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5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51.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52.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53.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54.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55.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56.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57.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58.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59.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60.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61.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62.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121"/>
  </p:notesMasterIdLst>
  <p:sldIdLst>
    <p:sldId id="730" r:id="rId6"/>
    <p:sldId id="465" r:id="rId7"/>
    <p:sldId id="466" r:id="rId8"/>
    <p:sldId id="810" r:id="rId9"/>
    <p:sldId id="793" r:id="rId10"/>
    <p:sldId id="808" r:id="rId11"/>
    <p:sldId id="809" r:id="rId12"/>
    <p:sldId id="811" r:id="rId13"/>
    <p:sldId id="729" r:id="rId14"/>
    <p:sldId id="806" r:id="rId15"/>
    <p:sldId id="749" r:id="rId16"/>
    <p:sldId id="467" r:id="rId17"/>
    <p:sldId id="496" r:id="rId18"/>
    <p:sldId id="476" r:id="rId19"/>
    <p:sldId id="794" r:id="rId20"/>
    <p:sldId id="256" r:id="rId21"/>
    <p:sldId id="796" r:id="rId22"/>
    <p:sldId id="743" r:id="rId23"/>
    <p:sldId id="261" r:id="rId24"/>
    <p:sldId id="795" r:id="rId25"/>
    <p:sldId id="744" r:id="rId26"/>
    <p:sldId id="745" r:id="rId27"/>
    <p:sldId id="725" r:id="rId28"/>
    <p:sldId id="612" r:id="rId29"/>
    <p:sldId id="736" r:id="rId30"/>
    <p:sldId id="747" r:id="rId31"/>
    <p:sldId id="800" r:id="rId32"/>
    <p:sldId id="789" r:id="rId33"/>
    <p:sldId id="802" r:id="rId34"/>
    <p:sldId id="801" r:id="rId35"/>
    <p:sldId id="803" r:id="rId36"/>
    <p:sldId id="798" r:id="rId37"/>
    <p:sldId id="258" r:id="rId38"/>
    <p:sldId id="734" r:id="rId39"/>
    <p:sldId id="797" r:id="rId40"/>
    <p:sldId id="257" r:id="rId41"/>
    <p:sldId id="552" r:id="rId42"/>
    <p:sldId id="570" r:id="rId43"/>
    <p:sldId id="295" r:id="rId44"/>
    <p:sldId id="573" r:id="rId45"/>
    <p:sldId id="555" r:id="rId46"/>
    <p:sldId id="571" r:id="rId47"/>
    <p:sldId id="569" r:id="rId48"/>
    <p:sldId id="556" r:id="rId49"/>
    <p:sldId id="572" r:id="rId50"/>
    <p:sldId id="557" r:id="rId51"/>
    <p:sldId id="799" r:id="rId52"/>
    <p:sldId id="259" r:id="rId53"/>
    <p:sldId id="751" r:id="rId54"/>
    <p:sldId id="750" r:id="rId55"/>
    <p:sldId id="715" r:id="rId56"/>
    <p:sldId id="608" r:id="rId57"/>
    <p:sldId id="733" r:id="rId58"/>
    <p:sldId id="611" r:id="rId59"/>
    <p:sldId id="731" r:id="rId60"/>
    <p:sldId id="609" r:id="rId61"/>
    <p:sldId id="732" r:id="rId62"/>
    <p:sldId id="610" r:id="rId63"/>
    <p:sldId id="804" r:id="rId64"/>
    <p:sldId id="737" r:id="rId65"/>
    <p:sldId id="561" r:id="rId66"/>
    <p:sldId id="598" r:id="rId67"/>
    <p:sldId id="599" r:id="rId68"/>
    <p:sldId id="600" r:id="rId69"/>
    <p:sldId id="601" r:id="rId70"/>
    <p:sldId id="602" r:id="rId71"/>
    <p:sldId id="738" r:id="rId72"/>
    <p:sldId id="739" r:id="rId73"/>
    <p:sldId id="574" r:id="rId74"/>
    <p:sldId id="590" r:id="rId75"/>
    <p:sldId id="792" r:id="rId76"/>
    <p:sldId id="558" r:id="rId77"/>
    <p:sldId id="575" r:id="rId78"/>
    <p:sldId id="805" r:id="rId79"/>
    <p:sldId id="576" r:id="rId80"/>
    <p:sldId id="752" r:id="rId81"/>
    <p:sldId id="577" r:id="rId82"/>
    <p:sldId id="753" r:id="rId83"/>
    <p:sldId id="591" r:id="rId84"/>
    <p:sldId id="754" r:id="rId85"/>
    <p:sldId id="559" r:id="rId86"/>
    <p:sldId id="755" r:id="rId87"/>
    <p:sldId id="578" r:id="rId88"/>
    <p:sldId id="756" r:id="rId89"/>
    <p:sldId id="579" r:id="rId90"/>
    <p:sldId id="757" r:id="rId91"/>
    <p:sldId id="580" r:id="rId92"/>
    <p:sldId id="758" r:id="rId93"/>
    <p:sldId id="592" r:id="rId94"/>
    <p:sldId id="759" r:id="rId95"/>
    <p:sldId id="562" r:id="rId96"/>
    <p:sldId id="760" r:id="rId97"/>
    <p:sldId id="581" r:id="rId98"/>
    <p:sldId id="761" r:id="rId99"/>
    <p:sldId id="582" r:id="rId100"/>
    <p:sldId id="777" r:id="rId101"/>
    <p:sldId id="778" r:id="rId102"/>
    <p:sldId id="779" r:id="rId103"/>
    <p:sldId id="780" r:id="rId104"/>
    <p:sldId id="781" r:id="rId105"/>
    <p:sldId id="782" r:id="rId106"/>
    <p:sldId id="783" r:id="rId107"/>
    <p:sldId id="784" r:id="rId108"/>
    <p:sldId id="785" r:id="rId109"/>
    <p:sldId id="786" r:id="rId110"/>
    <p:sldId id="767" r:id="rId111"/>
    <p:sldId id="773" r:id="rId112"/>
    <p:sldId id="768" r:id="rId113"/>
    <p:sldId id="594" r:id="rId114"/>
    <p:sldId id="769" r:id="rId115"/>
    <p:sldId id="595" r:id="rId116"/>
    <p:sldId id="770" r:id="rId117"/>
    <p:sldId id="596" r:id="rId118"/>
    <p:sldId id="771" r:id="rId119"/>
    <p:sldId id="597"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9EC93A-6F9D-4111-B2F6-5D772B86353E}">
          <p14:sldIdLst>
            <p14:sldId id="730"/>
            <p14:sldId id="465"/>
            <p14:sldId id="466"/>
            <p14:sldId id="810"/>
            <p14:sldId id="793"/>
            <p14:sldId id="808"/>
            <p14:sldId id="809"/>
            <p14:sldId id="811"/>
            <p14:sldId id="729"/>
            <p14:sldId id="806"/>
            <p14:sldId id="749"/>
            <p14:sldId id="467"/>
            <p14:sldId id="496"/>
            <p14:sldId id="476"/>
            <p14:sldId id="794"/>
            <p14:sldId id="256"/>
            <p14:sldId id="796"/>
            <p14:sldId id="743"/>
            <p14:sldId id="261"/>
            <p14:sldId id="795"/>
            <p14:sldId id="744"/>
            <p14:sldId id="745"/>
            <p14:sldId id="725"/>
            <p14:sldId id="612"/>
            <p14:sldId id="736"/>
            <p14:sldId id="747"/>
            <p14:sldId id="800"/>
            <p14:sldId id="789"/>
            <p14:sldId id="802"/>
            <p14:sldId id="801"/>
            <p14:sldId id="803"/>
            <p14:sldId id="798"/>
            <p14:sldId id="258"/>
            <p14:sldId id="734"/>
            <p14:sldId id="797"/>
            <p14:sldId id="257"/>
            <p14:sldId id="552"/>
            <p14:sldId id="570"/>
            <p14:sldId id="295"/>
            <p14:sldId id="573"/>
            <p14:sldId id="555"/>
            <p14:sldId id="571"/>
            <p14:sldId id="569"/>
            <p14:sldId id="556"/>
            <p14:sldId id="572"/>
            <p14:sldId id="557"/>
            <p14:sldId id="799"/>
            <p14:sldId id="259"/>
            <p14:sldId id="751"/>
            <p14:sldId id="750"/>
            <p14:sldId id="715"/>
            <p14:sldId id="608"/>
            <p14:sldId id="733"/>
            <p14:sldId id="611"/>
            <p14:sldId id="731"/>
            <p14:sldId id="609"/>
            <p14:sldId id="732"/>
            <p14:sldId id="610"/>
            <p14:sldId id="804"/>
            <p14:sldId id="737"/>
            <p14:sldId id="561"/>
            <p14:sldId id="598"/>
            <p14:sldId id="599"/>
            <p14:sldId id="600"/>
            <p14:sldId id="601"/>
            <p14:sldId id="602"/>
            <p14:sldId id="738"/>
            <p14:sldId id="739"/>
          </p14:sldIdLst>
        </p14:section>
        <p14:section name="Patient Case 1" id="{15E22788-477F-4BFD-B9D1-BBCC0BF810A1}">
          <p14:sldIdLst>
            <p14:sldId id="574"/>
            <p14:sldId id="590"/>
            <p14:sldId id="792"/>
            <p14:sldId id="558"/>
            <p14:sldId id="575"/>
            <p14:sldId id="805"/>
            <p14:sldId id="576"/>
          </p14:sldIdLst>
        </p14:section>
        <p14:section name="Patient Case 2" id="{9F2FF8B4-428A-45D8-A319-E7688D957246}">
          <p14:sldIdLst>
            <p14:sldId id="752"/>
            <p14:sldId id="577"/>
            <p14:sldId id="753"/>
            <p14:sldId id="591"/>
            <p14:sldId id="754"/>
            <p14:sldId id="559"/>
            <p14:sldId id="755"/>
            <p14:sldId id="578"/>
            <p14:sldId id="756"/>
            <p14:sldId id="579"/>
          </p14:sldIdLst>
        </p14:section>
        <p14:section name="Patient Case 3" id="{F4BECA59-E8C3-40A7-8CF6-8DA8B309062F}">
          <p14:sldIdLst>
            <p14:sldId id="757"/>
            <p14:sldId id="580"/>
            <p14:sldId id="758"/>
            <p14:sldId id="592"/>
            <p14:sldId id="759"/>
            <p14:sldId id="562"/>
            <p14:sldId id="760"/>
            <p14:sldId id="581"/>
            <p14:sldId id="761"/>
            <p14:sldId id="582"/>
          </p14:sldIdLst>
        </p14:section>
        <p14:section name="Patient Case 4" id="{5F038629-69FA-44E9-B1F2-C0AEFB613B46}">
          <p14:sldIdLst>
            <p14:sldId id="777"/>
            <p14:sldId id="778"/>
            <p14:sldId id="779"/>
            <p14:sldId id="780"/>
            <p14:sldId id="781"/>
            <p14:sldId id="782"/>
            <p14:sldId id="783"/>
            <p14:sldId id="784"/>
            <p14:sldId id="785"/>
            <p14:sldId id="786"/>
          </p14:sldIdLst>
        </p14:section>
        <p14:section name="Patient Case 5" id="{CC99A775-BE08-482A-8961-572FD7663A77}">
          <p14:sldIdLst>
            <p14:sldId id="767"/>
            <p14:sldId id="773"/>
            <p14:sldId id="768"/>
            <p14:sldId id="594"/>
            <p14:sldId id="769"/>
            <p14:sldId id="595"/>
            <p14:sldId id="770"/>
            <p14:sldId id="596"/>
            <p14:sldId id="771"/>
            <p14:sldId id="5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s, Jeffrey" initials="BJ" lastIdx="3" clrIdx="0">
    <p:extLst>
      <p:ext uri="{19B8F6BF-5375-455C-9EA6-DF929625EA0E}">
        <p15:presenceInfo xmlns:p15="http://schemas.microsoft.com/office/powerpoint/2012/main" userId="S::Jeffrey.Bays@sluhn.org::e4e53a8a-e0d6-43bc-8ec7-490eb15331c0" providerId="AD"/>
      </p:ext>
    </p:extLst>
  </p:cmAuthor>
  <p:cmAuthor id="2" name="Kareha, Stephen" initials="KS" lastIdx="3" clrIdx="1">
    <p:extLst>
      <p:ext uri="{19B8F6BF-5375-455C-9EA6-DF929625EA0E}">
        <p15:presenceInfo xmlns:p15="http://schemas.microsoft.com/office/powerpoint/2012/main" userId="Kareha, Stephen" providerId="None"/>
      </p:ext>
    </p:extLst>
  </p:cmAuthor>
  <p:cmAuthor id="3" name="Kareha, Stephen" initials="KS [2]" lastIdx="1" clrIdx="2">
    <p:extLst>
      <p:ext uri="{19B8F6BF-5375-455C-9EA6-DF929625EA0E}">
        <p15:presenceInfo xmlns:p15="http://schemas.microsoft.com/office/powerpoint/2012/main" userId="S::Stephen.Kareha@sluhn.org::cfedc11c-dfd6-4bec-9006-48e27a7448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1B8E1"/>
    <a:srgbClr val="B3E7FA"/>
    <a:srgbClr val="85D8F7"/>
    <a:srgbClr val="99DEF8"/>
    <a:srgbClr val="B1B52E"/>
    <a:srgbClr val="BFC245"/>
    <a:srgbClr val="B0B42D"/>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71B38-E2D7-47DD-B9FA-F13F57929394}" v="714" dt="2023-02-26T21:04:06.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72" autoAdjust="0"/>
  </p:normalViewPr>
  <p:slideViewPr>
    <p:cSldViewPr snapToGrid="0">
      <p:cViewPr varScale="1">
        <p:scale>
          <a:sx n="60" d="100"/>
          <a:sy n="60" d="100"/>
        </p:scale>
        <p:origin x="264" y="52"/>
      </p:cViewPr>
      <p:guideLst/>
    </p:cSldViewPr>
  </p:slideViewPr>
  <p:notesTextViewPr>
    <p:cViewPr>
      <p:scale>
        <a:sx n="1" d="1"/>
        <a:sy n="1" d="1"/>
      </p:scale>
      <p:origin x="0" y="0"/>
    </p:cViewPr>
  </p:notesTextViewPr>
  <p:sorterViewPr>
    <p:cViewPr>
      <p:scale>
        <a:sx n="100" d="100"/>
        <a:sy n="100" d="100"/>
      </p:scale>
      <p:origin x="0" y="-349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s, Jeffrey" userId="e4e53a8a-e0d6-43bc-8ec7-490eb15331c0" providerId="ADAL" clId="{ABA4464D-7647-44C4-81CD-9BA0049EE63B}"/>
    <pc:docChg chg="custSel modSld">
      <pc:chgData name="Bays, Jeffrey" userId="e4e53a8a-e0d6-43bc-8ec7-490eb15331c0" providerId="ADAL" clId="{ABA4464D-7647-44C4-81CD-9BA0049EE63B}" dt="2022-07-06T13:09:58.026" v="2174" actId="20577"/>
      <pc:docMkLst>
        <pc:docMk/>
      </pc:docMkLst>
      <pc:sldChg chg="addCm modCm">
        <pc:chgData name="Bays, Jeffrey" userId="e4e53a8a-e0d6-43bc-8ec7-490eb15331c0" providerId="ADAL" clId="{ABA4464D-7647-44C4-81CD-9BA0049EE63B}" dt="2022-03-29T10:21:00.449" v="5"/>
        <pc:sldMkLst>
          <pc:docMk/>
          <pc:sldMk cId="540686509" sldId="256"/>
        </pc:sldMkLst>
      </pc:sldChg>
      <pc:sldChg chg="addCm modCm">
        <pc:chgData name="Bays, Jeffrey" userId="e4e53a8a-e0d6-43bc-8ec7-490eb15331c0" providerId="ADAL" clId="{ABA4464D-7647-44C4-81CD-9BA0049EE63B}" dt="2022-03-29T10:35:29.828" v="19"/>
        <pc:sldMkLst>
          <pc:docMk/>
          <pc:sldMk cId="3792423535" sldId="259"/>
        </pc:sldMkLst>
      </pc:sldChg>
      <pc:sldChg chg="addCm modCm">
        <pc:chgData name="Bays, Jeffrey" userId="e4e53a8a-e0d6-43bc-8ec7-490eb15331c0" providerId="ADAL" clId="{ABA4464D-7647-44C4-81CD-9BA0049EE63B}" dt="2022-03-29T10:26:01.640" v="10"/>
        <pc:sldMkLst>
          <pc:docMk/>
          <pc:sldMk cId="882180092" sldId="261"/>
        </pc:sldMkLst>
      </pc:sldChg>
      <pc:sldChg chg="modSp mod">
        <pc:chgData name="Bays, Jeffrey" userId="e4e53a8a-e0d6-43bc-8ec7-490eb15331c0" providerId="ADAL" clId="{ABA4464D-7647-44C4-81CD-9BA0049EE63B}" dt="2022-05-26T14:20:23.471" v="2100" actId="1076"/>
        <pc:sldMkLst>
          <pc:docMk/>
          <pc:sldMk cId="4054074181" sldId="466"/>
        </pc:sldMkLst>
        <pc:graphicFrameChg chg="mod">
          <ac:chgData name="Bays, Jeffrey" userId="e4e53a8a-e0d6-43bc-8ec7-490eb15331c0" providerId="ADAL" clId="{ABA4464D-7647-44C4-81CD-9BA0049EE63B}" dt="2022-05-26T14:20:23.471" v="2100" actId="1076"/>
          <ac:graphicFrameMkLst>
            <pc:docMk/>
            <pc:sldMk cId="4054074181" sldId="466"/>
            <ac:graphicFrameMk id="9" creationId="{1CCB5B89-3004-438C-9B4D-D04EE87BEFBB}"/>
          </ac:graphicFrameMkLst>
        </pc:graphicFrameChg>
      </pc:sldChg>
      <pc:sldChg chg="addCm delCm modCm">
        <pc:chgData name="Bays, Jeffrey" userId="e4e53a8a-e0d6-43bc-8ec7-490eb15331c0" providerId="ADAL" clId="{ABA4464D-7647-44C4-81CD-9BA0049EE63B}" dt="2022-03-29T10:30:48.332" v="15"/>
        <pc:sldMkLst>
          <pc:docMk/>
          <pc:sldMk cId="3972728713" sldId="555"/>
        </pc:sldMkLst>
      </pc:sldChg>
      <pc:sldChg chg="addCm modCm">
        <pc:chgData name="Bays, Jeffrey" userId="e4e53a8a-e0d6-43bc-8ec7-490eb15331c0" providerId="ADAL" clId="{ABA4464D-7647-44C4-81CD-9BA0049EE63B}" dt="2022-03-29T10:33:06.576" v="17"/>
        <pc:sldMkLst>
          <pc:docMk/>
          <pc:sldMk cId="935466406" sldId="557"/>
        </pc:sldMkLst>
      </pc:sldChg>
      <pc:sldChg chg="modSp addCm delCm modCm">
        <pc:chgData name="Bays, Jeffrey" userId="e4e53a8a-e0d6-43bc-8ec7-490eb15331c0" providerId="ADAL" clId="{ABA4464D-7647-44C4-81CD-9BA0049EE63B}" dt="2022-03-29T10:36:38.821" v="22" actId="1592"/>
        <pc:sldMkLst>
          <pc:docMk/>
          <pc:sldMk cId="2670833462" sldId="558"/>
        </pc:sldMkLst>
        <pc:graphicFrameChg chg="mod">
          <ac:chgData name="Bays, Jeffrey" userId="e4e53a8a-e0d6-43bc-8ec7-490eb15331c0" providerId="ADAL" clId="{ABA4464D-7647-44C4-81CD-9BA0049EE63B}" dt="2022-03-29T10:35:55.836" v="20" actId="313"/>
          <ac:graphicFrameMkLst>
            <pc:docMk/>
            <pc:sldMk cId="2670833462" sldId="558"/>
            <ac:graphicFrameMk id="6" creationId="{DF449A40-31A0-44EC-9A12-7AC0077C7038}"/>
          </ac:graphicFrameMkLst>
        </pc:graphicFrameChg>
      </pc:sldChg>
      <pc:sldChg chg="addCm modCm">
        <pc:chgData name="Bays, Jeffrey" userId="e4e53a8a-e0d6-43bc-8ec7-490eb15331c0" providerId="ADAL" clId="{ABA4464D-7647-44C4-81CD-9BA0049EE63B}" dt="2022-03-29T10:38:36.466" v="25"/>
        <pc:sldMkLst>
          <pc:docMk/>
          <pc:sldMk cId="2482740488" sldId="559"/>
        </pc:sldMkLst>
      </pc:sldChg>
      <pc:sldChg chg="modSp mod">
        <pc:chgData name="Bays, Jeffrey" userId="e4e53a8a-e0d6-43bc-8ec7-490eb15331c0" providerId="ADAL" clId="{ABA4464D-7647-44C4-81CD-9BA0049EE63B}" dt="2022-07-06T13:09:58.026" v="2174" actId="20577"/>
        <pc:sldMkLst>
          <pc:docMk/>
          <pc:sldMk cId="3265322596" sldId="562"/>
        </pc:sldMkLst>
        <pc:spChg chg="mod">
          <ac:chgData name="Bays, Jeffrey" userId="e4e53a8a-e0d6-43bc-8ec7-490eb15331c0" providerId="ADAL" clId="{ABA4464D-7647-44C4-81CD-9BA0049EE63B}" dt="2022-04-27T18:53:39.237" v="910" actId="20577"/>
          <ac:spMkLst>
            <pc:docMk/>
            <pc:sldMk cId="3265322596" sldId="562"/>
            <ac:spMk id="13" creationId="{AF711345-9C39-48B3-B864-57FCA9A18C5D}"/>
          </ac:spMkLst>
        </pc:spChg>
        <pc:spChg chg="mod">
          <ac:chgData name="Bays, Jeffrey" userId="e4e53a8a-e0d6-43bc-8ec7-490eb15331c0" providerId="ADAL" clId="{ABA4464D-7647-44C4-81CD-9BA0049EE63B}" dt="2022-04-27T18:54:10.225" v="942" actId="20577"/>
          <ac:spMkLst>
            <pc:docMk/>
            <pc:sldMk cId="3265322596" sldId="562"/>
            <ac:spMk id="14" creationId="{3C13440D-2CC3-41CF-84C0-80E25F7112B9}"/>
          </ac:spMkLst>
        </pc:spChg>
        <pc:spChg chg="mod">
          <ac:chgData name="Bays, Jeffrey" userId="e4e53a8a-e0d6-43bc-8ec7-490eb15331c0" providerId="ADAL" clId="{ABA4464D-7647-44C4-81CD-9BA0049EE63B}" dt="2022-04-27T18:52:12.555" v="814" actId="20577"/>
          <ac:spMkLst>
            <pc:docMk/>
            <pc:sldMk cId="3265322596" sldId="562"/>
            <ac:spMk id="15" creationId="{A79E27C7-6A09-466A-990C-EA21AE330021}"/>
          </ac:spMkLst>
        </pc:spChg>
        <pc:spChg chg="mod">
          <ac:chgData name="Bays, Jeffrey" userId="e4e53a8a-e0d6-43bc-8ec7-490eb15331c0" providerId="ADAL" clId="{ABA4464D-7647-44C4-81CD-9BA0049EE63B}" dt="2022-04-27T18:54:32.762" v="967" actId="20577"/>
          <ac:spMkLst>
            <pc:docMk/>
            <pc:sldMk cId="3265322596" sldId="562"/>
            <ac:spMk id="16" creationId="{B1A8B4B4-20B1-4B99-8FAD-0C9030C95009}"/>
          </ac:spMkLst>
        </pc:spChg>
        <pc:graphicFrameChg chg="mod">
          <ac:chgData name="Bays, Jeffrey" userId="e4e53a8a-e0d6-43bc-8ec7-490eb15331c0" providerId="ADAL" clId="{ABA4464D-7647-44C4-81CD-9BA0049EE63B}" dt="2022-07-06T13:09:58.026" v="2174" actId="20577"/>
          <ac:graphicFrameMkLst>
            <pc:docMk/>
            <pc:sldMk cId="3265322596" sldId="562"/>
            <ac:graphicFrameMk id="6" creationId="{DF449A40-31A0-44EC-9A12-7AC0077C7038}"/>
          </ac:graphicFrameMkLst>
        </pc:graphicFrameChg>
      </pc:sldChg>
      <pc:sldChg chg="modSp mod">
        <pc:chgData name="Bays, Jeffrey" userId="e4e53a8a-e0d6-43bc-8ec7-490eb15331c0" providerId="ADAL" clId="{ABA4464D-7647-44C4-81CD-9BA0049EE63B}" dt="2022-05-02T00:25:46.115" v="1951" actId="20577"/>
        <pc:sldMkLst>
          <pc:docMk/>
          <pc:sldMk cId="2151422274" sldId="580"/>
        </pc:sldMkLst>
        <pc:spChg chg="mod">
          <ac:chgData name="Bays, Jeffrey" userId="e4e53a8a-e0d6-43bc-8ec7-490eb15331c0" providerId="ADAL" clId="{ABA4464D-7647-44C4-81CD-9BA0049EE63B}" dt="2022-04-27T18:27:31.023" v="351" actId="255"/>
          <ac:spMkLst>
            <pc:docMk/>
            <pc:sldMk cId="2151422274" sldId="580"/>
            <ac:spMk id="7" creationId="{62437F48-058C-4463-A746-9BA41CAED22F}"/>
          </ac:spMkLst>
        </pc:spChg>
        <pc:graphicFrameChg chg="mod modGraphic">
          <ac:chgData name="Bays, Jeffrey" userId="e4e53a8a-e0d6-43bc-8ec7-490eb15331c0" providerId="ADAL" clId="{ABA4464D-7647-44C4-81CD-9BA0049EE63B}" dt="2022-05-02T00:25:46.115" v="1951" actId="20577"/>
          <ac:graphicFrameMkLst>
            <pc:docMk/>
            <pc:sldMk cId="2151422274" sldId="580"/>
            <ac:graphicFrameMk id="6" creationId="{DF449A40-31A0-44EC-9A12-7AC0077C7038}"/>
          </ac:graphicFrameMkLst>
        </pc:graphicFrameChg>
      </pc:sldChg>
      <pc:sldChg chg="modSp mod">
        <pc:chgData name="Bays, Jeffrey" userId="e4e53a8a-e0d6-43bc-8ec7-490eb15331c0" providerId="ADAL" clId="{ABA4464D-7647-44C4-81CD-9BA0049EE63B}" dt="2022-04-28T13:13:36.167" v="1643" actId="1076"/>
        <pc:sldMkLst>
          <pc:docMk/>
          <pc:sldMk cId="2918716252" sldId="581"/>
        </pc:sldMkLst>
        <pc:spChg chg="mod">
          <ac:chgData name="Bays, Jeffrey" userId="e4e53a8a-e0d6-43bc-8ec7-490eb15331c0" providerId="ADAL" clId="{ABA4464D-7647-44C4-81CD-9BA0049EE63B}" dt="2022-04-28T12:54:20.458" v="1636" actId="20577"/>
          <ac:spMkLst>
            <pc:docMk/>
            <pc:sldMk cId="2918716252" sldId="581"/>
            <ac:spMk id="5" creationId="{1B17C661-F735-40A8-9008-901089B14F50}"/>
          </ac:spMkLst>
        </pc:spChg>
        <pc:graphicFrameChg chg="mod">
          <ac:chgData name="Bays, Jeffrey" userId="e4e53a8a-e0d6-43bc-8ec7-490eb15331c0" providerId="ADAL" clId="{ABA4464D-7647-44C4-81CD-9BA0049EE63B}" dt="2022-04-28T13:13:36.167" v="1643" actId="1076"/>
          <ac:graphicFrameMkLst>
            <pc:docMk/>
            <pc:sldMk cId="2918716252" sldId="581"/>
            <ac:graphicFrameMk id="7" creationId="{2D03F629-9C66-4E9D-8617-9E1A082E7E84}"/>
          </ac:graphicFrameMkLst>
        </pc:graphicFrameChg>
      </pc:sldChg>
      <pc:sldChg chg="modSp mod">
        <pc:chgData name="Bays, Jeffrey" userId="e4e53a8a-e0d6-43bc-8ec7-490eb15331c0" providerId="ADAL" clId="{ABA4464D-7647-44C4-81CD-9BA0049EE63B}" dt="2022-05-02T00:29:31.806" v="2098" actId="20577"/>
        <pc:sldMkLst>
          <pc:docMk/>
          <pc:sldMk cId="1023429815" sldId="582"/>
        </pc:sldMkLst>
        <pc:spChg chg="mod">
          <ac:chgData name="Bays, Jeffrey" userId="e4e53a8a-e0d6-43bc-8ec7-490eb15331c0" providerId="ADAL" clId="{ABA4464D-7647-44C4-81CD-9BA0049EE63B}" dt="2022-05-02T00:29:31.806" v="2098" actId="20577"/>
          <ac:spMkLst>
            <pc:docMk/>
            <pc:sldMk cId="1023429815" sldId="582"/>
            <ac:spMk id="3" creationId="{3FEE83E5-0FE3-4F55-9E64-2E0FA15B2644}"/>
          </ac:spMkLst>
        </pc:spChg>
      </pc:sldChg>
      <pc:sldChg chg="modSp mod">
        <pc:chgData name="Bays, Jeffrey" userId="e4e53a8a-e0d6-43bc-8ec7-490eb15331c0" providerId="ADAL" clId="{ABA4464D-7647-44C4-81CD-9BA0049EE63B}" dt="2022-04-28T12:55:02.701" v="1637" actId="20577"/>
        <pc:sldMkLst>
          <pc:docMk/>
          <pc:sldMk cId="1142503058" sldId="583"/>
        </pc:sldMkLst>
        <pc:spChg chg="mod">
          <ac:chgData name="Bays, Jeffrey" userId="e4e53a8a-e0d6-43bc-8ec7-490eb15331c0" providerId="ADAL" clId="{ABA4464D-7647-44C4-81CD-9BA0049EE63B}" dt="2022-04-28T12:55:02.701" v="1637" actId="20577"/>
          <ac:spMkLst>
            <pc:docMk/>
            <pc:sldMk cId="1142503058" sldId="583"/>
            <ac:spMk id="7" creationId="{62437F48-058C-4463-A746-9BA41CAED22F}"/>
          </ac:spMkLst>
        </pc:spChg>
      </pc:sldChg>
      <pc:sldChg chg="modSp">
        <pc:chgData name="Bays, Jeffrey" userId="e4e53a8a-e0d6-43bc-8ec7-490eb15331c0" providerId="ADAL" clId="{ABA4464D-7647-44C4-81CD-9BA0049EE63B}" dt="2022-07-06T13:09:45.797" v="2172" actId="20577"/>
        <pc:sldMkLst>
          <pc:docMk/>
          <pc:sldMk cId="2787590084" sldId="592"/>
        </pc:sldMkLst>
        <pc:graphicFrameChg chg="mod">
          <ac:chgData name="Bays, Jeffrey" userId="e4e53a8a-e0d6-43bc-8ec7-490eb15331c0" providerId="ADAL" clId="{ABA4464D-7647-44C4-81CD-9BA0049EE63B}" dt="2022-07-06T13:09:45.797" v="2172" actId="20577"/>
          <ac:graphicFrameMkLst>
            <pc:docMk/>
            <pc:sldMk cId="2787590084" sldId="592"/>
            <ac:graphicFrameMk id="4" creationId="{788B314C-5002-4B94-97BB-D40363238FD0}"/>
          </ac:graphicFrameMkLst>
        </pc:graphicFrameChg>
      </pc:sldChg>
    </pc:docChg>
  </pc:docChgLst>
  <pc:docChgLst>
    <pc:chgData name="Kareha, Stephen" userId="cfedc11c-dfd6-4bec-9006-48e27a74487a" providerId="ADAL" clId="{192BB5C9-0E33-437E-9D49-DF5CE3962142}"/>
    <pc:docChg chg="undo custSel addSld delSld modSld sldOrd">
      <pc:chgData name="Kareha, Stephen" userId="cfedc11c-dfd6-4bec-9006-48e27a74487a" providerId="ADAL" clId="{192BB5C9-0E33-437E-9D49-DF5CE3962142}" dt="2022-03-28T15:09:22.424" v="1349" actId="1589"/>
      <pc:docMkLst>
        <pc:docMk/>
      </pc:docMkLst>
      <pc:sldChg chg="modSp addCm modCm">
        <pc:chgData name="Kareha, Stephen" userId="cfedc11c-dfd6-4bec-9006-48e27a74487a" providerId="ADAL" clId="{192BB5C9-0E33-437E-9D49-DF5CE3962142}" dt="2022-03-28T15:09:22.424" v="1349" actId="1589"/>
        <pc:sldMkLst>
          <pc:docMk/>
          <pc:sldMk cId="540686509" sldId="256"/>
        </pc:sldMkLst>
        <pc:graphicFrameChg chg="mod">
          <ac:chgData name="Kareha, Stephen" userId="cfedc11c-dfd6-4bec-9006-48e27a74487a" providerId="ADAL" clId="{192BB5C9-0E33-437E-9D49-DF5CE3962142}" dt="2022-03-25T16:04:31.470" v="7" actId="20577"/>
          <ac:graphicFrameMkLst>
            <pc:docMk/>
            <pc:sldMk cId="540686509" sldId="256"/>
            <ac:graphicFrameMk id="6" creationId="{DF449A40-31A0-44EC-9A12-7AC0077C7038}"/>
          </ac:graphicFrameMkLst>
        </pc:graphicFrameChg>
      </pc:sldChg>
      <pc:sldChg chg="addSp modSp mod">
        <pc:chgData name="Kareha, Stephen" userId="cfedc11c-dfd6-4bec-9006-48e27a74487a" providerId="ADAL" clId="{192BB5C9-0E33-437E-9D49-DF5CE3962142}" dt="2022-03-28T15:08:44.519" v="1348" actId="1076"/>
        <pc:sldMkLst>
          <pc:docMk/>
          <pc:sldMk cId="882180092" sldId="261"/>
        </pc:sldMkLst>
        <pc:spChg chg="add mod">
          <ac:chgData name="Kareha, Stephen" userId="cfedc11c-dfd6-4bec-9006-48e27a74487a" providerId="ADAL" clId="{192BB5C9-0E33-437E-9D49-DF5CE3962142}" dt="2022-03-28T15:08:44.519" v="1348" actId="1076"/>
          <ac:spMkLst>
            <pc:docMk/>
            <pc:sldMk cId="882180092" sldId="261"/>
            <ac:spMk id="3" creationId="{89006FCD-7A47-4953-96A2-69827B96D834}"/>
          </ac:spMkLst>
        </pc:spChg>
        <pc:graphicFrameChg chg="mod">
          <ac:chgData name="Kareha, Stephen" userId="cfedc11c-dfd6-4bec-9006-48e27a74487a" providerId="ADAL" clId="{192BB5C9-0E33-437E-9D49-DF5CE3962142}" dt="2022-03-28T15:03:41.605" v="1201" actId="20577"/>
          <ac:graphicFrameMkLst>
            <pc:docMk/>
            <pc:sldMk cId="882180092" sldId="261"/>
            <ac:graphicFrameMk id="4" creationId="{788B314C-5002-4B94-97BB-D40363238FD0}"/>
          </ac:graphicFrameMkLst>
        </pc:graphicFrameChg>
      </pc:sldChg>
      <pc:sldChg chg="addSp delSp modSp add mod ord">
        <pc:chgData name="Kareha, Stephen" userId="cfedc11c-dfd6-4bec-9006-48e27a74487a" providerId="ADAL" clId="{192BB5C9-0E33-437E-9D49-DF5CE3962142}" dt="2022-03-25T16:11:51.235" v="527" actId="22"/>
        <pc:sldMkLst>
          <pc:docMk/>
          <pc:sldMk cId="2670833462" sldId="558"/>
        </pc:sldMkLst>
        <pc:spChg chg="mod">
          <ac:chgData name="Kareha, Stephen" userId="cfedc11c-dfd6-4bec-9006-48e27a74487a" providerId="ADAL" clId="{192BB5C9-0E33-437E-9D49-DF5CE3962142}" dt="2022-03-25T16:06:33.031" v="63" actId="20577"/>
          <ac:spMkLst>
            <pc:docMk/>
            <pc:sldMk cId="2670833462" sldId="558"/>
            <ac:spMk id="7" creationId="{62437F48-058C-4463-A746-9BA41CAED22F}"/>
          </ac:spMkLst>
        </pc:spChg>
        <pc:spChg chg="mod">
          <ac:chgData name="Kareha, Stephen" userId="cfedc11c-dfd6-4bec-9006-48e27a74487a" providerId="ADAL" clId="{192BB5C9-0E33-437E-9D49-DF5CE3962142}" dt="2022-03-25T16:11:29.131" v="525" actId="1038"/>
          <ac:spMkLst>
            <pc:docMk/>
            <pc:sldMk cId="2670833462" sldId="558"/>
            <ac:spMk id="13" creationId="{AF711345-9C39-48B3-B864-57FCA9A18C5D}"/>
          </ac:spMkLst>
        </pc:spChg>
        <pc:spChg chg="mod">
          <ac:chgData name="Kareha, Stephen" userId="cfedc11c-dfd6-4bec-9006-48e27a74487a" providerId="ADAL" clId="{192BB5C9-0E33-437E-9D49-DF5CE3962142}" dt="2022-03-25T16:11:08.534" v="445" actId="20577"/>
          <ac:spMkLst>
            <pc:docMk/>
            <pc:sldMk cId="2670833462" sldId="558"/>
            <ac:spMk id="14" creationId="{3C13440D-2CC3-41CF-84C0-80E25F7112B9}"/>
          </ac:spMkLst>
        </pc:spChg>
        <pc:spChg chg="mod">
          <ac:chgData name="Kareha, Stephen" userId="cfedc11c-dfd6-4bec-9006-48e27a74487a" providerId="ADAL" clId="{192BB5C9-0E33-437E-9D49-DF5CE3962142}" dt="2022-03-25T16:10:51.348" v="405" actId="1037"/>
          <ac:spMkLst>
            <pc:docMk/>
            <pc:sldMk cId="2670833462" sldId="558"/>
            <ac:spMk id="15" creationId="{A79E27C7-6A09-466A-990C-EA21AE330021}"/>
          </ac:spMkLst>
        </pc:spChg>
        <pc:spChg chg="mod">
          <ac:chgData name="Kareha, Stephen" userId="cfedc11c-dfd6-4bec-9006-48e27a74487a" providerId="ADAL" clId="{192BB5C9-0E33-437E-9D49-DF5CE3962142}" dt="2022-03-25T16:10:58.646" v="421" actId="20577"/>
          <ac:spMkLst>
            <pc:docMk/>
            <pc:sldMk cId="2670833462" sldId="558"/>
            <ac:spMk id="16" creationId="{B1A8B4B4-20B1-4B99-8FAD-0C9030C95009}"/>
          </ac:spMkLst>
        </pc:spChg>
        <pc:spChg chg="add del">
          <ac:chgData name="Kareha, Stephen" userId="cfedc11c-dfd6-4bec-9006-48e27a74487a" providerId="ADAL" clId="{192BB5C9-0E33-437E-9D49-DF5CE3962142}" dt="2022-03-25T16:11:51.235" v="527" actId="22"/>
          <ac:spMkLst>
            <pc:docMk/>
            <pc:sldMk cId="2670833462" sldId="558"/>
            <ac:spMk id="17" creationId="{6C518DF0-6935-46F3-A498-459562F335EF}"/>
          </ac:spMkLst>
        </pc:spChg>
        <pc:graphicFrameChg chg="mod">
          <ac:chgData name="Kareha, Stephen" userId="cfedc11c-dfd6-4bec-9006-48e27a74487a" providerId="ADAL" clId="{192BB5C9-0E33-437E-9D49-DF5CE3962142}" dt="2022-03-25T16:09:51.830" v="351" actId="20577"/>
          <ac:graphicFrameMkLst>
            <pc:docMk/>
            <pc:sldMk cId="2670833462" sldId="558"/>
            <ac:graphicFrameMk id="6" creationId="{DF449A40-31A0-44EC-9A12-7AC0077C7038}"/>
          </ac:graphicFrameMkLst>
        </pc:graphicFrameChg>
      </pc:sldChg>
      <pc:sldChg chg="modSp add mod">
        <pc:chgData name="Kareha, Stephen" userId="cfedc11c-dfd6-4bec-9006-48e27a74487a" providerId="ADAL" clId="{192BB5C9-0E33-437E-9D49-DF5CE3962142}" dt="2022-03-25T16:15:43.054" v="895" actId="20577"/>
        <pc:sldMkLst>
          <pc:docMk/>
          <pc:sldMk cId="2482740488" sldId="559"/>
        </pc:sldMkLst>
        <pc:spChg chg="mod">
          <ac:chgData name="Kareha, Stephen" userId="cfedc11c-dfd6-4bec-9006-48e27a74487a" providerId="ADAL" clId="{192BB5C9-0E33-437E-9D49-DF5CE3962142}" dt="2022-03-25T16:11:59.515" v="529" actId="20577"/>
          <ac:spMkLst>
            <pc:docMk/>
            <pc:sldMk cId="2482740488" sldId="559"/>
            <ac:spMk id="7" creationId="{62437F48-058C-4463-A746-9BA41CAED22F}"/>
          </ac:spMkLst>
        </pc:spChg>
        <pc:spChg chg="mod">
          <ac:chgData name="Kareha, Stephen" userId="cfedc11c-dfd6-4bec-9006-48e27a74487a" providerId="ADAL" clId="{192BB5C9-0E33-437E-9D49-DF5CE3962142}" dt="2022-03-25T16:12:08.597" v="550" actId="20577"/>
          <ac:spMkLst>
            <pc:docMk/>
            <pc:sldMk cId="2482740488" sldId="559"/>
            <ac:spMk id="13" creationId="{AF711345-9C39-48B3-B864-57FCA9A18C5D}"/>
          </ac:spMkLst>
        </pc:spChg>
        <pc:spChg chg="mod">
          <ac:chgData name="Kareha, Stephen" userId="cfedc11c-dfd6-4bec-9006-48e27a74487a" providerId="ADAL" clId="{192BB5C9-0E33-437E-9D49-DF5CE3962142}" dt="2022-03-25T16:12:18.318" v="574" actId="20577"/>
          <ac:spMkLst>
            <pc:docMk/>
            <pc:sldMk cId="2482740488" sldId="559"/>
            <ac:spMk id="14" creationId="{3C13440D-2CC3-41CF-84C0-80E25F7112B9}"/>
          </ac:spMkLst>
        </pc:spChg>
        <pc:spChg chg="mod">
          <ac:chgData name="Kareha, Stephen" userId="cfedc11c-dfd6-4bec-9006-48e27a74487a" providerId="ADAL" clId="{192BB5C9-0E33-437E-9D49-DF5CE3962142}" dt="2022-03-25T16:15:43.054" v="895" actId="20577"/>
          <ac:spMkLst>
            <pc:docMk/>
            <pc:sldMk cId="2482740488" sldId="559"/>
            <ac:spMk id="15" creationId="{A79E27C7-6A09-466A-990C-EA21AE330021}"/>
          </ac:spMkLst>
        </pc:spChg>
        <pc:spChg chg="mod">
          <ac:chgData name="Kareha, Stephen" userId="cfedc11c-dfd6-4bec-9006-48e27a74487a" providerId="ADAL" clId="{192BB5C9-0E33-437E-9D49-DF5CE3962142}" dt="2022-03-25T16:15:30.058" v="875" actId="20577"/>
          <ac:spMkLst>
            <pc:docMk/>
            <pc:sldMk cId="2482740488" sldId="559"/>
            <ac:spMk id="16" creationId="{B1A8B4B4-20B1-4B99-8FAD-0C9030C95009}"/>
          </ac:spMkLst>
        </pc:spChg>
        <pc:graphicFrameChg chg="mod">
          <ac:chgData name="Kareha, Stephen" userId="cfedc11c-dfd6-4bec-9006-48e27a74487a" providerId="ADAL" clId="{192BB5C9-0E33-437E-9D49-DF5CE3962142}" dt="2022-03-25T16:15:05.350" v="830" actId="20577"/>
          <ac:graphicFrameMkLst>
            <pc:docMk/>
            <pc:sldMk cId="2482740488" sldId="559"/>
            <ac:graphicFrameMk id="6" creationId="{DF449A40-31A0-44EC-9A12-7AC0077C7038}"/>
          </ac:graphicFrameMkLst>
        </pc:graphicFrameChg>
      </pc:sldChg>
      <pc:sldChg chg="new del">
        <pc:chgData name="Kareha, Stephen" userId="cfedc11c-dfd6-4bec-9006-48e27a74487a" providerId="ADAL" clId="{192BB5C9-0E33-437E-9D49-DF5CE3962142}" dt="2022-03-28T14:57:52.855" v="898" actId="47"/>
        <pc:sldMkLst>
          <pc:docMk/>
          <pc:sldMk cId="1406639645" sldId="560"/>
        </pc:sldMkLst>
      </pc:sldChg>
      <pc:sldChg chg="addSp delSp modSp add mod modAnim">
        <pc:chgData name="Kareha, Stephen" userId="cfedc11c-dfd6-4bec-9006-48e27a74487a" providerId="ADAL" clId="{192BB5C9-0E33-437E-9D49-DF5CE3962142}" dt="2022-03-28T15:00:24.856" v="978"/>
        <pc:sldMkLst>
          <pc:docMk/>
          <pc:sldMk cId="3036674889" sldId="561"/>
        </pc:sldMkLst>
        <pc:spChg chg="mod">
          <ac:chgData name="Kareha, Stephen" userId="cfedc11c-dfd6-4bec-9006-48e27a74487a" providerId="ADAL" clId="{192BB5C9-0E33-437E-9D49-DF5CE3962142}" dt="2022-03-28T15:00:08.493" v="975"/>
          <ac:spMkLst>
            <pc:docMk/>
            <pc:sldMk cId="3036674889" sldId="561"/>
            <ac:spMk id="2" creationId="{4646565D-D53B-4F43-BD29-E422A1F919FA}"/>
          </ac:spMkLst>
        </pc:spChg>
        <pc:spChg chg="add mod">
          <ac:chgData name="Kareha, Stephen" userId="cfedc11c-dfd6-4bec-9006-48e27a74487a" providerId="ADAL" clId="{192BB5C9-0E33-437E-9D49-DF5CE3962142}" dt="2022-03-28T15:00:08.493" v="975"/>
          <ac:spMkLst>
            <pc:docMk/>
            <pc:sldMk cId="3036674889" sldId="561"/>
            <ac:spMk id="5" creationId="{1B17C661-F735-40A8-9008-901089B14F50}"/>
          </ac:spMkLst>
        </pc:spChg>
        <pc:spChg chg="add del mod">
          <ac:chgData name="Kareha, Stephen" userId="cfedc11c-dfd6-4bec-9006-48e27a74487a" providerId="ADAL" clId="{192BB5C9-0E33-437E-9D49-DF5CE3962142}" dt="2022-03-28T14:59:56.525" v="971"/>
          <ac:spMkLst>
            <pc:docMk/>
            <pc:sldMk cId="3036674889" sldId="561"/>
            <ac:spMk id="6" creationId="{736D0D4B-C12E-4264-B676-F3358D1971A6}"/>
          </ac:spMkLst>
        </pc:spChg>
        <pc:spChg chg="add del mod">
          <ac:chgData name="Kareha, Stephen" userId="cfedc11c-dfd6-4bec-9006-48e27a74487a" providerId="ADAL" clId="{192BB5C9-0E33-437E-9D49-DF5CE3962142}" dt="2022-03-28T14:59:56.525" v="971"/>
          <ac:spMkLst>
            <pc:docMk/>
            <pc:sldMk cId="3036674889" sldId="561"/>
            <ac:spMk id="7" creationId="{43992829-4AED-4246-9724-2937D62C949D}"/>
          </ac:spMkLst>
        </pc:spChg>
        <pc:spChg chg="add del mod">
          <ac:chgData name="Kareha, Stephen" userId="cfedc11c-dfd6-4bec-9006-48e27a74487a" providerId="ADAL" clId="{192BB5C9-0E33-437E-9D49-DF5CE3962142}" dt="2022-03-28T15:00:08.493" v="975"/>
          <ac:spMkLst>
            <pc:docMk/>
            <pc:sldMk cId="3036674889" sldId="561"/>
            <ac:spMk id="9" creationId="{D9A7BA12-9C7E-4902-8ED3-202B93010CCE}"/>
          </ac:spMkLst>
        </pc:spChg>
        <pc:spChg chg="add del mod">
          <ac:chgData name="Kareha, Stephen" userId="cfedc11c-dfd6-4bec-9006-48e27a74487a" providerId="ADAL" clId="{192BB5C9-0E33-437E-9D49-DF5CE3962142}" dt="2022-03-28T15:00:08.493" v="975"/>
          <ac:spMkLst>
            <pc:docMk/>
            <pc:sldMk cId="3036674889" sldId="561"/>
            <ac:spMk id="10" creationId="{287F9497-B5F8-4349-B490-D59656F4F230}"/>
          </ac:spMkLst>
        </pc:spChg>
        <pc:spChg chg="add mod">
          <ac:chgData name="Kareha, Stephen" userId="cfedc11c-dfd6-4bec-9006-48e27a74487a" providerId="ADAL" clId="{192BB5C9-0E33-437E-9D49-DF5CE3962142}" dt="2022-03-28T15:00:20.332" v="977" actId="1076"/>
          <ac:spMkLst>
            <pc:docMk/>
            <pc:sldMk cId="3036674889" sldId="561"/>
            <ac:spMk id="11" creationId="{68E7750C-72DA-42FE-966C-E6BD972F8580}"/>
          </ac:spMkLst>
        </pc:spChg>
        <pc:spChg chg="add mod">
          <ac:chgData name="Kareha, Stephen" userId="cfedc11c-dfd6-4bec-9006-48e27a74487a" providerId="ADAL" clId="{192BB5C9-0E33-437E-9D49-DF5CE3962142}" dt="2022-03-28T15:00:24.856" v="978"/>
          <ac:spMkLst>
            <pc:docMk/>
            <pc:sldMk cId="3036674889" sldId="561"/>
            <ac:spMk id="13" creationId="{E0572F7C-E7B9-473C-B9EF-27F1642D9DF1}"/>
          </ac:spMkLst>
        </pc:spChg>
        <pc:graphicFrameChg chg="del mod">
          <ac:chgData name="Kareha, Stephen" userId="cfedc11c-dfd6-4bec-9006-48e27a74487a" providerId="ADAL" clId="{192BB5C9-0E33-437E-9D49-DF5CE3962142}" dt="2022-03-28T14:58:39.862" v="969" actId="478"/>
          <ac:graphicFrameMkLst>
            <pc:docMk/>
            <pc:sldMk cId="3036674889" sldId="561"/>
            <ac:graphicFrameMk id="4" creationId="{788B314C-5002-4B94-97BB-D40363238FD0}"/>
          </ac:graphicFrameMkLst>
        </pc:graphicFrameChg>
        <pc:picChg chg="add del mod">
          <ac:chgData name="Kareha, Stephen" userId="cfedc11c-dfd6-4bec-9006-48e27a74487a" providerId="ADAL" clId="{192BB5C9-0E33-437E-9D49-DF5CE3962142}" dt="2022-03-28T14:59:56.525" v="971"/>
          <ac:picMkLst>
            <pc:docMk/>
            <pc:sldMk cId="3036674889" sldId="561"/>
            <ac:picMk id="8" creationId="{CE84A845-F590-4855-908A-1A4A9320AF20}"/>
          </ac:picMkLst>
        </pc:picChg>
        <pc:picChg chg="add mod">
          <ac:chgData name="Kareha, Stephen" userId="cfedc11c-dfd6-4bec-9006-48e27a74487a" providerId="ADAL" clId="{192BB5C9-0E33-437E-9D49-DF5CE3962142}" dt="2022-03-28T15:00:20.332" v="977" actId="1076"/>
          <ac:picMkLst>
            <pc:docMk/>
            <pc:sldMk cId="3036674889" sldId="561"/>
            <ac:picMk id="12" creationId="{E20B3B17-6D7B-4B3D-B78C-1485AE96D3E1}"/>
          </ac:picMkLst>
        </pc:picChg>
      </pc:sldChg>
    </pc:docChg>
  </pc:docChgLst>
  <pc:docChgLst>
    <pc:chgData name="Kareha, Stephen" userId="cfedc11c-dfd6-4bec-9006-48e27a74487a" providerId="ADAL" clId="{7F071B38-E2D7-47DD-B9FA-F13F57929394}"/>
    <pc:docChg chg="undo redo custSel addSld delSld modSld sldOrd addSection modSection">
      <pc:chgData name="Kareha, Stephen" userId="cfedc11c-dfd6-4bec-9006-48e27a74487a" providerId="ADAL" clId="{7F071B38-E2D7-47DD-B9FA-F13F57929394}" dt="2023-02-26T21:04:15.523" v="14798" actId="2890"/>
      <pc:docMkLst>
        <pc:docMk/>
      </pc:docMkLst>
      <pc:sldChg chg="addSp modSp mod modShow delCm modNotesTx">
        <pc:chgData name="Kareha, Stephen" userId="cfedc11c-dfd6-4bec-9006-48e27a74487a" providerId="ADAL" clId="{7F071B38-E2D7-47DD-B9FA-F13F57929394}" dt="2022-10-18T21:49:57.578" v="13419" actId="729"/>
        <pc:sldMkLst>
          <pc:docMk/>
          <pc:sldMk cId="540686509" sldId="256"/>
        </pc:sldMkLst>
        <pc:spChg chg="add mod">
          <ac:chgData name="Kareha, Stephen" userId="cfedc11c-dfd6-4bec-9006-48e27a74487a" providerId="ADAL" clId="{7F071B38-E2D7-47DD-B9FA-F13F57929394}" dt="2022-05-25T16:41:40.113" v="6378" actId="20577"/>
          <ac:spMkLst>
            <pc:docMk/>
            <pc:sldMk cId="540686509" sldId="256"/>
            <ac:spMk id="5" creationId="{3500B950-E717-493B-8FB2-1F0D014A97D5}"/>
          </ac:spMkLst>
        </pc:spChg>
        <pc:graphicFrameChg chg="mod">
          <ac:chgData name="Kareha, Stephen" userId="cfedc11c-dfd6-4bec-9006-48e27a74487a" providerId="ADAL" clId="{7F071B38-E2D7-47DD-B9FA-F13F57929394}" dt="2022-07-19T17:58:59.075" v="12299"/>
          <ac:graphicFrameMkLst>
            <pc:docMk/>
            <pc:sldMk cId="540686509" sldId="256"/>
            <ac:graphicFrameMk id="6" creationId="{DF449A40-31A0-44EC-9A12-7AC0077C7038}"/>
          </ac:graphicFrameMkLst>
        </pc:graphicFrameChg>
      </pc:sldChg>
      <pc:sldChg chg="addSp modSp mod modNotesTx">
        <pc:chgData name="Kareha, Stephen" userId="cfedc11c-dfd6-4bec-9006-48e27a74487a" providerId="ADAL" clId="{7F071B38-E2D7-47DD-B9FA-F13F57929394}" dt="2022-10-19T00:06:49.005" v="13599" actId="20577"/>
        <pc:sldMkLst>
          <pc:docMk/>
          <pc:sldMk cId="3353784826" sldId="257"/>
        </pc:sldMkLst>
        <pc:spChg chg="mod">
          <ac:chgData name="Kareha, Stephen" userId="cfedc11c-dfd6-4bec-9006-48e27a74487a" providerId="ADAL" clId="{7F071B38-E2D7-47DD-B9FA-F13F57929394}" dt="2022-10-11T11:45:22.842" v="13329" actId="20577"/>
          <ac:spMkLst>
            <pc:docMk/>
            <pc:sldMk cId="3353784826" sldId="257"/>
            <ac:spMk id="2" creationId="{5D8FF460-9B39-424D-A175-F6845B960D22}"/>
          </ac:spMkLst>
        </pc:spChg>
        <pc:spChg chg="mod">
          <ac:chgData name="Kareha, Stephen" userId="cfedc11c-dfd6-4bec-9006-48e27a74487a" providerId="ADAL" clId="{7F071B38-E2D7-47DD-B9FA-F13F57929394}" dt="2022-07-19T17:59:22.994" v="12459" actId="1037"/>
          <ac:spMkLst>
            <pc:docMk/>
            <pc:sldMk cId="3353784826" sldId="257"/>
            <ac:spMk id="3" creationId="{D0ACB790-A016-4887-8776-59116BD6E021}"/>
          </ac:spMkLst>
        </pc:spChg>
        <pc:spChg chg="mod">
          <ac:chgData name="Kareha, Stephen" userId="cfedc11c-dfd6-4bec-9006-48e27a74487a" providerId="ADAL" clId="{7F071B38-E2D7-47DD-B9FA-F13F57929394}" dt="2022-07-19T17:59:22.994" v="12459" actId="1037"/>
          <ac:spMkLst>
            <pc:docMk/>
            <pc:sldMk cId="3353784826" sldId="257"/>
            <ac:spMk id="4" creationId="{D993717A-3EF5-46A0-8899-17583085642B}"/>
          </ac:spMkLst>
        </pc:spChg>
        <pc:spChg chg="add mod">
          <ac:chgData name="Kareha, Stephen" userId="cfedc11c-dfd6-4bec-9006-48e27a74487a" providerId="ADAL" clId="{7F071B38-E2D7-47DD-B9FA-F13F57929394}" dt="2022-04-26T00:20:07.864" v="3061"/>
          <ac:spMkLst>
            <pc:docMk/>
            <pc:sldMk cId="3353784826" sldId="257"/>
            <ac:spMk id="8" creationId="{1CDE7103-3C5A-4365-BEA9-89DF02C4D8D1}"/>
          </ac:spMkLst>
        </pc:spChg>
        <pc:spChg chg="add mod">
          <ac:chgData name="Kareha, Stephen" userId="cfedc11c-dfd6-4bec-9006-48e27a74487a" providerId="ADAL" clId="{7F071B38-E2D7-47DD-B9FA-F13F57929394}" dt="2022-07-19T18:00:02.680" v="12478" actId="20577"/>
          <ac:spMkLst>
            <pc:docMk/>
            <pc:sldMk cId="3353784826" sldId="257"/>
            <ac:spMk id="9" creationId="{AA37BB05-B073-4618-B465-398069553277}"/>
          </ac:spMkLst>
        </pc:spChg>
        <pc:grpChg chg="add mod">
          <ac:chgData name="Kareha, Stephen" userId="cfedc11c-dfd6-4bec-9006-48e27a74487a" providerId="ADAL" clId="{7F071B38-E2D7-47DD-B9FA-F13F57929394}" dt="2022-04-26T00:21:30.009" v="3096" actId="1037"/>
          <ac:grpSpMkLst>
            <pc:docMk/>
            <pc:sldMk cId="3353784826" sldId="257"/>
            <ac:grpSpMk id="7" creationId="{E172FD96-5D5D-4AFE-A3F1-E1664AA0CA33}"/>
          </ac:grpSpMkLst>
        </pc:grpChg>
        <pc:graphicFrameChg chg="mod">
          <ac:chgData name="Kareha, Stephen" userId="cfedc11c-dfd6-4bec-9006-48e27a74487a" providerId="ADAL" clId="{7F071B38-E2D7-47DD-B9FA-F13F57929394}" dt="2022-10-19T00:06:49.005" v="13599" actId="20577"/>
          <ac:graphicFrameMkLst>
            <pc:docMk/>
            <pc:sldMk cId="3353784826" sldId="257"/>
            <ac:graphicFrameMk id="6" creationId="{DF449A40-31A0-44EC-9A12-7AC0077C7038}"/>
          </ac:graphicFrameMkLst>
        </pc:graphicFrameChg>
      </pc:sldChg>
      <pc:sldChg chg="modSp mod ord modNotesTx">
        <pc:chgData name="Kareha, Stephen" userId="cfedc11c-dfd6-4bec-9006-48e27a74487a" providerId="ADAL" clId="{7F071B38-E2D7-47DD-B9FA-F13F57929394}" dt="2022-10-19T00:41:22.568" v="13755"/>
        <pc:sldMkLst>
          <pc:docMk/>
          <pc:sldMk cId="2695558022" sldId="258"/>
        </pc:sldMkLst>
        <pc:spChg chg="mod">
          <ac:chgData name="Kareha, Stephen" userId="cfedc11c-dfd6-4bec-9006-48e27a74487a" providerId="ADAL" clId="{7F071B38-E2D7-47DD-B9FA-F13F57929394}" dt="2022-03-16T13:36:51.266" v="18" actId="20577"/>
          <ac:spMkLst>
            <pc:docMk/>
            <pc:sldMk cId="2695558022" sldId="258"/>
            <ac:spMk id="4" creationId="{709784E0-1639-464B-BEF4-6D85F0D93C7A}"/>
          </ac:spMkLst>
        </pc:spChg>
        <pc:graphicFrameChg chg="mod modGraphic">
          <ac:chgData name="Kareha, Stephen" userId="cfedc11c-dfd6-4bec-9006-48e27a74487a" providerId="ADAL" clId="{7F071B38-E2D7-47DD-B9FA-F13F57929394}" dt="2022-03-16T15:10:14.567" v="577" actId="20577"/>
          <ac:graphicFrameMkLst>
            <pc:docMk/>
            <pc:sldMk cId="2695558022" sldId="258"/>
            <ac:graphicFrameMk id="6" creationId="{DF449A40-31A0-44EC-9A12-7AC0077C7038}"/>
          </ac:graphicFrameMkLst>
        </pc:graphicFrameChg>
      </pc:sldChg>
      <pc:sldChg chg="addSp modSp mod delCm modNotesTx">
        <pc:chgData name="Kareha, Stephen" userId="cfedc11c-dfd6-4bec-9006-48e27a74487a" providerId="ADAL" clId="{7F071B38-E2D7-47DD-B9FA-F13F57929394}" dt="2022-10-19T00:58:31.208" v="13896" actId="403"/>
        <pc:sldMkLst>
          <pc:docMk/>
          <pc:sldMk cId="3792423535" sldId="259"/>
        </pc:sldMkLst>
        <pc:spChg chg="add mod ord">
          <ac:chgData name="Kareha, Stephen" userId="cfedc11c-dfd6-4bec-9006-48e27a74487a" providerId="ADAL" clId="{7F071B38-E2D7-47DD-B9FA-F13F57929394}" dt="2022-05-25T18:17:57.555" v="8439" actId="167"/>
          <ac:spMkLst>
            <pc:docMk/>
            <pc:sldMk cId="3792423535" sldId="259"/>
            <ac:spMk id="9" creationId="{68BF097C-8540-42B6-96C7-6A459C042A46}"/>
          </ac:spMkLst>
        </pc:spChg>
        <pc:graphicFrameChg chg="mod">
          <ac:chgData name="Kareha, Stephen" userId="cfedc11c-dfd6-4bec-9006-48e27a74487a" providerId="ADAL" clId="{7F071B38-E2D7-47DD-B9FA-F13F57929394}" dt="2022-10-19T00:57:59.623" v="13875" actId="20577"/>
          <ac:graphicFrameMkLst>
            <pc:docMk/>
            <pc:sldMk cId="3792423535" sldId="259"/>
            <ac:graphicFrameMk id="6" creationId="{DF449A40-31A0-44EC-9A12-7AC0077C7038}"/>
          </ac:graphicFrameMkLst>
        </pc:graphicFrameChg>
        <pc:graphicFrameChg chg="mod modGraphic">
          <ac:chgData name="Kareha, Stephen" userId="cfedc11c-dfd6-4bec-9006-48e27a74487a" providerId="ADAL" clId="{7F071B38-E2D7-47DD-B9FA-F13F57929394}" dt="2022-10-19T00:58:31.208" v="13896" actId="403"/>
          <ac:graphicFrameMkLst>
            <pc:docMk/>
            <pc:sldMk cId="3792423535" sldId="259"/>
            <ac:graphicFrameMk id="8" creationId="{420352E8-600C-41A0-BFF4-82F9B6BBE325}"/>
          </ac:graphicFrameMkLst>
        </pc:graphicFrameChg>
      </pc:sldChg>
      <pc:sldChg chg="addSp delSp modSp del mod modShow">
        <pc:chgData name="Kareha, Stephen" userId="cfedc11c-dfd6-4bec-9006-48e27a74487a" providerId="ADAL" clId="{7F071B38-E2D7-47DD-B9FA-F13F57929394}" dt="2022-10-18T22:17:14.617" v="13525" actId="47"/>
        <pc:sldMkLst>
          <pc:docMk/>
          <pc:sldMk cId="2882870708" sldId="260"/>
        </pc:sldMkLst>
        <pc:spChg chg="mod">
          <ac:chgData name="Kareha, Stephen" userId="cfedc11c-dfd6-4bec-9006-48e27a74487a" providerId="ADAL" clId="{7F071B38-E2D7-47DD-B9FA-F13F57929394}" dt="2022-07-12T12:29:08.133" v="11942" actId="14100"/>
          <ac:spMkLst>
            <pc:docMk/>
            <pc:sldMk cId="2882870708" sldId="260"/>
            <ac:spMk id="3" creationId="{17BED47D-51D5-4072-8171-26AF7C79D710}"/>
          </ac:spMkLst>
        </pc:spChg>
        <pc:spChg chg="add del">
          <ac:chgData name="Kareha, Stephen" userId="cfedc11c-dfd6-4bec-9006-48e27a74487a" providerId="ADAL" clId="{7F071B38-E2D7-47DD-B9FA-F13F57929394}" dt="2022-07-12T12:43:12.621" v="12098" actId="478"/>
          <ac:spMkLst>
            <pc:docMk/>
            <pc:sldMk cId="2882870708" sldId="260"/>
            <ac:spMk id="5" creationId="{4E72D6D7-380C-4FEE-9EB2-7EF69A9706C4}"/>
          </ac:spMkLst>
        </pc:spChg>
        <pc:spChg chg="mod">
          <ac:chgData name="Kareha, Stephen" userId="cfedc11c-dfd6-4bec-9006-48e27a74487a" providerId="ADAL" clId="{7F071B38-E2D7-47DD-B9FA-F13F57929394}" dt="2022-05-25T13:56:54.249" v="6286" actId="6549"/>
          <ac:spMkLst>
            <pc:docMk/>
            <pc:sldMk cId="2882870708" sldId="260"/>
            <ac:spMk id="7" creationId="{62437F48-058C-4463-A746-9BA41CAED22F}"/>
          </ac:spMkLst>
        </pc:spChg>
        <pc:spChg chg="mod">
          <ac:chgData name="Kareha, Stephen" userId="cfedc11c-dfd6-4bec-9006-48e27a74487a" providerId="ADAL" clId="{7F071B38-E2D7-47DD-B9FA-F13F57929394}" dt="2022-07-12T12:34:48.382" v="12039" actId="1076"/>
          <ac:spMkLst>
            <pc:docMk/>
            <pc:sldMk cId="2882870708" sldId="260"/>
            <ac:spMk id="10" creationId="{2F8E1920-8B6F-426E-9155-E2CA77750E76}"/>
          </ac:spMkLst>
        </pc:spChg>
        <pc:spChg chg="add mod">
          <ac:chgData name="Kareha, Stephen" userId="cfedc11c-dfd6-4bec-9006-48e27a74487a" providerId="ADAL" clId="{7F071B38-E2D7-47DD-B9FA-F13F57929394}" dt="2022-07-12T12:35:18.199" v="12044" actId="403"/>
          <ac:spMkLst>
            <pc:docMk/>
            <pc:sldMk cId="2882870708" sldId="260"/>
            <ac:spMk id="11" creationId="{93DC339D-4A5A-466B-8F3E-AC456DA559AD}"/>
          </ac:spMkLst>
        </pc:spChg>
        <pc:spChg chg="add del mod ord">
          <ac:chgData name="Kareha, Stephen" userId="cfedc11c-dfd6-4bec-9006-48e27a74487a" providerId="ADAL" clId="{7F071B38-E2D7-47DD-B9FA-F13F57929394}" dt="2022-07-12T12:53:27.966" v="12101"/>
          <ac:spMkLst>
            <pc:docMk/>
            <pc:sldMk cId="2882870708" sldId="260"/>
            <ac:spMk id="12" creationId="{1D759B5E-8AFD-4533-A101-1866EDBDD46F}"/>
          </ac:spMkLst>
        </pc:spChg>
        <pc:spChg chg="mod">
          <ac:chgData name="Kareha, Stephen" userId="cfedc11c-dfd6-4bec-9006-48e27a74487a" providerId="ADAL" clId="{7F071B38-E2D7-47DD-B9FA-F13F57929394}" dt="2022-03-16T15:07:38.715" v="562" actId="1076"/>
          <ac:spMkLst>
            <pc:docMk/>
            <pc:sldMk cId="2882870708" sldId="260"/>
            <ac:spMk id="14" creationId="{3C13440D-2CC3-41CF-84C0-80E25F7112B9}"/>
          </ac:spMkLst>
        </pc:spChg>
        <pc:spChg chg="add mod">
          <ac:chgData name="Kareha, Stephen" userId="cfedc11c-dfd6-4bec-9006-48e27a74487a" providerId="ADAL" clId="{7F071B38-E2D7-47DD-B9FA-F13F57929394}" dt="2022-05-25T13:57:40.298" v="6366" actId="1076"/>
          <ac:spMkLst>
            <pc:docMk/>
            <pc:sldMk cId="2882870708" sldId="260"/>
            <ac:spMk id="17" creationId="{9A754DF5-FC4B-45FB-85FD-771A27973172}"/>
          </ac:spMkLst>
        </pc:spChg>
        <pc:spChg chg="add mod">
          <ac:chgData name="Kareha, Stephen" userId="cfedc11c-dfd6-4bec-9006-48e27a74487a" providerId="ADAL" clId="{7F071B38-E2D7-47DD-B9FA-F13F57929394}" dt="2022-07-12T12:35:26.155" v="12046" actId="1076"/>
          <ac:spMkLst>
            <pc:docMk/>
            <pc:sldMk cId="2882870708" sldId="260"/>
            <ac:spMk id="18" creationId="{FE41DA2B-7F75-44E7-AFD4-5F8969415BD6}"/>
          </ac:spMkLst>
        </pc:spChg>
        <pc:spChg chg="add mod">
          <ac:chgData name="Kareha, Stephen" userId="cfedc11c-dfd6-4bec-9006-48e27a74487a" providerId="ADAL" clId="{7F071B38-E2D7-47DD-B9FA-F13F57929394}" dt="2022-07-12T12:35:09.202" v="12042" actId="403"/>
          <ac:spMkLst>
            <pc:docMk/>
            <pc:sldMk cId="2882870708" sldId="260"/>
            <ac:spMk id="19" creationId="{D77A307C-DA86-4295-9D27-D54E428A2FF8}"/>
          </ac:spMkLst>
        </pc:spChg>
        <pc:spChg chg="add del mod">
          <ac:chgData name="Kareha, Stephen" userId="cfedc11c-dfd6-4bec-9006-48e27a74487a" providerId="ADAL" clId="{7F071B38-E2D7-47DD-B9FA-F13F57929394}" dt="2022-07-12T12:53:27.966" v="12101"/>
          <ac:spMkLst>
            <pc:docMk/>
            <pc:sldMk cId="2882870708" sldId="260"/>
            <ac:spMk id="20" creationId="{350C4368-4619-4EFC-8EA2-11FE54DE6703}"/>
          </ac:spMkLst>
        </pc:spChg>
        <pc:spChg chg="mod">
          <ac:chgData name="Kareha, Stephen" userId="cfedc11c-dfd6-4bec-9006-48e27a74487a" providerId="ADAL" clId="{7F071B38-E2D7-47DD-B9FA-F13F57929394}" dt="2022-07-12T12:40:32.694" v="12087"/>
          <ac:spMkLst>
            <pc:docMk/>
            <pc:sldMk cId="2882870708" sldId="260"/>
            <ac:spMk id="21" creationId="{91CAB1BF-85D2-4D20-A6AB-6D172EC24027}"/>
          </ac:spMkLst>
        </pc:spChg>
        <pc:spChg chg="mod">
          <ac:chgData name="Kareha, Stephen" userId="cfedc11c-dfd6-4bec-9006-48e27a74487a" providerId="ADAL" clId="{7F071B38-E2D7-47DD-B9FA-F13F57929394}" dt="2022-07-12T12:41:38.080" v="12094"/>
          <ac:spMkLst>
            <pc:docMk/>
            <pc:sldMk cId="2882870708" sldId="260"/>
            <ac:spMk id="22" creationId="{2F510547-D994-4C4A-B2E2-6A872E2FF32B}"/>
          </ac:spMkLst>
        </pc:spChg>
        <pc:spChg chg="mod">
          <ac:chgData name="Kareha, Stephen" userId="cfedc11c-dfd6-4bec-9006-48e27a74487a" providerId="ADAL" clId="{7F071B38-E2D7-47DD-B9FA-F13F57929394}" dt="2022-07-12T12:54:01.095" v="12107" actId="1076"/>
          <ac:spMkLst>
            <pc:docMk/>
            <pc:sldMk cId="2882870708" sldId="260"/>
            <ac:spMk id="23" creationId="{4A4A7D65-7187-42F6-B3FC-7D0C45BF71A0}"/>
          </ac:spMkLst>
        </pc:spChg>
        <pc:spChg chg="add mod">
          <ac:chgData name="Kareha, Stephen" userId="cfedc11c-dfd6-4bec-9006-48e27a74487a" providerId="ADAL" clId="{7F071B38-E2D7-47DD-B9FA-F13F57929394}" dt="2022-07-12T12:53:57.423" v="12106" actId="1076"/>
          <ac:spMkLst>
            <pc:docMk/>
            <pc:sldMk cId="2882870708" sldId="260"/>
            <ac:spMk id="24" creationId="{2B10FD2F-020E-427F-B14A-90592D15EDA9}"/>
          </ac:spMkLst>
        </pc:spChg>
        <pc:spChg chg="add mod">
          <ac:chgData name="Kareha, Stephen" userId="cfedc11c-dfd6-4bec-9006-48e27a74487a" providerId="ADAL" clId="{7F071B38-E2D7-47DD-B9FA-F13F57929394}" dt="2022-07-12T12:54:29.535" v="12114" actId="1076"/>
          <ac:spMkLst>
            <pc:docMk/>
            <pc:sldMk cId="2882870708" sldId="260"/>
            <ac:spMk id="25" creationId="{8354923F-1568-42EE-9481-DE7A9523DD96}"/>
          </ac:spMkLst>
        </pc:spChg>
        <pc:spChg chg="add mod">
          <ac:chgData name="Kareha, Stephen" userId="cfedc11c-dfd6-4bec-9006-48e27a74487a" providerId="ADAL" clId="{7F071B38-E2D7-47DD-B9FA-F13F57929394}" dt="2022-07-12T12:55:34.807" v="12130" actId="1076"/>
          <ac:spMkLst>
            <pc:docMk/>
            <pc:sldMk cId="2882870708" sldId="260"/>
            <ac:spMk id="26" creationId="{A1BB267C-3166-410E-85FA-81EC6EAB9387}"/>
          </ac:spMkLst>
        </pc:spChg>
        <pc:spChg chg="add mod">
          <ac:chgData name="Kareha, Stephen" userId="cfedc11c-dfd6-4bec-9006-48e27a74487a" providerId="ADAL" clId="{7F071B38-E2D7-47DD-B9FA-F13F57929394}" dt="2022-07-12T12:55:59.892" v="12135" actId="1076"/>
          <ac:spMkLst>
            <pc:docMk/>
            <pc:sldMk cId="2882870708" sldId="260"/>
            <ac:spMk id="27" creationId="{3512D836-5620-4F0F-9A1D-DD9D05D48219}"/>
          </ac:spMkLst>
        </pc:spChg>
        <pc:spChg chg="add mod">
          <ac:chgData name="Kareha, Stephen" userId="cfedc11c-dfd6-4bec-9006-48e27a74487a" providerId="ADAL" clId="{7F071B38-E2D7-47DD-B9FA-F13F57929394}" dt="2022-07-12T12:56:35.454" v="12146" actId="1076"/>
          <ac:spMkLst>
            <pc:docMk/>
            <pc:sldMk cId="2882870708" sldId="260"/>
            <ac:spMk id="28" creationId="{64B5AABC-F151-4C9B-9F92-4AFD46B11B3A}"/>
          </ac:spMkLst>
        </pc:spChg>
        <pc:spChg chg="add del mod">
          <ac:chgData name="Kareha, Stephen" userId="cfedc11c-dfd6-4bec-9006-48e27a74487a" providerId="ADAL" clId="{7F071B38-E2D7-47DD-B9FA-F13F57929394}" dt="2022-07-12T12:56:48.506" v="12148"/>
          <ac:spMkLst>
            <pc:docMk/>
            <pc:sldMk cId="2882870708" sldId="260"/>
            <ac:spMk id="29" creationId="{7E0251C2-664D-475A-8E6A-56563DA44750}"/>
          </ac:spMkLst>
        </pc:spChg>
        <pc:graphicFrameChg chg="mod">
          <ac:chgData name="Kareha, Stephen" userId="cfedc11c-dfd6-4bec-9006-48e27a74487a" providerId="ADAL" clId="{7F071B38-E2D7-47DD-B9FA-F13F57929394}" dt="2022-07-19T17:54:54.310" v="12223" actId="20577"/>
          <ac:graphicFrameMkLst>
            <pc:docMk/>
            <pc:sldMk cId="2882870708" sldId="260"/>
            <ac:graphicFrameMk id="6" creationId="{DF449A40-31A0-44EC-9A12-7AC0077C7038}"/>
          </ac:graphicFrameMkLst>
        </pc:graphicFrameChg>
      </pc:sldChg>
      <pc:sldChg chg="addSp delSp modSp new mod modShow delCm">
        <pc:chgData name="Kareha, Stephen" userId="cfedc11c-dfd6-4bec-9006-48e27a74487a" providerId="ADAL" clId="{7F071B38-E2D7-47DD-B9FA-F13F57929394}" dt="2022-10-18T21:50:44.071" v="13430" actId="729"/>
        <pc:sldMkLst>
          <pc:docMk/>
          <pc:sldMk cId="882180092" sldId="261"/>
        </pc:sldMkLst>
        <pc:spChg chg="mod">
          <ac:chgData name="Kareha, Stephen" userId="cfedc11c-dfd6-4bec-9006-48e27a74487a" providerId="ADAL" clId="{7F071B38-E2D7-47DD-B9FA-F13F57929394}" dt="2022-03-16T13:45:08.906" v="154" actId="20577"/>
          <ac:spMkLst>
            <pc:docMk/>
            <pc:sldMk cId="882180092" sldId="261"/>
            <ac:spMk id="2" creationId="{4646565D-D53B-4F43-BD29-E422A1F919FA}"/>
          </ac:spMkLst>
        </pc:spChg>
        <pc:spChg chg="mod">
          <ac:chgData name="Kareha, Stephen" userId="cfedc11c-dfd6-4bec-9006-48e27a74487a" providerId="ADAL" clId="{7F071B38-E2D7-47DD-B9FA-F13F57929394}" dt="2022-05-31T19:48:29.366" v="10948" actId="20577"/>
          <ac:spMkLst>
            <pc:docMk/>
            <pc:sldMk cId="882180092" sldId="261"/>
            <ac:spMk id="3" creationId="{89006FCD-7A47-4953-96A2-69827B96D834}"/>
          </ac:spMkLst>
        </pc:spChg>
        <pc:spChg chg="del mod">
          <ac:chgData name="Kareha, Stephen" userId="cfedc11c-dfd6-4bec-9006-48e27a74487a" providerId="ADAL" clId="{7F071B38-E2D7-47DD-B9FA-F13F57929394}" dt="2022-03-16T15:12:11.405" v="578" actId="12084"/>
          <ac:spMkLst>
            <pc:docMk/>
            <pc:sldMk cId="882180092" sldId="261"/>
            <ac:spMk id="3" creationId="{9EB094B9-BF10-4561-80EC-6B1CED0486D0}"/>
          </ac:spMkLst>
        </pc:spChg>
        <pc:graphicFrameChg chg="add mod">
          <ac:chgData name="Kareha, Stephen" userId="cfedc11c-dfd6-4bec-9006-48e27a74487a" providerId="ADAL" clId="{7F071B38-E2D7-47DD-B9FA-F13F57929394}" dt="2022-03-29T14:43:35.751" v="670" actId="20577"/>
          <ac:graphicFrameMkLst>
            <pc:docMk/>
            <pc:sldMk cId="882180092" sldId="261"/>
            <ac:graphicFrameMk id="4" creationId="{788B314C-5002-4B94-97BB-D40363238FD0}"/>
          </ac:graphicFrameMkLst>
        </pc:graphicFrameChg>
      </pc:sldChg>
      <pc:sldChg chg="addSp delSp modSp add del mod modClrScheme chgLayout">
        <pc:chgData name="Kareha, Stephen" userId="cfedc11c-dfd6-4bec-9006-48e27a74487a" providerId="ADAL" clId="{7F071B38-E2D7-47DD-B9FA-F13F57929394}" dt="2023-01-12T02:16:56.329" v="14198" actId="700"/>
        <pc:sldMkLst>
          <pc:docMk/>
          <pc:sldMk cId="1276209082" sldId="465"/>
        </pc:sldMkLst>
        <pc:spChg chg="add del mod ord">
          <ac:chgData name="Kareha, Stephen" userId="cfedc11c-dfd6-4bec-9006-48e27a74487a" providerId="ADAL" clId="{7F071B38-E2D7-47DD-B9FA-F13F57929394}" dt="2022-10-18T20:17:52.297" v="13337"/>
          <ac:spMkLst>
            <pc:docMk/>
            <pc:sldMk cId="1276209082" sldId="465"/>
            <ac:spMk id="2" creationId="{F60CBA4B-EB19-46D8-81B9-7EF1C0693F47}"/>
          </ac:spMkLst>
        </pc:spChg>
        <pc:spChg chg="mod ord">
          <ac:chgData name="Kareha, Stephen" userId="cfedc11c-dfd6-4bec-9006-48e27a74487a" providerId="ADAL" clId="{7F071B38-E2D7-47DD-B9FA-F13F57929394}" dt="2023-01-12T02:16:56.329" v="14198" actId="700"/>
          <ac:spMkLst>
            <pc:docMk/>
            <pc:sldMk cId="1276209082" sldId="465"/>
            <ac:spMk id="3" creationId="{A1877106-1255-43EF-AFB4-952305D44428}"/>
          </ac:spMkLst>
        </pc:spChg>
        <pc:spChg chg="mod ord">
          <ac:chgData name="Kareha, Stephen" userId="cfedc11c-dfd6-4bec-9006-48e27a74487a" providerId="ADAL" clId="{7F071B38-E2D7-47DD-B9FA-F13F57929394}" dt="2023-01-12T02:16:56.329" v="14198" actId="700"/>
          <ac:spMkLst>
            <pc:docMk/>
            <pc:sldMk cId="1276209082" sldId="465"/>
            <ac:spMk id="5122" creationId="{3766AF28-4BE4-41A1-A9B5-7C9F61D88BD4}"/>
          </ac:spMkLst>
        </pc:spChg>
        <pc:picChg chg="add mod ord">
          <ac:chgData name="Kareha, Stephen" userId="cfedc11c-dfd6-4bec-9006-48e27a74487a" providerId="ADAL" clId="{7F071B38-E2D7-47DD-B9FA-F13F57929394}" dt="2023-01-12T02:16:56.329" v="14198" actId="700"/>
          <ac:picMkLst>
            <pc:docMk/>
            <pc:sldMk cId="1276209082" sldId="465"/>
            <ac:picMk id="6" creationId="{FD062715-D397-4651-B164-D6638A0AE265}"/>
          </ac:picMkLst>
        </pc:picChg>
      </pc:sldChg>
      <pc:sldChg chg="addSp delSp modSp add mod modTransition modClrScheme modAnim chgLayout modNotesTx">
        <pc:chgData name="Kareha, Stephen" userId="cfedc11c-dfd6-4bec-9006-48e27a74487a" providerId="ADAL" clId="{7F071B38-E2D7-47DD-B9FA-F13F57929394}" dt="2023-01-12T02:28:59.796" v="14465" actId="20577"/>
        <pc:sldMkLst>
          <pc:docMk/>
          <pc:sldMk cId="4054074181" sldId="466"/>
        </pc:sldMkLst>
        <pc:spChg chg="add del mod">
          <ac:chgData name="Kareha, Stephen" userId="cfedc11c-dfd6-4bec-9006-48e27a74487a" providerId="ADAL" clId="{7F071B38-E2D7-47DD-B9FA-F13F57929394}" dt="2022-05-25T13:47:14.319" v="6260"/>
          <ac:spMkLst>
            <pc:docMk/>
            <pc:sldMk cId="4054074181" sldId="466"/>
            <ac:spMk id="3" creationId="{F4D0C706-8ABD-49AA-BF8F-893B49B18E31}"/>
          </ac:spMkLst>
        </pc:spChg>
        <pc:spChg chg="add del mod">
          <ac:chgData name="Kareha, Stephen" userId="cfedc11c-dfd6-4bec-9006-48e27a74487a" providerId="ADAL" clId="{7F071B38-E2D7-47DD-B9FA-F13F57929394}" dt="2022-05-25T13:47:21.553" v="6261" actId="478"/>
          <ac:spMkLst>
            <pc:docMk/>
            <pc:sldMk cId="4054074181" sldId="466"/>
            <ac:spMk id="4" creationId="{5C873FBC-77A3-4A93-B994-304672054093}"/>
          </ac:spMkLst>
        </pc:spChg>
        <pc:spChg chg="add mod ord topLvl">
          <ac:chgData name="Kareha, Stephen" userId="cfedc11c-dfd6-4bec-9006-48e27a74487a" providerId="ADAL" clId="{7F071B38-E2D7-47DD-B9FA-F13F57929394}" dt="2023-01-12T02:17:20.359" v="14213" actId="1038"/>
          <ac:spMkLst>
            <pc:docMk/>
            <pc:sldMk cId="4054074181" sldId="466"/>
            <ac:spMk id="5" creationId="{19D47821-BB3B-4FD9-8804-F174B0E93BE2}"/>
          </ac:spMkLst>
        </pc:spChg>
        <pc:spChg chg="add del mod topLvl">
          <ac:chgData name="Kareha, Stephen" userId="cfedc11c-dfd6-4bec-9006-48e27a74487a" providerId="ADAL" clId="{7F071B38-E2D7-47DD-B9FA-F13F57929394}" dt="2022-05-25T18:15:40.271" v="8422" actId="478"/>
          <ac:spMkLst>
            <pc:docMk/>
            <pc:sldMk cId="4054074181" sldId="466"/>
            <ac:spMk id="6" creationId="{F19BA602-22DC-445F-AFD6-2CF1359C13CA}"/>
          </ac:spMkLst>
        </pc:spChg>
        <pc:spChg chg="add mod">
          <ac:chgData name="Kareha, Stephen" userId="cfedc11c-dfd6-4bec-9006-48e27a74487a" providerId="ADAL" clId="{7F071B38-E2D7-47DD-B9FA-F13F57929394}" dt="2022-10-19T00:56:00.255" v="13847" actId="20577"/>
          <ac:spMkLst>
            <pc:docMk/>
            <pc:sldMk cId="4054074181" sldId="466"/>
            <ac:spMk id="6" creationId="{FA03328A-B655-4CD4-BD73-FCF81C03920D}"/>
          </ac:spMkLst>
        </pc:spChg>
        <pc:spChg chg="mod ord">
          <ac:chgData name="Kareha, Stephen" userId="cfedc11c-dfd6-4bec-9006-48e27a74487a" providerId="ADAL" clId="{7F071B38-E2D7-47DD-B9FA-F13F57929394}" dt="2023-01-12T02:17:04.152" v="14199" actId="700"/>
          <ac:spMkLst>
            <pc:docMk/>
            <pc:sldMk cId="4054074181" sldId="466"/>
            <ac:spMk id="6146" creationId="{13843621-2797-4ECC-B097-3BA05D5EBFB3}"/>
          </ac:spMkLst>
        </pc:spChg>
        <pc:grpChg chg="add del mod">
          <ac:chgData name="Kareha, Stephen" userId="cfedc11c-dfd6-4bec-9006-48e27a74487a" providerId="ADAL" clId="{7F071B38-E2D7-47DD-B9FA-F13F57929394}" dt="2022-05-25T18:15:40.271" v="8422" actId="478"/>
          <ac:grpSpMkLst>
            <pc:docMk/>
            <pc:sldMk cId="4054074181" sldId="466"/>
            <ac:grpSpMk id="4" creationId="{5209C4D7-D18A-46EF-93D2-D3542944167D}"/>
          </ac:grpSpMkLst>
        </pc:grpChg>
        <pc:graphicFrameChg chg="add del mod">
          <ac:chgData name="Kareha, Stephen" userId="cfedc11c-dfd6-4bec-9006-48e27a74487a" providerId="ADAL" clId="{7F071B38-E2D7-47DD-B9FA-F13F57929394}" dt="2022-05-25T13:47:13.049" v="6259"/>
          <ac:graphicFrameMkLst>
            <pc:docMk/>
            <pc:sldMk cId="4054074181" sldId="466"/>
            <ac:graphicFrameMk id="8" creationId="{7FFA907C-CFDC-4706-89B2-2DCE8B94A0DB}"/>
          </ac:graphicFrameMkLst>
        </pc:graphicFrameChg>
        <pc:graphicFrameChg chg="mod ord">
          <ac:chgData name="Kareha, Stephen" userId="cfedc11c-dfd6-4bec-9006-48e27a74487a" providerId="ADAL" clId="{7F071B38-E2D7-47DD-B9FA-F13F57929394}" dt="2023-01-12T02:28:59.796" v="14465" actId="20577"/>
          <ac:graphicFrameMkLst>
            <pc:docMk/>
            <pc:sldMk cId="4054074181" sldId="466"/>
            <ac:graphicFrameMk id="9" creationId="{1CCB5B89-3004-438C-9B4D-D04EE87BEFBB}"/>
          </ac:graphicFrameMkLst>
        </pc:graphicFrameChg>
        <pc:picChg chg="del">
          <ac:chgData name="Kareha, Stephen" userId="cfedc11c-dfd6-4bec-9006-48e27a74487a" providerId="ADAL" clId="{7F071B38-E2D7-47DD-B9FA-F13F57929394}" dt="2022-05-25T13:47:11.154" v="6257" actId="478"/>
          <ac:picMkLst>
            <pc:docMk/>
            <pc:sldMk cId="4054074181" sldId="466"/>
            <ac:picMk id="7" creationId="{688FB781-BDD4-4982-B27B-4BCDAB5FD995}"/>
          </ac:picMkLst>
        </pc:picChg>
      </pc:sldChg>
      <pc:sldChg chg="add del">
        <pc:chgData name="Kareha, Stephen" userId="cfedc11c-dfd6-4bec-9006-48e27a74487a" providerId="ADAL" clId="{7F071B38-E2D7-47DD-B9FA-F13F57929394}" dt="2022-05-25T17:15:17.356" v="8262" actId="2696"/>
        <pc:sldMkLst>
          <pc:docMk/>
          <pc:sldMk cId="2501980735" sldId="467"/>
        </pc:sldMkLst>
      </pc:sldChg>
      <pc:sldChg chg="modSp add mod modClrScheme chgLayout">
        <pc:chgData name="Kareha, Stephen" userId="cfedc11c-dfd6-4bec-9006-48e27a74487a" providerId="ADAL" clId="{7F071B38-E2D7-47DD-B9FA-F13F57929394}" dt="2023-01-12T02:27:04.728" v="14440" actId="700"/>
        <pc:sldMkLst>
          <pc:docMk/>
          <pc:sldMk cId="3515584344" sldId="467"/>
        </pc:sldMkLst>
        <pc:spChg chg="mod ord">
          <ac:chgData name="Kareha, Stephen" userId="cfedc11c-dfd6-4bec-9006-48e27a74487a" providerId="ADAL" clId="{7F071B38-E2D7-47DD-B9FA-F13F57929394}" dt="2023-01-12T02:27:04.728" v="14440" actId="700"/>
          <ac:spMkLst>
            <pc:docMk/>
            <pc:sldMk cId="3515584344" sldId="467"/>
            <ac:spMk id="3" creationId="{E1E4AA75-9366-453A-8DBA-58065362D0AB}"/>
          </ac:spMkLst>
        </pc:spChg>
      </pc:sldChg>
      <pc:sldChg chg="modSp add mod modClrScheme chgLayout">
        <pc:chgData name="Kareha, Stephen" userId="cfedc11c-dfd6-4bec-9006-48e27a74487a" providerId="ADAL" clId="{7F071B38-E2D7-47DD-B9FA-F13F57929394}" dt="2023-01-12T02:27:22.048" v="14442" actId="700"/>
        <pc:sldMkLst>
          <pc:docMk/>
          <pc:sldMk cId="42024200" sldId="476"/>
        </pc:sldMkLst>
        <pc:spChg chg="mod ord">
          <ac:chgData name="Kareha, Stephen" userId="cfedc11c-dfd6-4bec-9006-48e27a74487a" providerId="ADAL" clId="{7F071B38-E2D7-47DD-B9FA-F13F57929394}" dt="2023-01-12T02:27:22.048" v="14442" actId="700"/>
          <ac:spMkLst>
            <pc:docMk/>
            <pc:sldMk cId="42024200" sldId="476"/>
            <ac:spMk id="7" creationId="{E24EC0CE-01A0-8C49-85CE-9F0DAF57360D}"/>
          </ac:spMkLst>
        </pc:spChg>
      </pc:sldChg>
      <pc:sldChg chg="add del">
        <pc:chgData name="Kareha, Stephen" userId="cfedc11c-dfd6-4bec-9006-48e27a74487a" providerId="ADAL" clId="{7F071B38-E2D7-47DD-B9FA-F13F57929394}" dt="2022-05-25T17:15:17.356" v="8262" actId="2696"/>
        <pc:sldMkLst>
          <pc:docMk/>
          <pc:sldMk cId="3683405510" sldId="476"/>
        </pc:sldMkLst>
      </pc:sldChg>
      <pc:sldChg chg="modSp add mod modClrScheme chgLayout">
        <pc:chgData name="Kareha, Stephen" userId="cfedc11c-dfd6-4bec-9006-48e27a74487a" providerId="ADAL" clId="{7F071B38-E2D7-47DD-B9FA-F13F57929394}" dt="2023-01-12T02:27:16.807" v="14441" actId="700"/>
        <pc:sldMkLst>
          <pc:docMk/>
          <pc:sldMk cId="221992076" sldId="496"/>
        </pc:sldMkLst>
        <pc:spChg chg="mod ord">
          <ac:chgData name="Kareha, Stephen" userId="cfedc11c-dfd6-4bec-9006-48e27a74487a" providerId="ADAL" clId="{7F071B38-E2D7-47DD-B9FA-F13F57929394}" dt="2023-01-12T02:27:16.807" v="14441" actId="700"/>
          <ac:spMkLst>
            <pc:docMk/>
            <pc:sldMk cId="221992076" sldId="496"/>
            <ac:spMk id="3" creationId="{00000000-0000-0000-0000-000000000000}"/>
          </ac:spMkLst>
        </pc:spChg>
        <pc:spChg chg="mod ord">
          <ac:chgData name="Kareha, Stephen" userId="cfedc11c-dfd6-4bec-9006-48e27a74487a" providerId="ADAL" clId="{7F071B38-E2D7-47DD-B9FA-F13F57929394}" dt="2023-01-12T02:27:16.807" v="14441" actId="700"/>
          <ac:spMkLst>
            <pc:docMk/>
            <pc:sldMk cId="221992076" sldId="496"/>
            <ac:spMk id="4" creationId="{00000000-0000-0000-0000-000000000000}"/>
          </ac:spMkLst>
        </pc:spChg>
      </pc:sldChg>
      <pc:sldChg chg="modSp add del mod">
        <pc:chgData name="Kareha, Stephen" userId="cfedc11c-dfd6-4bec-9006-48e27a74487a" providerId="ADAL" clId="{7F071B38-E2D7-47DD-B9FA-F13F57929394}" dt="2022-05-25T17:15:17.356" v="8262" actId="2696"/>
        <pc:sldMkLst>
          <pc:docMk/>
          <pc:sldMk cId="4220795810" sldId="496"/>
        </pc:sldMkLst>
        <pc:spChg chg="mod">
          <ac:chgData name="Kareha, Stephen" userId="cfedc11c-dfd6-4bec-9006-48e27a74487a" providerId="ADAL" clId="{7F071B38-E2D7-47DD-B9FA-F13F57929394}" dt="2022-05-25T17:14:45.433" v="8261" actId="20577"/>
          <ac:spMkLst>
            <pc:docMk/>
            <pc:sldMk cId="4220795810" sldId="496"/>
            <ac:spMk id="3" creationId="{00000000-0000-0000-0000-000000000000}"/>
          </ac:spMkLst>
        </pc:spChg>
      </pc:sldChg>
      <pc:sldChg chg="add del">
        <pc:chgData name="Kareha, Stephen" userId="cfedc11c-dfd6-4bec-9006-48e27a74487a" providerId="ADAL" clId="{7F071B38-E2D7-47DD-B9FA-F13F57929394}" dt="2022-05-25T17:15:17.356" v="8262" actId="2696"/>
        <pc:sldMkLst>
          <pc:docMk/>
          <pc:sldMk cId="2247525085" sldId="497"/>
        </pc:sldMkLst>
      </pc:sldChg>
      <pc:sldChg chg="addSp delSp modSp add del mod">
        <pc:chgData name="Kareha, Stephen" userId="cfedc11c-dfd6-4bec-9006-48e27a74487a" providerId="ADAL" clId="{7F071B38-E2D7-47DD-B9FA-F13F57929394}" dt="2022-10-18T21:48:24.895" v="13402" actId="47"/>
        <pc:sldMkLst>
          <pc:docMk/>
          <pc:sldMk cId="3590280461" sldId="497"/>
        </pc:sldMkLst>
        <pc:spChg chg="mod">
          <ac:chgData name="Kareha, Stephen" userId="cfedc11c-dfd6-4bec-9006-48e27a74487a" providerId="ADAL" clId="{7F071B38-E2D7-47DD-B9FA-F13F57929394}" dt="2022-05-25T17:31:43.140" v="8397" actId="113"/>
          <ac:spMkLst>
            <pc:docMk/>
            <pc:sldMk cId="3590280461" sldId="497"/>
            <ac:spMk id="3" creationId="{00000000-0000-0000-0000-000000000000}"/>
          </ac:spMkLst>
        </pc:spChg>
        <pc:spChg chg="add del mod">
          <ac:chgData name="Kareha, Stephen" userId="cfedc11c-dfd6-4bec-9006-48e27a74487a" providerId="ADAL" clId="{7F071B38-E2D7-47DD-B9FA-F13F57929394}" dt="2022-10-18T21:48:00.363" v="13395" actId="478"/>
          <ac:spMkLst>
            <pc:docMk/>
            <pc:sldMk cId="3590280461" sldId="497"/>
            <ac:spMk id="4" creationId="{00000000-0000-0000-0000-000000000000}"/>
          </ac:spMkLst>
        </pc:spChg>
        <pc:spChg chg="add del mod">
          <ac:chgData name="Kareha, Stephen" userId="cfedc11c-dfd6-4bec-9006-48e27a74487a" providerId="ADAL" clId="{7F071B38-E2D7-47DD-B9FA-F13F57929394}" dt="2022-10-18T21:48:00.363" v="13395" actId="478"/>
          <ac:spMkLst>
            <pc:docMk/>
            <pc:sldMk cId="3590280461" sldId="497"/>
            <ac:spMk id="5" creationId="{95526D35-914F-4593-AD3F-C98C46DA2E8E}"/>
          </ac:spMkLst>
        </pc:spChg>
        <pc:spChg chg="add del mod">
          <ac:chgData name="Kareha, Stephen" userId="cfedc11c-dfd6-4bec-9006-48e27a74487a" providerId="ADAL" clId="{7F071B38-E2D7-47DD-B9FA-F13F57929394}" dt="2022-10-18T21:47:50.570" v="13392"/>
          <ac:spMkLst>
            <pc:docMk/>
            <pc:sldMk cId="3590280461" sldId="497"/>
            <ac:spMk id="6" creationId="{1207E41A-7C3F-4CB1-93AF-7A74D803CFA8}"/>
          </ac:spMkLst>
        </pc:spChg>
        <pc:spChg chg="add del mod">
          <ac:chgData name="Kareha, Stephen" userId="cfedc11c-dfd6-4bec-9006-48e27a74487a" providerId="ADAL" clId="{7F071B38-E2D7-47DD-B9FA-F13F57929394}" dt="2022-10-18T21:47:56.699" v="13394"/>
          <ac:spMkLst>
            <pc:docMk/>
            <pc:sldMk cId="3590280461" sldId="497"/>
            <ac:spMk id="7" creationId="{8F540F8D-1086-4B80-A555-E910A34AF6D0}"/>
          </ac:spMkLst>
        </pc:spChg>
      </pc:sldChg>
      <pc:sldChg chg="modSp add mod">
        <pc:chgData name="Kareha, Stephen" userId="cfedc11c-dfd6-4bec-9006-48e27a74487a" providerId="ADAL" clId="{7F071B38-E2D7-47DD-B9FA-F13F57929394}" dt="2022-07-19T18:00:48.232" v="12514" actId="20577"/>
        <pc:sldMkLst>
          <pc:docMk/>
          <pc:sldMk cId="2846950419" sldId="552"/>
        </pc:sldMkLst>
        <pc:spChg chg="mod">
          <ac:chgData name="Kareha, Stephen" userId="cfedc11c-dfd6-4bec-9006-48e27a74487a" providerId="ADAL" clId="{7F071B38-E2D7-47DD-B9FA-F13F57929394}" dt="2022-07-19T18:00:48.232" v="12514" actId="20577"/>
          <ac:spMkLst>
            <pc:docMk/>
            <pc:sldMk cId="2846950419" sldId="552"/>
            <ac:spMk id="2" creationId="{C652D365-BEBE-4761-8FDC-376571C2F18B}"/>
          </ac:spMkLst>
        </pc:spChg>
        <pc:spChg chg="mod">
          <ac:chgData name="Kareha, Stephen" userId="cfedc11c-dfd6-4bec-9006-48e27a74487a" providerId="ADAL" clId="{7F071B38-E2D7-47DD-B9FA-F13F57929394}" dt="2022-07-19T18:00:39.519" v="12505" actId="20577"/>
          <ac:spMkLst>
            <pc:docMk/>
            <pc:sldMk cId="2846950419" sldId="552"/>
            <ac:spMk id="3" creationId="{017F3E85-45DB-4491-AFC8-54D8FE4C5F66}"/>
          </ac:spMkLst>
        </pc:spChg>
      </pc:sldChg>
      <pc:sldChg chg="modSp add mod delCm">
        <pc:chgData name="Kareha, Stephen" userId="cfedc11c-dfd6-4bec-9006-48e27a74487a" providerId="ADAL" clId="{7F071B38-E2D7-47DD-B9FA-F13F57929394}" dt="2022-07-19T18:01:05.097" v="12532" actId="20577"/>
        <pc:sldMkLst>
          <pc:docMk/>
          <pc:sldMk cId="3972728713" sldId="555"/>
        </pc:sldMkLst>
        <pc:spChg chg="mod">
          <ac:chgData name="Kareha, Stephen" userId="cfedc11c-dfd6-4bec-9006-48e27a74487a" providerId="ADAL" clId="{7F071B38-E2D7-47DD-B9FA-F13F57929394}" dt="2022-07-19T18:00:56.959" v="12523" actId="20577"/>
          <ac:spMkLst>
            <pc:docMk/>
            <pc:sldMk cId="3972728713" sldId="555"/>
            <ac:spMk id="2" creationId="{C652D365-BEBE-4761-8FDC-376571C2F18B}"/>
          </ac:spMkLst>
        </pc:spChg>
        <pc:spChg chg="mod">
          <ac:chgData name="Kareha, Stephen" userId="cfedc11c-dfd6-4bec-9006-48e27a74487a" providerId="ADAL" clId="{7F071B38-E2D7-47DD-B9FA-F13F57929394}" dt="2022-07-19T18:01:05.097" v="12532" actId="20577"/>
          <ac:spMkLst>
            <pc:docMk/>
            <pc:sldMk cId="3972728713" sldId="555"/>
            <ac:spMk id="3" creationId="{017F3E85-45DB-4491-AFC8-54D8FE4C5F66}"/>
          </ac:spMkLst>
        </pc:spChg>
      </pc:sldChg>
      <pc:sldChg chg="modSp add mod">
        <pc:chgData name="Kareha, Stephen" userId="cfedc11c-dfd6-4bec-9006-48e27a74487a" providerId="ADAL" clId="{7F071B38-E2D7-47DD-B9FA-F13F57929394}" dt="2022-07-19T18:01:21.134" v="12550" actId="20577"/>
        <pc:sldMkLst>
          <pc:docMk/>
          <pc:sldMk cId="3436308321" sldId="556"/>
        </pc:sldMkLst>
        <pc:spChg chg="mod">
          <ac:chgData name="Kareha, Stephen" userId="cfedc11c-dfd6-4bec-9006-48e27a74487a" providerId="ADAL" clId="{7F071B38-E2D7-47DD-B9FA-F13F57929394}" dt="2022-07-19T18:01:16.267" v="12541" actId="20577"/>
          <ac:spMkLst>
            <pc:docMk/>
            <pc:sldMk cId="3436308321" sldId="556"/>
            <ac:spMk id="2" creationId="{C652D365-BEBE-4761-8FDC-376571C2F18B}"/>
          </ac:spMkLst>
        </pc:spChg>
        <pc:spChg chg="mod">
          <ac:chgData name="Kareha, Stephen" userId="cfedc11c-dfd6-4bec-9006-48e27a74487a" providerId="ADAL" clId="{7F071B38-E2D7-47DD-B9FA-F13F57929394}" dt="2022-07-19T18:01:21.134" v="12550" actId="20577"/>
          <ac:spMkLst>
            <pc:docMk/>
            <pc:sldMk cId="3436308321" sldId="556"/>
            <ac:spMk id="3" creationId="{017F3E85-45DB-4491-AFC8-54D8FE4C5F66}"/>
          </ac:spMkLst>
        </pc:spChg>
      </pc:sldChg>
      <pc:sldChg chg="addSp modSp add mod delCm chgLayout">
        <pc:chgData name="Kareha, Stephen" userId="cfedc11c-dfd6-4bec-9006-48e27a74487a" providerId="ADAL" clId="{7F071B38-E2D7-47DD-B9FA-F13F57929394}" dt="2022-07-19T18:03:51.242" v="12602" actId="207"/>
        <pc:sldMkLst>
          <pc:docMk/>
          <pc:sldMk cId="935466406" sldId="557"/>
        </pc:sldMkLst>
        <pc:spChg chg="add mod">
          <ac:chgData name="Kareha, Stephen" userId="cfedc11c-dfd6-4bec-9006-48e27a74487a" providerId="ADAL" clId="{7F071B38-E2D7-47DD-B9FA-F13F57929394}" dt="2022-04-29T16:36:51.033" v="5285" actId="27636"/>
          <ac:spMkLst>
            <pc:docMk/>
            <pc:sldMk cId="935466406" sldId="557"/>
            <ac:spMk id="2" creationId="{70230024-E740-41A0-B64F-917BBAB0414C}"/>
          </ac:spMkLst>
        </pc:spChg>
        <pc:spChg chg="mod">
          <ac:chgData name="Kareha, Stephen" userId="cfedc11c-dfd6-4bec-9006-48e27a74487a" providerId="ADAL" clId="{7F071B38-E2D7-47DD-B9FA-F13F57929394}" dt="2022-03-29T14:56:54.681" v="884" actId="6549"/>
          <ac:spMkLst>
            <pc:docMk/>
            <pc:sldMk cId="935466406" sldId="557"/>
            <ac:spMk id="4" creationId="{A46BC11C-FD35-4531-A129-E7592C0CCE2A}"/>
          </ac:spMkLst>
        </pc:spChg>
        <pc:spChg chg="mod">
          <ac:chgData name="Kareha, Stephen" userId="cfedc11c-dfd6-4bec-9006-48e27a74487a" providerId="ADAL" clId="{7F071B38-E2D7-47DD-B9FA-F13F57929394}" dt="2022-07-19T18:03:51.242" v="12602" actId="207"/>
          <ac:spMkLst>
            <pc:docMk/>
            <pc:sldMk cId="935466406" sldId="557"/>
            <ac:spMk id="6" creationId="{00000000-0000-0000-0000-000000000000}"/>
          </ac:spMkLst>
        </pc:spChg>
        <pc:spChg chg="mod">
          <ac:chgData name="Kareha, Stephen" userId="cfedc11c-dfd6-4bec-9006-48e27a74487a" providerId="ADAL" clId="{7F071B38-E2D7-47DD-B9FA-F13F57929394}" dt="2022-04-07T12:56:24.789" v="2101" actId="14100"/>
          <ac:spMkLst>
            <pc:docMk/>
            <pc:sldMk cId="935466406" sldId="557"/>
            <ac:spMk id="8" creationId="{CCFE69E4-619D-4C23-899C-843CD37A3A4E}"/>
          </ac:spMkLst>
        </pc:spChg>
        <pc:spChg chg="mod">
          <ac:chgData name="Kareha, Stephen" userId="cfedc11c-dfd6-4bec-9006-48e27a74487a" providerId="ADAL" clId="{7F071B38-E2D7-47DD-B9FA-F13F57929394}" dt="2022-03-16T15:08:31.527" v="569" actId="1038"/>
          <ac:spMkLst>
            <pc:docMk/>
            <pc:sldMk cId="935466406" sldId="557"/>
            <ac:spMk id="10" creationId="{F7C1481C-6D81-442A-A488-8112E2A1196B}"/>
          </ac:spMkLst>
        </pc:spChg>
        <pc:spChg chg="add mod">
          <ac:chgData name="Kareha, Stephen" userId="cfedc11c-dfd6-4bec-9006-48e27a74487a" providerId="ADAL" clId="{7F071B38-E2D7-47DD-B9FA-F13F57929394}" dt="2022-03-29T14:53:36.210" v="770" actId="207"/>
          <ac:spMkLst>
            <pc:docMk/>
            <pc:sldMk cId="935466406" sldId="557"/>
            <ac:spMk id="14" creationId="{714255E3-FD3B-4646-9A84-8608DBE903F1}"/>
          </ac:spMkLst>
        </pc:spChg>
        <pc:spChg chg="add mod">
          <ac:chgData name="Kareha, Stephen" userId="cfedc11c-dfd6-4bec-9006-48e27a74487a" providerId="ADAL" clId="{7F071B38-E2D7-47DD-B9FA-F13F57929394}" dt="2022-03-29T14:55:24" v="860" actId="206"/>
          <ac:spMkLst>
            <pc:docMk/>
            <pc:sldMk cId="935466406" sldId="557"/>
            <ac:spMk id="15" creationId="{8817BF22-338A-4EC8-9510-CCAE612FE7EC}"/>
          </ac:spMkLst>
        </pc:spChg>
        <pc:spChg chg="add mod">
          <ac:chgData name="Kareha, Stephen" userId="cfedc11c-dfd6-4bec-9006-48e27a74487a" providerId="ADAL" clId="{7F071B38-E2D7-47DD-B9FA-F13F57929394}" dt="2022-07-19T18:03:35.074" v="12601" actId="207"/>
          <ac:spMkLst>
            <pc:docMk/>
            <pc:sldMk cId="935466406" sldId="557"/>
            <ac:spMk id="16" creationId="{14987069-73C6-4050-854A-09B52DAF0F52}"/>
          </ac:spMkLst>
        </pc:spChg>
        <pc:spChg chg="add mod">
          <ac:chgData name="Kareha, Stephen" userId="cfedc11c-dfd6-4bec-9006-48e27a74487a" providerId="ADAL" clId="{7F071B38-E2D7-47DD-B9FA-F13F57929394}" dt="2022-07-19T18:03:06.037" v="12598" actId="207"/>
          <ac:spMkLst>
            <pc:docMk/>
            <pc:sldMk cId="935466406" sldId="557"/>
            <ac:spMk id="17" creationId="{4CF51CCA-926D-4241-8134-ADB7851AC186}"/>
          </ac:spMkLst>
        </pc:spChg>
      </pc:sldChg>
      <pc:sldChg chg="modSp mod delCm">
        <pc:chgData name="Kareha, Stephen" userId="cfedc11c-dfd6-4bec-9006-48e27a74487a" providerId="ADAL" clId="{7F071B38-E2D7-47DD-B9FA-F13F57929394}" dt="2022-10-19T01:05:12.269" v="14005" actId="20577"/>
        <pc:sldMkLst>
          <pc:docMk/>
          <pc:sldMk cId="2670833462" sldId="558"/>
        </pc:sldMkLst>
        <pc:spChg chg="mod">
          <ac:chgData name="Kareha, Stephen" userId="cfedc11c-dfd6-4bec-9006-48e27a74487a" providerId="ADAL" clId="{7F071B38-E2D7-47DD-B9FA-F13F57929394}" dt="2022-04-07T13:04:13.642" v="2308" actId="1076"/>
          <ac:spMkLst>
            <pc:docMk/>
            <pc:sldMk cId="2670833462" sldId="558"/>
            <ac:spMk id="7" creationId="{62437F48-058C-4463-A746-9BA41CAED22F}"/>
          </ac:spMkLst>
        </pc:spChg>
        <pc:spChg chg="mod">
          <ac:chgData name="Kareha, Stephen" userId="cfedc11c-dfd6-4bec-9006-48e27a74487a" providerId="ADAL" clId="{7F071B38-E2D7-47DD-B9FA-F13F57929394}" dt="2022-03-29T15:01:59.636" v="977" actId="6549"/>
          <ac:spMkLst>
            <pc:docMk/>
            <pc:sldMk cId="2670833462" sldId="558"/>
            <ac:spMk id="14" creationId="{3C13440D-2CC3-41CF-84C0-80E25F7112B9}"/>
          </ac:spMkLst>
        </pc:spChg>
        <pc:spChg chg="mod">
          <ac:chgData name="Kareha, Stephen" userId="cfedc11c-dfd6-4bec-9006-48e27a74487a" providerId="ADAL" clId="{7F071B38-E2D7-47DD-B9FA-F13F57929394}" dt="2022-03-29T15:02:15.346" v="1006" actId="1076"/>
          <ac:spMkLst>
            <pc:docMk/>
            <pc:sldMk cId="2670833462" sldId="558"/>
            <ac:spMk id="16" creationId="{B1A8B4B4-20B1-4B99-8FAD-0C9030C95009}"/>
          </ac:spMkLst>
        </pc:spChg>
        <pc:graphicFrameChg chg="mod">
          <ac:chgData name="Kareha, Stephen" userId="cfedc11c-dfd6-4bec-9006-48e27a74487a" providerId="ADAL" clId="{7F071B38-E2D7-47DD-B9FA-F13F57929394}" dt="2022-10-19T01:05:12.269" v="14005" actId="20577"/>
          <ac:graphicFrameMkLst>
            <pc:docMk/>
            <pc:sldMk cId="2670833462" sldId="558"/>
            <ac:graphicFrameMk id="6" creationId="{DF449A40-31A0-44EC-9A12-7AC0077C7038}"/>
          </ac:graphicFrameMkLst>
        </pc:graphicFrameChg>
      </pc:sldChg>
      <pc:sldChg chg="modSp mod ord delCm">
        <pc:chgData name="Kareha, Stephen" userId="cfedc11c-dfd6-4bec-9006-48e27a74487a" providerId="ADAL" clId="{7F071B38-E2D7-47DD-B9FA-F13F57929394}" dt="2022-07-19T18:14:05.470" v="12873"/>
        <pc:sldMkLst>
          <pc:docMk/>
          <pc:sldMk cId="2482740488" sldId="559"/>
        </pc:sldMkLst>
        <pc:spChg chg="mod">
          <ac:chgData name="Kareha, Stephen" userId="cfedc11c-dfd6-4bec-9006-48e27a74487a" providerId="ADAL" clId="{7F071B38-E2D7-47DD-B9FA-F13F57929394}" dt="2022-04-07T13:04:50.850" v="2366" actId="1076"/>
          <ac:spMkLst>
            <pc:docMk/>
            <pc:sldMk cId="2482740488" sldId="559"/>
            <ac:spMk id="7" creationId="{62437F48-058C-4463-A746-9BA41CAED22F}"/>
          </ac:spMkLst>
        </pc:spChg>
        <pc:graphicFrameChg chg="mod">
          <ac:chgData name="Kareha, Stephen" userId="cfedc11c-dfd6-4bec-9006-48e27a74487a" providerId="ADAL" clId="{7F071B38-E2D7-47DD-B9FA-F13F57929394}" dt="2022-07-19T18:14:05.470" v="12873"/>
          <ac:graphicFrameMkLst>
            <pc:docMk/>
            <pc:sldMk cId="2482740488" sldId="559"/>
            <ac:graphicFrameMk id="6" creationId="{DF449A40-31A0-44EC-9A12-7AC0077C7038}"/>
          </ac:graphicFrameMkLst>
        </pc:graphicFrameChg>
      </pc:sldChg>
      <pc:sldChg chg="addSp delSp modSp mod modNotesTx">
        <pc:chgData name="Kareha, Stephen" userId="cfedc11c-dfd6-4bec-9006-48e27a74487a" providerId="ADAL" clId="{7F071B38-E2D7-47DD-B9FA-F13F57929394}" dt="2022-05-25T16:55:56.947" v="7213"/>
        <pc:sldMkLst>
          <pc:docMk/>
          <pc:sldMk cId="3036674889" sldId="561"/>
        </pc:sldMkLst>
        <pc:spChg chg="add del mod">
          <ac:chgData name="Kareha, Stephen" userId="cfedc11c-dfd6-4bec-9006-48e27a74487a" providerId="ADAL" clId="{7F071B38-E2D7-47DD-B9FA-F13F57929394}" dt="2022-05-25T16:55:56.947" v="7213"/>
          <ac:spMkLst>
            <pc:docMk/>
            <pc:sldMk cId="3036674889" sldId="561"/>
            <ac:spMk id="9" creationId="{701A45BB-16B6-415E-AB4D-0F4A8CD98341}"/>
          </ac:spMkLst>
        </pc:spChg>
        <pc:graphicFrameChg chg="add del mod">
          <ac:chgData name="Kareha, Stephen" userId="cfedc11c-dfd6-4bec-9006-48e27a74487a" providerId="ADAL" clId="{7F071B38-E2D7-47DD-B9FA-F13F57929394}" dt="2022-05-25T12:45:03.515" v="5567" actId="478"/>
          <ac:graphicFrameMkLst>
            <pc:docMk/>
            <pc:sldMk cId="3036674889" sldId="561"/>
            <ac:graphicFrameMk id="7" creationId="{2D03F629-9C66-4E9D-8617-9E1A082E7E84}"/>
          </ac:graphicFrameMkLst>
        </pc:graphicFrameChg>
      </pc:sldChg>
      <pc:sldChg chg="modSp add mod ord">
        <pc:chgData name="Kareha, Stephen" userId="cfedc11c-dfd6-4bec-9006-48e27a74487a" providerId="ADAL" clId="{7F071B38-E2D7-47DD-B9FA-F13F57929394}" dt="2022-07-19T18:14:39.312" v="12876"/>
        <pc:sldMkLst>
          <pc:docMk/>
          <pc:sldMk cId="3265322596" sldId="562"/>
        </pc:sldMkLst>
        <pc:spChg chg="mod">
          <ac:chgData name="Kareha, Stephen" userId="cfedc11c-dfd6-4bec-9006-48e27a74487a" providerId="ADAL" clId="{7F071B38-E2D7-47DD-B9FA-F13F57929394}" dt="2022-03-29T15:04:56.706" v="1023" actId="1076"/>
          <ac:spMkLst>
            <pc:docMk/>
            <pc:sldMk cId="3265322596" sldId="562"/>
            <ac:spMk id="4" creationId="{CF69F983-42C4-4C59-BCE3-4B978506577A}"/>
          </ac:spMkLst>
        </pc:spChg>
        <pc:spChg chg="mod">
          <ac:chgData name="Kareha, Stephen" userId="cfedc11c-dfd6-4bec-9006-48e27a74487a" providerId="ADAL" clId="{7F071B38-E2D7-47DD-B9FA-F13F57929394}" dt="2022-04-07T13:05:30.997" v="2421" actId="1076"/>
          <ac:spMkLst>
            <pc:docMk/>
            <pc:sldMk cId="3265322596" sldId="562"/>
            <ac:spMk id="7" creationId="{62437F48-058C-4463-A746-9BA41CAED22F}"/>
          </ac:spMkLst>
        </pc:spChg>
        <pc:spChg chg="mod">
          <ac:chgData name="Kareha, Stephen" userId="cfedc11c-dfd6-4bec-9006-48e27a74487a" providerId="ADAL" clId="{7F071B38-E2D7-47DD-B9FA-F13F57929394}" dt="2022-04-29T15:10:18.570" v="5201" actId="20577"/>
          <ac:spMkLst>
            <pc:docMk/>
            <pc:sldMk cId="3265322596" sldId="562"/>
            <ac:spMk id="13" creationId="{AF711345-9C39-48B3-B864-57FCA9A18C5D}"/>
          </ac:spMkLst>
        </pc:spChg>
        <pc:spChg chg="mod">
          <ac:chgData name="Kareha, Stephen" userId="cfedc11c-dfd6-4bec-9006-48e27a74487a" providerId="ADAL" clId="{7F071B38-E2D7-47DD-B9FA-F13F57929394}" dt="2022-04-29T15:11:07.947" v="5269" actId="6549"/>
          <ac:spMkLst>
            <pc:docMk/>
            <pc:sldMk cId="3265322596" sldId="562"/>
            <ac:spMk id="14" creationId="{3C13440D-2CC3-41CF-84C0-80E25F7112B9}"/>
          </ac:spMkLst>
        </pc:spChg>
        <pc:spChg chg="mod">
          <ac:chgData name="Kareha, Stephen" userId="cfedc11c-dfd6-4bec-9006-48e27a74487a" providerId="ADAL" clId="{7F071B38-E2D7-47DD-B9FA-F13F57929394}" dt="2022-04-29T15:10:31.613" v="5202" actId="1076"/>
          <ac:spMkLst>
            <pc:docMk/>
            <pc:sldMk cId="3265322596" sldId="562"/>
            <ac:spMk id="15" creationId="{A79E27C7-6A09-466A-990C-EA21AE330021}"/>
          </ac:spMkLst>
        </pc:spChg>
        <pc:spChg chg="mod">
          <ac:chgData name="Kareha, Stephen" userId="cfedc11c-dfd6-4bec-9006-48e27a74487a" providerId="ADAL" clId="{7F071B38-E2D7-47DD-B9FA-F13F57929394}" dt="2022-04-29T15:10:39.334" v="5203" actId="1076"/>
          <ac:spMkLst>
            <pc:docMk/>
            <pc:sldMk cId="3265322596" sldId="562"/>
            <ac:spMk id="16" creationId="{B1A8B4B4-20B1-4B99-8FAD-0C9030C95009}"/>
          </ac:spMkLst>
        </pc:spChg>
        <pc:graphicFrameChg chg="mod">
          <ac:chgData name="Kareha, Stephen" userId="cfedc11c-dfd6-4bec-9006-48e27a74487a" providerId="ADAL" clId="{7F071B38-E2D7-47DD-B9FA-F13F57929394}" dt="2022-07-19T18:14:39.312" v="12876"/>
          <ac:graphicFrameMkLst>
            <pc:docMk/>
            <pc:sldMk cId="3265322596" sldId="562"/>
            <ac:graphicFrameMk id="6" creationId="{DF449A40-31A0-44EC-9A12-7AC0077C7038}"/>
          </ac:graphicFrameMkLst>
        </pc:graphicFrameChg>
      </pc:sldChg>
      <pc:sldChg chg="modSp add del mod">
        <pc:chgData name="Kareha, Stephen" userId="cfedc11c-dfd6-4bec-9006-48e27a74487a" providerId="ADAL" clId="{7F071B38-E2D7-47DD-B9FA-F13F57929394}" dt="2022-03-29T15:05:32.935" v="1033" actId="47"/>
        <pc:sldMkLst>
          <pc:docMk/>
          <pc:sldMk cId="199528119" sldId="563"/>
        </pc:sldMkLst>
        <pc:spChg chg="mod">
          <ac:chgData name="Kareha, Stephen" userId="cfedc11c-dfd6-4bec-9006-48e27a74487a" providerId="ADAL" clId="{7F071B38-E2D7-47DD-B9FA-F13F57929394}" dt="2022-03-29T15:03:40.378" v="1011" actId="20577"/>
          <ac:spMkLst>
            <pc:docMk/>
            <pc:sldMk cId="199528119" sldId="563"/>
            <ac:spMk id="7" creationId="{62437F48-058C-4463-A746-9BA41CAED22F}"/>
          </ac:spMkLst>
        </pc:spChg>
      </pc:sldChg>
      <pc:sldChg chg="modSp add del mod ord modShow">
        <pc:chgData name="Kareha, Stephen" userId="cfedc11c-dfd6-4bec-9006-48e27a74487a" providerId="ADAL" clId="{7F071B38-E2D7-47DD-B9FA-F13F57929394}" dt="2022-06-21T23:32:05.329" v="11940" actId="47"/>
        <pc:sldMkLst>
          <pc:docMk/>
          <pc:sldMk cId="520587733" sldId="563"/>
        </pc:sldMkLst>
        <pc:spChg chg="mod">
          <ac:chgData name="Kareha, Stephen" userId="cfedc11c-dfd6-4bec-9006-48e27a74487a" providerId="ADAL" clId="{7F071B38-E2D7-47DD-B9FA-F13F57929394}" dt="2022-04-07T13:06:05.681" v="2465" actId="1076"/>
          <ac:spMkLst>
            <pc:docMk/>
            <pc:sldMk cId="520587733" sldId="563"/>
            <ac:spMk id="7" creationId="{62437F48-058C-4463-A746-9BA41CAED22F}"/>
          </ac:spMkLst>
        </pc:spChg>
      </pc:sldChg>
      <pc:sldChg chg="modSp add del mod">
        <pc:chgData name="Kareha, Stephen" userId="cfedc11c-dfd6-4bec-9006-48e27a74487a" providerId="ADAL" clId="{7F071B38-E2D7-47DD-B9FA-F13F57929394}" dt="2022-04-07T12:48:49.533" v="1964" actId="47"/>
        <pc:sldMkLst>
          <pc:docMk/>
          <pc:sldMk cId="1353978023" sldId="564"/>
        </pc:sldMkLst>
        <pc:spChg chg="mod">
          <ac:chgData name="Kareha, Stephen" userId="cfedc11c-dfd6-4bec-9006-48e27a74487a" providerId="ADAL" clId="{7F071B38-E2D7-47DD-B9FA-F13F57929394}" dt="2022-03-29T15:05:44.022" v="1038" actId="20577"/>
          <ac:spMkLst>
            <pc:docMk/>
            <pc:sldMk cId="1353978023" sldId="564"/>
            <ac:spMk id="7" creationId="{62437F48-058C-4463-A746-9BA41CAED22F}"/>
          </ac:spMkLst>
        </pc:spChg>
      </pc:sldChg>
      <pc:sldChg chg="modSp add del mod">
        <pc:chgData name="Kareha, Stephen" userId="cfedc11c-dfd6-4bec-9006-48e27a74487a" providerId="ADAL" clId="{7F071B38-E2D7-47DD-B9FA-F13F57929394}" dt="2022-03-29T15:05:33.953" v="1034" actId="47"/>
        <pc:sldMkLst>
          <pc:docMk/>
          <pc:sldMk cId="1463524544" sldId="564"/>
        </pc:sldMkLst>
        <pc:spChg chg="mod">
          <ac:chgData name="Kareha, Stephen" userId="cfedc11c-dfd6-4bec-9006-48e27a74487a" providerId="ADAL" clId="{7F071B38-E2D7-47DD-B9FA-F13F57929394}" dt="2022-03-29T15:03:43.502" v="1012" actId="20577"/>
          <ac:spMkLst>
            <pc:docMk/>
            <pc:sldMk cId="1463524544" sldId="564"/>
            <ac:spMk id="7" creationId="{62437F48-058C-4463-A746-9BA41CAED22F}"/>
          </ac:spMkLst>
        </pc:spChg>
      </pc:sldChg>
      <pc:sldChg chg="modSp new del mod">
        <pc:chgData name="Kareha, Stephen" userId="cfedc11c-dfd6-4bec-9006-48e27a74487a" providerId="ADAL" clId="{7F071B38-E2D7-47DD-B9FA-F13F57929394}" dt="2022-05-25T18:25:01.796" v="8608" actId="47"/>
        <pc:sldMkLst>
          <pc:docMk/>
          <pc:sldMk cId="1884057695" sldId="565"/>
        </pc:sldMkLst>
        <pc:spChg chg="mod">
          <ac:chgData name="Kareha, Stephen" userId="cfedc11c-dfd6-4bec-9006-48e27a74487a" providerId="ADAL" clId="{7F071B38-E2D7-47DD-B9FA-F13F57929394}" dt="2022-03-30T11:28:53.749" v="1055" actId="20577"/>
          <ac:spMkLst>
            <pc:docMk/>
            <pc:sldMk cId="1884057695" sldId="565"/>
            <ac:spMk id="2" creationId="{91FDAEE9-5A86-4462-B2DD-91B49B93CA66}"/>
          </ac:spMkLst>
        </pc:spChg>
        <pc:spChg chg="mod">
          <ac:chgData name="Kareha, Stephen" userId="cfedc11c-dfd6-4bec-9006-48e27a74487a" providerId="ADAL" clId="{7F071B38-E2D7-47DD-B9FA-F13F57929394}" dt="2022-05-25T18:24:55.495" v="8606" actId="21"/>
          <ac:spMkLst>
            <pc:docMk/>
            <pc:sldMk cId="1884057695" sldId="565"/>
            <ac:spMk id="3" creationId="{5EB96E7F-4222-458E-8141-432211F0130D}"/>
          </ac:spMkLst>
        </pc:spChg>
      </pc:sldChg>
      <pc:sldChg chg="modSp new del mod ord">
        <pc:chgData name="Kareha, Stephen" userId="cfedc11c-dfd6-4bec-9006-48e27a74487a" providerId="ADAL" clId="{7F071B38-E2D7-47DD-B9FA-F13F57929394}" dt="2022-04-07T12:39:44.522" v="1725" actId="47"/>
        <pc:sldMkLst>
          <pc:docMk/>
          <pc:sldMk cId="1502903565" sldId="566"/>
        </pc:sldMkLst>
        <pc:spChg chg="mod">
          <ac:chgData name="Kareha, Stephen" userId="cfedc11c-dfd6-4bec-9006-48e27a74487a" providerId="ADAL" clId="{7F071B38-E2D7-47DD-B9FA-F13F57929394}" dt="2022-04-07T12:15:15.636" v="1513" actId="20577"/>
          <ac:spMkLst>
            <pc:docMk/>
            <pc:sldMk cId="1502903565" sldId="566"/>
            <ac:spMk id="2" creationId="{DA6B1379-BD6B-4E33-9316-1F7038FA28FA}"/>
          </ac:spMkLst>
        </pc:spChg>
        <pc:spChg chg="mod">
          <ac:chgData name="Kareha, Stephen" userId="cfedc11c-dfd6-4bec-9006-48e27a74487a" providerId="ADAL" clId="{7F071B38-E2D7-47DD-B9FA-F13F57929394}" dt="2022-04-07T12:37:16.107" v="1709" actId="313"/>
          <ac:spMkLst>
            <pc:docMk/>
            <pc:sldMk cId="1502903565" sldId="566"/>
            <ac:spMk id="3" creationId="{6B17AA3D-130A-4689-BA75-9FC5B9381370}"/>
          </ac:spMkLst>
        </pc:spChg>
      </pc:sldChg>
      <pc:sldChg chg="modSp new del mod">
        <pc:chgData name="Kareha, Stephen" userId="cfedc11c-dfd6-4bec-9006-48e27a74487a" providerId="ADAL" clId="{7F071B38-E2D7-47DD-B9FA-F13F57929394}" dt="2022-04-07T12:22:45.383" v="1600" actId="47"/>
        <pc:sldMkLst>
          <pc:docMk/>
          <pc:sldMk cId="3246910927" sldId="567"/>
        </pc:sldMkLst>
        <pc:spChg chg="mod">
          <ac:chgData name="Kareha, Stephen" userId="cfedc11c-dfd6-4bec-9006-48e27a74487a" providerId="ADAL" clId="{7F071B38-E2D7-47DD-B9FA-F13F57929394}" dt="2022-03-31T12:32:04.312" v="1247" actId="20577"/>
          <ac:spMkLst>
            <pc:docMk/>
            <pc:sldMk cId="3246910927" sldId="567"/>
            <ac:spMk id="2" creationId="{518E7733-E625-499D-A961-1E38C548ED84}"/>
          </ac:spMkLst>
        </pc:spChg>
      </pc:sldChg>
      <pc:sldChg chg="addSp modSp new del mod">
        <pc:chgData name="Kareha, Stephen" userId="cfedc11c-dfd6-4bec-9006-48e27a74487a" providerId="ADAL" clId="{7F071B38-E2D7-47DD-B9FA-F13F57929394}" dt="2022-05-25T19:29:30.071" v="8872" actId="47"/>
        <pc:sldMkLst>
          <pc:docMk/>
          <pc:sldMk cId="1439367046" sldId="568"/>
        </pc:sldMkLst>
        <pc:spChg chg="mod">
          <ac:chgData name="Kareha, Stephen" userId="cfedc11c-dfd6-4bec-9006-48e27a74487a" providerId="ADAL" clId="{7F071B38-E2D7-47DD-B9FA-F13F57929394}" dt="2022-03-31T12:47:22.885" v="1288" actId="20577"/>
          <ac:spMkLst>
            <pc:docMk/>
            <pc:sldMk cId="1439367046" sldId="568"/>
            <ac:spMk id="2" creationId="{25253CC5-AAEA-4E90-9C19-8F23D91D6248}"/>
          </ac:spMkLst>
        </pc:spChg>
        <pc:spChg chg="mod">
          <ac:chgData name="Kareha, Stephen" userId="cfedc11c-dfd6-4bec-9006-48e27a74487a" providerId="ADAL" clId="{7F071B38-E2D7-47DD-B9FA-F13F57929394}" dt="2022-04-07T12:09:03.387" v="1321" actId="20577"/>
          <ac:spMkLst>
            <pc:docMk/>
            <pc:sldMk cId="1439367046" sldId="568"/>
            <ac:spMk id="3" creationId="{3FEE83E5-0FE3-4F55-9E64-2E0FA15B2644}"/>
          </ac:spMkLst>
        </pc:spChg>
        <pc:spChg chg="add mod">
          <ac:chgData name="Kareha, Stephen" userId="cfedc11c-dfd6-4bec-9006-48e27a74487a" providerId="ADAL" clId="{7F071B38-E2D7-47DD-B9FA-F13F57929394}" dt="2022-05-25T16:58:22.085" v="7272"/>
          <ac:spMkLst>
            <pc:docMk/>
            <pc:sldMk cId="1439367046" sldId="568"/>
            <ac:spMk id="4" creationId="{86F6C8DE-9FA5-44D9-9154-7067911606A4}"/>
          </ac:spMkLst>
        </pc:spChg>
      </pc:sldChg>
      <pc:sldChg chg="addSp delSp modSp new mod modClrScheme chgLayout">
        <pc:chgData name="Kareha, Stephen" userId="cfedc11c-dfd6-4bec-9006-48e27a74487a" providerId="ADAL" clId="{7F071B38-E2D7-47DD-B9FA-F13F57929394}" dt="2022-04-07T12:39:29.835" v="1722" actId="20577"/>
        <pc:sldMkLst>
          <pc:docMk/>
          <pc:sldMk cId="3237857228" sldId="569"/>
        </pc:sldMkLst>
        <pc:spChg chg="del mod ord">
          <ac:chgData name="Kareha, Stephen" userId="cfedc11c-dfd6-4bec-9006-48e27a74487a" providerId="ADAL" clId="{7F071B38-E2D7-47DD-B9FA-F13F57929394}" dt="2022-04-07T12:38:58.570" v="1711" actId="700"/>
          <ac:spMkLst>
            <pc:docMk/>
            <pc:sldMk cId="3237857228" sldId="569"/>
            <ac:spMk id="2" creationId="{8D7DB11A-F5F4-4A03-A740-F0AC01B5A372}"/>
          </ac:spMkLst>
        </pc:spChg>
        <pc:spChg chg="del mod ord">
          <ac:chgData name="Kareha, Stephen" userId="cfedc11c-dfd6-4bec-9006-48e27a74487a" providerId="ADAL" clId="{7F071B38-E2D7-47DD-B9FA-F13F57929394}" dt="2022-04-07T12:38:58.570" v="1711" actId="700"/>
          <ac:spMkLst>
            <pc:docMk/>
            <pc:sldMk cId="3237857228" sldId="569"/>
            <ac:spMk id="3" creationId="{9649734B-E210-4B39-9A03-F57574280CE4}"/>
          </ac:spMkLst>
        </pc:spChg>
        <pc:spChg chg="del">
          <ac:chgData name="Kareha, Stephen" userId="cfedc11c-dfd6-4bec-9006-48e27a74487a" providerId="ADAL" clId="{7F071B38-E2D7-47DD-B9FA-F13F57929394}" dt="2022-04-07T12:38:58.570" v="1711" actId="700"/>
          <ac:spMkLst>
            <pc:docMk/>
            <pc:sldMk cId="3237857228" sldId="569"/>
            <ac:spMk id="4" creationId="{21DF34B5-CC34-4825-8DD1-D6461A231441}"/>
          </ac:spMkLst>
        </pc:spChg>
        <pc:spChg chg="add mod ord">
          <ac:chgData name="Kareha, Stephen" userId="cfedc11c-dfd6-4bec-9006-48e27a74487a" providerId="ADAL" clId="{7F071B38-E2D7-47DD-B9FA-F13F57929394}" dt="2022-04-07T12:39:29.835" v="1722" actId="20577"/>
          <ac:spMkLst>
            <pc:docMk/>
            <pc:sldMk cId="3237857228" sldId="569"/>
            <ac:spMk id="5" creationId="{841C6B16-D9CC-4B55-A4B9-E216B4422CB4}"/>
          </ac:spMkLst>
        </pc:spChg>
        <pc:spChg chg="add del mod ord">
          <ac:chgData name="Kareha, Stephen" userId="cfedc11c-dfd6-4bec-9006-48e27a74487a" providerId="ADAL" clId="{7F071B38-E2D7-47DD-B9FA-F13F57929394}" dt="2022-04-07T12:39:00.387" v="1712"/>
          <ac:spMkLst>
            <pc:docMk/>
            <pc:sldMk cId="3237857228" sldId="569"/>
            <ac:spMk id="6" creationId="{B102D10E-0C9C-4BE1-A51F-4D121AE4472E}"/>
          </ac:spMkLst>
        </pc:spChg>
        <pc:spChg chg="add mod">
          <ac:chgData name="Kareha, Stephen" userId="cfedc11c-dfd6-4bec-9006-48e27a74487a" providerId="ADAL" clId="{7F071B38-E2D7-47DD-B9FA-F13F57929394}" dt="2022-04-07T12:39:22.698" v="1716" actId="1076"/>
          <ac:spMkLst>
            <pc:docMk/>
            <pc:sldMk cId="3237857228" sldId="569"/>
            <ac:spMk id="9" creationId="{AB6C9702-39F8-4827-9471-89DC54D62CF2}"/>
          </ac:spMkLst>
        </pc:spChg>
        <pc:picChg chg="add mod">
          <ac:chgData name="Kareha, Stephen" userId="cfedc11c-dfd6-4bec-9006-48e27a74487a" providerId="ADAL" clId="{7F071B38-E2D7-47DD-B9FA-F13F57929394}" dt="2022-04-07T12:39:00.387" v="1712"/>
          <ac:picMkLst>
            <pc:docMk/>
            <pc:sldMk cId="3237857228" sldId="569"/>
            <ac:picMk id="1026" creationId="{263F3CEE-90C5-4DB8-A49F-A886365A1751}"/>
          </ac:picMkLst>
        </pc:picChg>
      </pc:sldChg>
      <pc:sldChg chg="addSp modSp add mod">
        <pc:chgData name="Kareha, Stephen" userId="cfedc11c-dfd6-4bec-9006-48e27a74487a" providerId="ADAL" clId="{7F071B38-E2D7-47DD-B9FA-F13F57929394}" dt="2022-10-19T00:55:31.229" v="13839" actId="1076"/>
        <pc:sldMkLst>
          <pc:docMk/>
          <pc:sldMk cId="338832244" sldId="570"/>
        </pc:sldMkLst>
        <pc:spChg chg="mod">
          <ac:chgData name="Kareha, Stephen" userId="cfedc11c-dfd6-4bec-9006-48e27a74487a" providerId="ADAL" clId="{7F071B38-E2D7-47DD-B9FA-F13F57929394}" dt="2022-10-19T00:55:04.696" v="13837" actId="113"/>
          <ac:spMkLst>
            <pc:docMk/>
            <pc:sldMk cId="338832244" sldId="570"/>
            <ac:spMk id="3" creationId="{6B17AA3D-130A-4689-BA75-9FC5B9381370}"/>
          </ac:spMkLst>
        </pc:spChg>
        <pc:spChg chg="add mod">
          <ac:chgData name="Kareha, Stephen" userId="cfedc11c-dfd6-4bec-9006-48e27a74487a" providerId="ADAL" clId="{7F071B38-E2D7-47DD-B9FA-F13F57929394}" dt="2022-10-19T00:55:31.229" v="13839" actId="1076"/>
          <ac:spMkLst>
            <pc:docMk/>
            <pc:sldMk cId="338832244" sldId="570"/>
            <ac:spMk id="5" creationId="{157E98C2-14EA-4804-BBA3-59FF61454287}"/>
          </ac:spMkLst>
        </pc:spChg>
      </pc:sldChg>
      <pc:sldChg chg="modSp add mod">
        <pc:chgData name="Kareha, Stephen" userId="cfedc11c-dfd6-4bec-9006-48e27a74487a" providerId="ADAL" clId="{7F071B38-E2D7-47DD-B9FA-F13F57929394}" dt="2022-04-07T12:54:23.347" v="1976" actId="20577"/>
        <pc:sldMkLst>
          <pc:docMk/>
          <pc:sldMk cId="3083997227" sldId="571"/>
        </pc:sldMkLst>
        <pc:spChg chg="mod">
          <ac:chgData name="Kareha, Stephen" userId="cfedc11c-dfd6-4bec-9006-48e27a74487a" providerId="ADAL" clId="{7F071B38-E2D7-47DD-B9FA-F13F57929394}" dt="2022-04-07T12:54:23.347" v="1976" actId="20577"/>
          <ac:spMkLst>
            <pc:docMk/>
            <pc:sldMk cId="3083997227" sldId="571"/>
            <ac:spMk id="3" creationId="{6B17AA3D-130A-4689-BA75-9FC5B9381370}"/>
          </ac:spMkLst>
        </pc:spChg>
      </pc:sldChg>
      <pc:sldChg chg="modSp add mod">
        <pc:chgData name="Kareha, Stephen" userId="cfedc11c-dfd6-4bec-9006-48e27a74487a" providerId="ADAL" clId="{7F071B38-E2D7-47DD-B9FA-F13F57929394}" dt="2022-04-26T00:23:21.080" v="3123"/>
        <pc:sldMkLst>
          <pc:docMk/>
          <pc:sldMk cId="347184297" sldId="572"/>
        </pc:sldMkLst>
        <pc:spChg chg="mod">
          <ac:chgData name="Kareha, Stephen" userId="cfedc11c-dfd6-4bec-9006-48e27a74487a" providerId="ADAL" clId="{7F071B38-E2D7-47DD-B9FA-F13F57929394}" dt="2022-04-26T00:23:21.080" v="3123"/>
          <ac:spMkLst>
            <pc:docMk/>
            <pc:sldMk cId="347184297" sldId="572"/>
            <ac:spMk id="3" creationId="{6B17AA3D-130A-4689-BA75-9FC5B9381370}"/>
          </ac:spMkLst>
        </pc:spChg>
      </pc:sldChg>
      <pc:sldChg chg="addSp delSp modSp new mod">
        <pc:chgData name="Kareha, Stephen" userId="cfedc11c-dfd6-4bec-9006-48e27a74487a" providerId="ADAL" clId="{7F071B38-E2D7-47DD-B9FA-F13F57929394}" dt="2022-04-07T12:45:44.897" v="1889" actId="1076"/>
        <pc:sldMkLst>
          <pc:docMk/>
          <pc:sldMk cId="149040357" sldId="573"/>
        </pc:sldMkLst>
        <pc:spChg chg="mod">
          <ac:chgData name="Kareha, Stephen" userId="cfedc11c-dfd6-4bec-9006-48e27a74487a" providerId="ADAL" clId="{7F071B38-E2D7-47DD-B9FA-F13F57929394}" dt="2022-04-07T12:40:39.544" v="1815" actId="20577"/>
          <ac:spMkLst>
            <pc:docMk/>
            <pc:sldMk cId="149040357" sldId="573"/>
            <ac:spMk id="2" creationId="{7A6B0F4D-8128-4BE4-8B1D-EE04F5D452BA}"/>
          </ac:spMkLst>
        </pc:spChg>
        <pc:spChg chg="del">
          <ac:chgData name="Kareha, Stephen" userId="cfedc11c-dfd6-4bec-9006-48e27a74487a" providerId="ADAL" clId="{7F071B38-E2D7-47DD-B9FA-F13F57929394}" dt="2022-04-07T12:44:43.072" v="1864" actId="931"/>
          <ac:spMkLst>
            <pc:docMk/>
            <pc:sldMk cId="149040357" sldId="573"/>
            <ac:spMk id="3" creationId="{DFD7A115-D41B-47BC-A5C4-AC95092136F3}"/>
          </ac:spMkLst>
        </pc:spChg>
        <pc:spChg chg="add mod">
          <ac:chgData name="Kareha, Stephen" userId="cfedc11c-dfd6-4bec-9006-48e27a74487a" providerId="ADAL" clId="{7F071B38-E2D7-47DD-B9FA-F13F57929394}" dt="2022-04-07T12:45:44.897" v="1889" actId="1076"/>
          <ac:spMkLst>
            <pc:docMk/>
            <pc:sldMk cId="149040357" sldId="573"/>
            <ac:spMk id="6" creationId="{9CE0EAF1-341C-44A7-ABC5-E44DE19FE65C}"/>
          </ac:spMkLst>
        </pc:spChg>
        <pc:picChg chg="add mod">
          <ac:chgData name="Kareha, Stephen" userId="cfedc11c-dfd6-4bec-9006-48e27a74487a" providerId="ADAL" clId="{7F071B38-E2D7-47DD-B9FA-F13F57929394}" dt="2022-04-07T12:44:50.965" v="1868" actId="1076"/>
          <ac:picMkLst>
            <pc:docMk/>
            <pc:sldMk cId="149040357" sldId="573"/>
            <ac:picMk id="5" creationId="{669D3568-E52C-4AB4-A881-551210E9DA82}"/>
          </ac:picMkLst>
        </pc:picChg>
      </pc:sldChg>
      <pc:sldChg chg="addSp modSp add mod">
        <pc:chgData name="Kareha, Stephen" userId="cfedc11c-dfd6-4bec-9006-48e27a74487a" providerId="ADAL" clId="{7F071B38-E2D7-47DD-B9FA-F13F57929394}" dt="2022-10-19T01:02:31.603" v="13987" actId="20577"/>
        <pc:sldMkLst>
          <pc:docMk/>
          <pc:sldMk cId="847228741" sldId="574"/>
        </pc:sldMkLst>
        <pc:spChg chg="add mod">
          <ac:chgData name="Kareha, Stephen" userId="cfedc11c-dfd6-4bec-9006-48e27a74487a" providerId="ADAL" clId="{7F071B38-E2D7-47DD-B9FA-F13F57929394}" dt="2022-04-29T16:37:42.324" v="5380" actId="20577"/>
          <ac:spMkLst>
            <pc:docMk/>
            <pc:sldMk cId="847228741" sldId="574"/>
            <ac:spMk id="2" creationId="{2BD1F31F-8C99-43FD-8037-D753CEA59624}"/>
          </ac:spMkLst>
        </pc:spChg>
        <pc:spChg chg="mod">
          <ac:chgData name="Kareha, Stephen" userId="cfedc11c-dfd6-4bec-9006-48e27a74487a" providerId="ADAL" clId="{7F071B38-E2D7-47DD-B9FA-F13F57929394}" dt="2022-04-26T00:24:30.180" v="3125" actId="20577"/>
          <ac:spMkLst>
            <pc:docMk/>
            <pc:sldMk cId="847228741" sldId="574"/>
            <ac:spMk id="7" creationId="{62437F48-058C-4463-A746-9BA41CAED22F}"/>
          </ac:spMkLst>
        </pc:spChg>
        <pc:graphicFrameChg chg="mod">
          <ac:chgData name="Kareha, Stephen" userId="cfedc11c-dfd6-4bec-9006-48e27a74487a" providerId="ADAL" clId="{7F071B38-E2D7-47DD-B9FA-F13F57929394}" dt="2022-10-19T01:02:31.603" v="13987" actId="20577"/>
          <ac:graphicFrameMkLst>
            <pc:docMk/>
            <pc:sldMk cId="847228741" sldId="574"/>
            <ac:graphicFrameMk id="6" creationId="{DF449A40-31A0-44EC-9A12-7AC0077C7038}"/>
          </ac:graphicFrameMkLst>
        </pc:graphicFrameChg>
      </pc:sldChg>
      <pc:sldChg chg="delSp modSp add mod delAnim modAnim addCm delCm modCm">
        <pc:chgData name="Kareha, Stephen" userId="cfedc11c-dfd6-4bec-9006-48e27a74487a" providerId="ADAL" clId="{7F071B38-E2D7-47DD-B9FA-F13F57929394}" dt="2022-10-19T01:06:49.236" v="14050" actId="13926"/>
        <pc:sldMkLst>
          <pc:docMk/>
          <pc:sldMk cId="1927254963" sldId="575"/>
        </pc:sldMkLst>
        <pc:spChg chg="mod">
          <ac:chgData name="Kareha, Stephen" userId="cfedc11c-dfd6-4bec-9006-48e27a74487a" providerId="ADAL" clId="{7F071B38-E2D7-47DD-B9FA-F13F57929394}" dt="2022-04-07T13:04:22.210" v="2339" actId="20577"/>
          <ac:spMkLst>
            <pc:docMk/>
            <pc:sldMk cId="1927254963" sldId="575"/>
            <ac:spMk id="2" creationId="{4646565D-D53B-4F43-BD29-E422A1F919FA}"/>
          </ac:spMkLst>
        </pc:spChg>
        <pc:spChg chg="mod">
          <ac:chgData name="Kareha, Stephen" userId="cfedc11c-dfd6-4bec-9006-48e27a74487a" providerId="ADAL" clId="{7F071B38-E2D7-47DD-B9FA-F13F57929394}" dt="2022-10-19T01:06:49.236" v="14050" actId="13926"/>
          <ac:spMkLst>
            <pc:docMk/>
            <pc:sldMk cId="1927254963" sldId="575"/>
            <ac:spMk id="5" creationId="{1B17C661-F735-40A8-9008-901089B14F50}"/>
          </ac:spMkLst>
        </pc:spChg>
        <pc:spChg chg="del">
          <ac:chgData name="Kareha, Stephen" userId="cfedc11c-dfd6-4bec-9006-48e27a74487a" providerId="ADAL" clId="{7F071B38-E2D7-47DD-B9FA-F13F57929394}" dt="2022-04-07T12:46:40" v="1911" actId="478"/>
          <ac:spMkLst>
            <pc:docMk/>
            <pc:sldMk cId="1927254963" sldId="575"/>
            <ac:spMk id="11" creationId="{68E7750C-72DA-42FE-966C-E6BD972F8580}"/>
          </ac:spMkLst>
        </pc:spChg>
        <pc:spChg chg="del">
          <ac:chgData name="Kareha, Stephen" userId="cfedc11c-dfd6-4bec-9006-48e27a74487a" providerId="ADAL" clId="{7F071B38-E2D7-47DD-B9FA-F13F57929394}" dt="2022-04-07T12:46:45.039" v="1912" actId="478"/>
          <ac:spMkLst>
            <pc:docMk/>
            <pc:sldMk cId="1927254963" sldId="575"/>
            <ac:spMk id="13" creationId="{E0572F7C-E7B9-473C-B9EF-27F1642D9DF1}"/>
          </ac:spMkLst>
        </pc:spChg>
        <pc:graphicFrameChg chg="mod">
          <ac:chgData name="Kareha, Stephen" userId="cfedc11c-dfd6-4bec-9006-48e27a74487a" providerId="ADAL" clId="{7F071B38-E2D7-47DD-B9FA-F13F57929394}" dt="2022-06-12T01:40:14.899" v="11655" actId="1076"/>
          <ac:graphicFrameMkLst>
            <pc:docMk/>
            <pc:sldMk cId="1927254963" sldId="575"/>
            <ac:graphicFrameMk id="7" creationId="{2D03F629-9C66-4E9D-8617-9E1A082E7E84}"/>
          </ac:graphicFrameMkLst>
        </pc:graphicFrameChg>
        <pc:picChg chg="del">
          <ac:chgData name="Kareha, Stephen" userId="cfedc11c-dfd6-4bec-9006-48e27a74487a" providerId="ADAL" clId="{7F071B38-E2D7-47DD-B9FA-F13F57929394}" dt="2022-04-07T12:46:37.975" v="1910" actId="478"/>
          <ac:picMkLst>
            <pc:docMk/>
            <pc:sldMk cId="1927254963" sldId="575"/>
            <ac:picMk id="12" creationId="{E20B3B17-6D7B-4B3D-B78C-1485AE96D3E1}"/>
          </ac:picMkLst>
        </pc:picChg>
      </pc:sldChg>
      <pc:sldChg chg="addSp delSp modSp add mod modNotesTx">
        <pc:chgData name="Kareha, Stephen" userId="cfedc11c-dfd6-4bec-9006-48e27a74487a" providerId="ADAL" clId="{7F071B38-E2D7-47DD-B9FA-F13F57929394}" dt="2022-06-01T13:55:48.721" v="11472" actId="1076"/>
        <pc:sldMkLst>
          <pc:docMk/>
          <pc:sldMk cId="2045009396" sldId="576"/>
        </pc:sldMkLst>
        <pc:spChg chg="mod">
          <ac:chgData name="Kareha, Stephen" userId="cfedc11c-dfd6-4bec-9006-48e27a74487a" providerId="ADAL" clId="{7F071B38-E2D7-47DD-B9FA-F13F57929394}" dt="2022-06-01T13:53:36.046" v="11377" actId="20577"/>
          <ac:spMkLst>
            <pc:docMk/>
            <pc:sldMk cId="2045009396" sldId="576"/>
            <ac:spMk id="2" creationId="{25253CC5-AAEA-4E90-9C19-8F23D91D6248}"/>
          </ac:spMkLst>
        </pc:spChg>
        <pc:spChg chg="del mod">
          <ac:chgData name="Kareha, Stephen" userId="cfedc11c-dfd6-4bec-9006-48e27a74487a" providerId="ADAL" clId="{7F071B38-E2D7-47DD-B9FA-F13F57929394}" dt="2022-06-01T13:54:10.604" v="11383" actId="3680"/>
          <ac:spMkLst>
            <pc:docMk/>
            <pc:sldMk cId="2045009396" sldId="576"/>
            <ac:spMk id="3" creationId="{3FEE83E5-0FE3-4F55-9E64-2E0FA15B2644}"/>
          </ac:spMkLst>
        </pc:spChg>
        <pc:spChg chg="add del">
          <ac:chgData name="Kareha, Stephen" userId="cfedc11c-dfd6-4bec-9006-48e27a74487a" providerId="ADAL" clId="{7F071B38-E2D7-47DD-B9FA-F13F57929394}" dt="2022-06-01T13:55:06.896" v="11391" actId="22"/>
          <ac:spMkLst>
            <pc:docMk/>
            <pc:sldMk cId="2045009396" sldId="576"/>
            <ac:spMk id="6" creationId="{C5D28EB2-EB25-4850-8B7F-7261DA65E882}"/>
          </ac:spMkLst>
        </pc:spChg>
        <pc:graphicFrameChg chg="add mod ord modGraphic">
          <ac:chgData name="Kareha, Stephen" userId="cfedc11c-dfd6-4bec-9006-48e27a74487a" providerId="ADAL" clId="{7F071B38-E2D7-47DD-B9FA-F13F57929394}" dt="2022-06-01T13:55:48.721" v="11472" actId="1076"/>
          <ac:graphicFrameMkLst>
            <pc:docMk/>
            <pc:sldMk cId="2045009396" sldId="576"/>
            <ac:graphicFrameMk id="4" creationId="{381055F1-05AD-49D0-9D0F-B4BB93D43418}"/>
          </ac:graphicFrameMkLst>
        </pc:graphicFrameChg>
      </pc:sldChg>
      <pc:sldChg chg="addSp modSp add mod">
        <pc:chgData name="Kareha, Stephen" userId="cfedc11c-dfd6-4bec-9006-48e27a74487a" providerId="ADAL" clId="{7F071B38-E2D7-47DD-B9FA-F13F57929394}" dt="2022-06-01T13:52:27.612" v="11333" actId="20577"/>
        <pc:sldMkLst>
          <pc:docMk/>
          <pc:sldMk cId="1006408591" sldId="577"/>
        </pc:sldMkLst>
        <pc:spChg chg="add mod">
          <ac:chgData name="Kareha, Stephen" userId="cfedc11c-dfd6-4bec-9006-48e27a74487a" providerId="ADAL" clId="{7F071B38-E2D7-47DD-B9FA-F13F57929394}" dt="2022-04-27T16:25:54.289" v="4339" actId="20577"/>
          <ac:spMkLst>
            <pc:docMk/>
            <pc:sldMk cId="1006408591" sldId="577"/>
            <ac:spMk id="5" creationId="{F345CE43-705A-4655-BEC7-9E74A30C2F9D}"/>
          </ac:spMkLst>
        </pc:spChg>
        <pc:spChg chg="mod">
          <ac:chgData name="Kareha, Stephen" userId="cfedc11c-dfd6-4bec-9006-48e27a74487a" providerId="ADAL" clId="{7F071B38-E2D7-47DD-B9FA-F13F57929394}" dt="2022-04-07T12:47:47.575" v="1948" actId="20577"/>
          <ac:spMkLst>
            <pc:docMk/>
            <pc:sldMk cId="1006408591" sldId="577"/>
            <ac:spMk id="7" creationId="{62437F48-058C-4463-A746-9BA41CAED22F}"/>
          </ac:spMkLst>
        </pc:spChg>
        <pc:graphicFrameChg chg="mod">
          <ac:chgData name="Kareha, Stephen" userId="cfedc11c-dfd6-4bec-9006-48e27a74487a" providerId="ADAL" clId="{7F071B38-E2D7-47DD-B9FA-F13F57929394}" dt="2022-06-01T13:52:27.612" v="11333" actId="20577"/>
          <ac:graphicFrameMkLst>
            <pc:docMk/>
            <pc:sldMk cId="1006408591" sldId="577"/>
            <ac:graphicFrameMk id="6" creationId="{DF449A40-31A0-44EC-9A12-7AC0077C7038}"/>
          </ac:graphicFrameMkLst>
        </pc:graphicFrameChg>
      </pc:sldChg>
      <pc:sldChg chg="modSp add mod">
        <pc:chgData name="Kareha, Stephen" userId="cfedc11c-dfd6-4bec-9006-48e27a74487a" providerId="ADAL" clId="{7F071B38-E2D7-47DD-B9FA-F13F57929394}" dt="2022-04-27T16:24:05.375" v="4247" actId="1076"/>
        <pc:sldMkLst>
          <pc:docMk/>
          <pc:sldMk cId="4102138506" sldId="578"/>
        </pc:sldMkLst>
        <pc:spChg chg="mod">
          <ac:chgData name="Kareha, Stephen" userId="cfedc11c-dfd6-4bec-9006-48e27a74487a" providerId="ADAL" clId="{7F071B38-E2D7-47DD-B9FA-F13F57929394}" dt="2022-04-07T13:04:58.008" v="2387" actId="20577"/>
          <ac:spMkLst>
            <pc:docMk/>
            <pc:sldMk cId="4102138506" sldId="578"/>
            <ac:spMk id="2" creationId="{4646565D-D53B-4F43-BD29-E422A1F919FA}"/>
          </ac:spMkLst>
        </pc:spChg>
        <pc:spChg chg="mod">
          <ac:chgData name="Kareha, Stephen" userId="cfedc11c-dfd6-4bec-9006-48e27a74487a" providerId="ADAL" clId="{7F071B38-E2D7-47DD-B9FA-F13F57929394}" dt="2022-04-27T16:22:23.900" v="4243" actId="5793"/>
          <ac:spMkLst>
            <pc:docMk/>
            <pc:sldMk cId="4102138506" sldId="578"/>
            <ac:spMk id="5" creationId="{1B17C661-F735-40A8-9008-901089B14F50}"/>
          </ac:spMkLst>
        </pc:spChg>
        <pc:graphicFrameChg chg="mod">
          <ac:chgData name="Kareha, Stephen" userId="cfedc11c-dfd6-4bec-9006-48e27a74487a" providerId="ADAL" clId="{7F071B38-E2D7-47DD-B9FA-F13F57929394}" dt="2022-04-27T16:24:05.375" v="4247" actId="1076"/>
          <ac:graphicFrameMkLst>
            <pc:docMk/>
            <pc:sldMk cId="4102138506" sldId="578"/>
            <ac:graphicFrameMk id="7" creationId="{2D03F629-9C66-4E9D-8617-9E1A082E7E84}"/>
          </ac:graphicFrameMkLst>
        </pc:graphicFrameChg>
      </pc:sldChg>
      <pc:sldChg chg="modSp add mod">
        <pc:chgData name="Kareha, Stephen" userId="cfedc11c-dfd6-4bec-9006-48e27a74487a" providerId="ADAL" clId="{7F071B38-E2D7-47DD-B9FA-F13F57929394}" dt="2022-04-29T16:42:41.624" v="5554" actId="14"/>
        <pc:sldMkLst>
          <pc:docMk/>
          <pc:sldMk cId="3750218676" sldId="579"/>
        </pc:sldMkLst>
        <pc:spChg chg="mod">
          <ac:chgData name="Kareha, Stephen" userId="cfedc11c-dfd6-4bec-9006-48e27a74487a" providerId="ADAL" clId="{7F071B38-E2D7-47DD-B9FA-F13F57929394}" dt="2022-04-07T13:05:03.033" v="2397" actId="20577"/>
          <ac:spMkLst>
            <pc:docMk/>
            <pc:sldMk cId="3750218676" sldId="579"/>
            <ac:spMk id="2" creationId="{25253CC5-AAEA-4E90-9C19-8F23D91D6248}"/>
          </ac:spMkLst>
        </pc:spChg>
        <pc:spChg chg="mod">
          <ac:chgData name="Kareha, Stephen" userId="cfedc11c-dfd6-4bec-9006-48e27a74487a" providerId="ADAL" clId="{7F071B38-E2D7-47DD-B9FA-F13F57929394}" dt="2022-04-29T16:42:41.624" v="5554" actId="14"/>
          <ac:spMkLst>
            <pc:docMk/>
            <pc:sldMk cId="3750218676" sldId="579"/>
            <ac:spMk id="3" creationId="{3FEE83E5-0FE3-4F55-9E64-2E0FA15B2644}"/>
          </ac:spMkLst>
        </pc:spChg>
      </pc:sldChg>
      <pc:sldChg chg="addSp delSp modSp add mod">
        <pc:chgData name="Kareha, Stephen" userId="cfedc11c-dfd6-4bec-9006-48e27a74487a" providerId="ADAL" clId="{7F071B38-E2D7-47DD-B9FA-F13F57929394}" dt="2022-06-01T13:52:52.174" v="11360" actId="20577"/>
        <pc:sldMkLst>
          <pc:docMk/>
          <pc:sldMk cId="2151422274" sldId="580"/>
        </pc:sldMkLst>
        <pc:spChg chg="add del mod">
          <ac:chgData name="Kareha, Stephen" userId="cfedc11c-dfd6-4bec-9006-48e27a74487a" providerId="ADAL" clId="{7F071B38-E2D7-47DD-B9FA-F13F57929394}" dt="2022-04-07T13:03:31.596" v="2276" actId="478"/>
          <ac:spMkLst>
            <pc:docMk/>
            <pc:sldMk cId="2151422274" sldId="580"/>
            <ac:spMk id="2" creationId="{E4F072A6-2B93-40AF-B0D1-E259A0C6355F}"/>
          </ac:spMkLst>
        </pc:spChg>
        <pc:spChg chg="add del mod">
          <ac:chgData name="Kareha, Stephen" userId="cfedc11c-dfd6-4bec-9006-48e27a74487a" providerId="ADAL" clId="{7F071B38-E2D7-47DD-B9FA-F13F57929394}" dt="2022-04-07T13:03:35.288" v="2277" actId="478"/>
          <ac:spMkLst>
            <pc:docMk/>
            <pc:sldMk cId="2151422274" sldId="580"/>
            <ac:spMk id="5" creationId="{AEEECDF8-9EB2-4B33-9311-07E5B43CEF00}"/>
          </ac:spMkLst>
        </pc:spChg>
        <pc:spChg chg="mod">
          <ac:chgData name="Kareha, Stephen" userId="cfedc11c-dfd6-4bec-9006-48e27a74487a" providerId="ADAL" clId="{7F071B38-E2D7-47DD-B9FA-F13F57929394}" dt="2022-04-07T12:48:11.157" v="1954" actId="20577"/>
          <ac:spMkLst>
            <pc:docMk/>
            <pc:sldMk cId="2151422274" sldId="580"/>
            <ac:spMk id="7" creationId="{62437F48-058C-4463-A746-9BA41CAED22F}"/>
          </ac:spMkLst>
        </pc:spChg>
        <pc:graphicFrameChg chg="mod">
          <ac:chgData name="Kareha, Stephen" userId="cfedc11c-dfd6-4bec-9006-48e27a74487a" providerId="ADAL" clId="{7F071B38-E2D7-47DD-B9FA-F13F57929394}" dt="2022-06-01T13:52:52.174" v="11360" actId="20577"/>
          <ac:graphicFrameMkLst>
            <pc:docMk/>
            <pc:sldMk cId="2151422274" sldId="580"/>
            <ac:graphicFrameMk id="6" creationId="{DF449A40-31A0-44EC-9A12-7AC0077C7038}"/>
          </ac:graphicFrameMkLst>
        </pc:graphicFrameChg>
      </pc:sldChg>
      <pc:sldChg chg="modSp add mod">
        <pc:chgData name="Kareha, Stephen" userId="cfedc11c-dfd6-4bec-9006-48e27a74487a" providerId="ADAL" clId="{7F071B38-E2D7-47DD-B9FA-F13F57929394}" dt="2022-04-07T13:05:35.515" v="2440" actId="20577"/>
        <pc:sldMkLst>
          <pc:docMk/>
          <pc:sldMk cId="2918716252" sldId="581"/>
        </pc:sldMkLst>
        <pc:spChg chg="mod">
          <ac:chgData name="Kareha, Stephen" userId="cfedc11c-dfd6-4bec-9006-48e27a74487a" providerId="ADAL" clId="{7F071B38-E2D7-47DD-B9FA-F13F57929394}" dt="2022-04-07T13:05:35.515" v="2440" actId="20577"/>
          <ac:spMkLst>
            <pc:docMk/>
            <pc:sldMk cId="2918716252" sldId="581"/>
            <ac:spMk id="2" creationId="{4646565D-D53B-4F43-BD29-E422A1F919FA}"/>
          </ac:spMkLst>
        </pc:spChg>
      </pc:sldChg>
      <pc:sldChg chg="modSp add mod">
        <pc:chgData name="Kareha, Stephen" userId="cfedc11c-dfd6-4bec-9006-48e27a74487a" providerId="ADAL" clId="{7F071B38-E2D7-47DD-B9FA-F13F57929394}" dt="2022-04-07T13:05:42.803" v="2450" actId="20577"/>
        <pc:sldMkLst>
          <pc:docMk/>
          <pc:sldMk cId="1023429815" sldId="582"/>
        </pc:sldMkLst>
        <pc:spChg chg="mod">
          <ac:chgData name="Kareha, Stephen" userId="cfedc11c-dfd6-4bec-9006-48e27a74487a" providerId="ADAL" clId="{7F071B38-E2D7-47DD-B9FA-F13F57929394}" dt="2022-04-07T13:05:42.803" v="2450" actId="20577"/>
          <ac:spMkLst>
            <pc:docMk/>
            <pc:sldMk cId="1023429815" sldId="582"/>
            <ac:spMk id="2" creationId="{25253CC5-AAEA-4E90-9C19-8F23D91D6248}"/>
          </ac:spMkLst>
        </pc:spChg>
      </pc:sldChg>
      <pc:sldChg chg="modSp add del mod modShow">
        <pc:chgData name="Kareha, Stephen" userId="cfedc11c-dfd6-4bec-9006-48e27a74487a" providerId="ADAL" clId="{7F071B38-E2D7-47DD-B9FA-F13F57929394}" dt="2022-05-31T19:54:22.571" v="11015" actId="47"/>
        <pc:sldMkLst>
          <pc:docMk/>
          <pc:sldMk cId="1142503058" sldId="583"/>
        </pc:sldMkLst>
        <pc:spChg chg="mod">
          <ac:chgData name="Kareha, Stephen" userId="cfedc11c-dfd6-4bec-9006-48e27a74487a" providerId="ADAL" clId="{7F071B38-E2D7-47DD-B9FA-F13F57929394}" dt="2022-04-07T12:48:35.402" v="1960" actId="20577"/>
          <ac:spMkLst>
            <pc:docMk/>
            <pc:sldMk cId="1142503058" sldId="583"/>
            <ac:spMk id="7" creationId="{62437F48-058C-4463-A746-9BA41CAED22F}"/>
          </ac:spMkLst>
        </pc:spChg>
      </pc:sldChg>
      <pc:sldChg chg="modSp add del mod modShow">
        <pc:chgData name="Kareha, Stephen" userId="cfedc11c-dfd6-4bec-9006-48e27a74487a" providerId="ADAL" clId="{7F071B38-E2D7-47DD-B9FA-F13F57929394}" dt="2022-06-21T23:32:05.329" v="11940" actId="47"/>
        <pc:sldMkLst>
          <pc:docMk/>
          <pc:sldMk cId="1185042000" sldId="584"/>
        </pc:sldMkLst>
        <pc:spChg chg="mod">
          <ac:chgData name="Kareha, Stephen" userId="cfedc11c-dfd6-4bec-9006-48e27a74487a" providerId="ADAL" clId="{7F071B38-E2D7-47DD-B9FA-F13F57929394}" dt="2022-04-07T13:06:27.306" v="2484" actId="20577"/>
          <ac:spMkLst>
            <pc:docMk/>
            <pc:sldMk cId="1185042000" sldId="584"/>
            <ac:spMk id="2" creationId="{4646565D-D53B-4F43-BD29-E422A1F919FA}"/>
          </ac:spMkLst>
        </pc:spChg>
      </pc:sldChg>
      <pc:sldChg chg="modSp add del mod modShow">
        <pc:chgData name="Kareha, Stephen" userId="cfedc11c-dfd6-4bec-9006-48e27a74487a" providerId="ADAL" clId="{7F071B38-E2D7-47DD-B9FA-F13F57929394}" dt="2022-06-21T23:32:05.329" v="11940" actId="47"/>
        <pc:sldMkLst>
          <pc:docMk/>
          <pc:sldMk cId="289063695" sldId="585"/>
        </pc:sldMkLst>
        <pc:spChg chg="mod">
          <ac:chgData name="Kareha, Stephen" userId="cfedc11c-dfd6-4bec-9006-48e27a74487a" providerId="ADAL" clId="{7F071B38-E2D7-47DD-B9FA-F13F57929394}" dt="2022-04-07T13:06:50.866" v="2494" actId="20577"/>
          <ac:spMkLst>
            <pc:docMk/>
            <pc:sldMk cId="289063695" sldId="585"/>
            <ac:spMk id="2" creationId="{25253CC5-AAEA-4E90-9C19-8F23D91D6248}"/>
          </ac:spMkLst>
        </pc:spChg>
      </pc:sldChg>
      <pc:sldChg chg="modSp add del mod modShow">
        <pc:chgData name="Kareha, Stephen" userId="cfedc11c-dfd6-4bec-9006-48e27a74487a" providerId="ADAL" clId="{7F071B38-E2D7-47DD-B9FA-F13F57929394}" dt="2022-05-31T19:55:17.756" v="11036" actId="47"/>
        <pc:sldMkLst>
          <pc:docMk/>
          <pc:sldMk cId="2166710322" sldId="586"/>
        </pc:sldMkLst>
        <pc:spChg chg="mod">
          <ac:chgData name="Kareha, Stephen" userId="cfedc11c-dfd6-4bec-9006-48e27a74487a" providerId="ADAL" clId="{7F071B38-E2D7-47DD-B9FA-F13F57929394}" dt="2022-04-07T12:48:55.600" v="1965" actId="20577"/>
          <ac:spMkLst>
            <pc:docMk/>
            <pc:sldMk cId="2166710322" sldId="586"/>
            <ac:spMk id="7" creationId="{62437F48-058C-4463-A746-9BA41CAED22F}"/>
          </ac:spMkLst>
        </pc:spChg>
      </pc:sldChg>
      <pc:sldChg chg="modSp add del mod">
        <pc:chgData name="Kareha, Stephen" userId="cfedc11c-dfd6-4bec-9006-48e27a74487a" providerId="ADAL" clId="{7F071B38-E2D7-47DD-B9FA-F13F57929394}" dt="2022-04-07T13:07:10.598" v="2497" actId="47"/>
        <pc:sldMkLst>
          <pc:docMk/>
          <pc:sldMk cId="2123832978" sldId="587"/>
        </pc:sldMkLst>
        <pc:spChg chg="mod">
          <ac:chgData name="Kareha, Stephen" userId="cfedc11c-dfd6-4bec-9006-48e27a74487a" providerId="ADAL" clId="{7F071B38-E2D7-47DD-B9FA-F13F57929394}" dt="2022-04-07T12:48:57.891" v="1966" actId="20577"/>
          <ac:spMkLst>
            <pc:docMk/>
            <pc:sldMk cId="2123832978" sldId="587"/>
            <ac:spMk id="7" creationId="{62437F48-058C-4463-A746-9BA41CAED22F}"/>
          </ac:spMkLst>
        </pc:spChg>
      </pc:sldChg>
      <pc:sldChg chg="modSp add del mod">
        <pc:chgData name="Kareha, Stephen" userId="cfedc11c-dfd6-4bec-9006-48e27a74487a" providerId="ADAL" clId="{7F071B38-E2D7-47DD-B9FA-F13F57929394}" dt="2022-04-07T13:07:10.598" v="2497" actId="47"/>
        <pc:sldMkLst>
          <pc:docMk/>
          <pc:sldMk cId="3139356662" sldId="588"/>
        </pc:sldMkLst>
        <pc:spChg chg="mod">
          <ac:chgData name="Kareha, Stephen" userId="cfedc11c-dfd6-4bec-9006-48e27a74487a" providerId="ADAL" clId="{7F071B38-E2D7-47DD-B9FA-F13F57929394}" dt="2022-04-07T12:49:01.069" v="1967" actId="20577"/>
          <ac:spMkLst>
            <pc:docMk/>
            <pc:sldMk cId="3139356662" sldId="588"/>
            <ac:spMk id="2" creationId="{4646565D-D53B-4F43-BD29-E422A1F919FA}"/>
          </ac:spMkLst>
        </pc:spChg>
      </pc:sldChg>
      <pc:sldChg chg="modSp add del mod">
        <pc:chgData name="Kareha, Stephen" userId="cfedc11c-dfd6-4bec-9006-48e27a74487a" providerId="ADAL" clId="{7F071B38-E2D7-47DD-B9FA-F13F57929394}" dt="2022-04-07T13:07:10.598" v="2497" actId="47"/>
        <pc:sldMkLst>
          <pc:docMk/>
          <pc:sldMk cId="167116188" sldId="589"/>
        </pc:sldMkLst>
        <pc:spChg chg="mod">
          <ac:chgData name="Kareha, Stephen" userId="cfedc11c-dfd6-4bec-9006-48e27a74487a" providerId="ADAL" clId="{7F071B38-E2D7-47DD-B9FA-F13F57929394}" dt="2022-04-07T12:49:03.941" v="1968" actId="20577"/>
          <ac:spMkLst>
            <pc:docMk/>
            <pc:sldMk cId="167116188" sldId="589"/>
            <ac:spMk id="2" creationId="{25253CC5-AAEA-4E90-9C19-8F23D91D6248}"/>
          </ac:spMkLst>
        </pc:spChg>
      </pc:sldChg>
      <pc:sldChg chg="delSp modSp add mod">
        <pc:chgData name="Kareha, Stephen" userId="cfedc11c-dfd6-4bec-9006-48e27a74487a" providerId="ADAL" clId="{7F071B38-E2D7-47DD-B9FA-F13F57929394}" dt="2022-04-07T13:13:57.405" v="2931" actId="20577"/>
        <pc:sldMkLst>
          <pc:docMk/>
          <pc:sldMk cId="1450972002" sldId="590"/>
        </pc:sldMkLst>
        <pc:spChg chg="mod">
          <ac:chgData name="Kareha, Stephen" userId="cfedc11c-dfd6-4bec-9006-48e27a74487a" providerId="ADAL" clId="{7F071B38-E2D7-47DD-B9FA-F13F57929394}" dt="2022-04-07T13:04:01.302" v="2292" actId="20577"/>
          <ac:spMkLst>
            <pc:docMk/>
            <pc:sldMk cId="1450972002" sldId="590"/>
            <ac:spMk id="2" creationId="{4646565D-D53B-4F43-BD29-E422A1F919FA}"/>
          </ac:spMkLst>
        </pc:spChg>
        <pc:spChg chg="del">
          <ac:chgData name="Kareha, Stephen" userId="cfedc11c-dfd6-4bec-9006-48e27a74487a" providerId="ADAL" clId="{7F071B38-E2D7-47DD-B9FA-F13F57929394}" dt="2022-04-07T13:07:45.384" v="2502" actId="478"/>
          <ac:spMkLst>
            <pc:docMk/>
            <pc:sldMk cId="1450972002" sldId="590"/>
            <ac:spMk id="3" creationId="{89006FCD-7A47-4953-96A2-69827B96D834}"/>
          </ac:spMkLst>
        </pc:spChg>
        <pc:graphicFrameChg chg="mod">
          <ac:chgData name="Kareha, Stephen" userId="cfedc11c-dfd6-4bec-9006-48e27a74487a" providerId="ADAL" clId="{7F071B38-E2D7-47DD-B9FA-F13F57929394}" dt="2022-04-07T13:13:57.405" v="2931" actId="20577"/>
          <ac:graphicFrameMkLst>
            <pc:docMk/>
            <pc:sldMk cId="1450972002" sldId="590"/>
            <ac:graphicFrameMk id="4" creationId="{788B314C-5002-4B94-97BB-D40363238FD0}"/>
          </ac:graphicFrameMkLst>
        </pc:graphicFrameChg>
      </pc:sldChg>
      <pc:sldChg chg="delSp modSp add mod">
        <pc:chgData name="Kareha, Stephen" userId="cfedc11c-dfd6-4bec-9006-48e27a74487a" providerId="ADAL" clId="{7F071B38-E2D7-47DD-B9FA-F13F57929394}" dt="2022-04-27T16:26:07.685" v="4354" actId="20577"/>
        <pc:sldMkLst>
          <pc:docMk/>
          <pc:sldMk cId="900950536" sldId="591"/>
        </pc:sldMkLst>
        <pc:spChg chg="mod">
          <ac:chgData name="Kareha, Stephen" userId="cfedc11c-dfd6-4bec-9006-48e27a74487a" providerId="ADAL" clId="{7F071B38-E2D7-47DD-B9FA-F13F57929394}" dt="2022-04-07T13:05:17.231" v="2400" actId="20577"/>
          <ac:spMkLst>
            <pc:docMk/>
            <pc:sldMk cId="900950536" sldId="591"/>
            <ac:spMk id="2" creationId="{4646565D-D53B-4F43-BD29-E422A1F919FA}"/>
          </ac:spMkLst>
        </pc:spChg>
        <pc:spChg chg="del">
          <ac:chgData name="Kareha, Stephen" userId="cfedc11c-dfd6-4bec-9006-48e27a74487a" providerId="ADAL" clId="{7F071B38-E2D7-47DD-B9FA-F13F57929394}" dt="2022-04-26T00:31:46.714" v="3633" actId="478"/>
          <ac:spMkLst>
            <pc:docMk/>
            <pc:sldMk cId="900950536" sldId="591"/>
            <ac:spMk id="3" creationId="{89006FCD-7A47-4953-96A2-69827B96D834}"/>
          </ac:spMkLst>
        </pc:spChg>
        <pc:graphicFrameChg chg="mod">
          <ac:chgData name="Kareha, Stephen" userId="cfedc11c-dfd6-4bec-9006-48e27a74487a" providerId="ADAL" clId="{7F071B38-E2D7-47DD-B9FA-F13F57929394}" dt="2022-04-27T16:26:07.685" v="4354" actId="20577"/>
          <ac:graphicFrameMkLst>
            <pc:docMk/>
            <pc:sldMk cId="900950536" sldId="591"/>
            <ac:graphicFrameMk id="4" creationId="{788B314C-5002-4B94-97BB-D40363238FD0}"/>
          </ac:graphicFrameMkLst>
        </pc:graphicFrameChg>
      </pc:sldChg>
      <pc:sldChg chg="delSp modSp add mod ord">
        <pc:chgData name="Kareha, Stephen" userId="cfedc11c-dfd6-4bec-9006-48e27a74487a" providerId="ADAL" clId="{7F071B38-E2D7-47DD-B9FA-F13F57929394}" dt="2022-04-29T16:41:38.198" v="5546" actId="20577"/>
        <pc:sldMkLst>
          <pc:docMk/>
          <pc:sldMk cId="2787590084" sldId="592"/>
        </pc:sldMkLst>
        <pc:spChg chg="mod">
          <ac:chgData name="Kareha, Stephen" userId="cfedc11c-dfd6-4bec-9006-48e27a74487a" providerId="ADAL" clId="{7F071B38-E2D7-47DD-B9FA-F13F57929394}" dt="2022-04-07T13:05:14.535" v="2399" actId="20577"/>
          <ac:spMkLst>
            <pc:docMk/>
            <pc:sldMk cId="2787590084" sldId="592"/>
            <ac:spMk id="2" creationId="{4646565D-D53B-4F43-BD29-E422A1F919FA}"/>
          </ac:spMkLst>
        </pc:spChg>
        <pc:spChg chg="del">
          <ac:chgData name="Kareha, Stephen" userId="cfedc11c-dfd6-4bec-9006-48e27a74487a" providerId="ADAL" clId="{7F071B38-E2D7-47DD-B9FA-F13F57929394}" dt="2022-04-29T16:40:27.304" v="5434" actId="478"/>
          <ac:spMkLst>
            <pc:docMk/>
            <pc:sldMk cId="2787590084" sldId="592"/>
            <ac:spMk id="3" creationId="{89006FCD-7A47-4953-96A2-69827B96D834}"/>
          </ac:spMkLst>
        </pc:spChg>
        <pc:graphicFrameChg chg="mod">
          <ac:chgData name="Kareha, Stephen" userId="cfedc11c-dfd6-4bec-9006-48e27a74487a" providerId="ADAL" clId="{7F071B38-E2D7-47DD-B9FA-F13F57929394}" dt="2022-04-29T16:41:38.198" v="5546" actId="20577"/>
          <ac:graphicFrameMkLst>
            <pc:docMk/>
            <pc:sldMk cId="2787590084" sldId="592"/>
            <ac:graphicFrameMk id="4" creationId="{788B314C-5002-4B94-97BB-D40363238FD0}"/>
          </ac:graphicFrameMkLst>
        </pc:graphicFrameChg>
      </pc:sldChg>
      <pc:sldChg chg="modSp add del mod modShow">
        <pc:chgData name="Kareha, Stephen" userId="cfedc11c-dfd6-4bec-9006-48e27a74487a" providerId="ADAL" clId="{7F071B38-E2D7-47DD-B9FA-F13F57929394}" dt="2022-06-21T23:32:05.329" v="11940" actId="47"/>
        <pc:sldMkLst>
          <pc:docMk/>
          <pc:sldMk cId="133038709" sldId="593"/>
        </pc:sldMkLst>
        <pc:spChg chg="mod">
          <ac:chgData name="Kareha, Stephen" userId="cfedc11c-dfd6-4bec-9006-48e27a74487a" providerId="ADAL" clId="{7F071B38-E2D7-47DD-B9FA-F13F57929394}" dt="2022-04-07T13:05:54.893" v="2452" actId="20577"/>
          <ac:spMkLst>
            <pc:docMk/>
            <pc:sldMk cId="133038709" sldId="593"/>
            <ac:spMk id="2" creationId="{4646565D-D53B-4F43-BD29-E422A1F919FA}"/>
          </ac:spMkLst>
        </pc:spChg>
      </pc:sldChg>
      <pc:sldChg chg="modSp add mod modShow">
        <pc:chgData name="Kareha, Stephen" userId="cfedc11c-dfd6-4bec-9006-48e27a74487a" providerId="ADAL" clId="{7F071B38-E2D7-47DD-B9FA-F13F57929394}" dt="2022-04-29T16:43:04.847" v="5555" actId="729"/>
        <pc:sldMkLst>
          <pc:docMk/>
          <pc:sldMk cId="1651865108" sldId="594"/>
        </pc:sldMkLst>
        <pc:spChg chg="mod">
          <ac:chgData name="Kareha, Stephen" userId="cfedc11c-dfd6-4bec-9006-48e27a74487a" providerId="ADAL" clId="{7F071B38-E2D7-47DD-B9FA-F13F57929394}" dt="2022-04-07T13:07:01.577" v="2496" actId="20577"/>
          <ac:spMkLst>
            <pc:docMk/>
            <pc:sldMk cId="1651865108" sldId="594"/>
            <ac:spMk id="2" creationId="{4646565D-D53B-4F43-BD29-E422A1F919FA}"/>
          </ac:spMkLst>
        </pc:spChg>
      </pc:sldChg>
      <pc:sldChg chg="modSp add mod modShow">
        <pc:chgData name="Kareha, Stephen" userId="cfedc11c-dfd6-4bec-9006-48e27a74487a" providerId="ADAL" clId="{7F071B38-E2D7-47DD-B9FA-F13F57929394}" dt="2022-07-19T18:15:50.589" v="12892"/>
        <pc:sldMkLst>
          <pc:docMk/>
          <pc:sldMk cId="3936994678" sldId="595"/>
        </pc:sldMkLst>
        <pc:spChg chg="mod">
          <ac:chgData name="Kareha, Stephen" userId="cfedc11c-dfd6-4bec-9006-48e27a74487a" providerId="ADAL" clId="{7F071B38-E2D7-47DD-B9FA-F13F57929394}" dt="2022-04-07T13:07:22.538" v="2499" actId="20577"/>
          <ac:spMkLst>
            <pc:docMk/>
            <pc:sldMk cId="3936994678" sldId="595"/>
            <ac:spMk id="7" creationId="{62437F48-058C-4463-A746-9BA41CAED22F}"/>
          </ac:spMkLst>
        </pc:spChg>
        <pc:graphicFrameChg chg="mod">
          <ac:chgData name="Kareha, Stephen" userId="cfedc11c-dfd6-4bec-9006-48e27a74487a" providerId="ADAL" clId="{7F071B38-E2D7-47DD-B9FA-F13F57929394}" dt="2022-07-19T18:15:50.589" v="12892"/>
          <ac:graphicFrameMkLst>
            <pc:docMk/>
            <pc:sldMk cId="3936994678" sldId="595"/>
            <ac:graphicFrameMk id="6" creationId="{DF449A40-31A0-44EC-9A12-7AC0077C7038}"/>
          </ac:graphicFrameMkLst>
        </pc:graphicFrameChg>
      </pc:sldChg>
      <pc:sldChg chg="modSp add mod modShow">
        <pc:chgData name="Kareha, Stephen" userId="cfedc11c-dfd6-4bec-9006-48e27a74487a" providerId="ADAL" clId="{7F071B38-E2D7-47DD-B9FA-F13F57929394}" dt="2022-04-29T16:43:04.847" v="5555" actId="729"/>
        <pc:sldMkLst>
          <pc:docMk/>
          <pc:sldMk cId="3654745284" sldId="596"/>
        </pc:sldMkLst>
        <pc:spChg chg="mod">
          <ac:chgData name="Kareha, Stephen" userId="cfedc11c-dfd6-4bec-9006-48e27a74487a" providerId="ADAL" clId="{7F071B38-E2D7-47DD-B9FA-F13F57929394}" dt="2022-04-07T13:07:25.571" v="2500" actId="20577"/>
          <ac:spMkLst>
            <pc:docMk/>
            <pc:sldMk cId="3654745284" sldId="596"/>
            <ac:spMk id="2" creationId="{4646565D-D53B-4F43-BD29-E422A1F919FA}"/>
          </ac:spMkLst>
        </pc:spChg>
      </pc:sldChg>
      <pc:sldChg chg="addSp delSp modSp add mod modShow">
        <pc:chgData name="Kareha, Stephen" userId="cfedc11c-dfd6-4bec-9006-48e27a74487a" providerId="ADAL" clId="{7F071B38-E2D7-47DD-B9FA-F13F57929394}" dt="2022-07-19T18:16:42.681" v="12903" actId="14734"/>
        <pc:sldMkLst>
          <pc:docMk/>
          <pc:sldMk cId="2332985367" sldId="597"/>
        </pc:sldMkLst>
        <pc:spChg chg="mod">
          <ac:chgData name="Kareha, Stephen" userId="cfedc11c-dfd6-4bec-9006-48e27a74487a" providerId="ADAL" clId="{7F071B38-E2D7-47DD-B9FA-F13F57929394}" dt="2022-04-07T13:07:28.124" v="2501" actId="20577"/>
          <ac:spMkLst>
            <pc:docMk/>
            <pc:sldMk cId="2332985367" sldId="597"/>
            <ac:spMk id="2" creationId="{25253CC5-AAEA-4E90-9C19-8F23D91D6248}"/>
          </ac:spMkLst>
        </pc:spChg>
        <pc:spChg chg="del mod">
          <ac:chgData name="Kareha, Stephen" userId="cfedc11c-dfd6-4bec-9006-48e27a74487a" providerId="ADAL" clId="{7F071B38-E2D7-47DD-B9FA-F13F57929394}" dt="2022-07-19T18:16:25.896" v="12898"/>
          <ac:spMkLst>
            <pc:docMk/>
            <pc:sldMk cId="2332985367" sldId="597"/>
            <ac:spMk id="3" creationId="{3FEE83E5-0FE3-4F55-9E64-2E0FA15B2644}"/>
          </ac:spMkLst>
        </pc:spChg>
        <pc:graphicFrameChg chg="add mod modGraphic">
          <ac:chgData name="Kareha, Stephen" userId="cfedc11c-dfd6-4bec-9006-48e27a74487a" providerId="ADAL" clId="{7F071B38-E2D7-47DD-B9FA-F13F57929394}" dt="2022-07-19T18:16:42.681" v="12903" actId="14734"/>
          <ac:graphicFrameMkLst>
            <pc:docMk/>
            <pc:sldMk cId="2332985367" sldId="597"/>
            <ac:graphicFrameMk id="4" creationId="{4A9D4862-04A1-4366-BBD7-1CB40C5BE96A}"/>
          </ac:graphicFrameMkLst>
        </pc:graphicFrameChg>
      </pc:sldChg>
      <pc:sldChg chg="modSp new mod">
        <pc:chgData name="Kareha, Stephen" userId="cfedc11c-dfd6-4bec-9006-48e27a74487a" providerId="ADAL" clId="{7F071B38-E2D7-47DD-B9FA-F13F57929394}" dt="2022-07-19T18:12:39.707" v="12805" actId="20577"/>
        <pc:sldMkLst>
          <pc:docMk/>
          <pc:sldMk cId="4222810941" sldId="598"/>
        </pc:sldMkLst>
        <pc:spChg chg="mod">
          <ac:chgData name="Kareha, Stephen" userId="cfedc11c-dfd6-4bec-9006-48e27a74487a" providerId="ADAL" clId="{7F071B38-E2D7-47DD-B9FA-F13F57929394}" dt="2022-05-25T12:44:13.432" v="5561" actId="20577"/>
          <ac:spMkLst>
            <pc:docMk/>
            <pc:sldMk cId="4222810941" sldId="598"/>
            <ac:spMk id="2" creationId="{9156F10A-C13A-42E8-8496-CF749287786E}"/>
          </ac:spMkLst>
        </pc:spChg>
        <pc:spChg chg="mod">
          <ac:chgData name="Kareha, Stephen" userId="cfedc11c-dfd6-4bec-9006-48e27a74487a" providerId="ADAL" clId="{7F071B38-E2D7-47DD-B9FA-F13F57929394}" dt="2022-07-19T18:12:39.707" v="12805" actId="20577"/>
          <ac:spMkLst>
            <pc:docMk/>
            <pc:sldMk cId="4222810941" sldId="598"/>
            <ac:spMk id="3" creationId="{989C799A-2A5E-4B24-9190-1096158ADDA4}"/>
          </ac:spMkLst>
        </pc:spChg>
      </pc:sldChg>
      <pc:sldChg chg="addSp delSp modSp new mod">
        <pc:chgData name="Kareha, Stephen" userId="cfedc11c-dfd6-4bec-9006-48e27a74487a" providerId="ADAL" clId="{7F071B38-E2D7-47DD-B9FA-F13F57929394}" dt="2022-05-25T16:57:51.999" v="7267" actId="478"/>
        <pc:sldMkLst>
          <pc:docMk/>
          <pc:sldMk cId="3951001498" sldId="599"/>
        </pc:sldMkLst>
        <pc:spChg chg="mod">
          <ac:chgData name="Kareha, Stephen" userId="cfedc11c-dfd6-4bec-9006-48e27a74487a" providerId="ADAL" clId="{7F071B38-E2D7-47DD-B9FA-F13F57929394}" dt="2022-05-25T12:44:20.513" v="5563" actId="20577"/>
          <ac:spMkLst>
            <pc:docMk/>
            <pc:sldMk cId="3951001498" sldId="599"/>
            <ac:spMk id="2" creationId="{38AC81D8-2576-4A1B-8F1E-24B83C55F222}"/>
          </ac:spMkLst>
        </pc:spChg>
        <pc:spChg chg="del mod">
          <ac:chgData name="Kareha, Stephen" userId="cfedc11c-dfd6-4bec-9006-48e27a74487a" providerId="ADAL" clId="{7F071B38-E2D7-47DD-B9FA-F13F57929394}" dt="2022-05-25T16:57:51.999" v="7267" actId="478"/>
          <ac:spMkLst>
            <pc:docMk/>
            <pc:sldMk cId="3951001498" sldId="599"/>
            <ac:spMk id="3" creationId="{73701334-6304-4361-9D73-BAFE63EA0345}"/>
          </ac:spMkLst>
        </pc:spChg>
        <pc:spChg chg="add mod">
          <ac:chgData name="Kareha, Stephen" userId="cfedc11c-dfd6-4bec-9006-48e27a74487a" providerId="ADAL" clId="{7F071B38-E2D7-47DD-B9FA-F13F57929394}" dt="2022-05-25T16:57:46.159" v="7266"/>
          <ac:spMkLst>
            <pc:docMk/>
            <pc:sldMk cId="3951001498" sldId="599"/>
            <ac:spMk id="4" creationId="{C987E414-EB5D-4138-B3F9-B51CFEFBBFA7}"/>
          </ac:spMkLst>
        </pc:spChg>
        <pc:spChg chg="add mod">
          <ac:chgData name="Kareha, Stephen" userId="cfedc11c-dfd6-4bec-9006-48e27a74487a" providerId="ADAL" clId="{7F071B38-E2D7-47DD-B9FA-F13F57929394}" dt="2022-05-25T16:57:51.999" v="7267" actId="478"/>
          <ac:spMkLst>
            <pc:docMk/>
            <pc:sldMk cId="3951001498" sldId="599"/>
            <ac:spMk id="6" creationId="{7F8BA11C-D257-4D94-AEDC-E190C2768999}"/>
          </ac:spMkLst>
        </pc:spChg>
      </pc:sldChg>
      <pc:sldChg chg="addSp delSp modSp new mod">
        <pc:chgData name="Kareha, Stephen" userId="cfedc11c-dfd6-4bec-9006-48e27a74487a" providerId="ADAL" clId="{7F071B38-E2D7-47DD-B9FA-F13F57929394}" dt="2022-10-19T01:00:26.293" v="13977" actId="20577"/>
        <pc:sldMkLst>
          <pc:docMk/>
          <pc:sldMk cId="4267176935" sldId="600"/>
        </pc:sldMkLst>
        <pc:spChg chg="mod">
          <ac:chgData name="Kareha, Stephen" userId="cfedc11c-dfd6-4bec-9006-48e27a74487a" providerId="ADAL" clId="{7F071B38-E2D7-47DD-B9FA-F13F57929394}" dt="2022-05-25T12:44:28.147" v="5565" actId="20577"/>
          <ac:spMkLst>
            <pc:docMk/>
            <pc:sldMk cId="4267176935" sldId="600"/>
            <ac:spMk id="2" creationId="{EBF9F0C4-3F9B-4759-B17B-1A31A1758F1B}"/>
          </ac:spMkLst>
        </pc:spChg>
        <pc:spChg chg="del">
          <ac:chgData name="Kareha, Stephen" userId="cfedc11c-dfd6-4bec-9006-48e27a74487a" providerId="ADAL" clId="{7F071B38-E2D7-47DD-B9FA-F13F57929394}" dt="2022-05-25T12:44:37.718" v="5566"/>
          <ac:spMkLst>
            <pc:docMk/>
            <pc:sldMk cId="4267176935" sldId="600"/>
            <ac:spMk id="3" creationId="{0ECF6B3F-E4EC-4DF3-BE66-599165D47945}"/>
          </ac:spMkLst>
        </pc:spChg>
        <pc:spChg chg="add mod">
          <ac:chgData name="Kareha, Stephen" userId="cfedc11c-dfd6-4bec-9006-48e27a74487a" providerId="ADAL" clId="{7F071B38-E2D7-47DD-B9FA-F13F57929394}" dt="2022-05-25T16:57:40.877" v="7265" actId="14100"/>
          <ac:spMkLst>
            <pc:docMk/>
            <pc:sldMk cId="4267176935" sldId="600"/>
            <ac:spMk id="6" creationId="{40741E24-00AE-4B73-AEAA-29C75F5438C4}"/>
          </ac:spMkLst>
        </pc:spChg>
        <pc:graphicFrameChg chg="add mod">
          <ac:chgData name="Kareha, Stephen" userId="cfedc11c-dfd6-4bec-9006-48e27a74487a" providerId="ADAL" clId="{7F071B38-E2D7-47DD-B9FA-F13F57929394}" dt="2022-10-19T01:00:26.293" v="13977" actId="20577"/>
          <ac:graphicFrameMkLst>
            <pc:docMk/>
            <pc:sldMk cId="4267176935" sldId="600"/>
            <ac:graphicFrameMk id="4" creationId="{DEF2AE33-AE7C-4367-B133-7941D4D4292E}"/>
          </ac:graphicFrameMkLst>
        </pc:graphicFrameChg>
      </pc:sldChg>
      <pc:sldChg chg="addSp delSp modSp new mod">
        <pc:chgData name="Kareha, Stephen" userId="cfedc11c-dfd6-4bec-9006-48e27a74487a" providerId="ADAL" clId="{7F071B38-E2D7-47DD-B9FA-F13F57929394}" dt="2022-05-25T16:58:00.263" v="7269"/>
        <pc:sldMkLst>
          <pc:docMk/>
          <pc:sldMk cId="3255910529" sldId="601"/>
        </pc:sldMkLst>
        <pc:spChg chg="mod">
          <ac:chgData name="Kareha, Stephen" userId="cfedc11c-dfd6-4bec-9006-48e27a74487a" providerId="ADAL" clId="{7F071B38-E2D7-47DD-B9FA-F13F57929394}" dt="2022-05-25T12:45:15.016" v="5569" actId="20577"/>
          <ac:spMkLst>
            <pc:docMk/>
            <pc:sldMk cId="3255910529" sldId="601"/>
            <ac:spMk id="2" creationId="{254E531E-7445-4644-B6DF-113BAD05729B}"/>
          </ac:spMkLst>
        </pc:spChg>
        <pc:spChg chg="del mod">
          <ac:chgData name="Kareha, Stephen" userId="cfedc11c-dfd6-4bec-9006-48e27a74487a" providerId="ADAL" clId="{7F071B38-E2D7-47DD-B9FA-F13F57929394}" dt="2022-05-25T16:57:56.830" v="7268" actId="478"/>
          <ac:spMkLst>
            <pc:docMk/>
            <pc:sldMk cId="3255910529" sldId="601"/>
            <ac:spMk id="3" creationId="{7CC4BF88-04E8-4122-9572-A852C6C2EAE7}"/>
          </ac:spMkLst>
        </pc:spChg>
        <pc:spChg chg="add mod">
          <ac:chgData name="Kareha, Stephen" userId="cfedc11c-dfd6-4bec-9006-48e27a74487a" providerId="ADAL" clId="{7F071B38-E2D7-47DD-B9FA-F13F57929394}" dt="2022-05-25T16:57:56.830" v="7268" actId="478"/>
          <ac:spMkLst>
            <pc:docMk/>
            <pc:sldMk cId="3255910529" sldId="601"/>
            <ac:spMk id="5" creationId="{0D700FB3-E3E4-48FC-9A7A-13A684301C60}"/>
          </ac:spMkLst>
        </pc:spChg>
        <pc:spChg chg="add mod">
          <ac:chgData name="Kareha, Stephen" userId="cfedc11c-dfd6-4bec-9006-48e27a74487a" providerId="ADAL" clId="{7F071B38-E2D7-47DD-B9FA-F13F57929394}" dt="2022-05-25T16:58:00.263" v="7269"/>
          <ac:spMkLst>
            <pc:docMk/>
            <pc:sldMk cId="3255910529" sldId="601"/>
            <ac:spMk id="6" creationId="{0791E376-A6C7-4AEA-8843-A8012EB67394}"/>
          </ac:spMkLst>
        </pc:spChg>
      </pc:sldChg>
      <pc:sldChg chg="addSp modSp new mod">
        <pc:chgData name="Kareha, Stephen" userId="cfedc11c-dfd6-4bec-9006-48e27a74487a" providerId="ADAL" clId="{7F071B38-E2D7-47DD-B9FA-F13F57929394}" dt="2022-05-25T16:58:11.402" v="7271" actId="6549"/>
        <pc:sldMkLst>
          <pc:docMk/>
          <pc:sldMk cId="1785143552" sldId="602"/>
        </pc:sldMkLst>
        <pc:spChg chg="mod">
          <ac:chgData name="Kareha, Stephen" userId="cfedc11c-dfd6-4bec-9006-48e27a74487a" providerId="ADAL" clId="{7F071B38-E2D7-47DD-B9FA-F13F57929394}" dt="2022-05-25T12:45:28.529" v="5572" actId="20577"/>
          <ac:spMkLst>
            <pc:docMk/>
            <pc:sldMk cId="1785143552" sldId="602"/>
            <ac:spMk id="2" creationId="{2BD504FD-22D4-4E22-B8A6-F9E6EC66495F}"/>
          </ac:spMkLst>
        </pc:spChg>
        <pc:spChg chg="mod">
          <ac:chgData name="Kareha, Stephen" userId="cfedc11c-dfd6-4bec-9006-48e27a74487a" providerId="ADAL" clId="{7F071B38-E2D7-47DD-B9FA-F13F57929394}" dt="2022-05-25T16:58:11.402" v="7271" actId="6549"/>
          <ac:spMkLst>
            <pc:docMk/>
            <pc:sldMk cId="1785143552" sldId="602"/>
            <ac:spMk id="3" creationId="{2B9B3DDF-A566-458D-B821-593D2484936D}"/>
          </ac:spMkLst>
        </pc:spChg>
        <pc:spChg chg="add mod">
          <ac:chgData name="Kareha, Stephen" userId="cfedc11c-dfd6-4bec-9006-48e27a74487a" providerId="ADAL" clId="{7F071B38-E2D7-47DD-B9FA-F13F57929394}" dt="2022-05-25T16:58:05.160" v="7270"/>
          <ac:spMkLst>
            <pc:docMk/>
            <pc:sldMk cId="1785143552" sldId="602"/>
            <ac:spMk id="4" creationId="{D88E44A1-B5B0-4385-9C12-1F05DBDF46F4}"/>
          </ac:spMkLst>
        </pc:spChg>
      </pc:sldChg>
      <pc:sldChg chg="modSp new del mod">
        <pc:chgData name="Kareha, Stephen" userId="cfedc11c-dfd6-4bec-9006-48e27a74487a" providerId="ADAL" clId="{7F071B38-E2D7-47DD-B9FA-F13F57929394}" dt="2022-05-25T19:27:58.251" v="8865" actId="47"/>
        <pc:sldMkLst>
          <pc:docMk/>
          <pc:sldMk cId="1080528904" sldId="603"/>
        </pc:sldMkLst>
        <pc:spChg chg="mod">
          <ac:chgData name="Kareha, Stephen" userId="cfedc11c-dfd6-4bec-9006-48e27a74487a" providerId="ADAL" clId="{7F071B38-E2D7-47DD-B9FA-F13F57929394}" dt="2022-05-25T13:25:57.908" v="6230" actId="20577"/>
          <ac:spMkLst>
            <pc:docMk/>
            <pc:sldMk cId="1080528904" sldId="603"/>
            <ac:spMk id="2" creationId="{B53E36B5-4CFC-4051-9450-C8BFC5DFFCB8}"/>
          </ac:spMkLst>
        </pc:spChg>
      </pc:sldChg>
      <pc:sldChg chg="modSp new del mod">
        <pc:chgData name="Kareha, Stephen" userId="cfedc11c-dfd6-4bec-9006-48e27a74487a" providerId="ADAL" clId="{7F071B38-E2D7-47DD-B9FA-F13F57929394}" dt="2022-05-25T19:27:58.251" v="8865" actId="47"/>
        <pc:sldMkLst>
          <pc:docMk/>
          <pc:sldMk cId="52283550" sldId="604"/>
        </pc:sldMkLst>
        <pc:spChg chg="mod">
          <ac:chgData name="Kareha, Stephen" userId="cfedc11c-dfd6-4bec-9006-48e27a74487a" providerId="ADAL" clId="{7F071B38-E2D7-47DD-B9FA-F13F57929394}" dt="2022-05-25T13:26:05.116" v="6243" actId="20577"/>
          <ac:spMkLst>
            <pc:docMk/>
            <pc:sldMk cId="52283550" sldId="604"/>
            <ac:spMk id="2" creationId="{AB809026-9794-4ED6-BF25-C266AD8C4FDF}"/>
          </ac:spMkLst>
        </pc:spChg>
      </pc:sldChg>
      <pc:sldChg chg="modSp new del mod">
        <pc:chgData name="Kareha, Stephen" userId="cfedc11c-dfd6-4bec-9006-48e27a74487a" providerId="ADAL" clId="{7F071B38-E2D7-47DD-B9FA-F13F57929394}" dt="2022-05-25T19:27:58.251" v="8865" actId="47"/>
        <pc:sldMkLst>
          <pc:docMk/>
          <pc:sldMk cId="1277702528" sldId="605"/>
        </pc:sldMkLst>
        <pc:spChg chg="mod">
          <ac:chgData name="Kareha, Stephen" userId="cfedc11c-dfd6-4bec-9006-48e27a74487a" providerId="ADAL" clId="{7F071B38-E2D7-47DD-B9FA-F13F57929394}" dt="2022-05-25T13:26:10.647" v="6248" actId="20577"/>
          <ac:spMkLst>
            <pc:docMk/>
            <pc:sldMk cId="1277702528" sldId="605"/>
            <ac:spMk id="2" creationId="{FBB90B4B-48C0-4A45-B4AA-B6F1AA8188C2}"/>
          </ac:spMkLst>
        </pc:spChg>
      </pc:sldChg>
      <pc:sldChg chg="modSp new del mod">
        <pc:chgData name="Kareha, Stephen" userId="cfedc11c-dfd6-4bec-9006-48e27a74487a" providerId="ADAL" clId="{7F071B38-E2D7-47DD-B9FA-F13F57929394}" dt="2022-05-25T19:27:58.251" v="8865" actId="47"/>
        <pc:sldMkLst>
          <pc:docMk/>
          <pc:sldMk cId="409446218" sldId="606"/>
        </pc:sldMkLst>
        <pc:spChg chg="mod">
          <ac:chgData name="Kareha, Stephen" userId="cfedc11c-dfd6-4bec-9006-48e27a74487a" providerId="ADAL" clId="{7F071B38-E2D7-47DD-B9FA-F13F57929394}" dt="2022-05-25T13:26:13.886" v="6254" actId="20577"/>
          <ac:spMkLst>
            <pc:docMk/>
            <pc:sldMk cId="409446218" sldId="606"/>
            <ac:spMk id="2" creationId="{E6A5FA03-B225-450F-BD32-4EC81EE5E358}"/>
          </ac:spMkLst>
        </pc:spChg>
      </pc:sldChg>
      <pc:sldChg chg="add">
        <pc:chgData name="Kareha, Stephen" userId="cfedc11c-dfd6-4bec-9006-48e27a74487a" providerId="ADAL" clId="{7F071B38-E2D7-47DD-B9FA-F13F57929394}" dt="2022-05-25T13:46:05.687" v="6255"/>
        <pc:sldMkLst>
          <pc:docMk/>
          <pc:sldMk cId="1679255628" sldId="608"/>
        </pc:sldMkLst>
      </pc:sldChg>
      <pc:sldChg chg="add">
        <pc:chgData name="Kareha, Stephen" userId="cfedc11c-dfd6-4bec-9006-48e27a74487a" providerId="ADAL" clId="{7F071B38-E2D7-47DD-B9FA-F13F57929394}" dt="2022-05-25T13:46:05.687" v="6255"/>
        <pc:sldMkLst>
          <pc:docMk/>
          <pc:sldMk cId="3948786660" sldId="609"/>
        </pc:sldMkLst>
      </pc:sldChg>
      <pc:sldChg chg="add">
        <pc:chgData name="Kareha, Stephen" userId="cfedc11c-dfd6-4bec-9006-48e27a74487a" providerId="ADAL" clId="{7F071B38-E2D7-47DD-B9FA-F13F57929394}" dt="2022-05-25T13:46:05.687" v="6255"/>
        <pc:sldMkLst>
          <pc:docMk/>
          <pc:sldMk cId="103347919" sldId="610"/>
        </pc:sldMkLst>
      </pc:sldChg>
      <pc:sldChg chg="add ord">
        <pc:chgData name="Kareha, Stephen" userId="cfedc11c-dfd6-4bec-9006-48e27a74487a" providerId="ADAL" clId="{7F071B38-E2D7-47DD-B9FA-F13F57929394}" dt="2022-05-25T18:23:51.243" v="8601"/>
        <pc:sldMkLst>
          <pc:docMk/>
          <pc:sldMk cId="770774135" sldId="611"/>
        </pc:sldMkLst>
      </pc:sldChg>
      <pc:sldChg chg="add ord">
        <pc:chgData name="Kareha, Stephen" userId="cfedc11c-dfd6-4bec-9006-48e27a74487a" providerId="ADAL" clId="{7F071B38-E2D7-47DD-B9FA-F13F57929394}" dt="2022-05-25T18:24:49.292" v="8605"/>
        <pc:sldMkLst>
          <pc:docMk/>
          <pc:sldMk cId="2446249150" sldId="612"/>
        </pc:sldMkLst>
      </pc:sldChg>
      <pc:sldChg chg="add del">
        <pc:chgData name="Kareha, Stephen" userId="cfedc11c-dfd6-4bec-9006-48e27a74487a" providerId="ADAL" clId="{7F071B38-E2D7-47DD-B9FA-F13F57929394}" dt="2022-05-25T18:21:53.402" v="8595" actId="47"/>
        <pc:sldMkLst>
          <pc:docMk/>
          <pc:sldMk cId="2070706724" sldId="618"/>
        </pc:sldMkLst>
      </pc:sldChg>
      <pc:sldChg chg="add del">
        <pc:chgData name="Kareha, Stephen" userId="cfedc11c-dfd6-4bec-9006-48e27a74487a" providerId="ADAL" clId="{7F071B38-E2D7-47DD-B9FA-F13F57929394}" dt="2022-05-25T18:21:27.197" v="8590" actId="47"/>
        <pc:sldMkLst>
          <pc:docMk/>
          <pc:sldMk cId="3769456291" sldId="619"/>
        </pc:sldMkLst>
      </pc:sldChg>
      <pc:sldChg chg="add del">
        <pc:chgData name="Kareha, Stephen" userId="cfedc11c-dfd6-4bec-9006-48e27a74487a" providerId="ADAL" clId="{7F071B38-E2D7-47DD-B9FA-F13F57929394}" dt="2022-05-25T18:22:20.066" v="8598" actId="47"/>
        <pc:sldMkLst>
          <pc:docMk/>
          <pc:sldMk cId="3101489034" sldId="620"/>
        </pc:sldMkLst>
      </pc:sldChg>
      <pc:sldChg chg="addSp delSp modSp add mod delAnim">
        <pc:chgData name="Kareha, Stephen" userId="cfedc11c-dfd6-4bec-9006-48e27a74487a" providerId="ADAL" clId="{7F071B38-E2D7-47DD-B9FA-F13F57929394}" dt="2022-10-19T00:59:08.113" v="13932" actId="20577"/>
        <pc:sldMkLst>
          <pc:docMk/>
          <pc:sldMk cId="3015296557" sldId="715"/>
        </pc:sldMkLst>
        <pc:spChg chg="mod">
          <ac:chgData name="Kareha, Stephen" userId="cfedc11c-dfd6-4bec-9006-48e27a74487a" providerId="ADAL" clId="{7F071B38-E2D7-47DD-B9FA-F13F57929394}" dt="2022-05-25T18:19:52.564" v="8568" actId="20577"/>
          <ac:spMkLst>
            <pc:docMk/>
            <pc:sldMk cId="3015296557" sldId="715"/>
            <ac:spMk id="2" creationId="{00000000-0000-0000-0000-000000000000}"/>
          </ac:spMkLst>
        </pc:spChg>
        <pc:spChg chg="del">
          <ac:chgData name="Kareha, Stephen" userId="cfedc11c-dfd6-4bec-9006-48e27a74487a" providerId="ADAL" clId="{7F071B38-E2D7-47DD-B9FA-F13F57929394}" dt="2022-05-25T18:18:35.661" v="8494" actId="478"/>
          <ac:spMkLst>
            <pc:docMk/>
            <pc:sldMk cId="3015296557" sldId="715"/>
            <ac:spMk id="5" creationId="{00000000-0000-0000-0000-000000000000}"/>
          </ac:spMkLst>
        </pc:spChg>
        <pc:spChg chg="add del mod">
          <ac:chgData name="Kareha, Stephen" userId="cfedc11c-dfd6-4bec-9006-48e27a74487a" providerId="ADAL" clId="{7F071B38-E2D7-47DD-B9FA-F13F57929394}" dt="2022-05-25T18:18:33.692" v="8493" actId="478"/>
          <ac:spMkLst>
            <pc:docMk/>
            <pc:sldMk cId="3015296557" sldId="715"/>
            <ac:spMk id="6" creationId="{71D44A80-A8ED-483F-B27E-E1C340710FE2}"/>
          </ac:spMkLst>
        </pc:spChg>
        <pc:spChg chg="add del mod">
          <ac:chgData name="Kareha, Stephen" userId="cfedc11c-dfd6-4bec-9006-48e27a74487a" providerId="ADAL" clId="{7F071B38-E2D7-47DD-B9FA-F13F57929394}" dt="2022-05-25T18:18:30.221" v="8492"/>
          <ac:spMkLst>
            <pc:docMk/>
            <pc:sldMk cId="3015296557" sldId="715"/>
            <ac:spMk id="8" creationId="{FB2A0720-BB8B-4AD5-A74F-868701444CB1}"/>
          </ac:spMkLst>
        </pc:spChg>
        <pc:spChg chg="add mod">
          <ac:chgData name="Kareha, Stephen" userId="cfedc11c-dfd6-4bec-9006-48e27a74487a" providerId="ADAL" clId="{7F071B38-E2D7-47DD-B9FA-F13F57929394}" dt="2022-05-25T18:18:37.927" v="8495" actId="478"/>
          <ac:spMkLst>
            <pc:docMk/>
            <pc:sldMk cId="3015296557" sldId="715"/>
            <ac:spMk id="10" creationId="{1DA27085-6F7B-4D9E-ABD3-D25231865DD4}"/>
          </ac:spMkLst>
        </pc:spChg>
        <pc:spChg chg="add mod">
          <ac:chgData name="Kareha, Stephen" userId="cfedc11c-dfd6-4bec-9006-48e27a74487a" providerId="ADAL" clId="{7F071B38-E2D7-47DD-B9FA-F13F57929394}" dt="2022-05-25T18:18:53.236" v="8564" actId="1076"/>
          <ac:spMkLst>
            <pc:docMk/>
            <pc:sldMk cId="3015296557" sldId="715"/>
            <ac:spMk id="12" creationId="{80935F78-0E1A-4BB0-BE6D-839A45450741}"/>
          </ac:spMkLst>
        </pc:spChg>
        <pc:graphicFrameChg chg="add del mod">
          <ac:chgData name="Kareha, Stephen" userId="cfedc11c-dfd6-4bec-9006-48e27a74487a" providerId="ADAL" clId="{7F071B38-E2D7-47DD-B9FA-F13F57929394}" dt="2022-05-25T18:18:30.221" v="8492"/>
          <ac:graphicFrameMkLst>
            <pc:docMk/>
            <pc:sldMk cId="3015296557" sldId="715"/>
            <ac:graphicFrameMk id="9" creationId="{D8FDEED8-ABDA-420E-9E4B-CBAE1F52DB07}"/>
          </ac:graphicFrameMkLst>
        </pc:graphicFrameChg>
        <pc:graphicFrameChg chg="add mod">
          <ac:chgData name="Kareha, Stephen" userId="cfedc11c-dfd6-4bec-9006-48e27a74487a" providerId="ADAL" clId="{7F071B38-E2D7-47DD-B9FA-F13F57929394}" dt="2022-10-19T00:59:08.113" v="13932" actId="20577"/>
          <ac:graphicFrameMkLst>
            <pc:docMk/>
            <pc:sldMk cId="3015296557" sldId="715"/>
            <ac:graphicFrameMk id="13" creationId="{399F44DD-C251-4EBD-A645-F30CD40CDA28}"/>
          </ac:graphicFrameMkLst>
        </pc:graphicFrameChg>
        <pc:picChg chg="add del">
          <ac:chgData name="Kareha, Stephen" userId="cfedc11c-dfd6-4bec-9006-48e27a74487a" providerId="ADAL" clId="{7F071B38-E2D7-47DD-B9FA-F13F57929394}" dt="2022-05-25T18:18:37.927" v="8495" actId="478"/>
          <ac:picMkLst>
            <pc:docMk/>
            <pc:sldMk cId="3015296557" sldId="715"/>
            <ac:picMk id="19" creationId="{3287DEDB-E5A0-4B6C-B930-5F0251BAFA3E}"/>
          </ac:picMkLst>
        </pc:picChg>
      </pc:sldChg>
      <pc:sldChg chg="add del">
        <pc:chgData name="Kareha, Stephen" userId="cfedc11c-dfd6-4bec-9006-48e27a74487a" providerId="ADAL" clId="{7F071B38-E2D7-47DD-B9FA-F13F57929394}" dt="2022-05-25T18:25:31.271" v="8609" actId="47"/>
        <pc:sldMkLst>
          <pc:docMk/>
          <pc:sldMk cId="4289035196" sldId="723"/>
        </pc:sldMkLst>
      </pc:sldChg>
      <pc:sldChg chg="add del">
        <pc:chgData name="Kareha, Stephen" userId="cfedc11c-dfd6-4bec-9006-48e27a74487a" providerId="ADAL" clId="{7F071B38-E2D7-47DD-B9FA-F13F57929394}" dt="2022-05-25T18:22:26.571" v="8599" actId="47"/>
        <pc:sldMkLst>
          <pc:docMk/>
          <pc:sldMk cId="3038838304" sldId="724"/>
        </pc:sldMkLst>
      </pc:sldChg>
      <pc:sldChg chg="addSp modSp add mod ord modNotesTx">
        <pc:chgData name="Kareha, Stephen" userId="cfedc11c-dfd6-4bec-9006-48e27a74487a" providerId="ADAL" clId="{7F071B38-E2D7-47DD-B9FA-F13F57929394}" dt="2022-10-18T21:55:50.394" v="13494" actId="1076"/>
        <pc:sldMkLst>
          <pc:docMk/>
          <pc:sldMk cId="483274873" sldId="725"/>
        </pc:sldMkLst>
        <pc:spChg chg="mod">
          <ac:chgData name="Kareha, Stephen" userId="cfedc11c-dfd6-4bec-9006-48e27a74487a" providerId="ADAL" clId="{7F071B38-E2D7-47DD-B9FA-F13F57929394}" dt="2022-10-18T21:55:31.349" v="13467" actId="6549"/>
          <ac:spMkLst>
            <pc:docMk/>
            <pc:sldMk cId="483274873" sldId="725"/>
            <ac:spMk id="2" creationId="{00000000-0000-0000-0000-000000000000}"/>
          </ac:spMkLst>
        </pc:spChg>
        <pc:spChg chg="add mod">
          <ac:chgData name="Kareha, Stephen" userId="cfedc11c-dfd6-4bec-9006-48e27a74487a" providerId="ADAL" clId="{7F071B38-E2D7-47DD-B9FA-F13F57929394}" dt="2022-10-18T21:55:50.394" v="13494" actId="1076"/>
          <ac:spMkLst>
            <pc:docMk/>
            <pc:sldMk cId="483274873" sldId="725"/>
            <ac:spMk id="10" creationId="{EA874D31-A6A5-4322-9A15-4284DC29A208}"/>
          </ac:spMkLst>
        </pc:spChg>
        <pc:graphicFrameChg chg="add mod">
          <ac:chgData name="Kareha, Stephen" userId="cfedc11c-dfd6-4bec-9006-48e27a74487a" providerId="ADAL" clId="{7F071B38-E2D7-47DD-B9FA-F13F57929394}" dt="2022-10-18T21:54:48.204" v="13461" actId="207"/>
          <ac:graphicFrameMkLst>
            <pc:docMk/>
            <pc:sldMk cId="483274873" sldId="725"/>
            <ac:graphicFrameMk id="9" creationId="{BC26931C-34B2-4E30-A75D-540865332774}"/>
          </ac:graphicFrameMkLst>
        </pc:graphicFrameChg>
        <pc:picChg chg="mod">
          <ac:chgData name="Kareha, Stephen" userId="cfedc11c-dfd6-4bec-9006-48e27a74487a" providerId="ADAL" clId="{7F071B38-E2D7-47DD-B9FA-F13F57929394}" dt="2022-10-18T21:53:54.120" v="13456" actId="1076"/>
          <ac:picMkLst>
            <pc:docMk/>
            <pc:sldMk cId="483274873" sldId="725"/>
            <ac:picMk id="1026" creationId="{00000000-0000-0000-0000-000000000000}"/>
          </ac:picMkLst>
        </pc:picChg>
        <pc:picChg chg="mod">
          <ac:chgData name="Kareha, Stephen" userId="cfedc11c-dfd6-4bec-9006-48e27a74487a" providerId="ADAL" clId="{7F071B38-E2D7-47DD-B9FA-F13F57929394}" dt="2022-10-18T21:53:49.862" v="13455" actId="1076"/>
          <ac:picMkLst>
            <pc:docMk/>
            <pc:sldMk cId="483274873" sldId="725"/>
            <ac:picMk id="1028" creationId="{00000000-0000-0000-0000-000000000000}"/>
          </ac:picMkLst>
        </pc:picChg>
        <pc:picChg chg="mod">
          <ac:chgData name="Kareha, Stephen" userId="cfedc11c-dfd6-4bec-9006-48e27a74487a" providerId="ADAL" clId="{7F071B38-E2D7-47DD-B9FA-F13F57929394}" dt="2022-10-18T21:52:54.566" v="13444" actId="1076"/>
          <ac:picMkLst>
            <pc:docMk/>
            <pc:sldMk cId="483274873" sldId="725"/>
            <ac:picMk id="1029" creationId="{00000000-0000-0000-0000-000000000000}"/>
          </ac:picMkLst>
        </pc:picChg>
        <pc:picChg chg="mod">
          <ac:chgData name="Kareha, Stephen" userId="cfedc11c-dfd6-4bec-9006-48e27a74487a" providerId="ADAL" clId="{7F071B38-E2D7-47DD-B9FA-F13F57929394}" dt="2022-10-18T21:53:12.402" v="13449" actId="167"/>
          <ac:picMkLst>
            <pc:docMk/>
            <pc:sldMk cId="483274873" sldId="725"/>
            <ac:picMk id="1031" creationId="{00000000-0000-0000-0000-000000000000}"/>
          </ac:picMkLst>
        </pc:picChg>
      </pc:sldChg>
      <pc:sldChg chg="add del">
        <pc:chgData name="Kareha, Stephen" userId="cfedc11c-dfd6-4bec-9006-48e27a74487a" providerId="ADAL" clId="{7F071B38-E2D7-47DD-B9FA-F13F57929394}" dt="2022-05-25T19:28:59.639" v="8869" actId="47"/>
        <pc:sldMkLst>
          <pc:docMk/>
          <pc:sldMk cId="3513212200" sldId="726"/>
        </pc:sldMkLst>
      </pc:sldChg>
      <pc:sldChg chg="modSp add del">
        <pc:chgData name="Kareha, Stephen" userId="cfedc11c-dfd6-4bec-9006-48e27a74487a" providerId="ADAL" clId="{7F071B38-E2D7-47DD-B9FA-F13F57929394}" dt="2022-10-19T01:03:00.169" v="13989" actId="47"/>
        <pc:sldMkLst>
          <pc:docMk/>
          <pc:sldMk cId="1706163071" sldId="727"/>
        </pc:sldMkLst>
        <pc:graphicFrameChg chg="mod">
          <ac:chgData name="Kareha, Stephen" userId="cfedc11c-dfd6-4bec-9006-48e27a74487a" providerId="ADAL" clId="{7F071B38-E2D7-47DD-B9FA-F13F57929394}" dt="2022-07-19T18:13:03.552" v="12867" actId="20577"/>
          <ac:graphicFrameMkLst>
            <pc:docMk/>
            <pc:sldMk cId="1706163071" sldId="727"/>
            <ac:graphicFrameMk id="6" creationId="{DF449A40-31A0-44EC-9A12-7AC0077C7038}"/>
          </ac:graphicFrameMkLst>
        </pc:graphicFrameChg>
      </pc:sldChg>
      <pc:sldChg chg="modSp add del mod">
        <pc:chgData name="Kareha, Stephen" userId="cfedc11c-dfd6-4bec-9006-48e27a74487a" providerId="ADAL" clId="{7F071B38-E2D7-47DD-B9FA-F13F57929394}" dt="2022-10-19T01:02:45.072" v="13988" actId="47"/>
        <pc:sldMkLst>
          <pc:docMk/>
          <pc:sldMk cId="1148520280" sldId="728"/>
        </pc:sldMkLst>
        <pc:spChg chg="mod">
          <ac:chgData name="Kareha, Stephen" userId="cfedc11c-dfd6-4bec-9006-48e27a74487a" providerId="ADAL" clId="{7F071B38-E2D7-47DD-B9FA-F13F57929394}" dt="2022-06-01T13:50:54.004" v="11269" actId="20577"/>
          <ac:spMkLst>
            <pc:docMk/>
            <pc:sldMk cId="1148520280" sldId="728"/>
            <ac:spMk id="3" creationId="{89006FCD-7A47-4953-96A2-69827B96D834}"/>
          </ac:spMkLst>
        </pc:spChg>
      </pc:sldChg>
      <pc:sldChg chg="addSp delSp modSp add mod modTransition modClrScheme addAnim delAnim modAnim chgLayout modNotesTx">
        <pc:chgData name="Kareha, Stephen" userId="cfedc11c-dfd6-4bec-9006-48e27a74487a" providerId="ADAL" clId="{7F071B38-E2D7-47DD-B9FA-F13F57929394}" dt="2023-01-12T02:29:10.329" v="14473" actId="20577"/>
        <pc:sldMkLst>
          <pc:docMk/>
          <pc:sldMk cId="4005316388" sldId="729"/>
        </pc:sldMkLst>
        <pc:spChg chg="mod">
          <ac:chgData name="Kareha, Stephen" userId="cfedc11c-dfd6-4bec-9006-48e27a74487a" providerId="ADAL" clId="{7F071B38-E2D7-47DD-B9FA-F13F57929394}" dt="2023-01-12T02:23:22.483" v="14366" actId="14100"/>
          <ac:spMkLst>
            <pc:docMk/>
            <pc:sldMk cId="4005316388" sldId="729"/>
            <ac:spMk id="2" creationId="{D621A39A-EB72-40D6-83B3-E6C7228F0399}"/>
          </ac:spMkLst>
        </pc:spChg>
        <pc:spChg chg="mod">
          <ac:chgData name="Kareha, Stephen" userId="cfedc11c-dfd6-4bec-9006-48e27a74487a" providerId="ADAL" clId="{7F071B38-E2D7-47DD-B9FA-F13F57929394}" dt="2023-01-12T02:23:51.504" v="14396" actId="1076"/>
          <ac:spMkLst>
            <pc:docMk/>
            <pc:sldMk cId="4005316388" sldId="729"/>
            <ac:spMk id="3" creationId="{17BED47D-51D5-4072-8171-26AF7C79D710}"/>
          </ac:spMkLst>
        </pc:spChg>
        <pc:spChg chg="mod">
          <ac:chgData name="Kareha, Stephen" userId="cfedc11c-dfd6-4bec-9006-48e27a74487a" providerId="ADAL" clId="{7F071B38-E2D7-47DD-B9FA-F13F57929394}" dt="2023-01-12T02:23:30.566" v="14371" actId="1036"/>
          <ac:spMkLst>
            <pc:docMk/>
            <pc:sldMk cId="4005316388" sldId="729"/>
            <ac:spMk id="4" creationId="{CF69F983-42C4-4C59-BCE3-4B978506577A}"/>
          </ac:spMkLst>
        </pc:spChg>
        <pc:spChg chg="mod">
          <ac:chgData name="Kareha, Stephen" userId="cfedc11c-dfd6-4bec-9006-48e27a74487a" providerId="ADAL" clId="{7F071B38-E2D7-47DD-B9FA-F13F57929394}" dt="2023-01-12T02:23:05.948" v="14318" actId="1037"/>
          <ac:spMkLst>
            <pc:docMk/>
            <pc:sldMk cId="4005316388" sldId="729"/>
            <ac:spMk id="5" creationId="{4E72D6D7-380C-4FEE-9EB2-7EF69A9706C4}"/>
          </ac:spMkLst>
        </pc:spChg>
        <pc:spChg chg="mod ord">
          <ac:chgData name="Kareha, Stephen" userId="cfedc11c-dfd6-4bec-9006-48e27a74487a" providerId="ADAL" clId="{7F071B38-E2D7-47DD-B9FA-F13F57929394}" dt="2023-01-12T02:25:54.962" v="14431" actId="700"/>
          <ac:spMkLst>
            <pc:docMk/>
            <pc:sldMk cId="4005316388" sldId="729"/>
            <ac:spMk id="7" creationId="{62437F48-058C-4463-A746-9BA41CAED22F}"/>
          </ac:spMkLst>
        </pc:spChg>
        <pc:spChg chg="add del mod ord">
          <ac:chgData name="Kareha, Stephen" userId="cfedc11c-dfd6-4bec-9006-48e27a74487a" providerId="ADAL" clId="{7F071B38-E2D7-47DD-B9FA-F13F57929394}" dt="2023-01-12T02:25:42.716" v="14430" actId="166"/>
          <ac:spMkLst>
            <pc:docMk/>
            <pc:sldMk cId="4005316388" sldId="729"/>
            <ac:spMk id="8" creationId="{9B99CF46-43DC-4CCE-BFBA-72FDCA901542}"/>
          </ac:spMkLst>
        </pc:spChg>
        <pc:spChg chg="mod">
          <ac:chgData name="Kareha, Stephen" userId="cfedc11c-dfd6-4bec-9006-48e27a74487a" providerId="ADAL" clId="{7F071B38-E2D7-47DD-B9FA-F13F57929394}" dt="2023-01-12T02:23:55.264" v="14397" actId="1076"/>
          <ac:spMkLst>
            <pc:docMk/>
            <pc:sldMk cId="4005316388" sldId="729"/>
            <ac:spMk id="9" creationId="{2F9DB1D3-4859-4003-95DE-C9CAF4BC83AF}"/>
          </ac:spMkLst>
        </pc:spChg>
        <pc:spChg chg="mod">
          <ac:chgData name="Kareha, Stephen" userId="cfedc11c-dfd6-4bec-9006-48e27a74487a" providerId="ADAL" clId="{7F071B38-E2D7-47DD-B9FA-F13F57929394}" dt="2023-01-12T02:23:41.813" v="14395" actId="1036"/>
          <ac:spMkLst>
            <pc:docMk/>
            <pc:sldMk cId="4005316388" sldId="729"/>
            <ac:spMk id="10" creationId="{2F8E1920-8B6F-426E-9155-E2CA77750E76}"/>
          </ac:spMkLst>
        </pc:spChg>
        <pc:spChg chg="add del mod">
          <ac:chgData name="Kareha, Stephen" userId="cfedc11c-dfd6-4bec-9006-48e27a74487a" providerId="ADAL" clId="{7F071B38-E2D7-47DD-B9FA-F13F57929394}" dt="2022-05-31T01:11:16.538" v="9796"/>
          <ac:spMkLst>
            <pc:docMk/>
            <pc:sldMk cId="4005316388" sldId="729"/>
            <ac:spMk id="11" creationId="{AB56CD84-D07B-4817-8556-467B29635459}"/>
          </ac:spMkLst>
        </pc:spChg>
        <pc:spChg chg="add del mod">
          <ac:chgData name="Kareha, Stephen" userId="cfedc11c-dfd6-4bec-9006-48e27a74487a" providerId="ADAL" clId="{7F071B38-E2D7-47DD-B9FA-F13F57929394}" dt="2022-05-31T01:13:52.372" v="9926"/>
          <ac:spMkLst>
            <pc:docMk/>
            <pc:sldMk cId="4005316388" sldId="729"/>
            <ac:spMk id="13" creationId="{433B2053-9BAC-46D7-BCEC-447BF75AF532}"/>
          </ac:spMkLst>
        </pc:spChg>
        <pc:spChg chg="add del mod">
          <ac:chgData name="Kareha, Stephen" userId="cfedc11c-dfd6-4bec-9006-48e27a74487a" providerId="ADAL" clId="{7F071B38-E2D7-47DD-B9FA-F13F57929394}" dt="2023-01-12T02:24:30.456" v="14409" actId="478"/>
          <ac:spMkLst>
            <pc:docMk/>
            <pc:sldMk cId="4005316388" sldId="729"/>
            <ac:spMk id="13" creationId="{AB19525B-F9E4-4907-A0D3-311A035F03DB}"/>
          </ac:spMkLst>
        </pc:spChg>
        <pc:spChg chg="del">
          <ac:chgData name="Kareha, Stephen" userId="cfedc11c-dfd6-4bec-9006-48e27a74487a" providerId="ADAL" clId="{7F071B38-E2D7-47DD-B9FA-F13F57929394}" dt="2022-05-25T17:27:23.255" v="8383" actId="478"/>
          <ac:spMkLst>
            <pc:docMk/>
            <pc:sldMk cId="4005316388" sldId="729"/>
            <ac:spMk id="13" creationId="{AF711345-9C39-48B3-B864-57FCA9A18C5D}"/>
          </ac:spMkLst>
        </pc:spChg>
        <pc:spChg chg="del">
          <ac:chgData name="Kareha, Stephen" userId="cfedc11c-dfd6-4bec-9006-48e27a74487a" providerId="ADAL" clId="{7F071B38-E2D7-47DD-B9FA-F13F57929394}" dt="2022-05-25T17:27:20.404" v="8382" actId="478"/>
          <ac:spMkLst>
            <pc:docMk/>
            <pc:sldMk cId="4005316388" sldId="729"/>
            <ac:spMk id="14" creationId="{3C13440D-2CC3-41CF-84C0-80E25F7112B9}"/>
          </ac:spMkLst>
        </pc:spChg>
        <pc:spChg chg="add del mod ord">
          <ac:chgData name="Kareha, Stephen" userId="cfedc11c-dfd6-4bec-9006-48e27a74487a" providerId="ADAL" clId="{7F071B38-E2D7-47DD-B9FA-F13F57929394}" dt="2022-05-31T01:16:43.370" v="10007" actId="478"/>
          <ac:spMkLst>
            <pc:docMk/>
            <pc:sldMk cId="4005316388" sldId="729"/>
            <ac:spMk id="15" creationId="{50409E08-56E3-445E-ABF9-6D52ED0D66BB}"/>
          </ac:spMkLst>
        </pc:spChg>
        <pc:spChg chg="del">
          <ac:chgData name="Kareha, Stephen" userId="cfedc11c-dfd6-4bec-9006-48e27a74487a" providerId="ADAL" clId="{7F071B38-E2D7-47DD-B9FA-F13F57929394}" dt="2022-05-25T17:27:15.102" v="8380" actId="478"/>
          <ac:spMkLst>
            <pc:docMk/>
            <pc:sldMk cId="4005316388" sldId="729"/>
            <ac:spMk id="15" creationId="{A79E27C7-6A09-466A-990C-EA21AE330021}"/>
          </ac:spMkLst>
        </pc:spChg>
        <pc:spChg chg="add del mod">
          <ac:chgData name="Kareha, Stephen" userId="cfedc11c-dfd6-4bec-9006-48e27a74487a" providerId="ADAL" clId="{7F071B38-E2D7-47DD-B9FA-F13F57929394}" dt="2022-05-31T01:16:38.329" v="10006"/>
          <ac:spMkLst>
            <pc:docMk/>
            <pc:sldMk cId="4005316388" sldId="729"/>
            <ac:spMk id="16" creationId="{98055156-746F-4C2D-8F44-997F9F632DDA}"/>
          </ac:spMkLst>
        </pc:spChg>
        <pc:spChg chg="del">
          <ac:chgData name="Kareha, Stephen" userId="cfedc11c-dfd6-4bec-9006-48e27a74487a" providerId="ADAL" clId="{7F071B38-E2D7-47DD-B9FA-F13F57929394}" dt="2022-05-25T17:27:17.686" v="8381" actId="478"/>
          <ac:spMkLst>
            <pc:docMk/>
            <pc:sldMk cId="4005316388" sldId="729"/>
            <ac:spMk id="16" creationId="{B1A8B4B4-20B1-4B99-8FAD-0C9030C95009}"/>
          </ac:spMkLst>
        </pc:spChg>
        <pc:spChg chg="del">
          <ac:chgData name="Kareha, Stephen" userId="cfedc11c-dfd6-4bec-9006-48e27a74487a" providerId="ADAL" clId="{7F071B38-E2D7-47DD-B9FA-F13F57929394}" dt="2022-05-25T17:26:16.961" v="8351" actId="478"/>
          <ac:spMkLst>
            <pc:docMk/>
            <pc:sldMk cId="4005316388" sldId="729"/>
            <ac:spMk id="17" creationId="{9A754DF5-FC4B-45FB-85FD-771A27973172}"/>
          </ac:spMkLst>
        </pc:spChg>
        <pc:spChg chg="add mod ord">
          <ac:chgData name="Kareha, Stephen" userId="cfedc11c-dfd6-4bec-9006-48e27a74487a" providerId="ADAL" clId="{7F071B38-E2D7-47DD-B9FA-F13F57929394}" dt="2023-01-12T02:25:00.449" v="14423" actId="1076"/>
          <ac:spMkLst>
            <pc:docMk/>
            <pc:sldMk cId="4005316388" sldId="729"/>
            <ac:spMk id="18" creationId="{3EED0846-C11A-4941-BBB2-D0B440D57300}"/>
          </ac:spMkLst>
        </pc:spChg>
        <pc:graphicFrameChg chg="mod ord">
          <ac:chgData name="Kareha, Stephen" userId="cfedc11c-dfd6-4bec-9006-48e27a74487a" providerId="ADAL" clId="{7F071B38-E2D7-47DD-B9FA-F13F57929394}" dt="2023-01-12T02:26:44.562" v="14439" actId="1076"/>
          <ac:graphicFrameMkLst>
            <pc:docMk/>
            <pc:sldMk cId="4005316388" sldId="729"/>
            <ac:graphicFrameMk id="6" creationId="{DF449A40-31A0-44EC-9A12-7AC0077C7038}"/>
          </ac:graphicFrameMkLst>
        </pc:graphicFrameChg>
        <pc:graphicFrameChg chg="add del mod">
          <ac:chgData name="Kareha, Stephen" userId="cfedc11c-dfd6-4bec-9006-48e27a74487a" providerId="ADAL" clId="{7F071B38-E2D7-47DD-B9FA-F13F57929394}" dt="2022-05-31T01:11:16.538" v="9796"/>
          <ac:graphicFrameMkLst>
            <pc:docMk/>
            <pc:sldMk cId="4005316388" sldId="729"/>
            <ac:graphicFrameMk id="12" creationId="{6612A45C-EE84-42B5-8BCD-97F2507EBE8D}"/>
          </ac:graphicFrameMkLst>
        </pc:graphicFrameChg>
        <pc:graphicFrameChg chg="add del mod">
          <ac:chgData name="Kareha, Stephen" userId="cfedc11c-dfd6-4bec-9006-48e27a74487a" providerId="ADAL" clId="{7F071B38-E2D7-47DD-B9FA-F13F57929394}" dt="2022-05-31T01:13:52.372" v="9926"/>
          <ac:graphicFrameMkLst>
            <pc:docMk/>
            <pc:sldMk cId="4005316388" sldId="729"/>
            <ac:graphicFrameMk id="14" creationId="{44186BB3-BDE0-4BFF-A48B-0EF6CFDD03C2}"/>
          </ac:graphicFrameMkLst>
        </pc:graphicFrameChg>
        <pc:graphicFrameChg chg="add del mod">
          <ac:chgData name="Kareha, Stephen" userId="cfedc11c-dfd6-4bec-9006-48e27a74487a" providerId="ADAL" clId="{7F071B38-E2D7-47DD-B9FA-F13F57929394}" dt="2022-05-31T01:16:38.329" v="10006"/>
          <ac:graphicFrameMkLst>
            <pc:docMk/>
            <pc:sldMk cId="4005316388" sldId="729"/>
            <ac:graphicFrameMk id="17" creationId="{77C85EC9-B49B-47B8-B1D7-9580F45BB64E}"/>
          </ac:graphicFrameMkLst>
        </pc:graphicFrameChg>
        <pc:graphicFrameChg chg="add mod">
          <ac:chgData name="Kareha, Stephen" userId="cfedc11c-dfd6-4bec-9006-48e27a74487a" providerId="ADAL" clId="{7F071B38-E2D7-47DD-B9FA-F13F57929394}" dt="2023-01-12T02:29:10.329" v="14473" actId="20577"/>
          <ac:graphicFrameMkLst>
            <pc:docMk/>
            <pc:sldMk cId="4005316388" sldId="729"/>
            <ac:graphicFrameMk id="19" creationId="{1ABEEAF6-931A-4159-B734-C6BA6EEDC20C}"/>
          </ac:graphicFrameMkLst>
        </pc:graphicFrameChg>
      </pc:sldChg>
      <pc:sldChg chg="addSp delSp modSp new mod ord modClrScheme chgLayout">
        <pc:chgData name="Kareha, Stephen" userId="cfedc11c-dfd6-4bec-9006-48e27a74487a" providerId="ADAL" clId="{7F071B38-E2D7-47DD-B9FA-F13F57929394}" dt="2023-01-12T02:08:11.959" v="14195" actId="27636"/>
        <pc:sldMkLst>
          <pc:docMk/>
          <pc:sldMk cId="333669317" sldId="730"/>
        </pc:sldMkLst>
        <pc:spChg chg="del mod ord">
          <ac:chgData name="Kareha, Stephen" userId="cfedc11c-dfd6-4bec-9006-48e27a74487a" providerId="ADAL" clId="{7F071B38-E2D7-47DD-B9FA-F13F57929394}" dt="2022-05-25T17:23:56.353" v="8320" actId="700"/>
          <ac:spMkLst>
            <pc:docMk/>
            <pc:sldMk cId="333669317" sldId="730"/>
            <ac:spMk id="2" creationId="{8D376784-EA02-427C-BCA5-B875BC07A903}"/>
          </ac:spMkLst>
        </pc:spChg>
        <pc:spChg chg="add mod ord">
          <ac:chgData name="Kareha, Stephen" userId="cfedc11c-dfd6-4bec-9006-48e27a74487a" providerId="ADAL" clId="{7F071B38-E2D7-47DD-B9FA-F13F57929394}" dt="2023-01-12T02:08:11.959" v="14195" actId="27636"/>
          <ac:spMkLst>
            <pc:docMk/>
            <pc:sldMk cId="333669317" sldId="730"/>
            <ac:spMk id="2" creationId="{BCFD831F-3572-4137-A0C0-6A16A86116C4}"/>
          </ac:spMkLst>
        </pc:spChg>
        <pc:spChg chg="del mod ord">
          <ac:chgData name="Kareha, Stephen" userId="cfedc11c-dfd6-4bec-9006-48e27a74487a" providerId="ADAL" clId="{7F071B38-E2D7-47DD-B9FA-F13F57929394}" dt="2022-05-25T17:23:56.353" v="8320" actId="700"/>
          <ac:spMkLst>
            <pc:docMk/>
            <pc:sldMk cId="333669317" sldId="730"/>
            <ac:spMk id="3" creationId="{7D17ED29-BB54-4A6A-86C3-FF77835AA0A3}"/>
          </ac:spMkLst>
        </pc:spChg>
        <pc:spChg chg="add mod ord">
          <ac:chgData name="Kareha, Stephen" userId="cfedc11c-dfd6-4bec-9006-48e27a74487a" providerId="ADAL" clId="{7F071B38-E2D7-47DD-B9FA-F13F57929394}" dt="2023-01-12T02:03:39.978" v="14056" actId="700"/>
          <ac:spMkLst>
            <pc:docMk/>
            <pc:sldMk cId="333669317" sldId="730"/>
            <ac:spMk id="4" creationId="{B3158465-99DC-4456-A586-429299EDB8DB}"/>
          </ac:spMkLst>
        </pc:spChg>
        <pc:spChg chg="add del mod ord">
          <ac:chgData name="Kareha, Stephen" userId="cfedc11c-dfd6-4bec-9006-48e27a74487a" providerId="ADAL" clId="{7F071B38-E2D7-47DD-B9FA-F13F57929394}" dt="2023-01-12T02:03:39.978" v="14056" actId="700"/>
          <ac:spMkLst>
            <pc:docMk/>
            <pc:sldMk cId="333669317" sldId="730"/>
            <ac:spMk id="5" creationId="{53EEF5C9-AB20-48E6-BE73-A5ADF2185054}"/>
          </ac:spMkLst>
        </pc:spChg>
      </pc:sldChg>
      <pc:sldChg chg="modSp add ord">
        <pc:chgData name="Kareha, Stephen" userId="cfedc11c-dfd6-4bec-9006-48e27a74487a" providerId="ADAL" clId="{7F071B38-E2D7-47DD-B9FA-F13F57929394}" dt="2022-10-19T00:59:22.464" v="13944" actId="20577"/>
        <pc:sldMkLst>
          <pc:docMk/>
          <pc:sldMk cId="3600934419" sldId="731"/>
        </pc:sldMkLst>
        <pc:graphicFrameChg chg="mod">
          <ac:chgData name="Kareha, Stephen" userId="cfedc11c-dfd6-4bec-9006-48e27a74487a" providerId="ADAL" clId="{7F071B38-E2D7-47DD-B9FA-F13F57929394}" dt="2022-10-19T00:59:22.464" v="13944" actId="20577"/>
          <ac:graphicFrameMkLst>
            <pc:docMk/>
            <pc:sldMk cId="3600934419" sldId="731"/>
            <ac:graphicFrameMk id="13" creationId="{399F44DD-C251-4EBD-A645-F30CD40CDA28}"/>
          </ac:graphicFrameMkLst>
        </pc:graphicFrameChg>
      </pc:sldChg>
      <pc:sldChg chg="modSp add ord">
        <pc:chgData name="Kareha, Stephen" userId="cfedc11c-dfd6-4bec-9006-48e27a74487a" providerId="ADAL" clId="{7F071B38-E2D7-47DD-B9FA-F13F57929394}" dt="2022-10-19T00:59:28.048" v="13950" actId="20577"/>
        <pc:sldMkLst>
          <pc:docMk/>
          <pc:sldMk cId="3004716914" sldId="732"/>
        </pc:sldMkLst>
        <pc:graphicFrameChg chg="mod">
          <ac:chgData name="Kareha, Stephen" userId="cfedc11c-dfd6-4bec-9006-48e27a74487a" providerId="ADAL" clId="{7F071B38-E2D7-47DD-B9FA-F13F57929394}" dt="2022-10-19T00:59:28.048" v="13950" actId="20577"/>
          <ac:graphicFrameMkLst>
            <pc:docMk/>
            <pc:sldMk cId="3004716914" sldId="732"/>
            <ac:graphicFrameMk id="13" creationId="{399F44DD-C251-4EBD-A645-F30CD40CDA28}"/>
          </ac:graphicFrameMkLst>
        </pc:graphicFrameChg>
      </pc:sldChg>
      <pc:sldChg chg="modSp add ord">
        <pc:chgData name="Kareha, Stephen" userId="cfedc11c-dfd6-4bec-9006-48e27a74487a" providerId="ADAL" clId="{7F071B38-E2D7-47DD-B9FA-F13F57929394}" dt="2022-10-19T00:59:14.046" v="13938" actId="20577"/>
        <pc:sldMkLst>
          <pc:docMk/>
          <pc:sldMk cId="1945255709" sldId="733"/>
        </pc:sldMkLst>
        <pc:graphicFrameChg chg="mod">
          <ac:chgData name="Kareha, Stephen" userId="cfedc11c-dfd6-4bec-9006-48e27a74487a" providerId="ADAL" clId="{7F071B38-E2D7-47DD-B9FA-F13F57929394}" dt="2022-10-19T00:59:14.046" v="13938" actId="20577"/>
          <ac:graphicFrameMkLst>
            <pc:docMk/>
            <pc:sldMk cId="1945255709" sldId="733"/>
            <ac:graphicFrameMk id="13" creationId="{399F44DD-C251-4EBD-A645-F30CD40CDA28}"/>
          </ac:graphicFrameMkLst>
        </pc:graphicFrameChg>
      </pc:sldChg>
      <pc:sldChg chg="addSp delSp modSp new mod ord modNotesTx">
        <pc:chgData name="Kareha, Stephen" userId="cfedc11c-dfd6-4bec-9006-48e27a74487a" providerId="ADAL" clId="{7F071B38-E2D7-47DD-B9FA-F13F57929394}" dt="2022-10-19T00:41:22.568" v="13755"/>
        <pc:sldMkLst>
          <pc:docMk/>
          <pc:sldMk cId="2962144454" sldId="734"/>
        </pc:sldMkLst>
        <pc:spChg chg="mod">
          <ac:chgData name="Kareha, Stephen" userId="cfedc11c-dfd6-4bec-9006-48e27a74487a" providerId="ADAL" clId="{7F071B38-E2D7-47DD-B9FA-F13F57929394}" dt="2022-05-25T18:26:07.199" v="8627" actId="20577"/>
          <ac:spMkLst>
            <pc:docMk/>
            <pc:sldMk cId="2962144454" sldId="734"/>
            <ac:spMk id="2" creationId="{DB8CD0E2-343A-48A0-9DF6-3E9CC4E28DC1}"/>
          </ac:spMkLst>
        </pc:spChg>
        <pc:spChg chg="del mod">
          <ac:chgData name="Kareha, Stephen" userId="cfedc11c-dfd6-4bec-9006-48e27a74487a" providerId="ADAL" clId="{7F071B38-E2D7-47DD-B9FA-F13F57929394}" dt="2022-07-19T18:04:35.418" v="12604" actId="3680"/>
          <ac:spMkLst>
            <pc:docMk/>
            <pc:sldMk cId="2962144454" sldId="734"/>
            <ac:spMk id="3" creationId="{C285203E-8A84-447A-BED9-D4DEFBA3BFF3}"/>
          </ac:spMkLst>
        </pc:spChg>
        <pc:spChg chg="add del mod">
          <ac:chgData name="Kareha, Stephen" userId="cfedc11c-dfd6-4bec-9006-48e27a74487a" providerId="ADAL" clId="{7F071B38-E2D7-47DD-B9FA-F13F57929394}" dt="2022-07-19T18:07:50.461" v="12608" actId="3680"/>
          <ac:spMkLst>
            <pc:docMk/>
            <pc:sldMk cId="2962144454" sldId="734"/>
            <ac:spMk id="6" creationId="{8F131E76-5753-4867-A3C0-4DCC109D5C63}"/>
          </ac:spMkLst>
        </pc:spChg>
        <pc:graphicFrameChg chg="add del mod ord modGraphic">
          <ac:chgData name="Kareha, Stephen" userId="cfedc11c-dfd6-4bec-9006-48e27a74487a" providerId="ADAL" clId="{7F071B38-E2D7-47DD-B9FA-F13F57929394}" dt="2022-07-19T18:07:40.921" v="12607" actId="478"/>
          <ac:graphicFrameMkLst>
            <pc:docMk/>
            <pc:sldMk cId="2962144454" sldId="734"/>
            <ac:graphicFrameMk id="4" creationId="{EDC437BA-D044-4181-8BF6-2E8A726DB73F}"/>
          </ac:graphicFrameMkLst>
        </pc:graphicFrameChg>
        <pc:graphicFrameChg chg="add mod ord modGraphic">
          <ac:chgData name="Kareha, Stephen" userId="cfedc11c-dfd6-4bec-9006-48e27a74487a" providerId="ADAL" clId="{7F071B38-E2D7-47DD-B9FA-F13F57929394}" dt="2022-07-19T18:11:51.033" v="12745" actId="113"/>
          <ac:graphicFrameMkLst>
            <pc:docMk/>
            <pc:sldMk cId="2962144454" sldId="734"/>
            <ac:graphicFrameMk id="7" creationId="{3A73E025-DE57-4252-AB44-0C5C06851AAF}"/>
          </ac:graphicFrameMkLst>
        </pc:graphicFrameChg>
      </pc:sldChg>
      <pc:sldChg chg="modSp add del">
        <pc:chgData name="Kareha, Stephen" userId="cfedc11c-dfd6-4bec-9006-48e27a74487a" providerId="ADAL" clId="{7F071B38-E2D7-47DD-B9FA-F13F57929394}" dt="2022-10-19T00:59:52.074" v="13964" actId="47"/>
        <pc:sldMkLst>
          <pc:docMk/>
          <pc:sldMk cId="1449030288" sldId="735"/>
        </pc:sldMkLst>
        <pc:graphicFrameChg chg="mod">
          <ac:chgData name="Kareha, Stephen" userId="cfedc11c-dfd6-4bec-9006-48e27a74487a" providerId="ADAL" clId="{7F071B38-E2D7-47DD-B9FA-F13F57929394}" dt="2022-10-19T00:59:33.135" v="13956" actId="20577"/>
          <ac:graphicFrameMkLst>
            <pc:docMk/>
            <pc:sldMk cId="1449030288" sldId="735"/>
            <ac:graphicFrameMk id="6" creationId="{DF449A40-31A0-44EC-9A12-7AC0077C7038}"/>
          </ac:graphicFrameMkLst>
        </pc:graphicFrameChg>
      </pc:sldChg>
      <pc:sldChg chg="modSp add">
        <pc:chgData name="Kareha, Stephen" userId="cfedc11c-dfd6-4bec-9006-48e27a74487a" providerId="ADAL" clId="{7F071B38-E2D7-47DD-B9FA-F13F57929394}" dt="2022-10-18T21:56:21.629" v="13498" actId="20577"/>
        <pc:sldMkLst>
          <pc:docMk/>
          <pc:sldMk cId="1958768756" sldId="736"/>
        </pc:sldMkLst>
        <pc:graphicFrameChg chg="mod">
          <ac:chgData name="Kareha, Stephen" userId="cfedc11c-dfd6-4bec-9006-48e27a74487a" providerId="ADAL" clId="{7F071B38-E2D7-47DD-B9FA-F13F57929394}" dt="2022-10-18T21:56:21.629" v="13498" actId="20577"/>
          <ac:graphicFrameMkLst>
            <pc:docMk/>
            <pc:sldMk cId="1958768756" sldId="736"/>
            <ac:graphicFrameMk id="6" creationId="{DF449A40-31A0-44EC-9A12-7AC0077C7038}"/>
          </ac:graphicFrameMkLst>
        </pc:graphicFrameChg>
      </pc:sldChg>
      <pc:sldChg chg="modSp add">
        <pc:chgData name="Kareha, Stephen" userId="cfedc11c-dfd6-4bec-9006-48e27a74487a" providerId="ADAL" clId="{7F071B38-E2D7-47DD-B9FA-F13F57929394}" dt="2022-10-19T01:00:11.308" v="13968" actId="20577"/>
        <pc:sldMkLst>
          <pc:docMk/>
          <pc:sldMk cId="3747190237" sldId="737"/>
        </pc:sldMkLst>
        <pc:graphicFrameChg chg="mod">
          <ac:chgData name="Kareha, Stephen" userId="cfedc11c-dfd6-4bec-9006-48e27a74487a" providerId="ADAL" clId="{7F071B38-E2D7-47DD-B9FA-F13F57929394}" dt="2022-10-19T01:00:11.308" v="13968" actId="20577"/>
          <ac:graphicFrameMkLst>
            <pc:docMk/>
            <pc:sldMk cId="3747190237" sldId="737"/>
            <ac:graphicFrameMk id="6" creationId="{DF449A40-31A0-44EC-9A12-7AC0077C7038}"/>
          </ac:graphicFrameMkLst>
        </pc:graphicFrameChg>
      </pc:sldChg>
      <pc:sldChg chg="modSp add">
        <pc:chgData name="Kareha, Stephen" userId="cfedc11c-dfd6-4bec-9006-48e27a74487a" providerId="ADAL" clId="{7F071B38-E2D7-47DD-B9FA-F13F57929394}" dt="2022-10-19T01:00:44.858" v="13981" actId="20577"/>
        <pc:sldMkLst>
          <pc:docMk/>
          <pc:sldMk cId="682416685" sldId="738"/>
        </pc:sldMkLst>
        <pc:graphicFrameChg chg="mod">
          <ac:chgData name="Kareha, Stephen" userId="cfedc11c-dfd6-4bec-9006-48e27a74487a" providerId="ADAL" clId="{7F071B38-E2D7-47DD-B9FA-F13F57929394}" dt="2022-10-19T01:00:44.858" v="13981" actId="20577"/>
          <ac:graphicFrameMkLst>
            <pc:docMk/>
            <pc:sldMk cId="682416685" sldId="738"/>
            <ac:graphicFrameMk id="6" creationId="{DF449A40-31A0-44EC-9A12-7AC0077C7038}"/>
          </ac:graphicFrameMkLst>
        </pc:graphicFrameChg>
      </pc:sldChg>
      <pc:sldChg chg="modSp add mod modNotesTx">
        <pc:chgData name="Kareha, Stephen" userId="cfedc11c-dfd6-4bec-9006-48e27a74487a" providerId="ADAL" clId="{7F071B38-E2D7-47DD-B9FA-F13F57929394}" dt="2022-10-19T01:00:49.007" v="13982" actId="6549"/>
        <pc:sldMkLst>
          <pc:docMk/>
          <pc:sldMk cId="214806163" sldId="739"/>
        </pc:sldMkLst>
        <pc:spChg chg="mod">
          <ac:chgData name="Kareha, Stephen" userId="cfedc11c-dfd6-4bec-9006-48e27a74487a" providerId="ADAL" clId="{7F071B38-E2D7-47DD-B9FA-F13F57929394}" dt="2022-10-19T01:00:49.007" v="13982" actId="6549"/>
          <ac:spMkLst>
            <pc:docMk/>
            <pc:sldMk cId="214806163" sldId="739"/>
            <ac:spMk id="2" creationId="{00000000-0000-0000-0000-000000000000}"/>
          </ac:spMkLst>
        </pc:spChg>
      </pc:sldChg>
      <pc:sldChg chg="modSp add del">
        <pc:chgData name="Kareha, Stephen" userId="cfedc11c-dfd6-4bec-9006-48e27a74487a" providerId="ADAL" clId="{7F071B38-E2D7-47DD-B9FA-F13F57929394}" dt="2022-10-19T01:04:57.071" v="14004" actId="47"/>
        <pc:sldMkLst>
          <pc:docMk/>
          <pc:sldMk cId="2562549994" sldId="740"/>
        </pc:sldMkLst>
        <pc:graphicFrameChg chg="mod">
          <ac:chgData name="Kareha, Stephen" userId="cfedc11c-dfd6-4bec-9006-48e27a74487a" providerId="ADAL" clId="{7F071B38-E2D7-47DD-B9FA-F13F57929394}" dt="2022-07-19T18:13:21.888" v="12868"/>
          <ac:graphicFrameMkLst>
            <pc:docMk/>
            <pc:sldMk cId="2562549994" sldId="740"/>
            <ac:graphicFrameMk id="6" creationId="{DF449A40-31A0-44EC-9A12-7AC0077C7038}"/>
          </ac:graphicFrameMkLst>
        </pc:graphicFrameChg>
      </pc:sldChg>
      <pc:sldChg chg="add del">
        <pc:chgData name="Kareha, Stephen" userId="cfedc11c-dfd6-4bec-9006-48e27a74487a" providerId="ADAL" clId="{7F071B38-E2D7-47DD-B9FA-F13F57929394}" dt="2022-10-19T01:05:30.631" v="14006" actId="47"/>
        <pc:sldMkLst>
          <pc:docMk/>
          <pc:sldMk cId="1305410646" sldId="741"/>
        </pc:sldMkLst>
      </pc:sldChg>
      <pc:sldChg chg="modSp add del mod">
        <pc:chgData name="Kareha, Stephen" userId="cfedc11c-dfd6-4bec-9006-48e27a74487a" providerId="ADAL" clId="{7F071B38-E2D7-47DD-B9FA-F13F57929394}" dt="2022-10-19T02:08:26.246" v="14055" actId="47"/>
        <pc:sldMkLst>
          <pc:docMk/>
          <pc:sldMk cId="3839301241" sldId="742"/>
        </pc:sldMkLst>
        <pc:spChg chg="mod">
          <ac:chgData name="Kareha, Stephen" userId="cfedc11c-dfd6-4bec-9006-48e27a74487a" providerId="ADAL" clId="{7F071B38-E2D7-47DD-B9FA-F13F57929394}" dt="2022-10-19T02:08:21.623" v="14054" actId="6549"/>
          <ac:spMkLst>
            <pc:docMk/>
            <pc:sldMk cId="3839301241" sldId="742"/>
            <ac:spMk id="2" creationId="{00000000-0000-0000-0000-000000000000}"/>
          </ac:spMkLst>
        </pc:spChg>
      </pc:sldChg>
      <pc:sldChg chg="modSp add">
        <pc:chgData name="Kareha, Stephen" userId="cfedc11c-dfd6-4bec-9006-48e27a74487a" providerId="ADAL" clId="{7F071B38-E2D7-47DD-B9FA-F13F57929394}" dt="2022-10-18T21:52:19.534" v="13439" actId="207"/>
        <pc:sldMkLst>
          <pc:docMk/>
          <pc:sldMk cId="972549961" sldId="743"/>
        </pc:sldMkLst>
        <pc:graphicFrameChg chg="mod">
          <ac:chgData name="Kareha, Stephen" userId="cfedc11c-dfd6-4bec-9006-48e27a74487a" providerId="ADAL" clId="{7F071B38-E2D7-47DD-B9FA-F13F57929394}" dt="2022-10-18T21:52:19.534" v="13439" actId="207"/>
          <ac:graphicFrameMkLst>
            <pc:docMk/>
            <pc:sldMk cId="972549961" sldId="743"/>
            <ac:graphicFrameMk id="6" creationId="{DF449A40-31A0-44EC-9A12-7AC0077C7038}"/>
          </ac:graphicFrameMkLst>
        </pc:graphicFrameChg>
      </pc:sldChg>
      <pc:sldChg chg="addSp modSp new mod">
        <pc:chgData name="Kareha, Stephen" userId="cfedc11c-dfd6-4bec-9006-48e27a74487a" providerId="ADAL" clId="{7F071B38-E2D7-47DD-B9FA-F13F57929394}" dt="2022-10-18T21:52:29.122" v="13440" actId="207"/>
        <pc:sldMkLst>
          <pc:docMk/>
          <pc:sldMk cId="713376310" sldId="744"/>
        </pc:sldMkLst>
        <pc:spChg chg="mod">
          <ac:chgData name="Kareha, Stephen" userId="cfedc11c-dfd6-4bec-9006-48e27a74487a" providerId="ADAL" clId="{7F071B38-E2D7-47DD-B9FA-F13F57929394}" dt="2022-05-31T00:58:09.912" v="8920" actId="20577"/>
          <ac:spMkLst>
            <pc:docMk/>
            <pc:sldMk cId="713376310" sldId="744"/>
            <ac:spMk id="2" creationId="{04FA6A0C-B352-40CC-BC22-EAF3FF8549E7}"/>
          </ac:spMkLst>
        </pc:spChg>
        <pc:spChg chg="mod">
          <ac:chgData name="Kareha, Stephen" userId="cfedc11c-dfd6-4bec-9006-48e27a74487a" providerId="ADAL" clId="{7F071B38-E2D7-47DD-B9FA-F13F57929394}" dt="2022-05-31T01:02:05.750" v="9360" actId="20577"/>
          <ac:spMkLst>
            <pc:docMk/>
            <pc:sldMk cId="713376310" sldId="744"/>
            <ac:spMk id="3" creationId="{A017ED7F-5A26-4E02-9F57-E60EEF9A9470}"/>
          </ac:spMkLst>
        </pc:spChg>
        <pc:graphicFrameChg chg="add mod">
          <ac:chgData name="Kareha, Stephen" userId="cfedc11c-dfd6-4bec-9006-48e27a74487a" providerId="ADAL" clId="{7F071B38-E2D7-47DD-B9FA-F13F57929394}" dt="2022-10-18T21:52:29.122" v="13440" actId="207"/>
          <ac:graphicFrameMkLst>
            <pc:docMk/>
            <pc:sldMk cId="713376310" sldId="744"/>
            <ac:graphicFrameMk id="4" creationId="{CCC73E31-0CD6-4AFF-978F-CCEBDA4F7E8D}"/>
          </ac:graphicFrameMkLst>
        </pc:graphicFrameChg>
      </pc:sldChg>
      <pc:sldChg chg="addSp modSp new mod">
        <pc:chgData name="Kareha, Stephen" userId="cfedc11c-dfd6-4bec-9006-48e27a74487a" providerId="ADAL" clId="{7F071B38-E2D7-47DD-B9FA-F13F57929394}" dt="2022-10-18T21:54:19.078" v="13458" actId="207"/>
        <pc:sldMkLst>
          <pc:docMk/>
          <pc:sldMk cId="321549325" sldId="745"/>
        </pc:sldMkLst>
        <pc:spChg chg="mod">
          <ac:chgData name="Kareha, Stephen" userId="cfedc11c-dfd6-4bec-9006-48e27a74487a" providerId="ADAL" clId="{7F071B38-E2D7-47DD-B9FA-F13F57929394}" dt="2022-05-31T00:58:14.913" v="8932" actId="20577"/>
          <ac:spMkLst>
            <pc:docMk/>
            <pc:sldMk cId="321549325" sldId="745"/>
            <ac:spMk id="2" creationId="{1D558190-C560-41F0-919F-5416BCB42042}"/>
          </ac:spMkLst>
        </pc:spChg>
        <pc:spChg chg="mod">
          <ac:chgData name="Kareha, Stephen" userId="cfedc11c-dfd6-4bec-9006-48e27a74487a" providerId="ADAL" clId="{7F071B38-E2D7-47DD-B9FA-F13F57929394}" dt="2022-05-31T00:58:26.175" v="8980" actId="20577"/>
          <ac:spMkLst>
            <pc:docMk/>
            <pc:sldMk cId="321549325" sldId="745"/>
            <ac:spMk id="3" creationId="{A58A7B08-E935-405E-B64F-34F1087C35B9}"/>
          </ac:spMkLst>
        </pc:spChg>
        <pc:graphicFrameChg chg="add mod">
          <ac:chgData name="Kareha, Stephen" userId="cfedc11c-dfd6-4bec-9006-48e27a74487a" providerId="ADAL" clId="{7F071B38-E2D7-47DD-B9FA-F13F57929394}" dt="2022-10-18T21:54:19.078" v="13458" actId="207"/>
          <ac:graphicFrameMkLst>
            <pc:docMk/>
            <pc:sldMk cId="321549325" sldId="745"/>
            <ac:graphicFrameMk id="4" creationId="{E84AC917-C36D-4A79-ACAB-6AAFB18C3054}"/>
          </ac:graphicFrameMkLst>
        </pc:graphicFrameChg>
      </pc:sldChg>
      <pc:sldChg chg="modSp add del">
        <pc:chgData name="Kareha, Stephen" userId="cfedc11c-dfd6-4bec-9006-48e27a74487a" providerId="ADAL" clId="{7F071B38-E2D7-47DD-B9FA-F13F57929394}" dt="2022-05-31T01:06:57.202" v="9738" actId="47"/>
        <pc:sldMkLst>
          <pc:docMk/>
          <pc:sldMk cId="1658051775" sldId="746"/>
        </pc:sldMkLst>
        <pc:graphicFrameChg chg="mod">
          <ac:chgData name="Kareha, Stephen" userId="cfedc11c-dfd6-4bec-9006-48e27a74487a" providerId="ADAL" clId="{7F071B38-E2D7-47DD-B9FA-F13F57929394}" dt="2022-05-31T01:03:34.083" v="9364" actId="207"/>
          <ac:graphicFrameMkLst>
            <pc:docMk/>
            <pc:sldMk cId="1658051775" sldId="746"/>
            <ac:graphicFrameMk id="6" creationId="{DF449A40-31A0-44EC-9A12-7AC0077C7038}"/>
          </ac:graphicFrameMkLst>
        </pc:graphicFrameChg>
      </pc:sldChg>
      <pc:sldChg chg="modSp new mod">
        <pc:chgData name="Kareha, Stephen" userId="cfedc11c-dfd6-4bec-9006-48e27a74487a" providerId="ADAL" clId="{7F071B38-E2D7-47DD-B9FA-F13F57929394}" dt="2022-10-18T21:56:33.307" v="13524" actId="20577"/>
        <pc:sldMkLst>
          <pc:docMk/>
          <pc:sldMk cId="1480693844" sldId="747"/>
        </pc:sldMkLst>
        <pc:spChg chg="mod">
          <ac:chgData name="Kareha, Stephen" userId="cfedc11c-dfd6-4bec-9006-48e27a74487a" providerId="ADAL" clId="{7F071B38-E2D7-47DD-B9FA-F13F57929394}" dt="2022-05-31T01:04:06.820" v="9418" actId="20577"/>
          <ac:spMkLst>
            <pc:docMk/>
            <pc:sldMk cId="1480693844" sldId="747"/>
            <ac:spMk id="2" creationId="{DD07E9E4-21EC-484B-A96D-C5DF33B179CE}"/>
          </ac:spMkLst>
        </pc:spChg>
        <pc:spChg chg="mod">
          <ac:chgData name="Kareha, Stephen" userId="cfedc11c-dfd6-4bec-9006-48e27a74487a" providerId="ADAL" clId="{7F071B38-E2D7-47DD-B9FA-F13F57929394}" dt="2022-10-18T21:56:33.307" v="13524" actId="20577"/>
          <ac:spMkLst>
            <pc:docMk/>
            <pc:sldMk cId="1480693844" sldId="747"/>
            <ac:spMk id="3" creationId="{BD87180F-4E7C-4006-9E57-BB7F53FB66E4}"/>
          </ac:spMkLst>
        </pc:spChg>
      </pc:sldChg>
      <pc:sldChg chg="modSp add del mod modAnim">
        <pc:chgData name="Kareha, Stephen" userId="cfedc11c-dfd6-4bec-9006-48e27a74487a" providerId="ADAL" clId="{7F071B38-E2D7-47DD-B9FA-F13F57929394}" dt="2022-05-31T01:19:29.691" v="10076" actId="47"/>
        <pc:sldMkLst>
          <pc:docMk/>
          <pc:sldMk cId="916951270" sldId="748"/>
        </pc:sldMkLst>
        <pc:spChg chg="mod">
          <ac:chgData name="Kareha, Stephen" userId="cfedc11c-dfd6-4bec-9006-48e27a74487a" providerId="ADAL" clId="{7F071B38-E2D7-47DD-B9FA-F13F57929394}" dt="2022-05-31T01:17:37.499" v="10031" actId="1035"/>
          <ac:spMkLst>
            <pc:docMk/>
            <pc:sldMk cId="916951270" sldId="748"/>
            <ac:spMk id="5" creationId="{19D47821-BB3B-4FD9-8804-F174B0E93BE2}"/>
          </ac:spMkLst>
        </pc:spChg>
        <pc:graphicFrameChg chg="mod">
          <ac:chgData name="Kareha, Stephen" userId="cfedc11c-dfd6-4bec-9006-48e27a74487a" providerId="ADAL" clId="{7F071B38-E2D7-47DD-B9FA-F13F57929394}" dt="2022-05-31T01:17:37.499" v="10031" actId="1035"/>
          <ac:graphicFrameMkLst>
            <pc:docMk/>
            <pc:sldMk cId="916951270" sldId="748"/>
            <ac:graphicFrameMk id="9" creationId="{1CCB5B89-3004-438C-9B4D-D04EE87BEFBB}"/>
          </ac:graphicFrameMkLst>
        </pc:graphicFrameChg>
      </pc:sldChg>
      <pc:sldChg chg="modSp new del mod">
        <pc:chgData name="Kareha, Stephen" userId="cfedc11c-dfd6-4bec-9006-48e27a74487a" providerId="ADAL" clId="{7F071B38-E2D7-47DD-B9FA-F13F57929394}" dt="2022-05-31T01:04:08.947" v="9419" actId="47"/>
        <pc:sldMkLst>
          <pc:docMk/>
          <pc:sldMk cId="3980048271" sldId="748"/>
        </pc:sldMkLst>
        <pc:spChg chg="mod">
          <ac:chgData name="Kareha, Stephen" userId="cfedc11c-dfd6-4bec-9006-48e27a74487a" providerId="ADAL" clId="{7F071B38-E2D7-47DD-B9FA-F13F57929394}" dt="2022-05-31T01:03:47.857" v="9393" actId="20577"/>
          <ac:spMkLst>
            <pc:docMk/>
            <pc:sldMk cId="3980048271" sldId="748"/>
            <ac:spMk id="2" creationId="{1861CE96-6718-4D43-ACF4-FCA695E8D9E5}"/>
          </ac:spMkLst>
        </pc:spChg>
      </pc:sldChg>
      <pc:sldChg chg="modSp add del mod modTransition modShow">
        <pc:chgData name="Kareha, Stephen" userId="cfedc11c-dfd6-4bec-9006-48e27a74487a" providerId="ADAL" clId="{7F071B38-E2D7-47DD-B9FA-F13F57929394}" dt="2022-10-18T21:44:25.314" v="13352" actId="20577"/>
        <pc:sldMkLst>
          <pc:docMk/>
          <pc:sldMk cId="3874098332" sldId="749"/>
        </pc:sldMkLst>
        <pc:graphicFrameChg chg="mod">
          <ac:chgData name="Kareha, Stephen" userId="cfedc11c-dfd6-4bec-9006-48e27a74487a" providerId="ADAL" clId="{7F071B38-E2D7-47DD-B9FA-F13F57929394}" dt="2022-10-18T21:44:25.314" v="13352" actId="20577"/>
          <ac:graphicFrameMkLst>
            <pc:docMk/>
            <pc:sldMk cId="3874098332" sldId="749"/>
            <ac:graphicFrameMk id="6" creationId="{DF449A40-31A0-44EC-9A12-7AC0077C7038}"/>
          </ac:graphicFrameMkLst>
        </pc:graphicFrameChg>
      </pc:sldChg>
      <pc:sldChg chg="addSp delSp modSp add mod modClrScheme modShow chgLayout">
        <pc:chgData name="Kareha, Stephen" userId="cfedc11c-dfd6-4bec-9006-48e27a74487a" providerId="ADAL" clId="{7F071B38-E2D7-47DD-B9FA-F13F57929394}" dt="2022-10-19T00:59:01.649" v="13926" actId="404"/>
        <pc:sldMkLst>
          <pc:docMk/>
          <pc:sldMk cId="769736269" sldId="750"/>
        </pc:sldMkLst>
        <pc:spChg chg="mod ord">
          <ac:chgData name="Kareha, Stephen" userId="cfedc11c-dfd6-4bec-9006-48e27a74487a" providerId="ADAL" clId="{7F071B38-E2D7-47DD-B9FA-F13F57929394}" dt="2022-05-31T01:28:19.825" v="10855" actId="700"/>
          <ac:spMkLst>
            <pc:docMk/>
            <pc:sldMk cId="769736269" sldId="750"/>
            <ac:spMk id="2" creationId="{4C0A480A-8885-4884-A85D-45A045E8931A}"/>
          </ac:spMkLst>
        </pc:spChg>
        <pc:spChg chg="del">
          <ac:chgData name="Kareha, Stephen" userId="cfedc11c-dfd6-4bec-9006-48e27a74487a" providerId="ADAL" clId="{7F071B38-E2D7-47DD-B9FA-F13F57929394}" dt="2022-05-31T01:28:12.001" v="10854" actId="478"/>
          <ac:spMkLst>
            <pc:docMk/>
            <pc:sldMk cId="769736269" sldId="750"/>
            <ac:spMk id="9" creationId="{68BF097C-8540-42B6-96C7-6A459C042A46}"/>
          </ac:spMkLst>
        </pc:spChg>
        <pc:spChg chg="add del mod">
          <ac:chgData name="Kareha, Stephen" userId="cfedc11c-dfd6-4bec-9006-48e27a74487a" providerId="ADAL" clId="{7F071B38-E2D7-47DD-B9FA-F13F57929394}" dt="2022-05-31T01:28:09.849" v="10853" actId="478"/>
          <ac:spMkLst>
            <pc:docMk/>
            <pc:sldMk cId="769736269" sldId="750"/>
            <ac:spMk id="10" creationId="{84A2449B-9CAC-4310-8097-741E5D034523}"/>
          </ac:spMkLst>
        </pc:spChg>
        <pc:graphicFrameChg chg="del">
          <ac:chgData name="Kareha, Stephen" userId="cfedc11c-dfd6-4bec-9006-48e27a74487a" providerId="ADAL" clId="{7F071B38-E2D7-47DD-B9FA-F13F57929394}" dt="2022-05-31T01:28:07.025" v="10852" actId="478"/>
          <ac:graphicFrameMkLst>
            <pc:docMk/>
            <pc:sldMk cId="769736269" sldId="750"/>
            <ac:graphicFrameMk id="6" creationId="{DF449A40-31A0-44EC-9A12-7AC0077C7038}"/>
          </ac:graphicFrameMkLst>
        </pc:graphicFrameChg>
        <pc:graphicFrameChg chg="mod ord modGraphic">
          <ac:chgData name="Kareha, Stephen" userId="cfedc11c-dfd6-4bec-9006-48e27a74487a" providerId="ADAL" clId="{7F071B38-E2D7-47DD-B9FA-F13F57929394}" dt="2022-10-19T00:59:01.649" v="13926" actId="404"/>
          <ac:graphicFrameMkLst>
            <pc:docMk/>
            <pc:sldMk cId="769736269" sldId="750"/>
            <ac:graphicFrameMk id="8" creationId="{420352E8-600C-41A0-BFF4-82F9B6BBE325}"/>
          </ac:graphicFrameMkLst>
        </pc:graphicFrameChg>
      </pc:sldChg>
      <pc:sldChg chg="addSp delSp modSp add mod modClrScheme modShow chgLayout">
        <pc:chgData name="Kareha, Stephen" userId="cfedc11c-dfd6-4bec-9006-48e27a74487a" providerId="ADAL" clId="{7F071B38-E2D7-47DD-B9FA-F13F57929394}" dt="2022-10-19T00:58:40.718" v="13902" actId="20577"/>
        <pc:sldMkLst>
          <pc:docMk/>
          <pc:sldMk cId="989842948" sldId="751"/>
        </pc:sldMkLst>
        <pc:spChg chg="mod ord">
          <ac:chgData name="Kareha, Stephen" userId="cfedc11c-dfd6-4bec-9006-48e27a74487a" providerId="ADAL" clId="{7F071B38-E2D7-47DD-B9FA-F13F57929394}" dt="2022-05-31T01:28:39.899" v="10858" actId="700"/>
          <ac:spMkLst>
            <pc:docMk/>
            <pc:sldMk cId="989842948" sldId="751"/>
            <ac:spMk id="2" creationId="{4C0A480A-8885-4884-A85D-45A045E8931A}"/>
          </ac:spMkLst>
        </pc:spChg>
        <pc:spChg chg="mod ord">
          <ac:chgData name="Kareha, Stephen" userId="cfedc11c-dfd6-4bec-9006-48e27a74487a" providerId="ADAL" clId="{7F071B38-E2D7-47DD-B9FA-F13F57929394}" dt="2022-05-31T01:29:09.725" v="10932" actId="167"/>
          <ac:spMkLst>
            <pc:docMk/>
            <pc:sldMk cId="989842948" sldId="751"/>
            <ac:spMk id="9" creationId="{68BF097C-8540-42B6-96C7-6A459C042A46}"/>
          </ac:spMkLst>
        </pc:spChg>
        <pc:spChg chg="add del mod">
          <ac:chgData name="Kareha, Stephen" userId="cfedc11c-dfd6-4bec-9006-48e27a74487a" providerId="ADAL" clId="{7F071B38-E2D7-47DD-B9FA-F13F57929394}" dt="2022-05-31T01:28:39.899" v="10858" actId="700"/>
          <ac:spMkLst>
            <pc:docMk/>
            <pc:sldMk cId="989842948" sldId="751"/>
            <ac:spMk id="10" creationId="{E9BE0F49-CE18-4556-B6D5-117BAD920011}"/>
          </ac:spMkLst>
        </pc:spChg>
        <pc:graphicFrameChg chg="mod ord">
          <ac:chgData name="Kareha, Stephen" userId="cfedc11c-dfd6-4bec-9006-48e27a74487a" providerId="ADAL" clId="{7F071B38-E2D7-47DD-B9FA-F13F57929394}" dt="2022-10-19T00:58:40.718" v="13902" actId="20577"/>
          <ac:graphicFrameMkLst>
            <pc:docMk/>
            <pc:sldMk cId="989842948" sldId="751"/>
            <ac:graphicFrameMk id="6" creationId="{DF449A40-31A0-44EC-9A12-7AC0077C7038}"/>
          </ac:graphicFrameMkLst>
        </pc:graphicFrameChg>
        <pc:graphicFrameChg chg="del">
          <ac:chgData name="Kareha, Stephen" userId="cfedc11c-dfd6-4bec-9006-48e27a74487a" providerId="ADAL" clId="{7F071B38-E2D7-47DD-B9FA-F13F57929394}" dt="2022-05-31T01:28:34.829" v="10857" actId="478"/>
          <ac:graphicFrameMkLst>
            <pc:docMk/>
            <pc:sldMk cId="989842948" sldId="751"/>
            <ac:graphicFrameMk id="8" creationId="{420352E8-600C-41A0-BFF4-82F9B6BBE325}"/>
          </ac:graphicFrameMkLst>
        </pc:graphicFrameChg>
      </pc:sldChg>
      <pc:sldChg chg="modSp add">
        <pc:chgData name="Kareha, Stephen" userId="cfedc11c-dfd6-4bec-9006-48e27a74487a" providerId="ADAL" clId="{7F071B38-E2D7-47DD-B9FA-F13F57929394}" dt="2022-07-19T18:13:50.720" v="12871"/>
        <pc:sldMkLst>
          <pc:docMk/>
          <pc:sldMk cId="2528222248" sldId="752"/>
        </pc:sldMkLst>
        <pc:graphicFrameChg chg="mod">
          <ac:chgData name="Kareha, Stephen" userId="cfedc11c-dfd6-4bec-9006-48e27a74487a" providerId="ADAL" clId="{7F071B38-E2D7-47DD-B9FA-F13F57929394}" dt="2022-07-19T18:13:50.720" v="12871"/>
          <ac:graphicFrameMkLst>
            <pc:docMk/>
            <pc:sldMk cId="2528222248" sldId="752"/>
            <ac:graphicFrameMk id="6" creationId="{DF449A40-31A0-44EC-9A12-7AC0077C7038}"/>
          </ac:graphicFrameMkLst>
        </pc:graphicFrameChg>
      </pc:sldChg>
      <pc:sldChg chg="addSp delSp modSp add mod ord">
        <pc:chgData name="Kareha, Stephen" userId="cfedc11c-dfd6-4bec-9006-48e27a74487a" providerId="ADAL" clId="{7F071B38-E2D7-47DD-B9FA-F13F57929394}" dt="2022-05-31T19:53:14.578" v="10996"/>
        <pc:sldMkLst>
          <pc:docMk/>
          <pc:sldMk cId="297411537" sldId="753"/>
        </pc:sldMkLst>
        <pc:spChg chg="del">
          <ac:chgData name="Kareha, Stephen" userId="cfedc11c-dfd6-4bec-9006-48e27a74487a" providerId="ADAL" clId="{7F071B38-E2D7-47DD-B9FA-F13F57929394}" dt="2022-05-31T19:53:14.173" v="10995" actId="478"/>
          <ac:spMkLst>
            <pc:docMk/>
            <pc:sldMk cId="297411537" sldId="753"/>
            <ac:spMk id="3" creationId="{89006FCD-7A47-4953-96A2-69827B96D834}"/>
          </ac:spMkLst>
        </pc:spChg>
        <pc:spChg chg="add mod">
          <ac:chgData name="Kareha, Stephen" userId="cfedc11c-dfd6-4bec-9006-48e27a74487a" providerId="ADAL" clId="{7F071B38-E2D7-47DD-B9FA-F13F57929394}" dt="2022-05-31T19:53:14.578" v="10996"/>
          <ac:spMkLst>
            <pc:docMk/>
            <pc:sldMk cId="297411537" sldId="753"/>
            <ac:spMk id="5" creationId="{F462D343-D470-42A4-A1C5-82451F66260B}"/>
          </ac:spMkLst>
        </pc:spChg>
      </pc:sldChg>
      <pc:sldChg chg="modSp add ord">
        <pc:chgData name="Kareha, Stephen" userId="cfedc11c-dfd6-4bec-9006-48e27a74487a" providerId="ADAL" clId="{7F071B38-E2D7-47DD-B9FA-F13F57929394}" dt="2022-07-19T18:14:02.029" v="12872"/>
        <pc:sldMkLst>
          <pc:docMk/>
          <pc:sldMk cId="2027864645" sldId="754"/>
        </pc:sldMkLst>
        <pc:graphicFrameChg chg="mod">
          <ac:chgData name="Kareha, Stephen" userId="cfedc11c-dfd6-4bec-9006-48e27a74487a" providerId="ADAL" clId="{7F071B38-E2D7-47DD-B9FA-F13F57929394}" dt="2022-07-19T18:14:02.029" v="12872"/>
          <ac:graphicFrameMkLst>
            <pc:docMk/>
            <pc:sldMk cId="2027864645" sldId="754"/>
            <ac:graphicFrameMk id="6" creationId="{DF449A40-31A0-44EC-9A12-7AC0077C7038}"/>
          </ac:graphicFrameMkLst>
        </pc:graphicFrameChg>
      </pc:sldChg>
      <pc:sldChg chg="add ord">
        <pc:chgData name="Kareha, Stephen" userId="cfedc11c-dfd6-4bec-9006-48e27a74487a" providerId="ADAL" clId="{7F071B38-E2D7-47DD-B9FA-F13F57929394}" dt="2022-05-31T19:51:26.883" v="10968"/>
        <pc:sldMkLst>
          <pc:docMk/>
          <pc:sldMk cId="2143272456" sldId="755"/>
        </pc:sldMkLst>
      </pc:sldChg>
      <pc:sldChg chg="add ord">
        <pc:chgData name="Kareha, Stephen" userId="cfedc11c-dfd6-4bec-9006-48e27a74487a" providerId="ADAL" clId="{7F071B38-E2D7-47DD-B9FA-F13F57929394}" dt="2022-05-31T19:51:33.875" v="10970"/>
        <pc:sldMkLst>
          <pc:docMk/>
          <pc:sldMk cId="4126137907" sldId="756"/>
        </pc:sldMkLst>
      </pc:sldChg>
      <pc:sldChg chg="modSp add">
        <pc:chgData name="Kareha, Stephen" userId="cfedc11c-dfd6-4bec-9006-48e27a74487a" providerId="ADAL" clId="{7F071B38-E2D7-47DD-B9FA-F13F57929394}" dt="2022-07-19T18:14:23.157" v="12874"/>
        <pc:sldMkLst>
          <pc:docMk/>
          <pc:sldMk cId="2631806435" sldId="757"/>
        </pc:sldMkLst>
        <pc:graphicFrameChg chg="mod">
          <ac:chgData name="Kareha, Stephen" userId="cfedc11c-dfd6-4bec-9006-48e27a74487a" providerId="ADAL" clId="{7F071B38-E2D7-47DD-B9FA-F13F57929394}" dt="2022-07-19T18:14:23.157" v="12874"/>
          <ac:graphicFrameMkLst>
            <pc:docMk/>
            <pc:sldMk cId="2631806435" sldId="757"/>
            <ac:graphicFrameMk id="6" creationId="{DF449A40-31A0-44EC-9A12-7AC0077C7038}"/>
          </ac:graphicFrameMkLst>
        </pc:graphicFrameChg>
      </pc:sldChg>
      <pc:sldChg chg="new del">
        <pc:chgData name="Kareha, Stephen" userId="cfedc11c-dfd6-4bec-9006-48e27a74487a" providerId="ADAL" clId="{7F071B38-E2D7-47DD-B9FA-F13F57929394}" dt="2022-05-31T19:50:07.319" v="10955" actId="680"/>
        <pc:sldMkLst>
          <pc:docMk/>
          <pc:sldMk cId="2766940255" sldId="757"/>
        </pc:sldMkLst>
      </pc:sldChg>
      <pc:sldChg chg="new del">
        <pc:chgData name="Kareha, Stephen" userId="cfedc11c-dfd6-4bec-9006-48e27a74487a" providerId="ADAL" clId="{7F071B38-E2D7-47DD-B9FA-F13F57929394}" dt="2022-05-31T19:50:38.367" v="10961" actId="680"/>
        <pc:sldMkLst>
          <pc:docMk/>
          <pc:sldMk cId="3284705445" sldId="757"/>
        </pc:sldMkLst>
      </pc:sldChg>
      <pc:sldChg chg="addSp delSp modSp add mod ord">
        <pc:chgData name="Kareha, Stephen" userId="cfedc11c-dfd6-4bec-9006-48e27a74487a" providerId="ADAL" clId="{7F071B38-E2D7-47DD-B9FA-F13F57929394}" dt="2022-05-31T19:53:24.451" v="10998"/>
        <pc:sldMkLst>
          <pc:docMk/>
          <pc:sldMk cId="1210392774" sldId="758"/>
        </pc:sldMkLst>
        <pc:spChg chg="del">
          <ac:chgData name="Kareha, Stephen" userId="cfedc11c-dfd6-4bec-9006-48e27a74487a" providerId="ADAL" clId="{7F071B38-E2D7-47DD-B9FA-F13F57929394}" dt="2022-05-31T19:53:24.166" v="10997" actId="478"/>
          <ac:spMkLst>
            <pc:docMk/>
            <pc:sldMk cId="1210392774" sldId="758"/>
            <ac:spMk id="3" creationId="{89006FCD-7A47-4953-96A2-69827B96D834}"/>
          </ac:spMkLst>
        </pc:spChg>
        <pc:spChg chg="add mod">
          <ac:chgData name="Kareha, Stephen" userId="cfedc11c-dfd6-4bec-9006-48e27a74487a" providerId="ADAL" clId="{7F071B38-E2D7-47DD-B9FA-F13F57929394}" dt="2022-05-31T19:53:24.451" v="10998"/>
          <ac:spMkLst>
            <pc:docMk/>
            <pc:sldMk cId="1210392774" sldId="758"/>
            <ac:spMk id="5" creationId="{BE30ADAC-577F-401F-AFD2-7EB43D3A9254}"/>
          </ac:spMkLst>
        </pc:spChg>
      </pc:sldChg>
      <pc:sldChg chg="modSp add ord">
        <pc:chgData name="Kareha, Stephen" userId="cfedc11c-dfd6-4bec-9006-48e27a74487a" providerId="ADAL" clId="{7F071B38-E2D7-47DD-B9FA-F13F57929394}" dt="2022-07-19T18:14:33.144" v="12875"/>
        <pc:sldMkLst>
          <pc:docMk/>
          <pc:sldMk cId="1411857445" sldId="759"/>
        </pc:sldMkLst>
        <pc:graphicFrameChg chg="mod">
          <ac:chgData name="Kareha, Stephen" userId="cfedc11c-dfd6-4bec-9006-48e27a74487a" providerId="ADAL" clId="{7F071B38-E2D7-47DD-B9FA-F13F57929394}" dt="2022-07-19T18:14:33.144" v="12875"/>
          <ac:graphicFrameMkLst>
            <pc:docMk/>
            <pc:sldMk cId="1411857445" sldId="759"/>
            <ac:graphicFrameMk id="6" creationId="{DF449A40-31A0-44EC-9A12-7AC0077C7038}"/>
          </ac:graphicFrameMkLst>
        </pc:graphicFrameChg>
      </pc:sldChg>
      <pc:sldChg chg="add ord">
        <pc:chgData name="Kareha, Stephen" userId="cfedc11c-dfd6-4bec-9006-48e27a74487a" providerId="ADAL" clId="{7F071B38-E2D7-47DD-B9FA-F13F57929394}" dt="2022-05-31T19:52:04.776" v="10980"/>
        <pc:sldMkLst>
          <pc:docMk/>
          <pc:sldMk cId="119589007" sldId="760"/>
        </pc:sldMkLst>
      </pc:sldChg>
      <pc:sldChg chg="add ord">
        <pc:chgData name="Kareha, Stephen" userId="cfedc11c-dfd6-4bec-9006-48e27a74487a" providerId="ADAL" clId="{7F071B38-E2D7-47DD-B9FA-F13F57929394}" dt="2022-05-31T19:51:58.426" v="10976"/>
        <pc:sldMkLst>
          <pc:docMk/>
          <pc:sldMk cId="1824307180" sldId="761"/>
        </pc:sldMkLst>
      </pc:sldChg>
      <pc:sldChg chg="add del mod modShow">
        <pc:chgData name="Kareha, Stephen" userId="cfedc11c-dfd6-4bec-9006-48e27a74487a" providerId="ADAL" clId="{7F071B38-E2D7-47DD-B9FA-F13F57929394}" dt="2022-06-21T23:32:05.329" v="11940" actId="47"/>
        <pc:sldMkLst>
          <pc:docMk/>
          <pc:sldMk cId="328968751" sldId="762"/>
        </pc:sldMkLst>
      </pc:sldChg>
      <pc:sldChg chg="addSp delSp modSp add del mod ord modShow">
        <pc:chgData name="Kareha, Stephen" userId="cfedc11c-dfd6-4bec-9006-48e27a74487a" providerId="ADAL" clId="{7F071B38-E2D7-47DD-B9FA-F13F57929394}" dt="2022-06-21T23:32:05.329" v="11940" actId="47"/>
        <pc:sldMkLst>
          <pc:docMk/>
          <pc:sldMk cId="1579313255" sldId="763"/>
        </pc:sldMkLst>
        <pc:spChg chg="del">
          <ac:chgData name="Kareha, Stephen" userId="cfedc11c-dfd6-4bec-9006-48e27a74487a" providerId="ADAL" clId="{7F071B38-E2D7-47DD-B9FA-F13F57929394}" dt="2022-05-31T19:53:32.768" v="10999" actId="478"/>
          <ac:spMkLst>
            <pc:docMk/>
            <pc:sldMk cId="1579313255" sldId="763"/>
            <ac:spMk id="3" creationId="{89006FCD-7A47-4953-96A2-69827B96D834}"/>
          </ac:spMkLst>
        </pc:spChg>
        <pc:spChg chg="add mod">
          <ac:chgData name="Kareha, Stephen" userId="cfedc11c-dfd6-4bec-9006-48e27a74487a" providerId="ADAL" clId="{7F071B38-E2D7-47DD-B9FA-F13F57929394}" dt="2022-05-31T19:53:33.124" v="11000"/>
          <ac:spMkLst>
            <pc:docMk/>
            <pc:sldMk cId="1579313255" sldId="763"/>
            <ac:spMk id="5" creationId="{3F2B563E-B7FC-480A-964F-242C71934426}"/>
          </ac:spMkLst>
        </pc:spChg>
      </pc:sldChg>
      <pc:sldChg chg="add del mod ord modShow">
        <pc:chgData name="Kareha, Stephen" userId="cfedc11c-dfd6-4bec-9006-48e27a74487a" providerId="ADAL" clId="{7F071B38-E2D7-47DD-B9FA-F13F57929394}" dt="2022-06-21T23:32:05.329" v="11940" actId="47"/>
        <pc:sldMkLst>
          <pc:docMk/>
          <pc:sldMk cId="3129692677" sldId="764"/>
        </pc:sldMkLst>
      </pc:sldChg>
      <pc:sldChg chg="add del mod ord modShow">
        <pc:chgData name="Kareha, Stephen" userId="cfedc11c-dfd6-4bec-9006-48e27a74487a" providerId="ADAL" clId="{7F071B38-E2D7-47DD-B9FA-F13F57929394}" dt="2022-06-21T23:32:05.329" v="11940" actId="47"/>
        <pc:sldMkLst>
          <pc:docMk/>
          <pc:sldMk cId="4220471655" sldId="765"/>
        </pc:sldMkLst>
      </pc:sldChg>
      <pc:sldChg chg="add del mod ord modShow">
        <pc:chgData name="Kareha, Stephen" userId="cfedc11c-dfd6-4bec-9006-48e27a74487a" providerId="ADAL" clId="{7F071B38-E2D7-47DD-B9FA-F13F57929394}" dt="2022-06-21T23:32:05.329" v="11940" actId="47"/>
        <pc:sldMkLst>
          <pc:docMk/>
          <pc:sldMk cId="1012307016" sldId="766"/>
        </pc:sldMkLst>
      </pc:sldChg>
      <pc:sldChg chg="modSp add mod modShow">
        <pc:chgData name="Kareha, Stephen" userId="cfedc11c-dfd6-4bec-9006-48e27a74487a" providerId="ADAL" clId="{7F071B38-E2D7-47DD-B9FA-F13F57929394}" dt="2022-07-19T18:15:35.362" v="12889"/>
        <pc:sldMkLst>
          <pc:docMk/>
          <pc:sldMk cId="2857594692" sldId="767"/>
        </pc:sldMkLst>
        <pc:graphicFrameChg chg="mod">
          <ac:chgData name="Kareha, Stephen" userId="cfedc11c-dfd6-4bec-9006-48e27a74487a" providerId="ADAL" clId="{7F071B38-E2D7-47DD-B9FA-F13F57929394}" dt="2022-07-19T18:15:35.362" v="12889"/>
          <ac:graphicFrameMkLst>
            <pc:docMk/>
            <pc:sldMk cId="2857594692" sldId="767"/>
            <ac:graphicFrameMk id="6" creationId="{DF449A40-31A0-44EC-9A12-7AC0077C7038}"/>
          </ac:graphicFrameMkLst>
        </pc:graphicFrameChg>
      </pc:sldChg>
      <pc:sldChg chg="addSp delSp modSp add mod modShow">
        <pc:chgData name="Kareha, Stephen" userId="cfedc11c-dfd6-4bec-9006-48e27a74487a" providerId="ADAL" clId="{7F071B38-E2D7-47DD-B9FA-F13F57929394}" dt="2022-05-31T19:55:32.686" v="11037" actId="729"/>
        <pc:sldMkLst>
          <pc:docMk/>
          <pc:sldMk cId="2800816900" sldId="768"/>
        </pc:sldMkLst>
        <pc:spChg chg="del">
          <ac:chgData name="Kareha, Stephen" userId="cfedc11c-dfd6-4bec-9006-48e27a74487a" providerId="ADAL" clId="{7F071B38-E2D7-47DD-B9FA-F13F57929394}" dt="2022-05-31T19:53:42.360" v="11001" actId="478"/>
          <ac:spMkLst>
            <pc:docMk/>
            <pc:sldMk cId="2800816900" sldId="768"/>
            <ac:spMk id="3" creationId="{89006FCD-7A47-4953-96A2-69827B96D834}"/>
          </ac:spMkLst>
        </pc:spChg>
        <pc:spChg chg="add mod">
          <ac:chgData name="Kareha, Stephen" userId="cfedc11c-dfd6-4bec-9006-48e27a74487a" providerId="ADAL" clId="{7F071B38-E2D7-47DD-B9FA-F13F57929394}" dt="2022-05-31T19:53:42.620" v="11002"/>
          <ac:spMkLst>
            <pc:docMk/>
            <pc:sldMk cId="2800816900" sldId="768"/>
            <ac:spMk id="5" creationId="{88482D93-2BA7-4A19-8CD8-76E583619446}"/>
          </ac:spMkLst>
        </pc:spChg>
      </pc:sldChg>
      <pc:sldChg chg="modSp add mod ord modShow">
        <pc:chgData name="Kareha, Stephen" userId="cfedc11c-dfd6-4bec-9006-48e27a74487a" providerId="ADAL" clId="{7F071B38-E2D7-47DD-B9FA-F13F57929394}" dt="2022-07-19T18:15:46.493" v="12891"/>
        <pc:sldMkLst>
          <pc:docMk/>
          <pc:sldMk cId="4054656564" sldId="769"/>
        </pc:sldMkLst>
        <pc:graphicFrameChg chg="mod">
          <ac:chgData name="Kareha, Stephen" userId="cfedc11c-dfd6-4bec-9006-48e27a74487a" providerId="ADAL" clId="{7F071B38-E2D7-47DD-B9FA-F13F57929394}" dt="2022-07-19T18:15:46.493" v="12891"/>
          <ac:graphicFrameMkLst>
            <pc:docMk/>
            <pc:sldMk cId="4054656564" sldId="769"/>
            <ac:graphicFrameMk id="6" creationId="{DF449A40-31A0-44EC-9A12-7AC0077C7038}"/>
          </ac:graphicFrameMkLst>
        </pc:graphicFrameChg>
      </pc:sldChg>
      <pc:sldChg chg="add mod ord modShow">
        <pc:chgData name="Kareha, Stephen" userId="cfedc11c-dfd6-4bec-9006-48e27a74487a" providerId="ADAL" clId="{7F071B38-E2D7-47DD-B9FA-F13F57929394}" dt="2022-05-31T19:55:32.686" v="11037" actId="729"/>
        <pc:sldMkLst>
          <pc:docMk/>
          <pc:sldMk cId="4252782760" sldId="770"/>
        </pc:sldMkLst>
      </pc:sldChg>
      <pc:sldChg chg="add mod ord modShow">
        <pc:chgData name="Kareha, Stephen" userId="cfedc11c-dfd6-4bec-9006-48e27a74487a" providerId="ADAL" clId="{7F071B38-E2D7-47DD-B9FA-F13F57929394}" dt="2022-05-31T19:55:32.686" v="11037" actId="729"/>
        <pc:sldMkLst>
          <pc:docMk/>
          <pc:sldMk cId="737359912" sldId="771"/>
        </pc:sldMkLst>
      </pc:sldChg>
      <pc:sldChg chg="modSp add del mod modShow">
        <pc:chgData name="Kareha, Stephen" userId="cfedc11c-dfd6-4bec-9006-48e27a74487a" providerId="ADAL" clId="{7F071B38-E2D7-47DD-B9FA-F13F57929394}" dt="2022-06-21T23:32:05.329" v="11940" actId="47"/>
        <pc:sldMkLst>
          <pc:docMk/>
          <pc:sldMk cId="2785286009" sldId="772"/>
        </pc:sldMkLst>
        <pc:spChg chg="mod">
          <ac:chgData name="Kareha, Stephen" userId="cfedc11c-dfd6-4bec-9006-48e27a74487a" providerId="ADAL" clId="{7F071B38-E2D7-47DD-B9FA-F13F57929394}" dt="2022-05-31T19:52:38.687" v="10994" actId="20577"/>
          <ac:spMkLst>
            <pc:docMk/>
            <pc:sldMk cId="2785286009" sldId="772"/>
            <ac:spMk id="7" creationId="{62437F48-058C-4463-A746-9BA41CAED22F}"/>
          </ac:spMkLst>
        </pc:spChg>
      </pc:sldChg>
      <pc:sldChg chg="modSp add mod modShow">
        <pc:chgData name="Kareha, Stephen" userId="cfedc11c-dfd6-4bec-9006-48e27a74487a" providerId="ADAL" clId="{7F071B38-E2D7-47DD-B9FA-F13F57929394}" dt="2022-07-19T18:15:38.156" v="12890"/>
        <pc:sldMkLst>
          <pc:docMk/>
          <pc:sldMk cId="3069451849" sldId="773"/>
        </pc:sldMkLst>
        <pc:spChg chg="mod">
          <ac:chgData name="Kareha, Stephen" userId="cfedc11c-dfd6-4bec-9006-48e27a74487a" providerId="ADAL" clId="{7F071B38-E2D7-47DD-B9FA-F13F57929394}" dt="2022-05-31T19:54:41.674" v="11025" actId="20577"/>
          <ac:spMkLst>
            <pc:docMk/>
            <pc:sldMk cId="3069451849" sldId="773"/>
            <ac:spMk id="7" creationId="{62437F48-058C-4463-A746-9BA41CAED22F}"/>
          </ac:spMkLst>
        </pc:spChg>
        <pc:graphicFrameChg chg="mod">
          <ac:chgData name="Kareha, Stephen" userId="cfedc11c-dfd6-4bec-9006-48e27a74487a" providerId="ADAL" clId="{7F071B38-E2D7-47DD-B9FA-F13F57929394}" dt="2022-07-19T18:15:38.156" v="12890"/>
          <ac:graphicFrameMkLst>
            <pc:docMk/>
            <pc:sldMk cId="3069451849" sldId="773"/>
            <ac:graphicFrameMk id="6" creationId="{DF449A40-31A0-44EC-9A12-7AC0077C7038}"/>
          </ac:graphicFrameMkLst>
        </pc:graphicFrameChg>
      </pc:sldChg>
      <pc:sldChg chg="addSp delSp modSp new del mod">
        <pc:chgData name="Kareha, Stephen" userId="cfedc11c-dfd6-4bec-9006-48e27a74487a" providerId="ADAL" clId="{7F071B38-E2D7-47DD-B9FA-F13F57929394}" dt="2022-10-19T00:50:13.565" v="13797" actId="47"/>
        <pc:sldMkLst>
          <pc:docMk/>
          <pc:sldMk cId="833790251" sldId="774"/>
        </pc:sldMkLst>
        <pc:spChg chg="mod">
          <ac:chgData name="Kareha, Stephen" userId="cfedc11c-dfd6-4bec-9006-48e27a74487a" providerId="ADAL" clId="{7F071B38-E2D7-47DD-B9FA-F13F57929394}" dt="2022-06-01T13:46:29.428" v="11130" actId="5793"/>
          <ac:spMkLst>
            <pc:docMk/>
            <pc:sldMk cId="833790251" sldId="774"/>
            <ac:spMk id="2" creationId="{A67513E8-9CED-4B61-9AA6-88549D843A04}"/>
          </ac:spMkLst>
        </pc:spChg>
        <pc:spChg chg="mod">
          <ac:chgData name="Kareha, Stephen" userId="cfedc11c-dfd6-4bec-9006-48e27a74487a" providerId="ADAL" clId="{7F071B38-E2D7-47DD-B9FA-F13F57929394}" dt="2022-06-01T13:46:41.762" v="11162" actId="20577"/>
          <ac:spMkLst>
            <pc:docMk/>
            <pc:sldMk cId="833790251" sldId="774"/>
            <ac:spMk id="3" creationId="{3C35D831-11CA-46B3-9829-3D046A6CA60A}"/>
          </ac:spMkLst>
        </pc:spChg>
        <pc:spChg chg="mod">
          <ac:chgData name="Kareha, Stephen" userId="cfedc11c-dfd6-4bec-9006-48e27a74487a" providerId="ADAL" clId="{7F071B38-E2D7-47DD-B9FA-F13F57929394}" dt="2022-10-18T22:22:18.636" v="13544"/>
          <ac:spMkLst>
            <pc:docMk/>
            <pc:sldMk cId="833790251" sldId="774"/>
            <ac:spMk id="5" creationId="{6FA0C508-67AB-4772-B833-46D9ABB40F4A}"/>
          </ac:spMkLst>
        </pc:spChg>
        <pc:spChg chg="mod">
          <ac:chgData name="Kareha, Stephen" userId="cfedc11c-dfd6-4bec-9006-48e27a74487a" providerId="ADAL" clId="{7F071B38-E2D7-47DD-B9FA-F13F57929394}" dt="2022-10-18T22:22:18.636" v="13544"/>
          <ac:spMkLst>
            <pc:docMk/>
            <pc:sldMk cId="833790251" sldId="774"/>
            <ac:spMk id="6" creationId="{FA6EA613-14B9-4A77-B4FF-98E665D37049}"/>
          </ac:spMkLst>
        </pc:spChg>
        <pc:spChg chg="mod">
          <ac:chgData name="Kareha, Stephen" userId="cfedc11c-dfd6-4bec-9006-48e27a74487a" providerId="ADAL" clId="{7F071B38-E2D7-47DD-B9FA-F13F57929394}" dt="2022-10-18T22:22:18.636" v="13544"/>
          <ac:spMkLst>
            <pc:docMk/>
            <pc:sldMk cId="833790251" sldId="774"/>
            <ac:spMk id="7" creationId="{69B6DB79-41C3-4516-8D0A-DF7B70EB0AEE}"/>
          </ac:spMkLst>
        </pc:spChg>
        <pc:spChg chg="mod">
          <ac:chgData name="Kareha, Stephen" userId="cfedc11c-dfd6-4bec-9006-48e27a74487a" providerId="ADAL" clId="{7F071B38-E2D7-47DD-B9FA-F13F57929394}" dt="2022-10-18T22:22:18.636" v="13544"/>
          <ac:spMkLst>
            <pc:docMk/>
            <pc:sldMk cId="833790251" sldId="774"/>
            <ac:spMk id="8" creationId="{503F0988-1129-4CE0-8DB1-3AB50C10A0B3}"/>
          </ac:spMkLst>
        </pc:spChg>
        <pc:spChg chg="mod">
          <ac:chgData name="Kareha, Stephen" userId="cfedc11c-dfd6-4bec-9006-48e27a74487a" providerId="ADAL" clId="{7F071B38-E2D7-47DD-B9FA-F13F57929394}" dt="2022-10-18T22:22:18.636" v="13544"/>
          <ac:spMkLst>
            <pc:docMk/>
            <pc:sldMk cId="833790251" sldId="774"/>
            <ac:spMk id="9" creationId="{C9E9B484-2F8E-4A9D-80D5-11243C426626}"/>
          </ac:spMkLst>
        </pc:spChg>
        <pc:spChg chg="mod">
          <ac:chgData name="Kareha, Stephen" userId="cfedc11c-dfd6-4bec-9006-48e27a74487a" providerId="ADAL" clId="{7F071B38-E2D7-47DD-B9FA-F13F57929394}" dt="2022-10-18T22:22:18.636" v="13544"/>
          <ac:spMkLst>
            <pc:docMk/>
            <pc:sldMk cId="833790251" sldId="774"/>
            <ac:spMk id="10" creationId="{1044562C-9E93-4A3A-B44C-BFE1CEE78DBF}"/>
          </ac:spMkLst>
        </pc:spChg>
        <pc:spChg chg="mod">
          <ac:chgData name="Kareha, Stephen" userId="cfedc11c-dfd6-4bec-9006-48e27a74487a" providerId="ADAL" clId="{7F071B38-E2D7-47DD-B9FA-F13F57929394}" dt="2022-10-18T22:22:18.636" v="13544"/>
          <ac:spMkLst>
            <pc:docMk/>
            <pc:sldMk cId="833790251" sldId="774"/>
            <ac:spMk id="11" creationId="{D048C7CB-4E4A-486C-86E5-0F9F163DAE59}"/>
          </ac:spMkLst>
        </pc:spChg>
        <pc:spChg chg="mod">
          <ac:chgData name="Kareha, Stephen" userId="cfedc11c-dfd6-4bec-9006-48e27a74487a" providerId="ADAL" clId="{7F071B38-E2D7-47DD-B9FA-F13F57929394}" dt="2022-10-18T22:22:18.636" v="13544"/>
          <ac:spMkLst>
            <pc:docMk/>
            <pc:sldMk cId="833790251" sldId="774"/>
            <ac:spMk id="12" creationId="{8931F3F6-89DF-474B-8C52-DE095B523419}"/>
          </ac:spMkLst>
        </pc:spChg>
        <pc:spChg chg="mod">
          <ac:chgData name="Kareha, Stephen" userId="cfedc11c-dfd6-4bec-9006-48e27a74487a" providerId="ADAL" clId="{7F071B38-E2D7-47DD-B9FA-F13F57929394}" dt="2022-10-18T22:22:18.636" v="13544"/>
          <ac:spMkLst>
            <pc:docMk/>
            <pc:sldMk cId="833790251" sldId="774"/>
            <ac:spMk id="13" creationId="{8E1F9F61-C8E2-4477-B1D0-FC6BD8F47A71}"/>
          </ac:spMkLst>
        </pc:spChg>
        <pc:spChg chg="mod">
          <ac:chgData name="Kareha, Stephen" userId="cfedc11c-dfd6-4bec-9006-48e27a74487a" providerId="ADAL" clId="{7F071B38-E2D7-47DD-B9FA-F13F57929394}" dt="2022-10-18T22:22:18.636" v="13544"/>
          <ac:spMkLst>
            <pc:docMk/>
            <pc:sldMk cId="833790251" sldId="774"/>
            <ac:spMk id="14" creationId="{27BCF949-9C27-4DB3-9F19-B131AEB29305}"/>
          </ac:spMkLst>
        </pc:spChg>
        <pc:spChg chg="mod">
          <ac:chgData name="Kareha, Stephen" userId="cfedc11c-dfd6-4bec-9006-48e27a74487a" providerId="ADAL" clId="{7F071B38-E2D7-47DD-B9FA-F13F57929394}" dt="2022-10-18T22:22:18.636" v="13544"/>
          <ac:spMkLst>
            <pc:docMk/>
            <pc:sldMk cId="833790251" sldId="774"/>
            <ac:spMk id="15" creationId="{FE9C5575-1C56-4CF5-94CF-DC4D912E4138}"/>
          </ac:spMkLst>
        </pc:spChg>
        <pc:spChg chg="mod">
          <ac:chgData name="Kareha, Stephen" userId="cfedc11c-dfd6-4bec-9006-48e27a74487a" providerId="ADAL" clId="{7F071B38-E2D7-47DD-B9FA-F13F57929394}" dt="2022-10-18T22:22:40.376" v="13545"/>
          <ac:spMkLst>
            <pc:docMk/>
            <pc:sldMk cId="833790251" sldId="774"/>
            <ac:spMk id="18" creationId="{00E3C102-0171-4452-9832-9CD789384B37}"/>
          </ac:spMkLst>
        </pc:spChg>
        <pc:spChg chg="mod">
          <ac:chgData name="Kareha, Stephen" userId="cfedc11c-dfd6-4bec-9006-48e27a74487a" providerId="ADAL" clId="{7F071B38-E2D7-47DD-B9FA-F13F57929394}" dt="2022-10-18T22:22:40.376" v="13545"/>
          <ac:spMkLst>
            <pc:docMk/>
            <pc:sldMk cId="833790251" sldId="774"/>
            <ac:spMk id="19" creationId="{3C528D90-9D79-4ED6-901D-8F25CD1582C0}"/>
          </ac:spMkLst>
        </pc:spChg>
        <pc:spChg chg="mod">
          <ac:chgData name="Kareha, Stephen" userId="cfedc11c-dfd6-4bec-9006-48e27a74487a" providerId="ADAL" clId="{7F071B38-E2D7-47DD-B9FA-F13F57929394}" dt="2022-10-18T22:22:40.376" v="13545"/>
          <ac:spMkLst>
            <pc:docMk/>
            <pc:sldMk cId="833790251" sldId="774"/>
            <ac:spMk id="20" creationId="{A2783948-4309-4751-BBD3-BA5F98ACA718}"/>
          </ac:spMkLst>
        </pc:spChg>
        <pc:spChg chg="mod">
          <ac:chgData name="Kareha, Stephen" userId="cfedc11c-dfd6-4bec-9006-48e27a74487a" providerId="ADAL" clId="{7F071B38-E2D7-47DD-B9FA-F13F57929394}" dt="2022-10-18T22:22:40.376" v="13545"/>
          <ac:spMkLst>
            <pc:docMk/>
            <pc:sldMk cId="833790251" sldId="774"/>
            <ac:spMk id="21" creationId="{995EC0F0-5C47-4843-B138-5419756B147E}"/>
          </ac:spMkLst>
        </pc:spChg>
        <pc:spChg chg="mod">
          <ac:chgData name="Kareha, Stephen" userId="cfedc11c-dfd6-4bec-9006-48e27a74487a" providerId="ADAL" clId="{7F071B38-E2D7-47DD-B9FA-F13F57929394}" dt="2022-10-18T22:22:40.376" v="13545"/>
          <ac:spMkLst>
            <pc:docMk/>
            <pc:sldMk cId="833790251" sldId="774"/>
            <ac:spMk id="22" creationId="{9CA899DD-CF67-43C7-942C-737E41F8B623}"/>
          </ac:spMkLst>
        </pc:spChg>
        <pc:spChg chg="mod">
          <ac:chgData name="Kareha, Stephen" userId="cfedc11c-dfd6-4bec-9006-48e27a74487a" providerId="ADAL" clId="{7F071B38-E2D7-47DD-B9FA-F13F57929394}" dt="2022-10-18T22:22:40.376" v="13545"/>
          <ac:spMkLst>
            <pc:docMk/>
            <pc:sldMk cId="833790251" sldId="774"/>
            <ac:spMk id="23" creationId="{55DF3C28-B457-45F8-9FCF-311358FA7CB1}"/>
          </ac:spMkLst>
        </pc:spChg>
        <pc:spChg chg="mod">
          <ac:chgData name="Kareha, Stephen" userId="cfedc11c-dfd6-4bec-9006-48e27a74487a" providerId="ADAL" clId="{7F071B38-E2D7-47DD-B9FA-F13F57929394}" dt="2022-10-18T22:22:40.376" v="13545"/>
          <ac:spMkLst>
            <pc:docMk/>
            <pc:sldMk cId="833790251" sldId="774"/>
            <ac:spMk id="24" creationId="{0AB3ADAB-655A-46CE-9665-0C474633A683}"/>
          </ac:spMkLst>
        </pc:spChg>
        <pc:spChg chg="mod">
          <ac:chgData name="Kareha, Stephen" userId="cfedc11c-dfd6-4bec-9006-48e27a74487a" providerId="ADAL" clId="{7F071B38-E2D7-47DD-B9FA-F13F57929394}" dt="2022-10-18T22:22:40.376" v="13545"/>
          <ac:spMkLst>
            <pc:docMk/>
            <pc:sldMk cId="833790251" sldId="774"/>
            <ac:spMk id="25" creationId="{EA78EB19-665F-4DCB-A1B6-9275A3FB0713}"/>
          </ac:spMkLst>
        </pc:spChg>
        <pc:spChg chg="mod">
          <ac:chgData name="Kareha, Stephen" userId="cfedc11c-dfd6-4bec-9006-48e27a74487a" providerId="ADAL" clId="{7F071B38-E2D7-47DD-B9FA-F13F57929394}" dt="2022-10-18T22:22:40.376" v="13545"/>
          <ac:spMkLst>
            <pc:docMk/>
            <pc:sldMk cId="833790251" sldId="774"/>
            <ac:spMk id="26" creationId="{B46ECE28-63C9-45B9-A2B7-C2486E074363}"/>
          </ac:spMkLst>
        </pc:spChg>
        <pc:spChg chg="mod">
          <ac:chgData name="Kareha, Stephen" userId="cfedc11c-dfd6-4bec-9006-48e27a74487a" providerId="ADAL" clId="{7F071B38-E2D7-47DD-B9FA-F13F57929394}" dt="2022-10-18T22:22:40.376" v="13545"/>
          <ac:spMkLst>
            <pc:docMk/>
            <pc:sldMk cId="833790251" sldId="774"/>
            <ac:spMk id="27" creationId="{0F9C51AC-3929-4978-BC11-D3C41672812B}"/>
          </ac:spMkLst>
        </pc:spChg>
        <pc:spChg chg="mod">
          <ac:chgData name="Kareha, Stephen" userId="cfedc11c-dfd6-4bec-9006-48e27a74487a" providerId="ADAL" clId="{7F071B38-E2D7-47DD-B9FA-F13F57929394}" dt="2022-10-18T22:22:40.376" v="13545"/>
          <ac:spMkLst>
            <pc:docMk/>
            <pc:sldMk cId="833790251" sldId="774"/>
            <ac:spMk id="28" creationId="{691FBBEA-7E77-404B-B3C4-C8EA693B2B67}"/>
          </ac:spMkLst>
        </pc:spChg>
        <pc:spChg chg="mod topLvl">
          <ac:chgData name="Kareha, Stephen" userId="cfedc11c-dfd6-4bec-9006-48e27a74487a" providerId="ADAL" clId="{7F071B38-E2D7-47DD-B9FA-F13F57929394}" dt="2022-10-19T00:05:25.795" v="13585" actId="1076"/>
          <ac:spMkLst>
            <pc:docMk/>
            <pc:sldMk cId="833790251" sldId="774"/>
            <ac:spMk id="31" creationId="{514CD0D9-AF97-4029-8D0A-ED8D417B115A}"/>
          </ac:spMkLst>
        </pc:spChg>
        <pc:spChg chg="mod topLvl">
          <ac:chgData name="Kareha, Stephen" userId="cfedc11c-dfd6-4bec-9006-48e27a74487a" providerId="ADAL" clId="{7F071B38-E2D7-47DD-B9FA-F13F57929394}" dt="2022-10-19T00:05:19.722" v="13584" actId="1038"/>
          <ac:spMkLst>
            <pc:docMk/>
            <pc:sldMk cId="833790251" sldId="774"/>
            <ac:spMk id="32" creationId="{C5731F82-2BF3-41FD-8AE9-AF1766F854DE}"/>
          </ac:spMkLst>
        </pc:spChg>
        <pc:spChg chg="del mod topLvl">
          <ac:chgData name="Kareha, Stephen" userId="cfedc11c-dfd6-4bec-9006-48e27a74487a" providerId="ADAL" clId="{7F071B38-E2D7-47DD-B9FA-F13F57929394}" dt="2022-10-19T00:48:33.704" v="13782" actId="478"/>
          <ac:spMkLst>
            <pc:docMk/>
            <pc:sldMk cId="833790251" sldId="774"/>
            <ac:spMk id="33" creationId="{07A1CA65-676C-498C-8221-353F8B5D08AC}"/>
          </ac:spMkLst>
        </pc:spChg>
        <pc:spChg chg="del mod topLvl">
          <ac:chgData name="Kareha, Stephen" userId="cfedc11c-dfd6-4bec-9006-48e27a74487a" providerId="ADAL" clId="{7F071B38-E2D7-47DD-B9FA-F13F57929394}" dt="2022-10-19T00:48:35.549" v="13783" actId="478"/>
          <ac:spMkLst>
            <pc:docMk/>
            <pc:sldMk cId="833790251" sldId="774"/>
            <ac:spMk id="34" creationId="{627E67F9-A968-4347-88F0-545FEA1BED57}"/>
          </ac:spMkLst>
        </pc:spChg>
        <pc:spChg chg="mod topLvl">
          <ac:chgData name="Kareha, Stephen" userId="cfedc11c-dfd6-4bec-9006-48e27a74487a" providerId="ADAL" clId="{7F071B38-E2D7-47DD-B9FA-F13F57929394}" dt="2022-10-19T00:05:12.649" v="13574" actId="165"/>
          <ac:spMkLst>
            <pc:docMk/>
            <pc:sldMk cId="833790251" sldId="774"/>
            <ac:spMk id="35" creationId="{3455D3FE-F69C-4FB9-B445-1EC9D5316340}"/>
          </ac:spMkLst>
        </pc:spChg>
        <pc:spChg chg="mod topLvl">
          <ac:chgData name="Kareha, Stephen" userId="cfedc11c-dfd6-4bec-9006-48e27a74487a" providerId="ADAL" clId="{7F071B38-E2D7-47DD-B9FA-F13F57929394}" dt="2022-10-19T00:05:12.649" v="13574" actId="165"/>
          <ac:spMkLst>
            <pc:docMk/>
            <pc:sldMk cId="833790251" sldId="774"/>
            <ac:spMk id="36" creationId="{327289FC-A068-4E56-B9CE-E1C16FB15B02}"/>
          </ac:spMkLst>
        </pc:spChg>
        <pc:spChg chg="mod topLvl">
          <ac:chgData name="Kareha, Stephen" userId="cfedc11c-dfd6-4bec-9006-48e27a74487a" providerId="ADAL" clId="{7F071B38-E2D7-47DD-B9FA-F13F57929394}" dt="2022-10-19T00:05:12.649" v="13574" actId="165"/>
          <ac:spMkLst>
            <pc:docMk/>
            <pc:sldMk cId="833790251" sldId="774"/>
            <ac:spMk id="37" creationId="{5A43B704-C6BD-4193-BAF7-A07618C61577}"/>
          </ac:spMkLst>
        </pc:spChg>
        <pc:spChg chg="mod topLvl">
          <ac:chgData name="Kareha, Stephen" userId="cfedc11c-dfd6-4bec-9006-48e27a74487a" providerId="ADAL" clId="{7F071B38-E2D7-47DD-B9FA-F13F57929394}" dt="2022-10-19T00:05:12.649" v="13574" actId="165"/>
          <ac:spMkLst>
            <pc:docMk/>
            <pc:sldMk cId="833790251" sldId="774"/>
            <ac:spMk id="38" creationId="{2B5A4709-7D92-4C69-95C4-4B15F4582C6E}"/>
          </ac:spMkLst>
        </pc:spChg>
        <pc:spChg chg="mod topLvl">
          <ac:chgData name="Kareha, Stephen" userId="cfedc11c-dfd6-4bec-9006-48e27a74487a" providerId="ADAL" clId="{7F071B38-E2D7-47DD-B9FA-F13F57929394}" dt="2022-10-19T00:05:12.649" v="13574" actId="165"/>
          <ac:spMkLst>
            <pc:docMk/>
            <pc:sldMk cId="833790251" sldId="774"/>
            <ac:spMk id="39" creationId="{73764E09-CAD0-4006-AA4F-A5C9B6DB4B60}"/>
          </ac:spMkLst>
        </pc:spChg>
        <pc:spChg chg="mod topLvl">
          <ac:chgData name="Kareha, Stephen" userId="cfedc11c-dfd6-4bec-9006-48e27a74487a" providerId="ADAL" clId="{7F071B38-E2D7-47DD-B9FA-F13F57929394}" dt="2022-10-19T00:05:12.649" v="13574" actId="165"/>
          <ac:spMkLst>
            <pc:docMk/>
            <pc:sldMk cId="833790251" sldId="774"/>
            <ac:spMk id="40" creationId="{B24E2055-FA78-4869-B072-4B6170937E2B}"/>
          </ac:spMkLst>
        </pc:spChg>
        <pc:spChg chg="mod topLvl">
          <ac:chgData name="Kareha, Stephen" userId="cfedc11c-dfd6-4bec-9006-48e27a74487a" providerId="ADAL" clId="{7F071B38-E2D7-47DD-B9FA-F13F57929394}" dt="2022-10-19T00:05:12.649" v="13574" actId="165"/>
          <ac:spMkLst>
            <pc:docMk/>
            <pc:sldMk cId="833790251" sldId="774"/>
            <ac:spMk id="41" creationId="{D78B7F83-2623-4858-A7AE-897847FB9865}"/>
          </ac:spMkLst>
        </pc:spChg>
        <pc:grpChg chg="add del mod">
          <ac:chgData name="Kareha, Stephen" userId="cfedc11c-dfd6-4bec-9006-48e27a74487a" providerId="ADAL" clId="{7F071B38-E2D7-47DD-B9FA-F13F57929394}" dt="2022-10-18T22:22:44.453" v="13547"/>
          <ac:grpSpMkLst>
            <pc:docMk/>
            <pc:sldMk cId="833790251" sldId="774"/>
            <ac:grpSpMk id="4" creationId="{8B81C51E-9B53-40CE-A784-24A703CD0D2B}"/>
          </ac:grpSpMkLst>
        </pc:grpChg>
        <pc:grpChg chg="add del mod">
          <ac:chgData name="Kareha, Stephen" userId="cfedc11c-dfd6-4bec-9006-48e27a74487a" providerId="ADAL" clId="{7F071B38-E2D7-47DD-B9FA-F13F57929394}" dt="2022-10-18T22:22:43.844" v="13546"/>
          <ac:grpSpMkLst>
            <pc:docMk/>
            <pc:sldMk cId="833790251" sldId="774"/>
            <ac:grpSpMk id="17" creationId="{7675FE72-A695-4A04-B0DA-1A395B7BEEED}"/>
          </ac:grpSpMkLst>
        </pc:grpChg>
        <pc:grpChg chg="add del mod">
          <ac:chgData name="Kareha, Stephen" userId="cfedc11c-dfd6-4bec-9006-48e27a74487a" providerId="ADAL" clId="{7F071B38-E2D7-47DD-B9FA-F13F57929394}" dt="2022-10-19T00:05:12.649" v="13574" actId="165"/>
          <ac:grpSpMkLst>
            <pc:docMk/>
            <pc:sldMk cId="833790251" sldId="774"/>
            <ac:grpSpMk id="30" creationId="{7A5BD1DE-4A1B-46B0-83C0-9AEED625A6BE}"/>
          </ac:grpSpMkLst>
        </pc:grpChg>
        <pc:graphicFrameChg chg="add del mod">
          <ac:chgData name="Kareha, Stephen" userId="cfedc11c-dfd6-4bec-9006-48e27a74487a" providerId="ADAL" clId="{7F071B38-E2D7-47DD-B9FA-F13F57929394}" dt="2022-10-18T22:22:43.844" v="13546"/>
          <ac:graphicFrameMkLst>
            <pc:docMk/>
            <pc:sldMk cId="833790251" sldId="774"/>
            <ac:graphicFrameMk id="16" creationId="{246A9B2D-884C-4BC4-BE1F-667F503C21CE}"/>
          </ac:graphicFrameMkLst>
        </pc:graphicFrameChg>
        <pc:graphicFrameChg chg="add mod">
          <ac:chgData name="Kareha, Stephen" userId="cfedc11c-dfd6-4bec-9006-48e27a74487a" providerId="ADAL" clId="{7F071B38-E2D7-47DD-B9FA-F13F57929394}" dt="2022-10-19T00:06:10.574" v="13595" actId="1037"/>
          <ac:graphicFrameMkLst>
            <pc:docMk/>
            <pc:sldMk cId="833790251" sldId="774"/>
            <ac:graphicFrameMk id="29" creationId="{178BD5AA-F679-4AF9-B96D-6734B6970241}"/>
          </ac:graphicFrameMkLst>
        </pc:graphicFrameChg>
      </pc:sldChg>
      <pc:sldChg chg="addSp delSp modSp new del mod">
        <pc:chgData name="Kareha, Stephen" userId="cfedc11c-dfd6-4bec-9006-48e27a74487a" providerId="ADAL" clId="{7F071B38-E2D7-47DD-B9FA-F13F57929394}" dt="2022-10-19T00:51:23.721" v="13809" actId="47"/>
        <pc:sldMkLst>
          <pc:docMk/>
          <pc:sldMk cId="436134686" sldId="775"/>
        </pc:sldMkLst>
        <pc:spChg chg="mod">
          <ac:chgData name="Kareha, Stephen" userId="cfedc11c-dfd6-4bec-9006-48e27a74487a" providerId="ADAL" clId="{7F071B38-E2D7-47DD-B9FA-F13F57929394}" dt="2022-06-01T13:46:33.848" v="11146" actId="20577"/>
          <ac:spMkLst>
            <pc:docMk/>
            <pc:sldMk cId="436134686" sldId="775"/>
            <ac:spMk id="2" creationId="{0FA2D2B6-91BB-4A22-9549-11773F25D620}"/>
          </ac:spMkLst>
        </pc:spChg>
        <pc:spChg chg="mod">
          <ac:chgData name="Kareha, Stephen" userId="cfedc11c-dfd6-4bec-9006-48e27a74487a" providerId="ADAL" clId="{7F071B38-E2D7-47DD-B9FA-F13F57929394}" dt="2022-06-01T13:46:50.537" v="11190" actId="20577"/>
          <ac:spMkLst>
            <pc:docMk/>
            <pc:sldMk cId="436134686" sldId="775"/>
            <ac:spMk id="3" creationId="{02A872AC-758F-4695-8187-19F411962CBB}"/>
          </ac:spMkLst>
        </pc:spChg>
        <pc:spChg chg="add del mod">
          <ac:chgData name="Kareha, Stephen" userId="cfedc11c-dfd6-4bec-9006-48e27a74487a" providerId="ADAL" clId="{7F071B38-E2D7-47DD-B9FA-F13F57929394}" dt="2022-10-19T00:48:42.950" v="13784" actId="478"/>
          <ac:spMkLst>
            <pc:docMk/>
            <pc:sldMk cId="436134686" sldId="775"/>
            <ac:spMk id="5" creationId="{0E9C2228-9BCA-4EDF-AB1D-34BFB5D0C698}"/>
          </ac:spMkLst>
        </pc:spChg>
        <pc:spChg chg="add del mod">
          <ac:chgData name="Kareha, Stephen" userId="cfedc11c-dfd6-4bec-9006-48e27a74487a" providerId="ADAL" clId="{7F071B38-E2D7-47DD-B9FA-F13F57929394}" dt="2022-10-19T00:48:45.090" v="13785" actId="478"/>
          <ac:spMkLst>
            <pc:docMk/>
            <pc:sldMk cId="436134686" sldId="775"/>
            <ac:spMk id="6" creationId="{830AC50D-269A-4278-A873-1176D7B87FB7}"/>
          </ac:spMkLst>
        </pc:spChg>
        <pc:spChg chg="add mod">
          <ac:chgData name="Kareha, Stephen" userId="cfedc11c-dfd6-4bec-9006-48e27a74487a" providerId="ADAL" clId="{7F071B38-E2D7-47DD-B9FA-F13F57929394}" dt="2022-10-19T00:06:27.590" v="13596"/>
          <ac:spMkLst>
            <pc:docMk/>
            <pc:sldMk cId="436134686" sldId="775"/>
            <ac:spMk id="7" creationId="{FCE3C71D-227E-4A51-A839-E45A57B29E50}"/>
          </ac:spMkLst>
        </pc:spChg>
        <pc:spChg chg="add mod">
          <ac:chgData name="Kareha, Stephen" userId="cfedc11c-dfd6-4bec-9006-48e27a74487a" providerId="ADAL" clId="{7F071B38-E2D7-47DD-B9FA-F13F57929394}" dt="2022-10-19T00:06:27.590" v="13596"/>
          <ac:spMkLst>
            <pc:docMk/>
            <pc:sldMk cId="436134686" sldId="775"/>
            <ac:spMk id="8" creationId="{80F37DA7-1A01-4972-8109-26CF66AC9467}"/>
          </ac:spMkLst>
        </pc:spChg>
        <pc:spChg chg="add mod">
          <ac:chgData name="Kareha, Stephen" userId="cfedc11c-dfd6-4bec-9006-48e27a74487a" providerId="ADAL" clId="{7F071B38-E2D7-47DD-B9FA-F13F57929394}" dt="2022-10-19T00:06:27.590" v="13596"/>
          <ac:spMkLst>
            <pc:docMk/>
            <pc:sldMk cId="436134686" sldId="775"/>
            <ac:spMk id="9" creationId="{A48B6B92-9FC3-4BD2-B4D8-F2D8ADA93787}"/>
          </ac:spMkLst>
        </pc:spChg>
        <pc:spChg chg="add mod">
          <ac:chgData name="Kareha, Stephen" userId="cfedc11c-dfd6-4bec-9006-48e27a74487a" providerId="ADAL" clId="{7F071B38-E2D7-47DD-B9FA-F13F57929394}" dt="2022-10-19T00:06:27.590" v="13596"/>
          <ac:spMkLst>
            <pc:docMk/>
            <pc:sldMk cId="436134686" sldId="775"/>
            <ac:spMk id="10" creationId="{0FFF420A-87FB-4015-B62D-FE40715C09CE}"/>
          </ac:spMkLst>
        </pc:spChg>
        <pc:spChg chg="add mod">
          <ac:chgData name="Kareha, Stephen" userId="cfedc11c-dfd6-4bec-9006-48e27a74487a" providerId="ADAL" clId="{7F071B38-E2D7-47DD-B9FA-F13F57929394}" dt="2022-10-19T00:06:27.590" v="13596"/>
          <ac:spMkLst>
            <pc:docMk/>
            <pc:sldMk cId="436134686" sldId="775"/>
            <ac:spMk id="11" creationId="{92527312-C34A-4297-AF2A-20BCA176CA3B}"/>
          </ac:spMkLst>
        </pc:spChg>
        <pc:spChg chg="add mod">
          <ac:chgData name="Kareha, Stephen" userId="cfedc11c-dfd6-4bec-9006-48e27a74487a" providerId="ADAL" clId="{7F071B38-E2D7-47DD-B9FA-F13F57929394}" dt="2022-10-19T00:06:27.590" v="13596"/>
          <ac:spMkLst>
            <pc:docMk/>
            <pc:sldMk cId="436134686" sldId="775"/>
            <ac:spMk id="12" creationId="{480C405B-1CCD-4737-B686-88C5A2640208}"/>
          </ac:spMkLst>
        </pc:spChg>
        <pc:spChg chg="add mod">
          <ac:chgData name="Kareha, Stephen" userId="cfedc11c-dfd6-4bec-9006-48e27a74487a" providerId="ADAL" clId="{7F071B38-E2D7-47DD-B9FA-F13F57929394}" dt="2022-10-19T00:06:27.590" v="13596"/>
          <ac:spMkLst>
            <pc:docMk/>
            <pc:sldMk cId="436134686" sldId="775"/>
            <ac:spMk id="13" creationId="{F2A28EF9-2710-4969-821B-39583E86C763}"/>
          </ac:spMkLst>
        </pc:spChg>
        <pc:spChg chg="add mod">
          <ac:chgData name="Kareha, Stephen" userId="cfedc11c-dfd6-4bec-9006-48e27a74487a" providerId="ADAL" clId="{7F071B38-E2D7-47DD-B9FA-F13F57929394}" dt="2022-10-19T00:06:27.590" v="13596"/>
          <ac:spMkLst>
            <pc:docMk/>
            <pc:sldMk cId="436134686" sldId="775"/>
            <ac:spMk id="14" creationId="{E9AD4E89-941C-4744-83BF-4A75112B01AA}"/>
          </ac:spMkLst>
        </pc:spChg>
        <pc:spChg chg="add mod">
          <ac:chgData name="Kareha, Stephen" userId="cfedc11c-dfd6-4bec-9006-48e27a74487a" providerId="ADAL" clId="{7F071B38-E2D7-47DD-B9FA-F13F57929394}" dt="2022-10-19T00:06:27.590" v="13596"/>
          <ac:spMkLst>
            <pc:docMk/>
            <pc:sldMk cId="436134686" sldId="775"/>
            <ac:spMk id="15" creationId="{E6BBF541-DCF6-4C95-A4F2-52268DB3971C}"/>
          </ac:spMkLst>
        </pc:spChg>
        <pc:graphicFrameChg chg="add mod">
          <ac:chgData name="Kareha, Stephen" userId="cfedc11c-dfd6-4bec-9006-48e27a74487a" providerId="ADAL" clId="{7F071B38-E2D7-47DD-B9FA-F13F57929394}" dt="2022-10-19T00:06:27.590" v="13596"/>
          <ac:graphicFrameMkLst>
            <pc:docMk/>
            <pc:sldMk cId="436134686" sldId="775"/>
            <ac:graphicFrameMk id="4" creationId="{50643DC1-6077-4415-BC08-AAD8454BA9E8}"/>
          </ac:graphicFrameMkLst>
        </pc:graphicFrameChg>
      </pc:sldChg>
      <pc:sldChg chg="addSp delSp modSp new del mod modClrScheme chgLayout">
        <pc:chgData name="Kareha, Stephen" userId="cfedc11c-dfd6-4bec-9006-48e27a74487a" providerId="ADAL" clId="{7F071B38-E2D7-47DD-B9FA-F13F57929394}" dt="2022-07-19T18:25:13.198" v="13294" actId="47"/>
        <pc:sldMkLst>
          <pc:docMk/>
          <pc:sldMk cId="196631078" sldId="776"/>
        </pc:sldMkLst>
        <pc:spChg chg="mod ord">
          <ac:chgData name="Kareha, Stephen" userId="cfedc11c-dfd6-4bec-9006-48e27a74487a" providerId="ADAL" clId="{7F071B38-E2D7-47DD-B9FA-F13F57929394}" dt="2022-06-12T01:41:33.991" v="11658" actId="700"/>
          <ac:spMkLst>
            <pc:docMk/>
            <pc:sldMk cId="196631078" sldId="776"/>
            <ac:spMk id="2" creationId="{4824FB0C-2225-4B54-B366-F481F030CBE0}"/>
          </ac:spMkLst>
        </pc:spChg>
        <pc:spChg chg="del mod ord">
          <ac:chgData name="Kareha, Stephen" userId="cfedc11c-dfd6-4bec-9006-48e27a74487a" providerId="ADAL" clId="{7F071B38-E2D7-47DD-B9FA-F13F57929394}" dt="2022-06-12T01:41:29.027" v="11657" actId="700"/>
          <ac:spMkLst>
            <pc:docMk/>
            <pc:sldMk cId="196631078" sldId="776"/>
            <ac:spMk id="3" creationId="{9EF147B0-3340-4A16-B173-4DA79C8C4440}"/>
          </ac:spMkLst>
        </pc:spChg>
        <pc:spChg chg="add del mod ord">
          <ac:chgData name="Kareha, Stephen" userId="cfedc11c-dfd6-4bec-9006-48e27a74487a" providerId="ADAL" clId="{7F071B38-E2D7-47DD-B9FA-F13F57929394}" dt="2022-06-12T01:41:33.991" v="11658" actId="700"/>
          <ac:spMkLst>
            <pc:docMk/>
            <pc:sldMk cId="196631078" sldId="776"/>
            <ac:spMk id="4" creationId="{8E7F300F-AD3B-4209-A541-0893907D1BEF}"/>
          </ac:spMkLst>
        </pc:spChg>
        <pc:spChg chg="add del mod ord">
          <ac:chgData name="Kareha, Stephen" userId="cfedc11c-dfd6-4bec-9006-48e27a74487a" providerId="ADAL" clId="{7F071B38-E2D7-47DD-B9FA-F13F57929394}" dt="2022-06-12T01:41:33.991" v="11658" actId="700"/>
          <ac:spMkLst>
            <pc:docMk/>
            <pc:sldMk cId="196631078" sldId="776"/>
            <ac:spMk id="5" creationId="{8624FA94-E306-4FB6-84EE-310B11C6A0CF}"/>
          </ac:spMkLst>
        </pc:spChg>
        <pc:spChg chg="add mod ord">
          <ac:chgData name="Kareha, Stephen" userId="cfedc11c-dfd6-4bec-9006-48e27a74487a" providerId="ADAL" clId="{7F071B38-E2D7-47DD-B9FA-F13F57929394}" dt="2022-06-12T01:41:45.245" v="11687" actId="20577"/>
          <ac:spMkLst>
            <pc:docMk/>
            <pc:sldMk cId="196631078" sldId="776"/>
            <ac:spMk id="6" creationId="{06A05736-75BC-42D7-8261-68772BE7077D}"/>
          </ac:spMkLst>
        </pc:spChg>
        <pc:spChg chg="add mod ord">
          <ac:chgData name="Kareha, Stephen" userId="cfedc11c-dfd6-4bec-9006-48e27a74487a" providerId="ADAL" clId="{7F071B38-E2D7-47DD-B9FA-F13F57929394}" dt="2022-06-12T01:53:27.407" v="11929" actId="27636"/>
          <ac:spMkLst>
            <pc:docMk/>
            <pc:sldMk cId="196631078" sldId="776"/>
            <ac:spMk id="7" creationId="{BCCCA82E-7BC8-4BF8-B9DB-4F56D0C81252}"/>
          </ac:spMkLst>
        </pc:spChg>
        <pc:spChg chg="add mod ord">
          <ac:chgData name="Kareha, Stephen" userId="cfedc11c-dfd6-4bec-9006-48e27a74487a" providerId="ADAL" clId="{7F071B38-E2D7-47DD-B9FA-F13F57929394}" dt="2022-06-12T01:41:42.461" v="11683" actId="20577"/>
          <ac:spMkLst>
            <pc:docMk/>
            <pc:sldMk cId="196631078" sldId="776"/>
            <ac:spMk id="8" creationId="{2DFBC605-12F3-42A2-AA29-D3E1EEC8CA54}"/>
          </ac:spMkLst>
        </pc:spChg>
        <pc:spChg chg="add mod ord">
          <ac:chgData name="Kareha, Stephen" userId="cfedc11c-dfd6-4bec-9006-48e27a74487a" providerId="ADAL" clId="{7F071B38-E2D7-47DD-B9FA-F13F57929394}" dt="2022-06-18T11:29:42.132" v="11938" actId="15"/>
          <ac:spMkLst>
            <pc:docMk/>
            <pc:sldMk cId="196631078" sldId="776"/>
            <ac:spMk id="9" creationId="{E14FBED3-C247-466C-AB56-57BCAEDC25FF}"/>
          </ac:spMkLst>
        </pc:spChg>
      </pc:sldChg>
      <pc:sldChg chg="modSp add">
        <pc:chgData name="Kareha, Stephen" userId="cfedc11c-dfd6-4bec-9006-48e27a74487a" providerId="ADAL" clId="{7F071B38-E2D7-47DD-B9FA-F13F57929394}" dt="2022-07-19T18:14:54.845" v="12877"/>
        <pc:sldMkLst>
          <pc:docMk/>
          <pc:sldMk cId="2874102534" sldId="777"/>
        </pc:sldMkLst>
        <pc:graphicFrameChg chg="mod">
          <ac:chgData name="Kareha, Stephen" userId="cfedc11c-dfd6-4bec-9006-48e27a74487a" providerId="ADAL" clId="{7F071B38-E2D7-47DD-B9FA-F13F57929394}" dt="2022-07-19T18:14:54.845" v="12877"/>
          <ac:graphicFrameMkLst>
            <pc:docMk/>
            <pc:sldMk cId="2874102534" sldId="777"/>
            <ac:graphicFrameMk id="6" creationId="{DF449A40-31A0-44EC-9A12-7AC0077C7038}"/>
          </ac:graphicFrameMkLst>
        </pc:graphicFrameChg>
      </pc:sldChg>
      <pc:sldChg chg="modSp add">
        <pc:chgData name="Kareha, Stephen" userId="cfedc11c-dfd6-4bec-9006-48e27a74487a" providerId="ADAL" clId="{7F071B38-E2D7-47DD-B9FA-F13F57929394}" dt="2022-07-19T18:15:01.217" v="12879"/>
        <pc:sldMkLst>
          <pc:docMk/>
          <pc:sldMk cId="782970273" sldId="778"/>
        </pc:sldMkLst>
        <pc:graphicFrameChg chg="mod">
          <ac:chgData name="Kareha, Stephen" userId="cfedc11c-dfd6-4bec-9006-48e27a74487a" providerId="ADAL" clId="{7F071B38-E2D7-47DD-B9FA-F13F57929394}" dt="2022-07-19T18:15:01.217" v="12879"/>
          <ac:graphicFrameMkLst>
            <pc:docMk/>
            <pc:sldMk cId="782970273" sldId="778"/>
            <ac:graphicFrameMk id="6" creationId="{DF449A40-31A0-44EC-9A12-7AC0077C7038}"/>
          </ac:graphicFrameMkLst>
        </pc:graphicFrameChg>
      </pc:sldChg>
      <pc:sldChg chg="add">
        <pc:chgData name="Kareha, Stephen" userId="cfedc11c-dfd6-4bec-9006-48e27a74487a" providerId="ADAL" clId="{7F071B38-E2D7-47DD-B9FA-F13F57929394}" dt="2022-06-21T23:31:38.806" v="11939"/>
        <pc:sldMkLst>
          <pc:docMk/>
          <pc:sldMk cId="1992597177" sldId="779"/>
        </pc:sldMkLst>
      </pc:sldChg>
      <pc:sldChg chg="add">
        <pc:chgData name="Kareha, Stephen" userId="cfedc11c-dfd6-4bec-9006-48e27a74487a" providerId="ADAL" clId="{7F071B38-E2D7-47DD-B9FA-F13F57929394}" dt="2022-06-21T23:31:38.806" v="11939"/>
        <pc:sldMkLst>
          <pc:docMk/>
          <pc:sldMk cId="3678895118" sldId="780"/>
        </pc:sldMkLst>
      </pc:sldChg>
      <pc:sldChg chg="modSp add">
        <pc:chgData name="Kareha, Stephen" userId="cfedc11c-dfd6-4bec-9006-48e27a74487a" providerId="ADAL" clId="{7F071B38-E2D7-47DD-B9FA-F13F57929394}" dt="2022-07-19T18:15:06.905" v="12880"/>
        <pc:sldMkLst>
          <pc:docMk/>
          <pc:sldMk cId="1184119398" sldId="781"/>
        </pc:sldMkLst>
        <pc:graphicFrameChg chg="mod">
          <ac:chgData name="Kareha, Stephen" userId="cfedc11c-dfd6-4bec-9006-48e27a74487a" providerId="ADAL" clId="{7F071B38-E2D7-47DD-B9FA-F13F57929394}" dt="2022-07-19T18:15:06.905" v="12880"/>
          <ac:graphicFrameMkLst>
            <pc:docMk/>
            <pc:sldMk cId="1184119398" sldId="781"/>
            <ac:graphicFrameMk id="6" creationId="{DF449A40-31A0-44EC-9A12-7AC0077C7038}"/>
          </ac:graphicFrameMkLst>
        </pc:graphicFrameChg>
      </pc:sldChg>
      <pc:sldChg chg="modSp add">
        <pc:chgData name="Kareha, Stephen" userId="cfedc11c-dfd6-4bec-9006-48e27a74487a" providerId="ADAL" clId="{7F071B38-E2D7-47DD-B9FA-F13F57929394}" dt="2022-07-19T18:15:18.543" v="12888" actId="20577"/>
        <pc:sldMkLst>
          <pc:docMk/>
          <pc:sldMk cId="2457179151" sldId="782"/>
        </pc:sldMkLst>
        <pc:graphicFrameChg chg="mod">
          <ac:chgData name="Kareha, Stephen" userId="cfedc11c-dfd6-4bec-9006-48e27a74487a" providerId="ADAL" clId="{7F071B38-E2D7-47DD-B9FA-F13F57929394}" dt="2022-07-19T18:15:18.543" v="12888" actId="20577"/>
          <ac:graphicFrameMkLst>
            <pc:docMk/>
            <pc:sldMk cId="2457179151" sldId="782"/>
            <ac:graphicFrameMk id="6" creationId="{DF449A40-31A0-44EC-9A12-7AC0077C7038}"/>
          </ac:graphicFrameMkLst>
        </pc:graphicFrameChg>
      </pc:sldChg>
      <pc:sldChg chg="add">
        <pc:chgData name="Kareha, Stephen" userId="cfedc11c-dfd6-4bec-9006-48e27a74487a" providerId="ADAL" clId="{7F071B38-E2D7-47DD-B9FA-F13F57929394}" dt="2022-06-21T23:31:38.806" v="11939"/>
        <pc:sldMkLst>
          <pc:docMk/>
          <pc:sldMk cId="3868138478" sldId="783"/>
        </pc:sldMkLst>
      </pc:sldChg>
      <pc:sldChg chg="add">
        <pc:chgData name="Kareha, Stephen" userId="cfedc11c-dfd6-4bec-9006-48e27a74487a" providerId="ADAL" clId="{7F071B38-E2D7-47DD-B9FA-F13F57929394}" dt="2022-06-21T23:31:38.806" v="11939"/>
        <pc:sldMkLst>
          <pc:docMk/>
          <pc:sldMk cId="116757486" sldId="784"/>
        </pc:sldMkLst>
      </pc:sldChg>
      <pc:sldChg chg="add">
        <pc:chgData name="Kareha, Stephen" userId="cfedc11c-dfd6-4bec-9006-48e27a74487a" providerId="ADAL" clId="{7F071B38-E2D7-47DD-B9FA-F13F57929394}" dt="2022-06-21T23:31:38.806" v="11939"/>
        <pc:sldMkLst>
          <pc:docMk/>
          <pc:sldMk cId="1383267331" sldId="785"/>
        </pc:sldMkLst>
      </pc:sldChg>
      <pc:sldChg chg="add">
        <pc:chgData name="Kareha, Stephen" userId="cfedc11c-dfd6-4bec-9006-48e27a74487a" providerId="ADAL" clId="{7F071B38-E2D7-47DD-B9FA-F13F57929394}" dt="2022-06-21T23:31:38.806" v="11939"/>
        <pc:sldMkLst>
          <pc:docMk/>
          <pc:sldMk cId="1445334173" sldId="786"/>
        </pc:sldMkLst>
      </pc:sldChg>
      <pc:sldChg chg="delSp modSp add del mod modShow">
        <pc:chgData name="Kareha, Stephen" userId="cfedc11c-dfd6-4bec-9006-48e27a74487a" providerId="ADAL" clId="{7F071B38-E2D7-47DD-B9FA-F13F57929394}" dt="2022-10-18T22:17:16.820" v="13526" actId="47"/>
        <pc:sldMkLst>
          <pc:docMk/>
          <pc:sldMk cId="1754589715" sldId="787"/>
        </pc:sldMkLst>
        <pc:spChg chg="del">
          <ac:chgData name="Kareha, Stephen" userId="cfedc11c-dfd6-4bec-9006-48e27a74487a" providerId="ADAL" clId="{7F071B38-E2D7-47DD-B9FA-F13F57929394}" dt="2022-07-12T12:56:55.608" v="12150" actId="478"/>
          <ac:spMkLst>
            <pc:docMk/>
            <pc:sldMk cId="1754589715" sldId="787"/>
            <ac:spMk id="3" creationId="{17BED47D-51D5-4072-8171-26AF7C79D710}"/>
          </ac:spMkLst>
        </pc:spChg>
        <pc:spChg chg="del">
          <ac:chgData name="Kareha, Stephen" userId="cfedc11c-dfd6-4bec-9006-48e27a74487a" providerId="ADAL" clId="{7F071B38-E2D7-47DD-B9FA-F13F57929394}" dt="2022-07-12T12:56:58.098" v="12151" actId="478"/>
          <ac:spMkLst>
            <pc:docMk/>
            <pc:sldMk cId="1754589715" sldId="787"/>
            <ac:spMk id="8" creationId="{9B99CF46-43DC-4CCE-BFBA-72FDCA901542}"/>
          </ac:spMkLst>
        </pc:spChg>
        <pc:spChg chg="del">
          <ac:chgData name="Kareha, Stephen" userId="cfedc11c-dfd6-4bec-9006-48e27a74487a" providerId="ADAL" clId="{7F071B38-E2D7-47DD-B9FA-F13F57929394}" dt="2022-07-12T12:57:00.236" v="12152" actId="478"/>
          <ac:spMkLst>
            <pc:docMk/>
            <pc:sldMk cId="1754589715" sldId="787"/>
            <ac:spMk id="9" creationId="{2F9DB1D3-4859-4003-95DE-C9CAF4BC83AF}"/>
          </ac:spMkLst>
        </pc:spChg>
        <pc:graphicFrameChg chg="mod">
          <ac:chgData name="Kareha, Stephen" userId="cfedc11c-dfd6-4bec-9006-48e27a74487a" providerId="ADAL" clId="{7F071B38-E2D7-47DD-B9FA-F13F57929394}" dt="2022-07-19T17:55:00.101" v="12224"/>
          <ac:graphicFrameMkLst>
            <pc:docMk/>
            <pc:sldMk cId="1754589715" sldId="787"/>
            <ac:graphicFrameMk id="6" creationId="{DF449A40-31A0-44EC-9A12-7AC0077C7038}"/>
          </ac:graphicFrameMkLst>
        </pc:graphicFrameChg>
      </pc:sldChg>
      <pc:sldChg chg="delSp modSp add del mod modShow">
        <pc:chgData name="Kareha, Stephen" userId="cfedc11c-dfd6-4bec-9006-48e27a74487a" providerId="ADAL" clId="{7F071B38-E2D7-47DD-B9FA-F13F57929394}" dt="2022-10-18T22:17:17.845" v="13527" actId="47"/>
        <pc:sldMkLst>
          <pc:docMk/>
          <pc:sldMk cId="498463645" sldId="788"/>
        </pc:sldMkLst>
        <pc:spChg chg="del">
          <ac:chgData name="Kareha, Stephen" userId="cfedc11c-dfd6-4bec-9006-48e27a74487a" providerId="ADAL" clId="{7F071B38-E2D7-47DD-B9FA-F13F57929394}" dt="2022-07-12T12:57:08.151" v="12154" actId="478"/>
          <ac:spMkLst>
            <pc:docMk/>
            <pc:sldMk cId="498463645" sldId="788"/>
            <ac:spMk id="5" creationId="{4E72D6D7-380C-4FEE-9EB2-7EF69A9706C4}"/>
          </ac:spMkLst>
        </pc:spChg>
        <pc:graphicFrameChg chg="mod">
          <ac:chgData name="Kareha, Stephen" userId="cfedc11c-dfd6-4bec-9006-48e27a74487a" providerId="ADAL" clId="{7F071B38-E2D7-47DD-B9FA-F13F57929394}" dt="2022-07-19T17:54:28.022" v="12194" actId="20577"/>
          <ac:graphicFrameMkLst>
            <pc:docMk/>
            <pc:sldMk cId="498463645" sldId="788"/>
            <ac:graphicFrameMk id="6" creationId="{DF449A40-31A0-44EC-9A12-7AC0077C7038}"/>
          </ac:graphicFrameMkLst>
        </pc:graphicFrameChg>
      </pc:sldChg>
      <pc:sldChg chg="addSp delSp modSp add mod delAnim modAnim">
        <pc:chgData name="Kareha, Stephen" userId="cfedc11c-dfd6-4bec-9006-48e27a74487a" providerId="ADAL" clId="{7F071B38-E2D7-47DD-B9FA-F13F57929394}" dt="2022-10-19T00:44:55.555" v="13768"/>
        <pc:sldMkLst>
          <pc:docMk/>
          <pc:sldMk cId="2766702100" sldId="789"/>
        </pc:sldMkLst>
        <pc:spChg chg="del">
          <ac:chgData name="Kareha, Stephen" userId="cfedc11c-dfd6-4bec-9006-48e27a74487a" providerId="ADAL" clId="{7F071B38-E2D7-47DD-B9FA-F13F57929394}" dt="2022-10-18T22:18:21.848" v="13531" actId="478"/>
          <ac:spMkLst>
            <pc:docMk/>
            <pc:sldMk cId="2766702100" sldId="789"/>
            <ac:spMk id="2" creationId="{D621A39A-EB72-40D6-83B3-E6C7228F0399}"/>
          </ac:spMkLst>
        </pc:spChg>
        <pc:spChg chg="del">
          <ac:chgData name="Kareha, Stephen" userId="cfedc11c-dfd6-4bec-9006-48e27a74487a" providerId="ADAL" clId="{7F071B38-E2D7-47DD-B9FA-F13F57929394}" dt="2022-10-18T22:18:21.848" v="13531" actId="478"/>
          <ac:spMkLst>
            <pc:docMk/>
            <pc:sldMk cId="2766702100" sldId="789"/>
            <ac:spMk id="4" creationId="{CF69F983-42C4-4C59-BCE3-4B978506577A}"/>
          </ac:spMkLst>
        </pc:spChg>
        <pc:spChg chg="add del mod">
          <ac:chgData name="Kareha, Stephen" userId="cfedc11c-dfd6-4bec-9006-48e27a74487a" providerId="ADAL" clId="{7F071B38-E2D7-47DD-B9FA-F13F57929394}" dt="2022-10-18T22:20:35.787" v="13539" actId="478"/>
          <ac:spMkLst>
            <pc:docMk/>
            <pc:sldMk cId="2766702100" sldId="789"/>
            <ac:spMk id="5" creationId="{15C5924D-4A35-46D9-8F7A-D6649C32372A}"/>
          </ac:spMkLst>
        </pc:spChg>
        <pc:spChg chg="del">
          <ac:chgData name="Kareha, Stephen" userId="cfedc11c-dfd6-4bec-9006-48e27a74487a" providerId="ADAL" clId="{7F071B38-E2D7-47DD-B9FA-F13F57929394}" dt="2022-10-18T22:18:21.848" v="13531" actId="478"/>
          <ac:spMkLst>
            <pc:docMk/>
            <pc:sldMk cId="2766702100" sldId="789"/>
            <ac:spMk id="10" creationId="{2F8E1920-8B6F-426E-9155-E2CA77750E76}"/>
          </ac:spMkLst>
        </pc:spChg>
        <pc:spChg chg="del">
          <ac:chgData name="Kareha, Stephen" userId="cfedc11c-dfd6-4bec-9006-48e27a74487a" providerId="ADAL" clId="{7F071B38-E2D7-47DD-B9FA-F13F57929394}" dt="2022-10-18T22:18:21.848" v="13531" actId="478"/>
          <ac:spMkLst>
            <pc:docMk/>
            <pc:sldMk cId="2766702100" sldId="789"/>
            <ac:spMk id="11" creationId="{93DC339D-4A5A-466B-8F3E-AC456DA559AD}"/>
          </ac:spMkLst>
        </pc:spChg>
        <pc:spChg chg="del mod topLvl">
          <ac:chgData name="Kareha, Stephen" userId="cfedc11c-dfd6-4bec-9006-48e27a74487a" providerId="ADAL" clId="{7F071B38-E2D7-47DD-B9FA-F13F57929394}" dt="2022-10-19T00:42:24.009" v="13761" actId="478"/>
          <ac:spMkLst>
            <pc:docMk/>
            <pc:sldMk cId="2766702100" sldId="789"/>
            <ac:spMk id="13" creationId="{AF711345-9C39-48B3-B864-57FCA9A18C5D}"/>
          </ac:spMkLst>
        </pc:spChg>
        <pc:spChg chg="del mod topLvl">
          <ac:chgData name="Kareha, Stephen" userId="cfedc11c-dfd6-4bec-9006-48e27a74487a" providerId="ADAL" clId="{7F071B38-E2D7-47DD-B9FA-F13F57929394}" dt="2022-10-19T00:42:26.765" v="13762" actId="478"/>
          <ac:spMkLst>
            <pc:docMk/>
            <pc:sldMk cId="2766702100" sldId="789"/>
            <ac:spMk id="14" creationId="{3C13440D-2CC3-41CF-84C0-80E25F7112B9}"/>
          </ac:spMkLst>
        </pc:spChg>
        <pc:spChg chg="del mod topLvl">
          <ac:chgData name="Kareha, Stephen" userId="cfedc11c-dfd6-4bec-9006-48e27a74487a" providerId="ADAL" clId="{7F071B38-E2D7-47DD-B9FA-F13F57929394}" dt="2022-10-19T00:42:33.478" v="13764" actId="478"/>
          <ac:spMkLst>
            <pc:docMk/>
            <pc:sldMk cId="2766702100" sldId="789"/>
            <ac:spMk id="15" creationId="{A79E27C7-6A09-466A-990C-EA21AE330021}"/>
          </ac:spMkLst>
        </pc:spChg>
        <pc:spChg chg="del mod topLvl">
          <ac:chgData name="Kareha, Stephen" userId="cfedc11c-dfd6-4bec-9006-48e27a74487a" providerId="ADAL" clId="{7F071B38-E2D7-47DD-B9FA-F13F57929394}" dt="2022-10-19T00:42:29.982" v="13763" actId="478"/>
          <ac:spMkLst>
            <pc:docMk/>
            <pc:sldMk cId="2766702100" sldId="789"/>
            <ac:spMk id="16" creationId="{B1A8B4B4-20B1-4B99-8FAD-0C9030C95009}"/>
          </ac:spMkLst>
        </pc:spChg>
        <pc:spChg chg="del">
          <ac:chgData name="Kareha, Stephen" userId="cfedc11c-dfd6-4bec-9006-48e27a74487a" providerId="ADAL" clId="{7F071B38-E2D7-47DD-B9FA-F13F57929394}" dt="2022-10-18T22:18:21.848" v="13531" actId="478"/>
          <ac:spMkLst>
            <pc:docMk/>
            <pc:sldMk cId="2766702100" sldId="789"/>
            <ac:spMk id="18" creationId="{FE41DA2B-7F75-44E7-AFD4-5F8969415BD6}"/>
          </ac:spMkLst>
        </pc:spChg>
        <pc:spChg chg="del">
          <ac:chgData name="Kareha, Stephen" userId="cfedc11c-dfd6-4bec-9006-48e27a74487a" providerId="ADAL" clId="{7F071B38-E2D7-47DD-B9FA-F13F57929394}" dt="2022-10-18T22:18:21.848" v="13531" actId="478"/>
          <ac:spMkLst>
            <pc:docMk/>
            <pc:sldMk cId="2766702100" sldId="789"/>
            <ac:spMk id="19" creationId="{D77A307C-DA86-4295-9D27-D54E428A2FF8}"/>
          </ac:spMkLst>
        </pc:spChg>
        <pc:spChg chg="add del mod">
          <ac:chgData name="Kareha, Stephen" userId="cfedc11c-dfd6-4bec-9006-48e27a74487a" providerId="ADAL" clId="{7F071B38-E2D7-47DD-B9FA-F13F57929394}" dt="2022-10-18T22:20:00.038" v="13534"/>
          <ac:spMkLst>
            <pc:docMk/>
            <pc:sldMk cId="2766702100" sldId="789"/>
            <ac:spMk id="21" creationId="{9D1C190F-1A09-4F36-945D-929ECDCA8C38}"/>
          </ac:spMkLst>
        </pc:spChg>
        <pc:spChg chg="add del mod">
          <ac:chgData name="Kareha, Stephen" userId="cfedc11c-dfd6-4bec-9006-48e27a74487a" providerId="ADAL" clId="{7F071B38-E2D7-47DD-B9FA-F13F57929394}" dt="2022-10-18T22:20:00.038" v="13534"/>
          <ac:spMkLst>
            <pc:docMk/>
            <pc:sldMk cId="2766702100" sldId="789"/>
            <ac:spMk id="22" creationId="{FEDAF663-1309-4748-982C-5A98FABEA3DC}"/>
          </ac:spMkLst>
        </pc:spChg>
        <pc:spChg chg="del">
          <ac:chgData name="Kareha, Stephen" userId="cfedc11c-dfd6-4bec-9006-48e27a74487a" providerId="ADAL" clId="{7F071B38-E2D7-47DD-B9FA-F13F57929394}" dt="2022-07-12T12:57:26.380" v="12156" actId="478"/>
          <ac:spMkLst>
            <pc:docMk/>
            <pc:sldMk cId="2766702100" sldId="789"/>
            <ac:spMk id="23" creationId="{4A4A7D65-7187-42F6-B3FC-7D0C45BF71A0}"/>
          </ac:spMkLst>
        </pc:spChg>
        <pc:spChg chg="add del mod">
          <ac:chgData name="Kareha, Stephen" userId="cfedc11c-dfd6-4bec-9006-48e27a74487a" providerId="ADAL" clId="{7F071B38-E2D7-47DD-B9FA-F13F57929394}" dt="2022-10-18T22:20:00.038" v="13534"/>
          <ac:spMkLst>
            <pc:docMk/>
            <pc:sldMk cId="2766702100" sldId="789"/>
            <ac:spMk id="23" creationId="{96EC865D-00E8-4D1B-BFF6-43B2BC57C918}"/>
          </ac:spMkLst>
        </pc:spChg>
        <pc:spChg chg="add del mod">
          <ac:chgData name="Kareha, Stephen" userId="cfedc11c-dfd6-4bec-9006-48e27a74487a" providerId="ADAL" clId="{7F071B38-E2D7-47DD-B9FA-F13F57929394}" dt="2022-10-18T22:20:00.038" v="13534"/>
          <ac:spMkLst>
            <pc:docMk/>
            <pc:sldMk cId="2766702100" sldId="789"/>
            <ac:spMk id="24" creationId="{211B6E88-0B91-4D46-8ABE-1B4973B776A3}"/>
          </ac:spMkLst>
        </pc:spChg>
        <pc:spChg chg="del">
          <ac:chgData name="Kareha, Stephen" userId="cfedc11c-dfd6-4bec-9006-48e27a74487a" providerId="ADAL" clId="{7F071B38-E2D7-47DD-B9FA-F13F57929394}" dt="2022-07-12T12:57:35.219" v="12160" actId="478"/>
          <ac:spMkLst>
            <pc:docMk/>
            <pc:sldMk cId="2766702100" sldId="789"/>
            <ac:spMk id="24" creationId="{2B10FD2F-020E-427F-B14A-90592D15EDA9}"/>
          </ac:spMkLst>
        </pc:spChg>
        <pc:spChg chg="del">
          <ac:chgData name="Kareha, Stephen" userId="cfedc11c-dfd6-4bec-9006-48e27a74487a" providerId="ADAL" clId="{7F071B38-E2D7-47DD-B9FA-F13F57929394}" dt="2022-07-12T12:57:31.553" v="12158" actId="478"/>
          <ac:spMkLst>
            <pc:docMk/>
            <pc:sldMk cId="2766702100" sldId="789"/>
            <ac:spMk id="25" creationId="{8354923F-1568-42EE-9481-DE7A9523DD96}"/>
          </ac:spMkLst>
        </pc:spChg>
        <pc:spChg chg="add del mod">
          <ac:chgData name="Kareha, Stephen" userId="cfedc11c-dfd6-4bec-9006-48e27a74487a" providerId="ADAL" clId="{7F071B38-E2D7-47DD-B9FA-F13F57929394}" dt="2022-10-18T22:20:00.038" v="13534"/>
          <ac:spMkLst>
            <pc:docMk/>
            <pc:sldMk cId="2766702100" sldId="789"/>
            <ac:spMk id="25" creationId="{FAC60A58-89A8-4F38-873F-50549C19FEAC}"/>
          </ac:spMkLst>
        </pc:spChg>
        <pc:spChg chg="add del mod">
          <ac:chgData name="Kareha, Stephen" userId="cfedc11c-dfd6-4bec-9006-48e27a74487a" providerId="ADAL" clId="{7F071B38-E2D7-47DD-B9FA-F13F57929394}" dt="2022-10-18T22:20:00.038" v="13534"/>
          <ac:spMkLst>
            <pc:docMk/>
            <pc:sldMk cId="2766702100" sldId="789"/>
            <ac:spMk id="26" creationId="{83989559-76AD-4D9C-B545-41107A726AF1}"/>
          </ac:spMkLst>
        </pc:spChg>
        <pc:spChg chg="del">
          <ac:chgData name="Kareha, Stephen" userId="cfedc11c-dfd6-4bec-9006-48e27a74487a" providerId="ADAL" clId="{7F071B38-E2D7-47DD-B9FA-F13F57929394}" dt="2022-07-12T12:57:29.787" v="12157" actId="478"/>
          <ac:spMkLst>
            <pc:docMk/>
            <pc:sldMk cId="2766702100" sldId="789"/>
            <ac:spMk id="26" creationId="{A1BB267C-3166-410E-85FA-81EC6EAB9387}"/>
          </ac:spMkLst>
        </pc:spChg>
        <pc:spChg chg="del">
          <ac:chgData name="Kareha, Stephen" userId="cfedc11c-dfd6-4bec-9006-48e27a74487a" providerId="ADAL" clId="{7F071B38-E2D7-47DD-B9FA-F13F57929394}" dt="2022-07-12T12:57:33.252" v="12159" actId="478"/>
          <ac:spMkLst>
            <pc:docMk/>
            <pc:sldMk cId="2766702100" sldId="789"/>
            <ac:spMk id="27" creationId="{3512D836-5620-4F0F-9A1D-DD9D05D48219}"/>
          </ac:spMkLst>
        </pc:spChg>
        <pc:spChg chg="add del mod">
          <ac:chgData name="Kareha, Stephen" userId="cfedc11c-dfd6-4bec-9006-48e27a74487a" providerId="ADAL" clId="{7F071B38-E2D7-47DD-B9FA-F13F57929394}" dt="2022-10-18T22:20:00.038" v="13534"/>
          <ac:spMkLst>
            <pc:docMk/>
            <pc:sldMk cId="2766702100" sldId="789"/>
            <ac:spMk id="27" creationId="{F2C88BC9-BFCD-4D72-9EA4-DCE815BD5E15}"/>
          </ac:spMkLst>
        </pc:spChg>
        <pc:spChg chg="del">
          <ac:chgData name="Kareha, Stephen" userId="cfedc11c-dfd6-4bec-9006-48e27a74487a" providerId="ADAL" clId="{7F071B38-E2D7-47DD-B9FA-F13F57929394}" dt="2022-07-12T12:57:36.919" v="12161" actId="478"/>
          <ac:spMkLst>
            <pc:docMk/>
            <pc:sldMk cId="2766702100" sldId="789"/>
            <ac:spMk id="28" creationId="{64B5AABC-F151-4C9B-9F92-4AFD46B11B3A}"/>
          </ac:spMkLst>
        </pc:spChg>
        <pc:spChg chg="add del mod">
          <ac:chgData name="Kareha, Stephen" userId="cfedc11c-dfd6-4bec-9006-48e27a74487a" providerId="ADAL" clId="{7F071B38-E2D7-47DD-B9FA-F13F57929394}" dt="2022-10-18T22:20:31" v="13537"/>
          <ac:spMkLst>
            <pc:docMk/>
            <pc:sldMk cId="2766702100" sldId="789"/>
            <ac:spMk id="29" creationId="{0B3CCDF1-84C9-4267-9710-98A8F72CEBF7}"/>
          </ac:spMkLst>
        </pc:spChg>
        <pc:spChg chg="add mod topLvl">
          <ac:chgData name="Kareha, Stephen" userId="cfedc11c-dfd6-4bec-9006-48e27a74487a" providerId="ADAL" clId="{7F071B38-E2D7-47DD-B9FA-F13F57929394}" dt="2022-10-19T00:17:05.808" v="13720" actId="165"/>
          <ac:spMkLst>
            <pc:docMk/>
            <pc:sldMk cId="2766702100" sldId="789"/>
            <ac:spMk id="31" creationId="{D45206DE-5DAA-4A9B-B166-DB833E1F4FEC}"/>
          </ac:spMkLst>
        </pc:spChg>
        <pc:spChg chg="add mod topLvl">
          <ac:chgData name="Kareha, Stephen" userId="cfedc11c-dfd6-4bec-9006-48e27a74487a" providerId="ADAL" clId="{7F071B38-E2D7-47DD-B9FA-F13F57929394}" dt="2022-10-19T00:17:05.808" v="13720" actId="165"/>
          <ac:spMkLst>
            <pc:docMk/>
            <pc:sldMk cId="2766702100" sldId="789"/>
            <ac:spMk id="32" creationId="{F39BB297-C64D-4BF4-A644-64E4CEC7FDCF}"/>
          </ac:spMkLst>
        </pc:spChg>
        <pc:spChg chg="add mod topLvl">
          <ac:chgData name="Kareha, Stephen" userId="cfedc11c-dfd6-4bec-9006-48e27a74487a" providerId="ADAL" clId="{7F071B38-E2D7-47DD-B9FA-F13F57929394}" dt="2022-10-19T00:17:05.808" v="13720" actId="165"/>
          <ac:spMkLst>
            <pc:docMk/>
            <pc:sldMk cId="2766702100" sldId="789"/>
            <ac:spMk id="33" creationId="{6D11F4BA-F817-4CA3-94E1-7149722F31F9}"/>
          </ac:spMkLst>
        </pc:spChg>
        <pc:spChg chg="add mod topLvl">
          <ac:chgData name="Kareha, Stephen" userId="cfedc11c-dfd6-4bec-9006-48e27a74487a" providerId="ADAL" clId="{7F071B38-E2D7-47DD-B9FA-F13F57929394}" dt="2022-10-19T00:17:05.808" v="13720" actId="165"/>
          <ac:spMkLst>
            <pc:docMk/>
            <pc:sldMk cId="2766702100" sldId="789"/>
            <ac:spMk id="34" creationId="{F3DC6EDD-8D2C-4B1A-ACE2-0AC8759CB8F0}"/>
          </ac:spMkLst>
        </pc:spChg>
        <pc:spChg chg="add mod topLvl">
          <ac:chgData name="Kareha, Stephen" userId="cfedc11c-dfd6-4bec-9006-48e27a74487a" providerId="ADAL" clId="{7F071B38-E2D7-47DD-B9FA-F13F57929394}" dt="2022-10-19T00:17:05.808" v="13720" actId="165"/>
          <ac:spMkLst>
            <pc:docMk/>
            <pc:sldMk cId="2766702100" sldId="789"/>
            <ac:spMk id="35" creationId="{85D29C6F-E0DB-492A-BA50-66DB06664CED}"/>
          </ac:spMkLst>
        </pc:spChg>
        <pc:spChg chg="add mod topLvl">
          <ac:chgData name="Kareha, Stephen" userId="cfedc11c-dfd6-4bec-9006-48e27a74487a" providerId="ADAL" clId="{7F071B38-E2D7-47DD-B9FA-F13F57929394}" dt="2022-10-19T00:17:05.808" v="13720" actId="165"/>
          <ac:spMkLst>
            <pc:docMk/>
            <pc:sldMk cId="2766702100" sldId="789"/>
            <ac:spMk id="36" creationId="{225212D9-4DFB-4E22-8360-70B9E5CAF261}"/>
          </ac:spMkLst>
        </pc:spChg>
        <pc:spChg chg="add mod topLvl">
          <ac:chgData name="Kareha, Stephen" userId="cfedc11c-dfd6-4bec-9006-48e27a74487a" providerId="ADAL" clId="{7F071B38-E2D7-47DD-B9FA-F13F57929394}" dt="2022-10-19T00:17:05.808" v="13720" actId="165"/>
          <ac:spMkLst>
            <pc:docMk/>
            <pc:sldMk cId="2766702100" sldId="789"/>
            <ac:spMk id="37" creationId="{5ABDAE96-224C-4B12-982A-E0A5EF68E526}"/>
          </ac:spMkLst>
        </pc:spChg>
        <pc:spChg chg="add del mod">
          <ac:chgData name="Kareha, Stephen" userId="cfedc11c-dfd6-4bec-9006-48e27a74487a" providerId="ADAL" clId="{7F071B38-E2D7-47DD-B9FA-F13F57929394}" dt="2022-10-19T00:15:08.463" v="13648" actId="478"/>
          <ac:spMkLst>
            <pc:docMk/>
            <pc:sldMk cId="2766702100" sldId="789"/>
            <ac:spMk id="38" creationId="{EA644E7C-2F2C-42BA-AE6B-14A7E5D8E581}"/>
          </ac:spMkLst>
        </pc:spChg>
        <pc:spChg chg="add del mod">
          <ac:chgData name="Kareha, Stephen" userId="cfedc11c-dfd6-4bec-9006-48e27a74487a" providerId="ADAL" clId="{7F071B38-E2D7-47DD-B9FA-F13F57929394}" dt="2022-10-19T00:15:10.155" v="13649" actId="478"/>
          <ac:spMkLst>
            <pc:docMk/>
            <pc:sldMk cId="2766702100" sldId="789"/>
            <ac:spMk id="39" creationId="{15757D0A-0D56-4DD3-8CB1-51F33A537053}"/>
          </ac:spMkLst>
        </pc:spChg>
        <pc:spChg chg="add del mod">
          <ac:chgData name="Kareha, Stephen" userId="cfedc11c-dfd6-4bec-9006-48e27a74487a" providerId="ADAL" clId="{7F071B38-E2D7-47DD-B9FA-F13F57929394}" dt="2022-10-19T00:15:12.075" v="13650" actId="478"/>
          <ac:spMkLst>
            <pc:docMk/>
            <pc:sldMk cId="2766702100" sldId="789"/>
            <ac:spMk id="40" creationId="{51E93C1B-983A-4921-A60A-1BCD076802FD}"/>
          </ac:spMkLst>
        </pc:spChg>
        <pc:grpChg chg="add del mod">
          <ac:chgData name="Kareha, Stephen" userId="cfedc11c-dfd6-4bec-9006-48e27a74487a" providerId="ADAL" clId="{7F071B38-E2D7-47DD-B9FA-F13F57929394}" dt="2022-10-19T00:17:05.808" v="13720" actId="165"/>
          <ac:grpSpMkLst>
            <pc:docMk/>
            <pc:sldMk cId="2766702100" sldId="789"/>
            <ac:grpSpMk id="8" creationId="{FEDB6043-B102-4D99-B94E-40F5F20F6B2A}"/>
          </ac:grpSpMkLst>
        </pc:grpChg>
        <pc:graphicFrameChg chg="del mod">
          <ac:chgData name="Kareha, Stephen" userId="cfedc11c-dfd6-4bec-9006-48e27a74487a" providerId="ADAL" clId="{7F071B38-E2D7-47DD-B9FA-F13F57929394}" dt="2022-10-18T22:18:28.763" v="13532" actId="478"/>
          <ac:graphicFrameMkLst>
            <pc:docMk/>
            <pc:sldMk cId="2766702100" sldId="789"/>
            <ac:graphicFrameMk id="6" creationId="{DF449A40-31A0-44EC-9A12-7AC0077C7038}"/>
          </ac:graphicFrameMkLst>
        </pc:graphicFrameChg>
        <pc:graphicFrameChg chg="add del mod">
          <ac:chgData name="Kareha, Stephen" userId="cfedc11c-dfd6-4bec-9006-48e27a74487a" providerId="ADAL" clId="{7F071B38-E2D7-47DD-B9FA-F13F57929394}" dt="2022-10-18T22:20:00.038" v="13534"/>
          <ac:graphicFrameMkLst>
            <pc:docMk/>
            <pc:sldMk cId="2766702100" sldId="789"/>
            <ac:graphicFrameMk id="20" creationId="{B560CFDF-F98D-4ADF-B9AC-08CCB5707436}"/>
          </ac:graphicFrameMkLst>
        </pc:graphicFrameChg>
        <pc:graphicFrameChg chg="add del mod">
          <ac:chgData name="Kareha, Stephen" userId="cfedc11c-dfd6-4bec-9006-48e27a74487a" providerId="ADAL" clId="{7F071B38-E2D7-47DD-B9FA-F13F57929394}" dt="2022-10-18T22:20:32.693" v="13538"/>
          <ac:graphicFrameMkLst>
            <pc:docMk/>
            <pc:sldMk cId="2766702100" sldId="789"/>
            <ac:graphicFrameMk id="28" creationId="{61C14620-75A1-48DA-B080-76774570EF4E}"/>
          </ac:graphicFrameMkLst>
        </pc:graphicFrameChg>
        <pc:graphicFrameChg chg="add mod">
          <ac:chgData name="Kareha, Stephen" userId="cfedc11c-dfd6-4bec-9006-48e27a74487a" providerId="ADAL" clId="{7F071B38-E2D7-47DD-B9FA-F13F57929394}" dt="2022-10-19T00:16:29.898" v="13719" actId="1037"/>
          <ac:graphicFrameMkLst>
            <pc:docMk/>
            <pc:sldMk cId="2766702100" sldId="789"/>
            <ac:graphicFrameMk id="30" creationId="{4BC68A2E-5412-46FC-83F9-DD56B45E1CC6}"/>
          </ac:graphicFrameMkLst>
        </pc:graphicFrameChg>
      </pc:sldChg>
      <pc:sldChg chg="modSp add del mod modShow">
        <pc:chgData name="Kareha, Stephen" userId="cfedc11c-dfd6-4bec-9006-48e27a74487a" providerId="ADAL" clId="{7F071B38-E2D7-47DD-B9FA-F13F57929394}" dt="2022-10-18T22:20:56.674" v="13542" actId="47"/>
        <pc:sldMkLst>
          <pc:docMk/>
          <pc:sldMk cId="3072400124" sldId="790"/>
        </pc:sldMkLst>
        <pc:spChg chg="mod ord">
          <ac:chgData name="Kareha, Stephen" userId="cfedc11c-dfd6-4bec-9006-48e27a74487a" providerId="ADAL" clId="{7F071B38-E2D7-47DD-B9FA-F13F57929394}" dt="2022-07-12T12:59:14.798" v="12165" actId="167"/>
          <ac:spMkLst>
            <pc:docMk/>
            <pc:sldMk cId="3072400124" sldId="790"/>
            <ac:spMk id="2" creationId="{D621A39A-EB72-40D6-83B3-E6C7228F0399}"/>
          </ac:spMkLst>
        </pc:spChg>
        <pc:graphicFrameChg chg="mod">
          <ac:chgData name="Kareha, Stephen" userId="cfedc11c-dfd6-4bec-9006-48e27a74487a" providerId="ADAL" clId="{7F071B38-E2D7-47DD-B9FA-F13F57929394}" dt="2022-07-19T17:55:10.623" v="12226"/>
          <ac:graphicFrameMkLst>
            <pc:docMk/>
            <pc:sldMk cId="3072400124" sldId="790"/>
            <ac:graphicFrameMk id="6" creationId="{DF449A40-31A0-44EC-9A12-7AC0077C7038}"/>
          </ac:graphicFrameMkLst>
        </pc:graphicFrameChg>
      </pc:sldChg>
      <pc:sldChg chg="modSp add del mod">
        <pc:chgData name="Kareha, Stephen" userId="cfedc11c-dfd6-4bec-9006-48e27a74487a" providerId="ADAL" clId="{7F071B38-E2D7-47DD-B9FA-F13F57929394}" dt="2022-10-18T21:47:15.424" v="13389" actId="47"/>
        <pc:sldMkLst>
          <pc:docMk/>
          <pc:sldMk cId="2904092366" sldId="791"/>
        </pc:sldMkLst>
        <pc:spChg chg="mod">
          <ac:chgData name="Kareha, Stephen" userId="cfedc11c-dfd6-4bec-9006-48e27a74487a" providerId="ADAL" clId="{7F071B38-E2D7-47DD-B9FA-F13F57929394}" dt="2022-07-19T17:57:50.313" v="12295" actId="20577"/>
          <ac:spMkLst>
            <pc:docMk/>
            <pc:sldMk cId="2904092366" sldId="791"/>
            <ac:spMk id="4" creationId="{00000000-0000-0000-0000-000000000000}"/>
          </ac:spMkLst>
        </pc:spChg>
      </pc:sldChg>
      <pc:sldChg chg="addSp delSp modSp add mod modClrScheme chgLayout">
        <pc:chgData name="Kareha, Stephen" userId="cfedc11c-dfd6-4bec-9006-48e27a74487a" providerId="ADAL" clId="{7F071B38-E2D7-47DD-B9FA-F13F57929394}" dt="2022-10-19T01:04:18.397" v="14003" actId="1076"/>
        <pc:sldMkLst>
          <pc:docMk/>
          <pc:sldMk cId="1021086784" sldId="792"/>
        </pc:sldMkLst>
        <pc:spChg chg="mod ord">
          <ac:chgData name="Kareha, Stephen" userId="cfedc11c-dfd6-4bec-9006-48e27a74487a" providerId="ADAL" clId="{7F071B38-E2D7-47DD-B9FA-F13F57929394}" dt="2022-07-19T18:20:42.975" v="13011" actId="700"/>
          <ac:spMkLst>
            <pc:docMk/>
            <pc:sldMk cId="1021086784" sldId="792"/>
            <ac:spMk id="2" creationId="{4824FB0C-2225-4B54-B366-F481F030CBE0}"/>
          </ac:spMkLst>
        </pc:spChg>
        <pc:spChg chg="del mod ord">
          <ac:chgData name="Kareha, Stephen" userId="cfedc11c-dfd6-4bec-9006-48e27a74487a" providerId="ADAL" clId="{7F071B38-E2D7-47DD-B9FA-F13F57929394}" dt="2022-07-19T18:20:47.249" v="13012" actId="478"/>
          <ac:spMkLst>
            <pc:docMk/>
            <pc:sldMk cId="1021086784" sldId="792"/>
            <ac:spMk id="6" creationId="{06A05736-75BC-42D7-8261-68772BE7077D}"/>
          </ac:spMkLst>
        </pc:spChg>
        <pc:spChg chg="del mod">
          <ac:chgData name="Kareha, Stephen" userId="cfedc11c-dfd6-4bec-9006-48e27a74487a" providerId="ADAL" clId="{7F071B38-E2D7-47DD-B9FA-F13F57929394}" dt="2022-07-19T18:17:39.879" v="12906" actId="3680"/>
          <ac:spMkLst>
            <pc:docMk/>
            <pc:sldMk cId="1021086784" sldId="792"/>
            <ac:spMk id="7" creationId="{BCCCA82E-7BC8-4BF8-B9DB-4F56D0C81252}"/>
          </ac:spMkLst>
        </pc:spChg>
        <pc:spChg chg="del">
          <ac:chgData name="Kareha, Stephen" userId="cfedc11c-dfd6-4bec-9006-48e27a74487a" providerId="ADAL" clId="{7F071B38-E2D7-47DD-B9FA-F13F57929394}" dt="2022-07-19T18:20:39.852" v="13010" actId="478"/>
          <ac:spMkLst>
            <pc:docMk/>
            <pc:sldMk cId="1021086784" sldId="792"/>
            <ac:spMk id="8" creationId="{2DFBC605-12F3-42A2-AA29-D3E1EEC8CA54}"/>
          </ac:spMkLst>
        </pc:spChg>
        <pc:spChg chg="del mod">
          <ac:chgData name="Kareha, Stephen" userId="cfedc11c-dfd6-4bec-9006-48e27a74487a" providerId="ADAL" clId="{7F071B38-E2D7-47DD-B9FA-F13F57929394}" dt="2022-07-19T18:19:41.544" v="12964" actId="3680"/>
          <ac:spMkLst>
            <pc:docMk/>
            <pc:sldMk cId="1021086784" sldId="792"/>
            <ac:spMk id="9" creationId="{E14FBED3-C247-466C-AB56-57BCAEDC25FF}"/>
          </ac:spMkLst>
        </pc:spChg>
        <pc:spChg chg="add del mod">
          <ac:chgData name="Kareha, Stephen" userId="cfedc11c-dfd6-4bec-9006-48e27a74487a" providerId="ADAL" clId="{7F071B38-E2D7-47DD-B9FA-F13F57929394}" dt="2022-07-19T18:20:42.975" v="13011" actId="700"/>
          <ac:spMkLst>
            <pc:docMk/>
            <pc:sldMk cId="1021086784" sldId="792"/>
            <ac:spMk id="10" creationId="{5C978A8D-5DBC-48F9-8595-29BCD1C50BDF}"/>
          </ac:spMkLst>
        </pc:spChg>
        <pc:graphicFrameChg chg="add mod ord modGraphic">
          <ac:chgData name="Kareha, Stephen" userId="cfedc11c-dfd6-4bec-9006-48e27a74487a" providerId="ADAL" clId="{7F071B38-E2D7-47DD-B9FA-F13F57929394}" dt="2022-10-19T01:04:14.333" v="14002" actId="14100"/>
          <ac:graphicFrameMkLst>
            <pc:docMk/>
            <pc:sldMk cId="1021086784" sldId="792"/>
            <ac:graphicFrameMk id="3" creationId="{DD370426-7FD4-447E-BE18-F592C9AF5C10}"/>
          </ac:graphicFrameMkLst>
        </pc:graphicFrameChg>
        <pc:graphicFrameChg chg="add mod ord modGraphic">
          <ac:chgData name="Kareha, Stephen" userId="cfedc11c-dfd6-4bec-9006-48e27a74487a" providerId="ADAL" clId="{7F071B38-E2D7-47DD-B9FA-F13F57929394}" dt="2022-10-19T01:04:18.397" v="14003" actId="1076"/>
          <ac:graphicFrameMkLst>
            <pc:docMk/>
            <pc:sldMk cId="1021086784" sldId="792"/>
            <ac:graphicFrameMk id="4" creationId="{19CF6F2B-C3EB-44BF-A111-4335458174BF}"/>
          </ac:graphicFrameMkLst>
        </pc:graphicFrameChg>
      </pc:sldChg>
      <pc:sldChg chg="modSp add mod modShow">
        <pc:chgData name="Kareha, Stephen" userId="cfedc11c-dfd6-4bec-9006-48e27a74487a" providerId="ADAL" clId="{7F071B38-E2D7-47DD-B9FA-F13F57929394}" dt="2022-10-05T01:38:30.309" v="13324" actId="20577"/>
        <pc:sldMkLst>
          <pc:docMk/>
          <pc:sldMk cId="2394407311" sldId="793"/>
        </pc:sldMkLst>
        <pc:spChg chg="mod">
          <ac:chgData name="Kareha, Stephen" userId="cfedc11c-dfd6-4bec-9006-48e27a74487a" providerId="ADAL" clId="{7F071B38-E2D7-47DD-B9FA-F13F57929394}" dt="2022-10-05T01:38:30.309" v="13324" actId="20577"/>
          <ac:spMkLst>
            <pc:docMk/>
            <pc:sldMk cId="2394407311" sldId="793"/>
            <ac:spMk id="6146" creationId="{13843621-2797-4ECC-B097-3BA05D5EBFB3}"/>
          </ac:spMkLst>
        </pc:spChg>
      </pc:sldChg>
      <pc:sldChg chg="addSp delSp modSp add mod ord modClrScheme chgLayout">
        <pc:chgData name="Kareha, Stephen" userId="cfedc11c-dfd6-4bec-9006-48e27a74487a" providerId="ADAL" clId="{7F071B38-E2D7-47DD-B9FA-F13F57929394}" dt="2023-01-12T02:28:18.668" v="14457" actId="242"/>
        <pc:sldMkLst>
          <pc:docMk/>
          <pc:sldMk cId="3785464564" sldId="794"/>
        </pc:sldMkLst>
        <pc:spChg chg="add del mod">
          <ac:chgData name="Kareha, Stephen" userId="cfedc11c-dfd6-4bec-9006-48e27a74487a" providerId="ADAL" clId="{7F071B38-E2D7-47DD-B9FA-F13F57929394}" dt="2023-01-12T02:27:35.861" v="14445"/>
          <ac:spMkLst>
            <pc:docMk/>
            <pc:sldMk cId="3785464564" sldId="794"/>
            <ac:spMk id="2" creationId="{EF8F1B91-BFA5-470A-8E84-9519217E0CDC}"/>
          </ac:spMkLst>
        </pc:spChg>
        <pc:spChg chg="mod ord">
          <ac:chgData name="Kareha, Stephen" userId="cfedc11c-dfd6-4bec-9006-48e27a74487a" providerId="ADAL" clId="{7F071B38-E2D7-47DD-B9FA-F13F57929394}" dt="2023-01-12T02:27:55.870" v="14448"/>
          <ac:spMkLst>
            <pc:docMk/>
            <pc:sldMk cId="3785464564" sldId="794"/>
            <ac:spMk id="3" creationId="{00000000-0000-0000-0000-000000000000}"/>
          </ac:spMkLst>
        </pc:spChg>
        <pc:spChg chg="mod ord">
          <ac:chgData name="Kareha, Stephen" userId="cfedc11c-dfd6-4bec-9006-48e27a74487a" providerId="ADAL" clId="{7F071B38-E2D7-47DD-B9FA-F13F57929394}" dt="2023-01-12T02:28:18.668" v="14457" actId="242"/>
          <ac:spMkLst>
            <pc:docMk/>
            <pc:sldMk cId="3785464564" sldId="794"/>
            <ac:spMk id="4" creationId="{00000000-0000-0000-0000-000000000000}"/>
          </ac:spMkLst>
        </pc:spChg>
        <pc:spChg chg="add del mod">
          <ac:chgData name="Kareha, Stephen" userId="cfedc11c-dfd6-4bec-9006-48e27a74487a" providerId="ADAL" clId="{7F071B38-E2D7-47DD-B9FA-F13F57929394}" dt="2023-01-12T02:27:35.861" v="14445"/>
          <ac:spMkLst>
            <pc:docMk/>
            <pc:sldMk cId="3785464564" sldId="794"/>
            <ac:spMk id="5" creationId="{5BDBDC53-7121-4E85-980B-059744BA96EC}"/>
          </ac:spMkLst>
        </pc:spChg>
        <pc:spChg chg="add del mod">
          <ac:chgData name="Kareha, Stephen" userId="cfedc11c-dfd6-4bec-9006-48e27a74487a" providerId="ADAL" clId="{7F071B38-E2D7-47DD-B9FA-F13F57929394}" dt="2023-01-12T02:27:51.070" v="14447"/>
          <ac:spMkLst>
            <pc:docMk/>
            <pc:sldMk cId="3785464564" sldId="794"/>
            <ac:spMk id="6" creationId="{2E215A71-62B1-4B9C-8AD5-BE12CB49C9F3}"/>
          </ac:spMkLst>
        </pc:spChg>
        <pc:spChg chg="add del mod">
          <ac:chgData name="Kareha, Stephen" userId="cfedc11c-dfd6-4bec-9006-48e27a74487a" providerId="ADAL" clId="{7F071B38-E2D7-47DD-B9FA-F13F57929394}" dt="2023-01-12T02:27:51.070" v="14447"/>
          <ac:spMkLst>
            <pc:docMk/>
            <pc:sldMk cId="3785464564" sldId="794"/>
            <ac:spMk id="7" creationId="{067F2227-D495-43C8-AD28-9AC6EC519AA1}"/>
          </ac:spMkLst>
        </pc:spChg>
        <pc:spChg chg="add del mod">
          <ac:chgData name="Kareha, Stephen" userId="cfedc11c-dfd6-4bec-9006-48e27a74487a" providerId="ADAL" clId="{7F071B38-E2D7-47DD-B9FA-F13F57929394}" dt="2023-01-12T02:27:55.870" v="14448"/>
          <ac:spMkLst>
            <pc:docMk/>
            <pc:sldMk cId="3785464564" sldId="794"/>
            <ac:spMk id="8" creationId="{E897F7D2-5C5A-45C0-B41E-A16F83E1B019}"/>
          </ac:spMkLst>
        </pc:spChg>
        <pc:spChg chg="add del mod">
          <ac:chgData name="Kareha, Stephen" userId="cfedc11c-dfd6-4bec-9006-48e27a74487a" providerId="ADAL" clId="{7F071B38-E2D7-47DD-B9FA-F13F57929394}" dt="2023-01-12T02:27:55.870" v="14448"/>
          <ac:spMkLst>
            <pc:docMk/>
            <pc:sldMk cId="3785464564" sldId="794"/>
            <ac:spMk id="9" creationId="{0C3177D2-EB91-4477-B5AB-BEEB07F24D00}"/>
          </ac:spMkLst>
        </pc:spChg>
      </pc:sldChg>
      <pc:sldChg chg="delSp modSp add mod">
        <pc:chgData name="Kareha, Stephen" userId="cfedc11c-dfd6-4bec-9006-48e27a74487a" providerId="ADAL" clId="{7F071B38-E2D7-47DD-B9FA-F13F57929394}" dt="2022-10-18T21:54:55.612" v="13462" actId="21"/>
        <pc:sldMkLst>
          <pc:docMk/>
          <pc:sldMk cId="1900667140" sldId="795"/>
        </pc:sldMkLst>
        <pc:spChg chg="del">
          <ac:chgData name="Kareha, Stephen" userId="cfedc11c-dfd6-4bec-9006-48e27a74487a" providerId="ADAL" clId="{7F071B38-E2D7-47DD-B9FA-F13F57929394}" dt="2022-10-18T21:54:55.612" v="13462" actId="21"/>
          <ac:spMkLst>
            <pc:docMk/>
            <pc:sldMk cId="1900667140" sldId="795"/>
            <ac:spMk id="3" creationId="{89006FCD-7A47-4953-96A2-69827B96D834}"/>
          </ac:spMkLst>
        </pc:spChg>
        <pc:graphicFrameChg chg="mod">
          <ac:chgData name="Kareha, Stephen" userId="cfedc11c-dfd6-4bec-9006-48e27a74487a" providerId="ADAL" clId="{7F071B38-E2D7-47DD-B9FA-F13F57929394}" dt="2022-10-18T21:49:23.612" v="13417" actId="20577"/>
          <ac:graphicFrameMkLst>
            <pc:docMk/>
            <pc:sldMk cId="1900667140" sldId="795"/>
            <ac:graphicFrameMk id="4" creationId="{788B314C-5002-4B94-97BB-D40363238FD0}"/>
          </ac:graphicFrameMkLst>
        </pc:graphicFrameChg>
      </pc:sldChg>
      <pc:sldChg chg="modSp add">
        <pc:chgData name="Kareha, Stephen" userId="cfedc11c-dfd6-4bec-9006-48e27a74487a" providerId="ADAL" clId="{7F071B38-E2D7-47DD-B9FA-F13F57929394}" dt="2022-10-18T21:50:12.144" v="13424" actId="20577"/>
        <pc:sldMkLst>
          <pc:docMk/>
          <pc:sldMk cId="477411627" sldId="796"/>
        </pc:sldMkLst>
        <pc:graphicFrameChg chg="mod">
          <ac:chgData name="Kareha, Stephen" userId="cfedc11c-dfd6-4bec-9006-48e27a74487a" providerId="ADAL" clId="{7F071B38-E2D7-47DD-B9FA-F13F57929394}" dt="2022-10-18T21:50:12.144" v="13424" actId="20577"/>
          <ac:graphicFrameMkLst>
            <pc:docMk/>
            <pc:sldMk cId="477411627" sldId="796"/>
            <ac:graphicFrameMk id="6" creationId="{DF449A40-31A0-44EC-9A12-7AC0077C7038}"/>
          </ac:graphicFrameMkLst>
        </pc:graphicFrameChg>
      </pc:sldChg>
      <pc:sldChg chg="delSp modSp add mod ord">
        <pc:chgData name="Kareha, Stephen" userId="cfedc11c-dfd6-4bec-9006-48e27a74487a" providerId="ADAL" clId="{7F071B38-E2D7-47DD-B9FA-F13F57929394}" dt="2022-10-19T00:41:39.116" v="13757"/>
        <pc:sldMkLst>
          <pc:docMk/>
          <pc:sldMk cId="1877325766" sldId="797"/>
        </pc:sldMkLst>
        <pc:spChg chg="del">
          <ac:chgData name="Kareha, Stephen" userId="cfedc11c-dfd6-4bec-9006-48e27a74487a" providerId="ADAL" clId="{7F071B38-E2D7-47DD-B9FA-F13F57929394}" dt="2022-10-19T00:40:15.104" v="13751" actId="478"/>
          <ac:spMkLst>
            <pc:docMk/>
            <pc:sldMk cId="1877325766" sldId="797"/>
            <ac:spMk id="40" creationId="{51E93C1B-983A-4921-A60A-1BCD076802FD}"/>
          </ac:spMkLst>
        </pc:spChg>
        <pc:graphicFrameChg chg="mod">
          <ac:chgData name="Kareha, Stephen" userId="cfedc11c-dfd6-4bec-9006-48e27a74487a" providerId="ADAL" clId="{7F071B38-E2D7-47DD-B9FA-F13F57929394}" dt="2022-10-19T00:22:15.301" v="13749" actId="20577"/>
          <ac:graphicFrameMkLst>
            <pc:docMk/>
            <pc:sldMk cId="1877325766" sldId="797"/>
            <ac:graphicFrameMk id="30" creationId="{4BC68A2E-5412-46FC-83F9-DD56B45E1CC6}"/>
          </ac:graphicFrameMkLst>
        </pc:graphicFrameChg>
      </pc:sldChg>
      <pc:sldChg chg="add del ord">
        <pc:chgData name="Kareha, Stephen" userId="cfedc11c-dfd6-4bec-9006-48e27a74487a" providerId="ADAL" clId="{7F071B38-E2D7-47DD-B9FA-F13F57929394}" dt="2022-10-18T22:20:55.308" v="13541" actId="47"/>
        <pc:sldMkLst>
          <pc:docMk/>
          <pc:sldMk cId="3683353711" sldId="797"/>
        </pc:sldMkLst>
      </pc:sldChg>
      <pc:sldChg chg="delSp modSp add mod ord">
        <pc:chgData name="Kareha, Stephen" userId="cfedc11c-dfd6-4bec-9006-48e27a74487a" providerId="ADAL" clId="{7F071B38-E2D7-47DD-B9FA-F13F57929394}" dt="2022-10-19T00:40:38.780" v="13753"/>
        <pc:sldMkLst>
          <pc:docMk/>
          <pc:sldMk cId="3326670708" sldId="798"/>
        </pc:sldMkLst>
        <pc:spChg chg="del">
          <ac:chgData name="Kareha, Stephen" userId="cfedc11c-dfd6-4bec-9006-48e27a74487a" providerId="ADAL" clId="{7F071B38-E2D7-47DD-B9FA-F13F57929394}" dt="2022-10-19T00:22:04.114" v="13747" actId="478"/>
          <ac:spMkLst>
            <pc:docMk/>
            <pc:sldMk cId="3326670708" sldId="798"/>
            <ac:spMk id="39" creationId="{15757D0A-0D56-4DD3-8CB1-51F33A537053}"/>
          </ac:spMkLst>
        </pc:spChg>
        <pc:spChg chg="del">
          <ac:chgData name="Kareha, Stephen" userId="cfedc11c-dfd6-4bec-9006-48e27a74487a" providerId="ADAL" clId="{7F071B38-E2D7-47DD-B9FA-F13F57929394}" dt="2022-10-19T00:40:07.929" v="13750" actId="478"/>
          <ac:spMkLst>
            <pc:docMk/>
            <pc:sldMk cId="3326670708" sldId="798"/>
            <ac:spMk id="40" creationId="{51E93C1B-983A-4921-A60A-1BCD076802FD}"/>
          </ac:spMkLst>
        </pc:spChg>
        <pc:graphicFrameChg chg="mod">
          <ac:chgData name="Kareha, Stephen" userId="cfedc11c-dfd6-4bec-9006-48e27a74487a" providerId="ADAL" clId="{7F071B38-E2D7-47DD-B9FA-F13F57929394}" dt="2022-10-19T00:22:06.624" v="13748" actId="20577"/>
          <ac:graphicFrameMkLst>
            <pc:docMk/>
            <pc:sldMk cId="3326670708" sldId="798"/>
            <ac:graphicFrameMk id="30" creationId="{4BC68A2E-5412-46FC-83F9-DD56B45E1CC6}"/>
          </ac:graphicFrameMkLst>
        </pc:graphicFrameChg>
      </pc:sldChg>
      <pc:sldChg chg="modSp add ord">
        <pc:chgData name="Kareha, Stephen" userId="cfedc11c-dfd6-4bec-9006-48e27a74487a" providerId="ADAL" clId="{7F071B38-E2D7-47DD-B9FA-F13F57929394}" dt="2022-10-19T00:41:49.201" v="13759"/>
        <pc:sldMkLst>
          <pc:docMk/>
          <pc:sldMk cId="1383304146" sldId="799"/>
        </pc:sldMkLst>
        <pc:graphicFrameChg chg="mod">
          <ac:chgData name="Kareha, Stephen" userId="cfedc11c-dfd6-4bec-9006-48e27a74487a" providerId="ADAL" clId="{7F071B38-E2D7-47DD-B9FA-F13F57929394}" dt="2022-10-19T00:21:46.023" v="13745" actId="207"/>
          <ac:graphicFrameMkLst>
            <pc:docMk/>
            <pc:sldMk cId="1383304146" sldId="799"/>
            <ac:graphicFrameMk id="30" creationId="{4BC68A2E-5412-46FC-83F9-DD56B45E1CC6}"/>
          </ac:graphicFrameMkLst>
        </pc:graphicFrameChg>
      </pc:sldChg>
      <pc:sldChg chg="add mod ord modAnim modShow">
        <pc:chgData name="Kareha, Stephen" userId="cfedc11c-dfd6-4bec-9006-48e27a74487a" providerId="ADAL" clId="{7F071B38-E2D7-47DD-B9FA-F13F57929394}" dt="2022-10-19T00:45:26.995" v="13781"/>
        <pc:sldMkLst>
          <pc:docMk/>
          <pc:sldMk cId="3775865401" sldId="800"/>
        </pc:sldMkLst>
      </pc:sldChg>
      <pc:sldChg chg="addSp delSp modSp add mod ord modShow">
        <pc:chgData name="Kareha, Stephen" userId="cfedc11c-dfd6-4bec-9006-48e27a74487a" providerId="ADAL" clId="{7F071B38-E2D7-47DD-B9FA-F13F57929394}" dt="2022-10-19T00:52:36.369" v="13821" actId="478"/>
        <pc:sldMkLst>
          <pc:docMk/>
          <pc:sldMk cId="3527378094" sldId="801"/>
        </pc:sldMkLst>
        <pc:spChg chg="add del mod">
          <ac:chgData name="Kareha, Stephen" userId="cfedc11c-dfd6-4bec-9006-48e27a74487a" providerId="ADAL" clId="{7F071B38-E2D7-47DD-B9FA-F13F57929394}" dt="2022-10-19T00:52:32.505" v="13818" actId="478"/>
          <ac:spMkLst>
            <pc:docMk/>
            <pc:sldMk cId="3527378094" sldId="801"/>
            <ac:spMk id="3" creationId="{DAEE2E61-4BC4-48AE-97A6-E3A159199B6C}"/>
          </ac:spMkLst>
        </pc:spChg>
        <pc:spChg chg="mod">
          <ac:chgData name="Kareha, Stephen" userId="cfedc11c-dfd6-4bec-9006-48e27a74487a" providerId="ADAL" clId="{7F071B38-E2D7-47DD-B9FA-F13F57929394}" dt="2022-10-19T00:49:54.619" v="13793" actId="14100"/>
          <ac:spMkLst>
            <pc:docMk/>
            <pc:sldMk cId="3527378094" sldId="801"/>
            <ac:spMk id="7" creationId="{62437F48-058C-4463-A746-9BA41CAED22F}"/>
          </ac:spMkLst>
        </pc:spChg>
        <pc:spChg chg="del">
          <ac:chgData name="Kareha, Stephen" userId="cfedc11c-dfd6-4bec-9006-48e27a74487a" providerId="ADAL" clId="{7F071B38-E2D7-47DD-B9FA-F13F57929394}" dt="2022-10-19T00:50:02.849" v="13795" actId="478"/>
          <ac:spMkLst>
            <pc:docMk/>
            <pc:sldMk cId="3527378094" sldId="801"/>
            <ac:spMk id="15" creationId="{A79E27C7-6A09-466A-990C-EA21AE330021}"/>
          </ac:spMkLst>
        </pc:spChg>
        <pc:spChg chg="del">
          <ac:chgData name="Kareha, Stephen" userId="cfedc11c-dfd6-4bec-9006-48e27a74487a" providerId="ADAL" clId="{7F071B38-E2D7-47DD-B9FA-F13F57929394}" dt="2022-10-19T00:50:04.774" v="13796" actId="478"/>
          <ac:spMkLst>
            <pc:docMk/>
            <pc:sldMk cId="3527378094" sldId="801"/>
            <ac:spMk id="16" creationId="{B1A8B4B4-20B1-4B99-8FAD-0C9030C95009}"/>
          </ac:spMkLst>
        </pc:spChg>
        <pc:spChg chg="del">
          <ac:chgData name="Kareha, Stephen" userId="cfedc11c-dfd6-4bec-9006-48e27a74487a" providerId="ADAL" clId="{7F071B38-E2D7-47DD-B9FA-F13F57929394}" dt="2022-10-19T00:49:57.480" v="13794" actId="478"/>
          <ac:spMkLst>
            <pc:docMk/>
            <pc:sldMk cId="3527378094" sldId="801"/>
            <ac:spMk id="17" creationId="{9A754DF5-FC4B-45FB-85FD-771A27973172}"/>
          </ac:spMkLst>
        </pc:spChg>
        <pc:spChg chg="add mod">
          <ac:chgData name="Kareha, Stephen" userId="cfedc11c-dfd6-4bec-9006-48e27a74487a" providerId="ADAL" clId="{7F071B38-E2D7-47DD-B9FA-F13F57929394}" dt="2022-10-19T00:52:24.011" v="13816"/>
          <ac:spMkLst>
            <pc:docMk/>
            <pc:sldMk cId="3527378094" sldId="801"/>
            <ac:spMk id="18" creationId="{CDC6A3ED-9583-4A2B-A366-41FB9A231400}"/>
          </ac:spMkLst>
        </pc:spChg>
        <pc:spChg chg="add mod">
          <ac:chgData name="Kareha, Stephen" userId="cfedc11c-dfd6-4bec-9006-48e27a74487a" providerId="ADAL" clId="{7F071B38-E2D7-47DD-B9FA-F13F57929394}" dt="2022-10-19T00:52:24.011" v="13816"/>
          <ac:spMkLst>
            <pc:docMk/>
            <pc:sldMk cId="3527378094" sldId="801"/>
            <ac:spMk id="19" creationId="{8B6E2191-405F-4DEE-BE1B-3D41728BF872}"/>
          </ac:spMkLst>
        </pc:spChg>
        <pc:spChg chg="del">
          <ac:chgData name="Kareha, Stephen" userId="cfedc11c-dfd6-4bec-9006-48e27a74487a" providerId="ADAL" clId="{7F071B38-E2D7-47DD-B9FA-F13F57929394}" dt="2022-10-19T00:52:33.850" v="13819" actId="478"/>
          <ac:spMkLst>
            <pc:docMk/>
            <pc:sldMk cId="3527378094" sldId="801"/>
            <ac:spMk id="33" creationId="{6D11F4BA-F817-4CA3-94E1-7149722F31F9}"/>
          </ac:spMkLst>
        </pc:spChg>
        <pc:spChg chg="del">
          <ac:chgData name="Kareha, Stephen" userId="cfedc11c-dfd6-4bec-9006-48e27a74487a" providerId="ADAL" clId="{7F071B38-E2D7-47DD-B9FA-F13F57929394}" dt="2022-10-19T00:52:35.315" v="13820" actId="478"/>
          <ac:spMkLst>
            <pc:docMk/>
            <pc:sldMk cId="3527378094" sldId="801"/>
            <ac:spMk id="34" creationId="{F3DC6EDD-8D2C-4B1A-ACE2-0AC8759CB8F0}"/>
          </ac:spMkLst>
        </pc:spChg>
        <pc:spChg chg="del">
          <ac:chgData name="Kareha, Stephen" userId="cfedc11c-dfd6-4bec-9006-48e27a74487a" providerId="ADAL" clId="{7F071B38-E2D7-47DD-B9FA-F13F57929394}" dt="2022-10-19T00:52:36.369" v="13821" actId="478"/>
          <ac:spMkLst>
            <pc:docMk/>
            <pc:sldMk cId="3527378094" sldId="801"/>
            <ac:spMk id="35" creationId="{85D29C6F-E0DB-492A-BA50-66DB06664CED}"/>
          </ac:spMkLst>
        </pc:spChg>
        <pc:graphicFrameChg chg="del">
          <ac:chgData name="Kareha, Stephen" userId="cfedc11c-dfd6-4bec-9006-48e27a74487a" providerId="ADAL" clId="{7F071B38-E2D7-47DD-B9FA-F13F57929394}" dt="2022-10-19T00:52:30.095" v="13817" actId="478"/>
          <ac:graphicFrameMkLst>
            <pc:docMk/>
            <pc:sldMk cId="3527378094" sldId="801"/>
            <ac:graphicFrameMk id="30" creationId="{4BC68A2E-5412-46FC-83F9-DD56B45E1CC6}"/>
          </ac:graphicFrameMkLst>
        </pc:graphicFrameChg>
      </pc:sldChg>
      <pc:sldChg chg="add del">
        <pc:chgData name="Kareha, Stephen" userId="cfedc11c-dfd6-4bec-9006-48e27a74487a" providerId="ADAL" clId="{7F071B38-E2D7-47DD-B9FA-F13F57929394}" dt="2022-10-19T00:49:26.224" v="13787" actId="2696"/>
        <pc:sldMkLst>
          <pc:docMk/>
          <pc:sldMk cId="3590712101" sldId="801"/>
        </pc:sldMkLst>
      </pc:sldChg>
      <pc:sldChg chg="addSp delSp modSp add mod ord modShow">
        <pc:chgData name="Kareha, Stephen" userId="cfedc11c-dfd6-4bec-9006-48e27a74487a" providerId="ADAL" clId="{7F071B38-E2D7-47DD-B9FA-F13F57929394}" dt="2022-10-19T00:52:11.148" v="13815" actId="478"/>
        <pc:sldMkLst>
          <pc:docMk/>
          <pc:sldMk cId="787823400" sldId="802"/>
        </pc:sldMkLst>
        <pc:spChg chg="add del mod">
          <ac:chgData name="Kareha, Stephen" userId="cfedc11c-dfd6-4bec-9006-48e27a74487a" providerId="ADAL" clId="{7F071B38-E2D7-47DD-B9FA-F13F57929394}" dt="2022-10-19T00:52:08.395" v="13813" actId="478"/>
          <ac:spMkLst>
            <pc:docMk/>
            <pc:sldMk cId="787823400" sldId="802"/>
            <ac:spMk id="3" creationId="{5E6FCE58-879F-4B8B-887B-A47854960D4D}"/>
          </ac:spMkLst>
        </pc:spChg>
        <pc:spChg chg="mod">
          <ac:chgData name="Kareha, Stephen" userId="cfedc11c-dfd6-4bec-9006-48e27a74487a" providerId="ADAL" clId="{7F071B38-E2D7-47DD-B9FA-F13F57929394}" dt="2022-10-19T00:50:43.074" v="13803" actId="14100"/>
          <ac:spMkLst>
            <pc:docMk/>
            <pc:sldMk cId="787823400" sldId="802"/>
            <ac:spMk id="7" creationId="{62437F48-058C-4463-A746-9BA41CAED22F}"/>
          </ac:spMkLst>
        </pc:spChg>
        <pc:spChg chg="del">
          <ac:chgData name="Kareha, Stephen" userId="cfedc11c-dfd6-4bec-9006-48e27a74487a" providerId="ADAL" clId="{7F071B38-E2D7-47DD-B9FA-F13F57929394}" dt="2022-10-19T00:50:49.126" v="13805" actId="478"/>
          <ac:spMkLst>
            <pc:docMk/>
            <pc:sldMk cId="787823400" sldId="802"/>
            <ac:spMk id="13" creationId="{AF711345-9C39-48B3-B864-57FCA9A18C5D}"/>
          </ac:spMkLst>
        </pc:spChg>
        <pc:spChg chg="del">
          <ac:chgData name="Kareha, Stephen" userId="cfedc11c-dfd6-4bec-9006-48e27a74487a" providerId="ADAL" clId="{7F071B38-E2D7-47DD-B9FA-F13F57929394}" dt="2022-10-19T00:50:51.152" v="13806" actId="478"/>
          <ac:spMkLst>
            <pc:docMk/>
            <pc:sldMk cId="787823400" sldId="802"/>
            <ac:spMk id="14" creationId="{3C13440D-2CC3-41CF-84C0-80E25F7112B9}"/>
          </ac:spMkLst>
        </pc:spChg>
        <pc:spChg chg="del">
          <ac:chgData name="Kareha, Stephen" userId="cfedc11c-dfd6-4bec-9006-48e27a74487a" providerId="ADAL" clId="{7F071B38-E2D7-47DD-B9FA-F13F57929394}" dt="2022-10-19T00:50:45.962" v="13804" actId="478"/>
          <ac:spMkLst>
            <pc:docMk/>
            <pc:sldMk cId="787823400" sldId="802"/>
            <ac:spMk id="17" creationId="{9A754DF5-FC4B-45FB-85FD-771A27973172}"/>
          </ac:spMkLst>
        </pc:spChg>
        <pc:spChg chg="del">
          <ac:chgData name="Kareha, Stephen" userId="cfedc11c-dfd6-4bec-9006-48e27a74487a" providerId="ADAL" clId="{7F071B38-E2D7-47DD-B9FA-F13F57929394}" dt="2022-10-19T00:52:01.401" v="13812" actId="478"/>
          <ac:spMkLst>
            <pc:docMk/>
            <pc:sldMk cId="787823400" sldId="802"/>
            <ac:spMk id="33" creationId="{6D11F4BA-F817-4CA3-94E1-7149722F31F9}"/>
          </ac:spMkLst>
        </pc:spChg>
        <pc:spChg chg="del">
          <ac:chgData name="Kareha, Stephen" userId="cfedc11c-dfd6-4bec-9006-48e27a74487a" providerId="ADAL" clId="{7F071B38-E2D7-47DD-B9FA-F13F57929394}" dt="2022-10-19T00:52:09.950" v="13814" actId="478"/>
          <ac:spMkLst>
            <pc:docMk/>
            <pc:sldMk cId="787823400" sldId="802"/>
            <ac:spMk id="34" creationId="{F3DC6EDD-8D2C-4B1A-ACE2-0AC8759CB8F0}"/>
          </ac:spMkLst>
        </pc:spChg>
        <pc:spChg chg="del">
          <ac:chgData name="Kareha, Stephen" userId="cfedc11c-dfd6-4bec-9006-48e27a74487a" providerId="ADAL" clId="{7F071B38-E2D7-47DD-B9FA-F13F57929394}" dt="2022-10-19T00:52:11.148" v="13815" actId="478"/>
          <ac:spMkLst>
            <pc:docMk/>
            <pc:sldMk cId="787823400" sldId="802"/>
            <ac:spMk id="35" creationId="{85D29C6F-E0DB-492A-BA50-66DB06664CED}"/>
          </ac:spMkLst>
        </pc:spChg>
        <pc:spChg chg="del">
          <ac:chgData name="Kareha, Stephen" userId="cfedc11c-dfd6-4bec-9006-48e27a74487a" providerId="ADAL" clId="{7F071B38-E2D7-47DD-B9FA-F13F57929394}" dt="2022-10-19T00:51:58.078" v="13811" actId="478"/>
          <ac:spMkLst>
            <pc:docMk/>
            <pc:sldMk cId="787823400" sldId="802"/>
            <ac:spMk id="36" creationId="{225212D9-4DFB-4E22-8360-70B9E5CAF261}"/>
          </ac:spMkLst>
        </pc:spChg>
        <pc:graphicFrameChg chg="del">
          <ac:chgData name="Kareha, Stephen" userId="cfedc11c-dfd6-4bec-9006-48e27a74487a" providerId="ADAL" clId="{7F071B38-E2D7-47DD-B9FA-F13F57929394}" dt="2022-10-19T00:51:55.400" v="13810" actId="478"/>
          <ac:graphicFrameMkLst>
            <pc:docMk/>
            <pc:sldMk cId="787823400" sldId="802"/>
            <ac:graphicFrameMk id="30" creationId="{4BC68A2E-5412-46FC-83F9-DD56B45E1CC6}"/>
          </ac:graphicFrameMkLst>
        </pc:graphicFrameChg>
      </pc:sldChg>
      <pc:sldChg chg="add mod ord modShow">
        <pc:chgData name="Kareha, Stephen" userId="cfedc11c-dfd6-4bec-9006-48e27a74487a" providerId="ADAL" clId="{7F071B38-E2D7-47DD-B9FA-F13F57929394}" dt="2022-10-19T00:53:00.208" v="13825" actId="729"/>
        <pc:sldMkLst>
          <pc:docMk/>
          <pc:sldMk cId="4034810525" sldId="803"/>
        </pc:sldMkLst>
      </pc:sldChg>
      <pc:sldChg chg="add ord">
        <pc:chgData name="Kareha, Stephen" userId="cfedc11c-dfd6-4bec-9006-48e27a74487a" providerId="ADAL" clId="{7F071B38-E2D7-47DD-B9FA-F13F57929394}" dt="2022-10-19T00:59:50.329" v="13963"/>
        <pc:sldMkLst>
          <pc:docMk/>
          <pc:sldMk cId="510668994" sldId="804"/>
        </pc:sldMkLst>
      </pc:sldChg>
      <pc:sldChg chg="add ord">
        <pc:chgData name="Kareha, Stephen" userId="cfedc11c-dfd6-4bec-9006-48e27a74487a" providerId="ADAL" clId="{7F071B38-E2D7-47DD-B9FA-F13F57929394}" dt="2022-10-19T02:08:13.312" v="14053"/>
        <pc:sldMkLst>
          <pc:docMk/>
          <pc:sldMk cId="3513711636" sldId="805"/>
        </pc:sldMkLst>
      </pc:sldChg>
      <pc:sldChg chg="add">
        <pc:chgData name="Kareha, Stephen" userId="cfedc11c-dfd6-4bec-9006-48e27a74487a" providerId="ADAL" clId="{7F071B38-E2D7-47DD-B9FA-F13F57929394}" dt="2023-02-26T20:42:06.279" v="14476" actId="2890"/>
        <pc:sldMkLst>
          <pc:docMk/>
          <pc:sldMk cId="551343003" sldId="806"/>
        </pc:sldMkLst>
      </pc:sldChg>
      <pc:sldChg chg="new del">
        <pc:chgData name="Kareha, Stephen" userId="cfedc11c-dfd6-4bec-9006-48e27a74487a" providerId="ADAL" clId="{7F071B38-E2D7-47DD-B9FA-F13F57929394}" dt="2023-02-26T20:42:03.567" v="14475" actId="680"/>
        <pc:sldMkLst>
          <pc:docMk/>
          <pc:sldMk cId="2757705398" sldId="806"/>
        </pc:sldMkLst>
      </pc:sldChg>
      <pc:sldChg chg="addSp delSp modSp new del mod modClrScheme chgLayout">
        <pc:chgData name="Kareha, Stephen" userId="cfedc11c-dfd6-4bec-9006-48e27a74487a" providerId="ADAL" clId="{7F071B38-E2D7-47DD-B9FA-F13F57929394}" dt="2023-02-26T20:51:12.543" v="14683" actId="47"/>
        <pc:sldMkLst>
          <pc:docMk/>
          <pc:sldMk cId="3593349699" sldId="807"/>
        </pc:sldMkLst>
        <pc:spChg chg="del">
          <ac:chgData name="Kareha, Stephen" userId="cfedc11c-dfd6-4bec-9006-48e27a74487a" providerId="ADAL" clId="{7F071B38-E2D7-47DD-B9FA-F13F57929394}" dt="2023-02-26T20:44:26.976" v="14478" actId="478"/>
          <ac:spMkLst>
            <pc:docMk/>
            <pc:sldMk cId="3593349699" sldId="807"/>
            <ac:spMk id="2" creationId="{344C1019-095C-0E25-2F88-34265BE67FC8}"/>
          </ac:spMkLst>
        </pc:spChg>
        <pc:spChg chg="del">
          <ac:chgData name="Kareha, Stephen" userId="cfedc11c-dfd6-4bec-9006-48e27a74487a" providerId="ADAL" clId="{7F071B38-E2D7-47DD-B9FA-F13F57929394}" dt="2023-02-26T20:44:30.632" v="14479" actId="478"/>
          <ac:spMkLst>
            <pc:docMk/>
            <pc:sldMk cId="3593349699" sldId="807"/>
            <ac:spMk id="3" creationId="{D62C3BA1-22DB-D5C9-B4AE-5485422F17CD}"/>
          </ac:spMkLst>
        </pc:spChg>
        <pc:spChg chg="add mod">
          <ac:chgData name="Kareha, Stephen" userId="cfedc11c-dfd6-4bec-9006-48e27a74487a" providerId="ADAL" clId="{7F071B38-E2D7-47DD-B9FA-F13F57929394}" dt="2023-02-26T20:50:07.356" v="14676" actId="1076"/>
          <ac:spMkLst>
            <pc:docMk/>
            <pc:sldMk cId="3593349699" sldId="807"/>
            <ac:spMk id="4" creationId="{BE93C16E-3354-7982-4DB4-423CD5DD8105}"/>
          </ac:spMkLst>
        </pc:spChg>
        <pc:spChg chg="add mod">
          <ac:chgData name="Kareha, Stephen" userId="cfedc11c-dfd6-4bec-9006-48e27a74487a" providerId="ADAL" clId="{7F071B38-E2D7-47DD-B9FA-F13F57929394}" dt="2023-02-26T20:49:50.971" v="14674" actId="1076"/>
          <ac:spMkLst>
            <pc:docMk/>
            <pc:sldMk cId="3593349699" sldId="807"/>
            <ac:spMk id="5" creationId="{BF70C1AE-D591-D6AA-5DB3-F5F4DCB32E6E}"/>
          </ac:spMkLst>
        </pc:spChg>
        <pc:spChg chg="add mod">
          <ac:chgData name="Kareha, Stephen" userId="cfedc11c-dfd6-4bec-9006-48e27a74487a" providerId="ADAL" clId="{7F071B38-E2D7-47DD-B9FA-F13F57929394}" dt="2023-02-26T20:49:45.451" v="14673" actId="1076"/>
          <ac:spMkLst>
            <pc:docMk/>
            <pc:sldMk cId="3593349699" sldId="807"/>
            <ac:spMk id="6" creationId="{575E485F-7CEC-0F1F-D1AE-81A312A3B415}"/>
          </ac:spMkLst>
        </pc:spChg>
        <pc:spChg chg="add mod">
          <ac:chgData name="Kareha, Stephen" userId="cfedc11c-dfd6-4bec-9006-48e27a74487a" providerId="ADAL" clId="{7F071B38-E2D7-47DD-B9FA-F13F57929394}" dt="2023-02-26T20:49:55.434" v="14675" actId="1076"/>
          <ac:spMkLst>
            <pc:docMk/>
            <pc:sldMk cId="3593349699" sldId="807"/>
            <ac:spMk id="7" creationId="{1FCFA314-F3DE-AB12-AB5B-DCB3689BA64C}"/>
          </ac:spMkLst>
        </pc:spChg>
        <pc:spChg chg="add mod">
          <ac:chgData name="Kareha, Stephen" userId="cfedc11c-dfd6-4bec-9006-48e27a74487a" providerId="ADAL" clId="{7F071B38-E2D7-47DD-B9FA-F13F57929394}" dt="2023-02-26T20:46:53.603" v="14572" actId="1076"/>
          <ac:spMkLst>
            <pc:docMk/>
            <pc:sldMk cId="3593349699" sldId="807"/>
            <ac:spMk id="8" creationId="{DAA433A0-011C-F5F8-B858-A9ECE85B3226}"/>
          </ac:spMkLst>
        </pc:spChg>
        <pc:spChg chg="add mod">
          <ac:chgData name="Kareha, Stephen" userId="cfedc11c-dfd6-4bec-9006-48e27a74487a" providerId="ADAL" clId="{7F071B38-E2D7-47DD-B9FA-F13F57929394}" dt="2023-02-26T20:47:01.582" v="14573" actId="1076"/>
          <ac:spMkLst>
            <pc:docMk/>
            <pc:sldMk cId="3593349699" sldId="807"/>
            <ac:spMk id="9" creationId="{EB4EE3A5-FE87-22D2-8F02-558D4CAFF438}"/>
          </ac:spMkLst>
        </pc:spChg>
        <pc:spChg chg="add del mod">
          <ac:chgData name="Kareha, Stephen" userId="cfedc11c-dfd6-4bec-9006-48e27a74487a" providerId="ADAL" clId="{7F071B38-E2D7-47DD-B9FA-F13F57929394}" dt="2023-02-26T20:46:04.981" v="14520"/>
          <ac:spMkLst>
            <pc:docMk/>
            <pc:sldMk cId="3593349699" sldId="807"/>
            <ac:spMk id="10" creationId="{F5264623-A868-DC4E-9773-C8969BCBF29D}"/>
          </ac:spMkLst>
        </pc:spChg>
        <pc:spChg chg="add mod ord">
          <ac:chgData name="Kareha, Stephen" userId="cfedc11c-dfd6-4bec-9006-48e27a74487a" providerId="ADAL" clId="{7F071B38-E2D7-47DD-B9FA-F13F57929394}" dt="2023-02-26T20:50:49.826" v="14681" actId="404"/>
          <ac:spMkLst>
            <pc:docMk/>
            <pc:sldMk cId="3593349699" sldId="807"/>
            <ac:spMk id="41" creationId="{F12A097C-63AE-8297-9068-0B3F9B6F0ACE}"/>
          </ac:spMkLst>
        </pc:spChg>
        <pc:spChg chg="add del mod ord">
          <ac:chgData name="Kareha, Stephen" userId="cfedc11c-dfd6-4bec-9006-48e27a74487a" providerId="ADAL" clId="{7F071B38-E2D7-47DD-B9FA-F13F57929394}" dt="2023-02-26T20:49:11.642" v="14606" actId="478"/>
          <ac:spMkLst>
            <pc:docMk/>
            <pc:sldMk cId="3593349699" sldId="807"/>
            <ac:spMk id="42" creationId="{80FF640E-0B8F-EF34-A371-E62C49B5F610}"/>
          </ac:spMkLst>
        </pc:spChg>
        <pc:spChg chg="add del mod ord">
          <ac:chgData name="Kareha, Stephen" userId="cfedc11c-dfd6-4bec-9006-48e27a74487a" providerId="ADAL" clId="{7F071B38-E2D7-47DD-B9FA-F13F57929394}" dt="2023-02-26T20:50:44.767" v="14679" actId="478"/>
          <ac:spMkLst>
            <pc:docMk/>
            <pc:sldMk cId="3593349699" sldId="807"/>
            <ac:spMk id="57" creationId="{494A9E03-C759-6A0F-C11E-019124E1870D}"/>
          </ac:spMkLst>
        </pc:spChg>
        <pc:cxnChg chg="add mod">
          <ac:chgData name="Kareha, Stephen" userId="cfedc11c-dfd6-4bec-9006-48e27a74487a" providerId="ADAL" clId="{7F071B38-E2D7-47DD-B9FA-F13F57929394}" dt="2023-02-26T20:50:07.356" v="14676" actId="1076"/>
          <ac:cxnSpMkLst>
            <pc:docMk/>
            <pc:sldMk cId="3593349699" sldId="807"/>
            <ac:cxnSpMk id="12" creationId="{76C0BC7D-FB38-FC78-061C-21A63D53FC19}"/>
          </ac:cxnSpMkLst>
        </pc:cxnChg>
        <pc:cxnChg chg="add mod">
          <ac:chgData name="Kareha, Stephen" userId="cfedc11c-dfd6-4bec-9006-48e27a74487a" providerId="ADAL" clId="{7F071B38-E2D7-47DD-B9FA-F13F57929394}" dt="2023-02-26T20:50:07.356" v="14676" actId="1076"/>
          <ac:cxnSpMkLst>
            <pc:docMk/>
            <pc:sldMk cId="3593349699" sldId="807"/>
            <ac:cxnSpMk id="14" creationId="{46D48564-F1CC-52F6-7722-4ACC2D71EEE9}"/>
          </ac:cxnSpMkLst>
        </pc:cxnChg>
        <pc:cxnChg chg="add mod">
          <ac:chgData name="Kareha, Stephen" userId="cfedc11c-dfd6-4bec-9006-48e27a74487a" providerId="ADAL" clId="{7F071B38-E2D7-47DD-B9FA-F13F57929394}" dt="2023-02-26T20:50:07.356" v="14676" actId="1076"/>
          <ac:cxnSpMkLst>
            <pc:docMk/>
            <pc:sldMk cId="3593349699" sldId="807"/>
            <ac:cxnSpMk id="17" creationId="{F771CEC9-87FF-F673-2819-11B289AE7008}"/>
          </ac:cxnSpMkLst>
        </pc:cxnChg>
        <pc:cxnChg chg="add mod">
          <ac:chgData name="Kareha, Stephen" userId="cfedc11c-dfd6-4bec-9006-48e27a74487a" providerId="ADAL" clId="{7F071B38-E2D7-47DD-B9FA-F13F57929394}" dt="2023-02-26T20:49:55.434" v="14675" actId="1076"/>
          <ac:cxnSpMkLst>
            <pc:docMk/>
            <pc:sldMk cId="3593349699" sldId="807"/>
            <ac:cxnSpMk id="20" creationId="{B34BDCD8-EE84-56CD-9E63-25A8858E38F1}"/>
          </ac:cxnSpMkLst>
        </pc:cxnChg>
        <pc:cxnChg chg="add mod">
          <ac:chgData name="Kareha, Stephen" userId="cfedc11c-dfd6-4bec-9006-48e27a74487a" providerId="ADAL" clId="{7F071B38-E2D7-47DD-B9FA-F13F57929394}" dt="2023-02-26T20:49:50.971" v="14674" actId="1076"/>
          <ac:cxnSpMkLst>
            <pc:docMk/>
            <pc:sldMk cId="3593349699" sldId="807"/>
            <ac:cxnSpMk id="23" creationId="{89CFD6D3-15F3-62E1-C5D2-CAB486D2772B}"/>
          </ac:cxnSpMkLst>
        </pc:cxnChg>
        <pc:cxnChg chg="add mod">
          <ac:chgData name="Kareha, Stephen" userId="cfedc11c-dfd6-4bec-9006-48e27a74487a" providerId="ADAL" clId="{7F071B38-E2D7-47DD-B9FA-F13F57929394}" dt="2023-02-26T20:49:45.451" v="14673" actId="1076"/>
          <ac:cxnSpMkLst>
            <pc:docMk/>
            <pc:sldMk cId="3593349699" sldId="807"/>
            <ac:cxnSpMk id="26" creationId="{1A1CCE2A-23B3-2EAE-6F09-7555DB60030D}"/>
          </ac:cxnSpMkLst>
        </pc:cxnChg>
        <pc:cxnChg chg="add mod">
          <ac:chgData name="Kareha, Stephen" userId="cfedc11c-dfd6-4bec-9006-48e27a74487a" providerId="ADAL" clId="{7F071B38-E2D7-47DD-B9FA-F13F57929394}" dt="2023-02-26T20:49:45.451" v="14673" actId="1076"/>
          <ac:cxnSpMkLst>
            <pc:docMk/>
            <pc:sldMk cId="3593349699" sldId="807"/>
            <ac:cxnSpMk id="29" creationId="{49C67420-BE89-9D9A-8371-92935BFAEDA1}"/>
          </ac:cxnSpMkLst>
        </pc:cxnChg>
        <pc:cxnChg chg="add mod">
          <ac:chgData name="Kareha, Stephen" userId="cfedc11c-dfd6-4bec-9006-48e27a74487a" providerId="ADAL" clId="{7F071B38-E2D7-47DD-B9FA-F13F57929394}" dt="2023-02-26T20:48:24.508" v="14598" actId="14100"/>
          <ac:cxnSpMkLst>
            <pc:docMk/>
            <pc:sldMk cId="3593349699" sldId="807"/>
            <ac:cxnSpMk id="32" creationId="{FC0DFCD0-458B-D72F-51E4-FB7566B8600D}"/>
          </ac:cxnSpMkLst>
        </pc:cxnChg>
        <pc:cxnChg chg="add mod">
          <ac:chgData name="Kareha, Stephen" userId="cfedc11c-dfd6-4bec-9006-48e27a74487a" providerId="ADAL" clId="{7F071B38-E2D7-47DD-B9FA-F13F57929394}" dt="2023-02-26T20:49:50.971" v="14674" actId="1076"/>
          <ac:cxnSpMkLst>
            <pc:docMk/>
            <pc:sldMk cId="3593349699" sldId="807"/>
            <ac:cxnSpMk id="35" creationId="{AF66799E-5B7D-2FFC-DACD-E2EA5BA9A654}"/>
          </ac:cxnSpMkLst>
        </pc:cxnChg>
        <pc:cxnChg chg="add mod">
          <ac:chgData name="Kareha, Stephen" userId="cfedc11c-dfd6-4bec-9006-48e27a74487a" providerId="ADAL" clId="{7F071B38-E2D7-47DD-B9FA-F13F57929394}" dt="2023-02-26T20:49:55.434" v="14675" actId="1076"/>
          <ac:cxnSpMkLst>
            <pc:docMk/>
            <pc:sldMk cId="3593349699" sldId="807"/>
            <ac:cxnSpMk id="38" creationId="{922E62E4-4E70-491D-9616-9BECF29DB5C4}"/>
          </ac:cxnSpMkLst>
        </pc:cxnChg>
      </pc:sldChg>
      <pc:sldChg chg="modSp add mod modAnim">
        <pc:chgData name="Kareha, Stephen" userId="cfedc11c-dfd6-4bec-9006-48e27a74487a" providerId="ADAL" clId="{7F071B38-E2D7-47DD-B9FA-F13F57929394}" dt="2023-02-26T20:54:07.909" v="14733"/>
        <pc:sldMkLst>
          <pc:docMk/>
          <pc:sldMk cId="3507008013" sldId="808"/>
        </pc:sldMkLst>
        <pc:spChg chg="mod">
          <ac:chgData name="Kareha, Stephen" userId="cfedc11c-dfd6-4bec-9006-48e27a74487a" providerId="ADAL" clId="{7F071B38-E2D7-47DD-B9FA-F13F57929394}" dt="2023-02-26T20:52:48.150" v="14730" actId="1076"/>
          <ac:spMkLst>
            <pc:docMk/>
            <pc:sldMk cId="3507008013" sldId="808"/>
            <ac:spMk id="4" creationId="{BE93C16E-3354-7982-4DB4-423CD5DD8105}"/>
          </ac:spMkLst>
        </pc:spChg>
        <pc:spChg chg="mod">
          <ac:chgData name="Kareha, Stephen" userId="cfedc11c-dfd6-4bec-9006-48e27a74487a" providerId="ADAL" clId="{7F071B38-E2D7-47DD-B9FA-F13F57929394}" dt="2023-02-26T20:52:43.493" v="14729" actId="1076"/>
          <ac:spMkLst>
            <pc:docMk/>
            <pc:sldMk cId="3507008013" sldId="808"/>
            <ac:spMk id="5" creationId="{BF70C1AE-D591-D6AA-5DB3-F5F4DCB32E6E}"/>
          </ac:spMkLst>
        </pc:spChg>
        <pc:spChg chg="mod">
          <ac:chgData name="Kareha, Stephen" userId="cfedc11c-dfd6-4bec-9006-48e27a74487a" providerId="ADAL" clId="{7F071B38-E2D7-47DD-B9FA-F13F57929394}" dt="2023-02-26T20:52:43.493" v="14729" actId="1076"/>
          <ac:spMkLst>
            <pc:docMk/>
            <pc:sldMk cId="3507008013" sldId="808"/>
            <ac:spMk id="6" creationId="{575E485F-7CEC-0F1F-D1AE-81A312A3B415}"/>
          </ac:spMkLst>
        </pc:spChg>
        <pc:spChg chg="mod">
          <ac:chgData name="Kareha, Stephen" userId="cfedc11c-dfd6-4bec-9006-48e27a74487a" providerId="ADAL" clId="{7F071B38-E2D7-47DD-B9FA-F13F57929394}" dt="2023-02-26T20:52:43.493" v="14729" actId="1076"/>
          <ac:spMkLst>
            <pc:docMk/>
            <pc:sldMk cId="3507008013" sldId="808"/>
            <ac:spMk id="7" creationId="{1FCFA314-F3DE-AB12-AB5B-DCB3689BA64C}"/>
          </ac:spMkLst>
        </pc:spChg>
        <pc:spChg chg="mod">
          <ac:chgData name="Kareha, Stephen" userId="cfedc11c-dfd6-4bec-9006-48e27a74487a" providerId="ADAL" clId="{7F071B38-E2D7-47DD-B9FA-F13F57929394}" dt="2023-02-26T20:52:43.493" v="14729" actId="1076"/>
          <ac:spMkLst>
            <pc:docMk/>
            <pc:sldMk cId="3507008013" sldId="808"/>
            <ac:spMk id="8" creationId="{DAA433A0-011C-F5F8-B858-A9ECE85B3226}"/>
          </ac:spMkLst>
        </pc:spChg>
        <pc:spChg chg="mod">
          <ac:chgData name="Kareha, Stephen" userId="cfedc11c-dfd6-4bec-9006-48e27a74487a" providerId="ADAL" clId="{7F071B38-E2D7-47DD-B9FA-F13F57929394}" dt="2023-02-26T20:52:43.493" v="14729" actId="1076"/>
          <ac:spMkLst>
            <pc:docMk/>
            <pc:sldMk cId="3507008013" sldId="808"/>
            <ac:spMk id="9" creationId="{EB4EE3A5-FE87-22D2-8F02-558D4CAFF438}"/>
          </ac:spMkLst>
        </pc:spChg>
        <pc:cxnChg chg="mod">
          <ac:chgData name="Kareha, Stephen" userId="cfedc11c-dfd6-4bec-9006-48e27a74487a" providerId="ADAL" clId="{7F071B38-E2D7-47DD-B9FA-F13F57929394}" dt="2023-02-26T20:52:48.150" v="14730" actId="1076"/>
          <ac:cxnSpMkLst>
            <pc:docMk/>
            <pc:sldMk cId="3507008013" sldId="808"/>
            <ac:cxnSpMk id="12" creationId="{76C0BC7D-FB38-FC78-061C-21A63D53FC19}"/>
          </ac:cxnSpMkLst>
        </pc:cxnChg>
        <pc:cxnChg chg="mod">
          <ac:chgData name="Kareha, Stephen" userId="cfedc11c-dfd6-4bec-9006-48e27a74487a" providerId="ADAL" clId="{7F071B38-E2D7-47DD-B9FA-F13F57929394}" dt="2023-02-26T20:52:48.150" v="14730" actId="1076"/>
          <ac:cxnSpMkLst>
            <pc:docMk/>
            <pc:sldMk cId="3507008013" sldId="808"/>
            <ac:cxnSpMk id="14" creationId="{46D48564-F1CC-52F6-7722-4ACC2D71EEE9}"/>
          </ac:cxnSpMkLst>
        </pc:cxnChg>
        <pc:cxnChg chg="mod">
          <ac:chgData name="Kareha, Stephen" userId="cfedc11c-dfd6-4bec-9006-48e27a74487a" providerId="ADAL" clId="{7F071B38-E2D7-47DD-B9FA-F13F57929394}" dt="2023-02-26T20:52:48.150" v="14730" actId="1076"/>
          <ac:cxnSpMkLst>
            <pc:docMk/>
            <pc:sldMk cId="3507008013" sldId="808"/>
            <ac:cxnSpMk id="17" creationId="{F771CEC9-87FF-F673-2819-11B289AE7008}"/>
          </ac:cxnSpMkLst>
        </pc:cxnChg>
        <pc:cxnChg chg="mod">
          <ac:chgData name="Kareha, Stephen" userId="cfedc11c-dfd6-4bec-9006-48e27a74487a" providerId="ADAL" clId="{7F071B38-E2D7-47DD-B9FA-F13F57929394}" dt="2023-02-26T20:52:43.493" v="14729" actId="1076"/>
          <ac:cxnSpMkLst>
            <pc:docMk/>
            <pc:sldMk cId="3507008013" sldId="808"/>
            <ac:cxnSpMk id="20" creationId="{B34BDCD8-EE84-56CD-9E63-25A8858E38F1}"/>
          </ac:cxnSpMkLst>
        </pc:cxnChg>
        <pc:cxnChg chg="mod">
          <ac:chgData name="Kareha, Stephen" userId="cfedc11c-dfd6-4bec-9006-48e27a74487a" providerId="ADAL" clId="{7F071B38-E2D7-47DD-B9FA-F13F57929394}" dt="2023-02-26T20:52:43.493" v="14729" actId="1076"/>
          <ac:cxnSpMkLst>
            <pc:docMk/>
            <pc:sldMk cId="3507008013" sldId="808"/>
            <ac:cxnSpMk id="23" creationId="{89CFD6D3-15F3-62E1-C5D2-CAB486D2772B}"/>
          </ac:cxnSpMkLst>
        </pc:cxnChg>
        <pc:cxnChg chg="mod">
          <ac:chgData name="Kareha, Stephen" userId="cfedc11c-dfd6-4bec-9006-48e27a74487a" providerId="ADAL" clId="{7F071B38-E2D7-47DD-B9FA-F13F57929394}" dt="2023-02-26T20:52:43.493" v="14729" actId="1076"/>
          <ac:cxnSpMkLst>
            <pc:docMk/>
            <pc:sldMk cId="3507008013" sldId="808"/>
            <ac:cxnSpMk id="26" creationId="{1A1CCE2A-23B3-2EAE-6F09-7555DB60030D}"/>
          </ac:cxnSpMkLst>
        </pc:cxnChg>
        <pc:cxnChg chg="mod">
          <ac:chgData name="Kareha, Stephen" userId="cfedc11c-dfd6-4bec-9006-48e27a74487a" providerId="ADAL" clId="{7F071B38-E2D7-47DD-B9FA-F13F57929394}" dt="2023-02-26T20:52:43.493" v="14729" actId="1076"/>
          <ac:cxnSpMkLst>
            <pc:docMk/>
            <pc:sldMk cId="3507008013" sldId="808"/>
            <ac:cxnSpMk id="29" creationId="{49C67420-BE89-9D9A-8371-92935BFAEDA1}"/>
          </ac:cxnSpMkLst>
        </pc:cxnChg>
        <pc:cxnChg chg="mod">
          <ac:chgData name="Kareha, Stephen" userId="cfedc11c-dfd6-4bec-9006-48e27a74487a" providerId="ADAL" clId="{7F071B38-E2D7-47DD-B9FA-F13F57929394}" dt="2023-02-26T20:52:43.493" v="14729" actId="1076"/>
          <ac:cxnSpMkLst>
            <pc:docMk/>
            <pc:sldMk cId="3507008013" sldId="808"/>
            <ac:cxnSpMk id="32" creationId="{FC0DFCD0-458B-D72F-51E4-FB7566B8600D}"/>
          </ac:cxnSpMkLst>
        </pc:cxnChg>
        <pc:cxnChg chg="mod">
          <ac:chgData name="Kareha, Stephen" userId="cfedc11c-dfd6-4bec-9006-48e27a74487a" providerId="ADAL" clId="{7F071B38-E2D7-47DD-B9FA-F13F57929394}" dt="2023-02-26T20:52:43.493" v="14729" actId="1076"/>
          <ac:cxnSpMkLst>
            <pc:docMk/>
            <pc:sldMk cId="3507008013" sldId="808"/>
            <ac:cxnSpMk id="35" creationId="{AF66799E-5B7D-2FFC-DACD-E2EA5BA9A654}"/>
          </ac:cxnSpMkLst>
        </pc:cxnChg>
        <pc:cxnChg chg="mod">
          <ac:chgData name="Kareha, Stephen" userId="cfedc11c-dfd6-4bec-9006-48e27a74487a" providerId="ADAL" clId="{7F071B38-E2D7-47DD-B9FA-F13F57929394}" dt="2023-02-26T20:52:43.493" v="14729" actId="1076"/>
          <ac:cxnSpMkLst>
            <pc:docMk/>
            <pc:sldMk cId="3507008013" sldId="808"/>
            <ac:cxnSpMk id="38" creationId="{922E62E4-4E70-491D-9616-9BECF29DB5C4}"/>
          </ac:cxnSpMkLst>
        </pc:cxnChg>
      </pc:sldChg>
      <pc:sldChg chg="addSp modSp add mod modAnim">
        <pc:chgData name="Kareha, Stephen" userId="cfedc11c-dfd6-4bec-9006-48e27a74487a" providerId="ADAL" clId="{7F071B38-E2D7-47DD-B9FA-F13F57929394}" dt="2023-02-26T21:04:06.990" v="14797"/>
        <pc:sldMkLst>
          <pc:docMk/>
          <pc:sldMk cId="2734658043" sldId="809"/>
        </pc:sldMkLst>
        <pc:spChg chg="add mod">
          <ac:chgData name="Kareha, Stephen" userId="cfedc11c-dfd6-4bec-9006-48e27a74487a" providerId="ADAL" clId="{7F071B38-E2D7-47DD-B9FA-F13F57929394}" dt="2023-02-26T21:01:14.120" v="14788" actId="34136"/>
          <ac:spMkLst>
            <pc:docMk/>
            <pc:sldMk cId="2734658043" sldId="809"/>
            <ac:spMk id="2" creationId="{35D81C23-F139-3D7E-4F63-0ED70B402374}"/>
          </ac:spMkLst>
        </pc:spChg>
        <pc:graphicFrameChg chg="add mod">
          <ac:chgData name="Kareha, Stephen" userId="cfedc11c-dfd6-4bec-9006-48e27a74487a" providerId="ADAL" clId="{7F071B38-E2D7-47DD-B9FA-F13F57929394}" dt="2023-02-26T21:01:14.120" v="14788" actId="34136"/>
          <ac:graphicFrameMkLst>
            <pc:docMk/>
            <pc:sldMk cId="2734658043" sldId="809"/>
            <ac:graphicFrameMk id="3" creationId="{B0B0D21E-4DC3-7F7E-10EA-BA4B45069222}"/>
          </ac:graphicFrameMkLst>
        </pc:graphicFrameChg>
      </pc:sldChg>
      <pc:sldChg chg="modSp add mod">
        <pc:chgData name="Kareha, Stephen" userId="cfedc11c-dfd6-4bec-9006-48e27a74487a" providerId="ADAL" clId="{7F071B38-E2D7-47DD-B9FA-F13F57929394}" dt="2023-02-26T20:55:57.583" v="14740" actId="1036"/>
        <pc:sldMkLst>
          <pc:docMk/>
          <pc:sldMk cId="2337749985" sldId="810"/>
        </pc:sldMkLst>
        <pc:graphicFrameChg chg="mod">
          <ac:chgData name="Kareha, Stephen" userId="cfedc11c-dfd6-4bec-9006-48e27a74487a" providerId="ADAL" clId="{7F071B38-E2D7-47DD-B9FA-F13F57929394}" dt="2023-02-26T20:55:57.583" v="14740" actId="1036"/>
          <ac:graphicFrameMkLst>
            <pc:docMk/>
            <pc:sldMk cId="2337749985" sldId="810"/>
            <ac:graphicFrameMk id="9" creationId="{1CCB5B89-3004-438C-9B4D-D04EE87BEFBB}"/>
          </ac:graphicFrameMkLst>
        </pc:graphicFrameChg>
      </pc:sldChg>
      <pc:sldChg chg="add">
        <pc:chgData name="Kareha, Stephen" userId="cfedc11c-dfd6-4bec-9006-48e27a74487a" providerId="ADAL" clId="{7F071B38-E2D7-47DD-B9FA-F13F57929394}" dt="2023-02-26T21:04:15.523" v="14798" actId="2890"/>
        <pc:sldMkLst>
          <pc:docMk/>
          <pc:sldMk cId="2505651953" sldId="811"/>
        </pc:sldMkLst>
      </pc:sldChg>
    </pc:docChg>
  </pc:docChgLst>
  <pc:docChgLst>
    <pc:chgData name="Bays, Jeffrey" userId="S::jeffrey.bays@sluhn.org::e4e53a8a-e0d6-43bc-8ec7-490eb15331c0" providerId="AD" clId="Web-{E3223B46-F0ED-ECB3-A1D8-38F9FC36BFB4}"/>
    <pc:docChg chg="">
      <pc:chgData name="Bays, Jeffrey" userId="S::jeffrey.bays@sluhn.org::e4e53a8a-e0d6-43bc-8ec7-490eb15331c0" providerId="AD" clId="Web-{E3223B46-F0ED-ECB3-A1D8-38F9FC36BFB4}" dt="2022-03-28T15:08:40.421" v="0"/>
      <pc:docMkLst>
        <pc:docMk/>
      </pc:docMkLst>
      <pc:sldChg chg="addCm">
        <pc:chgData name="Bays, Jeffrey" userId="S::jeffrey.bays@sluhn.org::e4e53a8a-e0d6-43bc-8ec7-490eb15331c0" providerId="AD" clId="Web-{E3223B46-F0ED-ECB3-A1D8-38F9FC36BFB4}" dt="2022-03-28T15:08:40.421" v="0"/>
        <pc:sldMkLst>
          <pc:docMk/>
          <pc:sldMk cId="540686509" sldId="256"/>
        </pc:sldMkLst>
      </pc:sldChg>
    </pc:docChg>
  </pc:docChgLst>
  <pc:docChgLst>
    <pc:chgData name="Stephen Kareha" userId="cfedc11c-dfd6-4bec-9006-48e27a74487a" providerId="ADAL" clId="{7F071B38-E2D7-47DD-B9FA-F13F57929394}"/>
    <pc:docChg chg="undo custSel addSld modSld sldOrd">
      <pc:chgData name="Stephen Kareha" userId="cfedc11c-dfd6-4bec-9006-48e27a74487a" providerId="ADAL" clId="{7F071B38-E2D7-47DD-B9FA-F13F57929394}" dt="2022-08-11T12:01:37.433" v="311" actId="20577"/>
      <pc:docMkLst>
        <pc:docMk/>
      </pc:docMkLst>
      <pc:sldChg chg="addSp modSp add mod ord">
        <pc:chgData name="Stephen Kareha" userId="cfedc11c-dfd6-4bec-9006-48e27a74487a" providerId="ADAL" clId="{7F071B38-E2D7-47DD-B9FA-F13F57929394}" dt="2022-08-11T12:01:37.433" v="311" actId="20577"/>
        <pc:sldMkLst>
          <pc:docMk/>
          <pc:sldMk cId="1586940391" sldId="295"/>
        </pc:sldMkLst>
        <pc:spChg chg="mod">
          <ac:chgData name="Stephen Kareha" userId="cfedc11c-dfd6-4bec-9006-48e27a74487a" providerId="ADAL" clId="{7F071B38-E2D7-47DD-B9FA-F13F57929394}" dt="2022-08-11T11:44:12.631" v="9" actId="20577"/>
          <ac:spMkLst>
            <pc:docMk/>
            <pc:sldMk cId="1586940391" sldId="295"/>
            <ac:spMk id="2" creationId="{00000000-0000-0000-0000-000000000000}"/>
          </ac:spMkLst>
        </pc:spChg>
        <pc:spChg chg="add mod">
          <ac:chgData name="Stephen Kareha" userId="cfedc11c-dfd6-4bec-9006-48e27a74487a" providerId="ADAL" clId="{7F071B38-E2D7-47DD-B9FA-F13F57929394}" dt="2022-08-11T11:46:45.589" v="54" actId="1076"/>
          <ac:spMkLst>
            <pc:docMk/>
            <pc:sldMk cId="1586940391" sldId="295"/>
            <ac:spMk id="5" creationId="{67F01349-E297-4155-B30F-8BE0FC4766BF}"/>
          </ac:spMkLst>
        </pc:spChg>
        <pc:graphicFrameChg chg="mod modGraphic">
          <ac:chgData name="Stephen Kareha" userId="cfedc11c-dfd6-4bec-9006-48e27a74487a" providerId="ADAL" clId="{7F071B38-E2D7-47DD-B9FA-F13F57929394}" dt="2022-08-11T12:01:37.433" v="311" actId="20577"/>
          <ac:graphicFrameMkLst>
            <pc:docMk/>
            <pc:sldMk cId="1586940391" sldId="295"/>
            <ac:graphicFrameMk id="6" creationId="{00000000-0000-0000-0000-000000000000}"/>
          </ac:graphicFrameMkLst>
        </pc:graphicFrameChg>
      </pc:sldChg>
    </pc:docChg>
  </pc:docChgLst>
  <pc:docChgLst>
    <pc:chgData name="Stephen Kareha" userId="cfedc11c-dfd6-4bec-9006-48e27a74487a" providerId="ADAL" clId="{192BB5C9-0E33-437E-9D49-DF5CE3962142}"/>
    <pc:docChg chg="custSel modSld">
      <pc:chgData name="Stephen Kareha" userId="cfedc11c-dfd6-4bec-9006-48e27a74487a" providerId="ADAL" clId="{192BB5C9-0E33-437E-9D49-DF5CE3962142}" dt="2022-05-04T10:05:39.835" v="50" actId="1076"/>
      <pc:docMkLst>
        <pc:docMk/>
      </pc:docMkLst>
      <pc:sldChg chg="modSp mod">
        <pc:chgData name="Stephen Kareha" userId="cfedc11c-dfd6-4bec-9006-48e27a74487a" providerId="ADAL" clId="{192BB5C9-0E33-437E-9D49-DF5CE3962142}" dt="2022-05-04T10:05:39.835" v="50" actId="1076"/>
        <pc:sldMkLst>
          <pc:docMk/>
          <pc:sldMk cId="3353784826" sldId="257"/>
        </pc:sldMkLst>
        <pc:grpChg chg="mod">
          <ac:chgData name="Stephen Kareha" userId="cfedc11c-dfd6-4bec-9006-48e27a74487a" providerId="ADAL" clId="{192BB5C9-0E33-437E-9D49-DF5CE3962142}" dt="2022-05-04T10:05:36.577" v="49" actId="1076"/>
          <ac:grpSpMkLst>
            <pc:docMk/>
            <pc:sldMk cId="3353784826" sldId="257"/>
            <ac:grpSpMk id="7" creationId="{E172FD96-5D5D-4AFE-A3F1-E1664AA0CA33}"/>
          </ac:grpSpMkLst>
        </pc:grpChg>
        <pc:graphicFrameChg chg="mod">
          <ac:chgData name="Stephen Kareha" userId="cfedc11c-dfd6-4bec-9006-48e27a74487a" providerId="ADAL" clId="{192BB5C9-0E33-437E-9D49-DF5CE3962142}" dt="2022-05-04T10:05:39.835" v="50" actId="1076"/>
          <ac:graphicFrameMkLst>
            <pc:docMk/>
            <pc:sldMk cId="3353784826" sldId="257"/>
            <ac:graphicFrameMk id="6" creationId="{DF449A40-31A0-44EC-9A12-7AC0077C7038}"/>
          </ac:graphicFrameMkLst>
        </pc:graphicFrameChg>
      </pc:sldChg>
      <pc:sldChg chg="modSp">
        <pc:chgData name="Stephen Kareha" userId="cfedc11c-dfd6-4bec-9006-48e27a74487a" providerId="ADAL" clId="{192BB5C9-0E33-437E-9D49-DF5CE3962142}" dt="2022-05-04T10:03:35.471" v="24" actId="20577"/>
        <pc:sldMkLst>
          <pc:docMk/>
          <pc:sldMk cId="2882870708" sldId="260"/>
        </pc:sldMkLst>
        <pc:graphicFrameChg chg="mod">
          <ac:chgData name="Stephen Kareha" userId="cfedc11c-dfd6-4bec-9006-48e27a74487a" providerId="ADAL" clId="{192BB5C9-0E33-437E-9D49-DF5CE3962142}" dt="2022-05-04T10:03:35.471" v="24" actId="20577"/>
          <ac:graphicFrameMkLst>
            <pc:docMk/>
            <pc:sldMk cId="2882870708" sldId="260"/>
            <ac:graphicFrameMk id="6" creationId="{DF449A40-31A0-44EC-9A12-7AC0077C7038}"/>
          </ac:graphicFrameMkLst>
        </pc:graphicFrameChg>
      </pc:sldChg>
      <pc:sldChg chg="modSp mod">
        <pc:chgData name="Stephen Kareha" userId="cfedc11c-dfd6-4bec-9006-48e27a74487a" providerId="ADAL" clId="{192BB5C9-0E33-437E-9D49-DF5CE3962142}" dt="2022-05-04T10:03:58.477" v="40" actId="20577"/>
        <pc:sldMkLst>
          <pc:docMk/>
          <pc:sldMk cId="2846950419" sldId="552"/>
        </pc:sldMkLst>
        <pc:spChg chg="mod">
          <ac:chgData name="Stephen Kareha" userId="cfedc11c-dfd6-4bec-9006-48e27a74487a" providerId="ADAL" clId="{192BB5C9-0E33-437E-9D49-DF5CE3962142}" dt="2022-05-04T10:03:58.477" v="40" actId="20577"/>
          <ac:spMkLst>
            <pc:docMk/>
            <pc:sldMk cId="2846950419" sldId="552"/>
            <ac:spMk id="3" creationId="{017F3E85-45DB-4491-AFC8-54D8FE4C5F66}"/>
          </ac:spMkLst>
        </pc:spChg>
      </pc:sldChg>
      <pc:sldChg chg="modSp mod">
        <pc:chgData name="Stephen Kareha" userId="cfedc11c-dfd6-4bec-9006-48e27a74487a" providerId="ADAL" clId="{192BB5C9-0E33-437E-9D49-DF5CE3962142}" dt="2022-05-04T10:04:05.205" v="41"/>
        <pc:sldMkLst>
          <pc:docMk/>
          <pc:sldMk cId="3972728713" sldId="555"/>
        </pc:sldMkLst>
        <pc:spChg chg="mod">
          <ac:chgData name="Stephen Kareha" userId="cfedc11c-dfd6-4bec-9006-48e27a74487a" providerId="ADAL" clId="{192BB5C9-0E33-437E-9D49-DF5CE3962142}" dt="2022-05-04T10:04:05.205" v="41"/>
          <ac:spMkLst>
            <pc:docMk/>
            <pc:sldMk cId="3972728713" sldId="555"/>
            <ac:spMk id="3" creationId="{017F3E85-45DB-4491-AFC8-54D8FE4C5F66}"/>
          </ac:spMkLst>
        </pc:spChg>
      </pc:sldChg>
      <pc:sldChg chg="modSp mod">
        <pc:chgData name="Stephen Kareha" userId="cfedc11c-dfd6-4bec-9006-48e27a74487a" providerId="ADAL" clId="{192BB5C9-0E33-437E-9D49-DF5CE3962142}" dt="2022-05-04T10:04:10.591" v="42"/>
        <pc:sldMkLst>
          <pc:docMk/>
          <pc:sldMk cId="3436308321" sldId="556"/>
        </pc:sldMkLst>
        <pc:spChg chg="mod">
          <ac:chgData name="Stephen Kareha" userId="cfedc11c-dfd6-4bec-9006-48e27a74487a" providerId="ADAL" clId="{192BB5C9-0E33-437E-9D49-DF5CE3962142}" dt="2022-05-04T10:04:10.591" v="42"/>
          <ac:spMkLst>
            <pc:docMk/>
            <pc:sldMk cId="3436308321" sldId="556"/>
            <ac:spMk id="3" creationId="{017F3E85-45DB-4491-AFC8-54D8FE4C5F66}"/>
          </ac:spMkLst>
        </pc:spChg>
      </pc:sldChg>
      <pc:sldChg chg="delSp modSp mod">
        <pc:chgData name="Stephen Kareha" userId="cfedc11c-dfd6-4bec-9006-48e27a74487a" providerId="ADAL" clId="{192BB5C9-0E33-437E-9D49-DF5CE3962142}" dt="2022-05-02T11:32:36.335" v="6" actId="20577"/>
        <pc:sldMkLst>
          <pc:docMk/>
          <pc:sldMk cId="133038709" sldId="593"/>
        </pc:sldMkLst>
        <pc:spChg chg="del">
          <ac:chgData name="Stephen Kareha" userId="cfedc11c-dfd6-4bec-9006-48e27a74487a" providerId="ADAL" clId="{192BB5C9-0E33-437E-9D49-DF5CE3962142}" dt="2022-05-02T11:32:33.903" v="4" actId="478"/>
          <ac:spMkLst>
            <pc:docMk/>
            <pc:sldMk cId="133038709" sldId="593"/>
            <ac:spMk id="3" creationId="{89006FCD-7A47-4953-96A2-69827B96D834}"/>
          </ac:spMkLst>
        </pc:spChg>
        <pc:graphicFrameChg chg="mod">
          <ac:chgData name="Stephen Kareha" userId="cfedc11c-dfd6-4bec-9006-48e27a74487a" providerId="ADAL" clId="{192BB5C9-0E33-437E-9D49-DF5CE3962142}" dt="2022-05-02T11:32:36.335" v="6" actId="20577"/>
          <ac:graphicFrameMkLst>
            <pc:docMk/>
            <pc:sldMk cId="133038709" sldId="593"/>
            <ac:graphicFrameMk id="4" creationId="{788B314C-5002-4B94-97BB-D40363238FD0}"/>
          </ac:graphicFrameMkLst>
        </pc:graphicFrameChg>
      </pc:sldChg>
      <pc:sldChg chg="delSp modSp mod">
        <pc:chgData name="Stephen Kareha" userId="cfedc11c-dfd6-4bec-9006-48e27a74487a" providerId="ADAL" clId="{192BB5C9-0E33-437E-9D49-DF5CE3962142}" dt="2022-05-02T11:32:27.507" v="3" actId="20577"/>
        <pc:sldMkLst>
          <pc:docMk/>
          <pc:sldMk cId="1651865108" sldId="594"/>
        </pc:sldMkLst>
        <pc:spChg chg="del mod">
          <ac:chgData name="Stephen Kareha" userId="cfedc11c-dfd6-4bec-9006-48e27a74487a" providerId="ADAL" clId="{192BB5C9-0E33-437E-9D49-DF5CE3962142}" dt="2022-05-02T11:32:23.682" v="1" actId="478"/>
          <ac:spMkLst>
            <pc:docMk/>
            <pc:sldMk cId="1651865108" sldId="594"/>
            <ac:spMk id="3" creationId="{89006FCD-7A47-4953-96A2-69827B96D834}"/>
          </ac:spMkLst>
        </pc:spChg>
        <pc:graphicFrameChg chg="mod">
          <ac:chgData name="Stephen Kareha" userId="cfedc11c-dfd6-4bec-9006-48e27a74487a" providerId="ADAL" clId="{192BB5C9-0E33-437E-9D49-DF5CE3962142}" dt="2022-05-02T11:32:27.507" v="3" actId="20577"/>
          <ac:graphicFrameMkLst>
            <pc:docMk/>
            <pc:sldMk cId="1651865108" sldId="594"/>
            <ac:graphicFrameMk id="4" creationId="{788B314C-5002-4B94-97BB-D40363238FD0}"/>
          </ac:graphicFrameMkLst>
        </pc:graphicFrame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1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12.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7.xml"/><Relationship Id="rId1" Type="http://schemas.openxmlformats.org/officeDocument/2006/relationships/slide" Target="../slides/slide19.xml"/></Relationships>
</file>

<file path=ppt/diagrams/_rels/data13.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19.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2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2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2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2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25.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2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38.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40.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4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46.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47.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5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53.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5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9.xml"/></Relationships>
</file>

<file path=ppt/diagrams/_rels/data5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60.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64.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67.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68.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26.xml"/><Relationship Id="rId1" Type="http://schemas.openxmlformats.org/officeDocument/2006/relationships/slide" Target="../slides/slide19.xml"/></Relationships>
</file>

<file path=ppt/diagrams/_rels/data7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_rels/data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8.xml"/><Relationship Id="rId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3B0AF13B-E4D8-4255-8619-318759CE353E}" srcId="{ADD0C2CC-9F9D-4DB9-9C40-9562F724D9C2}" destId="{AA25DA07-8C23-46D6-8F65-B68DCB696DF6}" srcOrd="1" destOrd="0" parTransId="{C985F6F5-860C-406E-8DAA-104855543886}" sibTransId="{649E332D-B4D9-4C10-9C12-C826C376C692}"/>
    <dgm:cxn modelId="{82B3F76C-E17C-4F6D-A5AE-FDA1E1624544}" type="presOf" srcId="{AF63C9BC-7DDD-4E3B-BAE9-173A690246FE}" destId="{893FC0D6-0BF8-4217-BC7D-05BFEBAF29A1}"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97164F78-87C2-4E63-8976-1EBFF76A755A}" type="presOf" srcId="{AA25DA07-8C23-46D6-8F65-B68DCB696DF6}" destId="{5B6E7081-5384-4A08-B978-D2A54915A43E}"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C2AFDF6-BDB0-4BE7-B4FE-EFEC467022EE}">
      <dgm:prSet phldrT="[Text]"/>
      <dgm:spPr/>
      <dgm:t>
        <a:bodyPr/>
        <a:lstStyle/>
        <a:p>
          <a:r>
            <a:rPr lang="en-US"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8B185FC2-147F-47CB-B7BA-62367933ED40}" type="presOf" srcId="{F6C348B4-D315-4CC9-A83E-EE6F38E140C9}" destId="{52BF4402-3A1D-4A08-8C02-47BBBD40AA61}" srcOrd="0" destOrd="0" presId="urn:microsoft.com/office/officeart/2005/8/layout/cycle2"/>
    <dgm:cxn modelId="{30016DD2-BA56-4DFA-9C81-11809647655C}" type="presOf" srcId="{38ABB62C-7685-4433-82EE-0F5AC0D88056}" destId="{912EDDA5-AF8F-4130-A9F9-5644F24DBF47}" srcOrd="0" destOrd="0"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a:solidFill>
          <a:srgbClr val="FFC000"/>
        </a:solidFill>
      </dgm:spPr>
      <dgm:t>
        <a:bodyPr/>
        <a:lstStyle/>
        <a:p>
          <a:r>
            <a:rPr lang="en-US" dirty="0"/>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C2AFDF6-BDB0-4BE7-B4FE-EFEC467022EE}">
      <dgm:prSet phldrT="[Text]"/>
      <dgm:spPr/>
      <dgm:t>
        <a:bodyPr/>
        <a:lstStyle/>
        <a:p>
          <a:r>
            <a:rPr lang="en-US"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8B185FC2-147F-47CB-B7BA-62367933ED40}" type="presOf" srcId="{F6C348B4-D315-4CC9-A83E-EE6F38E140C9}" destId="{52BF4402-3A1D-4A08-8C02-47BBBD40AA61}" srcOrd="0" destOrd="0" presId="urn:microsoft.com/office/officeart/2005/8/layout/cycle2"/>
    <dgm:cxn modelId="{30016DD2-BA56-4DFA-9C81-11809647655C}" type="presOf" srcId="{38ABB62C-7685-4433-82EE-0F5AC0D88056}" destId="{912EDDA5-AF8F-4130-A9F9-5644F24DBF47}" srcOrd="0" destOrd="0"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dirty="0"/>
            <a:t>What is your greatest concern about your </a:t>
          </a:r>
          <a:r>
            <a:rPr lang="en-US" u="sng" dirty="0"/>
            <a:t>[problem]</a:t>
          </a:r>
          <a:r>
            <a:rPr lang="en-US" dirty="0"/>
            <a:t>?</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a:t>What do you think is going on?</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BB0947C6-E8B0-469A-A11D-15A430E418DA}">
      <dgm:prSet/>
      <dgm:spPr/>
      <dgm:t>
        <a:bodyPr/>
        <a:lstStyle/>
        <a:p>
          <a:r>
            <a:rPr lang="en-US" dirty="0"/>
            <a:t>What is wrong with me?</a:t>
          </a:r>
        </a:p>
      </dgm:t>
    </dgm:pt>
    <dgm:pt modelId="{0B35C258-9B52-4EFD-A6BA-668ACE7117D0}" type="parTrans" cxnId="{C36E1A51-AD49-44F2-A7DD-20826265711A}">
      <dgm:prSet/>
      <dgm:spPr/>
      <dgm:t>
        <a:bodyPr/>
        <a:lstStyle/>
        <a:p>
          <a:endParaRPr lang="en-US"/>
        </a:p>
      </dgm:t>
    </dgm:pt>
    <dgm:pt modelId="{7047197E-2828-4B83-84B5-2BFBE2C19961}" type="sibTrans" cxnId="{C36E1A51-AD49-44F2-A7DD-20826265711A}">
      <dgm:prSet/>
      <dgm:spPr/>
      <dgm:t>
        <a:bodyPr/>
        <a:lstStyle/>
        <a:p>
          <a:endParaRPr lang="en-US"/>
        </a:p>
      </dgm:t>
    </dgm:pt>
    <dgm:pt modelId="{2396B278-2C73-4060-A863-5CA4E1D7EE1D}">
      <dgm:prSet/>
      <dgm:spPr/>
      <dgm:t>
        <a:bodyPr/>
        <a:lstStyle/>
        <a:p>
          <a:r>
            <a:rPr lang="en-US" dirty="0"/>
            <a:t>Will it get better?</a:t>
          </a:r>
        </a:p>
      </dgm:t>
    </dgm:pt>
    <dgm:pt modelId="{E4670C47-51CB-42E0-95B2-3415F8B43EDD}" type="parTrans" cxnId="{885D847F-6892-4E66-9208-A51B4A738CD2}">
      <dgm:prSet/>
      <dgm:spPr/>
      <dgm:t>
        <a:bodyPr/>
        <a:lstStyle/>
        <a:p>
          <a:endParaRPr lang="en-US"/>
        </a:p>
      </dgm:t>
    </dgm:pt>
    <dgm:pt modelId="{19DFBA98-547C-4909-9330-774DB4C5B0B5}" type="sibTrans" cxnId="{885D847F-6892-4E66-9208-A51B4A738CD2}">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160ED70C-5932-43AF-8BFA-4B844FB48B55}" type="presOf" srcId="{9F55D0AF-9DF3-42C6-A3E2-33F2C21CB5C7}" destId="{30866418-CA02-4ACE-A933-FFCA0C9D928F}" srcOrd="1"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7AFE3761-8802-4645-9433-F41909D45263}" type="presOf" srcId="{BB0947C6-E8B0-469A-A11D-15A430E418DA}" destId="{E5AECE3D-A51C-44FB-B364-B7847F6DE564}" srcOrd="1"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FAEAE950-C3D5-4A18-8B8A-5DF5DDA7C5A5}" type="presOf" srcId="{5E3CBF12-BAE3-4A66-9CF2-53AD4F984900}" destId="{8E48CC2E-9D03-4AC2-BFC3-EA281BCF3F33}" srcOrd="0" destOrd="1" presId="urn:microsoft.com/office/officeart/2005/8/layout/venn1"/>
    <dgm:cxn modelId="{C36E1A51-AD49-44F2-A7DD-20826265711A}" srcId="{370E5D95-4A43-4536-AE06-8ACF78810DA0}" destId="{BB0947C6-E8B0-469A-A11D-15A430E418DA}" srcOrd="1" destOrd="0" parTransId="{0B35C258-9B52-4EFD-A6BA-668ACE7117D0}" sibTransId="{7047197E-2828-4B83-84B5-2BFBE2C19961}"/>
    <dgm:cxn modelId="{1D1FEA57-16F1-432D-9308-139F1CCFDE23}" srcId="{707820DE-E2D6-4438-963E-30C5BE1B734B}" destId="{B3DC0CA6-5758-443E-B1FC-3589C2E6321F}" srcOrd="2" destOrd="0" parTransId="{FCCDB2F8-64E7-491C-A5AB-4E8DF92A6F55}" sibTransId="{1C0A873E-402C-4983-8646-6A62C0914032}"/>
    <dgm:cxn modelId="{2183867B-E0B7-41C6-BC73-0664DA350617}" type="presOf" srcId="{2396B278-2C73-4060-A863-5CA4E1D7EE1D}" destId="{26FA586F-EDDC-45EF-BEF3-0518C15872B6}" srcOrd="0" destOrd="3" presId="urn:microsoft.com/office/officeart/2005/8/layout/venn1"/>
    <dgm:cxn modelId="{9A26917D-DB7B-4C95-9A0C-2876F8276C8D}" type="presOf" srcId="{B3674353-A27D-477E-81F4-CFD31C483000}" destId="{8E48CC2E-9D03-4AC2-BFC3-EA281BCF3F33}" srcOrd="0" destOrd="2" presId="urn:microsoft.com/office/officeart/2005/8/layout/venn1"/>
    <dgm:cxn modelId="{885D847F-6892-4E66-9208-A51B4A738CD2}" srcId="{370E5D95-4A43-4536-AE06-8ACF78810DA0}" destId="{2396B278-2C73-4060-A863-5CA4E1D7EE1D}" srcOrd="2" destOrd="0" parTransId="{E4670C47-51CB-42E0-95B2-3415F8B43EDD}" sibTransId="{19DFBA98-547C-4909-9330-774DB4C5B0B5}"/>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E7FE8BB6-B2C3-4825-A529-096745DA2B88}" type="presOf" srcId="{2396B278-2C73-4060-A863-5CA4E1D7EE1D}" destId="{E5AECE3D-A51C-44FB-B364-B7847F6DE564}" srcOrd="1" destOrd="3"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254380DE-0D91-4AF0-B68E-275495CB33EF}" type="presOf" srcId="{BB0947C6-E8B0-469A-A11D-15A430E418DA}" destId="{26FA586F-EDDC-45EF-BEF3-0518C15872B6}" srcOrd="0" destOrd="2"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dirty="0"/>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C0114465-27D9-4089-9356-ABCAD82F9A7C}">
      <dgm:prSet/>
      <dgm:spPr/>
      <dgm:t>
        <a:bodyPr/>
        <a:lstStyle/>
        <a:p>
          <a:r>
            <a:rPr lang="en-US" dirty="0"/>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B3DC0CA6-5758-443E-B1FC-3589C2E6321F}">
      <dgm:prSet/>
      <dgm:spPr/>
      <dgm:t>
        <a:bodyPr/>
        <a:lstStyle/>
        <a:p>
          <a:r>
            <a:rPr lang="en-US" dirty="0"/>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30FE2C14-FC4F-47D1-B44D-D68F36B91E50}" type="presOf" srcId="{B3DC0CA6-5758-443E-B1FC-3589C2E6321F}" destId="{30866418-CA02-4ACE-A933-FFCA0C9D928F}" srcOrd="1" destOrd="0" presId="urn:microsoft.com/office/officeart/2005/8/layout/venn1"/>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E6A7E887-096F-421C-99CA-FAF180090C0D}" type="presOf" srcId="{C0114465-27D9-4089-9356-ABCAD82F9A7C}" destId="{8E48CC2E-9D03-4AC2-BFC3-EA281BCF3F33}" srcOrd="0" destOrd="0" presId="urn:microsoft.com/office/officeart/2005/8/layout/venn1"/>
    <dgm:cxn modelId="{849194BC-E932-4335-B1D0-F562F6F27EF8}" type="presOf" srcId="{370E5D95-4A43-4536-AE06-8ACF78810DA0}" destId="{26FA586F-EDDC-45EF-BEF3-0518C15872B6}" srcOrd="0" destOrd="0" presId="urn:microsoft.com/office/officeart/2005/8/layout/venn1"/>
    <dgm:cxn modelId="{EEEC4AE1-447B-457C-B679-E180D8B7D632}" type="presOf" srcId="{B3DC0CA6-5758-443E-B1FC-3589C2E6321F}" destId="{1D6FD734-BF41-4131-B4F3-3F4AA66779DD}" srcOrd="0" destOrd="0"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a:solidFill>
          <a:srgbClr val="FFC000">
            <a:alpha val="50000"/>
          </a:srgbClr>
        </a:solidFill>
      </dgm:spPr>
      <dgm:t>
        <a:bodyPr/>
        <a:lstStyle/>
        <a:p>
          <a:r>
            <a:rPr lang="en-US" dirty="0"/>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C0114465-27D9-4089-9356-ABCAD82F9A7C}">
      <dgm:prSet/>
      <dgm:spPr/>
      <dgm:t>
        <a:bodyPr/>
        <a:lstStyle/>
        <a:p>
          <a:r>
            <a:rPr lang="en-US" dirty="0"/>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B3DC0CA6-5758-443E-B1FC-3589C2E6321F}">
      <dgm:prSet/>
      <dgm:spPr/>
      <dgm:t>
        <a:bodyPr/>
        <a:lstStyle/>
        <a:p>
          <a:r>
            <a:rPr lang="en-US" dirty="0"/>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30FE2C14-FC4F-47D1-B44D-D68F36B91E50}" type="presOf" srcId="{B3DC0CA6-5758-443E-B1FC-3589C2E6321F}" destId="{30866418-CA02-4ACE-A933-FFCA0C9D928F}" srcOrd="1" destOrd="0" presId="urn:microsoft.com/office/officeart/2005/8/layout/venn1"/>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E6A7E887-096F-421C-99CA-FAF180090C0D}" type="presOf" srcId="{C0114465-27D9-4089-9356-ABCAD82F9A7C}" destId="{8E48CC2E-9D03-4AC2-BFC3-EA281BCF3F33}" srcOrd="0" destOrd="0" presId="urn:microsoft.com/office/officeart/2005/8/layout/venn1"/>
    <dgm:cxn modelId="{849194BC-E932-4335-B1D0-F562F6F27EF8}" type="presOf" srcId="{370E5D95-4A43-4536-AE06-8ACF78810DA0}" destId="{26FA586F-EDDC-45EF-BEF3-0518C15872B6}" srcOrd="0" destOrd="0" presId="urn:microsoft.com/office/officeart/2005/8/layout/venn1"/>
    <dgm:cxn modelId="{EEEC4AE1-447B-457C-B679-E180D8B7D632}" type="presOf" srcId="{B3DC0CA6-5758-443E-B1FC-3589C2E6321F}" destId="{1D6FD734-BF41-4131-B4F3-3F4AA66779DD}" srcOrd="0" destOrd="0"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a:solidFill>
          <a:srgbClr val="A1B8E1"/>
        </a:solidFill>
      </dgm:spPr>
      <dgm:t>
        <a:bodyPr/>
        <a:lstStyle/>
        <a:p>
          <a:r>
            <a:rPr lang="en-US" dirty="0"/>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C0114465-27D9-4089-9356-ABCAD82F9A7C}">
      <dgm:prSet/>
      <dgm:spPr>
        <a:solidFill>
          <a:srgbClr val="FFC000">
            <a:alpha val="50000"/>
          </a:srgbClr>
        </a:solidFill>
      </dgm:spPr>
      <dgm:t>
        <a:bodyPr/>
        <a:lstStyle/>
        <a:p>
          <a:r>
            <a:rPr lang="en-US" dirty="0"/>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B3DC0CA6-5758-443E-B1FC-3589C2E6321F}">
      <dgm:prSet/>
      <dgm:spPr/>
      <dgm:t>
        <a:bodyPr/>
        <a:lstStyle/>
        <a:p>
          <a:r>
            <a:rPr lang="en-US" dirty="0"/>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30FE2C14-FC4F-47D1-B44D-D68F36B91E50}" type="presOf" srcId="{B3DC0CA6-5758-443E-B1FC-3589C2E6321F}" destId="{30866418-CA02-4ACE-A933-FFCA0C9D928F}" srcOrd="1" destOrd="0" presId="urn:microsoft.com/office/officeart/2005/8/layout/venn1"/>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E6A7E887-096F-421C-99CA-FAF180090C0D}" type="presOf" srcId="{C0114465-27D9-4089-9356-ABCAD82F9A7C}" destId="{8E48CC2E-9D03-4AC2-BFC3-EA281BCF3F33}" srcOrd="0" destOrd="0" presId="urn:microsoft.com/office/officeart/2005/8/layout/venn1"/>
    <dgm:cxn modelId="{849194BC-E932-4335-B1D0-F562F6F27EF8}" type="presOf" srcId="{370E5D95-4A43-4536-AE06-8ACF78810DA0}" destId="{26FA586F-EDDC-45EF-BEF3-0518C15872B6}" srcOrd="0" destOrd="0" presId="urn:microsoft.com/office/officeart/2005/8/layout/venn1"/>
    <dgm:cxn modelId="{EEEC4AE1-447B-457C-B679-E180D8B7D632}" type="presOf" srcId="{B3DC0CA6-5758-443E-B1FC-3589C2E6321F}" destId="{1D6FD734-BF41-4131-B4F3-3F4AA66779DD}" srcOrd="0" destOrd="0"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a:solidFill>
          <a:srgbClr val="A1B8E1"/>
        </a:solidFill>
      </dgm:spPr>
      <dgm:t>
        <a:bodyPr/>
        <a:lstStyle/>
        <a:p>
          <a:r>
            <a:rPr lang="en-US" dirty="0"/>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C0114465-27D9-4089-9356-ABCAD82F9A7C}">
      <dgm:prSet/>
      <dgm:spPr/>
      <dgm:t>
        <a:bodyPr/>
        <a:lstStyle/>
        <a:p>
          <a:r>
            <a:rPr lang="en-US" dirty="0"/>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B3DC0CA6-5758-443E-B1FC-3589C2E6321F}">
      <dgm:prSet/>
      <dgm:spPr>
        <a:solidFill>
          <a:srgbClr val="FFC000">
            <a:alpha val="50000"/>
          </a:srgbClr>
        </a:solidFill>
      </dgm:spPr>
      <dgm:t>
        <a:bodyPr/>
        <a:lstStyle/>
        <a:p>
          <a:r>
            <a:rPr lang="en-US" dirty="0"/>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30FE2C14-FC4F-47D1-B44D-D68F36B91E50}" type="presOf" srcId="{B3DC0CA6-5758-443E-B1FC-3589C2E6321F}" destId="{30866418-CA02-4ACE-A933-FFCA0C9D928F}" srcOrd="1" destOrd="0" presId="urn:microsoft.com/office/officeart/2005/8/layout/venn1"/>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E6A7E887-096F-421C-99CA-FAF180090C0D}" type="presOf" srcId="{C0114465-27D9-4089-9356-ABCAD82F9A7C}" destId="{8E48CC2E-9D03-4AC2-BFC3-EA281BCF3F33}" srcOrd="0" destOrd="0" presId="urn:microsoft.com/office/officeart/2005/8/layout/venn1"/>
    <dgm:cxn modelId="{849194BC-E932-4335-B1D0-F562F6F27EF8}" type="presOf" srcId="{370E5D95-4A43-4536-AE06-8ACF78810DA0}" destId="{26FA586F-EDDC-45EF-BEF3-0518C15872B6}" srcOrd="0" destOrd="0" presId="urn:microsoft.com/office/officeart/2005/8/layout/venn1"/>
    <dgm:cxn modelId="{EEEC4AE1-447B-457C-B679-E180D8B7D632}" type="presOf" srcId="{B3DC0CA6-5758-443E-B1FC-3589C2E6321F}" destId="{1D6FD734-BF41-4131-B4F3-3F4AA66779DD}" srcOrd="0" destOrd="0"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a:solidFill>
          <a:srgbClr val="FFC000"/>
        </a:solidFill>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C2AFDF6-BDB0-4BE7-B4FE-EFEC467022EE}">
      <dgm:prSet phldrT="[Text]"/>
      <dgm:spPr/>
      <dgm:t>
        <a:bodyPr/>
        <a:lstStyle/>
        <a:p>
          <a:r>
            <a:rPr lang="en-US"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5A172ED7-E0F6-4203-B228-74C127B1964D}">
      <dgm:prSet phldrT="[Text]"/>
      <dgm:spPr>
        <a:solidFill>
          <a:srgbClr val="FFC000"/>
        </a:solidFill>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8B185FC2-147F-47CB-B7BA-62367933ED40}" type="presOf" srcId="{F6C348B4-D315-4CC9-A83E-EE6F38E140C9}" destId="{52BF4402-3A1D-4A08-8C02-47BBBD40AA61}" srcOrd="0" destOrd="0" presId="urn:microsoft.com/office/officeart/2005/8/layout/cycle2"/>
    <dgm:cxn modelId="{30016DD2-BA56-4DFA-9C81-11809647655C}" type="presOf" srcId="{38ABB62C-7685-4433-82EE-0F5AC0D88056}" destId="{912EDDA5-AF8F-4130-A9F9-5644F24DBF47}" srcOrd="0" destOrd="0"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181DDD29-ED12-41B3-BAB4-59679B574180}" type="pres">
      <dgm:prSet presAssocID="{AA25DA07-8C23-46D6-8F65-B68DCB696DF6}" presName="circ2" presStyleLbl="vennNode1" presStyleIdx="1" presStyleCnt="3"/>
      <dgm:spPr/>
    </dgm:pt>
    <dgm:pt modelId="{27A7D415-5B4C-4441-A6E6-FE7A31F4D3BF}" type="pres">
      <dgm:prSet presAssocID="{AA25DA07-8C23-46D6-8F65-B68DCB696DF6}" presName="circ2Tx" presStyleLbl="revTx" presStyleIdx="0" presStyleCnt="0">
        <dgm:presLayoutVars>
          <dgm:chMax val="0"/>
          <dgm:chPref val="0"/>
          <dgm:bulletEnabled val="1"/>
        </dgm:presLayoutVars>
      </dgm:prSet>
      <dgm:spPr/>
    </dgm:pt>
    <dgm:pt modelId="{15D15534-B27F-4C99-AE37-DAEC4ED11CCB}" type="pres">
      <dgm:prSet presAssocID="{AF63C9BC-7DDD-4E3B-BAE9-173A690246FE}" presName="circ3" presStyleLbl="vennNode1" presStyleIdx="2" presStyleCnt="3"/>
      <dgm:spPr/>
    </dgm:pt>
    <dgm:pt modelId="{6101F4C5-8E16-4797-BED5-43044B079F9A}" type="pres">
      <dgm:prSet presAssocID="{AF63C9BC-7DDD-4E3B-BAE9-173A690246FE}" presName="circ3Tx" presStyleLbl="revTx" presStyleIdx="0" presStyleCnt="0">
        <dgm:presLayoutVars>
          <dgm:chMax val="0"/>
          <dgm:chPref val="0"/>
          <dgm:bulletEnabled val="1"/>
        </dgm:presLayoutVars>
      </dgm:prSet>
      <dgm:spPr/>
    </dgm:pt>
  </dgm:ptLst>
  <dgm:cxnLst>
    <dgm:cxn modelId="{FC046607-A2B4-4F4F-ACE7-34D316035A5F}" type="presOf" srcId="{AA25DA07-8C23-46D6-8F65-B68DCB696DF6}" destId="{27A7D415-5B4C-4441-A6E6-FE7A31F4D3BF}" srcOrd="1"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884CEB6A-E52E-4A4E-80AC-A6F2C6AC3BE5}" type="presOf" srcId="{AA25DA07-8C23-46D6-8F65-B68DCB696DF6}" destId="{181DDD29-ED12-41B3-BAB4-59679B574180}" srcOrd="0"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1108EBB2-3ACA-41C5-B762-5EC102A7D4FF}" type="presOf" srcId="{AF63C9BC-7DDD-4E3B-BAE9-173A690246FE}" destId="{6101F4C5-8E16-4797-BED5-43044B079F9A}" srcOrd="1" destOrd="0"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DADD11E6-65EA-4693-A40B-57F26606EDFB}" type="presOf" srcId="{AF63C9BC-7DDD-4E3B-BAE9-173A690246FE}" destId="{15D15534-B27F-4C99-AE37-DAEC4ED11CCB}"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D39AEEA-6E66-4310-BA9A-AA6AFEADF614}" type="presParOf" srcId="{FD00C6A6-4B16-42B2-A77F-709847F304B7}" destId="{181DDD29-ED12-41B3-BAB4-59679B574180}" srcOrd="2" destOrd="0" presId="urn:microsoft.com/office/officeart/2005/8/layout/venn1"/>
    <dgm:cxn modelId="{BC99BC6F-5197-4F05-835A-DD8B60D8B128}" type="presParOf" srcId="{FD00C6A6-4B16-42B2-A77F-709847F304B7}" destId="{27A7D415-5B4C-4441-A6E6-FE7A31F4D3BF}" srcOrd="3" destOrd="0" presId="urn:microsoft.com/office/officeart/2005/8/layout/venn1"/>
    <dgm:cxn modelId="{65764E55-95F1-4E46-8338-39CD98ECF001}" type="presParOf" srcId="{FD00C6A6-4B16-42B2-A77F-709847F304B7}" destId="{15D15534-B27F-4C99-AE37-DAEC4ED11CCB}" srcOrd="4" destOrd="0" presId="urn:microsoft.com/office/officeart/2005/8/layout/venn1"/>
    <dgm:cxn modelId="{2F50521A-0FA3-472C-BBDF-75B37D0BBBD0}" type="presParOf" srcId="{FD00C6A6-4B16-42B2-A77F-709847F304B7}" destId="{6101F4C5-8E16-4797-BED5-43044B079F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181DDD29-ED12-41B3-BAB4-59679B574180}" type="pres">
      <dgm:prSet presAssocID="{AA25DA07-8C23-46D6-8F65-B68DCB696DF6}" presName="circ2" presStyleLbl="vennNode1" presStyleIdx="1" presStyleCnt="3"/>
      <dgm:spPr/>
    </dgm:pt>
    <dgm:pt modelId="{27A7D415-5B4C-4441-A6E6-FE7A31F4D3BF}" type="pres">
      <dgm:prSet presAssocID="{AA25DA07-8C23-46D6-8F65-B68DCB696DF6}" presName="circ2Tx" presStyleLbl="revTx" presStyleIdx="0" presStyleCnt="0">
        <dgm:presLayoutVars>
          <dgm:chMax val="0"/>
          <dgm:chPref val="0"/>
          <dgm:bulletEnabled val="1"/>
        </dgm:presLayoutVars>
      </dgm:prSet>
      <dgm:spPr/>
    </dgm:pt>
    <dgm:pt modelId="{15D15534-B27F-4C99-AE37-DAEC4ED11CCB}" type="pres">
      <dgm:prSet presAssocID="{AF63C9BC-7DDD-4E3B-BAE9-173A690246FE}" presName="circ3" presStyleLbl="vennNode1" presStyleIdx="2" presStyleCnt="3"/>
      <dgm:spPr/>
    </dgm:pt>
    <dgm:pt modelId="{6101F4C5-8E16-4797-BED5-43044B079F9A}" type="pres">
      <dgm:prSet presAssocID="{AF63C9BC-7DDD-4E3B-BAE9-173A690246FE}" presName="circ3Tx" presStyleLbl="revTx" presStyleIdx="0" presStyleCnt="0">
        <dgm:presLayoutVars>
          <dgm:chMax val="0"/>
          <dgm:chPref val="0"/>
          <dgm:bulletEnabled val="1"/>
        </dgm:presLayoutVars>
      </dgm:prSet>
      <dgm:spPr/>
    </dgm:pt>
  </dgm:ptLst>
  <dgm:cxnLst>
    <dgm:cxn modelId="{FC046607-A2B4-4F4F-ACE7-34D316035A5F}" type="presOf" srcId="{AA25DA07-8C23-46D6-8F65-B68DCB696DF6}" destId="{27A7D415-5B4C-4441-A6E6-FE7A31F4D3BF}" srcOrd="1"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884CEB6A-E52E-4A4E-80AC-A6F2C6AC3BE5}" type="presOf" srcId="{AA25DA07-8C23-46D6-8F65-B68DCB696DF6}" destId="{181DDD29-ED12-41B3-BAB4-59679B574180}" srcOrd="0"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1108EBB2-3ACA-41C5-B762-5EC102A7D4FF}" type="presOf" srcId="{AF63C9BC-7DDD-4E3B-BAE9-173A690246FE}" destId="{6101F4C5-8E16-4797-BED5-43044B079F9A}" srcOrd="1" destOrd="0"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DADD11E6-65EA-4693-A40B-57F26606EDFB}" type="presOf" srcId="{AF63C9BC-7DDD-4E3B-BAE9-173A690246FE}" destId="{15D15534-B27F-4C99-AE37-DAEC4ED11CCB}"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D39AEEA-6E66-4310-BA9A-AA6AFEADF614}" type="presParOf" srcId="{FD00C6A6-4B16-42B2-A77F-709847F304B7}" destId="{181DDD29-ED12-41B3-BAB4-59679B574180}" srcOrd="2" destOrd="0" presId="urn:microsoft.com/office/officeart/2005/8/layout/venn1"/>
    <dgm:cxn modelId="{BC99BC6F-5197-4F05-835A-DD8B60D8B128}" type="presParOf" srcId="{FD00C6A6-4B16-42B2-A77F-709847F304B7}" destId="{27A7D415-5B4C-4441-A6E6-FE7A31F4D3BF}" srcOrd="3" destOrd="0" presId="urn:microsoft.com/office/officeart/2005/8/layout/venn1"/>
    <dgm:cxn modelId="{65764E55-95F1-4E46-8338-39CD98ECF001}" type="presParOf" srcId="{FD00C6A6-4B16-42B2-A77F-709847F304B7}" destId="{15D15534-B27F-4C99-AE37-DAEC4ED11CCB}" srcOrd="4" destOrd="0" presId="urn:microsoft.com/office/officeart/2005/8/layout/venn1"/>
    <dgm:cxn modelId="{2F50521A-0FA3-472C-BBDF-75B37D0BBBD0}" type="presParOf" srcId="{FD00C6A6-4B16-42B2-A77F-709847F304B7}" destId="{6101F4C5-8E16-4797-BED5-43044B079F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181DDD29-ED12-41B3-BAB4-59679B574180}" type="pres">
      <dgm:prSet presAssocID="{AA25DA07-8C23-46D6-8F65-B68DCB696DF6}" presName="circ2" presStyleLbl="vennNode1" presStyleIdx="1" presStyleCnt="3"/>
      <dgm:spPr/>
    </dgm:pt>
    <dgm:pt modelId="{27A7D415-5B4C-4441-A6E6-FE7A31F4D3BF}" type="pres">
      <dgm:prSet presAssocID="{AA25DA07-8C23-46D6-8F65-B68DCB696DF6}" presName="circ2Tx" presStyleLbl="revTx" presStyleIdx="0" presStyleCnt="0">
        <dgm:presLayoutVars>
          <dgm:chMax val="0"/>
          <dgm:chPref val="0"/>
          <dgm:bulletEnabled val="1"/>
        </dgm:presLayoutVars>
      </dgm:prSet>
      <dgm:spPr/>
    </dgm:pt>
    <dgm:pt modelId="{15D15534-B27F-4C99-AE37-DAEC4ED11CCB}" type="pres">
      <dgm:prSet presAssocID="{AF63C9BC-7DDD-4E3B-BAE9-173A690246FE}" presName="circ3" presStyleLbl="vennNode1" presStyleIdx="2" presStyleCnt="3"/>
      <dgm:spPr/>
    </dgm:pt>
    <dgm:pt modelId="{6101F4C5-8E16-4797-BED5-43044B079F9A}" type="pres">
      <dgm:prSet presAssocID="{AF63C9BC-7DDD-4E3B-BAE9-173A690246FE}" presName="circ3Tx" presStyleLbl="revTx" presStyleIdx="0" presStyleCnt="0">
        <dgm:presLayoutVars>
          <dgm:chMax val="0"/>
          <dgm:chPref val="0"/>
          <dgm:bulletEnabled val="1"/>
        </dgm:presLayoutVars>
      </dgm:prSet>
      <dgm:spPr/>
    </dgm:pt>
  </dgm:ptLst>
  <dgm:cxnLst>
    <dgm:cxn modelId="{FC046607-A2B4-4F4F-ACE7-34D316035A5F}" type="presOf" srcId="{AA25DA07-8C23-46D6-8F65-B68DCB696DF6}" destId="{27A7D415-5B4C-4441-A6E6-FE7A31F4D3BF}" srcOrd="1"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884CEB6A-E52E-4A4E-80AC-A6F2C6AC3BE5}" type="presOf" srcId="{AA25DA07-8C23-46D6-8F65-B68DCB696DF6}" destId="{181DDD29-ED12-41B3-BAB4-59679B574180}" srcOrd="0"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1108EBB2-3ACA-41C5-B762-5EC102A7D4FF}" type="presOf" srcId="{AF63C9BC-7DDD-4E3B-BAE9-173A690246FE}" destId="{6101F4C5-8E16-4797-BED5-43044B079F9A}" srcOrd="1" destOrd="0"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DADD11E6-65EA-4693-A40B-57F26606EDFB}" type="presOf" srcId="{AF63C9BC-7DDD-4E3B-BAE9-173A690246FE}" destId="{15D15534-B27F-4C99-AE37-DAEC4ED11CCB}"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D39AEEA-6E66-4310-BA9A-AA6AFEADF614}" type="presParOf" srcId="{FD00C6A6-4B16-42B2-A77F-709847F304B7}" destId="{181DDD29-ED12-41B3-BAB4-59679B574180}" srcOrd="2" destOrd="0" presId="urn:microsoft.com/office/officeart/2005/8/layout/venn1"/>
    <dgm:cxn modelId="{BC99BC6F-5197-4F05-835A-DD8B60D8B128}" type="presParOf" srcId="{FD00C6A6-4B16-42B2-A77F-709847F304B7}" destId="{27A7D415-5B4C-4441-A6E6-FE7A31F4D3BF}" srcOrd="3" destOrd="0" presId="urn:microsoft.com/office/officeart/2005/8/layout/venn1"/>
    <dgm:cxn modelId="{65764E55-95F1-4E46-8338-39CD98ECF001}" type="presParOf" srcId="{FD00C6A6-4B16-42B2-A77F-709847F304B7}" destId="{15D15534-B27F-4C99-AE37-DAEC4ED11CCB}" srcOrd="4" destOrd="0" presId="urn:microsoft.com/office/officeart/2005/8/layout/venn1"/>
    <dgm:cxn modelId="{2F50521A-0FA3-472C-BBDF-75B37D0BBBD0}" type="presParOf" srcId="{FD00C6A6-4B16-42B2-A77F-709847F304B7}" destId="{6101F4C5-8E16-4797-BED5-43044B079F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a:solidFill>
          <a:srgbClr val="FFC000">
            <a:alpha val="50000"/>
          </a:srgbClr>
        </a:solidFill>
      </dgm:spPr>
      <dgm:t>
        <a:bodyPr/>
        <a:lstStyle/>
        <a:p>
          <a:r>
            <a:rPr lang="en-US" dirty="0"/>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36311113-2D0C-4447-B309-8FAEA18EB067}">
      <dgm:prSet phldrT="[Text]"/>
      <dgm:spPr>
        <a:solidFill>
          <a:srgbClr val="FFC000">
            <a:alpha val="50000"/>
          </a:srgbClr>
        </a:solidFill>
      </dgm:spPr>
      <dgm:t>
        <a:bodyPr/>
        <a:lstStyle/>
        <a:p>
          <a:r>
            <a:rPr lang="en-US"/>
            <a:t>Safety/Precautions</a:t>
          </a:r>
          <a:endParaRPr lang="en-US" dirty="0"/>
        </a:p>
      </dgm:t>
    </dgm:pt>
    <dgm:pt modelId="{918A1A8B-3210-4DA6-973D-17E136526E49}" type="parTrans" cxnId="{BE2FF7E0-A2FD-4C53-A5C0-DB3EDE6D7B65}">
      <dgm:prSet/>
      <dgm:spPr/>
      <dgm:t>
        <a:bodyPr/>
        <a:lstStyle/>
        <a:p>
          <a:endParaRPr lang="en-US"/>
        </a:p>
      </dgm:t>
    </dgm:pt>
    <dgm:pt modelId="{03970308-F1EB-4ABF-97C8-C2B66CAFB7A9}" type="sibTrans" cxnId="{BE2FF7E0-A2FD-4C53-A5C0-DB3EDE6D7B6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181DDD29-ED12-41B3-BAB4-59679B574180}" type="pres">
      <dgm:prSet presAssocID="{AA25DA07-8C23-46D6-8F65-B68DCB696DF6}" presName="circ2" presStyleLbl="vennNode1" presStyleIdx="1" presStyleCnt="3"/>
      <dgm:spPr/>
    </dgm:pt>
    <dgm:pt modelId="{27A7D415-5B4C-4441-A6E6-FE7A31F4D3BF}" type="pres">
      <dgm:prSet presAssocID="{AA25DA07-8C23-46D6-8F65-B68DCB696DF6}" presName="circ2Tx" presStyleLbl="revTx" presStyleIdx="0" presStyleCnt="0">
        <dgm:presLayoutVars>
          <dgm:chMax val="0"/>
          <dgm:chPref val="0"/>
          <dgm:bulletEnabled val="1"/>
        </dgm:presLayoutVars>
      </dgm:prSet>
      <dgm:spPr/>
    </dgm:pt>
    <dgm:pt modelId="{15D15534-B27F-4C99-AE37-DAEC4ED11CCB}" type="pres">
      <dgm:prSet presAssocID="{AF63C9BC-7DDD-4E3B-BAE9-173A690246FE}" presName="circ3" presStyleLbl="vennNode1" presStyleIdx="2" presStyleCnt="3"/>
      <dgm:spPr/>
    </dgm:pt>
    <dgm:pt modelId="{6101F4C5-8E16-4797-BED5-43044B079F9A}" type="pres">
      <dgm:prSet presAssocID="{AF63C9BC-7DDD-4E3B-BAE9-173A690246FE}" presName="circ3Tx" presStyleLbl="revTx" presStyleIdx="0" presStyleCnt="0">
        <dgm:presLayoutVars>
          <dgm:chMax val="0"/>
          <dgm:chPref val="0"/>
          <dgm:bulletEnabled val="1"/>
        </dgm:presLayoutVars>
      </dgm:prSet>
      <dgm:spPr/>
    </dgm:pt>
  </dgm:ptLst>
  <dgm:cxnLst>
    <dgm:cxn modelId="{FC046607-A2B4-4F4F-ACE7-34D316035A5F}" type="presOf" srcId="{AA25DA07-8C23-46D6-8F65-B68DCB696DF6}" destId="{27A7D415-5B4C-4441-A6E6-FE7A31F4D3BF}" srcOrd="1" destOrd="0" presId="urn:microsoft.com/office/officeart/2005/8/layout/venn1"/>
    <dgm:cxn modelId="{7E95B80A-D7D0-4C4D-BDC6-90B5062AF5EE}" type="presOf" srcId="{36311113-2D0C-4447-B309-8FAEA18EB067}" destId="{6101F4C5-8E16-4797-BED5-43044B079F9A}" srcOrd="1" destOrd="1"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884CEB6A-E52E-4A4E-80AC-A6F2C6AC3BE5}" type="presOf" srcId="{AA25DA07-8C23-46D6-8F65-B68DCB696DF6}" destId="{181DDD29-ED12-41B3-BAB4-59679B574180}" srcOrd="0"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1108EBB2-3ACA-41C5-B762-5EC102A7D4FF}" type="presOf" srcId="{AF63C9BC-7DDD-4E3B-BAE9-173A690246FE}" destId="{6101F4C5-8E16-4797-BED5-43044B079F9A}" srcOrd="1" destOrd="0" presId="urn:microsoft.com/office/officeart/2005/8/layout/venn1"/>
    <dgm:cxn modelId="{5A1D3DBF-31B5-4841-A782-33C309F582BB}" type="presOf" srcId="{36311113-2D0C-4447-B309-8FAEA18EB067}" destId="{15D15534-B27F-4C99-AE37-DAEC4ED11CCB}"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BE2FF7E0-A2FD-4C53-A5C0-DB3EDE6D7B65}" srcId="{AF63C9BC-7DDD-4E3B-BAE9-173A690246FE}" destId="{36311113-2D0C-4447-B309-8FAEA18EB067}" srcOrd="0" destOrd="0" parTransId="{918A1A8B-3210-4DA6-973D-17E136526E49}" sibTransId="{03970308-F1EB-4ABF-97C8-C2B66CAFB7A9}"/>
    <dgm:cxn modelId="{DADD11E6-65EA-4693-A40B-57F26606EDFB}" type="presOf" srcId="{AF63C9BC-7DDD-4E3B-BAE9-173A690246FE}" destId="{15D15534-B27F-4C99-AE37-DAEC4ED11CCB}"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D39AEEA-6E66-4310-BA9A-AA6AFEADF614}" type="presParOf" srcId="{FD00C6A6-4B16-42B2-A77F-709847F304B7}" destId="{181DDD29-ED12-41B3-BAB4-59679B574180}" srcOrd="2" destOrd="0" presId="urn:microsoft.com/office/officeart/2005/8/layout/venn1"/>
    <dgm:cxn modelId="{BC99BC6F-5197-4F05-835A-DD8B60D8B128}" type="presParOf" srcId="{FD00C6A6-4B16-42B2-A77F-709847F304B7}" destId="{27A7D415-5B4C-4441-A6E6-FE7A31F4D3BF}" srcOrd="3" destOrd="0" presId="urn:microsoft.com/office/officeart/2005/8/layout/venn1"/>
    <dgm:cxn modelId="{65764E55-95F1-4E46-8338-39CD98ECF001}" type="presParOf" srcId="{FD00C6A6-4B16-42B2-A77F-709847F304B7}" destId="{15D15534-B27F-4C99-AE37-DAEC4ED11CCB}" srcOrd="4" destOrd="0" presId="urn:microsoft.com/office/officeart/2005/8/layout/venn1"/>
    <dgm:cxn modelId="{2F50521A-0FA3-472C-BBDF-75B37D0BBBD0}" type="presParOf" srcId="{FD00C6A6-4B16-42B2-A77F-709847F304B7}" destId="{6101F4C5-8E16-4797-BED5-43044B079F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custT="1"/>
      <dgm:spPr/>
      <dgm:t>
        <a:bodyPr/>
        <a:lstStyle/>
        <a:p>
          <a:r>
            <a:rPr lang="en-US" sz="2000"/>
            <a:t>Integumentary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custT="1"/>
      <dgm:spPr/>
      <dgm:t>
        <a:bodyPr/>
        <a:lstStyle/>
        <a:p>
          <a:r>
            <a:rPr lang="en-US" sz="2000"/>
            <a:t>Musculoskeletal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custT="1"/>
      <dgm:spPr/>
      <dgm:t>
        <a:bodyPr/>
        <a:lstStyle/>
        <a:p>
          <a:r>
            <a:rPr lang="en-US" sz="2000"/>
            <a:t>Lymphatic/ Cardiopulmonary</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4902BA27-02F6-4E24-9FFA-3B134F8031C2}">
      <dgm:prSet phldrT="[Text]" custT="1"/>
      <dgm:spPr/>
      <dgm:t>
        <a:bodyPr/>
        <a:lstStyle/>
        <a:p>
          <a:r>
            <a:rPr lang="en-US" sz="2000"/>
            <a:t>Gastrointestinal</a:t>
          </a:r>
        </a:p>
      </dgm:t>
    </dgm:pt>
    <dgm:pt modelId="{1CB51AA0-4ADC-4996-9F6A-7E37C2200621}" type="parTrans" cxnId="{7CA048C4-2248-4CEE-843D-821CD6AA4B1D}">
      <dgm:prSet/>
      <dgm:spPr/>
      <dgm:t>
        <a:bodyPr/>
        <a:lstStyle/>
        <a:p>
          <a:endParaRPr lang="en-US"/>
        </a:p>
      </dgm:t>
    </dgm:pt>
    <dgm:pt modelId="{263AB276-7519-4FE7-9C61-52002D1C8525}" type="sibTrans" cxnId="{7CA048C4-2248-4CEE-843D-821CD6AA4B1D}">
      <dgm:prSet/>
      <dgm:spPr/>
      <dgm:t>
        <a:bodyPr/>
        <a:lstStyle/>
        <a:p>
          <a:endParaRPr lang="en-US"/>
        </a:p>
      </dgm:t>
    </dgm:pt>
    <dgm:pt modelId="{CB000224-3D83-4D61-81D1-91A814D5D51C}">
      <dgm:prSet phldrT="[Text]" custT="1"/>
      <dgm:spPr/>
      <dgm:t>
        <a:bodyPr/>
        <a:lstStyle/>
        <a:p>
          <a:r>
            <a:rPr lang="en-US" sz="2000"/>
            <a:t>Endocrine</a:t>
          </a:r>
        </a:p>
      </dgm:t>
    </dgm:pt>
    <dgm:pt modelId="{B488DB6F-1E0E-47AE-8D92-0856D1CA3BCC}" type="parTrans" cxnId="{6C131059-622D-446E-A6DF-F45B9F8267D0}">
      <dgm:prSet/>
      <dgm:spPr/>
      <dgm:t>
        <a:bodyPr/>
        <a:lstStyle/>
        <a:p>
          <a:endParaRPr lang="en-US"/>
        </a:p>
      </dgm:t>
    </dgm:pt>
    <dgm:pt modelId="{E710660F-4E61-43B4-9580-19EEEBAAF048}" type="sibTrans" cxnId="{6C131059-622D-446E-A6DF-F45B9F8267D0}">
      <dgm:prSet/>
      <dgm:spPr/>
      <dgm:t>
        <a:bodyPr/>
        <a:lstStyle/>
        <a:p>
          <a:endParaRPr lang="en-US"/>
        </a:p>
      </dgm:t>
    </dgm:pt>
    <dgm:pt modelId="{DD331AF0-74E1-4396-9945-7ADADC7C815B}">
      <dgm:prSet phldrT="[Text]" custT="1"/>
      <dgm:spPr/>
      <dgm:t>
        <a:bodyPr/>
        <a:lstStyle/>
        <a:p>
          <a:r>
            <a:rPr lang="en-US" sz="2000"/>
            <a:t>Genitourinary</a:t>
          </a:r>
        </a:p>
      </dgm:t>
    </dgm:pt>
    <dgm:pt modelId="{96E0CD68-CD69-48E7-8122-99C0029538A2}" type="parTrans" cxnId="{4975EDBE-ACB4-4EF8-A374-C5CD9D933323}">
      <dgm:prSet/>
      <dgm:spPr/>
      <dgm:t>
        <a:bodyPr/>
        <a:lstStyle/>
        <a:p>
          <a:endParaRPr lang="en-US"/>
        </a:p>
      </dgm:t>
    </dgm:pt>
    <dgm:pt modelId="{385ACDDF-99B1-4E22-82D0-3B34333767C7}" type="sibTrans" cxnId="{4975EDBE-ACB4-4EF8-A374-C5CD9D933323}">
      <dgm:prSet/>
      <dgm:spPr/>
      <dgm:t>
        <a:bodyPr/>
        <a:lstStyle/>
        <a:p>
          <a:endParaRPr lang="en-US"/>
        </a:p>
      </dgm:t>
    </dgm:pt>
    <dgm:pt modelId="{B66E0A35-6C63-4954-A67B-FEDF3936BCDF}">
      <dgm:prSet phldrT="[Text]" custT="1"/>
      <dgm:spPr/>
      <dgm:t>
        <a:bodyPr/>
        <a:lstStyle/>
        <a:p>
          <a:r>
            <a:rPr lang="en-US" sz="2000"/>
            <a:t>Neurologic</a:t>
          </a:r>
        </a:p>
      </dgm:t>
    </dgm:pt>
    <dgm:pt modelId="{43A613C1-A5CB-4AEB-B90F-229A340D7305}" type="parTrans" cxnId="{26365FA8-5833-40B0-825E-5E162C3115C3}">
      <dgm:prSet/>
      <dgm:spPr/>
      <dgm:t>
        <a:bodyPr/>
        <a:lstStyle/>
        <a:p>
          <a:endParaRPr lang="en-US"/>
        </a:p>
      </dgm:t>
    </dgm:pt>
    <dgm:pt modelId="{21E9716F-249C-4F73-9238-72BE96A13578}" type="sibTrans" cxnId="{26365FA8-5833-40B0-825E-5E162C3115C3}">
      <dgm:prSet/>
      <dgm:spPr/>
      <dgm:t>
        <a:bodyPr/>
        <a:lstStyle/>
        <a:p>
          <a:endParaRPr lang="en-US"/>
        </a:p>
      </dgm:t>
    </dgm:pt>
    <dgm:pt modelId="{1A6DACAB-A218-4C86-8909-742F48CD8DE8}" type="pres">
      <dgm:prSet presAssocID="{ADD0C2CC-9F9D-4DB9-9C40-9562F724D9C2}" presName="compositeShape" presStyleCnt="0">
        <dgm:presLayoutVars>
          <dgm:chMax val="7"/>
          <dgm:dir/>
          <dgm:resizeHandles val="exact"/>
        </dgm:presLayoutVars>
      </dgm:prSet>
      <dgm:spPr/>
    </dgm:pt>
    <dgm:pt modelId="{1FBB67C4-76F7-415D-90E0-EC6B8021C1C9}" type="pres">
      <dgm:prSet presAssocID="{4BAFAC7C-4EAF-4235-9691-CBE6980559BE}" presName="circ1" presStyleLbl="vennNode1" presStyleIdx="0" presStyleCnt="7"/>
      <dgm:spPr/>
    </dgm:pt>
    <dgm:pt modelId="{E018EBD1-7D52-41C1-BFC3-526B30902533}" type="pres">
      <dgm:prSet presAssocID="{4BAFAC7C-4EAF-4235-9691-CBE6980559BE}" presName="circ1Tx" presStyleLbl="revTx" presStyleIdx="0" presStyleCnt="0">
        <dgm:presLayoutVars>
          <dgm:chMax val="0"/>
          <dgm:chPref val="0"/>
          <dgm:bulletEnabled val="1"/>
        </dgm:presLayoutVars>
      </dgm:prSet>
      <dgm:spPr/>
    </dgm:pt>
    <dgm:pt modelId="{7647BA21-F201-43E7-B691-20F6029F1CC1}" type="pres">
      <dgm:prSet presAssocID="{AA25DA07-8C23-46D6-8F65-B68DCB696DF6}" presName="circ2" presStyleLbl="vennNode1" presStyleIdx="1" presStyleCnt="7"/>
      <dgm:spPr/>
    </dgm:pt>
    <dgm:pt modelId="{74CFA1E9-75A3-4E87-917C-93D9887DD5F2}" type="pres">
      <dgm:prSet presAssocID="{AA25DA07-8C23-46D6-8F65-B68DCB696DF6}" presName="circ2Tx" presStyleLbl="revTx" presStyleIdx="0" presStyleCnt="0">
        <dgm:presLayoutVars>
          <dgm:chMax val="0"/>
          <dgm:chPref val="0"/>
          <dgm:bulletEnabled val="1"/>
        </dgm:presLayoutVars>
      </dgm:prSet>
      <dgm:spPr/>
    </dgm:pt>
    <dgm:pt modelId="{854DC7B6-9789-40BC-8B2A-FEB3C63CA82D}" type="pres">
      <dgm:prSet presAssocID="{B66E0A35-6C63-4954-A67B-FEDF3936BCDF}" presName="circ3" presStyleLbl="vennNode1" presStyleIdx="2" presStyleCnt="7"/>
      <dgm:spPr/>
    </dgm:pt>
    <dgm:pt modelId="{007E018F-AA65-40B7-8582-732A962829B2}" type="pres">
      <dgm:prSet presAssocID="{B66E0A35-6C63-4954-A67B-FEDF3936BCDF}" presName="circ3Tx" presStyleLbl="revTx" presStyleIdx="0" presStyleCnt="0">
        <dgm:presLayoutVars>
          <dgm:chMax val="0"/>
          <dgm:chPref val="0"/>
          <dgm:bulletEnabled val="1"/>
        </dgm:presLayoutVars>
      </dgm:prSet>
      <dgm:spPr/>
    </dgm:pt>
    <dgm:pt modelId="{B2D7818B-1FDF-4AE3-9D7F-DDB7A2FCB2A9}" type="pres">
      <dgm:prSet presAssocID="{AF63C9BC-7DDD-4E3B-BAE9-173A690246FE}" presName="circ4" presStyleLbl="vennNode1" presStyleIdx="3" presStyleCnt="7"/>
      <dgm:spPr/>
    </dgm:pt>
    <dgm:pt modelId="{E9299D44-9557-449F-8C12-D4C9F5201011}" type="pres">
      <dgm:prSet presAssocID="{AF63C9BC-7DDD-4E3B-BAE9-173A690246FE}" presName="circ4Tx" presStyleLbl="revTx" presStyleIdx="0" presStyleCnt="0">
        <dgm:presLayoutVars>
          <dgm:chMax val="0"/>
          <dgm:chPref val="0"/>
          <dgm:bulletEnabled val="1"/>
        </dgm:presLayoutVars>
      </dgm:prSet>
      <dgm:spPr/>
    </dgm:pt>
    <dgm:pt modelId="{8770F960-7F55-4072-BB33-98385F2F46B4}" type="pres">
      <dgm:prSet presAssocID="{4902BA27-02F6-4E24-9FFA-3B134F8031C2}" presName="circ5" presStyleLbl="vennNode1" presStyleIdx="4" presStyleCnt="7"/>
      <dgm:spPr/>
    </dgm:pt>
    <dgm:pt modelId="{B8B1A857-33E6-46F5-B922-BAA0A948B8A3}" type="pres">
      <dgm:prSet presAssocID="{4902BA27-02F6-4E24-9FFA-3B134F8031C2}" presName="circ5Tx" presStyleLbl="revTx" presStyleIdx="0" presStyleCnt="0">
        <dgm:presLayoutVars>
          <dgm:chMax val="0"/>
          <dgm:chPref val="0"/>
          <dgm:bulletEnabled val="1"/>
        </dgm:presLayoutVars>
      </dgm:prSet>
      <dgm:spPr/>
    </dgm:pt>
    <dgm:pt modelId="{F541BA36-0AFB-4EC6-99EE-227F7096D8F0}" type="pres">
      <dgm:prSet presAssocID="{CB000224-3D83-4D61-81D1-91A814D5D51C}" presName="circ6" presStyleLbl="vennNode1" presStyleIdx="5" presStyleCnt="7"/>
      <dgm:spPr/>
    </dgm:pt>
    <dgm:pt modelId="{844157E0-47B1-4108-A06E-793A0EC82B5F}" type="pres">
      <dgm:prSet presAssocID="{CB000224-3D83-4D61-81D1-91A814D5D51C}" presName="circ6Tx" presStyleLbl="revTx" presStyleIdx="0" presStyleCnt="0">
        <dgm:presLayoutVars>
          <dgm:chMax val="0"/>
          <dgm:chPref val="0"/>
          <dgm:bulletEnabled val="1"/>
        </dgm:presLayoutVars>
      </dgm:prSet>
      <dgm:spPr/>
    </dgm:pt>
    <dgm:pt modelId="{AB1FC9E1-8E89-42AF-ABAC-11F284583C4E}" type="pres">
      <dgm:prSet presAssocID="{DD331AF0-74E1-4396-9945-7ADADC7C815B}" presName="circ7" presStyleLbl="vennNode1" presStyleIdx="6" presStyleCnt="7"/>
      <dgm:spPr/>
    </dgm:pt>
    <dgm:pt modelId="{189B42A9-C5C6-4411-ABDA-F9520F33EAA4}" type="pres">
      <dgm:prSet presAssocID="{DD331AF0-74E1-4396-9945-7ADADC7C815B}" presName="circ7Tx" presStyleLbl="revTx" presStyleIdx="0" presStyleCnt="0">
        <dgm:presLayoutVars>
          <dgm:chMax val="0"/>
          <dgm:chPref val="0"/>
          <dgm:bulletEnabled val="1"/>
        </dgm:presLayoutVars>
      </dgm:prSet>
      <dgm:spPr/>
    </dgm:pt>
  </dgm:ptLst>
  <dgm:cxnLst>
    <dgm:cxn modelId="{54EDB30B-D12A-4477-86F8-8C84FD73B804}" type="presOf" srcId="{4902BA27-02F6-4E24-9FFA-3B134F8031C2}" destId="{B8B1A857-33E6-46F5-B922-BAA0A948B8A3}" srcOrd="0" destOrd="0" presId="urn:microsoft.com/office/officeart/2005/8/layout/venn1"/>
    <dgm:cxn modelId="{14468F32-35E8-42B6-91EB-F28066F31CE1}" type="presOf" srcId="{AF63C9BC-7DDD-4E3B-BAE9-173A690246FE}" destId="{E9299D44-9557-449F-8C12-D4C9F5201011}"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7B28DE3C-F74D-4CC3-A1E8-23FAA2F439F4}" type="presOf" srcId="{4BAFAC7C-4EAF-4235-9691-CBE6980559BE}" destId="{E018EBD1-7D52-41C1-BFC3-526B30902533}" srcOrd="0" destOrd="0" presId="urn:microsoft.com/office/officeart/2005/8/layout/venn1"/>
    <dgm:cxn modelId="{0C5E0C41-7B98-4D02-80C9-91CF22E82947}" type="presOf" srcId="{B66E0A35-6C63-4954-A67B-FEDF3936BCDF}" destId="{007E018F-AA65-40B7-8582-732A962829B2}" srcOrd="0" destOrd="0" presId="urn:microsoft.com/office/officeart/2005/8/layout/venn1"/>
    <dgm:cxn modelId="{6C131059-622D-446E-A6DF-F45B9F8267D0}" srcId="{ADD0C2CC-9F9D-4DB9-9C40-9562F724D9C2}" destId="{CB000224-3D83-4D61-81D1-91A814D5D51C}" srcOrd="5" destOrd="0" parTransId="{B488DB6F-1E0E-47AE-8D92-0856D1CA3BCC}" sibTransId="{E710660F-4E61-43B4-9580-19EEEBAAF048}"/>
    <dgm:cxn modelId="{0598BC7C-C300-4FE0-901B-44272C8092EC}" type="presOf" srcId="{CB000224-3D83-4D61-81D1-91A814D5D51C}" destId="{844157E0-47B1-4108-A06E-793A0EC82B5F}" srcOrd="0"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800E038A-FAC9-494D-AC07-E7F3FB7B1686}" type="presOf" srcId="{DD331AF0-74E1-4396-9945-7ADADC7C815B}" destId="{189B42A9-C5C6-4411-ABDA-F9520F33EAA4}" srcOrd="0" destOrd="0" presId="urn:microsoft.com/office/officeart/2005/8/layout/venn1"/>
    <dgm:cxn modelId="{26365FA8-5833-40B0-825E-5E162C3115C3}" srcId="{ADD0C2CC-9F9D-4DB9-9C40-9562F724D9C2}" destId="{B66E0A35-6C63-4954-A67B-FEDF3936BCDF}" srcOrd="2" destOrd="0" parTransId="{43A613C1-A5CB-4AEB-B90F-229A340D7305}" sibTransId="{21E9716F-249C-4F73-9238-72BE96A13578}"/>
    <dgm:cxn modelId="{4975EDBE-ACB4-4EF8-A374-C5CD9D933323}" srcId="{ADD0C2CC-9F9D-4DB9-9C40-9562F724D9C2}" destId="{DD331AF0-74E1-4396-9945-7ADADC7C815B}" srcOrd="6" destOrd="0" parTransId="{96E0CD68-CD69-48E7-8122-99C0029538A2}" sibTransId="{385ACDDF-99B1-4E22-82D0-3B34333767C7}"/>
    <dgm:cxn modelId="{7CA048C4-2248-4CEE-843D-821CD6AA4B1D}" srcId="{ADD0C2CC-9F9D-4DB9-9C40-9562F724D9C2}" destId="{4902BA27-02F6-4E24-9FFA-3B134F8031C2}" srcOrd="4" destOrd="0" parTransId="{1CB51AA0-4ADC-4996-9F6A-7E37C2200621}" sibTransId="{263AB276-7519-4FE7-9C61-52002D1C8525}"/>
    <dgm:cxn modelId="{B315E1C5-3E28-481D-A64C-3A92E707B35F}" type="presOf" srcId="{AA25DA07-8C23-46D6-8F65-B68DCB696DF6}" destId="{74CFA1E9-75A3-4E87-917C-93D9887DD5F2}" srcOrd="0" destOrd="0" presId="urn:microsoft.com/office/officeart/2005/8/layout/venn1"/>
    <dgm:cxn modelId="{C1DD82DB-4765-41F3-A04C-3DC3DCB4274F}" srcId="{ADD0C2CC-9F9D-4DB9-9C40-9562F724D9C2}" destId="{AF63C9BC-7DDD-4E3B-BAE9-173A690246FE}" srcOrd="3" destOrd="0" parTransId="{FFD5C309-FC1B-47A3-B384-28DBD151E704}" sibTransId="{979C074D-18D1-48F7-ABAA-3C91277E42EF}"/>
    <dgm:cxn modelId="{151405E3-14FC-4494-BDC3-B1BF86DBAA8E}" type="presOf" srcId="{ADD0C2CC-9F9D-4DB9-9C40-9562F724D9C2}" destId="{1A6DACAB-A218-4C86-8909-742F48CD8DE8}" srcOrd="0" destOrd="0" presId="urn:microsoft.com/office/officeart/2005/8/layout/venn1"/>
    <dgm:cxn modelId="{B0EEF311-69F7-4C4E-831F-E88CD7D0425D}" type="presParOf" srcId="{1A6DACAB-A218-4C86-8909-742F48CD8DE8}" destId="{1FBB67C4-76F7-415D-90E0-EC6B8021C1C9}" srcOrd="0" destOrd="0" presId="urn:microsoft.com/office/officeart/2005/8/layout/venn1"/>
    <dgm:cxn modelId="{FF8591B4-D73B-4642-B865-8A09FC52A85B}" type="presParOf" srcId="{1A6DACAB-A218-4C86-8909-742F48CD8DE8}" destId="{E018EBD1-7D52-41C1-BFC3-526B30902533}" srcOrd="1" destOrd="0" presId="urn:microsoft.com/office/officeart/2005/8/layout/venn1"/>
    <dgm:cxn modelId="{83558A4C-CCB8-4929-88DD-95C7C5552145}" type="presParOf" srcId="{1A6DACAB-A218-4C86-8909-742F48CD8DE8}" destId="{7647BA21-F201-43E7-B691-20F6029F1CC1}" srcOrd="2" destOrd="0" presId="urn:microsoft.com/office/officeart/2005/8/layout/venn1"/>
    <dgm:cxn modelId="{28C986AD-FC4F-4601-A268-6A5A08D76637}" type="presParOf" srcId="{1A6DACAB-A218-4C86-8909-742F48CD8DE8}" destId="{74CFA1E9-75A3-4E87-917C-93D9887DD5F2}" srcOrd="3" destOrd="0" presId="urn:microsoft.com/office/officeart/2005/8/layout/venn1"/>
    <dgm:cxn modelId="{0602185D-8F16-4EE6-B5EC-83DD6E6EE33F}" type="presParOf" srcId="{1A6DACAB-A218-4C86-8909-742F48CD8DE8}" destId="{854DC7B6-9789-40BC-8B2A-FEB3C63CA82D}" srcOrd="4" destOrd="0" presId="urn:microsoft.com/office/officeart/2005/8/layout/venn1"/>
    <dgm:cxn modelId="{647E679B-7E30-41E5-A3FE-B0BF4EC67ECC}" type="presParOf" srcId="{1A6DACAB-A218-4C86-8909-742F48CD8DE8}" destId="{007E018F-AA65-40B7-8582-732A962829B2}" srcOrd="5" destOrd="0" presId="urn:microsoft.com/office/officeart/2005/8/layout/venn1"/>
    <dgm:cxn modelId="{ED1A2CDD-3DC9-497E-AA77-B6D2DAB300A8}" type="presParOf" srcId="{1A6DACAB-A218-4C86-8909-742F48CD8DE8}" destId="{B2D7818B-1FDF-4AE3-9D7F-DDB7A2FCB2A9}" srcOrd="6" destOrd="0" presId="urn:microsoft.com/office/officeart/2005/8/layout/venn1"/>
    <dgm:cxn modelId="{7DC5C04B-E87E-4A62-870E-72AF2B019062}" type="presParOf" srcId="{1A6DACAB-A218-4C86-8909-742F48CD8DE8}" destId="{E9299D44-9557-449F-8C12-D4C9F5201011}" srcOrd="7" destOrd="0" presId="urn:microsoft.com/office/officeart/2005/8/layout/venn1"/>
    <dgm:cxn modelId="{996AE28D-87F6-44AE-8E09-F883E0F14041}" type="presParOf" srcId="{1A6DACAB-A218-4C86-8909-742F48CD8DE8}" destId="{8770F960-7F55-4072-BB33-98385F2F46B4}" srcOrd="8" destOrd="0" presId="urn:microsoft.com/office/officeart/2005/8/layout/venn1"/>
    <dgm:cxn modelId="{2671CDDA-38F7-4921-A716-76640ADC64D2}" type="presParOf" srcId="{1A6DACAB-A218-4C86-8909-742F48CD8DE8}" destId="{B8B1A857-33E6-46F5-B922-BAA0A948B8A3}" srcOrd="9" destOrd="0" presId="urn:microsoft.com/office/officeart/2005/8/layout/venn1"/>
    <dgm:cxn modelId="{110A9B9E-4C5B-459A-B09C-9D3AF249951C}" type="presParOf" srcId="{1A6DACAB-A218-4C86-8909-742F48CD8DE8}" destId="{F541BA36-0AFB-4EC6-99EE-227F7096D8F0}" srcOrd="10" destOrd="0" presId="urn:microsoft.com/office/officeart/2005/8/layout/venn1"/>
    <dgm:cxn modelId="{BD3A3B13-3D8F-4C59-BEE0-57D08D95146D}" type="presParOf" srcId="{1A6DACAB-A218-4C86-8909-742F48CD8DE8}" destId="{844157E0-47B1-4108-A06E-793A0EC82B5F}" srcOrd="11" destOrd="0" presId="urn:microsoft.com/office/officeart/2005/8/layout/venn1"/>
    <dgm:cxn modelId="{4FBB362E-26BC-48A5-A1D8-F90017306166}" type="presParOf" srcId="{1A6DACAB-A218-4C86-8909-742F48CD8DE8}" destId="{AB1FC9E1-8E89-42AF-ABAC-11F284583C4E}" srcOrd="12" destOrd="0" presId="urn:microsoft.com/office/officeart/2005/8/layout/venn1"/>
    <dgm:cxn modelId="{78462CAE-01E5-4035-A0C0-C890126C7ACB}" type="presParOf" srcId="{1A6DACAB-A218-4C86-8909-742F48CD8DE8}" destId="{189B42A9-C5C6-4411-ABDA-F9520F33EAA4}"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a:solidFill>
          <a:srgbClr val="FFC000">
            <a:alpha val="50000"/>
          </a:srgbClr>
        </a:solidFill>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BE42561-4F69-4998-A213-4B0AF337E981}">
      <dgm:prSet phldrT="[Text]"/>
      <dgm:spPr>
        <a:solidFill>
          <a:srgbClr val="FFC000">
            <a:alpha val="50000"/>
          </a:srgbClr>
        </a:solidFill>
      </dgm:spPr>
      <dgm:t>
        <a:bodyPr/>
        <a:lstStyle/>
        <a:p>
          <a:r>
            <a:rPr lang="en-US"/>
            <a:t>Intensity of Intervention</a:t>
          </a:r>
          <a:endParaRPr lang="en-US" dirty="0"/>
        </a:p>
      </dgm:t>
    </dgm:pt>
    <dgm:pt modelId="{273E8B7C-152F-40FD-BA26-85C201DECC3E}" type="parTrans" cxnId="{5DFC9F1D-9EF3-49EE-B26A-BDDBCBEE28A0}">
      <dgm:prSet/>
      <dgm:spPr/>
      <dgm:t>
        <a:bodyPr/>
        <a:lstStyle/>
        <a:p>
          <a:endParaRPr lang="en-US"/>
        </a:p>
      </dgm:t>
    </dgm:pt>
    <dgm:pt modelId="{FB0304A6-F092-46F3-8135-814325DC3DCB}" type="sibTrans" cxnId="{5DFC9F1D-9EF3-49EE-B26A-BDDBCBEE28A0}">
      <dgm:prSet/>
      <dgm:spPr/>
      <dgm:t>
        <a:bodyPr/>
        <a:lstStyle/>
        <a:p>
          <a:endParaRPr lang="en-US"/>
        </a:p>
      </dgm:t>
    </dgm:pt>
    <dgm:pt modelId="{36311113-2D0C-4447-B309-8FAEA18EB067}">
      <dgm:prSet phldrT="[Text]"/>
      <dgm:spPr/>
      <dgm:t>
        <a:bodyPr/>
        <a:lstStyle/>
        <a:p>
          <a:r>
            <a:rPr lang="en-US"/>
            <a:t>Safety/Precautions</a:t>
          </a:r>
          <a:endParaRPr lang="en-US" dirty="0"/>
        </a:p>
      </dgm:t>
    </dgm:pt>
    <dgm:pt modelId="{918A1A8B-3210-4DA6-973D-17E136526E49}" type="parTrans" cxnId="{BE2FF7E0-A2FD-4C53-A5C0-DB3EDE6D7B65}">
      <dgm:prSet/>
      <dgm:spPr/>
      <dgm:t>
        <a:bodyPr/>
        <a:lstStyle/>
        <a:p>
          <a:endParaRPr lang="en-US"/>
        </a:p>
      </dgm:t>
    </dgm:pt>
    <dgm:pt modelId="{03970308-F1EB-4ABF-97C8-C2B66CAFB7A9}" type="sibTrans" cxnId="{BE2FF7E0-A2FD-4C53-A5C0-DB3EDE6D7B6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181DDD29-ED12-41B3-BAB4-59679B574180}" type="pres">
      <dgm:prSet presAssocID="{AA25DA07-8C23-46D6-8F65-B68DCB696DF6}" presName="circ2" presStyleLbl="vennNode1" presStyleIdx="1" presStyleCnt="3"/>
      <dgm:spPr/>
    </dgm:pt>
    <dgm:pt modelId="{27A7D415-5B4C-4441-A6E6-FE7A31F4D3BF}" type="pres">
      <dgm:prSet presAssocID="{AA25DA07-8C23-46D6-8F65-B68DCB696DF6}" presName="circ2Tx" presStyleLbl="revTx" presStyleIdx="0" presStyleCnt="0">
        <dgm:presLayoutVars>
          <dgm:chMax val="0"/>
          <dgm:chPref val="0"/>
          <dgm:bulletEnabled val="1"/>
        </dgm:presLayoutVars>
      </dgm:prSet>
      <dgm:spPr/>
    </dgm:pt>
    <dgm:pt modelId="{15D15534-B27F-4C99-AE37-DAEC4ED11CCB}" type="pres">
      <dgm:prSet presAssocID="{AF63C9BC-7DDD-4E3B-BAE9-173A690246FE}" presName="circ3" presStyleLbl="vennNode1" presStyleIdx="2" presStyleCnt="3"/>
      <dgm:spPr/>
    </dgm:pt>
    <dgm:pt modelId="{6101F4C5-8E16-4797-BED5-43044B079F9A}" type="pres">
      <dgm:prSet presAssocID="{AF63C9BC-7DDD-4E3B-BAE9-173A690246FE}" presName="circ3Tx" presStyleLbl="revTx" presStyleIdx="0" presStyleCnt="0">
        <dgm:presLayoutVars>
          <dgm:chMax val="0"/>
          <dgm:chPref val="0"/>
          <dgm:bulletEnabled val="1"/>
        </dgm:presLayoutVars>
      </dgm:prSet>
      <dgm:spPr/>
    </dgm:pt>
  </dgm:ptLst>
  <dgm:cxnLst>
    <dgm:cxn modelId="{FC046607-A2B4-4F4F-ACE7-34D316035A5F}" type="presOf" srcId="{AA25DA07-8C23-46D6-8F65-B68DCB696DF6}" destId="{27A7D415-5B4C-4441-A6E6-FE7A31F4D3BF}" srcOrd="1" destOrd="0" presId="urn:microsoft.com/office/officeart/2005/8/layout/venn1"/>
    <dgm:cxn modelId="{7E95B80A-D7D0-4C4D-BDC6-90B5062AF5EE}" type="presOf" srcId="{36311113-2D0C-4447-B309-8FAEA18EB067}" destId="{6101F4C5-8E16-4797-BED5-43044B079F9A}" srcOrd="1" destOrd="1" presId="urn:microsoft.com/office/officeart/2005/8/layout/venn1"/>
    <dgm:cxn modelId="{5DFC9F1D-9EF3-49EE-B26A-BDDBCBEE28A0}" srcId="{4BAFAC7C-4EAF-4235-9691-CBE6980559BE}" destId="{2BE42561-4F69-4998-A213-4B0AF337E981}" srcOrd="0" destOrd="0" parTransId="{273E8B7C-152F-40FD-BA26-85C201DECC3E}" sibTransId="{FB0304A6-F092-46F3-8135-814325DC3DCB}"/>
    <dgm:cxn modelId="{3B0AF13B-E4D8-4255-8619-318759CE353E}" srcId="{ADD0C2CC-9F9D-4DB9-9C40-9562F724D9C2}" destId="{AA25DA07-8C23-46D6-8F65-B68DCB696DF6}" srcOrd="1" destOrd="0" parTransId="{C985F6F5-860C-406E-8DAA-104855543886}" sibTransId="{649E332D-B4D9-4C10-9C12-C826C376C692}"/>
    <dgm:cxn modelId="{884CEB6A-E52E-4A4E-80AC-A6F2C6AC3BE5}" type="presOf" srcId="{AA25DA07-8C23-46D6-8F65-B68DCB696DF6}" destId="{181DDD29-ED12-41B3-BAB4-59679B574180}" srcOrd="0"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4013709E-91C1-423D-A697-E67B219D30F4}" type="presOf" srcId="{2BE42561-4F69-4998-A213-4B0AF337E981}" destId="{F115D033-F195-437A-8FEF-2EBEB005400D}" srcOrd="1" destOrd="1" presId="urn:microsoft.com/office/officeart/2005/8/layout/venn1"/>
    <dgm:cxn modelId="{1108EBB2-3ACA-41C5-B762-5EC102A7D4FF}" type="presOf" srcId="{AF63C9BC-7DDD-4E3B-BAE9-173A690246FE}" destId="{6101F4C5-8E16-4797-BED5-43044B079F9A}" srcOrd="1" destOrd="0" presId="urn:microsoft.com/office/officeart/2005/8/layout/venn1"/>
    <dgm:cxn modelId="{5A1D3DBF-31B5-4841-A782-33C309F582BB}" type="presOf" srcId="{36311113-2D0C-4447-B309-8FAEA18EB067}" destId="{15D15534-B27F-4C99-AE37-DAEC4ED11CCB}"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3BC23FD8-EC84-473B-A889-35B6F6F5FC8A}" type="presOf" srcId="{2BE42561-4F69-4998-A213-4B0AF337E981}" destId="{398DA6B3-770E-4C22-B2CD-61568717A602}" srcOrd="0" destOrd="1"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BE2FF7E0-A2FD-4C53-A5C0-DB3EDE6D7B65}" srcId="{AF63C9BC-7DDD-4E3B-BAE9-173A690246FE}" destId="{36311113-2D0C-4447-B309-8FAEA18EB067}" srcOrd="0" destOrd="0" parTransId="{918A1A8B-3210-4DA6-973D-17E136526E49}" sibTransId="{03970308-F1EB-4ABF-97C8-C2B66CAFB7A9}"/>
    <dgm:cxn modelId="{DADD11E6-65EA-4693-A40B-57F26606EDFB}" type="presOf" srcId="{AF63C9BC-7DDD-4E3B-BAE9-173A690246FE}" destId="{15D15534-B27F-4C99-AE37-DAEC4ED11CCB}"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D39AEEA-6E66-4310-BA9A-AA6AFEADF614}" type="presParOf" srcId="{FD00C6A6-4B16-42B2-A77F-709847F304B7}" destId="{181DDD29-ED12-41B3-BAB4-59679B574180}" srcOrd="2" destOrd="0" presId="urn:microsoft.com/office/officeart/2005/8/layout/venn1"/>
    <dgm:cxn modelId="{BC99BC6F-5197-4F05-835A-DD8B60D8B128}" type="presParOf" srcId="{FD00C6A6-4B16-42B2-A77F-709847F304B7}" destId="{27A7D415-5B4C-4441-A6E6-FE7A31F4D3BF}" srcOrd="3" destOrd="0" presId="urn:microsoft.com/office/officeart/2005/8/layout/venn1"/>
    <dgm:cxn modelId="{65764E55-95F1-4E46-8338-39CD98ECF001}" type="presParOf" srcId="{FD00C6A6-4B16-42B2-A77F-709847F304B7}" destId="{15D15534-B27F-4C99-AE37-DAEC4ED11CCB}" srcOrd="4" destOrd="0" presId="urn:microsoft.com/office/officeart/2005/8/layout/venn1"/>
    <dgm:cxn modelId="{2F50521A-0FA3-472C-BBDF-75B37D0BBBD0}" type="presParOf" srcId="{FD00C6A6-4B16-42B2-A77F-709847F304B7}" destId="{6101F4C5-8E16-4797-BED5-43044B079F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Nociceptive</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Peripheral Neuropathic</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Nociplastic</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31BA974F-B1B7-4F51-8AB8-8141657675FC}" type="pres">
      <dgm:prSet presAssocID="{ADD0C2CC-9F9D-4DB9-9C40-9562F724D9C2}" presName="compositeShape" presStyleCnt="0">
        <dgm:presLayoutVars>
          <dgm:chMax val="7"/>
          <dgm:dir/>
          <dgm:resizeHandles val="exact"/>
        </dgm:presLayoutVars>
      </dgm:prSet>
      <dgm:spPr/>
    </dgm:pt>
    <dgm:pt modelId="{2239DF66-5888-490B-AE39-8CA95BC7DB69}" type="pres">
      <dgm:prSet presAssocID="{4BAFAC7C-4EAF-4235-9691-CBE6980559BE}" presName="circ1" presStyleLbl="vennNode1" presStyleIdx="0" presStyleCnt="3"/>
      <dgm:spPr/>
    </dgm:pt>
    <dgm:pt modelId="{F90BFA84-DED7-44E7-837E-AF0314406D6F}" type="pres">
      <dgm:prSet presAssocID="{4BAFAC7C-4EAF-4235-9691-CBE6980559BE}" presName="circ1Tx" presStyleLbl="revTx" presStyleIdx="0" presStyleCnt="0">
        <dgm:presLayoutVars>
          <dgm:chMax val="0"/>
          <dgm:chPref val="0"/>
          <dgm:bulletEnabled val="1"/>
        </dgm:presLayoutVars>
      </dgm:prSet>
      <dgm:spPr/>
    </dgm:pt>
    <dgm:pt modelId="{429871C6-499F-486E-90CA-57B70DFA699E}" type="pres">
      <dgm:prSet presAssocID="{AA25DA07-8C23-46D6-8F65-B68DCB696DF6}" presName="circ2" presStyleLbl="vennNode1" presStyleIdx="1" presStyleCnt="3"/>
      <dgm:spPr/>
    </dgm:pt>
    <dgm:pt modelId="{CBE4475F-49B2-40E9-AFA8-863A946B3752}" type="pres">
      <dgm:prSet presAssocID="{AA25DA07-8C23-46D6-8F65-B68DCB696DF6}" presName="circ2Tx" presStyleLbl="revTx" presStyleIdx="0" presStyleCnt="0">
        <dgm:presLayoutVars>
          <dgm:chMax val="0"/>
          <dgm:chPref val="0"/>
          <dgm:bulletEnabled val="1"/>
        </dgm:presLayoutVars>
      </dgm:prSet>
      <dgm:spPr/>
    </dgm:pt>
    <dgm:pt modelId="{373F701A-550B-4BBB-8342-D70412834095}" type="pres">
      <dgm:prSet presAssocID="{AF63C9BC-7DDD-4E3B-BAE9-173A690246FE}" presName="circ3" presStyleLbl="vennNode1" presStyleIdx="2" presStyleCnt="3"/>
      <dgm:spPr/>
    </dgm:pt>
    <dgm:pt modelId="{228B02FD-482B-4FA7-A7EC-3B4DFC2C3F99}" type="pres">
      <dgm:prSet presAssocID="{AF63C9BC-7DDD-4E3B-BAE9-173A690246FE}" presName="circ3Tx" presStyleLbl="revTx" presStyleIdx="0" presStyleCnt="0">
        <dgm:presLayoutVars>
          <dgm:chMax val="0"/>
          <dgm:chPref val="0"/>
          <dgm:bulletEnabled val="1"/>
        </dgm:presLayoutVars>
      </dgm:prSet>
      <dgm:spPr/>
    </dgm:pt>
  </dgm:ptLst>
  <dgm:cxnLst>
    <dgm:cxn modelId="{E4138D00-5FF6-40C9-8268-D681D30D3489}" type="presOf" srcId="{AF63C9BC-7DDD-4E3B-BAE9-173A690246FE}" destId="{228B02FD-482B-4FA7-A7EC-3B4DFC2C3F99}" srcOrd="1" destOrd="0" presId="urn:microsoft.com/office/officeart/2005/8/layout/venn1"/>
    <dgm:cxn modelId="{FB37B505-673A-44CE-A3BD-FE68423C6E42}" type="presOf" srcId="{4BAFAC7C-4EAF-4235-9691-CBE6980559BE}" destId="{F90BFA84-DED7-44E7-837E-AF0314406D6F}" srcOrd="1" destOrd="0" presId="urn:microsoft.com/office/officeart/2005/8/layout/venn1"/>
    <dgm:cxn modelId="{7D2F3306-C902-4D92-BC63-11CED23FCF4F}" type="presOf" srcId="{4BAFAC7C-4EAF-4235-9691-CBE6980559BE}" destId="{2239DF66-5888-490B-AE39-8CA95BC7DB69}" srcOrd="0" destOrd="0" presId="urn:microsoft.com/office/officeart/2005/8/layout/venn1"/>
    <dgm:cxn modelId="{FCB2A930-7739-420A-957D-6852E9F396F2}" type="presOf" srcId="{AA25DA07-8C23-46D6-8F65-B68DCB696DF6}" destId="{CBE4475F-49B2-40E9-AFA8-863A946B3752}" srcOrd="1"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8C491B87-1A36-4A77-906B-500B829224CE}" srcId="{ADD0C2CC-9F9D-4DB9-9C40-9562F724D9C2}" destId="{4BAFAC7C-4EAF-4235-9691-CBE6980559BE}" srcOrd="0" destOrd="0" parTransId="{6BAD32B8-8693-4623-8E61-206B4D678E1C}" sibTransId="{336FE740-6D49-489D-9EAB-06F463FA7D3E}"/>
    <dgm:cxn modelId="{44B6C99E-F5D2-418B-9FD4-6C88BBBF61C0}" type="presOf" srcId="{ADD0C2CC-9F9D-4DB9-9C40-9562F724D9C2}" destId="{31BA974F-B1B7-4F51-8AB8-8141657675FC}" srcOrd="0" destOrd="0" presId="urn:microsoft.com/office/officeart/2005/8/layout/venn1"/>
    <dgm:cxn modelId="{0257EFC2-29AD-4494-8E35-1C48955E6B18}" type="presOf" srcId="{AA25DA07-8C23-46D6-8F65-B68DCB696DF6}" destId="{429871C6-499F-486E-90CA-57B70DFA699E}" srcOrd="0" destOrd="0" presId="urn:microsoft.com/office/officeart/2005/8/layout/venn1"/>
    <dgm:cxn modelId="{5DA6C5D8-22FA-4AE3-AD5A-7B723DE0D4D8}" type="presOf" srcId="{AF63C9BC-7DDD-4E3B-BAE9-173A690246FE}" destId="{373F701A-550B-4BBB-8342-D70412834095}"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DAD926DB-8B97-45FA-8452-46E5712F3FDB}" type="presParOf" srcId="{31BA974F-B1B7-4F51-8AB8-8141657675FC}" destId="{2239DF66-5888-490B-AE39-8CA95BC7DB69}" srcOrd="0" destOrd="0" presId="urn:microsoft.com/office/officeart/2005/8/layout/venn1"/>
    <dgm:cxn modelId="{A07DFB17-0245-4388-B492-AE46E3A94D6B}" type="presParOf" srcId="{31BA974F-B1B7-4F51-8AB8-8141657675FC}" destId="{F90BFA84-DED7-44E7-837E-AF0314406D6F}" srcOrd="1" destOrd="0" presId="urn:microsoft.com/office/officeart/2005/8/layout/venn1"/>
    <dgm:cxn modelId="{D69E0CA9-8E87-4A8B-B1AE-FF21C483C890}" type="presParOf" srcId="{31BA974F-B1B7-4F51-8AB8-8141657675FC}" destId="{429871C6-499F-486E-90CA-57B70DFA699E}" srcOrd="2" destOrd="0" presId="urn:microsoft.com/office/officeart/2005/8/layout/venn1"/>
    <dgm:cxn modelId="{B37FA05C-0E85-47BD-A37D-E923E7A4ADB8}" type="presParOf" srcId="{31BA974F-B1B7-4F51-8AB8-8141657675FC}" destId="{CBE4475F-49B2-40E9-AFA8-863A946B3752}" srcOrd="3" destOrd="0" presId="urn:microsoft.com/office/officeart/2005/8/layout/venn1"/>
    <dgm:cxn modelId="{114158AE-9770-4500-8EA8-0273074959D1}" type="presParOf" srcId="{31BA974F-B1B7-4F51-8AB8-8141657675FC}" destId="{373F701A-550B-4BBB-8342-D70412834095}" srcOrd="4" destOrd="0" presId="urn:microsoft.com/office/officeart/2005/8/layout/venn1"/>
    <dgm:cxn modelId="{B630BC4D-41F9-4AF3-8442-D29943AA1D51}" type="presParOf" srcId="{31BA974F-B1B7-4F51-8AB8-8141657675FC}" destId="{228B02FD-482B-4FA7-A7EC-3B4DFC2C3F9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a:solidFill>
          <a:srgbClr val="FFC000">
            <a:alpha val="50000"/>
          </a:srgbClr>
        </a:solidFill>
      </dgm:spPr>
      <dgm:t>
        <a:bodyPr/>
        <a:lstStyle/>
        <a:p>
          <a:r>
            <a:rPr lang="en-US" dirty="0"/>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BE42561-4F69-4998-A213-4B0AF337E981}">
      <dgm:prSet phldrT="[Text]"/>
      <dgm:spPr/>
      <dgm:t>
        <a:bodyPr/>
        <a:lstStyle/>
        <a:p>
          <a:r>
            <a:rPr lang="en-US"/>
            <a:t>Intensity of Intervention</a:t>
          </a:r>
          <a:endParaRPr lang="en-US" dirty="0"/>
        </a:p>
      </dgm:t>
    </dgm:pt>
    <dgm:pt modelId="{273E8B7C-152F-40FD-BA26-85C201DECC3E}" type="parTrans" cxnId="{5DFC9F1D-9EF3-49EE-B26A-BDDBCBEE28A0}">
      <dgm:prSet/>
      <dgm:spPr/>
      <dgm:t>
        <a:bodyPr/>
        <a:lstStyle/>
        <a:p>
          <a:endParaRPr lang="en-US"/>
        </a:p>
      </dgm:t>
    </dgm:pt>
    <dgm:pt modelId="{FB0304A6-F092-46F3-8135-814325DC3DCB}" type="sibTrans" cxnId="{5DFC9F1D-9EF3-49EE-B26A-BDDBCBEE28A0}">
      <dgm:prSet/>
      <dgm:spPr/>
      <dgm:t>
        <a:bodyPr/>
        <a:lstStyle/>
        <a:p>
          <a:endParaRPr lang="en-US"/>
        </a:p>
      </dgm:t>
    </dgm:pt>
    <dgm:pt modelId="{36311113-2D0C-4447-B309-8FAEA18EB067}">
      <dgm:prSet phldrT="[Text]"/>
      <dgm:spPr/>
      <dgm:t>
        <a:bodyPr/>
        <a:lstStyle/>
        <a:p>
          <a:r>
            <a:rPr lang="en-US"/>
            <a:t>Safety/Precautions</a:t>
          </a:r>
          <a:endParaRPr lang="en-US" dirty="0"/>
        </a:p>
      </dgm:t>
    </dgm:pt>
    <dgm:pt modelId="{918A1A8B-3210-4DA6-973D-17E136526E49}" type="parTrans" cxnId="{BE2FF7E0-A2FD-4C53-A5C0-DB3EDE6D7B65}">
      <dgm:prSet/>
      <dgm:spPr/>
      <dgm:t>
        <a:bodyPr/>
        <a:lstStyle/>
        <a:p>
          <a:endParaRPr lang="en-US"/>
        </a:p>
      </dgm:t>
    </dgm:pt>
    <dgm:pt modelId="{03970308-F1EB-4ABF-97C8-C2B66CAFB7A9}" type="sibTrans" cxnId="{BE2FF7E0-A2FD-4C53-A5C0-DB3EDE6D7B65}">
      <dgm:prSet/>
      <dgm:spPr/>
      <dgm:t>
        <a:bodyPr/>
        <a:lstStyle/>
        <a:p>
          <a:endParaRPr lang="en-US"/>
        </a:p>
      </dgm:t>
    </dgm:pt>
    <dgm:pt modelId="{2D15427E-D4B8-4698-8C96-69D3DA821AC0}">
      <dgm:prSet phldrT="[Text]"/>
      <dgm:spPr>
        <a:solidFill>
          <a:srgbClr val="FFC000">
            <a:alpha val="50000"/>
          </a:srgbClr>
        </a:solidFill>
      </dgm:spPr>
      <dgm:t>
        <a:bodyPr/>
        <a:lstStyle/>
        <a:p>
          <a:r>
            <a:rPr lang="en-US" dirty="0"/>
            <a:t>Intervention Methods</a:t>
          </a:r>
        </a:p>
      </dgm:t>
    </dgm:pt>
    <dgm:pt modelId="{50DAAD18-79DF-4178-8E29-0E662FDCD0B4}" type="parTrans" cxnId="{3B5E602E-28C1-4993-A00A-CDD31DBAB7ED}">
      <dgm:prSet/>
      <dgm:spPr/>
      <dgm:t>
        <a:bodyPr/>
        <a:lstStyle/>
        <a:p>
          <a:endParaRPr lang="en-US"/>
        </a:p>
      </dgm:t>
    </dgm:pt>
    <dgm:pt modelId="{699113C1-B1AF-40F4-BBCE-66E5A7A011E3}" type="sibTrans" cxnId="{3B5E602E-28C1-4993-A00A-CDD31DBAB7ED}">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181DDD29-ED12-41B3-BAB4-59679B574180}" type="pres">
      <dgm:prSet presAssocID="{AA25DA07-8C23-46D6-8F65-B68DCB696DF6}" presName="circ2" presStyleLbl="vennNode1" presStyleIdx="1" presStyleCnt="3"/>
      <dgm:spPr/>
    </dgm:pt>
    <dgm:pt modelId="{27A7D415-5B4C-4441-A6E6-FE7A31F4D3BF}" type="pres">
      <dgm:prSet presAssocID="{AA25DA07-8C23-46D6-8F65-B68DCB696DF6}" presName="circ2Tx" presStyleLbl="revTx" presStyleIdx="0" presStyleCnt="0">
        <dgm:presLayoutVars>
          <dgm:chMax val="0"/>
          <dgm:chPref val="0"/>
          <dgm:bulletEnabled val="1"/>
        </dgm:presLayoutVars>
      </dgm:prSet>
      <dgm:spPr/>
    </dgm:pt>
    <dgm:pt modelId="{15D15534-B27F-4C99-AE37-DAEC4ED11CCB}" type="pres">
      <dgm:prSet presAssocID="{AF63C9BC-7DDD-4E3B-BAE9-173A690246FE}" presName="circ3" presStyleLbl="vennNode1" presStyleIdx="2" presStyleCnt="3"/>
      <dgm:spPr/>
    </dgm:pt>
    <dgm:pt modelId="{6101F4C5-8E16-4797-BED5-43044B079F9A}" type="pres">
      <dgm:prSet presAssocID="{AF63C9BC-7DDD-4E3B-BAE9-173A690246FE}" presName="circ3Tx" presStyleLbl="revTx" presStyleIdx="0" presStyleCnt="0">
        <dgm:presLayoutVars>
          <dgm:chMax val="0"/>
          <dgm:chPref val="0"/>
          <dgm:bulletEnabled val="1"/>
        </dgm:presLayoutVars>
      </dgm:prSet>
      <dgm:spPr/>
    </dgm:pt>
  </dgm:ptLst>
  <dgm:cxnLst>
    <dgm:cxn modelId="{FC046607-A2B4-4F4F-ACE7-34D316035A5F}" type="presOf" srcId="{AA25DA07-8C23-46D6-8F65-B68DCB696DF6}" destId="{27A7D415-5B4C-4441-A6E6-FE7A31F4D3BF}" srcOrd="1" destOrd="0" presId="urn:microsoft.com/office/officeart/2005/8/layout/venn1"/>
    <dgm:cxn modelId="{7E95B80A-D7D0-4C4D-BDC6-90B5062AF5EE}" type="presOf" srcId="{36311113-2D0C-4447-B309-8FAEA18EB067}" destId="{6101F4C5-8E16-4797-BED5-43044B079F9A}" srcOrd="1" destOrd="1" presId="urn:microsoft.com/office/officeart/2005/8/layout/venn1"/>
    <dgm:cxn modelId="{5DFC9F1D-9EF3-49EE-B26A-BDDBCBEE28A0}" srcId="{4BAFAC7C-4EAF-4235-9691-CBE6980559BE}" destId="{2BE42561-4F69-4998-A213-4B0AF337E981}" srcOrd="0" destOrd="0" parTransId="{273E8B7C-152F-40FD-BA26-85C201DECC3E}" sibTransId="{FB0304A6-F092-46F3-8135-814325DC3DCB}"/>
    <dgm:cxn modelId="{3B5E602E-28C1-4993-A00A-CDD31DBAB7ED}" srcId="{AA25DA07-8C23-46D6-8F65-B68DCB696DF6}" destId="{2D15427E-D4B8-4698-8C96-69D3DA821AC0}" srcOrd="0" destOrd="0" parTransId="{50DAAD18-79DF-4178-8E29-0E662FDCD0B4}" sibTransId="{699113C1-B1AF-40F4-BBCE-66E5A7A011E3}"/>
    <dgm:cxn modelId="{3B0AF13B-E4D8-4255-8619-318759CE353E}" srcId="{ADD0C2CC-9F9D-4DB9-9C40-9562F724D9C2}" destId="{AA25DA07-8C23-46D6-8F65-B68DCB696DF6}" srcOrd="1" destOrd="0" parTransId="{C985F6F5-860C-406E-8DAA-104855543886}" sibTransId="{649E332D-B4D9-4C10-9C12-C826C376C692}"/>
    <dgm:cxn modelId="{C78BE040-4B36-4383-BA87-34881939D8F4}" type="presOf" srcId="{2D15427E-D4B8-4698-8C96-69D3DA821AC0}" destId="{27A7D415-5B4C-4441-A6E6-FE7A31F4D3BF}" srcOrd="1" destOrd="1" presId="urn:microsoft.com/office/officeart/2005/8/layout/venn1"/>
    <dgm:cxn modelId="{884CEB6A-E52E-4A4E-80AC-A6F2C6AC3BE5}" type="presOf" srcId="{AA25DA07-8C23-46D6-8F65-B68DCB696DF6}" destId="{181DDD29-ED12-41B3-BAB4-59679B574180}" srcOrd="0"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A9889D81-37FF-4D15-80D7-E7F22194E510}" type="presOf" srcId="{2D15427E-D4B8-4698-8C96-69D3DA821AC0}" destId="{181DDD29-ED12-41B3-BAB4-59679B574180}" srcOrd="0" destOrd="1"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4013709E-91C1-423D-A697-E67B219D30F4}" type="presOf" srcId="{2BE42561-4F69-4998-A213-4B0AF337E981}" destId="{F115D033-F195-437A-8FEF-2EBEB005400D}" srcOrd="1" destOrd="1" presId="urn:microsoft.com/office/officeart/2005/8/layout/venn1"/>
    <dgm:cxn modelId="{1108EBB2-3ACA-41C5-B762-5EC102A7D4FF}" type="presOf" srcId="{AF63C9BC-7DDD-4E3B-BAE9-173A690246FE}" destId="{6101F4C5-8E16-4797-BED5-43044B079F9A}" srcOrd="1" destOrd="0" presId="urn:microsoft.com/office/officeart/2005/8/layout/venn1"/>
    <dgm:cxn modelId="{5A1D3DBF-31B5-4841-A782-33C309F582BB}" type="presOf" srcId="{36311113-2D0C-4447-B309-8FAEA18EB067}" destId="{15D15534-B27F-4C99-AE37-DAEC4ED11CCB}"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3BC23FD8-EC84-473B-A889-35B6F6F5FC8A}" type="presOf" srcId="{2BE42561-4F69-4998-A213-4B0AF337E981}" destId="{398DA6B3-770E-4C22-B2CD-61568717A602}" srcOrd="0" destOrd="1"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BE2FF7E0-A2FD-4C53-A5C0-DB3EDE6D7B65}" srcId="{AF63C9BC-7DDD-4E3B-BAE9-173A690246FE}" destId="{36311113-2D0C-4447-B309-8FAEA18EB067}" srcOrd="0" destOrd="0" parTransId="{918A1A8B-3210-4DA6-973D-17E136526E49}" sibTransId="{03970308-F1EB-4ABF-97C8-C2B66CAFB7A9}"/>
    <dgm:cxn modelId="{DADD11E6-65EA-4693-A40B-57F26606EDFB}" type="presOf" srcId="{AF63C9BC-7DDD-4E3B-BAE9-173A690246FE}" destId="{15D15534-B27F-4C99-AE37-DAEC4ED11CCB}"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D39AEEA-6E66-4310-BA9A-AA6AFEADF614}" type="presParOf" srcId="{FD00C6A6-4B16-42B2-A77F-709847F304B7}" destId="{181DDD29-ED12-41B3-BAB4-59679B574180}" srcOrd="2" destOrd="0" presId="urn:microsoft.com/office/officeart/2005/8/layout/venn1"/>
    <dgm:cxn modelId="{BC99BC6F-5197-4F05-835A-DD8B60D8B128}" type="presParOf" srcId="{FD00C6A6-4B16-42B2-A77F-709847F304B7}" destId="{27A7D415-5B4C-4441-A6E6-FE7A31F4D3BF}" srcOrd="3" destOrd="0" presId="urn:microsoft.com/office/officeart/2005/8/layout/venn1"/>
    <dgm:cxn modelId="{65764E55-95F1-4E46-8338-39CD98ECF001}" type="presParOf" srcId="{FD00C6A6-4B16-42B2-A77F-709847F304B7}" destId="{15D15534-B27F-4C99-AE37-DAEC4ED11CCB}" srcOrd="4" destOrd="0" presId="urn:microsoft.com/office/officeart/2005/8/layout/venn1"/>
    <dgm:cxn modelId="{2F50521A-0FA3-472C-BBDF-75B37D0BBBD0}" type="presParOf" srcId="{FD00C6A6-4B16-42B2-A77F-709847F304B7}" destId="{6101F4C5-8E16-4797-BED5-43044B079F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DD0C2CC-9F9D-4DB9-9C40-9562F724D9C2}" type="doc">
      <dgm:prSet loTypeId="urn:microsoft.com/office/officeart/2005/8/layout/process4" loCatId="process" qsTypeId="urn:microsoft.com/office/officeart/2005/8/quickstyle/simple1" qsCatId="simple" csTypeId="urn:microsoft.com/office/officeart/2005/8/colors/accent1_2" csCatId="accent1" phldr="1"/>
      <dgm:spPr/>
    </dgm:pt>
    <dgm:pt modelId="{4BAFAC7C-4EAF-4235-9691-CBE6980559BE}">
      <dgm:prSet phldrT="[Text]" custT="1"/>
      <dgm:spPr/>
      <dgm:t>
        <a:bodyPr/>
        <a:lstStyle/>
        <a:p>
          <a:r>
            <a:rPr lang="en-US" sz="2400" dirty="0"/>
            <a:t>Motion</a:t>
          </a:r>
          <a:endParaRPr lang="en-US" sz="2000" dirty="0"/>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custT="1"/>
      <dgm:spPr/>
      <dgm:t>
        <a:bodyPr/>
        <a:lstStyle/>
        <a:p>
          <a:r>
            <a:rPr lang="en-US" sz="2400"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custT="1"/>
      <dgm:spPr/>
      <dgm:t>
        <a:bodyPr/>
        <a:lstStyle/>
        <a:p>
          <a:r>
            <a:rPr lang="en-US" sz="2400" dirty="0"/>
            <a:t>Force</a:t>
          </a:r>
          <a:endParaRPr lang="en-US" sz="1400" dirty="0"/>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custT="1"/>
      <dgm:spPr/>
      <dgm:t>
        <a:bodyPr/>
        <a:lstStyle/>
        <a:p>
          <a:r>
            <a:rPr lang="en-US" sz="2400" dirty="0"/>
            <a:t>Energy</a:t>
          </a:r>
          <a:endParaRPr lang="en-US" sz="1400" dirty="0"/>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dirty="0"/>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61D0FD83-038E-4065-999D-8245CFF115A4}">
      <dgm:prSet phldrT="[Text]"/>
      <dgm:spPr/>
      <dgm:t>
        <a:bodyPr/>
        <a:lstStyle/>
        <a:p>
          <a:r>
            <a:rPr lang="en-US"/>
            <a:t>Circulation</a:t>
          </a:r>
        </a:p>
      </dgm:t>
    </dgm:pt>
    <dgm:pt modelId="{D72B925B-8701-42EE-8D8E-7828457BC1B3}" type="parTrans" cxnId="{03211E51-24B7-4EC4-98A2-D3D8803F16A5}">
      <dgm:prSet/>
      <dgm:spPr/>
      <dgm:t>
        <a:bodyPr/>
        <a:lstStyle/>
        <a:p>
          <a:endParaRPr lang="en-US"/>
        </a:p>
      </dgm:t>
    </dgm:pt>
    <dgm:pt modelId="{F03ADA23-48A2-431D-A0AA-97853FCD54C2}" type="sibTrans" cxnId="{03211E51-24B7-4EC4-98A2-D3D8803F16A5}">
      <dgm:prSet/>
      <dgm:spPr/>
      <dgm:t>
        <a:bodyPr/>
        <a:lstStyle/>
        <a:p>
          <a:endParaRPr lang="en-US"/>
        </a:p>
      </dgm:t>
    </dgm:pt>
    <dgm:pt modelId="{6EEE4CDD-6F8B-48E3-84C2-AB667F2050FB}">
      <dgm:prSet phldrT="[Text]"/>
      <dgm:spPr/>
      <dgm:t>
        <a:bodyPr/>
        <a:lstStyle/>
        <a:p>
          <a:r>
            <a:rPr lang="en-US"/>
            <a:t>Breathing</a:t>
          </a:r>
        </a:p>
      </dgm:t>
    </dgm:pt>
    <dgm:pt modelId="{29B18EED-74AA-491C-B0E0-25D17F4009C1}" type="parTrans" cxnId="{72C993A6-045B-4A45-B280-EA3C93DE30D0}">
      <dgm:prSet/>
      <dgm:spPr/>
      <dgm:t>
        <a:bodyPr/>
        <a:lstStyle/>
        <a:p>
          <a:endParaRPr lang="en-US"/>
        </a:p>
      </dgm:t>
    </dgm:pt>
    <dgm:pt modelId="{A188D294-E5FE-44D3-B1D8-B6088AF8D0DC}" type="sibTrans" cxnId="{72C993A6-045B-4A45-B280-EA3C93DE30D0}">
      <dgm:prSet/>
      <dgm:spPr/>
      <dgm:t>
        <a:bodyPr/>
        <a:lstStyle/>
        <a:p>
          <a:endParaRPr lang="en-US"/>
        </a:p>
      </dgm:t>
    </dgm:pt>
    <dgm:pt modelId="{D92C34D7-BAF6-43C0-8661-610974CEF608}" type="pres">
      <dgm:prSet presAssocID="{ADD0C2CC-9F9D-4DB9-9C40-9562F724D9C2}" presName="Name0" presStyleCnt="0">
        <dgm:presLayoutVars>
          <dgm:dir/>
          <dgm:animLvl val="lvl"/>
          <dgm:resizeHandles val="exact"/>
        </dgm:presLayoutVars>
      </dgm:prSet>
      <dgm:spPr/>
    </dgm:pt>
    <dgm:pt modelId="{1931EFBF-1701-4CAB-80A6-65C9CD01315F}" type="pres">
      <dgm:prSet presAssocID="{7BA1FEA4-D3AC-4F9C-9966-20592EB65FBF}" presName="boxAndChildren" presStyleCnt="0"/>
      <dgm:spPr/>
    </dgm:pt>
    <dgm:pt modelId="{40009E03-D2EF-4A4A-B0FB-D3DB39364C5E}" type="pres">
      <dgm:prSet presAssocID="{7BA1FEA4-D3AC-4F9C-9966-20592EB65FBF}" presName="parentTextBox" presStyleLbl="node1" presStyleIdx="0" presStyleCnt="4"/>
      <dgm:spPr/>
    </dgm:pt>
    <dgm:pt modelId="{32F7F4B0-0D06-4B6B-A9D6-B9C4FBC61AA2}" type="pres">
      <dgm:prSet presAssocID="{7BA1FEA4-D3AC-4F9C-9966-20592EB65FBF}" presName="entireBox" presStyleLbl="node1" presStyleIdx="0" presStyleCnt="4"/>
      <dgm:spPr/>
    </dgm:pt>
    <dgm:pt modelId="{94BE7E05-1A94-44D4-A2EB-F21E727B13B8}" type="pres">
      <dgm:prSet presAssocID="{7BA1FEA4-D3AC-4F9C-9966-20592EB65FBF}" presName="descendantBox" presStyleCnt="0"/>
      <dgm:spPr/>
    </dgm:pt>
    <dgm:pt modelId="{11880ED0-12D9-45B4-BC6C-71AD20D004C5}" type="pres">
      <dgm:prSet presAssocID="{CC6382B3-83A5-4A3A-A96A-5C76A59A4498}" presName="childTextBox" presStyleLbl="fgAccFollowNode1" presStyleIdx="0" presStyleCnt="10">
        <dgm:presLayoutVars>
          <dgm:bulletEnabled val="1"/>
        </dgm:presLayoutVars>
      </dgm:prSet>
      <dgm:spPr/>
    </dgm:pt>
    <dgm:pt modelId="{03E1FD9D-284E-4B7F-B3B8-3FE2E8F1A5D8}" type="pres">
      <dgm:prSet presAssocID="{61D0FD83-038E-4065-999D-8245CFF115A4}" presName="childTextBox" presStyleLbl="fgAccFollowNode1" presStyleIdx="1" presStyleCnt="10">
        <dgm:presLayoutVars>
          <dgm:bulletEnabled val="1"/>
        </dgm:presLayoutVars>
      </dgm:prSet>
      <dgm:spPr/>
    </dgm:pt>
    <dgm:pt modelId="{DFDEF611-5F08-4C05-9A8E-387B12C9D0B7}" type="pres">
      <dgm:prSet presAssocID="{6EEE4CDD-6F8B-48E3-84C2-AB667F2050FB}" presName="childTextBox" presStyleLbl="fgAccFollowNode1" presStyleIdx="2" presStyleCnt="10">
        <dgm:presLayoutVars>
          <dgm:bulletEnabled val="1"/>
        </dgm:presLayoutVars>
      </dgm:prSet>
      <dgm:spPr/>
    </dgm:pt>
    <dgm:pt modelId="{C6EE227F-DDAC-4A54-BAE7-001C90301569}" type="pres">
      <dgm:prSet presAssocID="{979C074D-18D1-48F7-ABAA-3C91277E42EF}" presName="sp" presStyleCnt="0"/>
      <dgm:spPr/>
    </dgm:pt>
    <dgm:pt modelId="{15D4B6E4-09B6-4287-857B-287D615415C5}" type="pres">
      <dgm:prSet presAssocID="{AF63C9BC-7DDD-4E3B-BAE9-173A690246FE}" presName="arrowAndChildren" presStyleCnt="0"/>
      <dgm:spPr/>
    </dgm:pt>
    <dgm:pt modelId="{4CDE1878-C55A-465E-95B6-075E29B9D87B}" type="pres">
      <dgm:prSet presAssocID="{AF63C9BC-7DDD-4E3B-BAE9-173A690246FE}" presName="parentTextArrow" presStyleLbl="node1" presStyleIdx="0" presStyleCnt="4"/>
      <dgm:spPr/>
    </dgm:pt>
    <dgm:pt modelId="{9B9CF048-DDFA-4F49-ACC8-FDB35683EE06}" type="pres">
      <dgm:prSet presAssocID="{AF63C9BC-7DDD-4E3B-BAE9-173A690246FE}" presName="arrow" presStyleLbl="node1" presStyleIdx="1" presStyleCnt="4"/>
      <dgm:spPr/>
    </dgm:pt>
    <dgm:pt modelId="{FA60A6D1-7A07-4237-B92B-68B53A946AD8}" type="pres">
      <dgm:prSet presAssocID="{AF63C9BC-7DDD-4E3B-BAE9-173A690246FE}" presName="descendantArrow" presStyleCnt="0"/>
      <dgm:spPr/>
    </dgm:pt>
    <dgm:pt modelId="{944EBAA6-847D-45BD-B383-62AF4D5E358B}" type="pres">
      <dgm:prSet presAssocID="{101318F2-6B1E-4A16-B617-064E1BEA0849}" presName="childTextArrow" presStyleLbl="fgAccFollowNode1" presStyleIdx="3" presStyleCnt="10">
        <dgm:presLayoutVars>
          <dgm:bulletEnabled val="1"/>
        </dgm:presLayoutVars>
      </dgm:prSet>
      <dgm:spPr/>
    </dgm:pt>
    <dgm:pt modelId="{B367B7CA-0D45-45B8-992A-A909AB933607}" type="pres">
      <dgm:prSet presAssocID="{43624DCA-4015-434D-AF74-7BDFA0803AF5}" presName="childTextArrow" presStyleLbl="fgAccFollowNode1" presStyleIdx="4" presStyleCnt="10">
        <dgm:presLayoutVars>
          <dgm:bulletEnabled val="1"/>
        </dgm:presLayoutVars>
      </dgm:prSet>
      <dgm:spPr/>
    </dgm:pt>
    <dgm:pt modelId="{354FD152-BA96-4BB2-A9D1-C5ABC721AC48}" type="pres">
      <dgm:prSet presAssocID="{649E332D-B4D9-4C10-9C12-C826C376C692}" presName="sp" presStyleCnt="0"/>
      <dgm:spPr/>
    </dgm:pt>
    <dgm:pt modelId="{E31EF2AF-7BD0-4620-965E-113FD798AD5B}" type="pres">
      <dgm:prSet presAssocID="{AA25DA07-8C23-46D6-8F65-B68DCB696DF6}" presName="arrowAndChildren" presStyleCnt="0"/>
      <dgm:spPr/>
    </dgm:pt>
    <dgm:pt modelId="{D47BD61C-025B-4215-887F-DF47A6C6A060}" type="pres">
      <dgm:prSet presAssocID="{AA25DA07-8C23-46D6-8F65-B68DCB696DF6}" presName="parentTextArrow" presStyleLbl="node1" presStyleIdx="1" presStyleCnt="4"/>
      <dgm:spPr/>
    </dgm:pt>
    <dgm:pt modelId="{D3C30165-910B-4EE7-B6A8-8B6537A52027}" type="pres">
      <dgm:prSet presAssocID="{AA25DA07-8C23-46D6-8F65-B68DCB696DF6}" presName="arrow" presStyleLbl="node1" presStyleIdx="2" presStyleCnt="4"/>
      <dgm:spPr/>
    </dgm:pt>
    <dgm:pt modelId="{0B2D4F87-E208-4B95-A22A-87167F9D72CF}" type="pres">
      <dgm:prSet presAssocID="{AA25DA07-8C23-46D6-8F65-B68DCB696DF6}" presName="descendantArrow" presStyleCnt="0"/>
      <dgm:spPr/>
    </dgm:pt>
    <dgm:pt modelId="{F3D68356-27A5-4812-98F7-4789FEBC94FE}" type="pres">
      <dgm:prSet presAssocID="{910E4ABA-777C-415E-94BE-003C1D11D828}" presName="childTextArrow" presStyleLbl="fgAccFollowNode1" presStyleIdx="5" presStyleCnt="10">
        <dgm:presLayoutVars>
          <dgm:bulletEnabled val="1"/>
        </dgm:presLayoutVars>
      </dgm:prSet>
      <dgm:spPr/>
    </dgm:pt>
    <dgm:pt modelId="{C76591A3-3891-4D7D-A7A0-ACDF8D5DB5C4}" type="pres">
      <dgm:prSet presAssocID="{EF6BE2BD-0E5F-4FFF-9243-5EB977E866C3}" presName="childTextArrow" presStyleLbl="fgAccFollowNode1" presStyleIdx="6" presStyleCnt="10">
        <dgm:presLayoutVars>
          <dgm:bulletEnabled val="1"/>
        </dgm:presLayoutVars>
      </dgm:prSet>
      <dgm:spPr/>
    </dgm:pt>
    <dgm:pt modelId="{938BFD3F-BE6A-48D3-AE35-0C860BDD06A4}" type="pres">
      <dgm:prSet presAssocID="{F117B28E-CF1D-4582-B7B8-99813C94D3E1}" presName="childTextArrow" presStyleLbl="fgAccFollowNode1" presStyleIdx="7" presStyleCnt="10">
        <dgm:presLayoutVars>
          <dgm:bulletEnabled val="1"/>
        </dgm:presLayoutVars>
      </dgm:prSet>
      <dgm:spPr/>
    </dgm:pt>
    <dgm:pt modelId="{8B26A165-C504-4006-86E7-377EE2CFFFF0}" type="pres">
      <dgm:prSet presAssocID="{336FE740-6D49-489D-9EAB-06F463FA7D3E}" presName="sp" presStyleCnt="0"/>
      <dgm:spPr/>
    </dgm:pt>
    <dgm:pt modelId="{FA6A2F2D-D764-45EC-A784-4896797BB5C4}" type="pres">
      <dgm:prSet presAssocID="{4BAFAC7C-4EAF-4235-9691-CBE6980559BE}" presName="arrowAndChildren" presStyleCnt="0"/>
      <dgm:spPr/>
    </dgm:pt>
    <dgm:pt modelId="{6E323C56-3D45-4E6D-9B7E-EA23D67E90E6}" type="pres">
      <dgm:prSet presAssocID="{4BAFAC7C-4EAF-4235-9691-CBE6980559BE}" presName="parentTextArrow" presStyleLbl="node1" presStyleIdx="2" presStyleCnt="4"/>
      <dgm:spPr/>
    </dgm:pt>
    <dgm:pt modelId="{018993D7-36C9-4462-AC00-C255F4FB4413}" type="pres">
      <dgm:prSet presAssocID="{4BAFAC7C-4EAF-4235-9691-CBE6980559BE}" presName="arrow" presStyleLbl="node1" presStyleIdx="3" presStyleCnt="4"/>
      <dgm:spPr/>
    </dgm:pt>
    <dgm:pt modelId="{95584377-2680-41B4-AB1A-4A83FD94E7CA}" type="pres">
      <dgm:prSet presAssocID="{4BAFAC7C-4EAF-4235-9691-CBE6980559BE}" presName="descendantArrow" presStyleCnt="0"/>
      <dgm:spPr/>
    </dgm:pt>
    <dgm:pt modelId="{81B8B246-24B2-4253-9AE5-5FFF9F58F22D}" type="pres">
      <dgm:prSet presAssocID="{3C70544D-214B-4F8C-B2E9-63F0B0B967C0}" presName="childTextArrow" presStyleLbl="fgAccFollowNode1" presStyleIdx="8" presStyleCnt="10">
        <dgm:presLayoutVars>
          <dgm:bulletEnabled val="1"/>
        </dgm:presLayoutVars>
      </dgm:prSet>
      <dgm:spPr/>
    </dgm:pt>
    <dgm:pt modelId="{7E4DDFD6-1C4A-42A7-9994-BBED9D321553}" type="pres">
      <dgm:prSet presAssocID="{7B60EA5B-C732-4E5C-8647-6908ACE6ABE6}" presName="childTextArrow" presStyleLbl="fgAccFollowNode1" presStyleIdx="9" presStyleCnt="10">
        <dgm:presLayoutVars>
          <dgm:bulletEnabled val="1"/>
        </dgm:presLayoutVars>
      </dgm:prSet>
      <dgm:spPr/>
    </dgm:pt>
  </dgm:ptLst>
  <dgm:cxnLst>
    <dgm:cxn modelId="{E8A59710-D4A9-4589-A466-863328D0E51A}" type="presOf" srcId="{101318F2-6B1E-4A16-B617-064E1BEA0849}" destId="{944EBAA6-847D-45BD-B383-62AF4D5E358B}" srcOrd="0" destOrd="0" presId="urn:microsoft.com/office/officeart/2005/8/layout/process4"/>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A496B124-E3FD-45BC-8823-1A3FEF1A7BC3}" type="presOf" srcId="{AF63C9BC-7DDD-4E3B-BAE9-173A690246FE}" destId="{4CDE1878-C55A-465E-95B6-075E29B9D87B}" srcOrd="0" destOrd="0" presId="urn:microsoft.com/office/officeart/2005/8/layout/process4"/>
    <dgm:cxn modelId="{7DF39A27-4A8C-49EF-B0EE-B2D39FE1A736}" type="presOf" srcId="{6EEE4CDD-6F8B-48E3-84C2-AB667F2050FB}" destId="{DFDEF611-5F08-4C05-9A8E-387B12C9D0B7}" srcOrd="0" destOrd="0" presId="urn:microsoft.com/office/officeart/2005/8/layout/process4"/>
    <dgm:cxn modelId="{3B0AF13B-E4D8-4255-8619-318759CE353E}" srcId="{ADD0C2CC-9F9D-4DB9-9C40-9562F724D9C2}" destId="{AA25DA07-8C23-46D6-8F65-B68DCB696DF6}" srcOrd="1" destOrd="0" parTransId="{C985F6F5-860C-406E-8DAA-104855543886}" sibTransId="{649E332D-B4D9-4C10-9C12-C826C376C692}"/>
    <dgm:cxn modelId="{EFC5333C-0107-46AE-878E-C9BBE5232C2F}" type="presOf" srcId="{EF6BE2BD-0E5F-4FFF-9243-5EB977E866C3}" destId="{C76591A3-3891-4D7D-A7A0-ACDF8D5DB5C4}" srcOrd="0" destOrd="0" presId="urn:microsoft.com/office/officeart/2005/8/layout/process4"/>
    <dgm:cxn modelId="{0D9B9A3E-6E2A-43F2-B5F4-80498DEF15C1}" type="presOf" srcId="{AA25DA07-8C23-46D6-8F65-B68DCB696DF6}" destId="{D3C30165-910B-4EE7-B6A8-8B6537A52027}" srcOrd="1" destOrd="0" presId="urn:microsoft.com/office/officeart/2005/8/layout/process4"/>
    <dgm:cxn modelId="{7653FE5C-69B4-4FA3-8601-7B4893D38354}" type="presOf" srcId="{ADD0C2CC-9F9D-4DB9-9C40-9562F724D9C2}" destId="{D92C34D7-BAF6-43C0-8661-610974CEF608}" srcOrd="0" destOrd="0" presId="urn:microsoft.com/office/officeart/2005/8/layout/process4"/>
    <dgm:cxn modelId="{FC0D925E-B5E0-4026-854D-6C3FBEFD482E}" type="presOf" srcId="{61D0FD83-038E-4065-999D-8245CFF115A4}" destId="{03E1FD9D-284E-4B7F-B3B8-3FE2E8F1A5D8}" srcOrd="0" destOrd="0" presId="urn:microsoft.com/office/officeart/2005/8/layout/process4"/>
    <dgm:cxn modelId="{4EF22E68-DF10-41CF-BDCB-668538B08F27}" type="presOf" srcId="{AA25DA07-8C23-46D6-8F65-B68DCB696DF6}" destId="{D47BD61C-025B-4215-887F-DF47A6C6A060}" srcOrd="0" destOrd="0" presId="urn:microsoft.com/office/officeart/2005/8/layout/process4"/>
    <dgm:cxn modelId="{ECBA964F-BCD2-4B21-A0D6-69710B5854C4}" type="presOf" srcId="{AF63C9BC-7DDD-4E3B-BAE9-173A690246FE}" destId="{9B9CF048-DDFA-4F49-ACC8-FDB35683EE06}" srcOrd="1" destOrd="0" presId="urn:microsoft.com/office/officeart/2005/8/layout/process4"/>
    <dgm:cxn modelId="{45A3A14F-AFD7-4C47-B6C4-2B5A504EB814}" type="presOf" srcId="{43624DCA-4015-434D-AF74-7BDFA0803AF5}" destId="{B367B7CA-0D45-45B8-992A-A909AB933607}" srcOrd="0" destOrd="0" presId="urn:microsoft.com/office/officeart/2005/8/layout/process4"/>
    <dgm:cxn modelId="{03211E51-24B7-4EC4-98A2-D3D8803F16A5}" srcId="{7BA1FEA4-D3AC-4F9C-9966-20592EB65FBF}" destId="{61D0FD83-038E-4065-999D-8245CFF115A4}" srcOrd="1" destOrd="0" parTransId="{D72B925B-8701-42EE-8D8E-7828457BC1B3}" sibTransId="{F03ADA23-48A2-431D-A0AA-97853FCD54C2}"/>
    <dgm:cxn modelId="{F6331473-7D4E-41BF-A4DA-03419D168135}" type="presOf" srcId="{910E4ABA-777C-415E-94BE-003C1D11D828}" destId="{F3D68356-27A5-4812-98F7-4789FEBC94FE}" srcOrd="0" destOrd="0" presId="urn:microsoft.com/office/officeart/2005/8/layout/process4"/>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C3DA0376-32D1-43F3-A2ED-885BEE24864F}" srcId="{4BAFAC7C-4EAF-4235-9691-CBE6980559BE}" destId="{7B60EA5B-C732-4E5C-8647-6908ACE6ABE6}" srcOrd="1" destOrd="0" parTransId="{A23BA163-D9C6-4A5D-891F-DA1464BF50BB}" sibTransId="{CE03E2AB-44B5-4043-BFD6-B6C7E3D5C97E}"/>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72C993A6-045B-4A45-B280-EA3C93DE30D0}" srcId="{7BA1FEA4-D3AC-4F9C-9966-20592EB65FBF}" destId="{6EEE4CDD-6F8B-48E3-84C2-AB667F2050FB}" srcOrd="2" destOrd="0" parTransId="{29B18EED-74AA-491C-B0E0-25D17F4009C1}" sibTransId="{A188D294-E5FE-44D3-B1D8-B6088AF8D0DC}"/>
    <dgm:cxn modelId="{21E7B5A6-F602-4632-8166-D315B4F632AD}" type="presOf" srcId="{7BA1FEA4-D3AC-4F9C-9966-20592EB65FBF}" destId="{40009E03-D2EF-4A4A-B0FB-D3DB39364C5E}" srcOrd="0" destOrd="0" presId="urn:microsoft.com/office/officeart/2005/8/layout/process4"/>
    <dgm:cxn modelId="{B65305AB-B306-43BD-99B5-39F275090191}" type="presOf" srcId="{F117B28E-CF1D-4582-B7B8-99813C94D3E1}" destId="{938BFD3F-BE6A-48D3-AE35-0C860BDD06A4}" srcOrd="0" destOrd="0" presId="urn:microsoft.com/office/officeart/2005/8/layout/process4"/>
    <dgm:cxn modelId="{C60958AC-9106-4B1E-8CFD-FA95E79C968B}" srcId="{AA25DA07-8C23-46D6-8F65-B68DCB696DF6}" destId="{910E4ABA-777C-415E-94BE-003C1D11D828}" srcOrd="0" destOrd="0" parTransId="{A79BDCE7-1728-4393-8FC0-D865128256FE}" sibTransId="{F3296419-B094-4144-9BAE-6DC24C3626EF}"/>
    <dgm:cxn modelId="{E8E58AC1-2A9B-493B-9E7B-508B55FFBABF}" type="presOf" srcId="{7B60EA5B-C732-4E5C-8647-6908ACE6ABE6}" destId="{7E4DDFD6-1C4A-42A7-9994-BBED9D321553}" srcOrd="0" destOrd="0" presId="urn:microsoft.com/office/officeart/2005/8/layout/process4"/>
    <dgm:cxn modelId="{81CC51C9-6F07-4D19-B1D3-8089E7A3354B}" type="presOf" srcId="{4BAFAC7C-4EAF-4235-9691-CBE6980559BE}" destId="{6E323C56-3D45-4E6D-9B7E-EA23D67E90E6}" srcOrd="0" destOrd="0" presId="urn:microsoft.com/office/officeart/2005/8/layout/process4"/>
    <dgm:cxn modelId="{F112DBD3-9883-4D10-9C49-D0C4C69EA218}" type="presOf" srcId="{CC6382B3-83A5-4A3A-A96A-5C76A59A4498}" destId="{11880ED0-12D9-45B4-BC6C-71AD20D004C5}" srcOrd="0" destOrd="0" presId="urn:microsoft.com/office/officeart/2005/8/layout/process4"/>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CE85E8DC-1089-43F6-9472-21F3EF8A10DA}" type="presOf" srcId="{3C70544D-214B-4F8C-B2E9-63F0B0B967C0}" destId="{81B8B246-24B2-4253-9AE5-5FFF9F58F22D}" srcOrd="0" destOrd="0" presId="urn:microsoft.com/office/officeart/2005/8/layout/process4"/>
    <dgm:cxn modelId="{14C7B0EB-C316-4F12-A716-31AF3604F145}" srcId="{ADD0C2CC-9F9D-4DB9-9C40-9562F724D9C2}" destId="{7BA1FEA4-D3AC-4F9C-9966-20592EB65FBF}" srcOrd="3" destOrd="0" parTransId="{44FEB725-44E6-48A4-AEA0-BAEE2EE0D16E}" sibTransId="{5673AE38-0C23-4FF9-AD13-17CF3F633305}"/>
    <dgm:cxn modelId="{C7975CED-FD35-4A9A-B1F2-5020E3272A80}" type="presOf" srcId="{4BAFAC7C-4EAF-4235-9691-CBE6980559BE}" destId="{018993D7-36C9-4462-AC00-C255F4FB4413}" srcOrd="1" destOrd="0" presId="urn:microsoft.com/office/officeart/2005/8/layout/process4"/>
    <dgm:cxn modelId="{4AE63CFF-33BE-45F5-9BC2-F1F9B2AA7A73}" type="presOf" srcId="{7BA1FEA4-D3AC-4F9C-9966-20592EB65FBF}" destId="{32F7F4B0-0D06-4B6B-A9D6-B9C4FBC61AA2}" srcOrd="1" destOrd="0" presId="urn:microsoft.com/office/officeart/2005/8/layout/process4"/>
    <dgm:cxn modelId="{868EA78D-D137-4A22-B904-C236E7D695FD}" type="presParOf" srcId="{D92C34D7-BAF6-43C0-8661-610974CEF608}" destId="{1931EFBF-1701-4CAB-80A6-65C9CD01315F}" srcOrd="0" destOrd="0" presId="urn:microsoft.com/office/officeart/2005/8/layout/process4"/>
    <dgm:cxn modelId="{33618DDA-F016-49F8-AC57-F5610C987B9C}" type="presParOf" srcId="{1931EFBF-1701-4CAB-80A6-65C9CD01315F}" destId="{40009E03-D2EF-4A4A-B0FB-D3DB39364C5E}" srcOrd="0" destOrd="0" presId="urn:microsoft.com/office/officeart/2005/8/layout/process4"/>
    <dgm:cxn modelId="{443CD069-4AF3-4F6B-8047-F630E61E024C}" type="presParOf" srcId="{1931EFBF-1701-4CAB-80A6-65C9CD01315F}" destId="{32F7F4B0-0D06-4B6B-A9D6-B9C4FBC61AA2}" srcOrd="1" destOrd="0" presId="urn:microsoft.com/office/officeart/2005/8/layout/process4"/>
    <dgm:cxn modelId="{C8E9B896-F2C2-403B-B9C3-1F97AB8FE27E}" type="presParOf" srcId="{1931EFBF-1701-4CAB-80A6-65C9CD01315F}" destId="{94BE7E05-1A94-44D4-A2EB-F21E727B13B8}" srcOrd="2" destOrd="0" presId="urn:microsoft.com/office/officeart/2005/8/layout/process4"/>
    <dgm:cxn modelId="{B13BC188-71B5-4357-9063-9F45C74D27E5}" type="presParOf" srcId="{94BE7E05-1A94-44D4-A2EB-F21E727B13B8}" destId="{11880ED0-12D9-45B4-BC6C-71AD20D004C5}" srcOrd="0" destOrd="0" presId="urn:microsoft.com/office/officeart/2005/8/layout/process4"/>
    <dgm:cxn modelId="{37706C0B-3665-4977-9D72-9AA3A534B322}" type="presParOf" srcId="{94BE7E05-1A94-44D4-A2EB-F21E727B13B8}" destId="{03E1FD9D-284E-4B7F-B3B8-3FE2E8F1A5D8}" srcOrd="1" destOrd="0" presId="urn:microsoft.com/office/officeart/2005/8/layout/process4"/>
    <dgm:cxn modelId="{CE8ADA09-D636-4BEE-9E2C-9A917E976C3E}" type="presParOf" srcId="{94BE7E05-1A94-44D4-A2EB-F21E727B13B8}" destId="{DFDEF611-5F08-4C05-9A8E-387B12C9D0B7}" srcOrd="2" destOrd="0" presId="urn:microsoft.com/office/officeart/2005/8/layout/process4"/>
    <dgm:cxn modelId="{E4FFDD53-9FCE-4C74-BD8D-B648671D3F6C}" type="presParOf" srcId="{D92C34D7-BAF6-43C0-8661-610974CEF608}" destId="{C6EE227F-DDAC-4A54-BAE7-001C90301569}" srcOrd="1" destOrd="0" presId="urn:microsoft.com/office/officeart/2005/8/layout/process4"/>
    <dgm:cxn modelId="{9BB9D82B-C848-47EC-8369-678628039880}" type="presParOf" srcId="{D92C34D7-BAF6-43C0-8661-610974CEF608}" destId="{15D4B6E4-09B6-4287-857B-287D615415C5}" srcOrd="2" destOrd="0" presId="urn:microsoft.com/office/officeart/2005/8/layout/process4"/>
    <dgm:cxn modelId="{065EB270-8E78-468E-B6E1-BC3B72BCD61C}" type="presParOf" srcId="{15D4B6E4-09B6-4287-857B-287D615415C5}" destId="{4CDE1878-C55A-465E-95B6-075E29B9D87B}" srcOrd="0" destOrd="0" presId="urn:microsoft.com/office/officeart/2005/8/layout/process4"/>
    <dgm:cxn modelId="{71F36C84-AD31-4DDB-8102-03496BA58E0D}" type="presParOf" srcId="{15D4B6E4-09B6-4287-857B-287D615415C5}" destId="{9B9CF048-DDFA-4F49-ACC8-FDB35683EE06}" srcOrd="1" destOrd="0" presId="urn:microsoft.com/office/officeart/2005/8/layout/process4"/>
    <dgm:cxn modelId="{5D05EAE0-52EF-452B-B404-D1B21192F2CD}" type="presParOf" srcId="{15D4B6E4-09B6-4287-857B-287D615415C5}" destId="{FA60A6D1-7A07-4237-B92B-68B53A946AD8}" srcOrd="2" destOrd="0" presId="urn:microsoft.com/office/officeart/2005/8/layout/process4"/>
    <dgm:cxn modelId="{AF77FA8A-AEED-45C3-9AE2-31F770F52FAC}" type="presParOf" srcId="{FA60A6D1-7A07-4237-B92B-68B53A946AD8}" destId="{944EBAA6-847D-45BD-B383-62AF4D5E358B}" srcOrd="0" destOrd="0" presId="urn:microsoft.com/office/officeart/2005/8/layout/process4"/>
    <dgm:cxn modelId="{666785C3-6636-4BFD-B97D-317E505A4BE8}" type="presParOf" srcId="{FA60A6D1-7A07-4237-B92B-68B53A946AD8}" destId="{B367B7CA-0D45-45B8-992A-A909AB933607}" srcOrd="1" destOrd="0" presId="urn:microsoft.com/office/officeart/2005/8/layout/process4"/>
    <dgm:cxn modelId="{303143D3-7215-48B6-97E0-80124CC576A8}" type="presParOf" srcId="{D92C34D7-BAF6-43C0-8661-610974CEF608}" destId="{354FD152-BA96-4BB2-A9D1-C5ABC721AC48}" srcOrd="3" destOrd="0" presId="urn:microsoft.com/office/officeart/2005/8/layout/process4"/>
    <dgm:cxn modelId="{8CF63E83-B1A8-45F0-990B-A06513799761}" type="presParOf" srcId="{D92C34D7-BAF6-43C0-8661-610974CEF608}" destId="{E31EF2AF-7BD0-4620-965E-113FD798AD5B}" srcOrd="4" destOrd="0" presId="urn:microsoft.com/office/officeart/2005/8/layout/process4"/>
    <dgm:cxn modelId="{7E951E70-3509-43F1-AADA-9D2D34A28103}" type="presParOf" srcId="{E31EF2AF-7BD0-4620-965E-113FD798AD5B}" destId="{D47BD61C-025B-4215-887F-DF47A6C6A060}" srcOrd="0" destOrd="0" presId="urn:microsoft.com/office/officeart/2005/8/layout/process4"/>
    <dgm:cxn modelId="{7F71FAA7-5FF4-40FC-9F01-4CACB020A8FC}" type="presParOf" srcId="{E31EF2AF-7BD0-4620-965E-113FD798AD5B}" destId="{D3C30165-910B-4EE7-B6A8-8B6537A52027}" srcOrd="1" destOrd="0" presId="urn:microsoft.com/office/officeart/2005/8/layout/process4"/>
    <dgm:cxn modelId="{745B52DC-D29D-462F-A232-8DD705A3C17D}" type="presParOf" srcId="{E31EF2AF-7BD0-4620-965E-113FD798AD5B}" destId="{0B2D4F87-E208-4B95-A22A-87167F9D72CF}" srcOrd="2" destOrd="0" presId="urn:microsoft.com/office/officeart/2005/8/layout/process4"/>
    <dgm:cxn modelId="{D71CDD18-590D-4043-9ADC-3FED6F5F7D8D}" type="presParOf" srcId="{0B2D4F87-E208-4B95-A22A-87167F9D72CF}" destId="{F3D68356-27A5-4812-98F7-4789FEBC94FE}" srcOrd="0" destOrd="0" presId="urn:microsoft.com/office/officeart/2005/8/layout/process4"/>
    <dgm:cxn modelId="{3F5CB89C-71C6-4B4F-B11C-3951A4BC8F5E}" type="presParOf" srcId="{0B2D4F87-E208-4B95-A22A-87167F9D72CF}" destId="{C76591A3-3891-4D7D-A7A0-ACDF8D5DB5C4}" srcOrd="1" destOrd="0" presId="urn:microsoft.com/office/officeart/2005/8/layout/process4"/>
    <dgm:cxn modelId="{F2330DB0-DD3F-47FB-ADDF-47FB5E381565}" type="presParOf" srcId="{0B2D4F87-E208-4B95-A22A-87167F9D72CF}" destId="{938BFD3F-BE6A-48D3-AE35-0C860BDD06A4}" srcOrd="2" destOrd="0" presId="urn:microsoft.com/office/officeart/2005/8/layout/process4"/>
    <dgm:cxn modelId="{022C7658-BFDA-4413-8FD5-B52E87CB3125}" type="presParOf" srcId="{D92C34D7-BAF6-43C0-8661-610974CEF608}" destId="{8B26A165-C504-4006-86E7-377EE2CFFFF0}" srcOrd="5" destOrd="0" presId="urn:microsoft.com/office/officeart/2005/8/layout/process4"/>
    <dgm:cxn modelId="{52742ED7-2262-4E8A-9559-0F50B2C40BC2}" type="presParOf" srcId="{D92C34D7-BAF6-43C0-8661-610974CEF608}" destId="{FA6A2F2D-D764-45EC-A784-4896797BB5C4}" srcOrd="6" destOrd="0" presId="urn:microsoft.com/office/officeart/2005/8/layout/process4"/>
    <dgm:cxn modelId="{5618611B-2D43-4BF9-B496-CA78DE523539}" type="presParOf" srcId="{FA6A2F2D-D764-45EC-A784-4896797BB5C4}" destId="{6E323C56-3D45-4E6D-9B7E-EA23D67E90E6}" srcOrd="0" destOrd="0" presId="urn:microsoft.com/office/officeart/2005/8/layout/process4"/>
    <dgm:cxn modelId="{5F37A4FA-13AE-446C-879B-51A4537646B3}" type="presParOf" srcId="{FA6A2F2D-D764-45EC-A784-4896797BB5C4}" destId="{018993D7-36C9-4462-AC00-C255F4FB4413}" srcOrd="1" destOrd="0" presId="urn:microsoft.com/office/officeart/2005/8/layout/process4"/>
    <dgm:cxn modelId="{D514E43F-4C8C-478F-BF97-19FAD0935F05}" type="presParOf" srcId="{FA6A2F2D-D764-45EC-A784-4896797BB5C4}" destId="{95584377-2680-41B4-AB1A-4A83FD94E7CA}" srcOrd="2" destOrd="0" presId="urn:microsoft.com/office/officeart/2005/8/layout/process4"/>
    <dgm:cxn modelId="{9BE23BE7-8BEA-410C-8E88-290FC90CACC6}" type="presParOf" srcId="{95584377-2680-41B4-AB1A-4A83FD94E7CA}" destId="{81B8B246-24B2-4253-9AE5-5FFF9F58F22D}" srcOrd="0" destOrd="0" presId="urn:microsoft.com/office/officeart/2005/8/layout/process4"/>
    <dgm:cxn modelId="{6580C77F-F3A4-41BF-B10F-834073E96CD5}" type="presParOf" srcId="{95584377-2680-41B4-AB1A-4A83FD94E7CA}" destId="{7E4DDFD6-1C4A-42A7-9994-BBED9D321553}" srcOrd="1"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DD0C2CC-9F9D-4DB9-9C40-9562F724D9C2}" type="doc">
      <dgm:prSet loTypeId="urn:microsoft.com/office/officeart/2005/8/layout/process4" loCatId="process" qsTypeId="urn:microsoft.com/office/officeart/2005/8/quickstyle/simple1" qsCatId="simple" csTypeId="urn:microsoft.com/office/officeart/2005/8/colors/accent1_2" csCatId="accent1" phldr="1"/>
      <dgm:spPr/>
    </dgm:pt>
    <dgm:pt modelId="{4BAFAC7C-4EAF-4235-9691-CBE6980559BE}">
      <dgm:prSet phldrT="[Text]" custT="1"/>
      <dgm:spPr/>
      <dgm:t>
        <a:bodyPr/>
        <a:lstStyle/>
        <a:p>
          <a:r>
            <a:rPr lang="en-US" sz="2400" dirty="0"/>
            <a:t>Motion</a:t>
          </a:r>
          <a:endParaRPr lang="en-US" sz="1400" dirty="0"/>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custT="1"/>
      <dgm:spPr/>
      <dgm:t>
        <a:bodyPr/>
        <a:lstStyle/>
        <a:p>
          <a:r>
            <a:rPr lang="en-US" sz="2400"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custT="1"/>
      <dgm:spPr/>
      <dgm:t>
        <a:bodyPr/>
        <a:lstStyle/>
        <a:p>
          <a:r>
            <a:rPr lang="en-US" sz="2400" dirty="0"/>
            <a:t>Force</a:t>
          </a:r>
          <a:endParaRPr lang="en-US" sz="1400" dirty="0"/>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custT="1"/>
      <dgm:spPr/>
      <dgm:t>
        <a:bodyPr/>
        <a:lstStyle/>
        <a:p>
          <a:r>
            <a:rPr lang="en-US" sz="2400"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61D0FD83-038E-4065-999D-8245CFF115A4}">
      <dgm:prSet phldrT="[Text]"/>
      <dgm:spPr/>
      <dgm:t>
        <a:bodyPr/>
        <a:lstStyle/>
        <a:p>
          <a:r>
            <a:rPr lang="en-US"/>
            <a:t>Circulation</a:t>
          </a:r>
        </a:p>
      </dgm:t>
    </dgm:pt>
    <dgm:pt modelId="{D72B925B-8701-42EE-8D8E-7828457BC1B3}" type="parTrans" cxnId="{03211E51-24B7-4EC4-98A2-D3D8803F16A5}">
      <dgm:prSet/>
      <dgm:spPr/>
      <dgm:t>
        <a:bodyPr/>
        <a:lstStyle/>
        <a:p>
          <a:endParaRPr lang="en-US"/>
        </a:p>
      </dgm:t>
    </dgm:pt>
    <dgm:pt modelId="{F03ADA23-48A2-431D-A0AA-97853FCD54C2}" type="sibTrans" cxnId="{03211E51-24B7-4EC4-98A2-D3D8803F16A5}">
      <dgm:prSet/>
      <dgm:spPr/>
      <dgm:t>
        <a:bodyPr/>
        <a:lstStyle/>
        <a:p>
          <a:endParaRPr lang="en-US"/>
        </a:p>
      </dgm:t>
    </dgm:pt>
    <dgm:pt modelId="{6EEE4CDD-6F8B-48E3-84C2-AB667F2050FB}">
      <dgm:prSet phldrT="[Text]"/>
      <dgm:spPr/>
      <dgm:t>
        <a:bodyPr/>
        <a:lstStyle/>
        <a:p>
          <a:r>
            <a:rPr lang="en-US"/>
            <a:t>Breathing</a:t>
          </a:r>
        </a:p>
      </dgm:t>
    </dgm:pt>
    <dgm:pt modelId="{29B18EED-74AA-491C-B0E0-25D17F4009C1}" type="parTrans" cxnId="{72C993A6-045B-4A45-B280-EA3C93DE30D0}">
      <dgm:prSet/>
      <dgm:spPr/>
      <dgm:t>
        <a:bodyPr/>
        <a:lstStyle/>
        <a:p>
          <a:endParaRPr lang="en-US"/>
        </a:p>
      </dgm:t>
    </dgm:pt>
    <dgm:pt modelId="{A188D294-E5FE-44D3-B1D8-B6088AF8D0DC}" type="sibTrans" cxnId="{72C993A6-045B-4A45-B280-EA3C93DE30D0}">
      <dgm:prSet/>
      <dgm:spPr/>
      <dgm:t>
        <a:bodyPr/>
        <a:lstStyle/>
        <a:p>
          <a:endParaRPr lang="en-US"/>
        </a:p>
      </dgm:t>
    </dgm:pt>
    <dgm:pt modelId="{D92C34D7-BAF6-43C0-8661-610974CEF608}" type="pres">
      <dgm:prSet presAssocID="{ADD0C2CC-9F9D-4DB9-9C40-9562F724D9C2}" presName="Name0" presStyleCnt="0">
        <dgm:presLayoutVars>
          <dgm:dir/>
          <dgm:animLvl val="lvl"/>
          <dgm:resizeHandles val="exact"/>
        </dgm:presLayoutVars>
      </dgm:prSet>
      <dgm:spPr/>
    </dgm:pt>
    <dgm:pt modelId="{1931EFBF-1701-4CAB-80A6-65C9CD01315F}" type="pres">
      <dgm:prSet presAssocID="{7BA1FEA4-D3AC-4F9C-9966-20592EB65FBF}" presName="boxAndChildren" presStyleCnt="0"/>
      <dgm:spPr/>
    </dgm:pt>
    <dgm:pt modelId="{40009E03-D2EF-4A4A-B0FB-D3DB39364C5E}" type="pres">
      <dgm:prSet presAssocID="{7BA1FEA4-D3AC-4F9C-9966-20592EB65FBF}" presName="parentTextBox" presStyleLbl="node1" presStyleIdx="0" presStyleCnt="4"/>
      <dgm:spPr/>
    </dgm:pt>
    <dgm:pt modelId="{32F7F4B0-0D06-4B6B-A9D6-B9C4FBC61AA2}" type="pres">
      <dgm:prSet presAssocID="{7BA1FEA4-D3AC-4F9C-9966-20592EB65FBF}" presName="entireBox" presStyleLbl="node1" presStyleIdx="0" presStyleCnt="4"/>
      <dgm:spPr/>
    </dgm:pt>
    <dgm:pt modelId="{94BE7E05-1A94-44D4-A2EB-F21E727B13B8}" type="pres">
      <dgm:prSet presAssocID="{7BA1FEA4-D3AC-4F9C-9966-20592EB65FBF}" presName="descendantBox" presStyleCnt="0"/>
      <dgm:spPr/>
    </dgm:pt>
    <dgm:pt modelId="{11880ED0-12D9-45B4-BC6C-71AD20D004C5}" type="pres">
      <dgm:prSet presAssocID="{CC6382B3-83A5-4A3A-A96A-5C76A59A4498}" presName="childTextBox" presStyleLbl="fgAccFollowNode1" presStyleIdx="0" presStyleCnt="10">
        <dgm:presLayoutVars>
          <dgm:bulletEnabled val="1"/>
        </dgm:presLayoutVars>
      </dgm:prSet>
      <dgm:spPr/>
    </dgm:pt>
    <dgm:pt modelId="{03E1FD9D-284E-4B7F-B3B8-3FE2E8F1A5D8}" type="pres">
      <dgm:prSet presAssocID="{61D0FD83-038E-4065-999D-8245CFF115A4}" presName="childTextBox" presStyleLbl="fgAccFollowNode1" presStyleIdx="1" presStyleCnt="10">
        <dgm:presLayoutVars>
          <dgm:bulletEnabled val="1"/>
        </dgm:presLayoutVars>
      </dgm:prSet>
      <dgm:spPr/>
    </dgm:pt>
    <dgm:pt modelId="{DFDEF611-5F08-4C05-9A8E-387B12C9D0B7}" type="pres">
      <dgm:prSet presAssocID="{6EEE4CDD-6F8B-48E3-84C2-AB667F2050FB}" presName="childTextBox" presStyleLbl="fgAccFollowNode1" presStyleIdx="2" presStyleCnt="10">
        <dgm:presLayoutVars>
          <dgm:bulletEnabled val="1"/>
        </dgm:presLayoutVars>
      </dgm:prSet>
      <dgm:spPr/>
    </dgm:pt>
    <dgm:pt modelId="{C6EE227F-DDAC-4A54-BAE7-001C90301569}" type="pres">
      <dgm:prSet presAssocID="{979C074D-18D1-48F7-ABAA-3C91277E42EF}" presName="sp" presStyleCnt="0"/>
      <dgm:spPr/>
    </dgm:pt>
    <dgm:pt modelId="{15D4B6E4-09B6-4287-857B-287D615415C5}" type="pres">
      <dgm:prSet presAssocID="{AF63C9BC-7DDD-4E3B-BAE9-173A690246FE}" presName="arrowAndChildren" presStyleCnt="0"/>
      <dgm:spPr/>
    </dgm:pt>
    <dgm:pt modelId="{4CDE1878-C55A-465E-95B6-075E29B9D87B}" type="pres">
      <dgm:prSet presAssocID="{AF63C9BC-7DDD-4E3B-BAE9-173A690246FE}" presName="parentTextArrow" presStyleLbl="node1" presStyleIdx="0" presStyleCnt="4"/>
      <dgm:spPr/>
    </dgm:pt>
    <dgm:pt modelId="{9B9CF048-DDFA-4F49-ACC8-FDB35683EE06}" type="pres">
      <dgm:prSet presAssocID="{AF63C9BC-7DDD-4E3B-BAE9-173A690246FE}" presName="arrow" presStyleLbl="node1" presStyleIdx="1" presStyleCnt="4"/>
      <dgm:spPr/>
    </dgm:pt>
    <dgm:pt modelId="{FA60A6D1-7A07-4237-B92B-68B53A946AD8}" type="pres">
      <dgm:prSet presAssocID="{AF63C9BC-7DDD-4E3B-BAE9-173A690246FE}" presName="descendantArrow" presStyleCnt="0"/>
      <dgm:spPr/>
    </dgm:pt>
    <dgm:pt modelId="{944EBAA6-847D-45BD-B383-62AF4D5E358B}" type="pres">
      <dgm:prSet presAssocID="{101318F2-6B1E-4A16-B617-064E1BEA0849}" presName="childTextArrow" presStyleLbl="fgAccFollowNode1" presStyleIdx="3" presStyleCnt="10">
        <dgm:presLayoutVars>
          <dgm:bulletEnabled val="1"/>
        </dgm:presLayoutVars>
      </dgm:prSet>
      <dgm:spPr/>
    </dgm:pt>
    <dgm:pt modelId="{B367B7CA-0D45-45B8-992A-A909AB933607}" type="pres">
      <dgm:prSet presAssocID="{43624DCA-4015-434D-AF74-7BDFA0803AF5}" presName="childTextArrow" presStyleLbl="fgAccFollowNode1" presStyleIdx="4" presStyleCnt="10">
        <dgm:presLayoutVars>
          <dgm:bulletEnabled val="1"/>
        </dgm:presLayoutVars>
      </dgm:prSet>
      <dgm:spPr/>
    </dgm:pt>
    <dgm:pt modelId="{354FD152-BA96-4BB2-A9D1-C5ABC721AC48}" type="pres">
      <dgm:prSet presAssocID="{649E332D-B4D9-4C10-9C12-C826C376C692}" presName="sp" presStyleCnt="0"/>
      <dgm:spPr/>
    </dgm:pt>
    <dgm:pt modelId="{E31EF2AF-7BD0-4620-965E-113FD798AD5B}" type="pres">
      <dgm:prSet presAssocID="{AA25DA07-8C23-46D6-8F65-B68DCB696DF6}" presName="arrowAndChildren" presStyleCnt="0"/>
      <dgm:spPr/>
    </dgm:pt>
    <dgm:pt modelId="{D47BD61C-025B-4215-887F-DF47A6C6A060}" type="pres">
      <dgm:prSet presAssocID="{AA25DA07-8C23-46D6-8F65-B68DCB696DF6}" presName="parentTextArrow" presStyleLbl="node1" presStyleIdx="1" presStyleCnt="4"/>
      <dgm:spPr/>
    </dgm:pt>
    <dgm:pt modelId="{D3C30165-910B-4EE7-B6A8-8B6537A52027}" type="pres">
      <dgm:prSet presAssocID="{AA25DA07-8C23-46D6-8F65-B68DCB696DF6}" presName="arrow" presStyleLbl="node1" presStyleIdx="2" presStyleCnt="4"/>
      <dgm:spPr/>
    </dgm:pt>
    <dgm:pt modelId="{0B2D4F87-E208-4B95-A22A-87167F9D72CF}" type="pres">
      <dgm:prSet presAssocID="{AA25DA07-8C23-46D6-8F65-B68DCB696DF6}" presName="descendantArrow" presStyleCnt="0"/>
      <dgm:spPr/>
    </dgm:pt>
    <dgm:pt modelId="{F3D68356-27A5-4812-98F7-4789FEBC94FE}" type="pres">
      <dgm:prSet presAssocID="{910E4ABA-777C-415E-94BE-003C1D11D828}" presName="childTextArrow" presStyleLbl="fgAccFollowNode1" presStyleIdx="5" presStyleCnt="10">
        <dgm:presLayoutVars>
          <dgm:bulletEnabled val="1"/>
        </dgm:presLayoutVars>
      </dgm:prSet>
      <dgm:spPr/>
    </dgm:pt>
    <dgm:pt modelId="{C76591A3-3891-4D7D-A7A0-ACDF8D5DB5C4}" type="pres">
      <dgm:prSet presAssocID="{EF6BE2BD-0E5F-4FFF-9243-5EB977E866C3}" presName="childTextArrow" presStyleLbl="fgAccFollowNode1" presStyleIdx="6" presStyleCnt="10">
        <dgm:presLayoutVars>
          <dgm:bulletEnabled val="1"/>
        </dgm:presLayoutVars>
      </dgm:prSet>
      <dgm:spPr/>
    </dgm:pt>
    <dgm:pt modelId="{938BFD3F-BE6A-48D3-AE35-0C860BDD06A4}" type="pres">
      <dgm:prSet presAssocID="{F117B28E-CF1D-4582-B7B8-99813C94D3E1}" presName="childTextArrow" presStyleLbl="fgAccFollowNode1" presStyleIdx="7" presStyleCnt="10">
        <dgm:presLayoutVars>
          <dgm:bulletEnabled val="1"/>
        </dgm:presLayoutVars>
      </dgm:prSet>
      <dgm:spPr/>
    </dgm:pt>
    <dgm:pt modelId="{8B26A165-C504-4006-86E7-377EE2CFFFF0}" type="pres">
      <dgm:prSet presAssocID="{336FE740-6D49-489D-9EAB-06F463FA7D3E}" presName="sp" presStyleCnt="0"/>
      <dgm:spPr/>
    </dgm:pt>
    <dgm:pt modelId="{FA6A2F2D-D764-45EC-A784-4896797BB5C4}" type="pres">
      <dgm:prSet presAssocID="{4BAFAC7C-4EAF-4235-9691-CBE6980559BE}" presName="arrowAndChildren" presStyleCnt="0"/>
      <dgm:spPr/>
    </dgm:pt>
    <dgm:pt modelId="{6E323C56-3D45-4E6D-9B7E-EA23D67E90E6}" type="pres">
      <dgm:prSet presAssocID="{4BAFAC7C-4EAF-4235-9691-CBE6980559BE}" presName="parentTextArrow" presStyleLbl="node1" presStyleIdx="2" presStyleCnt="4"/>
      <dgm:spPr/>
    </dgm:pt>
    <dgm:pt modelId="{018993D7-36C9-4462-AC00-C255F4FB4413}" type="pres">
      <dgm:prSet presAssocID="{4BAFAC7C-4EAF-4235-9691-CBE6980559BE}" presName="arrow" presStyleLbl="node1" presStyleIdx="3" presStyleCnt="4"/>
      <dgm:spPr/>
    </dgm:pt>
    <dgm:pt modelId="{95584377-2680-41B4-AB1A-4A83FD94E7CA}" type="pres">
      <dgm:prSet presAssocID="{4BAFAC7C-4EAF-4235-9691-CBE6980559BE}" presName="descendantArrow" presStyleCnt="0"/>
      <dgm:spPr/>
    </dgm:pt>
    <dgm:pt modelId="{81B8B246-24B2-4253-9AE5-5FFF9F58F22D}" type="pres">
      <dgm:prSet presAssocID="{3C70544D-214B-4F8C-B2E9-63F0B0B967C0}" presName="childTextArrow" presStyleLbl="fgAccFollowNode1" presStyleIdx="8" presStyleCnt="10">
        <dgm:presLayoutVars>
          <dgm:bulletEnabled val="1"/>
        </dgm:presLayoutVars>
      </dgm:prSet>
      <dgm:spPr/>
    </dgm:pt>
    <dgm:pt modelId="{7E4DDFD6-1C4A-42A7-9994-BBED9D321553}" type="pres">
      <dgm:prSet presAssocID="{7B60EA5B-C732-4E5C-8647-6908ACE6ABE6}" presName="childTextArrow" presStyleLbl="fgAccFollowNode1" presStyleIdx="9" presStyleCnt="10">
        <dgm:presLayoutVars>
          <dgm:bulletEnabled val="1"/>
        </dgm:presLayoutVars>
      </dgm:prSet>
      <dgm:spPr/>
    </dgm:pt>
  </dgm:ptLst>
  <dgm:cxnLst>
    <dgm:cxn modelId="{E8A59710-D4A9-4589-A466-863328D0E51A}" type="presOf" srcId="{101318F2-6B1E-4A16-B617-064E1BEA0849}" destId="{944EBAA6-847D-45BD-B383-62AF4D5E358B}" srcOrd="0" destOrd="0" presId="urn:microsoft.com/office/officeart/2005/8/layout/process4"/>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A496B124-E3FD-45BC-8823-1A3FEF1A7BC3}" type="presOf" srcId="{AF63C9BC-7DDD-4E3B-BAE9-173A690246FE}" destId="{4CDE1878-C55A-465E-95B6-075E29B9D87B}" srcOrd="0" destOrd="0" presId="urn:microsoft.com/office/officeart/2005/8/layout/process4"/>
    <dgm:cxn modelId="{7DF39A27-4A8C-49EF-B0EE-B2D39FE1A736}" type="presOf" srcId="{6EEE4CDD-6F8B-48E3-84C2-AB667F2050FB}" destId="{DFDEF611-5F08-4C05-9A8E-387B12C9D0B7}" srcOrd="0" destOrd="0" presId="urn:microsoft.com/office/officeart/2005/8/layout/process4"/>
    <dgm:cxn modelId="{3B0AF13B-E4D8-4255-8619-318759CE353E}" srcId="{ADD0C2CC-9F9D-4DB9-9C40-9562F724D9C2}" destId="{AA25DA07-8C23-46D6-8F65-B68DCB696DF6}" srcOrd="1" destOrd="0" parTransId="{C985F6F5-860C-406E-8DAA-104855543886}" sibTransId="{649E332D-B4D9-4C10-9C12-C826C376C692}"/>
    <dgm:cxn modelId="{EFC5333C-0107-46AE-878E-C9BBE5232C2F}" type="presOf" srcId="{EF6BE2BD-0E5F-4FFF-9243-5EB977E866C3}" destId="{C76591A3-3891-4D7D-A7A0-ACDF8D5DB5C4}" srcOrd="0" destOrd="0" presId="urn:microsoft.com/office/officeart/2005/8/layout/process4"/>
    <dgm:cxn modelId="{0D9B9A3E-6E2A-43F2-B5F4-80498DEF15C1}" type="presOf" srcId="{AA25DA07-8C23-46D6-8F65-B68DCB696DF6}" destId="{D3C30165-910B-4EE7-B6A8-8B6537A52027}" srcOrd="1" destOrd="0" presId="urn:microsoft.com/office/officeart/2005/8/layout/process4"/>
    <dgm:cxn modelId="{7653FE5C-69B4-4FA3-8601-7B4893D38354}" type="presOf" srcId="{ADD0C2CC-9F9D-4DB9-9C40-9562F724D9C2}" destId="{D92C34D7-BAF6-43C0-8661-610974CEF608}" srcOrd="0" destOrd="0" presId="urn:microsoft.com/office/officeart/2005/8/layout/process4"/>
    <dgm:cxn modelId="{FC0D925E-B5E0-4026-854D-6C3FBEFD482E}" type="presOf" srcId="{61D0FD83-038E-4065-999D-8245CFF115A4}" destId="{03E1FD9D-284E-4B7F-B3B8-3FE2E8F1A5D8}" srcOrd="0" destOrd="0" presId="urn:microsoft.com/office/officeart/2005/8/layout/process4"/>
    <dgm:cxn modelId="{4EF22E68-DF10-41CF-BDCB-668538B08F27}" type="presOf" srcId="{AA25DA07-8C23-46D6-8F65-B68DCB696DF6}" destId="{D47BD61C-025B-4215-887F-DF47A6C6A060}" srcOrd="0" destOrd="0" presId="urn:microsoft.com/office/officeart/2005/8/layout/process4"/>
    <dgm:cxn modelId="{ECBA964F-BCD2-4B21-A0D6-69710B5854C4}" type="presOf" srcId="{AF63C9BC-7DDD-4E3B-BAE9-173A690246FE}" destId="{9B9CF048-DDFA-4F49-ACC8-FDB35683EE06}" srcOrd="1" destOrd="0" presId="urn:microsoft.com/office/officeart/2005/8/layout/process4"/>
    <dgm:cxn modelId="{45A3A14F-AFD7-4C47-B6C4-2B5A504EB814}" type="presOf" srcId="{43624DCA-4015-434D-AF74-7BDFA0803AF5}" destId="{B367B7CA-0D45-45B8-992A-A909AB933607}" srcOrd="0" destOrd="0" presId="urn:microsoft.com/office/officeart/2005/8/layout/process4"/>
    <dgm:cxn modelId="{03211E51-24B7-4EC4-98A2-D3D8803F16A5}" srcId="{7BA1FEA4-D3AC-4F9C-9966-20592EB65FBF}" destId="{61D0FD83-038E-4065-999D-8245CFF115A4}" srcOrd="1" destOrd="0" parTransId="{D72B925B-8701-42EE-8D8E-7828457BC1B3}" sibTransId="{F03ADA23-48A2-431D-A0AA-97853FCD54C2}"/>
    <dgm:cxn modelId="{F6331473-7D4E-41BF-A4DA-03419D168135}" type="presOf" srcId="{910E4ABA-777C-415E-94BE-003C1D11D828}" destId="{F3D68356-27A5-4812-98F7-4789FEBC94FE}" srcOrd="0" destOrd="0" presId="urn:microsoft.com/office/officeart/2005/8/layout/process4"/>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C3DA0376-32D1-43F3-A2ED-885BEE24864F}" srcId="{4BAFAC7C-4EAF-4235-9691-CBE6980559BE}" destId="{7B60EA5B-C732-4E5C-8647-6908ACE6ABE6}" srcOrd="1" destOrd="0" parTransId="{A23BA163-D9C6-4A5D-891F-DA1464BF50BB}" sibTransId="{CE03E2AB-44B5-4043-BFD6-B6C7E3D5C97E}"/>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72C993A6-045B-4A45-B280-EA3C93DE30D0}" srcId="{7BA1FEA4-D3AC-4F9C-9966-20592EB65FBF}" destId="{6EEE4CDD-6F8B-48E3-84C2-AB667F2050FB}" srcOrd="2" destOrd="0" parTransId="{29B18EED-74AA-491C-B0E0-25D17F4009C1}" sibTransId="{A188D294-E5FE-44D3-B1D8-B6088AF8D0DC}"/>
    <dgm:cxn modelId="{21E7B5A6-F602-4632-8166-D315B4F632AD}" type="presOf" srcId="{7BA1FEA4-D3AC-4F9C-9966-20592EB65FBF}" destId="{40009E03-D2EF-4A4A-B0FB-D3DB39364C5E}" srcOrd="0" destOrd="0" presId="urn:microsoft.com/office/officeart/2005/8/layout/process4"/>
    <dgm:cxn modelId="{B65305AB-B306-43BD-99B5-39F275090191}" type="presOf" srcId="{F117B28E-CF1D-4582-B7B8-99813C94D3E1}" destId="{938BFD3F-BE6A-48D3-AE35-0C860BDD06A4}" srcOrd="0" destOrd="0" presId="urn:microsoft.com/office/officeart/2005/8/layout/process4"/>
    <dgm:cxn modelId="{C60958AC-9106-4B1E-8CFD-FA95E79C968B}" srcId="{AA25DA07-8C23-46D6-8F65-B68DCB696DF6}" destId="{910E4ABA-777C-415E-94BE-003C1D11D828}" srcOrd="0" destOrd="0" parTransId="{A79BDCE7-1728-4393-8FC0-D865128256FE}" sibTransId="{F3296419-B094-4144-9BAE-6DC24C3626EF}"/>
    <dgm:cxn modelId="{E8E58AC1-2A9B-493B-9E7B-508B55FFBABF}" type="presOf" srcId="{7B60EA5B-C732-4E5C-8647-6908ACE6ABE6}" destId="{7E4DDFD6-1C4A-42A7-9994-BBED9D321553}" srcOrd="0" destOrd="0" presId="urn:microsoft.com/office/officeart/2005/8/layout/process4"/>
    <dgm:cxn modelId="{81CC51C9-6F07-4D19-B1D3-8089E7A3354B}" type="presOf" srcId="{4BAFAC7C-4EAF-4235-9691-CBE6980559BE}" destId="{6E323C56-3D45-4E6D-9B7E-EA23D67E90E6}" srcOrd="0" destOrd="0" presId="urn:microsoft.com/office/officeart/2005/8/layout/process4"/>
    <dgm:cxn modelId="{F112DBD3-9883-4D10-9C49-D0C4C69EA218}" type="presOf" srcId="{CC6382B3-83A5-4A3A-A96A-5C76A59A4498}" destId="{11880ED0-12D9-45B4-BC6C-71AD20D004C5}" srcOrd="0" destOrd="0" presId="urn:microsoft.com/office/officeart/2005/8/layout/process4"/>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CE85E8DC-1089-43F6-9472-21F3EF8A10DA}" type="presOf" srcId="{3C70544D-214B-4F8C-B2E9-63F0B0B967C0}" destId="{81B8B246-24B2-4253-9AE5-5FFF9F58F22D}" srcOrd="0" destOrd="0" presId="urn:microsoft.com/office/officeart/2005/8/layout/process4"/>
    <dgm:cxn modelId="{14C7B0EB-C316-4F12-A716-31AF3604F145}" srcId="{ADD0C2CC-9F9D-4DB9-9C40-9562F724D9C2}" destId="{7BA1FEA4-D3AC-4F9C-9966-20592EB65FBF}" srcOrd="3" destOrd="0" parTransId="{44FEB725-44E6-48A4-AEA0-BAEE2EE0D16E}" sibTransId="{5673AE38-0C23-4FF9-AD13-17CF3F633305}"/>
    <dgm:cxn modelId="{C7975CED-FD35-4A9A-B1F2-5020E3272A80}" type="presOf" srcId="{4BAFAC7C-4EAF-4235-9691-CBE6980559BE}" destId="{018993D7-36C9-4462-AC00-C255F4FB4413}" srcOrd="1" destOrd="0" presId="urn:microsoft.com/office/officeart/2005/8/layout/process4"/>
    <dgm:cxn modelId="{4AE63CFF-33BE-45F5-9BC2-F1F9B2AA7A73}" type="presOf" srcId="{7BA1FEA4-D3AC-4F9C-9966-20592EB65FBF}" destId="{32F7F4B0-0D06-4B6B-A9D6-B9C4FBC61AA2}" srcOrd="1" destOrd="0" presId="urn:microsoft.com/office/officeart/2005/8/layout/process4"/>
    <dgm:cxn modelId="{868EA78D-D137-4A22-B904-C236E7D695FD}" type="presParOf" srcId="{D92C34D7-BAF6-43C0-8661-610974CEF608}" destId="{1931EFBF-1701-4CAB-80A6-65C9CD01315F}" srcOrd="0" destOrd="0" presId="urn:microsoft.com/office/officeart/2005/8/layout/process4"/>
    <dgm:cxn modelId="{33618DDA-F016-49F8-AC57-F5610C987B9C}" type="presParOf" srcId="{1931EFBF-1701-4CAB-80A6-65C9CD01315F}" destId="{40009E03-D2EF-4A4A-B0FB-D3DB39364C5E}" srcOrd="0" destOrd="0" presId="urn:microsoft.com/office/officeart/2005/8/layout/process4"/>
    <dgm:cxn modelId="{443CD069-4AF3-4F6B-8047-F630E61E024C}" type="presParOf" srcId="{1931EFBF-1701-4CAB-80A6-65C9CD01315F}" destId="{32F7F4B0-0D06-4B6B-A9D6-B9C4FBC61AA2}" srcOrd="1" destOrd="0" presId="urn:microsoft.com/office/officeart/2005/8/layout/process4"/>
    <dgm:cxn modelId="{C8E9B896-F2C2-403B-B9C3-1F97AB8FE27E}" type="presParOf" srcId="{1931EFBF-1701-4CAB-80A6-65C9CD01315F}" destId="{94BE7E05-1A94-44D4-A2EB-F21E727B13B8}" srcOrd="2" destOrd="0" presId="urn:microsoft.com/office/officeart/2005/8/layout/process4"/>
    <dgm:cxn modelId="{B13BC188-71B5-4357-9063-9F45C74D27E5}" type="presParOf" srcId="{94BE7E05-1A94-44D4-A2EB-F21E727B13B8}" destId="{11880ED0-12D9-45B4-BC6C-71AD20D004C5}" srcOrd="0" destOrd="0" presId="urn:microsoft.com/office/officeart/2005/8/layout/process4"/>
    <dgm:cxn modelId="{37706C0B-3665-4977-9D72-9AA3A534B322}" type="presParOf" srcId="{94BE7E05-1A94-44D4-A2EB-F21E727B13B8}" destId="{03E1FD9D-284E-4B7F-B3B8-3FE2E8F1A5D8}" srcOrd="1" destOrd="0" presId="urn:microsoft.com/office/officeart/2005/8/layout/process4"/>
    <dgm:cxn modelId="{CE8ADA09-D636-4BEE-9E2C-9A917E976C3E}" type="presParOf" srcId="{94BE7E05-1A94-44D4-A2EB-F21E727B13B8}" destId="{DFDEF611-5F08-4C05-9A8E-387B12C9D0B7}" srcOrd="2" destOrd="0" presId="urn:microsoft.com/office/officeart/2005/8/layout/process4"/>
    <dgm:cxn modelId="{E4FFDD53-9FCE-4C74-BD8D-B648671D3F6C}" type="presParOf" srcId="{D92C34D7-BAF6-43C0-8661-610974CEF608}" destId="{C6EE227F-DDAC-4A54-BAE7-001C90301569}" srcOrd="1" destOrd="0" presId="urn:microsoft.com/office/officeart/2005/8/layout/process4"/>
    <dgm:cxn modelId="{9BB9D82B-C848-47EC-8369-678628039880}" type="presParOf" srcId="{D92C34D7-BAF6-43C0-8661-610974CEF608}" destId="{15D4B6E4-09B6-4287-857B-287D615415C5}" srcOrd="2" destOrd="0" presId="urn:microsoft.com/office/officeart/2005/8/layout/process4"/>
    <dgm:cxn modelId="{065EB270-8E78-468E-B6E1-BC3B72BCD61C}" type="presParOf" srcId="{15D4B6E4-09B6-4287-857B-287D615415C5}" destId="{4CDE1878-C55A-465E-95B6-075E29B9D87B}" srcOrd="0" destOrd="0" presId="urn:microsoft.com/office/officeart/2005/8/layout/process4"/>
    <dgm:cxn modelId="{71F36C84-AD31-4DDB-8102-03496BA58E0D}" type="presParOf" srcId="{15D4B6E4-09B6-4287-857B-287D615415C5}" destId="{9B9CF048-DDFA-4F49-ACC8-FDB35683EE06}" srcOrd="1" destOrd="0" presId="urn:microsoft.com/office/officeart/2005/8/layout/process4"/>
    <dgm:cxn modelId="{5D05EAE0-52EF-452B-B404-D1B21192F2CD}" type="presParOf" srcId="{15D4B6E4-09B6-4287-857B-287D615415C5}" destId="{FA60A6D1-7A07-4237-B92B-68B53A946AD8}" srcOrd="2" destOrd="0" presId="urn:microsoft.com/office/officeart/2005/8/layout/process4"/>
    <dgm:cxn modelId="{AF77FA8A-AEED-45C3-9AE2-31F770F52FAC}" type="presParOf" srcId="{FA60A6D1-7A07-4237-B92B-68B53A946AD8}" destId="{944EBAA6-847D-45BD-B383-62AF4D5E358B}" srcOrd="0" destOrd="0" presId="urn:microsoft.com/office/officeart/2005/8/layout/process4"/>
    <dgm:cxn modelId="{666785C3-6636-4BFD-B97D-317E505A4BE8}" type="presParOf" srcId="{FA60A6D1-7A07-4237-B92B-68B53A946AD8}" destId="{B367B7CA-0D45-45B8-992A-A909AB933607}" srcOrd="1" destOrd="0" presId="urn:microsoft.com/office/officeart/2005/8/layout/process4"/>
    <dgm:cxn modelId="{303143D3-7215-48B6-97E0-80124CC576A8}" type="presParOf" srcId="{D92C34D7-BAF6-43C0-8661-610974CEF608}" destId="{354FD152-BA96-4BB2-A9D1-C5ABC721AC48}" srcOrd="3" destOrd="0" presId="urn:microsoft.com/office/officeart/2005/8/layout/process4"/>
    <dgm:cxn modelId="{8CF63E83-B1A8-45F0-990B-A06513799761}" type="presParOf" srcId="{D92C34D7-BAF6-43C0-8661-610974CEF608}" destId="{E31EF2AF-7BD0-4620-965E-113FD798AD5B}" srcOrd="4" destOrd="0" presId="urn:microsoft.com/office/officeart/2005/8/layout/process4"/>
    <dgm:cxn modelId="{7E951E70-3509-43F1-AADA-9D2D34A28103}" type="presParOf" srcId="{E31EF2AF-7BD0-4620-965E-113FD798AD5B}" destId="{D47BD61C-025B-4215-887F-DF47A6C6A060}" srcOrd="0" destOrd="0" presId="urn:microsoft.com/office/officeart/2005/8/layout/process4"/>
    <dgm:cxn modelId="{7F71FAA7-5FF4-40FC-9F01-4CACB020A8FC}" type="presParOf" srcId="{E31EF2AF-7BD0-4620-965E-113FD798AD5B}" destId="{D3C30165-910B-4EE7-B6A8-8B6537A52027}" srcOrd="1" destOrd="0" presId="urn:microsoft.com/office/officeart/2005/8/layout/process4"/>
    <dgm:cxn modelId="{745B52DC-D29D-462F-A232-8DD705A3C17D}" type="presParOf" srcId="{E31EF2AF-7BD0-4620-965E-113FD798AD5B}" destId="{0B2D4F87-E208-4B95-A22A-87167F9D72CF}" srcOrd="2" destOrd="0" presId="urn:microsoft.com/office/officeart/2005/8/layout/process4"/>
    <dgm:cxn modelId="{D71CDD18-590D-4043-9ADC-3FED6F5F7D8D}" type="presParOf" srcId="{0B2D4F87-E208-4B95-A22A-87167F9D72CF}" destId="{F3D68356-27A5-4812-98F7-4789FEBC94FE}" srcOrd="0" destOrd="0" presId="urn:microsoft.com/office/officeart/2005/8/layout/process4"/>
    <dgm:cxn modelId="{3F5CB89C-71C6-4B4F-B11C-3951A4BC8F5E}" type="presParOf" srcId="{0B2D4F87-E208-4B95-A22A-87167F9D72CF}" destId="{C76591A3-3891-4D7D-A7A0-ACDF8D5DB5C4}" srcOrd="1" destOrd="0" presId="urn:microsoft.com/office/officeart/2005/8/layout/process4"/>
    <dgm:cxn modelId="{F2330DB0-DD3F-47FB-ADDF-47FB5E381565}" type="presParOf" srcId="{0B2D4F87-E208-4B95-A22A-87167F9D72CF}" destId="{938BFD3F-BE6A-48D3-AE35-0C860BDD06A4}" srcOrd="2" destOrd="0" presId="urn:microsoft.com/office/officeart/2005/8/layout/process4"/>
    <dgm:cxn modelId="{022C7658-BFDA-4413-8FD5-B52E87CB3125}" type="presParOf" srcId="{D92C34D7-BAF6-43C0-8661-610974CEF608}" destId="{8B26A165-C504-4006-86E7-377EE2CFFFF0}" srcOrd="5" destOrd="0" presId="urn:microsoft.com/office/officeart/2005/8/layout/process4"/>
    <dgm:cxn modelId="{52742ED7-2262-4E8A-9559-0F50B2C40BC2}" type="presParOf" srcId="{D92C34D7-BAF6-43C0-8661-610974CEF608}" destId="{FA6A2F2D-D764-45EC-A784-4896797BB5C4}" srcOrd="6" destOrd="0" presId="urn:microsoft.com/office/officeart/2005/8/layout/process4"/>
    <dgm:cxn modelId="{5618611B-2D43-4BF9-B496-CA78DE523539}" type="presParOf" srcId="{FA6A2F2D-D764-45EC-A784-4896797BB5C4}" destId="{6E323C56-3D45-4E6D-9B7E-EA23D67E90E6}" srcOrd="0" destOrd="0" presId="urn:microsoft.com/office/officeart/2005/8/layout/process4"/>
    <dgm:cxn modelId="{5F37A4FA-13AE-446C-879B-51A4537646B3}" type="presParOf" srcId="{FA6A2F2D-D764-45EC-A784-4896797BB5C4}" destId="{018993D7-36C9-4462-AC00-C255F4FB4413}" srcOrd="1" destOrd="0" presId="urn:microsoft.com/office/officeart/2005/8/layout/process4"/>
    <dgm:cxn modelId="{D514E43F-4C8C-478F-BF97-19FAD0935F05}" type="presParOf" srcId="{FA6A2F2D-D764-45EC-A784-4896797BB5C4}" destId="{95584377-2680-41B4-AB1A-4A83FD94E7CA}" srcOrd="2" destOrd="0" presId="urn:microsoft.com/office/officeart/2005/8/layout/process4"/>
    <dgm:cxn modelId="{9BE23BE7-8BEA-410C-8E88-290FC90CACC6}" type="presParOf" srcId="{95584377-2680-41B4-AB1A-4A83FD94E7CA}" destId="{81B8B246-24B2-4253-9AE5-5FFF9F58F22D}" srcOrd="0" destOrd="0" presId="urn:microsoft.com/office/officeart/2005/8/layout/process4"/>
    <dgm:cxn modelId="{6580C77F-F3A4-41BF-B10F-834073E96CD5}" type="presParOf" srcId="{95584377-2680-41B4-AB1A-4A83FD94E7CA}" destId="{7E4DDFD6-1C4A-42A7-9994-BBED9D321553}"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a:solidFill>
          <a:srgbClr val="FFC000">
            <a:alpha val="49804"/>
          </a:srgbClr>
        </a:solidFill>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a:solidFill>
          <a:srgbClr val="FFC000">
            <a:alpha val="49804"/>
          </a:srgbClr>
        </a:solidFill>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a:solidFill>
          <a:srgbClr val="FFC000">
            <a:alpha val="49804"/>
          </a:srgbClr>
        </a:solidFill>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a:solidFill>
          <a:schemeClr val="accent1">
            <a:alpha val="49804"/>
          </a:schemeClr>
        </a:solidFill>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a:solidFill>
          <a:srgbClr val="FFC000">
            <a:alpha val="50000"/>
          </a:srgbClr>
        </a:solidFill>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a:solidFill>
          <a:schemeClr val="accent1">
            <a:alpha val="49804"/>
          </a:schemeClr>
        </a:solidFill>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a:solidFill>
          <a:schemeClr val="accent1">
            <a:alpha val="49804"/>
          </a:schemeClr>
        </a:solidFill>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a:solidFill>
          <a:srgbClr val="FFC000">
            <a:alpha val="50000"/>
          </a:srgbClr>
        </a:solidFill>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a:solidFill>
          <a:srgbClr val="FFC000">
            <a:alpha val="50000"/>
          </a:srgbClr>
        </a:solidFill>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a:solidFill>
          <a:srgbClr val="FFC000">
            <a:alpha val="50000"/>
          </a:srgbClr>
        </a:solidFill>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a:solidFill>
          <a:schemeClr val="accent1">
            <a:alpha val="49804"/>
          </a:schemeClr>
        </a:solidFill>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a:solidFill>
          <a:srgbClr val="FFC000">
            <a:alpha val="50000"/>
          </a:srgbClr>
        </a:solidFill>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a:solidFill>
          <a:schemeClr val="accent1">
            <a:alpha val="49804"/>
          </a:schemeClr>
        </a:solidFill>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a:solidFill>
          <a:schemeClr val="accent1">
            <a:alpha val="49804"/>
          </a:schemeClr>
        </a:solidFill>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a:solidFill>
          <a:srgbClr val="FFC000">
            <a:alpha val="50000"/>
          </a:srgbClr>
        </a:solidFill>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a:solidFill>
          <a:srgbClr val="FFC000">
            <a:alpha val="50000"/>
          </a:srgbClr>
        </a:solidFill>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a:solidFill>
          <a:schemeClr val="accent1">
            <a:alpha val="49804"/>
          </a:schemeClr>
        </a:solidFill>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a:solidFill>
          <a:srgbClr val="FFC000">
            <a:alpha val="50000"/>
          </a:srgbClr>
        </a:solidFill>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a:solidFill>
          <a:schemeClr val="accent1">
            <a:alpha val="49804"/>
          </a:schemeClr>
        </a:solidFill>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a:solidFill>
          <a:schemeClr val="accent1">
            <a:alpha val="49804"/>
          </a:schemeClr>
        </a:solidFill>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a:solidFill>
          <a:srgbClr val="FFC000">
            <a:alpha val="50000"/>
          </a:srgbClr>
        </a:solidFill>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a:solidFill>
          <a:srgbClr val="FFC000">
            <a:alpha val="50000"/>
          </a:srgbClr>
        </a:solidFill>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a:solidFill>
          <a:srgbClr val="FFC000">
            <a:alpha val="50000"/>
          </a:srgbClr>
        </a:solidFill>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Motion</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E58BE937-3D88-4638-8D92-F1108F7E6FBF}">
      <dgm:prSet phldrT="[Text]"/>
      <dgm:spPr/>
      <dgm:t>
        <a:bodyPr/>
        <a:lstStyle/>
        <a:p>
          <a:r>
            <a:rPr lang="en-US"/>
            <a:t>Circulation</a:t>
          </a:r>
        </a:p>
      </dgm:t>
    </dgm:pt>
    <dgm:pt modelId="{B141899F-FCEE-4BD4-9251-E481C22AEC12}" type="parTrans" cxnId="{57E1CF79-B1B1-4BC2-B0D2-148D4D24DFA2}">
      <dgm:prSet/>
      <dgm:spPr/>
      <dgm:t>
        <a:bodyPr/>
        <a:lstStyle/>
        <a:p>
          <a:endParaRPr lang="en-US"/>
        </a:p>
      </dgm:t>
    </dgm:pt>
    <dgm:pt modelId="{53FEB101-A2FB-4EC0-8CE7-3BA918E56639}" type="sibTrans" cxnId="{57E1CF79-B1B1-4BC2-B0D2-148D4D24DFA2}">
      <dgm:prSet/>
      <dgm:spPr/>
      <dgm:t>
        <a:bodyPr/>
        <a:lstStyle/>
        <a:p>
          <a:endParaRPr lang="en-US"/>
        </a:p>
      </dgm:t>
    </dgm:pt>
    <dgm:pt modelId="{24ECB034-197E-4ECC-AB3D-AA2396344C7A}">
      <dgm:prSet phldrT="[Text]"/>
      <dgm:spPr/>
      <dgm:t>
        <a:bodyPr/>
        <a:lstStyle/>
        <a:p>
          <a:r>
            <a:rPr lang="en-US"/>
            <a:t>Breathing</a:t>
          </a:r>
        </a:p>
      </dgm:t>
    </dgm:pt>
    <dgm:pt modelId="{176BFB3B-9810-4F2C-BFD2-026061A7089B}" type="parTrans" cxnId="{7FF891CD-35D1-414E-B393-409B9CC26962}">
      <dgm:prSet/>
      <dgm:spPr/>
      <dgm:t>
        <a:bodyPr/>
        <a:lstStyle/>
        <a:p>
          <a:endParaRPr lang="en-US"/>
        </a:p>
      </dgm:t>
    </dgm:pt>
    <dgm:pt modelId="{E8D5696D-B209-4EFD-A8CF-579C09367184}" type="sibTrans" cxnId="{7FF891CD-35D1-414E-B393-409B9CC2696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8EB35D01-DD4E-473A-A23B-4A47D1B1CE1F}" type="presOf" srcId="{EF6BE2BD-0E5F-4FFF-9243-5EB977E866C3}" destId="{B64FFC51-2FC3-4496-9E08-CDF9A4C053DC}" srcOrd="1" destOrd="2" presId="urn:microsoft.com/office/officeart/2005/8/layout/venn1"/>
    <dgm:cxn modelId="{A1585508-7956-4DBF-959A-89136F4F7BD2}" type="presOf" srcId="{F117B28E-CF1D-4582-B7B8-99813C94D3E1}" destId="{91F26A06-4454-444B-8B33-91367D76E144}" srcOrd="1" destOrd="3" presId="urn:microsoft.com/office/officeart/2005/8/layout/venn1"/>
    <dgm:cxn modelId="{26E5470B-9498-4615-911F-146ED509D9D3}" type="presOf" srcId="{CC6382B3-83A5-4A3A-A96A-5C76A59A4498}" destId="{6EE7939A-13CF-46FD-8727-CE3C4DD786F9}" srcOrd="0" destOrd="1" presId="urn:microsoft.com/office/officeart/2005/8/layout/venn1"/>
    <dgm:cxn modelId="{A3FF820F-4E90-47B4-82D8-CDA2772A5706}" type="presOf" srcId="{AA25DA07-8C23-46D6-8F65-B68DCB696DF6}" destId="{91F26A06-4454-444B-8B33-91367D76E144}" srcOrd="0" destOrd="0" presId="urn:microsoft.com/office/officeart/2005/8/layout/venn1"/>
    <dgm:cxn modelId="{F795FF14-352F-410F-9C20-82DBF680A00F}" type="presOf" srcId="{E58BE937-3D88-4638-8D92-F1108F7E6FBF}" destId="{6EE7939A-13CF-46FD-8727-CE3C4DD786F9}" srcOrd="0" destOrd="2" presId="urn:microsoft.com/office/officeart/2005/8/layout/venn1"/>
    <dgm:cxn modelId="{B93CDC15-FA88-48DB-8506-04BC638913E4}" type="presOf" srcId="{3C70544D-214B-4F8C-B2E9-63F0B0B967C0}" destId="{F115D033-F195-437A-8FEF-2EBEB005400D}" srcOrd="0" destOrd="1" presId="urn:microsoft.com/office/officeart/2005/8/layout/venn1"/>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38528742-F7E2-4713-928B-D9152E00B1CD}" type="presOf" srcId="{7B60EA5B-C732-4E5C-8647-6908ACE6ABE6}" destId="{F115D033-F195-437A-8FEF-2EBEB005400D}" srcOrd="0" destOrd="2" presId="urn:microsoft.com/office/officeart/2005/8/layout/venn1"/>
    <dgm:cxn modelId="{1AF41145-317D-4088-A7AE-B0773E53601B}" type="presOf" srcId="{24ECB034-197E-4ECC-AB3D-AA2396344C7A}" destId="{6EE7939A-13CF-46FD-8727-CE3C4DD786F9}" srcOrd="0" destOrd="3" presId="urn:microsoft.com/office/officeart/2005/8/layout/venn1"/>
    <dgm:cxn modelId="{774A6A46-AEBD-4CC6-BC9A-69CDADD91E2E}" type="presOf" srcId="{910E4ABA-777C-415E-94BE-003C1D11D828}" destId="{91F26A06-4454-444B-8B33-91367D76E144}" srcOrd="0" destOrd="1" presId="urn:microsoft.com/office/officeart/2005/8/layout/venn1"/>
    <dgm:cxn modelId="{E593566F-8202-46EA-95D2-B3AAE524F751}" type="presOf" srcId="{101318F2-6B1E-4A16-B617-064E1BEA0849}" destId="{CC00FCAE-84AC-4A36-8A90-A95C5DCC1C9D}" srcOrd="1" destOrd="1" presId="urn:microsoft.com/office/officeart/2005/8/layout/venn1"/>
    <dgm:cxn modelId="{177F6E53-D7E7-472B-BAA1-D9EC48E8FBB6}" type="presOf" srcId="{CC6382B3-83A5-4A3A-A96A-5C76A59A4498}" destId="{8DA04D7A-927F-470B-9409-60283B1D4195}" srcOrd="1" destOrd="1" presId="urn:microsoft.com/office/officeart/2005/8/layout/venn1"/>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45F8D075-94B2-409D-8A06-562117A293B6}" type="presOf" srcId="{3C70544D-214B-4F8C-B2E9-63F0B0B967C0}" destId="{398DA6B3-770E-4C22-B2CD-61568717A602}" srcOrd="1" destOrd="1" presId="urn:microsoft.com/office/officeart/2005/8/layout/venn1"/>
    <dgm:cxn modelId="{C3DA0376-32D1-43F3-A2ED-885BEE24864F}" srcId="{4BAFAC7C-4EAF-4235-9691-CBE6980559BE}" destId="{7B60EA5B-C732-4E5C-8647-6908ACE6ABE6}" srcOrd="1" destOrd="0" parTransId="{A23BA163-D9C6-4A5D-891F-DA1464BF50BB}" sibTransId="{CE03E2AB-44B5-4043-BFD6-B6C7E3D5C97E}"/>
    <dgm:cxn modelId="{20B16A56-3691-4DC7-80AE-8D9F9852D880}" type="presOf" srcId="{E58BE937-3D88-4638-8D92-F1108F7E6FBF}" destId="{8DA04D7A-927F-470B-9409-60283B1D4195}" srcOrd="1" destOrd="2" presId="urn:microsoft.com/office/officeart/2005/8/layout/venn1"/>
    <dgm:cxn modelId="{8F477A56-57C6-48DF-9CA5-96ABEB86E9FE}" type="presOf" srcId="{ADD0C2CC-9F9D-4DB9-9C40-9562F724D9C2}" destId="{FD00C6A6-4B16-42B2-A77F-709847F304B7}" srcOrd="0" destOrd="0" presId="urn:microsoft.com/office/officeart/2005/8/layout/venn1"/>
    <dgm:cxn modelId="{0EF2C256-59EA-4852-8C3C-0F292497A7F4}" type="presOf" srcId="{43624DCA-4015-434D-AF74-7BDFA0803AF5}" destId="{AD74B07A-96A3-4D3A-BFCE-907B35401631}" srcOrd="0" destOrd="2" presId="urn:microsoft.com/office/officeart/2005/8/layout/venn1"/>
    <dgm:cxn modelId="{501E3677-B86B-478D-A30C-852E8232F073}" type="presOf" srcId="{43624DCA-4015-434D-AF74-7BDFA0803AF5}" destId="{CC00FCAE-84AC-4A36-8A90-A95C5DCC1C9D}" srcOrd="1" destOrd="2" presId="urn:microsoft.com/office/officeart/2005/8/layout/venn1"/>
    <dgm:cxn modelId="{57E1CF79-B1B1-4BC2-B0D2-148D4D24DFA2}" srcId="{7BA1FEA4-D3AC-4F9C-9966-20592EB65FBF}" destId="{E58BE937-3D88-4638-8D92-F1108F7E6FBF}" srcOrd="1" destOrd="0" parTransId="{B141899F-FCEE-4BD4-9251-E481C22AEC12}" sibTransId="{53FEB101-A2FB-4EC0-8CE7-3BA918E56639}"/>
    <dgm:cxn modelId="{475D187D-17BF-4F91-A46E-154D27EB27EB}" type="presOf" srcId="{7BA1FEA4-D3AC-4F9C-9966-20592EB65FBF}" destId="{6EE7939A-13CF-46FD-8727-CE3C4DD786F9}" srcOrd="1" destOrd="0" presId="urn:microsoft.com/office/officeart/2005/8/layout/venn1"/>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BF5DF199-EE6A-4A3F-B33F-A7F2CB1ED223}" type="presOf" srcId="{F117B28E-CF1D-4582-B7B8-99813C94D3E1}" destId="{B64FFC51-2FC3-4496-9E08-CDF9A4C053DC}" srcOrd="0" destOrd="3" presId="urn:microsoft.com/office/officeart/2005/8/layout/venn1"/>
    <dgm:cxn modelId="{C60958AC-9106-4B1E-8CFD-FA95E79C968B}" srcId="{AA25DA07-8C23-46D6-8F65-B68DCB696DF6}" destId="{910E4ABA-777C-415E-94BE-003C1D11D828}" srcOrd="0" destOrd="0" parTransId="{A79BDCE7-1728-4393-8FC0-D865128256FE}" sibTransId="{F3296419-B094-4144-9BAE-6DC24C3626EF}"/>
    <dgm:cxn modelId="{1C6A5BB2-34E6-47F9-ACBB-0C2993D3DFF9}" type="presOf" srcId="{910E4ABA-777C-415E-94BE-003C1D11D828}" destId="{B64FFC51-2FC3-4496-9E08-CDF9A4C053DC}" srcOrd="1" destOrd="1" presId="urn:microsoft.com/office/officeart/2005/8/layout/venn1"/>
    <dgm:cxn modelId="{D54CBBB4-720D-48AF-826E-105040D779FD}" type="presOf" srcId="{101318F2-6B1E-4A16-B617-064E1BEA0849}" destId="{AD74B07A-96A3-4D3A-BFCE-907B35401631}" srcOrd="0" destOrd="1" presId="urn:microsoft.com/office/officeart/2005/8/layout/venn1"/>
    <dgm:cxn modelId="{F11A9AB5-7AC4-4C33-B421-3DCC8A1CE5EA}" type="presOf" srcId="{EF6BE2BD-0E5F-4FFF-9243-5EB977E866C3}" destId="{91F26A06-4454-444B-8B33-91367D76E144}" srcOrd="0" destOrd="2" presId="urn:microsoft.com/office/officeart/2005/8/layout/venn1"/>
    <dgm:cxn modelId="{5945A2B7-5FEF-45D6-AED0-4B006AE97FCA}" type="presOf" srcId="{24ECB034-197E-4ECC-AB3D-AA2396344C7A}" destId="{8DA04D7A-927F-470B-9409-60283B1D4195}" srcOrd="1" destOrd="3" presId="urn:microsoft.com/office/officeart/2005/8/layout/venn1"/>
    <dgm:cxn modelId="{16EFFBC3-76AB-4E06-9156-6A4DF857A5B3}" type="presOf" srcId="{7BA1FEA4-D3AC-4F9C-9966-20592EB65FBF}" destId="{8DA04D7A-927F-470B-9409-60283B1D4195}" srcOrd="0" destOrd="0" presId="urn:microsoft.com/office/officeart/2005/8/layout/venn1"/>
    <dgm:cxn modelId="{7FF891CD-35D1-414E-B393-409B9CC26962}" srcId="{7BA1FEA4-D3AC-4F9C-9966-20592EB65FBF}" destId="{24ECB034-197E-4ECC-AB3D-AA2396344C7A}" srcOrd="2" destOrd="0" parTransId="{176BFB3B-9810-4F2C-BFD2-026061A7089B}" sibTransId="{E8D5696D-B209-4EFD-A8CF-579C09367184}"/>
    <dgm:cxn modelId="{7ABC42D1-506C-466D-8971-B25707DDAADB}" type="presOf" srcId="{AF63C9BC-7DDD-4E3B-BAE9-173A690246FE}" destId="{CC00FCAE-84AC-4A36-8A90-A95C5DCC1C9D}" srcOrd="1" destOrd="0" presId="urn:microsoft.com/office/officeart/2005/8/layout/venn1"/>
    <dgm:cxn modelId="{5807E8D8-4DE3-426E-92D9-117D12A3C110}" type="presOf" srcId="{7B60EA5B-C732-4E5C-8647-6908ACE6ABE6}" destId="{398DA6B3-770E-4C22-B2CD-61568717A602}" srcOrd="1" destOrd="2" presId="urn:microsoft.com/office/officeart/2005/8/layout/venn1"/>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DD0C2CC-9F9D-4DB9-9C40-9562F724D9C2}" type="doc">
      <dgm:prSet loTypeId="urn:microsoft.com/office/officeart/2005/8/layout/process4" loCatId="process" qsTypeId="urn:microsoft.com/office/officeart/2005/8/quickstyle/simple1" qsCatId="simple" csTypeId="urn:microsoft.com/office/officeart/2005/8/colors/accent1_2" csCatId="accent1" phldr="1"/>
      <dgm:spPr/>
    </dgm:pt>
    <dgm:pt modelId="{4BAFAC7C-4EAF-4235-9691-CBE6980559BE}">
      <dgm:prSet phldrT="[Text]" custT="1"/>
      <dgm:spPr/>
      <dgm:t>
        <a:bodyPr/>
        <a:lstStyle/>
        <a:p>
          <a:r>
            <a:rPr lang="en-US" sz="2400" dirty="0"/>
            <a:t>Motion</a:t>
          </a:r>
          <a:endParaRPr lang="en-US" sz="2000" dirty="0"/>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custT="1"/>
      <dgm:spPr/>
      <dgm:t>
        <a:bodyPr/>
        <a:lstStyle/>
        <a:p>
          <a:r>
            <a:rPr lang="en-US" sz="2400"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custT="1"/>
      <dgm:spPr/>
      <dgm:t>
        <a:bodyPr/>
        <a:lstStyle/>
        <a:p>
          <a:r>
            <a:rPr lang="en-US" sz="2400" dirty="0"/>
            <a:t>Force</a:t>
          </a:r>
          <a:endParaRPr lang="en-US" sz="1400" dirty="0"/>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custT="1"/>
      <dgm:spPr/>
      <dgm:t>
        <a:bodyPr/>
        <a:lstStyle/>
        <a:p>
          <a:r>
            <a:rPr lang="en-US" sz="2400" dirty="0"/>
            <a:t>Energy</a:t>
          </a:r>
          <a:endParaRPr lang="en-US" sz="1400" dirty="0"/>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3C70544D-214B-4F8C-B2E9-63F0B0B967C0}">
      <dgm:prSet phldrT="[Text]"/>
      <dgm:spPr/>
      <dgm:t>
        <a:bodyPr/>
        <a:lstStyle/>
        <a:p>
          <a:r>
            <a:rPr lang="en-US" dirty="0"/>
            <a:t>Physiologic</a:t>
          </a:r>
        </a:p>
      </dgm:t>
    </dgm:pt>
    <dgm:pt modelId="{13C86E9C-BF8C-4CAA-8A29-F6C221381527}" type="parTrans" cxnId="{771046DA-309D-4AE0-9ACC-4811DB3AE99F}">
      <dgm:prSet/>
      <dgm:spPr/>
      <dgm:t>
        <a:bodyPr/>
        <a:lstStyle/>
        <a:p>
          <a:endParaRPr lang="en-US"/>
        </a:p>
      </dgm:t>
    </dgm:pt>
    <dgm:pt modelId="{016E39EE-86BB-491F-A01F-91231B28F9FC}" type="sibTrans" cxnId="{771046DA-309D-4AE0-9ACC-4811DB3AE99F}">
      <dgm:prSet/>
      <dgm:spPr/>
      <dgm:t>
        <a:bodyPr/>
        <a:lstStyle/>
        <a:p>
          <a:endParaRPr lang="en-US"/>
        </a:p>
      </dgm:t>
    </dgm:pt>
    <dgm:pt modelId="{7B60EA5B-C732-4E5C-8647-6908ACE6ABE6}">
      <dgm:prSet phldrT="[Text]"/>
      <dgm:spPr/>
      <dgm:t>
        <a:bodyPr/>
        <a:lstStyle/>
        <a:p>
          <a:r>
            <a:rPr lang="en-US"/>
            <a:t>Accessory</a:t>
          </a:r>
        </a:p>
      </dgm:t>
    </dgm:pt>
    <dgm:pt modelId="{A23BA163-D9C6-4A5D-891F-DA1464BF50BB}" type="parTrans" cxnId="{C3DA0376-32D1-43F3-A2ED-885BEE24864F}">
      <dgm:prSet/>
      <dgm:spPr/>
      <dgm:t>
        <a:bodyPr/>
        <a:lstStyle/>
        <a:p>
          <a:endParaRPr lang="en-US"/>
        </a:p>
      </dgm:t>
    </dgm:pt>
    <dgm:pt modelId="{CE03E2AB-44B5-4043-BFD6-B6C7E3D5C97E}" type="sibTrans" cxnId="{C3DA0376-32D1-43F3-A2ED-885BEE24864F}">
      <dgm:prSet/>
      <dgm:spPr/>
      <dgm:t>
        <a:bodyPr/>
        <a:lstStyle/>
        <a:p>
          <a:endParaRPr lang="en-US"/>
        </a:p>
      </dgm:t>
    </dgm:pt>
    <dgm:pt modelId="{910E4ABA-777C-415E-94BE-003C1D11D828}">
      <dgm:prSet phldrT="[Text]"/>
      <dgm:spPr/>
      <dgm:t>
        <a:bodyPr/>
        <a:lstStyle/>
        <a:p>
          <a:r>
            <a:rPr lang="en-US"/>
            <a:t>Facilitated</a:t>
          </a:r>
        </a:p>
      </dgm:t>
    </dgm:pt>
    <dgm:pt modelId="{A79BDCE7-1728-4393-8FC0-D865128256FE}" type="parTrans" cxnId="{C60958AC-9106-4B1E-8CFD-FA95E79C968B}">
      <dgm:prSet/>
      <dgm:spPr/>
      <dgm:t>
        <a:bodyPr/>
        <a:lstStyle/>
        <a:p>
          <a:endParaRPr lang="en-US"/>
        </a:p>
      </dgm:t>
    </dgm:pt>
    <dgm:pt modelId="{F3296419-B094-4144-9BAE-6DC24C3626EF}" type="sibTrans" cxnId="{C60958AC-9106-4B1E-8CFD-FA95E79C968B}">
      <dgm:prSet/>
      <dgm:spPr/>
      <dgm:t>
        <a:bodyPr/>
        <a:lstStyle/>
        <a:p>
          <a:endParaRPr lang="en-US"/>
        </a:p>
      </dgm:t>
    </dgm:pt>
    <dgm:pt modelId="{EF6BE2BD-0E5F-4FFF-9243-5EB977E866C3}">
      <dgm:prSet phldrT="[Text]"/>
      <dgm:spPr/>
      <dgm:t>
        <a:bodyPr/>
        <a:lstStyle/>
        <a:p>
          <a:r>
            <a:rPr lang="en-US"/>
            <a:t>Static</a:t>
          </a:r>
        </a:p>
      </dgm:t>
    </dgm:pt>
    <dgm:pt modelId="{4DF05BAC-8A60-428A-AA83-6A32F3263D3F}" type="parTrans" cxnId="{865AD782-8AB1-413D-8AA5-1E0F442A83E6}">
      <dgm:prSet/>
      <dgm:spPr/>
      <dgm:t>
        <a:bodyPr/>
        <a:lstStyle/>
        <a:p>
          <a:endParaRPr lang="en-US"/>
        </a:p>
      </dgm:t>
    </dgm:pt>
    <dgm:pt modelId="{454A404C-6056-44CF-B2E5-DDF0C9031413}" type="sibTrans" cxnId="{865AD782-8AB1-413D-8AA5-1E0F442A83E6}">
      <dgm:prSet/>
      <dgm:spPr/>
      <dgm:t>
        <a:bodyPr/>
        <a:lstStyle/>
        <a:p>
          <a:endParaRPr lang="en-US"/>
        </a:p>
      </dgm:t>
    </dgm:pt>
    <dgm:pt modelId="{101318F2-6B1E-4A16-B617-064E1BEA0849}">
      <dgm:prSet phldrT="[Text]"/>
      <dgm:spPr/>
      <dgm:t>
        <a:bodyPr/>
        <a:lstStyle/>
        <a:p>
          <a:r>
            <a:rPr lang="en-US"/>
            <a:t>Strength</a:t>
          </a:r>
        </a:p>
      </dgm:t>
    </dgm:pt>
    <dgm:pt modelId="{AD435F4F-8359-498A-B5D2-2D76511AC4E5}" type="parTrans" cxnId="{352A7018-993E-4248-8129-558F239E7D74}">
      <dgm:prSet/>
      <dgm:spPr/>
      <dgm:t>
        <a:bodyPr/>
        <a:lstStyle/>
        <a:p>
          <a:endParaRPr lang="en-US"/>
        </a:p>
      </dgm:t>
    </dgm:pt>
    <dgm:pt modelId="{DDA77F8F-C9FD-4E5B-AF15-23A5E2CA1AC0}" type="sibTrans" cxnId="{352A7018-993E-4248-8129-558F239E7D74}">
      <dgm:prSet/>
      <dgm:spPr/>
      <dgm:t>
        <a:bodyPr/>
        <a:lstStyle/>
        <a:p>
          <a:endParaRPr lang="en-US"/>
        </a:p>
      </dgm:t>
    </dgm:pt>
    <dgm:pt modelId="{43624DCA-4015-434D-AF74-7BDFA0803AF5}">
      <dgm:prSet phldrT="[Text]"/>
      <dgm:spPr/>
      <dgm:t>
        <a:bodyPr/>
        <a:lstStyle/>
        <a:p>
          <a:r>
            <a:rPr lang="en-US"/>
            <a:t>Power</a:t>
          </a:r>
        </a:p>
      </dgm:t>
    </dgm:pt>
    <dgm:pt modelId="{3A49F1D3-DB9A-4CB5-AF8B-9BDA04B0D855}" type="parTrans" cxnId="{269CC018-A683-4C6B-ACC0-9E37C9398340}">
      <dgm:prSet/>
      <dgm:spPr/>
      <dgm:t>
        <a:bodyPr/>
        <a:lstStyle/>
        <a:p>
          <a:endParaRPr lang="en-US"/>
        </a:p>
      </dgm:t>
    </dgm:pt>
    <dgm:pt modelId="{F4C630F3-5DF4-4466-BC21-19BEB1B5113E}" type="sibTrans" cxnId="{269CC018-A683-4C6B-ACC0-9E37C9398340}">
      <dgm:prSet/>
      <dgm:spPr/>
      <dgm:t>
        <a:bodyPr/>
        <a:lstStyle/>
        <a:p>
          <a:endParaRPr lang="en-US"/>
        </a:p>
      </dgm:t>
    </dgm:pt>
    <dgm:pt modelId="{CC6382B3-83A5-4A3A-A96A-5C76A59A4498}">
      <dgm:prSet phldrT="[Text]"/>
      <dgm:spPr/>
      <dgm:t>
        <a:bodyPr/>
        <a:lstStyle/>
        <a:p>
          <a:r>
            <a:rPr lang="en-US"/>
            <a:t>Endurance</a:t>
          </a:r>
        </a:p>
      </dgm:t>
    </dgm:pt>
    <dgm:pt modelId="{3665B2D7-4085-4EA7-BC18-86D455DB57F6}" type="parTrans" cxnId="{FA025273-DB15-4D6E-8425-EFF89B8231B4}">
      <dgm:prSet/>
      <dgm:spPr/>
      <dgm:t>
        <a:bodyPr/>
        <a:lstStyle/>
        <a:p>
          <a:endParaRPr lang="en-US"/>
        </a:p>
      </dgm:t>
    </dgm:pt>
    <dgm:pt modelId="{197C8097-1783-4F09-8CA9-A0A64439435E}" type="sibTrans" cxnId="{FA025273-DB15-4D6E-8425-EFF89B8231B4}">
      <dgm:prSet/>
      <dgm:spPr/>
      <dgm:t>
        <a:bodyPr/>
        <a:lstStyle/>
        <a:p>
          <a:endParaRPr lang="en-US"/>
        </a:p>
      </dgm:t>
    </dgm:pt>
    <dgm:pt modelId="{F117B28E-CF1D-4582-B7B8-99813C94D3E1}">
      <dgm:prSet phldrT="[Text]"/>
      <dgm:spPr/>
      <dgm:t>
        <a:bodyPr/>
        <a:lstStyle/>
        <a:p>
          <a:r>
            <a:rPr lang="en-US"/>
            <a:t>Dynamic</a:t>
          </a:r>
        </a:p>
      </dgm:t>
    </dgm:pt>
    <dgm:pt modelId="{A787E552-4CCA-42E9-9DEE-F84EB3208EC9}" type="parTrans" cxnId="{3822FD73-37F1-41AF-9B7E-C31AF9665BDA}">
      <dgm:prSet/>
      <dgm:spPr/>
      <dgm:t>
        <a:bodyPr/>
        <a:lstStyle/>
        <a:p>
          <a:endParaRPr lang="en-US"/>
        </a:p>
      </dgm:t>
    </dgm:pt>
    <dgm:pt modelId="{D18401E2-76A3-4539-A8BF-B2E3FD5BC010}" type="sibTrans" cxnId="{3822FD73-37F1-41AF-9B7E-C31AF9665BDA}">
      <dgm:prSet/>
      <dgm:spPr/>
      <dgm:t>
        <a:bodyPr/>
        <a:lstStyle/>
        <a:p>
          <a:endParaRPr lang="en-US"/>
        </a:p>
      </dgm:t>
    </dgm:pt>
    <dgm:pt modelId="{61D0FD83-038E-4065-999D-8245CFF115A4}">
      <dgm:prSet phldrT="[Text]"/>
      <dgm:spPr/>
      <dgm:t>
        <a:bodyPr/>
        <a:lstStyle/>
        <a:p>
          <a:r>
            <a:rPr lang="en-US"/>
            <a:t>Circulation</a:t>
          </a:r>
        </a:p>
      </dgm:t>
    </dgm:pt>
    <dgm:pt modelId="{D72B925B-8701-42EE-8D8E-7828457BC1B3}" type="parTrans" cxnId="{03211E51-24B7-4EC4-98A2-D3D8803F16A5}">
      <dgm:prSet/>
      <dgm:spPr/>
      <dgm:t>
        <a:bodyPr/>
        <a:lstStyle/>
        <a:p>
          <a:endParaRPr lang="en-US"/>
        </a:p>
      </dgm:t>
    </dgm:pt>
    <dgm:pt modelId="{F03ADA23-48A2-431D-A0AA-97853FCD54C2}" type="sibTrans" cxnId="{03211E51-24B7-4EC4-98A2-D3D8803F16A5}">
      <dgm:prSet/>
      <dgm:spPr/>
      <dgm:t>
        <a:bodyPr/>
        <a:lstStyle/>
        <a:p>
          <a:endParaRPr lang="en-US"/>
        </a:p>
      </dgm:t>
    </dgm:pt>
    <dgm:pt modelId="{6EEE4CDD-6F8B-48E3-84C2-AB667F2050FB}">
      <dgm:prSet phldrT="[Text]"/>
      <dgm:spPr/>
      <dgm:t>
        <a:bodyPr/>
        <a:lstStyle/>
        <a:p>
          <a:r>
            <a:rPr lang="en-US"/>
            <a:t>Breathing</a:t>
          </a:r>
        </a:p>
      </dgm:t>
    </dgm:pt>
    <dgm:pt modelId="{29B18EED-74AA-491C-B0E0-25D17F4009C1}" type="parTrans" cxnId="{72C993A6-045B-4A45-B280-EA3C93DE30D0}">
      <dgm:prSet/>
      <dgm:spPr/>
      <dgm:t>
        <a:bodyPr/>
        <a:lstStyle/>
        <a:p>
          <a:endParaRPr lang="en-US"/>
        </a:p>
      </dgm:t>
    </dgm:pt>
    <dgm:pt modelId="{A188D294-E5FE-44D3-B1D8-B6088AF8D0DC}" type="sibTrans" cxnId="{72C993A6-045B-4A45-B280-EA3C93DE30D0}">
      <dgm:prSet/>
      <dgm:spPr/>
      <dgm:t>
        <a:bodyPr/>
        <a:lstStyle/>
        <a:p>
          <a:endParaRPr lang="en-US"/>
        </a:p>
      </dgm:t>
    </dgm:pt>
    <dgm:pt modelId="{D92C34D7-BAF6-43C0-8661-610974CEF608}" type="pres">
      <dgm:prSet presAssocID="{ADD0C2CC-9F9D-4DB9-9C40-9562F724D9C2}" presName="Name0" presStyleCnt="0">
        <dgm:presLayoutVars>
          <dgm:dir/>
          <dgm:animLvl val="lvl"/>
          <dgm:resizeHandles val="exact"/>
        </dgm:presLayoutVars>
      </dgm:prSet>
      <dgm:spPr/>
    </dgm:pt>
    <dgm:pt modelId="{1931EFBF-1701-4CAB-80A6-65C9CD01315F}" type="pres">
      <dgm:prSet presAssocID="{7BA1FEA4-D3AC-4F9C-9966-20592EB65FBF}" presName="boxAndChildren" presStyleCnt="0"/>
      <dgm:spPr/>
    </dgm:pt>
    <dgm:pt modelId="{40009E03-D2EF-4A4A-B0FB-D3DB39364C5E}" type="pres">
      <dgm:prSet presAssocID="{7BA1FEA4-D3AC-4F9C-9966-20592EB65FBF}" presName="parentTextBox" presStyleLbl="node1" presStyleIdx="0" presStyleCnt="4"/>
      <dgm:spPr/>
    </dgm:pt>
    <dgm:pt modelId="{32F7F4B0-0D06-4B6B-A9D6-B9C4FBC61AA2}" type="pres">
      <dgm:prSet presAssocID="{7BA1FEA4-D3AC-4F9C-9966-20592EB65FBF}" presName="entireBox" presStyleLbl="node1" presStyleIdx="0" presStyleCnt="4"/>
      <dgm:spPr/>
    </dgm:pt>
    <dgm:pt modelId="{94BE7E05-1A94-44D4-A2EB-F21E727B13B8}" type="pres">
      <dgm:prSet presAssocID="{7BA1FEA4-D3AC-4F9C-9966-20592EB65FBF}" presName="descendantBox" presStyleCnt="0"/>
      <dgm:spPr/>
    </dgm:pt>
    <dgm:pt modelId="{11880ED0-12D9-45B4-BC6C-71AD20D004C5}" type="pres">
      <dgm:prSet presAssocID="{CC6382B3-83A5-4A3A-A96A-5C76A59A4498}" presName="childTextBox" presStyleLbl="fgAccFollowNode1" presStyleIdx="0" presStyleCnt="10">
        <dgm:presLayoutVars>
          <dgm:bulletEnabled val="1"/>
        </dgm:presLayoutVars>
      </dgm:prSet>
      <dgm:spPr/>
    </dgm:pt>
    <dgm:pt modelId="{03E1FD9D-284E-4B7F-B3B8-3FE2E8F1A5D8}" type="pres">
      <dgm:prSet presAssocID="{61D0FD83-038E-4065-999D-8245CFF115A4}" presName="childTextBox" presStyleLbl="fgAccFollowNode1" presStyleIdx="1" presStyleCnt="10">
        <dgm:presLayoutVars>
          <dgm:bulletEnabled val="1"/>
        </dgm:presLayoutVars>
      </dgm:prSet>
      <dgm:spPr/>
    </dgm:pt>
    <dgm:pt modelId="{DFDEF611-5F08-4C05-9A8E-387B12C9D0B7}" type="pres">
      <dgm:prSet presAssocID="{6EEE4CDD-6F8B-48E3-84C2-AB667F2050FB}" presName="childTextBox" presStyleLbl="fgAccFollowNode1" presStyleIdx="2" presStyleCnt="10">
        <dgm:presLayoutVars>
          <dgm:bulletEnabled val="1"/>
        </dgm:presLayoutVars>
      </dgm:prSet>
      <dgm:spPr/>
    </dgm:pt>
    <dgm:pt modelId="{C6EE227F-DDAC-4A54-BAE7-001C90301569}" type="pres">
      <dgm:prSet presAssocID="{979C074D-18D1-48F7-ABAA-3C91277E42EF}" presName="sp" presStyleCnt="0"/>
      <dgm:spPr/>
    </dgm:pt>
    <dgm:pt modelId="{15D4B6E4-09B6-4287-857B-287D615415C5}" type="pres">
      <dgm:prSet presAssocID="{AF63C9BC-7DDD-4E3B-BAE9-173A690246FE}" presName="arrowAndChildren" presStyleCnt="0"/>
      <dgm:spPr/>
    </dgm:pt>
    <dgm:pt modelId="{4CDE1878-C55A-465E-95B6-075E29B9D87B}" type="pres">
      <dgm:prSet presAssocID="{AF63C9BC-7DDD-4E3B-BAE9-173A690246FE}" presName="parentTextArrow" presStyleLbl="node1" presStyleIdx="0" presStyleCnt="4"/>
      <dgm:spPr/>
    </dgm:pt>
    <dgm:pt modelId="{9B9CF048-DDFA-4F49-ACC8-FDB35683EE06}" type="pres">
      <dgm:prSet presAssocID="{AF63C9BC-7DDD-4E3B-BAE9-173A690246FE}" presName="arrow" presStyleLbl="node1" presStyleIdx="1" presStyleCnt="4"/>
      <dgm:spPr/>
    </dgm:pt>
    <dgm:pt modelId="{FA60A6D1-7A07-4237-B92B-68B53A946AD8}" type="pres">
      <dgm:prSet presAssocID="{AF63C9BC-7DDD-4E3B-BAE9-173A690246FE}" presName="descendantArrow" presStyleCnt="0"/>
      <dgm:spPr/>
    </dgm:pt>
    <dgm:pt modelId="{944EBAA6-847D-45BD-B383-62AF4D5E358B}" type="pres">
      <dgm:prSet presAssocID="{101318F2-6B1E-4A16-B617-064E1BEA0849}" presName="childTextArrow" presStyleLbl="fgAccFollowNode1" presStyleIdx="3" presStyleCnt="10">
        <dgm:presLayoutVars>
          <dgm:bulletEnabled val="1"/>
        </dgm:presLayoutVars>
      </dgm:prSet>
      <dgm:spPr/>
    </dgm:pt>
    <dgm:pt modelId="{B367B7CA-0D45-45B8-992A-A909AB933607}" type="pres">
      <dgm:prSet presAssocID="{43624DCA-4015-434D-AF74-7BDFA0803AF5}" presName="childTextArrow" presStyleLbl="fgAccFollowNode1" presStyleIdx="4" presStyleCnt="10">
        <dgm:presLayoutVars>
          <dgm:bulletEnabled val="1"/>
        </dgm:presLayoutVars>
      </dgm:prSet>
      <dgm:spPr/>
    </dgm:pt>
    <dgm:pt modelId="{354FD152-BA96-4BB2-A9D1-C5ABC721AC48}" type="pres">
      <dgm:prSet presAssocID="{649E332D-B4D9-4C10-9C12-C826C376C692}" presName="sp" presStyleCnt="0"/>
      <dgm:spPr/>
    </dgm:pt>
    <dgm:pt modelId="{E31EF2AF-7BD0-4620-965E-113FD798AD5B}" type="pres">
      <dgm:prSet presAssocID="{AA25DA07-8C23-46D6-8F65-B68DCB696DF6}" presName="arrowAndChildren" presStyleCnt="0"/>
      <dgm:spPr/>
    </dgm:pt>
    <dgm:pt modelId="{D47BD61C-025B-4215-887F-DF47A6C6A060}" type="pres">
      <dgm:prSet presAssocID="{AA25DA07-8C23-46D6-8F65-B68DCB696DF6}" presName="parentTextArrow" presStyleLbl="node1" presStyleIdx="1" presStyleCnt="4"/>
      <dgm:spPr/>
    </dgm:pt>
    <dgm:pt modelId="{D3C30165-910B-4EE7-B6A8-8B6537A52027}" type="pres">
      <dgm:prSet presAssocID="{AA25DA07-8C23-46D6-8F65-B68DCB696DF6}" presName="arrow" presStyleLbl="node1" presStyleIdx="2" presStyleCnt="4"/>
      <dgm:spPr/>
    </dgm:pt>
    <dgm:pt modelId="{0B2D4F87-E208-4B95-A22A-87167F9D72CF}" type="pres">
      <dgm:prSet presAssocID="{AA25DA07-8C23-46D6-8F65-B68DCB696DF6}" presName="descendantArrow" presStyleCnt="0"/>
      <dgm:spPr/>
    </dgm:pt>
    <dgm:pt modelId="{F3D68356-27A5-4812-98F7-4789FEBC94FE}" type="pres">
      <dgm:prSet presAssocID="{910E4ABA-777C-415E-94BE-003C1D11D828}" presName="childTextArrow" presStyleLbl="fgAccFollowNode1" presStyleIdx="5" presStyleCnt="10">
        <dgm:presLayoutVars>
          <dgm:bulletEnabled val="1"/>
        </dgm:presLayoutVars>
      </dgm:prSet>
      <dgm:spPr/>
    </dgm:pt>
    <dgm:pt modelId="{C76591A3-3891-4D7D-A7A0-ACDF8D5DB5C4}" type="pres">
      <dgm:prSet presAssocID="{EF6BE2BD-0E5F-4FFF-9243-5EB977E866C3}" presName="childTextArrow" presStyleLbl="fgAccFollowNode1" presStyleIdx="6" presStyleCnt="10">
        <dgm:presLayoutVars>
          <dgm:bulletEnabled val="1"/>
        </dgm:presLayoutVars>
      </dgm:prSet>
      <dgm:spPr/>
    </dgm:pt>
    <dgm:pt modelId="{938BFD3F-BE6A-48D3-AE35-0C860BDD06A4}" type="pres">
      <dgm:prSet presAssocID="{F117B28E-CF1D-4582-B7B8-99813C94D3E1}" presName="childTextArrow" presStyleLbl="fgAccFollowNode1" presStyleIdx="7" presStyleCnt="10">
        <dgm:presLayoutVars>
          <dgm:bulletEnabled val="1"/>
        </dgm:presLayoutVars>
      </dgm:prSet>
      <dgm:spPr/>
    </dgm:pt>
    <dgm:pt modelId="{8B26A165-C504-4006-86E7-377EE2CFFFF0}" type="pres">
      <dgm:prSet presAssocID="{336FE740-6D49-489D-9EAB-06F463FA7D3E}" presName="sp" presStyleCnt="0"/>
      <dgm:spPr/>
    </dgm:pt>
    <dgm:pt modelId="{FA6A2F2D-D764-45EC-A784-4896797BB5C4}" type="pres">
      <dgm:prSet presAssocID="{4BAFAC7C-4EAF-4235-9691-CBE6980559BE}" presName="arrowAndChildren" presStyleCnt="0"/>
      <dgm:spPr/>
    </dgm:pt>
    <dgm:pt modelId="{6E323C56-3D45-4E6D-9B7E-EA23D67E90E6}" type="pres">
      <dgm:prSet presAssocID="{4BAFAC7C-4EAF-4235-9691-CBE6980559BE}" presName="parentTextArrow" presStyleLbl="node1" presStyleIdx="2" presStyleCnt="4"/>
      <dgm:spPr/>
    </dgm:pt>
    <dgm:pt modelId="{018993D7-36C9-4462-AC00-C255F4FB4413}" type="pres">
      <dgm:prSet presAssocID="{4BAFAC7C-4EAF-4235-9691-CBE6980559BE}" presName="arrow" presStyleLbl="node1" presStyleIdx="3" presStyleCnt="4"/>
      <dgm:spPr/>
    </dgm:pt>
    <dgm:pt modelId="{95584377-2680-41B4-AB1A-4A83FD94E7CA}" type="pres">
      <dgm:prSet presAssocID="{4BAFAC7C-4EAF-4235-9691-CBE6980559BE}" presName="descendantArrow" presStyleCnt="0"/>
      <dgm:spPr/>
    </dgm:pt>
    <dgm:pt modelId="{81B8B246-24B2-4253-9AE5-5FFF9F58F22D}" type="pres">
      <dgm:prSet presAssocID="{3C70544D-214B-4F8C-B2E9-63F0B0B967C0}" presName="childTextArrow" presStyleLbl="fgAccFollowNode1" presStyleIdx="8" presStyleCnt="10">
        <dgm:presLayoutVars>
          <dgm:bulletEnabled val="1"/>
        </dgm:presLayoutVars>
      </dgm:prSet>
      <dgm:spPr/>
    </dgm:pt>
    <dgm:pt modelId="{7E4DDFD6-1C4A-42A7-9994-BBED9D321553}" type="pres">
      <dgm:prSet presAssocID="{7B60EA5B-C732-4E5C-8647-6908ACE6ABE6}" presName="childTextArrow" presStyleLbl="fgAccFollowNode1" presStyleIdx="9" presStyleCnt="10">
        <dgm:presLayoutVars>
          <dgm:bulletEnabled val="1"/>
        </dgm:presLayoutVars>
      </dgm:prSet>
      <dgm:spPr/>
    </dgm:pt>
  </dgm:ptLst>
  <dgm:cxnLst>
    <dgm:cxn modelId="{E8A59710-D4A9-4589-A466-863328D0E51A}" type="presOf" srcId="{101318F2-6B1E-4A16-B617-064E1BEA0849}" destId="{944EBAA6-847D-45BD-B383-62AF4D5E358B}" srcOrd="0" destOrd="0" presId="urn:microsoft.com/office/officeart/2005/8/layout/process4"/>
    <dgm:cxn modelId="{352A7018-993E-4248-8129-558F239E7D74}" srcId="{AF63C9BC-7DDD-4E3B-BAE9-173A690246FE}" destId="{101318F2-6B1E-4A16-B617-064E1BEA0849}" srcOrd="0" destOrd="0" parTransId="{AD435F4F-8359-498A-B5D2-2D76511AC4E5}" sibTransId="{DDA77F8F-C9FD-4E5B-AF15-23A5E2CA1AC0}"/>
    <dgm:cxn modelId="{269CC018-A683-4C6B-ACC0-9E37C9398340}" srcId="{AF63C9BC-7DDD-4E3B-BAE9-173A690246FE}" destId="{43624DCA-4015-434D-AF74-7BDFA0803AF5}" srcOrd="1" destOrd="0" parTransId="{3A49F1D3-DB9A-4CB5-AF8B-9BDA04B0D855}" sibTransId="{F4C630F3-5DF4-4466-BC21-19BEB1B5113E}"/>
    <dgm:cxn modelId="{A496B124-E3FD-45BC-8823-1A3FEF1A7BC3}" type="presOf" srcId="{AF63C9BC-7DDD-4E3B-BAE9-173A690246FE}" destId="{4CDE1878-C55A-465E-95B6-075E29B9D87B}" srcOrd="0" destOrd="0" presId="urn:microsoft.com/office/officeart/2005/8/layout/process4"/>
    <dgm:cxn modelId="{7DF39A27-4A8C-49EF-B0EE-B2D39FE1A736}" type="presOf" srcId="{6EEE4CDD-6F8B-48E3-84C2-AB667F2050FB}" destId="{DFDEF611-5F08-4C05-9A8E-387B12C9D0B7}" srcOrd="0" destOrd="0" presId="urn:microsoft.com/office/officeart/2005/8/layout/process4"/>
    <dgm:cxn modelId="{3B0AF13B-E4D8-4255-8619-318759CE353E}" srcId="{ADD0C2CC-9F9D-4DB9-9C40-9562F724D9C2}" destId="{AA25DA07-8C23-46D6-8F65-B68DCB696DF6}" srcOrd="1" destOrd="0" parTransId="{C985F6F5-860C-406E-8DAA-104855543886}" sibTransId="{649E332D-B4D9-4C10-9C12-C826C376C692}"/>
    <dgm:cxn modelId="{EFC5333C-0107-46AE-878E-C9BBE5232C2F}" type="presOf" srcId="{EF6BE2BD-0E5F-4FFF-9243-5EB977E866C3}" destId="{C76591A3-3891-4D7D-A7A0-ACDF8D5DB5C4}" srcOrd="0" destOrd="0" presId="urn:microsoft.com/office/officeart/2005/8/layout/process4"/>
    <dgm:cxn modelId="{0D9B9A3E-6E2A-43F2-B5F4-80498DEF15C1}" type="presOf" srcId="{AA25DA07-8C23-46D6-8F65-B68DCB696DF6}" destId="{D3C30165-910B-4EE7-B6A8-8B6537A52027}" srcOrd="1" destOrd="0" presId="urn:microsoft.com/office/officeart/2005/8/layout/process4"/>
    <dgm:cxn modelId="{7653FE5C-69B4-4FA3-8601-7B4893D38354}" type="presOf" srcId="{ADD0C2CC-9F9D-4DB9-9C40-9562F724D9C2}" destId="{D92C34D7-BAF6-43C0-8661-610974CEF608}" srcOrd="0" destOrd="0" presId="urn:microsoft.com/office/officeart/2005/8/layout/process4"/>
    <dgm:cxn modelId="{FC0D925E-B5E0-4026-854D-6C3FBEFD482E}" type="presOf" srcId="{61D0FD83-038E-4065-999D-8245CFF115A4}" destId="{03E1FD9D-284E-4B7F-B3B8-3FE2E8F1A5D8}" srcOrd="0" destOrd="0" presId="urn:microsoft.com/office/officeart/2005/8/layout/process4"/>
    <dgm:cxn modelId="{4EF22E68-DF10-41CF-BDCB-668538B08F27}" type="presOf" srcId="{AA25DA07-8C23-46D6-8F65-B68DCB696DF6}" destId="{D47BD61C-025B-4215-887F-DF47A6C6A060}" srcOrd="0" destOrd="0" presId="urn:microsoft.com/office/officeart/2005/8/layout/process4"/>
    <dgm:cxn modelId="{ECBA964F-BCD2-4B21-A0D6-69710B5854C4}" type="presOf" srcId="{AF63C9BC-7DDD-4E3B-BAE9-173A690246FE}" destId="{9B9CF048-DDFA-4F49-ACC8-FDB35683EE06}" srcOrd="1" destOrd="0" presId="urn:microsoft.com/office/officeart/2005/8/layout/process4"/>
    <dgm:cxn modelId="{45A3A14F-AFD7-4C47-B6C4-2B5A504EB814}" type="presOf" srcId="{43624DCA-4015-434D-AF74-7BDFA0803AF5}" destId="{B367B7CA-0D45-45B8-992A-A909AB933607}" srcOrd="0" destOrd="0" presId="urn:microsoft.com/office/officeart/2005/8/layout/process4"/>
    <dgm:cxn modelId="{03211E51-24B7-4EC4-98A2-D3D8803F16A5}" srcId="{7BA1FEA4-D3AC-4F9C-9966-20592EB65FBF}" destId="{61D0FD83-038E-4065-999D-8245CFF115A4}" srcOrd="1" destOrd="0" parTransId="{D72B925B-8701-42EE-8D8E-7828457BC1B3}" sibTransId="{F03ADA23-48A2-431D-A0AA-97853FCD54C2}"/>
    <dgm:cxn modelId="{F6331473-7D4E-41BF-A4DA-03419D168135}" type="presOf" srcId="{910E4ABA-777C-415E-94BE-003C1D11D828}" destId="{F3D68356-27A5-4812-98F7-4789FEBC94FE}" srcOrd="0" destOrd="0" presId="urn:microsoft.com/office/officeart/2005/8/layout/process4"/>
    <dgm:cxn modelId="{FA025273-DB15-4D6E-8425-EFF89B8231B4}" srcId="{7BA1FEA4-D3AC-4F9C-9966-20592EB65FBF}" destId="{CC6382B3-83A5-4A3A-A96A-5C76A59A4498}" srcOrd="0" destOrd="0" parTransId="{3665B2D7-4085-4EA7-BC18-86D455DB57F6}" sibTransId="{197C8097-1783-4F09-8CA9-A0A64439435E}"/>
    <dgm:cxn modelId="{3822FD73-37F1-41AF-9B7E-C31AF9665BDA}" srcId="{AA25DA07-8C23-46D6-8F65-B68DCB696DF6}" destId="{F117B28E-CF1D-4582-B7B8-99813C94D3E1}" srcOrd="2" destOrd="0" parTransId="{A787E552-4CCA-42E9-9DEE-F84EB3208EC9}" sibTransId="{D18401E2-76A3-4539-A8BF-B2E3FD5BC010}"/>
    <dgm:cxn modelId="{C3DA0376-32D1-43F3-A2ED-885BEE24864F}" srcId="{4BAFAC7C-4EAF-4235-9691-CBE6980559BE}" destId="{7B60EA5B-C732-4E5C-8647-6908ACE6ABE6}" srcOrd="1" destOrd="0" parTransId="{A23BA163-D9C6-4A5D-891F-DA1464BF50BB}" sibTransId="{CE03E2AB-44B5-4043-BFD6-B6C7E3D5C97E}"/>
    <dgm:cxn modelId="{865AD782-8AB1-413D-8AA5-1E0F442A83E6}" srcId="{AA25DA07-8C23-46D6-8F65-B68DCB696DF6}" destId="{EF6BE2BD-0E5F-4FFF-9243-5EB977E866C3}" srcOrd="1" destOrd="0" parTransId="{4DF05BAC-8A60-428A-AA83-6A32F3263D3F}" sibTransId="{454A404C-6056-44CF-B2E5-DDF0C9031413}"/>
    <dgm:cxn modelId="{8C491B87-1A36-4A77-906B-500B829224CE}" srcId="{ADD0C2CC-9F9D-4DB9-9C40-9562F724D9C2}" destId="{4BAFAC7C-4EAF-4235-9691-CBE6980559BE}" srcOrd="0" destOrd="0" parTransId="{6BAD32B8-8693-4623-8E61-206B4D678E1C}" sibTransId="{336FE740-6D49-489D-9EAB-06F463FA7D3E}"/>
    <dgm:cxn modelId="{72C993A6-045B-4A45-B280-EA3C93DE30D0}" srcId="{7BA1FEA4-D3AC-4F9C-9966-20592EB65FBF}" destId="{6EEE4CDD-6F8B-48E3-84C2-AB667F2050FB}" srcOrd="2" destOrd="0" parTransId="{29B18EED-74AA-491C-B0E0-25D17F4009C1}" sibTransId="{A188D294-E5FE-44D3-B1D8-B6088AF8D0DC}"/>
    <dgm:cxn modelId="{21E7B5A6-F602-4632-8166-D315B4F632AD}" type="presOf" srcId="{7BA1FEA4-D3AC-4F9C-9966-20592EB65FBF}" destId="{40009E03-D2EF-4A4A-B0FB-D3DB39364C5E}" srcOrd="0" destOrd="0" presId="urn:microsoft.com/office/officeart/2005/8/layout/process4"/>
    <dgm:cxn modelId="{B65305AB-B306-43BD-99B5-39F275090191}" type="presOf" srcId="{F117B28E-CF1D-4582-B7B8-99813C94D3E1}" destId="{938BFD3F-BE6A-48D3-AE35-0C860BDD06A4}" srcOrd="0" destOrd="0" presId="urn:microsoft.com/office/officeart/2005/8/layout/process4"/>
    <dgm:cxn modelId="{C60958AC-9106-4B1E-8CFD-FA95E79C968B}" srcId="{AA25DA07-8C23-46D6-8F65-B68DCB696DF6}" destId="{910E4ABA-777C-415E-94BE-003C1D11D828}" srcOrd="0" destOrd="0" parTransId="{A79BDCE7-1728-4393-8FC0-D865128256FE}" sibTransId="{F3296419-B094-4144-9BAE-6DC24C3626EF}"/>
    <dgm:cxn modelId="{E8E58AC1-2A9B-493B-9E7B-508B55FFBABF}" type="presOf" srcId="{7B60EA5B-C732-4E5C-8647-6908ACE6ABE6}" destId="{7E4DDFD6-1C4A-42A7-9994-BBED9D321553}" srcOrd="0" destOrd="0" presId="urn:microsoft.com/office/officeart/2005/8/layout/process4"/>
    <dgm:cxn modelId="{81CC51C9-6F07-4D19-B1D3-8089E7A3354B}" type="presOf" srcId="{4BAFAC7C-4EAF-4235-9691-CBE6980559BE}" destId="{6E323C56-3D45-4E6D-9B7E-EA23D67E90E6}" srcOrd="0" destOrd="0" presId="urn:microsoft.com/office/officeart/2005/8/layout/process4"/>
    <dgm:cxn modelId="{F112DBD3-9883-4D10-9C49-D0C4C69EA218}" type="presOf" srcId="{CC6382B3-83A5-4A3A-A96A-5C76A59A4498}" destId="{11880ED0-12D9-45B4-BC6C-71AD20D004C5}" srcOrd="0" destOrd="0" presId="urn:microsoft.com/office/officeart/2005/8/layout/process4"/>
    <dgm:cxn modelId="{771046DA-309D-4AE0-9ACC-4811DB3AE99F}" srcId="{4BAFAC7C-4EAF-4235-9691-CBE6980559BE}" destId="{3C70544D-214B-4F8C-B2E9-63F0B0B967C0}" srcOrd="0" destOrd="0" parTransId="{13C86E9C-BF8C-4CAA-8A29-F6C221381527}" sibTransId="{016E39EE-86BB-491F-A01F-91231B28F9FC}"/>
    <dgm:cxn modelId="{C1DD82DB-4765-41F3-A04C-3DC3DCB4274F}" srcId="{ADD0C2CC-9F9D-4DB9-9C40-9562F724D9C2}" destId="{AF63C9BC-7DDD-4E3B-BAE9-173A690246FE}" srcOrd="2" destOrd="0" parTransId="{FFD5C309-FC1B-47A3-B384-28DBD151E704}" sibTransId="{979C074D-18D1-48F7-ABAA-3C91277E42EF}"/>
    <dgm:cxn modelId="{CE85E8DC-1089-43F6-9472-21F3EF8A10DA}" type="presOf" srcId="{3C70544D-214B-4F8C-B2E9-63F0B0B967C0}" destId="{81B8B246-24B2-4253-9AE5-5FFF9F58F22D}" srcOrd="0" destOrd="0" presId="urn:microsoft.com/office/officeart/2005/8/layout/process4"/>
    <dgm:cxn modelId="{14C7B0EB-C316-4F12-A716-31AF3604F145}" srcId="{ADD0C2CC-9F9D-4DB9-9C40-9562F724D9C2}" destId="{7BA1FEA4-D3AC-4F9C-9966-20592EB65FBF}" srcOrd="3" destOrd="0" parTransId="{44FEB725-44E6-48A4-AEA0-BAEE2EE0D16E}" sibTransId="{5673AE38-0C23-4FF9-AD13-17CF3F633305}"/>
    <dgm:cxn modelId="{C7975CED-FD35-4A9A-B1F2-5020E3272A80}" type="presOf" srcId="{4BAFAC7C-4EAF-4235-9691-CBE6980559BE}" destId="{018993D7-36C9-4462-AC00-C255F4FB4413}" srcOrd="1" destOrd="0" presId="urn:microsoft.com/office/officeart/2005/8/layout/process4"/>
    <dgm:cxn modelId="{4AE63CFF-33BE-45F5-9BC2-F1F9B2AA7A73}" type="presOf" srcId="{7BA1FEA4-D3AC-4F9C-9966-20592EB65FBF}" destId="{32F7F4B0-0D06-4B6B-A9D6-B9C4FBC61AA2}" srcOrd="1" destOrd="0" presId="urn:microsoft.com/office/officeart/2005/8/layout/process4"/>
    <dgm:cxn modelId="{868EA78D-D137-4A22-B904-C236E7D695FD}" type="presParOf" srcId="{D92C34D7-BAF6-43C0-8661-610974CEF608}" destId="{1931EFBF-1701-4CAB-80A6-65C9CD01315F}" srcOrd="0" destOrd="0" presId="urn:microsoft.com/office/officeart/2005/8/layout/process4"/>
    <dgm:cxn modelId="{33618DDA-F016-49F8-AC57-F5610C987B9C}" type="presParOf" srcId="{1931EFBF-1701-4CAB-80A6-65C9CD01315F}" destId="{40009E03-D2EF-4A4A-B0FB-D3DB39364C5E}" srcOrd="0" destOrd="0" presId="urn:microsoft.com/office/officeart/2005/8/layout/process4"/>
    <dgm:cxn modelId="{443CD069-4AF3-4F6B-8047-F630E61E024C}" type="presParOf" srcId="{1931EFBF-1701-4CAB-80A6-65C9CD01315F}" destId="{32F7F4B0-0D06-4B6B-A9D6-B9C4FBC61AA2}" srcOrd="1" destOrd="0" presId="urn:microsoft.com/office/officeart/2005/8/layout/process4"/>
    <dgm:cxn modelId="{C8E9B896-F2C2-403B-B9C3-1F97AB8FE27E}" type="presParOf" srcId="{1931EFBF-1701-4CAB-80A6-65C9CD01315F}" destId="{94BE7E05-1A94-44D4-A2EB-F21E727B13B8}" srcOrd="2" destOrd="0" presId="urn:microsoft.com/office/officeart/2005/8/layout/process4"/>
    <dgm:cxn modelId="{B13BC188-71B5-4357-9063-9F45C74D27E5}" type="presParOf" srcId="{94BE7E05-1A94-44D4-A2EB-F21E727B13B8}" destId="{11880ED0-12D9-45B4-BC6C-71AD20D004C5}" srcOrd="0" destOrd="0" presId="urn:microsoft.com/office/officeart/2005/8/layout/process4"/>
    <dgm:cxn modelId="{37706C0B-3665-4977-9D72-9AA3A534B322}" type="presParOf" srcId="{94BE7E05-1A94-44D4-A2EB-F21E727B13B8}" destId="{03E1FD9D-284E-4B7F-B3B8-3FE2E8F1A5D8}" srcOrd="1" destOrd="0" presId="urn:microsoft.com/office/officeart/2005/8/layout/process4"/>
    <dgm:cxn modelId="{CE8ADA09-D636-4BEE-9E2C-9A917E976C3E}" type="presParOf" srcId="{94BE7E05-1A94-44D4-A2EB-F21E727B13B8}" destId="{DFDEF611-5F08-4C05-9A8E-387B12C9D0B7}" srcOrd="2" destOrd="0" presId="urn:microsoft.com/office/officeart/2005/8/layout/process4"/>
    <dgm:cxn modelId="{E4FFDD53-9FCE-4C74-BD8D-B648671D3F6C}" type="presParOf" srcId="{D92C34D7-BAF6-43C0-8661-610974CEF608}" destId="{C6EE227F-DDAC-4A54-BAE7-001C90301569}" srcOrd="1" destOrd="0" presId="urn:microsoft.com/office/officeart/2005/8/layout/process4"/>
    <dgm:cxn modelId="{9BB9D82B-C848-47EC-8369-678628039880}" type="presParOf" srcId="{D92C34D7-BAF6-43C0-8661-610974CEF608}" destId="{15D4B6E4-09B6-4287-857B-287D615415C5}" srcOrd="2" destOrd="0" presId="urn:microsoft.com/office/officeart/2005/8/layout/process4"/>
    <dgm:cxn modelId="{065EB270-8E78-468E-B6E1-BC3B72BCD61C}" type="presParOf" srcId="{15D4B6E4-09B6-4287-857B-287D615415C5}" destId="{4CDE1878-C55A-465E-95B6-075E29B9D87B}" srcOrd="0" destOrd="0" presId="urn:microsoft.com/office/officeart/2005/8/layout/process4"/>
    <dgm:cxn modelId="{71F36C84-AD31-4DDB-8102-03496BA58E0D}" type="presParOf" srcId="{15D4B6E4-09B6-4287-857B-287D615415C5}" destId="{9B9CF048-DDFA-4F49-ACC8-FDB35683EE06}" srcOrd="1" destOrd="0" presId="urn:microsoft.com/office/officeart/2005/8/layout/process4"/>
    <dgm:cxn modelId="{5D05EAE0-52EF-452B-B404-D1B21192F2CD}" type="presParOf" srcId="{15D4B6E4-09B6-4287-857B-287D615415C5}" destId="{FA60A6D1-7A07-4237-B92B-68B53A946AD8}" srcOrd="2" destOrd="0" presId="urn:microsoft.com/office/officeart/2005/8/layout/process4"/>
    <dgm:cxn modelId="{AF77FA8A-AEED-45C3-9AE2-31F770F52FAC}" type="presParOf" srcId="{FA60A6D1-7A07-4237-B92B-68B53A946AD8}" destId="{944EBAA6-847D-45BD-B383-62AF4D5E358B}" srcOrd="0" destOrd="0" presId="urn:microsoft.com/office/officeart/2005/8/layout/process4"/>
    <dgm:cxn modelId="{666785C3-6636-4BFD-B97D-317E505A4BE8}" type="presParOf" srcId="{FA60A6D1-7A07-4237-B92B-68B53A946AD8}" destId="{B367B7CA-0D45-45B8-992A-A909AB933607}" srcOrd="1" destOrd="0" presId="urn:microsoft.com/office/officeart/2005/8/layout/process4"/>
    <dgm:cxn modelId="{303143D3-7215-48B6-97E0-80124CC576A8}" type="presParOf" srcId="{D92C34D7-BAF6-43C0-8661-610974CEF608}" destId="{354FD152-BA96-4BB2-A9D1-C5ABC721AC48}" srcOrd="3" destOrd="0" presId="urn:microsoft.com/office/officeart/2005/8/layout/process4"/>
    <dgm:cxn modelId="{8CF63E83-B1A8-45F0-990B-A06513799761}" type="presParOf" srcId="{D92C34D7-BAF6-43C0-8661-610974CEF608}" destId="{E31EF2AF-7BD0-4620-965E-113FD798AD5B}" srcOrd="4" destOrd="0" presId="urn:microsoft.com/office/officeart/2005/8/layout/process4"/>
    <dgm:cxn modelId="{7E951E70-3509-43F1-AADA-9D2D34A28103}" type="presParOf" srcId="{E31EF2AF-7BD0-4620-965E-113FD798AD5B}" destId="{D47BD61C-025B-4215-887F-DF47A6C6A060}" srcOrd="0" destOrd="0" presId="urn:microsoft.com/office/officeart/2005/8/layout/process4"/>
    <dgm:cxn modelId="{7F71FAA7-5FF4-40FC-9F01-4CACB020A8FC}" type="presParOf" srcId="{E31EF2AF-7BD0-4620-965E-113FD798AD5B}" destId="{D3C30165-910B-4EE7-B6A8-8B6537A52027}" srcOrd="1" destOrd="0" presId="urn:microsoft.com/office/officeart/2005/8/layout/process4"/>
    <dgm:cxn modelId="{745B52DC-D29D-462F-A232-8DD705A3C17D}" type="presParOf" srcId="{E31EF2AF-7BD0-4620-965E-113FD798AD5B}" destId="{0B2D4F87-E208-4B95-A22A-87167F9D72CF}" srcOrd="2" destOrd="0" presId="urn:microsoft.com/office/officeart/2005/8/layout/process4"/>
    <dgm:cxn modelId="{D71CDD18-590D-4043-9ADC-3FED6F5F7D8D}" type="presParOf" srcId="{0B2D4F87-E208-4B95-A22A-87167F9D72CF}" destId="{F3D68356-27A5-4812-98F7-4789FEBC94FE}" srcOrd="0" destOrd="0" presId="urn:microsoft.com/office/officeart/2005/8/layout/process4"/>
    <dgm:cxn modelId="{3F5CB89C-71C6-4B4F-B11C-3951A4BC8F5E}" type="presParOf" srcId="{0B2D4F87-E208-4B95-A22A-87167F9D72CF}" destId="{C76591A3-3891-4D7D-A7A0-ACDF8D5DB5C4}" srcOrd="1" destOrd="0" presId="urn:microsoft.com/office/officeart/2005/8/layout/process4"/>
    <dgm:cxn modelId="{F2330DB0-DD3F-47FB-ADDF-47FB5E381565}" type="presParOf" srcId="{0B2D4F87-E208-4B95-A22A-87167F9D72CF}" destId="{938BFD3F-BE6A-48D3-AE35-0C860BDD06A4}" srcOrd="2" destOrd="0" presId="urn:microsoft.com/office/officeart/2005/8/layout/process4"/>
    <dgm:cxn modelId="{022C7658-BFDA-4413-8FD5-B52E87CB3125}" type="presParOf" srcId="{D92C34D7-BAF6-43C0-8661-610974CEF608}" destId="{8B26A165-C504-4006-86E7-377EE2CFFFF0}" srcOrd="5" destOrd="0" presId="urn:microsoft.com/office/officeart/2005/8/layout/process4"/>
    <dgm:cxn modelId="{52742ED7-2262-4E8A-9559-0F50B2C40BC2}" type="presParOf" srcId="{D92C34D7-BAF6-43C0-8661-610974CEF608}" destId="{FA6A2F2D-D764-45EC-A784-4896797BB5C4}" srcOrd="6" destOrd="0" presId="urn:microsoft.com/office/officeart/2005/8/layout/process4"/>
    <dgm:cxn modelId="{5618611B-2D43-4BF9-B496-CA78DE523539}" type="presParOf" srcId="{FA6A2F2D-D764-45EC-A784-4896797BB5C4}" destId="{6E323C56-3D45-4E6D-9B7E-EA23D67E90E6}" srcOrd="0" destOrd="0" presId="urn:microsoft.com/office/officeart/2005/8/layout/process4"/>
    <dgm:cxn modelId="{5F37A4FA-13AE-446C-879B-51A4537646B3}" type="presParOf" srcId="{FA6A2F2D-D764-45EC-A784-4896797BB5C4}" destId="{018993D7-36C9-4462-AC00-C255F4FB4413}" srcOrd="1" destOrd="0" presId="urn:microsoft.com/office/officeart/2005/8/layout/process4"/>
    <dgm:cxn modelId="{D514E43F-4C8C-478F-BF97-19FAD0935F05}" type="presParOf" srcId="{FA6A2F2D-D764-45EC-A784-4896797BB5C4}" destId="{95584377-2680-41B4-AB1A-4A83FD94E7CA}" srcOrd="2" destOrd="0" presId="urn:microsoft.com/office/officeart/2005/8/layout/process4"/>
    <dgm:cxn modelId="{9BE23BE7-8BEA-410C-8E88-290FC90CACC6}" type="presParOf" srcId="{95584377-2680-41B4-AB1A-4A83FD94E7CA}" destId="{81B8B246-24B2-4253-9AE5-5FFF9F58F22D}" srcOrd="0" destOrd="0" presId="urn:microsoft.com/office/officeart/2005/8/layout/process4"/>
    <dgm:cxn modelId="{6580C77F-F3A4-41BF-B10F-834073E96CD5}" type="presParOf" srcId="{95584377-2680-41B4-AB1A-4A83FD94E7CA}" destId="{7E4DDFD6-1C4A-42A7-9994-BBED9D321553}" srcOrd="1"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a:solidFill>
          <a:srgbClr val="FFC000"/>
        </a:solidFill>
      </dgm:spPr>
      <dgm:t>
        <a:bodyPr/>
        <a:lstStyle/>
        <a:p>
          <a:r>
            <a:rPr lang="en-US" dirty="0"/>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C2AFDF6-BDB0-4BE7-B4FE-EFEC467022EE}">
      <dgm:prSet phldrT="[Text]"/>
      <dgm:spPr/>
      <dgm:t>
        <a:bodyPr/>
        <a:lstStyle/>
        <a:p>
          <a:r>
            <a:rPr lang="en-US"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D89D4ECA-06C8-4FD4-8CD2-9192E0937E69}">
      <dgm:prSet phldrT="[Text]"/>
      <dgm:spPr/>
      <dgm:t>
        <a:bodyPr/>
        <a:lstStyle/>
        <a:p>
          <a:endParaRPr lang="en-US" dirty="0"/>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0"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8B185FC2-147F-47CB-B7BA-62367933ED40}" type="presOf" srcId="{F6C348B4-D315-4CC9-A83E-EE6F38E140C9}" destId="{52BF4402-3A1D-4A08-8C02-47BBBD40AA61}" srcOrd="0" destOrd="0" presId="urn:microsoft.com/office/officeart/2005/8/layout/cycle2"/>
    <dgm:cxn modelId="{30016DD2-BA56-4DFA-9C81-11809647655C}" type="presOf" srcId="{38ABB62C-7685-4433-82EE-0F5AC0D88056}" destId="{912EDDA5-AF8F-4130-A9F9-5644F24DBF47}" srcOrd="0" destOrd="0"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06BB9EEF-B366-403F-BABF-849BBBDE41AB}" type="presOf" srcId="{D89D4ECA-06C8-4FD4-8CD2-9192E0937E69}" destId="{269B0916-87EE-46B3-8A9B-6AF318949BAF}" srcOrd="0" destOrd="1"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DD0C2CC-9F9D-4DB9-9C40-9562F724D9C2}" type="doc">
      <dgm:prSet loTypeId="urn:microsoft.com/office/officeart/2005/8/layout/venn3"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a:t>Treat</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F5498AD4-2A86-4045-9B28-A02F43FABB38}">
      <dgm:prSet phldrT="[Text]"/>
      <dgm:spPr/>
      <dgm:t>
        <a:bodyPr/>
        <a:lstStyle/>
        <a:p>
          <a:r>
            <a:rPr lang="en-US" dirty="0"/>
            <a:t>Co-Manage</a:t>
          </a:r>
        </a:p>
      </dgm:t>
    </dgm:pt>
    <dgm:pt modelId="{D3317F84-08FA-4701-8F63-C2CCBCE463C6}" type="parTrans" cxnId="{29282090-B4E3-4B5D-9E7A-BC2A0BAD1FF2}">
      <dgm:prSet/>
      <dgm:spPr/>
      <dgm:t>
        <a:bodyPr/>
        <a:lstStyle/>
        <a:p>
          <a:endParaRPr lang="en-US"/>
        </a:p>
      </dgm:t>
    </dgm:pt>
    <dgm:pt modelId="{590D9D60-9FC1-427C-B26C-59D722153150}" type="sibTrans" cxnId="{29282090-B4E3-4B5D-9E7A-BC2A0BAD1FF2}">
      <dgm:prSet/>
      <dgm:spPr/>
      <dgm:t>
        <a:bodyPr/>
        <a:lstStyle/>
        <a:p>
          <a:endParaRPr lang="en-US"/>
        </a:p>
      </dgm:t>
    </dgm:pt>
    <dgm:pt modelId="{F4F8C882-E732-4546-BEC5-5D0A9AE7014D}">
      <dgm:prSet phldrT="[Text]"/>
      <dgm:spPr/>
      <dgm:t>
        <a:bodyPr/>
        <a:lstStyle/>
        <a:p>
          <a:r>
            <a:rPr lang="en-US"/>
            <a:t>Refer</a:t>
          </a:r>
        </a:p>
      </dgm:t>
    </dgm:pt>
    <dgm:pt modelId="{EC70B31D-E9B0-4538-9B78-0CCF80967F12}" type="parTrans" cxnId="{35267C8F-334E-42BF-8251-034B927BEAD8}">
      <dgm:prSet/>
      <dgm:spPr/>
      <dgm:t>
        <a:bodyPr/>
        <a:lstStyle/>
        <a:p>
          <a:endParaRPr lang="en-US"/>
        </a:p>
      </dgm:t>
    </dgm:pt>
    <dgm:pt modelId="{85B48577-C793-4F39-BD27-8508BCFFB697}" type="sibTrans" cxnId="{35267C8F-334E-42BF-8251-034B927BEAD8}">
      <dgm:prSet/>
      <dgm:spPr/>
      <dgm:t>
        <a:bodyPr/>
        <a:lstStyle/>
        <a:p>
          <a:endParaRPr lang="en-US"/>
        </a:p>
      </dgm:t>
    </dgm:pt>
    <dgm:pt modelId="{FED9E9DF-8B86-47BF-9A0B-3C810F8A7CEE}" type="pres">
      <dgm:prSet presAssocID="{ADD0C2CC-9F9D-4DB9-9C40-9562F724D9C2}" presName="Name0" presStyleCnt="0">
        <dgm:presLayoutVars>
          <dgm:dir/>
          <dgm:resizeHandles val="exact"/>
        </dgm:presLayoutVars>
      </dgm:prSet>
      <dgm:spPr/>
    </dgm:pt>
    <dgm:pt modelId="{DDF9D258-0E1A-4410-B045-205AC46C8173}" type="pres">
      <dgm:prSet presAssocID="{4BAFAC7C-4EAF-4235-9691-CBE6980559BE}" presName="Name5" presStyleLbl="vennNode1" presStyleIdx="0" presStyleCnt="3">
        <dgm:presLayoutVars>
          <dgm:bulletEnabled val="1"/>
        </dgm:presLayoutVars>
      </dgm:prSet>
      <dgm:spPr/>
    </dgm:pt>
    <dgm:pt modelId="{2EC230F3-9266-49B1-9963-BC7ACF999FFF}" type="pres">
      <dgm:prSet presAssocID="{336FE740-6D49-489D-9EAB-06F463FA7D3E}" presName="space" presStyleCnt="0"/>
      <dgm:spPr/>
    </dgm:pt>
    <dgm:pt modelId="{1F0E6161-C68C-477D-8E5C-3C42223FDB74}" type="pres">
      <dgm:prSet presAssocID="{F5498AD4-2A86-4045-9B28-A02F43FABB38}" presName="Name5" presStyleLbl="vennNode1" presStyleIdx="1" presStyleCnt="3">
        <dgm:presLayoutVars>
          <dgm:bulletEnabled val="1"/>
        </dgm:presLayoutVars>
      </dgm:prSet>
      <dgm:spPr/>
    </dgm:pt>
    <dgm:pt modelId="{71885A44-1597-47FF-A57A-BE944817C5CC}" type="pres">
      <dgm:prSet presAssocID="{590D9D60-9FC1-427C-B26C-59D722153150}" presName="space" presStyleCnt="0"/>
      <dgm:spPr/>
    </dgm:pt>
    <dgm:pt modelId="{CAB71870-4ECA-457F-893E-AEF7B368C481}" type="pres">
      <dgm:prSet presAssocID="{F4F8C882-E732-4546-BEC5-5D0A9AE7014D}" presName="Name5" presStyleLbl="vennNode1" presStyleIdx="2" presStyleCnt="3">
        <dgm:presLayoutVars>
          <dgm:bulletEnabled val="1"/>
        </dgm:presLayoutVars>
      </dgm:prSet>
      <dgm:spPr/>
    </dgm:pt>
  </dgm:ptLst>
  <dgm:cxnLst>
    <dgm:cxn modelId="{1551B014-11CC-467B-A2F6-774C9EBA85D7}" type="presOf" srcId="{F4F8C882-E732-4546-BEC5-5D0A9AE7014D}" destId="{CAB71870-4ECA-457F-893E-AEF7B368C481}" srcOrd="0" destOrd="0" presId="urn:microsoft.com/office/officeart/2005/8/layout/venn3"/>
    <dgm:cxn modelId="{920CE239-D6B0-44EE-869F-A5BC66508B52}" type="presOf" srcId="{ADD0C2CC-9F9D-4DB9-9C40-9562F724D9C2}" destId="{FED9E9DF-8B86-47BF-9A0B-3C810F8A7CEE}" srcOrd="0" destOrd="0" presId="urn:microsoft.com/office/officeart/2005/8/layout/venn3"/>
    <dgm:cxn modelId="{376BB943-EFAE-44D3-B920-5D4A2333EB56}" type="presOf" srcId="{F5498AD4-2A86-4045-9B28-A02F43FABB38}" destId="{1F0E6161-C68C-477D-8E5C-3C42223FDB74}" srcOrd="0" destOrd="0" presId="urn:microsoft.com/office/officeart/2005/8/layout/venn3"/>
    <dgm:cxn modelId="{8C491B87-1A36-4A77-906B-500B829224CE}" srcId="{ADD0C2CC-9F9D-4DB9-9C40-9562F724D9C2}" destId="{4BAFAC7C-4EAF-4235-9691-CBE6980559BE}" srcOrd="0" destOrd="0" parTransId="{6BAD32B8-8693-4623-8E61-206B4D678E1C}" sibTransId="{336FE740-6D49-489D-9EAB-06F463FA7D3E}"/>
    <dgm:cxn modelId="{35267C8F-334E-42BF-8251-034B927BEAD8}" srcId="{ADD0C2CC-9F9D-4DB9-9C40-9562F724D9C2}" destId="{F4F8C882-E732-4546-BEC5-5D0A9AE7014D}" srcOrd="2" destOrd="0" parTransId="{EC70B31D-E9B0-4538-9B78-0CCF80967F12}" sibTransId="{85B48577-C793-4F39-BD27-8508BCFFB697}"/>
    <dgm:cxn modelId="{29282090-B4E3-4B5D-9E7A-BC2A0BAD1FF2}" srcId="{ADD0C2CC-9F9D-4DB9-9C40-9562F724D9C2}" destId="{F5498AD4-2A86-4045-9B28-A02F43FABB38}" srcOrd="1" destOrd="0" parTransId="{D3317F84-08FA-4701-8F63-C2CCBCE463C6}" sibTransId="{590D9D60-9FC1-427C-B26C-59D722153150}"/>
    <dgm:cxn modelId="{6F2557B9-AD05-416B-8263-90B43A5E2776}" type="presOf" srcId="{4BAFAC7C-4EAF-4235-9691-CBE6980559BE}" destId="{DDF9D258-0E1A-4410-B045-205AC46C8173}" srcOrd="0" destOrd="0" presId="urn:microsoft.com/office/officeart/2005/8/layout/venn3"/>
    <dgm:cxn modelId="{A10B3320-418D-41A8-84F4-7C66BF0429DD}" type="presParOf" srcId="{FED9E9DF-8B86-47BF-9A0B-3C810F8A7CEE}" destId="{DDF9D258-0E1A-4410-B045-205AC46C8173}" srcOrd="0" destOrd="0" presId="urn:microsoft.com/office/officeart/2005/8/layout/venn3"/>
    <dgm:cxn modelId="{B2056FFA-F48A-45C4-9508-247AFE21C60D}" type="presParOf" srcId="{FED9E9DF-8B86-47BF-9A0B-3C810F8A7CEE}" destId="{2EC230F3-9266-49B1-9963-BC7ACF999FFF}" srcOrd="1" destOrd="0" presId="urn:microsoft.com/office/officeart/2005/8/layout/venn3"/>
    <dgm:cxn modelId="{BC3FC1F3-95D6-489D-9902-4D6A0BBC125D}" type="presParOf" srcId="{FED9E9DF-8B86-47BF-9A0B-3C810F8A7CEE}" destId="{1F0E6161-C68C-477D-8E5C-3C42223FDB74}" srcOrd="2" destOrd="0" presId="urn:microsoft.com/office/officeart/2005/8/layout/venn3"/>
    <dgm:cxn modelId="{4BF20B77-C40A-477D-A841-6BAC3C588132}" type="presParOf" srcId="{FED9E9DF-8B86-47BF-9A0B-3C810F8A7CEE}" destId="{71885A44-1597-47FF-A57A-BE944817C5CC}" srcOrd="3" destOrd="0" presId="urn:microsoft.com/office/officeart/2005/8/layout/venn3"/>
    <dgm:cxn modelId="{B8F366AC-2568-4575-9DEF-3A2E241840EC}" type="presParOf" srcId="{FED9E9DF-8B86-47BF-9A0B-3C810F8A7CEE}" destId="{CAB71870-4ECA-457F-893E-AEF7B368C481}"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C2AFDF6-BDB0-4BE7-B4FE-EFEC467022EE}">
      <dgm:prSet phldrT="[Text]"/>
      <dgm:spPr>
        <a:solidFill>
          <a:srgbClr val="FFC000"/>
        </a:solidFill>
      </dgm:spPr>
      <dgm:t>
        <a:bodyPr/>
        <a:lstStyle/>
        <a:p>
          <a:r>
            <a:rPr lang="en-US"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8B185FC2-147F-47CB-B7BA-62367933ED40}" type="presOf" srcId="{F6C348B4-D315-4CC9-A83E-EE6F38E140C9}" destId="{52BF4402-3A1D-4A08-8C02-47BBBD40AA61}" srcOrd="0" destOrd="0" presId="urn:microsoft.com/office/officeart/2005/8/layout/cycle2"/>
    <dgm:cxn modelId="{30016DD2-BA56-4DFA-9C81-11809647655C}" type="presOf" srcId="{38ABB62C-7685-4433-82EE-0F5AC0D88056}" destId="{912EDDA5-AF8F-4130-A9F9-5644F24DBF47}" srcOrd="0" destOrd="0"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C2AFDF6-BDB0-4BE7-B4FE-EFEC467022EE}">
      <dgm:prSet phldrT="[Text]"/>
      <dgm:spPr/>
      <dgm:t>
        <a:bodyPr/>
        <a:lstStyle/>
        <a:p>
          <a:r>
            <a:rPr lang="en-US"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13414B0B-C923-4806-BB1C-3A85520417E6}">
      <dgm:prSet phldrT="[Text]"/>
      <dgm:spPr/>
      <dgm:t>
        <a:bodyPr/>
        <a:lstStyle/>
        <a:p>
          <a:r>
            <a:rPr lang="en-US" dirty="0"/>
            <a:t>History &amp; Physical Exam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A7E45B0-A25A-4125-B912-51EAD9485A3E}" type="parTrans" cxnId="{8E62E348-5C50-4107-89CC-061F616E8429}">
      <dgm:prSet/>
      <dgm:spPr/>
      <dgm:t>
        <a:bodyPr/>
        <a:lstStyle/>
        <a:p>
          <a:endParaRPr lang="en-US"/>
        </a:p>
      </dgm:t>
    </dgm:pt>
    <dgm:pt modelId="{7860E060-E746-4218-AD09-BA6525B5FD6B}" type="sibTrans" cxnId="{8E62E348-5C50-4107-89CC-061F616E8429}">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707E3BC-A243-4928-B274-5B7926C526E1}" type="pres">
      <dgm:prSet presAssocID="{13414B0B-C923-4806-BB1C-3A85520417E6}" presName="node" presStyleLbl="node1" presStyleIdx="1" presStyleCnt="5">
        <dgm:presLayoutVars>
          <dgm:bulletEnabled val="1"/>
        </dgm:presLayoutVars>
      </dgm:prSet>
      <dgm:spPr/>
    </dgm:pt>
    <dgm:pt modelId="{A87A5FE6-08EE-4ABD-9C1E-01AEF2063549}" type="pres">
      <dgm:prSet presAssocID="{7860E060-E746-4218-AD09-BA6525B5FD6B}" presName="sibTrans" presStyleLbl="sibTrans2D1" presStyleIdx="1" presStyleCnt="5"/>
      <dgm:spPr/>
    </dgm:pt>
    <dgm:pt modelId="{DD385BC2-FD46-4AC9-A60E-986FFADD2FB7}" type="pres">
      <dgm:prSet presAssocID="{7860E060-E746-4218-AD09-BA6525B5FD6B}"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3B0AA567-F183-43A3-9E04-6D9078EE8321}" type="presOf" srcId="{7860E060-E746-4218-AD09-BA6525B5FD6B}" destId="{A87A5FE6-08EE-4ABD-9C1E-01AEF2063549}" srcOrd="0" destOrd="0" presId="urn:microsoft.com/office/officeart/2005/8/layout/cycle2"/>
    <dgm:cxn modelId="{8E62E348-5C50-4107-89CC-061F616E8429}" srcId="{ADD0C2CC-9F9D-4DB9-9C40-9562F724D9C2}" destId="{13414B0B-C923-4806-BB1C-3A85520417E6}" srcOrd="1" destOrd="0" parTransId="{9A7E45B0-A25A-4125-B912-51EAD9485A3E}" sibTransId="{7860E060-E746-4218-AD09-BA6525B5FD6B}"/>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E52047C3-9A0E-4F06-97E5-AEAAEBB737F5}" type="presOf" srcId="{13414B0B-C923-4806-BB1C-3A85520417E6}" destId="{A707E3BC-A243-4928-B274-5B7926C526E1}" srcOrd="0" destOrd="0" presId="urn:microsoft.com/office/officeart/2005/8/layout/cycle2"/>
    <dgm:cxn modelId="{57A8A0CB-0FA0-43B8-8D6B-9F90B62F997B}" type="presOf" srcId="{7860E060-E746-4218-AD09-BA6525B5FD6B}" destId="{DD385BC2-FD46-4AC9-A60E-986FFADD2FB7}" srcOrd="1" destOrd="0" presId="urn:microsoft.com/office/officeart/2005/8/layout/cycle2"/>
    <dgm:cxn modelId="{30016DD2-BA56-4DFA-9C81-11809647655C}" type="presOf" srcId="{38ABB62C-7685-4433-82EE-0F5AC0D88056}" destId="{912EDDA5-AF8F-4130-A9F9-5644F24DBF47}" srcOrd="0" destOrd="0"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73730153-6D43-4394-B746-AD6905FC63C0}" type="presParOf" srcId="{12BBC936-517B-48C8-B763-CF9555F954F1}" destId="{A707E3BC-A243-4928-B274-5B7926C526E1}" srcOrd="2" destOrd="0" presId="urn:microsoft.com/office/officeart/2005/8/layout/cycle2"/>
    <dgm:cxn modelId="{9D99F84A-DFE2-4E0C-BEA9-97B947563434}" type="presParOf" srcId="{12BBC936-517B-48C8-B763-CF9555F954F1}" destId="{A87A5FE6-08EE-4ABD-9C1E-01AEF2063549}" srcOrd="3" destOrd="0" presId="urn:microsoft.com/office/officeart/2005/8/layout/cycle2"/>
    <dgm:cxn modelId="{3D0F9F19-C4DB-4659-A7AA-A8845F397422}" type="presParOf" srcId="{A87A5FE6-08EE-4ABD-9C1E-01AEF2063549}" destId="{DD385BC2-FD46-4AC9-A60E-986FFADD2FB7}"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thigh pain?  That it will never get better</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 – sleep, work, walk, wear normal clothes</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signs</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Walking 2 miles</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B3674353-A27D-477E-81F4-CFD31C483000}">
      <dgm:prSet/>
      <dgm:spPr/>
      <dgm:t>
        <a:bodyPr/>
        <a:lstStyle/>
        <a:p>
          <a:r>
            <a:rPr lang="en-US"/>
            <a:t>What do you think is going on? CRPS</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 Not sure</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 Last time she did e-stim, eventually improved</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2396B278-2C73-4060-A863-5CA4E1D7EE1D}">
      <dgm:prSet/>
      <dgm:spPr/>
      <dgm:t>
        <a:bodyPr/>
        <a:lstStyle/>
        <a:p>
          <a:r>
            <a:rPr lang="en-US"/>
            <a:t>Will it get better? Most likely with appropriate treatment</a:t>
          </a:r>
        </a:p>
      </dgm:t>
    </dgm:pt>
    <dgm:pt modelId="{E4670C47-51CB-42E0-95B2-3415F8B43EDD}" type="parTrans" cxnId="{62276000-06C8-4210-A695-EDF3714255A3}">
      <dgm:prSet/>
      <dgm:spPr/>
      <dgm:t>
        <a:bodyPr/>
        <a:lstStyle/>
        <a:p>
          <a:endParaRPr lang="en-US"/>
        </a:p>
      </dgm:t>
    </dgm:pt>
    <dgm:pt modelId="{19DFBA98-547C-4909-9330-774DB4C5B0B5}" type="sibTrans" cxnId="{62276000-06C8-4210-A695-EDF3714255A3}">
      <dgm:prSet/>
      <dgm:spPr/>
      <dgm:t>
        <a:bodyPr/>
        <a:lstStyle/>
        <a:p>
          <a:endParaRPr lang="en-US"/>
        </a:p>
      </dgm:t>
    </dgm:pt>
    <dgm:pt modelId="{BB0947C6-E8B0-469A-A11D-15A430E418DA}">
      <dgm:prSet/>
      <dgm:spPr/>
      <dgm:t>
        <a:bodyPr/>
        <a:lstStyle/>
        <a:p>
          <a:r>
            <a:rPr lang="en-US"/>
            <a:t>What is wrong with me? CRPS</a:t>
          </a:r>
        </a:p>
      </dgm:t>
    </dgm:pt>
    <dgm:pt modelId="{0B35C258-9B52-4EFD-A6BA-668ACE7117D0}" type="parTrans" cxnId="{494D0570-35F6-4DBC-8C7F-E04864EEEE83}">
      <dgm:prSet/>
      <dgm:spPr/>
      <dgm:t>
        <a:bodyPr/>
        <a:lstStyle/>
        <a:p>
          <a:endParaRPr lang="en-US"/>
        </a:p>
      </dgm:t>
    </dgm:pt>
    <dgm:pt modelId="{7047197E-2828-4B83-84B5-2BFBE2C19961}" type="sibTrans" cxnId="{494D0570-35F6-4DBC-8C7F-E04864EEEE83}">
      <dgm:prSet/>
      <dgm:spPr/>
      <dgm:t>
        <a:bodyPr/>
        <a:lstStyle/>
        <a:p>
          <a:endParaRPr lang="en-US"/>
        </a:p>
      </dgm:t>
    </dgm:pt>
    <dgm:pt modelId="{53954AFF-E2BC-42CC-97ED-A00B4EBA4425}">
      <dgm:prSet/>
      <dgm:spPr/>
      <dgm:t>
        <a:bodyPr/>
        <a:lstStyle/>
        <a:p>
          <a:r>
            <a:rPr lang="en-US"/>
            <a:t>Working as full-time professor</a:t>
          </a:r>
        </a:p>
      </dgm:t>
    </dgm:pt>
    <dgm:pt modelId="{39408C15-1D31-46B3-8BB6-9B056FD6BCD1}" type="parTrans" cxnId="{F3431780-EC2B-499F-B975-D3EA2A2464BD}">
      <dgm:prSet/>
      <dgm:spPr/>
    </dgm:pt>
    <dgm:pt modelId="{6BA00529-BDE4-4231-BC55-03DF2BD2FB89}" type="sibTrans" cxnId="{F3431780-EC2B-499F-B975-D3EA2A2464BD}">
      <dgm:prSet/>
      <dgm:spPr/>
    </dgm:pt>
    <dgm:pt modelId="{79840AE2-6132-449F-B7B6-C43EB8D376F0}">
      <dgm:prSet/>
      <dgm:spPr/>
      <dgm:t>
        <a:bodyPr/>
        <a:lstStyle/>
        <a:p>
          <a:r>
            <a:rPr lang="en-US"/>
            <a:t>Wear baggy pants</a:t>
          </a:r>
        </a:p>
      </dgm:t>
    </dgm:pt>
    <dgm:pt modelId="{0DBA8429-5AF8-408F-8B04-BB7F45101AF4}" type="parTrans" cxnId="{D071127A-62A9-42C7-B48A-E95E6C5B75A5}">
      <dgm:prSet/>
      <dgm:spPr/>
    </dgm:pt>
    <dgm:pt modelId="{65B66339-2DD2-4D94-8AE1-6CFC3218630A}" type="sibTrans" cxnId="{D071127A-62A9-42C7-B48A-E95E6C5B75A5}">
      <dgm:prSet/>
      <dgm:spPr/>
    </dgm:pt>
    <dgm:pt modelId="{51B31923-5B23-49FA-B0F2-D252C2220F27}">
      <dgm:prSet/>
      <dgm:spPr/>
      <dgm:t>
        <a:bodyPr/>
        <a:lstStyle/>
        <a:p>
          <a:r>
            <a:rPr lang="en-US"/>
            <a:t>Sleep through night</a:t>
          </a:r>
        </a:p>
      </dgm:t>
    </dgm:pt>
    <dgm:pt modelId="{1FA4A53C-A922-4DB1-957E-822FD4DE54A8}" type="parTrans" cxnId="{0FE4020C-99C4-478B-BFD6-C07792CACB2D}">
      <dgm:prSet/>
      <dgm:spPr/>
    </dgm:pt>
    <dgm:pt modelId="{FBC6664A-882E-41F5-93D3-E71A7003435C}" type="sibTrans" cxnId="{0FE4020C-99C4-478B-BFD6-C07792CACB2D}">
      <dgm:prSet/>
      <dgm:spPr/>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62276000-06C8-4210-A695-EDF3714255A3}" srcId="{370E5D95-4A43-4536-AE06-8ACF78810DA0}" destId="{2396B278-2C73-4060-A863-5CA4E1D7EE1D}" srcOrd="2" destOrd="0" parTransId="{E4670C47-51CB-42E0-95B2-3415F8B43EDD}" sibTransId="{19DFBA98-547C-4909-9330-774DB4C5B0B5}"/>
    <dgm:cxn modelId="{28C90C04-7E18-4CB6-9995-2134EF51D839}" type="presOf" srcId="{2396B278-2C73-4060-A863-5CA4E1D7EE1D}" destId="{E5AECE3D-A51C-44FB-B364-B7847F6DE564}" srcOrd="1" destOrd="3" presId="urn:microsoft.com/office/officeart/2005/8/layout/venn1"/>
    <dgm:cxn modelId="{0FE4020C-99C4-478B-BFD6-C07792CACB2D}" srcId="{B3DC0CA6-5758-443E-B1FC-3589C2E6321F}" destId="{51B31923-5B23-49FA-B0F2-D252C2220F27}" srcOrd="3" destOrd="0" parTransId="{1FA4A53C-A922-4DB1-957E-822FD4DE54A8}" sibTransId="{FBC6664A-882E-41F5-93D3-E71A7003435C}"/>
    <dgm:cxn modelId="{234DA311-FDF1-44CA-827F-31C0B273C4C0}" type="presOf" srcId="{BB0947C6-E8B0-469A-A11D-15A430E418DA}" destId="{26FA586F-EDDC-45EF-BEF3-0518C15872B6}" srcOrd="0"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966C6E65-CB58-48F0-80AE-5F08C0C74189}" type="presOf" srcId="{53954AFF-E2BC-42CC-97ED-A00B4EBA4425}" destId="{1D6FD734-BF41-4131-B4F3-3F4AA66779DD}" srcOrd="0"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A539C94A-7169-4D1D-AB7E-53A42D349BB3}" type="presOf" srcId="{BB0947C6-E8B0-469A-A11D-15A430E418DA}" destId="{E5AECE3D-A51C-44FB-B364-B7847F6DE564}" srcOrd="1" destOrd="2" presId="urn:microsoft.com/office/officeart/2005/8/layout/venn1"/>
    <dgm:cxn modelId="{636B2C6F-503A-47F4-A18A-11D4D664ECCA}" type="presOf" srcId="{53954AFF-E2BC-42CC-97ED-A00B4EBA4425}" destId="{30866418-CA02-4ACE-A933-FFCA0C9D928F}" srcOrd="1" destOrd="2" presId="urn:microsoft.com/office/officeart/2005/8/layout/venn1"/>
    <dgm:cxn modelId="{494D0570-35F6-4DBC-8C7F-E04864EEEE83}" srcId="{370E5D95-4A43-4536-AE06-8ACF78810DA0}" destId="{BB0947C6-E8B0-469A-A11D-15A430E418DA}" srcOrd="1" destOrd="0" parTransId="{0B35C258-9B52-4EFD-A6BA-668ACE7117D0}" sibTransId="{7047197E-2828-4B83-84B5-2BFBE2C19961}"/>
    <dgm:cxn modelId="{FAEAE950-C3D5-4A18-8B8A-5DF5DDA7C5A5}" type="presOf" srcId="{5E3CBF12-BAE3-4A66-9CF2-53AD4F984900}" destId="{8E48CC2E-9D03-4AC2-BFC3-EA281BCF3F33}" srcOrd="0" destOrd="1"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D071127A-62A9-42C7-B48A-E95E6C5B75A5}" srcId="{B3DC0CA6-5758-443E-B1FC-3589C2E6321F}" destId="{79840AE2-6132-449F-B7B6-C43EB8D376F0}" srcOrd="2" destOrd="0" parTransId="{0DBA8429-5AF8-408F-8B04-BB7F45101AF4}" sibTransId="{65B66339-2DD2-4D94-8AE1-6CFC3218630A}"/>
    <dgm:cxn modelId="{9A26917D-DB7B-4C95-9A0C-2876F8276C8D}" type="presOf" srcId="{B3674353-A27D-477E-81F4-CFD31C483000}" destId="{8E48CC2E-9D03-4AC2-BFC3-EA281BCF3F33}" srcOrd="0" destOrd="2" presId="urn:microsoft.com/office/officeart/2005/8/layout/venn1"/>
    <dgm:cxn modelId="{F3431780-EC2B-499F-B975-D3EA2A2464BD}" srcId="{B3DC0CA6-5758-443E-B1FC-3589C2E6321F}" destId="{53954AFF-E2BC-42CC-97ED-A00B4EBA4425}" srcOrd="1" destOrd="0" parTransId="{39408C15-1D31-46B3-8BB6-9B056FD6BCD1}" sibTransId="{6BA00529-BDE4-4231-BC55-03DF2BD2FB89}"/>
    <dgm:cxn modelId="{92A50B82-E71F-487A-8A28-EDBF92787F05}" srcId="{B3DC0CA6-5758-443E-B1FC-3589C2E6321F}" destId="{A445760C-7F04-4DC7-B91D-1CE5303E4F5C}" srcOrd="0" destOrd="0" parTransId="{0A7E42C5-C46B-4318-AAD5-55E1E3332335}" sibTransId="{B29AC075-F20B-4512-BF82-9317A1A0B769}"/>
    <dgm:cxn modelId="{CA6F6683-DCCE-4E8B-BF57-A09B5FA6E4A8}" type="presOf" srcId="{79840AE2-6132-449F-B7B6-C43EB8D376F0}" destId="{30866418-CA02-4ACE-A933-FFCA0C9D928F}" srcOrd="1" destOrd="3" presId="urn:microsoft.com/office/officeart/2005/8/layout/venn1"/>
    <dgm:cxn modelId="{E6A7E887-096F-421C-99CA-FAF180090C0D}" type="presOf" srcId="{C0114465-27D9-4089-9356-ABCAD82F9A7C}" destId="{8E48CC2E-9D03-4AC2-BFC3-EA281BCF3F33}" srcOrd="0" destOrd="0" presId="urn:microsoft.com/office/officeart/2005/8/layout/venn1"/>
    <dgm:cxn modelId="{2B21B49B-6196-41A4-A492-0718BF96A01E}" type="presOf" srcId="{2D568E8B-066F-443E-A5D0-A9B122A97041}" destId="{26FA586F-EDDC-45EF-BEF3-0518C15872B6}" srcOrd="0" destOrd="1" presId="urn:microsoft.com/office/officeart/2005/8/layout/venn1"/>
    <dgm:cxn modelId="{4365FE9D-CC9A-458A-9C5F-BF52A6979376}" type="presOf" srcId="{2396B278-2C73-4060-A863-5CA4E1D7EE1D}" destId="{26FA586F-EDDC-45EF-BEF3-0518C15872B6}" srcOrd="0" destOrd="3"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8B35BCC-5610-4CB2-9D3C-72DD03DDC533}" type="presOf" srcId="{79840AE2-6132-449F-B7B6-C43EB8D376F0}" destId="{1D6FD734-BF41-4131-B4F3-3F4AA66779DD}" srcOrd="0" destOrd="3" presId="urn:microsoft.com/office/officeart/2005/8/layout/venn1"/>
    <dgm:cxn modelId="{ECF616DD-945E-49F0-8B70-6B932431B51D}" type="presOf" srcId="{A445760C-7F04-4DC7-B91D-1CE5303E4F5C}" destId="{30866418-CA02-4ACE-A933-FFCA0C9D928F}" srcOrd="1" destOrd="1"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5A512DF0-D0B1-4A99-B05A-FF3FE8633C7A}" type="presOf" srcId="{51B31923-5B23-49FA-B0F2-D252C2220F27}" destId="{1D6FD734-BF41-4131-B4F3-3F4AA66779DD}" srcOrd="0" destOrd="4"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E19612FD-54B0-457D-B916-FDA5673758A7}" type="presOf" srcId="{51B31923-5B23-49FA-B0F2-D252C2220F27}"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Functional Neuroplasticity: </a:t>
          </a:r>
        </a:p>
        <a:p>
          <a:r>
            <a:rPr lang="en-US" dirty="0" err="1"/>
            <a:t>Nociplastic</a:t>
          </a:r>
          <a:r>
            <a:rPr lang="en-US" dirty="0"/>
            <a:t> Dominant</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 </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(ROS): CRPS</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 Fear/Anxiety</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 6-12 months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dirty="0"/>
            <a:t>Best Provider: PCP, DPT, PsyD, Pain Medicine, Sleep Medicine, Nutritionist</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7871391B-2963-41FA-B3B9-56A211BA51E7}">
      <dgm:prSet phldrT="[Text]"/>
      <dgm:spPr/>
      <dgm:t>
        <a:bodyPr/>
        <a:lstStyle/>
        <a:p>
          <a:r>
            <a:rPr lang="en-US" dirty="0"/>
            <a:t>Specific: </a:t>
          </a:r>
          <a:r>
            <a:rPr lang="en-US" dirty="0" err="1"/>
            <a:t>PNE</a:t>
          </a:r>
          <a:r>
            <a:rPr lang="en-US" dirty="0"/>
            <a:t>, </a:t>
          </a:r>
          <a:r>
            <a:rPr lang="en-US" dirty="0" err="1"/>
            <a:t>GMI</a:t>
          </a:r>
          <a:r>
            <a:rPr lang="en-US" dirty="0"/>
            <a:t>, Sleep, Nutrition</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9F36947A-8EAF-42DA-B6D7-ECFC47698651}">
      <dgm:prSet/>
      <dgm:spPr/>
      <dgm:t>
        <a:bodyPr/>
        <a:lstStyle/>
        <a:p>
          <a:r>
            <a:rPr lang="en-US"/>
            <a:t>Best Provider: PCP, DPT, PsyD, Pain Medicine</a:t>
          </a:r>
        </a:p>
      </dgm:t>
    </dgm:pt>
    <dgm:pt modelId="{219B180D-6758-4CD5-9C23-C7814C6862C4}" type="parTrans" cxnId="{A804AF35-DE26-4FDB-AE9A-1A4F0BF462E0}">
      <dgm:prSet/>
      <dgm:spPr/>
      <dgm:t>
        <a:bodyPr/>
        <a:lstStyle/>
        <a:p>
          <a:endParaRPr lang="en-US"/>
        </a:p>
      </dgm:t>
    </dgm:pt>
    <dgm:pt modelId="{77406B36-09DA-49FE-9A11-B2CBAA7EA241}" type="sibTrans" cxnId="{A804AF35-DE26-4FDB-AE9A-1A4F0BF462E0}">
      <dgm:prSet/>
      <dgm:spPr/>
      <dgm:t>
        <a:bodyPr/>
        <a:lstStyle/>
        <a:p>
          <a:endParaRPr lang="en-US"/>
        </a:p>
      </dgm:t>
    </dgm:pt>
    <dgm:pt modelId="{82384CC7-08F1-4782-B4EA-453679FF57BD}">
      <dgm:prSet phldrT="[Text]"/>
      <dgm:spPr/>
      <dgm:t>
        <a:bodyPr/>
        <a:lstStyle/>
        <a:p>
          <a:r>
            <a:rPr lang="en-US"/>
            <a:t>Prognosis: 6-12 months</a:t>
          </a:r>
        </a:p>
      </dgm:t>
    </dgm:pt>
    <dgm:pt modelId="{3E8C2AF1-A997-494F-B0BF-B07F4A21FE36}" type="sibTrans" cxnId="{FF3A5A4A-3901-4A64-B017-A5D72B03CC39}">
      <dgm:prSet/>
      <dgm:spPr/>
      <dgm:t>
        <a:bodyPr/>
        <a:lstStyle/>
        <a:p>
          <a:endParaRPr lang="en-US"/>
        </a:p>
      </dgm:t>
    </dgm:pt>
    <dgm:pt modelId="{1EC3BBEA-4FCE-4B38-BEE0-F3DD73F6A2FA}" type="parTrans" cxnId="{FF3A5A4A-3901-4A64-B017-A5D72B03CC39}">
      <dgm:prSet/>
      <dgm:spPr/>
      <dgm:t>
        <a:bodyPr/>
        <a:lstStyle/>
        <a:p>
          <a:endParaRPr lang="en-US"/>
        </a:p>
      </dgm:t>
    </dgm:pt>
    <dgm:pt modelId="{88018857-68CD-4414-9047-5A7D8A25BA18}">
      <dgm:prSet/>
      <dgm:spPr/>
      <dgm:t>
        <a:bodyPr/>
        <a:lstStyle/>
        <a:p>
          <a:r>
            <a:rPr lang="en-US"/>
            <a:t>Broad: PNE+</a:t>
          </a:r>
        </a:p>
      </dgm:t>
    </dgm:pt>
    <dgm:pt modelId="{A68D4275-4BD0-4D11-8A3F-2809885DC6C4}" type="sibTrans" cxnId="{ACF88356-278D-4C61-9E18-45BD62120040}">
      <dgm:prSet/>
      <dgm:spPr/>
      <dgm:t>
        <a:bodyPr/>
        <a:lstStyle/>
        <a:p>
          <a:endParaRPr lang="en-US"/>
        </a:p>
      </dgm:t>
    </dgm:pt>
    <dgm:pt modelId="{11C5C8F7-7346-47E5-81BD-08E635C3E33B}" type="parTrans" cxnId="{ACF88356-278D-4C61-9E18-45BD62120040}">
      <dgm:prSet/>
      <dgm:spPr/>
      <dgm:t>
        <a:bodyPr/>
        <a:lstStyle/>
        <a:p>
          <a:endParaRPr lang="en-US"/>
        </a:p>
      </dgm:t>
    </dgm:pt>
    <dgm:pt modelId="{10D3CC92-8DE0-42DB-AB99-ACE18A27472A}">
      <dgm:prSet/>
      <dgm:spPr/>
      <dgm:t>
        <a:bodyPr/>
        <a:lstStyle/>
        <a:p>
          <a:r>
            <a:rPr lang="en-US"/>
            <a:t>Intensity of Intervention: Graded</a:t>
          </a:r>
        </a:p>
      </dgm:t>
    </dgm:pt>
    <dgm:pt modelId="{C70E6094-FFDF-491C-9D82-C496B24038DD}" type="sibTrans" cxnId="{DF4E727D-581A-4366-9358-5D018CDBA9E2}">
      <dgm:prSet/>
      <dgm:spPr/>
      <dgm:t>
        <a:bodyPr/>
        <a:lstStyle/>
        <a:p>
          <a:endParaRPr lang="en-US"/>
        </a:p>
      </dgm:t>
    </dgm:pt>
    <dgm:pt modelId="{93470F3B-405C-470D-BA74-985D4F4059FD}" type="parTrans" cxnId="{DF4E727D-581A-4366-9358-5D018CDBA9E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2A6F9E18-2267-4B10-8109-2E9D0F512E1D}" type="presOf" srcId="{9F36947A-8EAF-42DA-B6D7-ECFC47698651}" destId="{5B6E7081-5384-4A08-B978-D2A54915A43E}" srcOrd="1"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A804AF35-DE26-4FDB-AE9A-1A4F0BF462E0}" srcId="{AA25DA07-8C23-46D6-8F65-B68DCB696DF6}" destId="{9F36947A-8EAF-42DA-B6D7-ECFC47698651}" srcOrd="1" destOrd="0" parTransId="{219B180D-6758-4CD5-9C23-C7814C6862C4}" sibTransId="{77406B36-09DA-49FE-9A11-B2CBAA7EA24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54EAB78B-FED7-499B-911A-C77D2926C59B}" type="presOf" srcId="{9F36947A-8EAF-42DA-B6D7-ECFC47698651}" destId="{72283C5C-CF36-448A-88CA-5F690C7DDD04}" srcOrd="0" destOrd="2"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DD0C2CC-9F9D-4DB9-9C40-9562F724D9C2}" type="doc">
      <dgm:prSet loTypeId="urn:microsoft.com/office/officeart/2005/8/layout/venn3" loCatId="relationship" qsTypeId="urn:microsoft.com/office/officeart/2005/8/quickstyle/simple1" qsCatId="simple" csTypeId="urn:microsoft.com/office/officeart/2005/8/colors/accent1_2" csCatId="accent1" phldr="1"/>
      <dgm:spPr/>
    </dgm:pt>
    <dgm:pt modelId="{F5498AD4-2A86-4045-9B28-A02F43FABB38}">
      <dgm:prSet phldrT="[Text]"/>
      <dgm:spPr/>
      <dgm:t>
        <a:bodyPr/>
        <a:lstStyle/>
        <a:p>
          <a:r>
            <a:rPr lang="en-US" dirty="0"/>
            <a:t>Treat &amp; Refer</a:t>
          </a:r>
        </a:p>
      </dgm:t>
    </dgm:pt>
    <dgm:pt modelId="{D3317F84-08FA-4701-8F63-C2CCBCE463C6}" type="parTrans" cxnId="{29282090-B4E3-4B5D-9E7A-BC2A0BAD1FF2}">
      <dgm:prSet/>
      <dgm:spPr/>
      <dgm:t>
        <a:bodyPr/>
        <a:lstStyle/>
        <a:p>
          <a:endParaRPr lang="en-US"/>
        </a:p>
      </dgm:t>
    </dgm:pt>
    <dgm:pt modelId="{590D9D60-9FC1-427C-B26C-59D722153150}" type="sibTrans" cxnId="{29282090-B4E3-4B5D-9E7A-BC2A0BAD1FF2}">
      <dgm:prSet/>
      <dgm:spPr/>
      <dgm:t>
        <a:bodyPr/>
        <a:lstStyle/>
        <a:p>
          <a:endParaRPr lang="en-US"/>
        </a:p>
      </dgm:t>
    </dgm:pt>
    <dgm:pt modelId="{FED9E9DF-8B86-47BF-9A0B-3C810F8A7CEE}" type="pres">
      <dgm:prSet presAssocID="{ADD0C2CC-9F9D-4DB9-9C40-9562F724D9C2}" presName="Name0" presStyleCnt="0">
        <dgm:presLayoutVars>
          <dgm:dir/>
          <dgm:resizeHandles val="exact"/>
        </dgm:presLayoutVars>
      </dgm:prSet>
      <dgm:spPr/>
    </dgm:pt>
    <dgm:pt modelId="{1F0E6161-C68C-477D-8E5C-3C42223FDB74}" type="pres">
      <dgm:prSet presAssocID="{F5498AD4-2A86-4045-9B28-A02F43FABB38}" presName="Name5" presStyleLbl="vennNode1" presStyleIdx="0" presStyleCnt="1">
        <dgm:presLayoutVars>
          <dgm:bulletEnabled val="1"/>
        </dgm:presLayoutVars>
      </dgm:prSet>
      <dgm:spPr/>
    </dgm:pt>
  </dgm:ptLst>
  <dgm:cxnLst>
    <dgm:cxn modelId="{920CE239-D6B0-44EE-869F-A5BC66508B52}" type="presOf" srcId="{ADD0C2CC-9F9D-4DB9-9C40-9562F724D9C2}" destId="{FED9E9DF-8B86-47BF-9A0B-3C810F8A7CEE}" srcOrd="0" destOrd="0" presId="urn:microsoft.com/office/officeart/2005/8/layout/venn3"/>
    <dgm:cxn modelId="{376BB943-EFAE-44D3-B920-5D4A2333EB56}" type="presOf" srcId="{F5498AD4-2A86-4045-9B28-A02F43FABB38}" destId="{1F0E6161-C68C-477D-8E5C-3C42223FDB74}" srcOrd="0" destOrd="0" presId="urn:microsoft.com/office/officeart/2005/8/layout/venn3"/>
    <dgm:cxn modelId="{29282090-B4E3-4B5D-9E7A-BC2A0BAD1FF2}" srcId="{ADD0C2CC-9F9D-4DB9-9C40-9562F724D9C2}" destId="{F5498AD4-2A86-4045-9B28-A02F43FABB38}" srcOrd="0" destOrd="0" parTransId="{D3317F84-08FA-4701-8F63-C2CCBCE463C6}" sibTransId="{590D9D60-9FC1-427C-B26C-59D722153150}"/>
    <dgm:cxn modelId="{BC3FC1F3-95D6-489D-9902-4D6A0BBC125D}" type="presParOf" srcId="{FED9E9DF-8B86-47BF-9A0B-3C810F8A7CEE}" destId="{1F0E6161-C68C-477D-8E5C-3C42223FDB74}"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custScaleX="78272" custScaleY="78272"/>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custScaleX="70874" custScaleY="7087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ScaleX="68191" custScaleY="68191"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 &amp; Refer</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Wrestling career is over</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I want to get back to running &amp; wrestling in 2 months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Knee ROM</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a:t>Nociceptive Dominant</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ACL tear/repair</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dirty="0"/>
            <a:t>Mobility, Motor control, Force, Energy</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6FB2936A-5DC6-4701-B1FB-471E4B025078}">
      <dgm:prSet phldrT="[Text]"/>
      <dgm:spPr/>
      <dgm:t>
        <a:bodyPr/>
        <a:lstStyle/>
        <a:p>
          <a:r>
            <a:rPr lang="en-US"/>
            <a:t>Comparable Signs as below</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FF746EF8-ED0B-46DE-AF53-6712D523F5B1}">
      <dgm:prSet/>
      <dgm:spPr/>
      <dgm:t>
        <a:bodyPr/>
        <a:lstStyle/>
        <a:p>
          <a:r>
            <a:rPr lang="en-US"/>
            <a:t>Quad lag</a:t>
          </a:r>
        </a:p>
      </dgm:t>
    </dgm:pt>
    <dgm:pt modelId="{13BF7CD0-84E6-43AF-A95E-CBFED80F6BB0}" type="parTrans" cxnId="{849450BC-A011-4C6B-BF23-3A6D4A05392F}">
      <dgm:prSet/>
      <dgm:spPr/>
      <dgm:t>
        <a:bodyPr/>
        <a:lstStyle/>
        <a:p>
          <a:endParaRPr lang="en-US"/>
        </a:p>
      </dgm:t>
    </dgm:pt>
    <dgm:pt modelId="{576436CF-DBF8-4BF7-B11E-4AD14BF7BC75}" type="sibTrans" cxnId="{849450BC-A011-4C6B-BF23-3A6D4A05392F}">
      <dgm:prSet/>
      <dgm:spPr/>
      <dgm:t>
        <a:bodyPr/>
        <a:lstStyle/>
        <a:p>
          <a:endParaRPr lang="en-US"/>
        </a:p>
      </dgm:t>
    </dgm:pt>
    <dgm:pt modelId="{775DBCEA-51EF-43CF-A15B-6BBFD109DF0D}">
      <dgm:prSet/>
      <dgm:spPr/>
      <dgm:t>
        <a:bodyPr/>
        <a:lstStyle/>
        <a:p>
          <a:r>
            <a:rPr lang="en-US"/>
            <a:t>Squat</a:t>
          </a:r>
        </a:p>
      </dgm:t>
    </dgm:pt>
    <dgm:pt modelId="{0FE7A39C-E691-4FCE-B74A-0749AAB44B27}" type="parTrans" cxnId="{6EACF082-D2D0-40D7-9700-B2E26176A332}">
      <dgm:prSet/>
      <dgm:spPr/>
      <dgm:t>
        <a:bodyPr/>
        <a:lstStyle/>
        <a:p>
          <a:endParaRPr lang="en-US"/>
        </a:p>
      </dgm:t>
    </dgm:pt>
    <dgm:pt modelId="{4794A997-AD79-479A-8D49-81A5AF2614BE}" type="sibTrans" cxnId="{6EACF082-D2D0-40D7-9700-B2E26176A332}">
      <dgm:prSet/>
      <dgm:spPr/>
      <dgm:t>
        <a:bodyPr/>
        <a:lstStyle/>
        <a:p>
          <a:endParaRPr lang="en-US"/>
        </a:p>
      </dgm:t>
    </dgm:pt>
    <dgm:pt modelId="{28E1E846-C97A-4E79-85D7-5AC278A94571}">
      <dgm:prSet/>
      <dgm:spPr/>
      <dgm:t>
        <a:bodyPr/>
        <a:lstStyle/>
        <a:p>
          <a:r>
            <a:rPr lang="en-US"/>
            <a:t>Lateral step down</a:t>
          </a:r>
        </a:p>
      </dgm:t>
    </dgm:pt>
    <dgm:pt modelId="{E61AF034-1625-417E-A258-EF554958B4DC}" type="parTrans" cxnId="{49712651-CA89-4167-9176-F1BA638D099D}">
      <dgm:prSet/>
      <dgm:spPr/>
      <dgm:t>
        <a:bodyPr/>
        <a:lstStyle/>
        <a:p>
          <a:endParaRPr lang="en-US"/>
        </a:p>
      </dgm:t>
    </dgm:pt>
    <dgm:pt modelId="{580CC133-B522-4A4C-B75A-94D900BA64D9}" type="sibTrans" cxnId="{49712651-CA89-4167-9176-F1BA638D099D}">
      <dgm:prSet/>
      <dgm:spPr/>
      <dgm:t>
        <a:bodyPr/>
        <a:lstStyle/>
        <a:p>
          <a:endParaRPr lang="en-US"/>
        </a:p>
      </dgm:t>
    </dgm:pt>
    <dgm:pt modelId="{097A4957-AA8A-4B41-A6E4-5A922EDE708D}">
      <dgm:prSet/>
      <dgm:spPr/>
      <dgm:t>
        <a:bodyPr/>
        <a:lstStyle/>
        <a:p>
          <a:r>
            <a:rPr lang="en-US"/>
            <a:t>Hop testing</a:t>
          </a:r>
        </a:p>
      </dgm:t>
    </dgm:pt>
    <dgm:pt modelId="{4634C195-FE1A-4B3B-B704-8B43F67845F9}" type="parTrans" cxnId="{345A396D-E6C2-4801-9DF7-25C1F5219A28}">
      <dgm:prSet/>
      <dgm:spPr/>
      <dgm:t>
        <a:bodyPr/>
        <a:lstStyle/>
        <a:p>
          <a:endParaRPr lang="en-US"/>
        </a:p>
      </dgm:t>
    </dgm:pt>
    <dgm:pt modelId="{FAFF374A-CA36-4D30-A867-C76575908FAB}" type="sibTrans" cxnId="{345A396D-E6C2-4801-9DF7-25C1F5219A28}">
      <dgm:prSet/>
      <dgm:spPr/>
      <dgm:t>
        <a:bodyPr/>
        <a:lstStyle/>
        <a:p>
          <a:endParaRPr lang="en-US"/>
        </a:p>
      </dgm:t>
    </dgm:pt>
    <dgm:pt modelId="{D140F973-3784-4016-91DB-960320848CD2}">
      <dgm:prSet/>
      <dgm:spPr/>
      <dgm:t>
        <a:bodyPr/>
        <a:lstStyle/>
        <a:p>
          <a:r>
            <a:rPr lang="en-US"/>
            <a:t>Running</a:t>
          </a:r>
        </a:p>
      </dgm:t>
    </dgm:pt>
    <dgm:pt modelId="{236F3B14-E543-4C20-A9F9-B4E922B9AD55}" type="parTrans" cxnId="{2D8073EC-C223-4364-9D86-46B863F85021}">
      <dgm:prSet/>
      <dgm:spPr/>
      <dgm:t>
        <a:bodyPr/>
        <a:lstStyle/>
        <a:p>
          <a:endParaRPr lang="en-US"/>
        </a:p>
      </dgm:t>
    </dgm:pt>
    <dgm:pt modelId="{966F4B8B-FCA3-4453-8845-481595C83735}" type="sibTrans" cxnId="{2D8073EC-C223-4364-9D86-46B863F85021}">
      <dgm:prSet/>
      <dgm:spPr/>
      <dgm:t>
        <a:bodyPr/>
        <a:lstStyle/>
        <a:p>
          <a:endParaRPr lang="en-US"/>
        </a:p>
      </dgm:t>
    </dgm:pt>
    <dgm:pt modelId="{BD191AD0-B96D-46A5-8238-D81E377520A3}">
      <dgm:prSet/>
      <dgm:spPr/>
      <dgm:t>
        <a:bodyPr/>
        <a:lstStyle/>
        <a:p>
          <a:r>
            <a:rPr lang="en-US"/>
            <a:t>Wrestling</a:t>
          </a:r>
        </a:p>
      </dgm:t>
    </dgm:pt>
    <dgm:pt modelId="{1ECE7B72-5223-4BAE-9A70-8C0FCF363497}" type="parTrans" cxnId="{23BE08BD-20E5-42BB-A012-E5CE9E852F30}">
      <dgm:prSet/>
      <dgm:spPr/>
      <dgm:t>
        <a:bodyPr/>
        <a:lstStyle/>
        <a:p>
          <a:endParaRPr lang="en-US"/>
        </a:p>
      </dgm:t>
    </dgm:pt>
    <dgm:pt modelId="{1A090D89-F65B-4545-8B5D-AD7EB148F21F}" type="sibTrans" cxnId="{23BE08BD-20E5-42BB-A012-E5CE9E852F30}">
      <dgm:prSet/>
      <dgm:spPr/>
      <dgm:t>
        <a:bodyPr/>
        <a:lstStyle/>
        <a:p>
          <a:endParaRPr lang="en-US"/>
        </a:p>
      </dgm:t>
    </dgm:pt>
    <dgm:pt modelId="{75DED44C-3642-4B20-92F6-21076AFE35FC}">
      <dgm:prSet phldrT="[Text]"/>
      <dgm:spPr/>
      <dgm:t>
        <a:bodyPr/>
        <a:lstStyle/>
        <a:p>
          <a:r>
            <a:rPr lang="en-US" dirty="0"/>
            <a:t>History &amp; Physical Exam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8C42146-B00D-43D5-A98F-3D4DA3BFACE5}" type="parTrans" cxnId="{73D2D936-F05F-4F84-ACDF-BECE7BADF477}">
      <dgm:prSet/>
      <dgm:spPr/>
      <dgm:t>
        <a:bodyPr/>
        <a:lstStyle/>
        <a:p>
          <a:endParaRPr lang="en-US"/>
        </a:p>
      </dgm:t>
    </dgm:pt>
    <dgm:pt modelId="{599ECDF0-15D8-4A34-8794-F534B051E4ED}" type="sibTrans" cxnId="{73D2D936-F05F-4F84-ACDF-BECE7BADF477}">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004B8A08-CFB8-4594-A799-BDF71CA55EBF}" type="pres">
      <dgm:prSet presAssocID="{75DED44C-3642-4B20-92F6-21076AFE35FC}" presName="node" presStyleLbl="node1" presStyleIdx="1" presStyleCnt="5">
        <dgm:presLayoutVars>
          <dgm:bulletEnabled val="1"/>
        </dgm:presLayoutVars>
      </dgm:prSet>
      <dgm:spPr/>
    </dgm:pt>
    <dgm:pt modelId="{47B3E6B9-5B67-436C-B51F-9C94486AE7B9}" type="pres">
      <dgm:prSet presAssocID="{599ECDF0-15D8-4A34-8794-F534B051E4ED}" presName="sibTrans" presStyleLbl="sibTrans2D1" presStyleIdx="1" presStyleCnt="5"/>
      <dgm:spPr/>
    </dgm:pt>
    <dgm:pt modelId="{8B66138C-8505-423A-8359-831C67BA8FAA}" type="pres">
      <dgm:prSet presAssocID="{599ECDF0-15D8-4A34-8794-F534B051E4ED}"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0B3D1C20-D4B9-42D7-AEA7-4BFA9F68282F}" type="presOf" srcId="{599ECDF0-15D8-4A34-8794-F534B051E4ED}" destId="{8B66138C-8505-423A-8359-831C67BA8FAA}" srcOrd="1" destOrd="0" presId="urn:microsoft.com/office/officeart/2005/8/layout/cycle2"/>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F4C3DB25-436F-4653-90A5-F7895746488A}" type="presOf" srcId="{BD191AD0-B96D-46A5-8238-D81E377520A3}" destId="{9A877CB6-20D6-4098-A332-085AFFB6EEDF}" srcOrd="0" destOrd="7" presId="urn:microsoft.com/office/officeart/2005/8/layout/cycle2"/>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73D2D936-F05F-4F84-ACDF-BECE7BADF477}" srcId="{ADD0C2CC-9F9D-4DB9-9C40-9562F724D9C2}" destId="{75DED44C-3642-4B20-92F6-21076AFE35FC}" srcOrd="1" destOrd="0" parTransId="{48C42146-B00D-43D5-A98F-3D4DA3BFACE5}" sibTransId="{599ECDF0-15D8-4A34-8794-F534B051E4ED}"/>
    <dgm:cxn modelId="{3B0AF13B-E4D8-4255-8619-318759CE353E}" srcId="{ADD0C2CC-9F9D-4DB9-9C40-9562F724D9C2}" destId="{AA25DA07-8C23-46D6-8F65-B68DCB696DF6}" srcOrd="2" destOrd="0" parTransId="{C985F6F5-860C-406E-8DAA-104855543886}" sibTransId="{649E332D-B4D9-4C10-9C12-C826C376C692}"/>
    <dgm:cxn modelId="{B037E468-4480-4C91-A9C1-71FF65BF8954}" srcId="{AF63C9BC-7DDD-4E3B-BAE9-173A690246FE}" destId="{CF17CC1F-0E46-4D1E-AFFE-865063BA2D11}" srcOrd="0" destOrd="0" parTransId="{81EBFF81-C945-4E09-9BE7-F7242D351EE4}" sibTransId="{9094902B-57EE-4974-A562-9FCE98BDA54A}"/>
    <dgm:cxn modelId="{345A396D-E6C2-4801-9DF7-25C1F5219A28}" srcId="{CC2AFDF6-BDB0-4BE7-B4FE-EFEC467022EE}" destId="{097A4957-AA8A-4B41-A6E4-5A922EDE708D}" srcOrd="4" destOrd="0" parTransId="{4634C195-FE1A-4B3B-B704-8B43F67845F9}" sibTransId="{FAFF374A-CA36-4D30-A867-C76575908FAB}"/>
    <dgm:cxn modelId="{927AE76E-A4A7-4340-904A-051D762C534F}" srcId="{AA25DA07-8C23-46D6-8F65-B68DCB696DF6}" destId="{8809FEC4-A959-4B37-9102-E7099A349056}" srcOrd="0" destOrd="0" parTransId="{9BC41BB0-4EF2-49E4-9B3A-ECD52810EE13}" sibTransId="{7ADFDE6D-97F5-4A92-8001-3E32A2D67AB3}"/>
    <dgm:cxn modelId="{49712651-CA89-4167-9176-F1BA638D099D}" srcId="{CC2AFDF6-BDB0-4BE7-B4FE-EFEC467022EE}" destId="{28E1E846-C97A-4E79-85D7-5AC278A94571}" srcOrd="3" destOrd="0" parTransId="{E61AF034-1625-417E-A258-EF554958B4DC}" sibTransId="{580CC133-B522-4A4C-B75A-94D900BA64D9}"/>
    <dgm:cxn modelId="{7B319553-0866-462E-A215-27CD56BAE2EA}" type="presOf" srcId="{775DBCEA-51EF-43CF-A15B-6BBFD109DF0D}" destId="{9A877CB6-20D6-4098-A332-085AFFB6EEDF}"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BE835279-6440-4DC8-95B9-B1C3644AE480}" type="presOf" srcId="{28E1E846-C97A-4E79-85D7-5AC278A94571}" destId="{9A877CB6-20D6-4098-A332-085AFFB6EEDF}" srcOrd="0" destOrd="4" presId="urn:microsoft.com/office/officeart/2005/8/layout/cycle2"/>
    <dgm:cxn modelId="{7A3DD082-C50F-48D9-A3AF-3C833E96CD26}" type="presOf" srcId="{AA25DA07-8C23-46D6-8F65-B68DCB696DF6}" destId="{269B0916-87EE-46B3-8A9B-6AF318949BAF}" srcOrd="0" destOrd="0" presId="urn:microsoft.com/office/officeart/2005/8/layout/cycle2"/>
    <dgm:cxn modelId="{6EACF082-D2D0-40D7-9700-B2E26176A332}" srcId="{CC2AFDF6-BDB0-4BE7-B4FE-EFEC467022EE}" destId="{775DBCEA-51EF-43CF-A15B-6BBFD109DF0D}" srcOrd="2" destOrd="0" parTransId="{0FE7A39C-E691-4FCE-B74A-0749AAB44B27}" sibTransId="{4794A997-AD79-479A-8D49-81A5AF2614BE}"/>
    <dgm:cxn modelId="{8C491B87-1A36-4A77-906B-500B829224CE}" srcId="{ADD0C2CC-9F9D-4DB9-9C40-9562F724D9C2}" destId="{4BAFAC7C-4EAF-4235-9691-CBE6980559BE}" srcOrd="0" destOrd="0" parTransId="{6BAD32B8-8693-4623-8E61-206B4D678E1C}" sibTransId="{336FE740-6D49-489D-9EAB-06F463FA7D3E}"/>
    <dgm:cxn modelId="{99986C8C-3D12-4CC8-A160-FF62621626BD}" type="presOf" srcId="{75DED44C-3642-4B20-92F6-21076AFE35FC}" destId="{004B8A08-CFB8-4594-A799-BDF71CA55EBF}" srcOrd="0"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49450BC-A011-4C6B-BF23-3A6D4A05392F}" srcId="{CC2AFDF6-BDB0-4BE7-B4FE-EFEC467022EE}" destId="{FF746EF8-ED0B-46DE-AF53-6712D523F5B1}" srcOrd="1" destOrd="0" parTransId="{13BF7CD0-84E6-43AF-A95E-CBFED80F6BB0}" sibTransId="{576436CF-DBF8-4BF7-B11E-4AD14BF7BC75}"/>
    <dgm:cxn modelId="{23BE08BD-20E5-42BB-A012-E5CE9E852F30}" srcId="{CC2AFDF6-BDB0-4BE7-B4FE-EFEC467022EE}" destId="{BD191AD0-B96D-46A5-8238-D81E377520A3}" srcOrd="6" destOrd="0" parTransId="{1ECE7B72-5223-4BAE-9A70-8C0FCF363497}" sibTransId="{1A090D89-F65B-4545-8B5D-AD7EB148F21F}"/>
    <dgm:cxn modelId="{98C6E5C3-AE0E-402B-989B-F7FBAF7217DD}" type="presOf" srcId="{FF746EF8-ED0B-46DE-AF53-6712D523F5B1}" destId="{9A877CB6-20D6-4098-A332-085AFFB6EEDF}" srcOrd="0" destOrd="2"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8A9A9AD9-D48B-430C-8153-289722CD5350}" type="presOf" srcId="{4BAFAC7C-4EAF-4235-9691-CBE6980559BE}" destId="{3BEC81C4-B736-4755-8B93-20D5FCC476E1}" srcOrd="0" destOrd="0" presId="urn:microsoft.com/office/officeart/2005/8/layout/cycle2"/>
    <dgm:cxn modelId="{68C9F1D9-F9B5-403F-808F-44716F6454BB}" type="presOf" srcId="{599ECDF0-15D8-4A34-8794-F534B051E4ED}" destId="{47B3E6B9-5B67-436C-B51F-9C94486AE7B9}"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CF37D3E7-591E-4C15-9F88-F1BFC9403D94}" type="presOf" srcId="{D140F973-3784-4016-91DB-960320848CD2}" destId="{9A877CB6-20D6-4098-A332-085AFFB6EEDF}" srcOrd="0" destOrd="6" presId="urn:microsoft.com/office/officeart/2005/8/layout/cycle2"/>
    <dgm:cxn modelId="{20B939E9-61AF-4FAE-B49F-336F4627EC0C}" type="presOf" srcId="{097A4957-AA8A-4B41-A6E4-5A922EDE708D}" destId="{9A877CB6-20D6-4098-A332-085AFFB6EEDF}" srcOrd="0" destOrd="5" presId="urn:microsoft.com/office/officeart/2005/8/layout/cycle2"/>
    <dgm:cxn modelId="{2D8073EC-C223-4364-9D86-46B863F85021}" srcId="{CC2AFDF6-BDB0-4BE7-B4FE-EFEC467022EE}" destId="{D140F973-3784-4016-91DB-960320848CD2}" srcOrd="5" destOrd="0" parTransId="{236F3B14-E543-4C20-A9F9-B4E922B9AD55}" sibTransId="{966F4B8B-FCA3-4453-8845-481595C83735}"/>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B6BE9608-AD1D-4682-A792-38EC90B4E2A9}" type="presParOf" srcId="{12BBC936-517B-48C8-B763-CF9555F954F1}" destId="{004B8A08-CFB8-4594-A799-BDF71CA55EBF}" srcOrd="2" destOrd="0" presId="urn:microsoft.com/office/officeart/2005/8/layout/cycle2"/>
    <dgm:cxn modelId="{5BA6F363-1E07-44A5-A83C-22C3B0C6A91D}" type="presParOf" srcId="{12BBC936-517B-48C8-B763-CF9555F954F1}" destId="{47B3E6B9-5B67-436C-B51F-9C94486AE7B9}" srcOrd="3" destOrd="0" presId="urn:microsoft.com/office/officeart/2005/8/layout/cycle2"/>
    <dgm:cxn modelId="{C0BCA793-88F1-41EC-9E23-F0C20FD3ADC5}" type="presParOf" srcId="{47B3E6B9-5B67-436C-B51F-9C94486AE7B9}" destId="{8B66138C-8505-423A-8359-831C67BA8FAA}"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a:t>
          </a:r>
          <a:r>
            <a:rPr lang="en-US" u="sng"/>
            <a:t>[problem]</a:t>
          </a:r>
          <a:r>
            <a:rPr lang="en-US"/>
            <a:t>?</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a:t>What do you think is going on?</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BB0947C6-E8B0-469A-A11D-15A430E418DA}">
      <dgm:prSet/>
      <dgm:spPr/>
      <dgm:t>
        <a:bodyPr/>
        <a:lstStyle/>
        <a:p>
          <a:r>
            <a:rPr lang="en-US"/>
            <a:t>What is wrong with me?</a:t>
          </a:r>
        </a:p>
      </dgm:t>
    </dgm:pt>
    <dgm:pt modelId="{0B35C258-9B52-4EFD-A6BA-668ACE7117D0}" type="parTrans" cxnId="{C36E1A51-AD49-44F2-A7DD-20826265711A}">
      <dgm:prSet/>
      <dgm:spPr/>
      <dgm:t>
        <a:bodyPr/>
        <a:lstStyle/>
        <a:p>
          <a:endParaRPr lang="en-US"/>
        </a:p>
      </dgm:t>
    </dgm:pt>
    <dgm:pt modelId="{7047197E-2828-4B83-84B5-2BFBE2C19961}" type="sibTrans" cxnId="{C36E1A51-AD49-44F2-A7DD-20826265711A}">
      <dgm:prSet/>
      <dgm:spPr/>
      <dgm:t>
        <a:bodyPr/>
        <a:lstStyle/>
        <a:p>
          <a:endParaRPr lang="en-US"/>
        </a:p>
      </dgm:t>
    </dgm:pt>
    <dgm:pt modelId="{2396B278-2C73-4060-A863-5CA4E1D7EE1D}">
      <dgm:prSet/>
      <dgm:spPr/>
      <dgm:t>
        <a:bodyPr/>
        <a:lstStyle/>
        <a:p>
          <a:r>
            <a:rPr lang="en-US"/>
            <a:t>Will it get better?</a:t>
          </a:r>
        </a:p>
      </dgm:t>
    </dgm:pt>
    <dgm:pt modelId="{E4670C47-51CB-42E0-95B2-3415F8B43EDD}" type="parTrans" cxnId="{885D847F-6892-4E66-9208-A51B4A738CD2}">
      <dgm:prSet/>
      <dgm:spPr/>
      <dgm:t>
        <a:bodyPr/>
        <a:lstStyle/>
        <a:p>
          <a:endParaRPr lang="en-US"/>
        </a:p>
      </dgm:t>
    </dgm:pt>
    <dgm:pt modelId="{19DFBA98-547C-4909-9330-774DB4C5B0B5}" type="sibTrans" cxnId="{885D847F-6892-4E66-9208-A51B4A738CD2}">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160ED70C-5932-43AF-8BFA-4B844FB48B55}" type="presOf" srcId="{9F55D0AF-9DF3-42C6-A3E2-33F2C21CB5C7}" destId="{30866418-CA02-4ACE-A933-FFCA0C9D928F}" srcOrd="1"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7AFE3761-8802-4645-9433-F41909D45263}" type="presOf" srcId="{BB0947C6-E8B0-469A-A11D-15A430E418DA}" destId="{E5AECE3D-A51C-44FB-B364-B7847F6DE564}" srcOrd="1"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FAEAE950-C3D5-4A18-8B8A-5DF5DDA7C5A5}" type="presOf" srcId="{5E3CBF12-BAE3-4A66-9CF2-53AD4F984900}" destId="{8E48CC2E-9D03-4AC2-BFC3-EA281BCF3F33}" srcOrd="0" destOrd="1" presId="urn:microsoft.com/office/officeart/2005/8/layout/venn1"/>
    <dgm:cxn modelId="{C36E1A51-AD49-44F2-A7DD-20826265711A}" srcId="{370E5D95-4A43-4536-AE06-8ACF78810DA0}" destId="{BB0947C6-E8B0-469A-A11D-15A430E418DA}" srcOrd="1" destOrd="0" parTransId="{0B35C258-9B52-4EFD-A6BA-668ACE7117D0}" sibTransId="{7047197E-2828-4B83-84B5-2BFBE2C19961}"/>
    <dgm:cxn modelId="{1D1FEA57-16F1-432D-9308-139F1CCFDE23}" srcId="{707820DE-E2D6-4438-963E-30C5BE1B734B}" destId="{B3DC0CA6-5758-443E-B1FC-3589C2E6321F}" srcOrd="2" destOrd="0" parTransId="{FCCDB2F8-64E7-491C-A5AB-4E8DF92A6F55}" sibTransId="{1C0A873E-402C-4983-8646-6A62C0914032}"/>
    <dgm:cxn modelId="{2183867B-E0B7-41C6-BC73-0664DA350617}" type="presOf" srcId="{2396B278-2C73-4060-A863-5CA4E1D7EE1D}" destId="{26FA586F-EDDC-45EF-BEF3-0518C15872B6}" srcOrd="0" destOrd="3" presId="urn:microsoft.com/office/officeart/2005/8/layout/venn1"/>
    <dgm:cxn modelId="{9A26917D-DB7B-4C95-9A0C-2876F8276C8D}" type="presOf" srcId="{B3674353-A27D-477E-81F4-CFD31C483000}" destId="{8E48CC2E-9D03-4AC2-BFC3-EA281BCF3F33}" srcOrd="0" destOrd="2" presId="urn:microsoft.com/office/officeart/2005/8/layout/venn1"/>
    <dgm:cxn modelId="{885D847F-6892-4E66-9208-A51B4A738CD2}" srcId="{370E5D95-4A43-4536-AE06-8ACF78810DA0}" destId="{2396B278-2C73-4060-A863-5CA4E1D7EE1D}" srcOrd="2" destOrd="0" parTransId="{E4670C47-51CB-42E0-95B2-3415F8B43EDD}" sibTransId="{19DFBA98-547C-4909-9330-774DB4C5B0B5}"/>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E7FE8BB6-B2C3-4825-A529-096745DA2B88}" type="presOf" srcId="{2396B278-2C73-4060-A863-5CA4E1D7EE1D}" destId="{E5AECE3D-A51C-44FB-B364-B7847F6DE564}" srcOrd="1" destOrd="3"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254380DE-0D91-4AF0-B68E-275495CB33EF}" type="presOf" srcId="{BB0947C6-E8B0-469A-A11D-15A430E418DA}" destId="{26FA586F-EDDC-45EF-BEF3-0518C15872B6}" srcOrd="0" destOrd="2"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knee pain/surgery? I’ll never return to wrestling</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 – return to wrestling &amp; running</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signs</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B3674353-A27D-477E-81F4-CFD31C483000}">
      <dgm:prSet/>
      <dgm:spPr/>
      <dgm:t>
        <a:bodyPr/>
        <a:lstStyle/>
        <a:p>
          <a:r>
            <a:rPr lang="en-US"/>
            <a:t>What do you think is going on? Tore my ACL</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 Surgery</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Nothing, I tore my ACL! What do you feel won’t work? Non-operative treatment</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2396B278-2C73-4060-A863-5CA4E1D7EE1D}">
      <dgm:prSet/>
      <dgm:spPr/>
      <dgm:t>
        <a:bodyPr/>
        <a:lstStyle/>
        <a:p>
          <a:r>
            <a:rPr lang="en-US"/>
            <a:t>Will it get better? Yes with surgery &amp; rehab</a:t>
          </a:r>
        </a:p>
      </dgm:t>
    </dgm:pt>
    <dgm:pt modelId="{E4670C47-51CB-42E0-95B2-3415F8B43EDD}" type="parTrans" cxnId="{62276000-06C8-4210-A695-EDF3714255A3}">
      <dgm:prSet/>
      <dgm:spPr/>
      <dgm:t>
        <a:bodyPr/>
        <a:lstStyle/>
        <a:p>
          <a:endParaRPr lang="en-US"/>
        </a:p>
      </dgm:t>
    </dgm:pt>
    <dgm:pt modelId="{19DFBA98-547C-4909-9330-774DB4C5B0B5}" type="sibTrans" cxnId="{62276000-06C8-4210-A695-EDF3714255A3}">
      <dgm:prSet/>
      <dgm:spPr/>
      <dgm:t>
        <a:bodyPr/>
        <a:lstStyle/>
        <a:p>
          <a:endParaRPr lang="en-US"/>
        </a:p>
      </dgm:t>
    </dgm:pt>
    <dgm:pt modelId="{BB0947C6-E8B0-469A-A11D-15A430E418DA}">
      <dgm:prSet/>
      <dgm:spPr/>
      <dgm:t>
        <a:bodyPr/>
        <a:lstStyle/>
        <a:p>
          <a:r>
            <a:rPr lang="en-US"/>
            <a:t>What is wrong with me? ACL tear/reconstruction</a:t>
          </a:r>
        </a:p>
      </dgm:t>
    </dgm:pt>
    <dgm:pt modelId="{0B35C258-9B52-4EFD-A6BA-668ACE7117D0}" type="parTrans" cxnId="{494D0570-35F6-4DBC-8C7F-E04864EEEE83}">
      <dgm:prSet/>
      <dgm:spPr/>
      <dgm:t>
        <a:bodyPr/>
        <a:lstStyle/>
        <a:p>
          <a:endParaRPr lang="en-US"/>
        </a:p>
      </dgm:t>
    </dgm:pt>
    <dgm:pt modelId="{7047197E-2828-4B83-84B5-2BFBE2C19961}" type="sibTrans" cxnId="{494D0570-35F6-4DBC-8C7F-E04864EEEE83}">
      <dgm:prSet/>
      <dgm:spPr/>
      <dgm:t>
        <a:bodyPr/>
        <a:lstStyle/>
        <a:p>
          <a:endParaRPr lang="en-US"/>
        </a:p>
      </dgm:t>
    </dgm:pt>
    <dgm:pt modelId="{89BF7BDC-7167-4A9D-B758-4F6376D509FE}">
      <dgm:prSet/>
      <dgm:spPr/>
      <dgm:t>
        <a:bodyPr/>
        <a:lstStyle/>
        <a:p>
          <a:r>
            <a:rPr lang="en-US"/>
            <a:t>Knee ROM</a:t>
          </a:r>
        </a:p>
      </dgm:t>
    </dgm:pt>
    <dgm:pt modelId="{E2640636-FA12-488E-90AB-22BC4459CFCF}" type="parTrans" cxnId="{ADFE680A-7CD8-4BF6-9535-E5E05603D5F0}">
      <dgm:prSet/>
      <dgm:spPr/>
      <dgm:t>
        <a:bodyPr/>
        <a:lstStyle/>
        <a:p>
          <a:endParaRPr lang="en-US"/>
        </a:p>
      </dgm:t>
    </dgm:pt>
    <dgm:pt modelId="{CC2ACDE2-D194-423F-91E4-7A21AAD41CF5}" type="sibTrans" cxnId="{ADFE680A-7CD8-4BF6-9535-E5E05603D5F0}">
      <dgm:prSet/>
      <dgm:spPr/>
      <dgm:t>
        <a:bodyPr/>
        <a:lstStyle/>
        <a:p>
          <a:endParaRPr lang="en-US"/>
        </a:p>
      </dgm:t>
    </dgm:pt>
    <dgm:pt modelId="{DA31810B-3289-4B40-8042-8DC30C57BE5A}">
      <dgm:prSet/>
      <dgm:spPr/>
      <dgm:t>
        <a:bodyPr/>
        <a:lstStyle/>
        <a:p>
          <a:r>
            <a:rPr lang="en-US"/>
            <a:t>Quad lag</a:t>
          </a:r>
        </a:p>
      </dgm:t>
    </dgm:pt>
    <dgm:pt modelId="{ABE77FC5-A4E6-4349-B6FB-293DF06679E7}" type="parTrans" cxnId="{D23D0F8A-5720-4321-AE1A-3BC3EB1063ED}">
      <dgm:prSet/>
      <dgm:spPr/>
      <dgm:t>
        <a:bodyPr/>
        <a:lstStyle/>
        <a:p>
          <a:endParaRPr lang="en-US"/>
        </a:p>
      </dgm:t>
    </dgm:pt>
    <dgm:pt modelId="{F3C83328-999F-43BB-9004-475CF156498B}" type="sibTrans" cxnId="{D23D0F8A-5720-4321-AE1A-3BC3EB1063ED}">
      <dgm:prSet/>
      <dgm:spPr/>
      <dgm:t>
        <a:bodyPr/>
        <a:lstStyle/>
        <a:p>
          <a:endParaRPr lang="en-US"/>
        </a:p>
      </dgm:t>
    </dgm:pt>
    <dgm:pt modelId="{58364885-7F4B-419D-9B4F-B4521CF662E7}">
      <dgm:prSet/>
      <dgm:spPr/>
      <dgm:t>
        <a:bodyPr/>
        <a:lstStyle/>
        <a:p>
          <a:r>
            <a:rPr lang="en-US"/>
            <a:t>Squat</a:t>
          </a:r>
        </a:p>
      </dgm:t>
    </dgm:pt>
    <dgm:pt modelId="{1AEA945D-134C-4D3E-94EC-5AB852FD940A}" type="parTrans" cxnId="{3D227436-0DEB-4A1F-AD6E-0452ED882F4F}">
      <dgm:prSet/>
      <dgm:spPr/>
      <dgm:t>
        <a:bodyPr/>
        <a:lstStyle/>
        <a:p>
          <a:endParaRPr lang="en-US"/>
        </a:p>
      </dgm:t>
    </dgm:pt>
    <dgm:pt modelId="{2EF97B3B-918B-43EA-89CB-78D04299BC8D}" type="sibTrans" cxnId="{3D227436-0DEB-4A1F-AD6E-0452ED882F4F}">
      <dgm:prSet/>
      <dgm:spPr/>
      <dgm:t>
        <a:bodyPr/>
        <a:lstStyle/>
        <a:p>
          <a:endParaRPr lang="en-US"/>
        </a:p>
      </dgm:t>
    </dgm:pt>
    <dgm:pt modelId="{D84218FD-FB03-4DEE-860B-3A8FC63DEA19}">
      <dgm:prSet/>
      <dgm:spPr/>
      <dgm:t>
        <a:bodyPr/>
        <a:lstStyle/>
        <a:p>
          <a:r>
            <a:rPr lang="en-US"/>
            <a:t>Hop testing</a:t>
          </a:r>
        </a:p>
      </dgm:t>
    </dgm:pt>
    <dgm:pt modelId="{07D48E9D-07AF-4E5E-8725-63F1D54E39A8}" type="parTrans" cxnId="{2DBFDBD6-2337-4272-80B9-C1C5A367D98D}">
      <dgm:prSet/>
      <dgm:spPr/>
      <dgm:t>
        <a:bodyPr/>
        <a:lstStyle/>
        <a:p>
          <a:endParaRPr lang="en-US"/>
        </a:p>
      </dgm:t>
    </dgm:pt>
    <dgm:pt modelId="{D92ACDD2-09BF-47A5-BE50-039E79BAC814}" type="sibTrans" cxnId="{2DBFDBD6-2337-4272-80B9-C1C5A367D98D}">
      <dgm:prSet/>
      <dgm:spPr/>
      <dgm:t>
        <a:bodyPr/>
        <a:lstStyle/>
        <a:p>
          <a:endParaRPr lang="en-US"/>
        </a:p>
      </dgm:t>
    </dgm:pt>
    <dgm:pt modelId="{6F5FDA21-0EE2-4B9E-8185-17FE0127480C}">
      <dgm:prSet/>
      <dgm:spPr/>
      <dgm:t>
        <a:bodyPr/>
        <a:lstStyle/>
        <a:p>
          <a:r>
            <a:rPr lang="en-US"/>
            <a:t>Running</a:t>
          </a:r>
        </a:p>
      </dgm:t>
    </dgm:pt>
    <dgm:pt modelId="{5CEAE938-AA96-470C-87DE-AC557E778798}" type="parTrans" cxnId="{BF779E8B-8582-45A4-99C4-A35EA15F8C0E}">
      <dgm:prSet/>
      <dgm:spPr/>
      <dgm:t>
        <a:bodyPr/>
        <a:lstStyle/>
        <a:p>
          <a:endParaRPr lang="en-US"/>
        </a:p>
      </dgm:t>
    </dgm:pt>
    <dgm:pt modelId="{E4820C9F-9938-4FBC-B633-66FA4152DC4A}" type="sibTrans" cxnId="{BF779E8B-8582-45A4-99C4-A35EA15F8C0E}">
      <dgm:prSet/>
      <dgm:spPr/>
      <dgm:t>
        <a:bodyPr/>
        <a:lstStyle/>
        <a:p>
          <a:endParaRPr lang="en-US"/>
        </a:p>
      </dgm:t>
    </dgm:pt>
    <dgm:pt modelId="{8B6192CD-D1C5-4636-8D9E-C2923B36C933}">
      <dgm:prSet/>
      <dgm:spPr/>
      <dgm:t>
        <a:bodyPr/>
        <a:lstStyle/>
        <a:p>
          <a:r>
            <a:rPr lang="en-US"/>
            <a:t>Wrestling</a:t>
          </a:r>
        </a:p>
      </dgm:t>
    </dgm:pt>
    <dgm:pt modelId="{1A2BE1CF-A2B4-45F6-AF43-57445CA26CD8}" type="parTrans" cxnId="{D3718F23-40CF-4DF7-9760-B1B78EDD7999}">
      <dgm:prSet/>
      <dgm:spPr/>
    </dgm:pt>
    <dgm:pt modelId="{64E16DC4-A32F-472F-99B8-8603C992D84C}" type="sibTrans" cxnId="{D3718F23-40CF-4DF7-9760-B1B78EDD7999}">
      <dgm:prSet/>
      <dgm:spPr/>
    </dgm:pt>
    <dgm:pt modelId="{CB914BE1-4216-4C98-ABE8-61CA81474317}">
      <dgm:prSet/>
      <dgm:spPr/>
      <dgm:t>
        <a:bodyPr/>
        <a:lstStyle/>
        <a:p>
          <a:r>
            <a:rPr lang="en-US"/>
            <a:t>Lateral step down</a:t>
          </a:r>
        </a:p>
      </dgm:t>
    </dgm:pt>
    <dgm:pt modelId="{B8E9ECCD-C1E6-4145-BFEC-90BC7D084BBB}" type="parTrans" cxnId="{C4FA0BF6-DA6B-458E-94C1-C44912872C07}">
      <dgm:prSet/>
      <dgm:spPr/>
    </dgm:pt>
    <dgm:pt modelId="{4B2BA155-99A3-4056-8349-869A70D778FE}" type="sibTrans" cxnId="{C4FA0BF6-DA6B-458E-94C1-C44912872C07}">
      <dgm:prSet/>
      <dgm:spPr/>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62276000-06C8-4210-A695-EDF3714255A3}" srcId="{370E5D95-4A43-4536-AE06-8ACF78810DA0}" destId="{2396B278-2C73-4060-A863-5CA4E1D7EE1D}" srcOrd="2" destOrd="0" parTransId="{E4670C47-51CB-42E0-95B2-3415F8B43EDD}" sibTransId="{19DFBA98-547C-4909-9330-774DB4C5B0B5}"/>
    <dgm:cxn modelId="{28C90C04-7E18-4CB6-9995-2134EF51D839}" type="presOf" srcId="{2396B278-2C73-4060-A863-5CA4E1D7EE1D}" destId="{E5AECE3D-A51C-44FB-B364-B7847F6DE564}" srcOrd="1" destOrd="3" presId="urn:microsoft.com/office/officeart/2005/8/layout/venn1"/>
    <dgm:cxn modelId="{ADFE680A-7CD8-4BF6-9535-E5E05603D5F0}" srcId="{B3DC0CA6-5758-443E-B1FC-3589C2E6321F}" destId="{89BF7BDC-7167-4A9D-B758-4F6376D509FE}" srcOrd="0" destOrd="0" parTransId="{E2640636-FA12-488E-90AB-22BC4459CFCF}" sibTransId="{CC2ACDE2-D194-423F-91E4-7A21AAD41CF5}"/>
    <dgm:cxn modelId="{0065EC0D-8B85-4139-891F-BC262934124D}" type="presOf" srcId="{CB914BE1-4216-4C98-ABE8-61CA81474317}" destId="{30866418-CA02-4ACE-A933-FFCA0C9D928F}" srcOrd="1" destOrd="4" presId="urn:microsoft.com/office/officeart/2005/8/layout/venn1"/>
    <dgm:cxn modelId="{234DA311-FDF1-44CA-827F-31C0B273C4C0}" type="presOf" srcId="{BB0947C6-E8B0-469A-A11D-15A430E418DA}" destId="{26FA586F-EDDC-45EF-BEF3-0518C15872B6}" srcOrd="0"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D3718F23-40CF-4DF7-9760-B1B78EDD7999}" srcId="{B3DC0CA6-5758-443E-B1FC-3589C2E6321F}" destId="{8B6192CD-D1C5-4636-8D9E-C2923B36C933}" srcOrd="6" destOrd="0" parTransId="{1A2BE1CF-A2B4-45F6-AF43-57445CA26CD8}" sibTransId="{64E16DC4-A32F-472F-99B8-8603C992D84C}"/>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3D227436-0DEB-4A1F-AD6E-0452ED882F4F}" srcId="{B3DC0CA6-5758-443E-B1FC-3589C2E6321F}" destId="{58364885-7F4B-419D-9B4F-B4521CF662E7}" srcOrd="2" destOrd="0" parTransId="{1AEA945D-134C-4D3E-94EC-5AB852FD940A}" sibTransId="{2EF97B3B-918B-43EA-89CB-78D04299BC8D}"/>
    <dgm:cxn modelId="{73AE9A39-B1F0-4EFA-8EF5-E88BB8EE5839}" type="presOf" srcId="{B3674353-A27D-477E-81F4-CFD31C483000}" destId="{1D297428-7675-4391-B278-AD68E5473A37}" srcOrd="1" destOrd="2"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958D7667-8410-413C-8743-6D2BA9BF8F6F}" type="presOf" srcId="{8B6192CD-D1C5-4636-8D9E-C2923B36C933}" destId="{1D6FD734-BF41-4131-B4F3-3F4AA66779DD}" srcOrd="0" destOrd="7" presId="urn:microsoft.com/office/officeart/2005/8/layout/venn1"/>
    <dgm:cxn modelId="{4C639667-EA70-49AB-B6EF-EE994D576548}" type="presOf" srcId="{89BF7BDC-7167-4A9D-B758-4F6376D509FE}" destId="{1D6FD734-BF41-4131-B4F3-3F4AA66779DD}" srcOrd="0" destOrd="1" presId="urn:microsoft.com/office/officeart/2005/8/layout/venn1"/>
    <dgm:cxn modelId="{AA3BCE68-B5CB-4D5D-8ABA-010DF9585D06}" type="presOf" srcId="{D84218FD-FB03-4DEE-860B-3A8FC63DEA19}" destId="{30866418-CA02-4ACE-A933-FFCA0C9D928F}" srcOrd="1" destOrd="5" presId="urn:microsoft.com/office/officeart/2005/8/layout/venn1"/>
    <dgm:cxn modelId="{E454CC49-F9B3-409C-8424-433197677722}" type="presOf" srcId="{FFA02D8D-5AEE-4381-8C1A-182724FDF5B4}" destId="{1D297428-7675-4391-B278-AD68E5473A37}" srcOrd="1" destOrd="4" presId="urn:microsoft.com/office/officeart/2005/8/layout/venn1"/>
    <dgm:cxn modelId="{A539C94A-7169-4D1D-AB7E-53A42D349BB3}" type="presOf" srcId="{BB0947C6-E8B0-469A-A11D-15A430E418DA}" destId="{E5AECE3D-A51C-44FB-B364-B7847F6DE564}" srcOrd="1" destOrd="2" presId="urn:microsoft.com/office/officeart/2005/8/layout/venn1"/>
    <dgm:cxn modelId="{494D0570-35F6-4DBC-8C7F-E04864EEEE83}" srcId="{370E5D95-4A43-4536-AE06-8ACF78810DA0}" destId="{BB0947C6-E8B0-469A-A11D-15A430E418DA}" srcOrd="1" destOrd="0" parTransId="{0B35C258-9B52-4EFD-A6BA-668ACE7117D0}" sibTransId="{7047197E-2828-4B83-84B5-2BFBE2C19961}"/>
    <dgm:cxn modelId="{FAEAE950-C3D5-4A18-8B8A-5DF5DDA7C5A5}" type="presOf" srcId="{5E3CBF12-BAE3-4A66-9CF2-53AD4F984900}" destId="{8E48CC2E-9D03-4AC2-BFC3-EA281BCF3F33}" srcOrd="0" destOrd="1"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8B2DD178-F354-4614-AA00-6057D56C6A32}" type="presOf" srcId="{D84218FD-FB03-4DEE-860B-3A8FC63DEA19}" destId="{1D6FD734-BF41-4131-B4F3-3F4AA66779DD}" srcOrd="0" destOrd="5" presId="urn:microsoft.com/office/officeart/2005/8/layout/venn1"/>
    <dgm:cxn modelId="{9A26917D-DB7B-4C95-9A0C-2876F8276C8D}" type="presOf" srcId="{B3674353-A27D-477E-81F4-CFD31C483000}" destId="{8E48CC2E-9D03-4AC2-BFC3-EA281BCF3F33}" srcOrd="0" destOrd="2" presId="urn:microsoft.com/office/officeart/2005/8/layout/venn1"/>
    <dgm:cxn modelId="{310CBE7F-77AE-4047-B31A-C896A2A0D25E}" type="presOf" srcId="{DA31810B-3289-4B40-8042-8DC30C57BE5A}" destId="{30866418-CA02-4ACE-A933-FFCA0C9D928F}" srcOrd="1" destOrd="2" presId="urn:microsoft.com/office/officeart/2005/8/layout/venn1"/>
    <dgm:cxn modelId="{5E0D2181-A2A8-4A8F-AD04-D562314DC54F}" type="presOf" srcId="{89BF7BDC-7167-4A9D-B758-4F6376D509FE}" destId="{30866418-CA02-4ACE-A933-FFCA0C9D928F}" srcOrd="1" destOrd="1" presId="urn:microsoft.com/office/officeart/2005/8/layout/venn1"/>
    <dgm:cxn modelId="{E6A7E887-096F-421C-99CA-FAF180090C0D}" type="presOf" srcId="{C0114465-27D9-4089-9356-ABCAD82F9A7C}" destId="{8E48CC2E-9D03-4AC2-BFC3-EA281BCF3F33}" srcOrd="0" destOrd="0" presId="urn:microsoft.com/office/officeart/2005/8/layout/venn1"/>
    <dgm:cxn modelId="{D23D0F8A-5720-4321-AE1A-3BC3EB1063ED}" srcId="{B3DC0CA6-5758-443E-B1FC-3589C2E6321F}" destId="{DA31810B-3289-4B40-8042-8DC30C57BE5A}" srcOrd="1" destOrd="0" parTransId="{ABE77FC5-A4E6-4349-B6FB-293DF06679E7}" sibTransId="{F3C83328-999F-43BB-9004-475CF156498B}"/>
    <dgm:cxn modelId="{BF779E8B-8582-45A4-99C4-A35EA15F8C0E}" srcId="{B3DC0CA6-5758-443E-B1FC-3589C2E6321F}" destId="{6F5FDA21-0EE2-4B9E-8185-17FE0127480C}" srcOrd="5" destOrd="0" parTransId="{5CEAE938-AA96-470C-87DE-AC557E778798}" sibTransId="{E4820C9F-9938-4FBC-B633-66FA4152DC4A}"/>
    <dgm:cxn modelId="{2B21B49B-6196-41A4-A492-0718BF96A01E}" type="presOf" srcId="{2D568E8B-066F-443E-A5D0-A9B122A97041}" destId="{26FA586F-EDDC-45EF-BEF3-0518C15872B6}" srcOrd="0" destOrd="1" presId="urn:microsoft.com/office/officeart/2005/8/layout/venn1"/>
    <dgm:cxn modelId="{4365FE9D-CC9A-458A-9C5F-BF52A6979376}" type="presOf" srcId="{2396B278-2C73-4060-A863-5CA4E1D7EE1D}" destId="{26FA586F-EDDC-45EF-BEF3-0518C15872B6}" srcOrd="0" destOrd="3" presId="urn:microsoft.com/office/officeart/2005/8/layout/venn1"/>
    <dgm:cxn modelId="{318A60A0-294D-4E49-A47F-9353BC48CB7C}" type="presOf" srcId="{2D568E8B-066F-443E-A5D0-A9B122A97041}" destId="{E5AECE3D-A51C-44FB-B364-B7847F6DE564}" srcOrd="1" destOrd="1" presId="urn:microsoft.com/office/officeart/2005/8/layout/venn1"/>
    <dgm:cxn modelId="{2479ACA8-26A7-421C-92ED-64EC53E67BAF}" type="presOf" srcId="{6F5FDA21-0EE2-4B9E-8185-17FE0127480C}" destId="{30866418-CA02-4ACE-A933-FFCA0C9D928F}" srcOrd="1" destOrd="6" presId="urn:microsoft.com/office/officeart/2005/8/layout/venn1"/>
    <dgm:cxn modelId="{BD2B08B1-8006-4A34-84EA-1126BBEBD3E5}" type="presOf" srcId="{58364885-7F4B-419D-9B4F-B4521CF662E7}" destId="{1D6FD734-BF41-4131-B4F3-3F4AA66779DD}" srcOrd="0" destOrd="3" presId="urn:microsoft.com/office/officeart/2005/8/layout/venn1"/>
    <dgm:cxn modelId="{849194BC-E932-4335-B1D0-F562F6F27EF8}" type="presOf" srcId="{370E5D95-4A43-4536-AE06-8ACF78810DA0}" destId="{26FA586F-EDDC-45EF-BEF3-0518C15872B6}" srcOrd="0" destOrd="0" presId="urn:microsoft.com/office/officeart/2005/8/layout/venn1"/>
    <dgm:cxn modelId="{2FDB63C3-1B3F-4F1E-8ED2-468F88B2D9DC}" type="presOf" srcId="{6F5FDA21-0EE2-4B9E-8185-17FE0127480C}" destId="{1D6FD734-BF41-4131-B4F3-3F4AA66779DD}" srcOrd="0" destOrd="6"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2DBFDBD6-2337-4272-80B9-C1C5A367D98D}" srcId="{B3DC0CA6-5758-443E-B1FC-3589C2E6321F}" destId="{D84218FD-FB03-4DEE-860B-3A8FC63DEA19}" srcOrd="4" destOrd="0" parTransId="{07D48E9D-07AF-4E5E-8725-63F1D54E39A8}" sibTransId="{D92ACDD2-09BF-47A5-BE50-039E79BAC814}"/>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18EDB9EF-4DF8-4119-9D3B-FAE5D01B431D}" type="presOf" srcId="{CB914BE1-4216-4C98-ABE8-61CA81474317}" destId="{1D6FD734-BF41-4131-B4F3-3F4AA66779DD}" srcOrd="0" destOrd="4" presId="urn:microsoft.com/office/officeart/2005/8/layout/venn1"/>
    <dgm:cxn modelId="{59B91AF1-B7AE-4747-8F90-3727C621E24B}" type="presOf" srcId="{DA31810B-3289-4B40-8042-8DC30C57BE5A}" destId="{1D6FD734-BF41-4131-B4F3-3F4AA66779DD}" srcOrd="0" destOrd="2"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C4FA0BF6-DA6B-458E-94C1-C44912872C07}" srcId="{B3DC0CA6-5758-443E-B1FC-3589C2E6321F}" destId="{CB914BE1-4216-4C98-ABE8-61CA81474317}" srcOrd="3" destOrd="0" parTransId="{B8E9ECCD-C1E6-4145-BFEC-90BC7D084BBB}" sibTransId="{4B2BA155-99A3-4056-8349-869A70D778FE}"/>
    <dgm:cxn modelId="{807E92F8-CDE8-4282-B310-4D2B1F473968}" type="presOf" srcId="{8B6192CD-D1C5-4636-8D9E-C2923B36C933}" destId="{30866418-CA02-4ACE-A933-FFCA0C9D928F}" srcOrd="1" destOrd="7" presId="urn:microsoft.com/office/officeart/2005/8/layout/venn1"/>
    <dgm:cxn modelId="{033E9FF9-3A57-469B-A102-C8157710EAD6}" type="presOf" srcId="{58364885-7F4B-419D-9B4F-B4521CF662E7}" destId="{30866418-CA02-4ACE-A933-FFCA0C9D928F}" srcOrd="1" destOrd="3" presId="urn:microsoft.com/office/officeart/2005/8/layout/venn1"/>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Dysfunctional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(Review of Systems)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82384CC7-08F1-4782-B4EA-453679FF57BD}">
      <dgm:prSet phldrT="[Text]"/>
      <dgm:spPr/>
      <dgm:t>
        <a:bodyPr/>
        <a:lstStyle/>
        <a:p>
          <a:r>
            <a:rPr lang="en-US"/>
            <a:t>Prognosis</a:t>
          </a:r>
        </a:p>
      </dgm:t>
    </dgm:pt>
    <dgm:pt modelId="{1EC3BBEA-4FCE-4B38-BEE0-F3DD73F6A2FA}" type="parTrans" cxnId="{FF3A5A4A-3901-4A64-B017-A5D72B03CC39}">
      <dgm:prSet/>
      <dgm:spPr/>
      <dgm:t>
        <a:bodyPr/>
        <a:lstStyle/>
        <a:p>
          <a:endParaRPr lang="en-US"/>
        </a:p>
      </dgm:t>
    </dgm:pt>
    <dgm:pt modelId="{3E8C2AF1-A997-494F-B0BF-B07F4A21FE36}" type="sibTrans" cxnId="{FF3A5A4A-3901-4A64-B017-A5D72B03CC39}">
      <dgm:prSet/>
      <dgm:spPr/>
      <dgm:t>
        <a:bodyPr/>
        <a:lstStyle/>
        <a:p>
          <a:endParaRPr lang="en-US"/>
        </a:p>
      </dgm:t>
    </dgm:pt>
    <dgm:pt modelId="{88018857-68CD-4414-9047-5A7D8A25BA18}">
      <dgm:prSet/>
      <dgm:spPr/>
      <dgm:t>
        <a:bodyPr/>
        <a:lstStyle/>
        <a:p>
          <a:r>
            <a:rPr lang="en-US"/>
            <a:t>Broad Scope of Intervention</a:t>
          </a:r>
        </a:p>
      </dgm:t>
    </dgm:pt>
    <dgm:pt modelId="{11C5C8F7-7346-47E5-81BD-08E635C3E33B}" type="parTrans" cxnId="{ACF88356-278D-4C61-9E18-45BD62120040}">
      <dgm:prSet/>
      <dgm:spPr/>
      <dgm:t>
        <a:bodyPr/>
        <a:lstStyle/>
        <a:p>
          <a:endParaRPr lang="en-US"/>
        </a:p>
      </dgm:t>
    </dgm:pt>
    <dgm:pt modelId="{A68D4275-4BD0-4D11-8A3F-2809885DC6C4}" type="sibTrans" cxnId="{ACF88356-278D-4C61-9E18-45BD62120040}">
      <dgm:prSet/>
      <dgm:spPr/>
      <dgm:t>
        <a:bodyPr/>
        <a:lstStyle/>
        <a:p>
          <a:endParaRPr lang="en-US"/>
        </a:p>
      </dgm:t>
    </dgm:pt>
    <dgm:pt modelId="{10D3CC92-8DE0-42DB-AB99-ACE18A27472A}">
      <dgm:prSet/>
      <dgm:spPr/>
      <dgm:t>
        <a:bodyPr/>
        <a:lstStyle/>
        <a:p>
          <a:r>
            <a:rPr lang="en-US"/>
            <a:t>Intensity of Intervention</a:t>
          </a:r>
        </a:p>
      </dgm:t>
    </dgm:pt>
    <dgm:pt modelId="{93470F3B-405C-470D-BA74-985D4F4059FD}" type="parTrans" cxnId="{DF4E727D-581A-4366-9358-5D018CDBA9E2}">
      <dgm:prSet/>
      <dgm:spPr/>
      <dgm:t>
        <a:bodyPr/>
        <a:lstStyle/>
        <a:p>
          <a:endParaRPr lang="en-US"/>
        </a:p>
      </dgm:t>
    </dgm:pt>
    <dgm:pt modelId="{C70E6094-FFDF-491C-9D82-C496B24038DD}" type="sibTrans" cxnId="{DF4E727D-581A-4366-9358-5D018CDBA9E2}">
      <dgm:prSet/>
      <dgm:spPr/>
      <dgm:t>
        <a:bodyPr/>
        <a:lstStyle/>
        <a:p>
          <a:endParaRPr lang="en-US"/>
        </a:p>
      </dgm:t>
    </dgm:pt>
    <dgm:pt modelId="{7871391B-2963-41FA-B3B9-56A211BA51E7}">
      <dgm:prSet phldrT="[Text]"/>
      <dgm:spPr/>
      <dgm:t>
        <a:bodyPr/>
        <a:lstStyle/>
        <a:p>
          <a:r>
            <a:rPr lang="en-US"/>
            <a:t>Specific Type of Intervention</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9F36947A-8EAF-42DA-B6D7-ECFC47698651}">
      <dgm:prSet/>
      <dgm:spPr/>
      <dgm:t>
        <a:bodyPr/>
        <a:lstStyle/>
        <a:p>
          <a:r>
            <a:rPr lang="en-US"/>
            <a:t>Best Provider</a:t>
          </a:r>
        </a:p>
      </dgm:t>
    </dgm:pt>
    <dgm:pt modelId="{219B180D-6758-4CD5-9C23-C7814C6862C4}" type="parTrans" cxnId="{A804AF35-DE26-4FDB-AE9A-1A4F0BF462E0}">
      <dgm:prSet/>
      <dgm:spPr/>
      <dgm:t>
        <a:bodyPr/>
        <a:lstStyle/>
        <a:p>
          <a:endParaRPr lang="en-US"/>
        </a:p>
      </dgm:t>
    </dgm:pt>
    <dgm:pt modelId="{77406B36-09DA-49FE-9A11-B2CBAA7EA241}" type="sibTrans" cxnId="{A804AF35-DE26-4FDB-AE9A-1A4F0BF462E0}">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2A6F9E18-2267-4B10-8109-2E9D0F512E1D}" type="presOf" srcId="{9F36947A-8EAF-42DA-B6D7-ECFC47698651}" destId="{5B6E7081-5384-4A08-B978-D2A54915A43E}" srcOrd="1"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A804AF35-DE26-4FDB-AE9A-1A4F0BF462E0}" srcId="{AA25DA07-8C23-46D6-8F65-B68DCB696DF6}" destId="{9F36947A-8EAF-42DA-B6D7-ECFC47698651}" srcOrd="1" destOrd="0" parTransId="{219B180D-6758-4CD5-9C23-C7814C6862C4}" sibTransId="{77406B36-09DA-49FE-9A11-B2CBAA7EA24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54EAB78B-FED7-499B-911A-C77D2926C59B}" type="presOf" srcId="{9F36947A-8EAF-42DA-B6D7-ECFC47698651}" destId="{72283C5C-CF36-448A-88CA-5F690C7DDD04}" srcOrd="0" destOrd="2"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Dysfunctional Neuroplasticity: Nociceptive Dominant</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 </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(ROS): ACL tear/repair</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 ACL graft protection</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 9-12 months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 PCP, DPT, Ortho Surgeon, Sports PsyD</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7871391B-2963-41FA-B3B9-56A211BA51E7}">
      <dgm:prSet phldrT="[Text]"/>
      <dgm:spPr/>
      <dgm:t>
        <a:bodyPr/>
        <a:lstStyle/>
        <a:p>
          <a:r>
            <a:rPr lang="en-US"/>
            <a:t>Specific: mobility, motor control </a:t>
          </a:r>
          <a:r>
            <a:rPr lang="en-US">
              <a:sym typeface="Wingdings" panose="05000000000000000000" pitchFamily="2" charset="2"/>
            </a:rPr>
            <a:t> </a:t>
          </a:r>
          <a:r>
            <a:rPr lang="en-US"/>
            <a:t>ACLR </a:t>
          </a:r>
          <a:r>
            <a:rPr lang="en-US">
              <a:sym typeface="Wingdings" panose="05000000000000000000" pitchFamily="2" charset="2"/>
            </a:rPr>
            <a:t> </a:t>
          </a:r>
          <a:r>
            <a:rPr lang="en-US"/>
            <a:t>mobility, motor control, strength, endurance</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9F36947A-8EAF-42DA-B6D7-ECFC47698651}">
      <dgm:prSet/>
      <dgm:spPr/>
      <dgm:t>
        <a:bodyPr/>
        <a:lstStyle/>
        <a:p>
          <a:r>
            <a:rPr lang="en-US"/>
            <a:t>Best Provider: PCP, DPT, Ortho Surgeon, Sports PsyD</a:t>
          </a:r>
        </a:p>
      </dgm:t>
    </dgm:pt>
    <dgm:pt modelId="{219B180D-6758-4CD5-9C23-C7814C6862C4}" type="parTrans" cxnId="{A804AF35-DE26-4FDB-AE9A-1A4F0BF462E0}">
      <dgm:prSet/>
      <dgm:spPr/>
      <dgm:t>
        <a:bodyPr/>
        <a:lstStyle/>
        <a:p>
          <a:endParaRPr lang="en-US"/>
        </a:p>
      </dgm:t>
    </dgm:pt>
    <dgm:pt modelId="{77406B36-09DA-49FE-9A11-B2CBAA7EA241}" type="sibTrans" cxnId="{A804AF35-DE26-4FDB-AE9A-1A4F0BF462E0}">
      <dgm:prSet/>
      <dgm:spPr/>
      <dgm:t>
        <a:bodyPr/>
        <a:lstStyle/>
        <a:p>
          <a:endParaRPr lang="en-US"/>
        </a:p>
      </dgm:t>
    </dgm:pt>
    <dgm:pt modelId="{82384CC7-08F1-4782-B4EA-453679FF57BD}">
      <dgm:prSet phldrT="[Text]"/>
      <dgm:spPr/>
      <dgm:t>
        <a:bodyPr/>
        <a:lstStyle/>
        <a:p>
          <a:r>
            <a:rPr lang="en-US"/>
            <a:t>Prognosis: 9-12 months</a:t>
          </a:r>
        </a:p>
      </dgm:t>
    </dgm:pt>
    <dgm:pt modelId="{3E8C2AF1-A997-494F-B0BF-B07F4A21FE36}" type="sibTrans" cxnId="{FF3A5A4A-3901-4A64-B017-A5D72B03CC39}">
      <dgm:prSet/>
      <dgm:spPr/>
      <dgm:t>
        <a:bodyPr/>
        <a:lstStyle/>
        <a:p>
          <a:endParaRPr lang="en-US"/>
        </a:p>
      </dgm:t>
    </dgm:pt>
    <dgm:pt modelId="{1EC3BBEA-4FCE-4B38-BEE0-F3DD73F6A2FA}" type="parTrans" cxnId="{FF3A5A4A-3901-4A64-B017-A5D72B03CC39}">
      <dgm:prSet/>
      <dgm:spPr/>
      <dgm:t>
        <a:bodyPr/>
        <a:lstStyle/>
        <a:p>
          <a:endParaRPr lang="en-US"/>
        </a:p>
      </dgm:t>
    </dgm:pt>
    <dgm:pt modelId="{88018857-68CD-4414-9047-5A7D8A25BA18}">
      <dgm:prSet/>
      <dgm:spPr/>
      <dgm:t>
        <a:bodyPr/>
        <a:lstStyle/>
        <a:p>
          <a:r>
            <a:rPr lang="en-US"/>
            <a:t>Broad: Tissue Specific Interventions</a:t>
          </a:r>
        </a:p>
      </dgm:t>
    </dgm:pt>
    <dgm:pt modelId="{A68D4275-4BD0-4D11-8A3F-2809885DC6C4}" type="sibTrans" cxnId="{ACF88356-278D-4C61-9E18-45BD62120040}">
      <dgm:prSet/>
      <dgm:spPr/>
      <dgm:t>
        <a:bodyPr/>
        <a:lstStyle/>
        <a:p>
          <a:endParaRPr lang="en-US"/>
        </a:p>
      </dgm:t>
    </dgm:pt>
    <dgm:pt modelId="{11C5C8F7-7346-47E5-81BD-08E635C3E33B}" type="parTrans" cxnId="{ACF88356-278D-4C61-9E18-45BD62120040}">
      <dgm:prSet/>
      <dgm:spPr/>
      <dgm:t>
        <a:bodyPr/>
        <a:lstStyle/>
        <a:p>
          <a:endParaRPr lang="en-US"/>
        </a:p>
      </dgm:t>
    </dgm:pt>
    <dgm:pt modelId="{10D3CC92-8DE0-42DB-AB99-ACE18A27472A}">
      <dgm:prSet/>
      <dgm:spPr/>
      <dgm:t>
        <a:bodyPr/>
        <a:lstStyle/>
        <a:p>
          <a:r>
            <a:rPr lang="en-US"/>
            <a:t>Intensity of Intervention: Tissue healing dependent</a:t>
          </a:r>
        </a:p>
      </dgm:t>
    </dgm:pt>
    <dgm:pt modelId="{C70E6094-FFDF-491C-9D82-C496B24038DD}" type="sibTrans" cxnId="{DF4E727D-581A-4366-9358-5D018CDBA9E2}">
      <dgm:prSet/>
      <dgm:spPr/>
      <dgm:t>
        <a:bodyPr/>
        <a:lstStyle/>
        <a:p>
          <a:endParaRPr lang="en-US"/>
        </a:p>
      </dgm:t>
    </dgm:pt>
    <dgm:pt modelId="{93470F3B-405C-470D-BA74-985D4F4059FD}" type="parTrans" cxnId="{DF4E727D-581A-4366-9358-5D018CDBA9E2}">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2A6F9E18-2267-4B10-8109-2E9D0F512E1D}" type="presOf" srcId="{9F36947A-8EAF-42DA-B6D7-ECFC47698651}" destId="{5B6E7081-5384-4A08-B978-D2A54915A43E}" srcOrd="1"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A804AF35-DE26-4FDB-AE9A-1A4F0BF462E0}" srcId="{AA25DA07-8C23-46D6-8F65-B68DCB696DF6}" destId="{9F36947A-8EAF-42DA-B6D7-ECFC47698651}" srcOrd="1" destOrd="0" parTransId="{219B180D-6758-4CD5-9C23-C7814C6862C4}" sibTransId="{77406B36-09DA-49FE-9A11-B2CBAA7EA24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54EAB78B-FED7-499B-911A-C77D2926C59B}" type="presOf" srcId="{9F36947A-8EAF-42DA-B6D7-ECFC47698651}" destId="{72283C5C-CF36-448A-88CA-5F690C7DDD04}" srcOrd="0" destOrd="2"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DD0C2CC-9F9D-4DB9-9C40-9562F724D9C2}" type="doc">
      <dgm:prSet loTypeId="urn:microsoft.com/office/officeart/2005/8/layout/venn3" loCatId="relationship" qsTypeId="urn:microsoft.com/office/officeart/2005/8/quickstyle/simple1" qsCatId="simple" csTypeId="urn:microsoft.com/office/officeart/2005/8/colors/accent1_2" csCatId="accent1" phldr="1"/>
      <dgm:spPr/>
    </dgm:pt>
    <dgm:pt modelId="{F5498AD4-2A86-4045-9B28-A02F43FABB38}">
      <dgm:prSet phldrT="[Text]"/>
      <dgm:spPr/>
      <dgm:t>
        <a:bodyPr/>
        <a:lstStyle/>
        <a:p>
          <a:r>
            <a:rPr lang="en-US"/>
            <a:t>Treat &amp; Refer</a:t>
          </a:r>
        </a:p>
      </dgm:t>
    </dgm:pt>
    <dgm:pt modelId="{D3317F84-08FA-4701-8F63-C2CCBCE463C6}" type="parTrans" cxnId="{29282090-B4E3-4B5D-9E7A-BC2A0BAD1FF2}">
      <dgm:prSet/>
      <dgm:spPr/>
      <dgm:t>
        <a:bodyPr/>
        <a:lstStyle/>
        <a:p>
          <a:endParaRPr lang="en-US"/>
        </a:p>
      </dgm:t>
    </dgm:pt>
    <dgm:pt modelId="{590D9D60-9FC1-427C-B26C-59D722153150}" type="sibTrans" cxnId="{29282090-B4E3-4B5D-9E7A-BC2A0BAD1FF2}">
      <dgm:prSet/>
      <dgm:spPr/>
      <dgm:t>
        <a:bodyPr/>
        <a:lstStyle/>
        <a:p>
          <a:endParaRPr lang="en-US"/>
        </a:p>
      </dgm:t>
    </dgm:pt>
    <dgm:pt modelId="{FED9E9DF-8B86-47BF-9A0B-3C810F8A7CEE}" type="pres">
      <dgm:prSet presAssocID="{ADD0C2CC-9F9D-4DB9-9C40-9562F724D9C2}" presName="Name0" presStyleCnt="0">
        <dgm:presLayoutVars>
          <dgm:dir/>
          <dgm:resizeHandles val="exact"/>
        </dgm:presLayoutVars>
      </dgm:prSet>
      <dgm:spPr/>
    </dgm:pt>
    <dgm:pt modelId="{1F0E6161-C68C-477D-8E5C-3C42223FDB74}" type="pres">
      <dgm:prSet presAssocID="{F5498AD4-2A86-4045-9B28-A02F43FABB38}" presName="Name5" presStyleLbl="vennNode1" presStyleIdx="0" presStyleCnt="1">
        <dgm:presLayoutVars>
          <dgm:bulletEnabled val="1"/>
        </dgm:presLayoutVars>
      </dgm:prSet>
      <dgm:spPr/>
    </dgm:pt>
  </dgm:ptLst>
  <dgm:cxnLst>
    <dgm:cxn modelId="{920CE239-D6B0-44EE-869F-A5BC66508B52}" type="presOf" srcId="{ADD0C2CC-9F9D-4DB9-9C40-9562F724D9C2}" destId="{FED9E9DF-8B86-47BF-9A0B-3C810F8A7CEE}" srcOrd="0" destOrd="0" presId="urn:microsoft.com/office/officeart/2005/8/layout/venn3"/>
    <dgm:cxn modelId="{376BB943-EFAE-44D3-B920-5D4A2333EB56}" type="presOf" srcId="{F5498AD4-2A86-4045-9B28-A02F43FABB38}" destId="{1F0E6161-C68C-477D-8E5C-3C42223FDB74}" srcOrd="0" destOrd="0" presId="urn:microsoft.com/office/officeart/2005/8/layout/venn3"/>
    <dgm:cxn modelId="{29282090-B4E3-4B5D-9E7A-BC2A0BAD1FF2}" srcId="{ADD0C2CC-9F9D-4DB9-9C40-9562F724D9C2}" destId="{F5498AD4-2A86-4045-9B28-A02F43FABB38}" srcOrd="0" destOrd="0" parTransId="{D3317F84-08FA-4701-8F63-C2CCBCE463C6}" sibTransId="{590D9D60-9FC1-427C-B26C-59D722153150}"/>
    <dgm:cxn modelId="{BC3FC1F3-95D6-489D-9902-4D6A0BBC125D}" type="presParOf" srcId="{FED9E9DF-8B86-47BF-9A0B-3C810F8A7CEE}" destId="{1F0E6161-C68C-477D-8E5C-3C42223FDB74}"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pt>
    <dgm:pt modelId="{4BAFAC7C-4EAF-4235-9691-CBE6980559BE}">
      <dgm:prSet phldrT="[Text]" custT="1"/>
      <dgm:spPr/>
      <dgm:t>
        <a:bodyPr/>
        <a:lstStyle/>
        <a:p>
          <a:r>
            <a:rPr lang="en-US" sz="1000"/>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CF17CC1F-0E46-4D1E-AFFE-865063BA2D11}">
      <dgm:prSet phldrT="[Text]"/>
      <dgm:spPr/>
      <dgm:t>
        <a:bodyPr/>
        <a:lstStyle/>
        <a:p>
          <a:r>
            <a:rPr lang="en-US" sz="1000" dirty="0"/>
            <a:t>Treat &amp; Refer</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custT="1"/>
      <dgm:spPr/>
      <dgm:t>
        <a:bodyPr/>
        <a:lstStyle/>
        <a:p>
          <a:r>
            <a:rPr lang="en-US" sz="1000" dirty="0"/>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custT="1"/>
      <dgm:spPr/>
      <dgm:t>
        <a:bodyPr/>
        <a:lstStyle/>
        <a:p>
          <a:r>
            <a:rPr lang="en-US" sz="1000"/>
            <a:t>Will not improve/worsen</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custT="1"/>
      <dgm:spPr/>
      <dgm:t>
        <a:bodyPr/>
        <a:lstStyle/>
        <a:p>
          <a:r>
            <a:rPr lang="en-US" sz="1000" err="1"/>
            <a:t>RTW</a:t>
          </a:r>
          <a:r>
            <a:rPr lang="en-US" sz="1000"/>
            <a:t> without pain/restriction</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8809FEC4-A959-4B37-9102-E7099A349056}">
      <dgm:prSet phldrT="[Text]"/>
      <dgm:spPr/>
      <dgm:t>
        <a:bodyPr/>
        <a:lstStyle/>
        <a:p>
          <a:r>
            <a:rPr lang="en-US"/>
            <a:t>Neuropathic pain</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Cervical radiculopathy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custT="1"/>
      <dgm:spPr/>
      <dgm:t>
        <a:bodyPr/>
        <a:lstStyle/>
        <a:p>
          <a:r>
            <a:rPr lang="en-US" sz="1300" dirty="0"/>
            <a:t>Treatment </a:t>
          </a:r>
          <a:r>
            <a:rPr lang="en-US" sz="1400" dirty="0"/>
            <a:t>Options</a:t>
          </a:r>
          <a:endParaRPr lang="en-US" dirty="0"/>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6FB2936A-5DC6-4701-B1FB-471E4B025078}">
      <dgm:prSet phldrT="[Text]" custT="1"/>
      <dgm:spPr/>
      <dgm:t>
        <a:bodyPr/>
        <a:lstStyle/>
        <a:p>
          <a:r>
            <a:rPr lang="en-US" sz="1000"/>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B8A2CBF1-0B61-4BF2-A63B-1B5A2E1C2C4E}">
      <dgm:prSet phldrT="[Text]"/>
      <dgm:spPr/>
      <dgm:t>
        <a:bodyPr/>
        <a:lstStyle/>
        <a:p>
          <a:r>
            <a:rPr lang="en-US"/>
            <a:t>Mobility, motor control</a:t>
          </a:r>
        </a:p>
      </dgm:t>
    </dgm:pt>
    <dgm:pt modelId="{FD94338D-78B6-44AF-8495-07341547BD1B}" type="parTrans" cxnId="{4ABBC6C6-AC6F-4C75-8A6B-D6911DA649D5}">
      <dgm:prSet/>
      <dgm:spPr/>
      <dgm:t>
        <a:bodyPr/>
        <a:lstStyle/>
        <a:p>
          <a:endParaRPr lang="en-US"/>
        </a:p>
      </dgm:t>
    </dgm:pt>
    <dgm:pt modelId="{62611288-A0C8-4A43-8557-3F91A09F7BD9}" type="sibTrans" cxnId="{4ABBC6C6-AC6F-4C75-8A6B-D6911DA649D5}">
      <dgm:prSet/>
      <dgm:spPr/>
      <dgm:t>
        <a:bodyPr/>
        <a:lstStyle/>
        <a:p>
          <a:endParaRPr lang="en-US"/>
        </a:p>
      </dgm:t>
    </dgm:pt>
    <dgm:pt modelId="{8283AC02-9223-4DB4-9435-259806157FB9}">
      <dgm:prSet phldrT="[Text]" custT="1"/>
      <dgm:spPr/>
      <dgm:t>
        <a:bodyPr/>
        <a:lstStyle/>
        <a:p>
          <a:endParaRPr lang="en-US" sz="1050"/>
        </a:p>
      </dgm:t>
    </dgm:pt>
    <dgm:pt modelId="{F17B7568-A7AE-40CF-ABF5-F331E1BA2943}" type="sibTrans" cxnId="{430B2A09-0677-4B97-BB57-7FE2834E33CE}">
      <dgm:prSet/>
      <dgm:spPr/>
      <dgm:t>
        <a:bodyPr/>
        <a:lstStyle/>
        <a:p>
          <a:endParaRPr lang="en-US"/>
        </a:p>
      </dgm:t>
    </dgm:pt>
    <dgm:pt modelId="{7DA3AED5-6E6A-44AF-B04B-0E706D6244B5}" type="parTrans" cxnId="{430B2A09-0677-4B97-BB57-7FE2834E33CE}">
      <dgm:prSet/>
      <dgm:spPr/>
      <dgm:t>
        <a:bodyPr/>
        <a:lstStyle/>
        <a:p>
          <a:endParaRPr lang="en-US"/>
        </a:p>
      </dgm:t>
    </dgm:pt>
    <dgm:pt modelId="{B5608336-B267-4958-AC6D-7A3C6407D1A1}">
      <dgm:prSet phldrT="[Text]" custT="1"/>
      <dgm:spPr/>
      <dgm:t>
        <a:bodyPr/>
        <a:lstStyle/>
        <a:p>
          <a:r>
            <a:rPr lang="en-US" sz="800"/>
            <a:t>Symptom location/intensity</a:t>
          </a:r>
        </a:p>
      </dgm:t>
    </dgm:pt>
    <dgm:pt modelId="{3BFC3E4F-8C5B-48F9-9BA3-8BCC564BC423}" type="sibTrans" cxnId="{13E9A3F8-6D16-4308-9A4D-36486FEC02C1}">
      <dgm:prSet/>
      <dgm:spPr/>
      <dgm:t>
        <a:bodyPr/>
        <a:lstStyle/>
        <a:p>
          <a:endParaRPr lang="en-US"/>
        </a:p>
      </dgm:t>
    </dgm:pt>
    <dgm:pt modelId="{94F9A615-AC58-47FA-8CAD-7F0EBC0C4615}" type="parTrans" cxnId="{13E9A3F8-6D16-4308-9A4D-36486FEC02C1}">
      <dgm:prSet/>
      <dgm:spPr/>
      <dgm:t>
        <a:bodyPr/>
        <a:lstStyle/>
        <a:p>
          <a:endParaRPr lang="en-US"/>
        </a:p>
      </dgm:t>
    </dgm:pt>
    <dgm:pt modelId="{AE565C0C-17E3-45A9-8487-0EFE3A07854D}">
      <dgm:prSet phldrT="[Text]" custT="1"/>
      <dgm:spPr/>
      <dgm:t>
        <a:bodyPr/>
        <a:lstStyle/>
        <a:p>
          <a:r>
            <a:rPr lang="en-US" sz="800" dirty="0" err="1"/>
            <a:t>ULTT</a:t>
          </a:r>
          <a:r>
            <a:rPr lang="en-US" sz="800" dirty="0"/>
            <a:t> – mobility</a:t>
          </a:r>
        </a:p>
      </dgm:t>
    </dgm:pt>
    <dgm:pt modelId="{160E60FA-AA39-4CC7-9829-BF4513370AB1}" type="sibTrans" cxnId="{16767200-09ED-4D76-B870-1E7AB4396D06}">
      <dgm:prSet/>
      <dgm:spPr/>
      <dgm:t>
        <a:bodyPr/>
        <a:lstStyle/>
        <a:p>
          <a:endParaRPr lang="en-US"/>
        </a:p>
      </dgm:t>
    </dgm:pt>
    <dgm:pt modelId="{1A833CF9-C362-4FE9-9A7C-CBD2DEE512C2}" type="parTrans" cxnId="{16767200-09ED-4D76-B870-1E7AB4396D06}">
      <dgm:prSet/>
      <dgm:spPr/>
      <dgm:t>
        <a:bodyPr/>
        <a:lstStyle/>
        <a:p>
          <a:endParaRPr lang="en-US"/>
        </a:p>
      </dgm:t>
    </dgm:pt>
    <dgm:pt modelId="{76B7397F-9F91-4683-8BDA-95759D1531C5}">
      <dgm:prSet phldrT="[Text]" custT="1"/>
      <dgm:spPr/>
      <dgm:t>
        <a:bodyPr/>
        <a:lstStyle/>
        <a:p>
          <a:r>
            <a:rPr lang="en-US" sz="800"/>
            <a:t>Sitting tolerance &gt; 4 hour</a:t>
          </a:r>
        </a:p>
      </dgm:t>
    </dgm:pt>
    <dgm:pt modelId="{4E359C85-5268-4E83-ADEE-AD4A83CFEE99}" type="parTrans" cxnId="{01B2175D-0218-40FE-947A-D0445ACF586A}">
      <dgm:prSet/>
      <dgm:spPr/>
      <dgm:t>
        <a:bodyPr/>
        <a:lstStyle/>
        <a:p>
          <a:endParaRPr lang="en-US"/>
        </a:p>
      </dgm:t>
    </dgm:pt>
    <dgm:pt modelId="{C95D542C-3DFC-4217-A498-19CD72091C08}" type="sibTrans" cxnId="{01B2175D-0218-40FE-947A-D0445ACF586A}">
      <dgm:prSet/>
      <dgm:spPr/>
      <dgm:t>
        <a:bodyPr/>
        <a:lstStyle/>
        <a:p>
          <a:endParaRPr lang="en-US"/>
        </a:p>
      </dgm:t>
    </dgm:pt>
    <dgm:pt modelId="{D1655BEF-2886-403E-90D1-746094067691}">
      <dgm:prSet phldrT="[Text]" custT="1"/>
      <dgm:spPr/>
      <dgm:t>
        <a:bodyPr/>
        <a:lstStyle/>
        <a:p>
          <a:r>
            <a:rPr lang="en-US" sz="800"/>
            <a:t>Restoration of </a:t>
          </a:r>
          <a:r>
            <a:rPr lang="en-US" sz="800" err="1"/>
            <a:t>c.spine</a:t>
          </a:r>
          <a:r>
            <a:rPr lang="en-US" sz="800"/>
            <a:t> </a:t>
          </a:r>
          <a:r>
            <a:rPr lang="en-US" sz="800" err="1"/>
            <a:t>AROM</a:t>
          </a:r>
          <a:r>
            <a:rPr lang="en-US" sz="800"/>
            <a:t> all planes</a:t>
          </a:r>
        </a:p>
      </dgm:t>
    </dgm:pt>
    <dgm:pt modelId="{09E67C30-AA47-471D-921D-C0180841EEEF}" type="parTrans" cxnId="{6955A086-6D56-4AF2-A51E-47D66C575D36}">
      <dgm:prSet/>
      <dgm:spPr/>
      <dgm:t>
        <a:bodyPr/>
        <a:lstStyle/>
        <a:p>
          <a:endParaRPr lang="en-US"/>
        </a:p>
      </dgm:t>
    </dgm:pt>
    <dgm:pt modelId="{17551F10-A46D-4A48-8AB1-451F948780CF}" type="sibTrans" cxnId="{6955A086-6D56-4AF2-A51E-47D66C575D36}">
      <dgm:prSet/>
      <dgm:spPr/>
      <dgm:t>
        <a:bodyPr/>
        <a:lstStyle/>
        <a:p>
          <a:endParaRPr lang="en-US"/>
        </a:p>
      </dgm:t>
    </dgm:pt>
    <dgm:pt modelId="{0901CE1D-3614-428C-B44B-E9284E02097B}">
      <dgm:prSet phldrT="[Text]" custT="1"/>
      <dgm:spPr/>
      <dgm:t>
        <a:bodyPr/>
        <a:lstStyle/>
        <a:p>
          <a:r>
            <a:rPr lang="en-US" sz="800"/>
            <a:t>Undisturbed sleep</a:t>
          </a:r>
        </a:p>
      </dgm:t>
    </dgm:pt>
    <dgm:pt modelId="{C87A6A82-09C5-48D2-9643-7D10710D76FD}" type="parTrans" cxnId="{AA1B0269-C162-4DE2-82CC-2FF6C09A1655}">
      <dgm:prSet/>
      <dgm:spPr/>
      <dgm:t>
        <a:bodyPr/>
        <a:lstStyle/>
        <a:p>
          <a:endParaRPr lang="en-US"/>
        </a:p>
      </dgm:t>
    </dgm:pt>
    <dgm:pt modelId="{493EC541-CD1F-4260-A6B0-CA0B2C9F5F39}" type="sibTrans" cxnId="{AA1B0269-C162-4DE2-82CC-2FF6C09A1655}">
      <dgm:prSet/>
      <dgm:spPr/>
      <dgm:t>
        <a:bodyPr/>
        <a:lstStyle/>
        <a:p>
          <a:endParaRPr lang="en-US"/>
        </a:p>
      </dgm:t>
    </dgm:pt>
    <dgm:pt modelId="{F111A3B6-750E-4EAD-988D-8A0A43DC51A5}">
      <dgm:prSet phldrT="[Text]"/>
      <dgm:spPr/>
      <dgm:t>
        <a:bodyPr/>
        <a:lstStyle/>
        <a:p>
          <a:r>
            <a:rPr lang="en-US" dirty="0"/>
            <a:t>History &amp; Physical Exam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5B58ADA-54C2-4441-B32B-DBD28538D993}" type="parTrans" cxnId="{1463D45C-8E82-4AEA-A265-D31636346627}">
      <dgm:prSet/>
      <dgm:spPr/>
      <dgm:t>
        <a:bodyPr/>
        <a:lstStyle/>
        <a:p>
          <a:endParaRPr lang="en-US"/>
        </a:p>
      </dgm:t>
    </dgm:pt>
    <dgm:pt modelId="{41416C3E-E1CC-47F2-9485-579274C141F3}" type="sibTrans" cxnId="{1463D45C-8E82-4AEA-A265-D31636346627}">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42077182-752B-4BBE-AEF8-CEBEC2019E3D}" type="pres">
      <dgm:prSet presAssocID="{F111A3B6-750E-4EAD-988D-8A0A43DC51A5}" presName="node" presStyleLbl="node1" presStyleIdx="1" presStyleCnt="5">
        <dgm:presLayoutVars>
          <dgm:bulletEnabled val="1"/>
        </dgm:presLayoutVars>
      </dgm:prSet>
      <dgm:spPr/>
    </dgm:pt>
    <dgm:pt modelId="{4665B2D0-0276-4589-A19E-8A43B85CA0BF}" type="pres">
      <dgm:prSet presAssocID="{41416C3E-E1CC-47F2-9485-579274C141F3}" presName="sibTrans" presStyleLbl="sibTrans2D1" presStyleIdx="1" presStyleCnt="5"/>
      <dgm:spPr/>
    </dgm:pt>
    <dgm:pt modelId="{8D9969BE-2DA2-4178-9913-FAEAB348BA09}" type="pres">
      <dgm:prSet presAssocID="{41416C3E-E1CC-47F2-9485-579274C141F3}"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FCEC1D78-40AC-4BB5-8A1B-0D9B4B620C4C}" type="pres">
      <dgm:prSet presAssocID="{D89D4ECA-06C8-4FD4-8CD2-9192E0937E69}" presName="node" presStyleLbl="node1" presStyleIdx="3" presStyleCnt="5">
        <dgm:presLayoutVars>
          <dgm:bulletEnabled val="1"/>
        </dgm:presLayoutVars>
      </dgm:prSet>
      <dgm:spPr/>
    </dgm:pt>
    <dgm:pt modelId="{5805BC0D-545D-4363-A50C-87D1B31DD58C}" type="pres">
      <dgm:prSet presAssocID="{8A7A182B-64CA-4DA5-8404-10BFE5B46CE9}" presName="sibTrans" presStyleLbl="sibTrans2D1" presStyleIdx="3" presStyleCnt="5"/>
      <dgm:spPr/>
    </dgm:pt>
    <dgm:pt modelId="{8FFFC693-8343-4AC1-8C0D-31E56F38BF73}" type="pres">
      <dgm:prSet presAssocID="{8A7A182B-64CA-4DA5-8404-10BFE5B46CE9}"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16767200-09ED-4D76-B870-1E7AB4396D06}" srcId="{CC2AFDF6-BDB0-4BE7-B4FE-EFEC467022EE}" destId="{AE565C0C-17E3-45A9-8487-0EFE3A07854D}" srcOrd="1" destOrd="0" parTransId="{1A833CF9-C362-4FE9-9A7C-CBD2DEE512C2}" sibTransId="{160E60FA-AA39-4CC7-9829-BF4513370AB1}"/>
    <dgm:cxn modelId="{3621B508-715E-442B-8DDF-BA6D73A8C526}" type="presOf" srcId="{ADD0C2CC-9F9D-4DB9-9C40-9562F724D9C2}" destId="{12BBC936-517B-48C8-B763-CF9555F954F1}" srcOrd="0" destOrd="0" presId="urn:microsoft.com/office/officeart/2005/8/layout/cycle2"/>
    <dgm:cxn modelId="{430B2A09-0677-4B97-BB57-7FE2834E33CE}" srcId="{CC2AFDF6-BDB0-4BE7-B4FE-EFEC467022EE}" destId="{8283AC02-9223-4DB4-9435-259806157FB9}" srcOrd="5" destOrd="0" parTransId="{7DA3AED5-6E6A-44AF-B04B-0E706D6244B5}" sibTransId="{F17B7568-A7AE-40CF-ABF5-F331E1BA2943}"/>
    <dgm:cxn modelId="{3BE3790D-DC01-405A-9A9A-E3F05890C331}" type="presOf" srcId="{41416C3E-E1CC-47F2-9485-579274C141F3}" destId="{8D9969BE-2DA2-4178-9913-FAEAB348BA09}" srcOrd="1"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DD0C2CC-9F9D-4DB9-9C40-9562F724D9C2}" destId="{D89D4ECA-06C8-4FD4-8CD2-9192E0937E69}" srcOrd="3"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1463D45C-8E82-4AEA-A265-D31636346627}" srcId="{ADD0C2CC-9F9D-4DB9-9C40-9562F724D9C2}" destId="{F111A3B6-750E-4EAD-988D-8A0A43DC51A5}" srcOrd="1" destOrd="0" parTransId="{85B58ADA-54C2-4441-B32B-DBD28538D993}" sibTransId="{41416C3E-E1CC-47F2-9485-579274C141F3}"/>
    <dgm:cxn modelId="{01B2175D-0218-40FE-947A-D0445ACF586A}" srcId="{CC2AFDF6-BDB0-4BE7-B4FE-EFEC467022EE}" destId="{76B7397F-9F91-4683-8BDA-95759D1531C5}" srcOrd="2" destOrd="0" parTransId="{4E359C85-5268-4E83-ADEE-AD4A83CFEE99}" sibTransId="{C95D542C-3DFC-4217-A498-19CD72091C08}"/>
    <dgm:cxn modelId="{00A90B63-EC41-4EEB-BDD6-019F7922B065}" type="presOf" srcId="{41416C3E-E1CC-47F2-9485-579274C141F3}" destId="{4665B2D0-0276-4589-A19E-8A43B85CA0BF}" srcOrd="0" destOrd="0" presId="urn:microsoft.com/office/officeart/2005/8/layout/cycle2"/>
    <dgm:cxn modelId="{9F1E0E63-0917-49EA-A3E5-080574FE11AE}" type="presOf" srcId="{0901CE1D-3614-428C-B44B-E9284E02097B}" destId="{9A877CB6-20D6-4098-A332-085AFFB6EEDF}" srcOrd="0" destOrd="5" presId="urn:microsoft.com/office/officeart/2005/8/layout/cycle2"/>
    <dgm:cxn modelId="{B037E468-4480-4C91-A9C1-71FF65BF8954}" srcId="{D89D4ECA-06C8-4FD4-8CD2-9192E0937E69}" destId="{CF17CC1F-0E46-4D1E-AFFE-865063BA2D11}" srcOrd="0" destOrd="0" parTransId="{81EBFF81-C945-4E09-9BE7-F7242D351EE4}" sibTransId="{9094902B-57EE-4974-A562-9FCE98BDA54A}"/>
    <dgm:cxn modelId="{AA1B0269-C162-4DE2-82CC-2FF6C09A1655}" srcId="{CC2AFDF6-BDB0-4BE7-B4FE-EFEC467022EE}" destId="{0901CE1D-3614-428C-B44B-E9284E02097B}" srcOrd="4" destOrd="0" parTransId="{C87A6A82-09C5-48D2-9643-7D10710D76FD}" sibTransId="{493EC541-CD1F-4260-A6B0-CA0B2C9F5F39}"/>
    <dgm:cxn modelId="{E2DF416A-67A8-43CF-B468-2E5BFFC8E370}" type="presOf" srcId="{AE565C0C-17E3-45A9-8487-0EFE3A07854D}" destId="{9A877CB6-20D6-4098-A332-085AFFB6EEDF}" srcOrd="0" destOrd="2" presId="urn:microsoft.com/office/officeart/2005/8/layout/cycle2"/>
    <dgm:cxn modelId="{927AE76E-A4A7-4340-904A-051D762C534F}" srcId="{AA25DA07-8C23-46D6-8F65-B68DCB696DF6}" destId="{8809FEC4-A959-4B37-9102-E7099A349056}" srcOrd="0" destOrd="0" parTransId="{9BC41BB0-4EF2-49E4-9B3A-ECD52810EE13}" sibTransId="{7ADFDE6D-97F5-4A92-8001-3E32A2D67AB3}"/>
    <dgm:cxn modelId="{D38F3F4F-2BEB-4417-9A49-EBB601ED62AD}" type="presOf" srcId="{8A7A182B-64CA-4DA5-8404-10BFE5B46CE9}" destId="{5805BC0D-545D-4363-A50C-87D1B31DD58C}" srcOrd="0" destOrd="0"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6955A086-6D56-4AF2-A51E-47D66C575D36}" srcId="{CC2AFDF6-BDB0-4BE7-B4FE-EFEC467022EE}" destId="{D1655BEF-2886-403E-90D1-746094067691}" srcOrd="3" destOrd="0" parTransId="{09E67C30-AA47-471D-921D-C0180841EEEF}" sibTransId="{17551F10-A46D-4A48-8AB1-451F948780CF}"/>
    <dgm:cxn modelId="{8C491B87-1A36-4A77-906B-500B829224CE}" srcId="{ADD0C2CC-9F9D-4DB9-9C40-9562F724D9C2}" destId="{4BAFAC7C-4EAF-4235-9691-CBE6980559BE}" srcOrd="0" destOrd="0" parTransId="{6BAD32B8-8693-4623-8E61-206B4D678E1C}" sibTransId="{336FE740-6D49-489D-9EAB-06F463FA7D3E}"/>
    <dgm:cxn modelId="{3E6CB690-CE58-48D3-8A02-A9741CC60E9A}" type="presOf" srcId="{CF17CC1F-0E46-4D1E-AFFE-865063BA2D11}" destId="{FCEC1D78-40AC-4BB5-8A1B-0D9B4B620C4C}" srcOrd="0" destOrd="1" presId="urn:microsoft.com/office/officeart/2005/8/layout/cycle2"/>
    <dgm:cxn modelId="{74004893-F658-4E57-B860-17F36C51CBA2}" type="presOf" srcId="{B5608336-B267-4958-AC6D-7A3C6407D1A1}" destId="{9A877CB6-20D6-4098-A332-085AFFB6EEDF}" srcOrd="0" destOrd="1" presId="urn:microsoft.com/office/officeart/2005/8/layout/cycle2"/>
    <dgm:cxn modelId="{8CF08E9F-D1E6-4AE3-B76B-B890130F4C4D}" type="presOf" srcId="{76B7397F-9F91-4683-8BDA-95759D1531C5}" destId="{9A877CB6-20D6-4098-A332-085AFFB6EEDF}" srcOrd="0" destOrd="3" presId="urn:microsoft.com/office/officeart/2005/8/layout/cycle2"/>
    <dgm:cxn modelId="{47A3A6A0-BB7A-4C7C-890C-B314E1147699}" type="presOf" srcId="{D89D4ECA-06C8-4FD4-8CD2-9192E0937E69}" destId="{FCEC1D78-40AC-4BB5-8A1B-0D9B4B620C4C}"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D50988B4-2C0B-47DA-B01B-4165E6A88973}" type="presOf" srcId="{8A7A182B-64CA-4DA5-8404-10BFE5B46CE9}" destId="{8FFFC693-8343-4AC1-8C0D-31E56F38BF73}" srcOrd="1"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CAB23AC2-07E7-49BD-AE91-1D87266BDA21}" type="presOf" srcId="{8283AC02-9223-4DB4-9435-259806157FB9}" destId="{9A877CB6-20D6-4098-A332-085AFFB6EEDF}" srcOrd="0" destOrd="6" presId="urn:microsoft.com/office/officeart/2005/8/layout/cycle2"/>
    <dgm:cxn modelId="{4ABBC6C6-AC6F-4C75-8A6B-D6911DA649D5}" srcId="{AA25DA07-8C23-46D6-8F65-B68DCB696DF6}" destId="{B8A2CBF1-0B61-4BF2-A63B-1B5A2E1C2C4E}" srcOrd="2" destOrd="0" parTransId="{FD94338D-78B6-44AF-8495-07341547BD1B}" sibTransId="{62611288-A0C8-4A43-8557-3F91A09F7BD9}"/>
    <dgm:cxn modelId="{30016DD2-BA56-4DFA-9C81-11809647655C}" type="presOf" srcId="{38ABB62C-7685-4433-82EE-0F5AC0D88056}" destId="{912EDDA5-AF8F-4130-A9F9-5644F24DBF47}" srcOrd="0" destOrd="0" presId="urn:microsoft.com/office/officeart/2005/8/layout/cycle2"/>
    <dgm:cxn modelId="{E7962AD3-C23C-42A1-94D3-7F845D1FC0FC}" type="presOf" srcId="{B8A2CBF1-0B61-4BF2-A63B-1B5A2E1C2C4E}" destId="{269B0916-87EE-46B3-8A9B-6AF318949BAF}" srcOrd="0" destOrd="3" presId="urn:microsoft.com/office/officeart/2005/8/layout/cycle2"/>
    <dgm:cxn modelId="{2096D4D8-DEC0-499F-8313-5864AFF80431}" type="presOf" srcId="{6FB2936A-5DC6-4701-B1FB-471E4B025078}" destId="{3BEC81C4-B736-4755-8B93-20D5FCC476E1}" srcOrd="0" destOrd="3" presId="urn:microsoft.com/office/officeart/2005/8/layout/cycle2"/>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949935E1-6A9A-4070-9FD1-5AD7E0601239}" type="presOf" srcId="{D1655BEF-2886-403E-90D1-746094067691}" destId="{9A877CB6-20D6-4098-A332-085AFFB6EEDF}" srcOrd="0" destOrd="4"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13E9A3F8-6D16-4308-9A4D-36486FEC02C1}" srcId="{CC2AFDF6-BDB0-4BE7-B4FE-EFEC467022EE}" destId="{B5608336-B267-4958-AC6D-7A3C6407D1A1}" srcOrd="0" destOrd="0" parTransId="{94F9A615-AC58-47FA-8CAD-7F0EBC0C4615}" sibTransId="{3BFC3E4F-8C5B-48F9-9BA3-8BCC564BC423}"/>
    <dgm:cxn modelId="{6D96B6FF-FB51-4CEA-8ADA-48B9240271E7}" type="presOf" srcId="{F111A3B6-750E-4EAD-988D-8A0A43DC51A5}" destId="{42077182-752B-4BBE-AEF8-CEBEC2019E3D}" srcOrd="0" destOrd="0"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774374C8-04C4-49BA-A03C-5D50F81629DD}" type="presParOf" srcId="{12BBC936-517B-48C8-B763-CF9555F954F1}" destId="{42077182-752B-4BBE-AEF8-CEBEC2019E3D}" srcOrd="2" destOrd="0" presId="urn:microsoft.com/office/officeart/2005/8/layout/cycle2"/>
    <dgm:cxn modelId="{099AF32D-EBAF-45AB-8BE9-298D0AD9F2FD}" type="presParOf" srcId="{12BBC936-517B-48C8-B763-CF9555F954F1}" destId="{4665B2D0-0276-4589-A19E-8A43B85CA0BF}" srcOrd="3" destOrd="0" presId="urn:microsoft.com/office/officeart/2005/8/layout/cycle2"/>
    <dgm:cxn modelId="{655BA576-7E17-41CD-82D4-07F7F06FA9F7}" type="presParOf" srcId="{4665B2D0-0276-4589-A19E-8A43B85CA0BF}" destId="{8D9969BE-2DA2-4178-9913-FAEAB348BA09}"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43D9ADE4-759A-43A6-B1E7-A973E5B0F08C}" type="presParOf" srcId="{12BBC936-517B-48C8-B763-CF9555F954F1}" destId="{FCEC1D78-40AC-4BB5-8A1B-0D9B4B620C4C}" srcOrd="6" destOrd="0" presId="urn:microsoft.com/office/officeart/2005/8/layout/cycle2"/>
    <dgm:cxn modelId="{18F96613-0B36-4726-8D72-B41D2EC9AC36}" type="presParOf" srcId="{12BBC936-517B-48C8-B763-CF9555F954F1}" destId="{5805BC0D-545D-4363-A50C-87D1B31DD58C}" srcOrd="7" destOrd="0" presId="urn:microsoft.com/office/officeart/2005/8/layout/cycle2"/>
    <dgm:cxn modelId="{64B5D55F-2BAB-4945-8B9D-4114AF5E3931}" type="presParOf" srcId="{5805BC0D-545D-4363-A50C-87D1B31DD58C}" destId="{8FFFC693-8343-4AC1-8C0D-31E56F38BF73}"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a:t>
          </a:r>
          <a:r>
            <a:rPr lang="en-US" u="sng"/>
            <a:t>[problem]</a:t>
          </a:r>
          <a:r>
            <a:rPr lang="en-US"/>
            <a:t>?</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a:t>What do you think is going on?</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BB0947C6-E8B0-469A-A11D-15A430E418DA}">
      <dgm:prSet/>
      <dgm:spPr/>
      <dgm:t>
        <a:bodyPr/>
        <a:lstStyle/>
        <a:p>
          <a:r>
            <a:rPr lang="en-US"/>
            <a:t>What is wrong with me?</a:t>
          </a:r>
        </a:p>
      </dgm:t>
    </dgm:pt>
    <dgm:pt modelId="{0B35C258-9B52-4EFD-A6BA-668ACE7117D0}" type="parTrans" cxnId="{C36E1A51-AD49-44F2-A7DD-20826265711A}">
      <dgm:prSet/>
      <dgm:spPr/>
      <dgm:t>
        <a:bodyPr/>
        <a:lstStyle/>
        <a:p>
          <a:endParaRPr lang="en-US"/>
        </a:p>
      </dgm:t>
    </dgm:pt>
    <dgm:pt modelId="{7047197E-2828-4B83-84B5-2BFBE2C19961}" type="sibTrans" cxnId="{C36E1A51-AD49-44F2-A7DD-20826265711A}">
      <dgm:prSet/>
      <dgm:spPr/>
      <dgm:t>
        <a:bodyPr/>
        <a:lstStyle/>
        <a:p>
          <a:endParaRPr lang="en-US"/>
        </a:p>
      </dgm:t>
    </dgm:pt>
    <dgm:pt modelId="{2396B278-2C73-4060-A863-5CA4E1D7EE1D}">
      <dgm:prSet/>
      <dgm:spPr/>
      <dgm:t>
        <a:bodyPr/>
        <a:lstStyle/>
        <a:p>
          <a:r>
            <a:rPr lang="en-US"/>
            <a:t>Will it get better?</a:t>
          </a:r>
        </a:p>
      </dgm:t>
    </dgm:pt>
    <dgm:pt modelId="{E4670C47-51CB-42E0-95B2-3415F8B43EDD}" type="parTrans" cxnId="{885D847F-6892-4E66-9208-A51B4A738CD2}">
      <dgm:prSet/>
      <dgm:spPr/>
      <dgm:t>
        <a:bodyPr/>
        <a:lstStyle/>
        <a:p>
          <a:endParaRPr lang="en-US"/>
        </a:p>
      </dgm:t>
    </dgm:pt>
    <dgm:pt modelId="{19DFBA98-547C-4909-9330-774DB4C5B0B5}" type="sibTrans" cxnId="{885D847F-6892-4E66-9208-A51B4A738CD2}">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160ED70C-5932-43AF-8BFA-4B844FB48B55}" type="presOf" srcId="{9F55D0AF-9DF3-42C6-A3E2-33F2C21CB5C7}" destId="{30866418-CA02-4ACE-A933-FFCA0C9D928F}" srcOrd="1"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7AFE3761-8802-4645-9433-F41909D45263}" type="presOf" srcId="{BB0947C6-E8B0-469A-A11D-15A430E418DA}" destId="{E5AECE3D-A51C-44FB-B364-B7847F6DE564}" srcOrd="1"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FAEAE950-C3D5-4A18-8B8A-5DF5DDA7C5A5}" type="presOf" srcId="{5E3CBF12-BAE3-4A66-9CF2-53AD4F984900}" destId="{8E48CC2E-9D03-4AC2-BFC3-EA281BCF3F33}" srcOrd="0" destOrd="1" presId="urn:microsoft.com/office/officeart/2005/8/layout/venn1"/>
    <dgm:cxn modelId="{C36E1A51-AD49-44F2-A7DD-20826265711A}" srcId="{370E5D95-4A43-4536-AE06-8ACF78810DA0}" destId="{BB0947C6-E8B0-469A-A11D-15A430E418DA}" srcOrd="1" destOrd="0" parTransId="{0B35C258-9B52-4EFD-A6BA-668ACE7117D0}" sibTransId="{7047197E-2828-4B83-84B5-2BFBE2C19961}"/>
    <dgm:cxn modelId="{1D1FEA57-16F1-432D-9308-139F1CCFDE23}" srcId="{707820DE-E2D6-4438-963E-30C5BE1B734B}" destId="{B3DC0CA6-5758-443E-B1FC-3589C2E6321F}" srcOrd="2" destOrd="0" parTransId="{FCCDB2F8-64E7-491C-A5AB-4E8DF92A6F55}" sibTransId="{1C0A873E-402C-4983-8646-6A62C0914032}"/>
    <dgm:cxn modelId="{2183867B-E0B7-41C6-BC73-0664DA350617}" type="presOf" srcId="{2396B278-2C73-4060-A863-5CA4E1D7EE1D}" destId="{26FA586F-EDDC-45EF-BEF3-0518C15872B6}" srcOrd="0" destOrd="3" presId="urn:microsoft.com/office/officeart/2005/8/layout/venn1"/>
    <dgm:cxn modelId="{9A26917D-DB7B-4C95-9A0C-2876F8276C8D}" type="presOf" srcId="{B3674353-A27D-477E-81F4-CFD31C483000}" destId="{8E48CC2E-9D03-4AC2-BFC3-EA281BCF3F33}" srcOrd="0" destOrd="2" presId="urn:microsoft.com/office/officeart/2005/8/layout/venn1"/>
    <dgm:cxn modelId="{885D847F-6892-4E66-9208-A51B4A738CD2}" srcId="{370E5D95-4A43-4536-AE06-8ACF78810DA0}" destId="{2396B278-2C73-4060-A863-5CA4E1D7EE1D}" srcOrd="2" destOrd="0" parTransId="{E4670C47-51CB-42E0-95B2-3415F8B43EDD}" sibTransId="{19DFBA98-547C-4909-9330-774DB4C5B0B5}"/>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E7FE8BB6-B2C3-4825-A529-096745DA2B88}" type="presOf" srcId="{2396B278-2C73-4060-A863-5CA4E1D7EE1D}" destId="{E5AECE3D-A51C-44FB-B364-B7847F6DE564}" srcOrd="1" destOrd="3"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254380DE-0D91-4AF0-B68E-275495CB33EF}" type="presOf" srcId="{BB0947C6-E8B0-469A-A11D-15A430E418DA}" destId="{26FA586F-EDDC-45EF-BEF3-0518C15872B6}" srcOrd="0" destOrd="2"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a:t>
          </a:r>
          <a:r>
            <a:rPr lang="en-US" u="sng"/>
            <a:t>[problem]</a:t>
          </a:r>
          <a:r>
            <a:rPr lang="en-US"/>
            <a:t>? Will not improve/worsen</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 – Work and Sleep without pain</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signs</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Cervical ROM</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B3674353-A27D-477E-81F4-CFD31C483000}">
      <dgm:prSet/>
      <dgm:spPr/>
      <dgm:t>
        <a:bodyPr/>
        <a:lstStyle/>
        <a:p>
          <a:r>
            <a:rPr lang="en-US" dirty="0"/>
            <a:t>What do you think is going on? Pinched nerve</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dirty="0"/>
            <a:t>What do you think will fix the problem? Not sure </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 Conservative management “how can YOU </a:t>
          </a:r>
          <a:r>
            <a:rPr lang="en-US" err="1"/>
            <a:t>unpinch</a:t>
          </a:r>
          <a:r>
            <a:rPr lang="en-US"/>
            <a:t> the nerve?”</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BB0947C6-E8B0-469A-A11D-15A430E418DA}">
      <dgm:prSet/>
      <dgm:spPr/>
      <dgm:t>
        <a:bodyPr/>
        <a:lstStyle/>
        <a:p>
          <a:r>
            <a:rPr lang="en-US"/>
            <a:t>What is wrong with me? Cervical radiculopathy</a:t>
          </a:r>
        </a:p>
      </dgm:t>
    </dgm:pt>
    <dgm:pt modelId="{0B35C258-9B52-4EFD-A6BA-668ACE7117D0}" type="parTrans" cxnId="{494D0570-35F6-4DBC-8C7F-E04864EEEE83}">
      <dgm:prSet/>
      <dgm:spPr/>
      <dgm:t>
        <a:bodyPr/>
        <a:lstStyle/>
        <a:p>
          <a:endParaRPr lang="en-US"/>
        </a:p>
      </dgm:t>
    </dgm:pt>
    <dgm:pt modelId="{7047197E-2828-4B83-84B5-2BFBE2C19961}" type="sibTrans" cxnId="{494D0570-35F6-4DBC-8C7F-E04864EEEE83}">
      <dgm:prSet/>
      <dgm:spPr/>
      <dgm:t>
        <a:bodyPr/>
        <a:lstStyle/>
        <a:p>
          <a:endParaRPr lang="en-US"/>
        </a:p>
      </dgm:t>
    </dgm:pt>
    <dgm:pt modelId="{2396B278-2C73-4060-A863-5CA4E1D7EE1D}">
      <dgm:prSet/>
      <dgm:spPr/>
      <dgm:t>
        <a:bodyPr/>
        <a:lstStyle/>
        <a:p>
          <a:r>
            <a:rPr lang="en-US" dirty="0"/>
            <a:t>Will it get better? Don’t really know – will I need surgery?</a:t>
          </a:r>
        </a:p>
      </dgm:t>
    </dgm:pt>
    <dgm:pt modelId="{19DFBA98-547C-4909-9330-774DB4C5B0B5}" type="sibTrans" cxnId="{62276000-06C8-4210-A695-EDF3714255A3}">
      <dgm:prSet/>
      <dgm:spPr/>
      <dgm:t>
        <a:bodyPr/>
        <a:lstStyle/>
        <a:p>
          <a:endParaRPr lang="en-US"/>
        </a:p>
      </dgm:t>
    </dgm:pt>
    <dgm:pt modelId="{E4670C47-51CB-42E0-95B2-3415F8B43EDD}" type="parTrans" cxnId="{62276000-06C8-4210-A695-EDF3714255A3}">
      <dgm:prSet/>
      <dgm:spPr/>
      <dgm:t>
        <a:bodyPr/>
        <a:lstStyle/>
        <a:p>
          <a:endParaRPr lang="en-US"/>
        </a:p>
      </dgm:t>
    </dgm:pt>
    <dgm:pt modelId="{A4488ACC-27CA-4540-A244-DB17369C00CD}">
      <dgm:prSet/>
      <dgm:spPr/>
      <dgm:t>
        <a:bodyPr/>
        <a:lstStyle/>
        <a:p>
          <a:r>
            <a:rPr lang="en-US" err="1"/>
            <a:t>ULTT</a:t>
          </a:r>
          <a:r>
            <a:rPr lang="en-US"/>
            <a:t> mobility</a:t>
          </a:r>
        </a:p>
      </dgm:t>
    </dgm:pt>
    <dgm:pt modelId="{7D2831B8-2E8F-4EE3-A905-DABCD246F922}" type="parTrans" cxnId="{DDF3D570-8276-4BB0-BEC8-051A0C0E4412}">
      <dgm:prSet/>
      <dgm:spPr/>
      <dgm:t>
        <a:bodyPr/>
        <a:lstStyle/>
        <a:p>
          <a:endParaRPr lang="en-US"/>
        </a:p>
      </dgm:t>
    </dgm:pt>
    <dgm:pt modelId="{A7F8DAFF-7FED-4A69-B0B2-8DFAF8F5111B}" type="sibTrans" cxnId="{DDF3D570-8276-4BB0-BEC8-051A0C0E4412}">
      <dgm:prSet/>
      <dgm:spPr/>
      <dgm:t>
        <a:bodyPr/>
        <a:lstStyle/>
        <a:p>
          <a:endParaRPr lang="en-US"/>
        </a:p>
      </dgm:t>
    </dgm:pt>
    <dgm:pt modelId="{6D3CC6AC-DC4E-4828-A02D-3FD42693FF29}">
      <dgm:prSet/>
      <dgm:spPr/>
      <dgm:t>
        <a:bodyPr/>
        <a:lstStyle/>
        <a:p>
          <a:r>
            <a:rPr lang="en-US"/>
            <a:t>Symptoms location/intensity</a:t>
          </a:r>
        </a:p>
      </dgm:t>
    </dgm:pt>
    <dgm:pt modelId="{CD427F48-AD56-4F8A-AC85-1BDDA7073BAD}" type="parTrans" cxnId="{C10BC38A-C030-49DB-8F0E-83521FBBD53C}">
      <dgm:prSet/>
      <dgm:spPr/>
      <dgm:t>
        <a:bodyPr/>
        <a:lstStyle/>
        <a:p>
          <a:endParaRPr lang="en-US"/>
        </a:p>
      </dgm:t>
    </dgm:pt>
    <dgm:pt modelId="{06A1E44C-92AF-4C3C-911F-BD4E1CA86985}" type="sibTrans" cxnId="{C10BC38A-C030-49DB-8F0E-83521FBBD53C}">
      <dgm:prSet/>
      <dgm:spPr/>
      <dgm:t>
        <a:bodyPr/>
        <a:lstStyle/>
        <a:p>
          <a:endParaRPr lang="en-US"/>
        </a:p>
      </dgm:t>
    </dgm:pt>
    <dgm:pt modelId="{5DAE45D3-DC10-487E-8654-16E4E11EEAB1}">
      <dgm:prSet/>
      <dgm:spPr/>
      <dgm:t>
        <a:bodyPr/>
        <a:lstStyle/>
        <a:p>
          <a:r>
            <a:rPr lang="en-US"/>
            <a:t>Sitting for 4 hours at a desk</a:t>
          </a:r>
        </a:p>
      </dgm:t>
    </dgm:pt>
    <dgm:pt modelId="{328B5D78-C9AA-4857-9791-3DA97109FECF}" type="parTrans" cxnId="{246ACE6B-2BF9-4394-AF7D-FEB33ACE0C92}">
      <dgm:prSet/>
      <dgm:spPr/>
      <dgm:t>
        <a:bodyPr/>
        <a:lstStyle/>
        <a:p>
          <a:endParaRPr lang="en-US"/>
        </a:p>
      </dgm:t>
    </dgm:pt>
    <dgm:pt modelId="{249A07FD-3529-4F78-A336-9A8672C6FA73}" type="sibTrans" cxnId="{246ACE6B-2BF9-4394-AF7D-FEB33ACE0C92}">
      <dgm:prSet/>
      <dgm:spPr/>
      <dgm:t>
        <a:bodyPr/>
        <a:lstStyle/>
        <a:p>
          <a:endParaRPr lang="en-US"/>
        </a:p>
      </dgm:t>
    </dgm:pt>
    <dgm:pt modelId="{F6FA4CD1-15F0-478A-A66B-B5FE668DD2AE}">
      <dgm:prSet/>
      <dgm:spPr/>
      <dgm:t>
        <a:bodyPr/>
        <a:lstStyle/>
        <a:p>
          <a:r>
            <a:rPr lang="en-US"/>
            <a:t>Sleep throughout the night</a:t>
          </a:r>
        </a:p>
      </dgm:t>
    </dgm:pt>
    <dgm:pt modelId="{C9D393D5-BD8A-4B8F-9D05-D4AAD7A731AC}" type="parTrans" cxnId="{3BD0D8F7-CB7E-457C-8B8B-DE54B548278B}">
      <dgm:prSet/>
      <dgm:spPr/>
    </dgm:pt>
    <dgm:pt modelId="{70DBAD6E-EA09-41DB-834A-383734840DD9}" type="sibTrans" cxnId="{3BD0D8F7-CB7E-457C-8B8B-DE54B548278B}">
      <dgm:prSet/>
      <dgm:spPr/>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62276000-06C8-4210-A695-EDF3714255A3}" srcId="{370E5D95-4A43-4536-AE06-8ACF78810DA0}" destId="{2396B278-2C73-4060-A863-5CA4E1D7EE1D}" srcOrd="2" destOrd="0" parTransId="{E4670C47-51CB-42E0-95B2-3415F8B43EDD}" sibTransId="{19DFBA98-547C-4909-9330-774DB4C5B0B5}"/>
    <dgm:cxn modelId="{28C90C04-7E18-4CB6-9995-2134EF51D839}" type="presOf" srcId="{2396B278-2C73-4060-A863-5CA4E1D7EE1D}" destId="{E5AECE3D-A51C-44FB-B364-B7847F6DE564}" srcOrd="1" destOrd="3" presId="urn:microsoft.com/office/officeart/2005/8/layout/venn1"/>
    <dgm:cxn modelId="{234DA311-FDF1-44CA-827F-31C0B273C4C0}" type="presOf" srcId="{BB0947C6-E8B0-469A-A11D-15A430E418DA}" destId="{26FA586F-EDDC-45EF-BEF3-0518C15872B6}" srcOrd="0"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2D065318-AC3D-430A-81C3-6F4FF95D4681}" type="presOf" srcId="{5DAE45D3-DC10-487E-8654-16E4E11EEAB1}" destId="{30866418-CA02-4ACE-A933-FFCA0C9D928F}" srcOrd="1" destOrd="4" presId="urn:microsoft.com/office/officeart/2005/8/layout/venn1"/>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4326F766-B37E-4C59-A71A-140B24E4961C}" type="presOf" srcId="{6D3CC6AC-DC4E-4828-A02D-3FD42693FF29}" destId="{1D6FD734-BF41-4131-B4F3-3F4AA66779DD}" srcOrd="0" destOrd="3"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A539C94A-7169-4D1D-AB7E-53A42D349BB3}" type="presOf" srcId="{BB0947C6-E8B0-469A-A11D-15A430E418DA}" destId="{E5AECE3D-A51C-44FB-B364-B7847F6DE564}" srcOrd="1" destOrd="2" presId="urn:microsoft.com/office/officeart/2005/8/layout/venn1"/>
    <dgm:cxn modelId="{246ACE6B-2BF9-4394-AF7D-FEB33ACE0C92}" srcId="{B3DC0CA6-5758-443E-B1FC-3589C2E6321F}" destId="{5DAE45D3-DC10-487E-8654-16E4E11EEAB1}" srcOrd="3" destOrd="0" parTransId="{328B5D78-C9AA-4857-9791-3DA97109FECF}" sibTransId="{249A07FD-3529-4F78-A336-9A8672C6FA73}"/>
    <dgm:cxn modelId="{494D0570-35F6-4DBC-8C7F-E04864EEEE83}" srcId="{370E5D95-4A43-4536-AE06-8ACF78810DA0}" destId="{BB0947C6-E8B0-469A-A11D-15A430E418DA}" srcOrd="1" destOrd="0" parTransId="{0B35C258-9B52-4EFD-A6BA-668ACE7117D0}" sibTransId="{7047197E-2828-4B83-84B5-2BFBE2C19961}"/>
    <dgm:cxn modelId="{DDF3D570-8276-4BB0-BEC8-051A0C0E4412}" srcId="{B3DC0CA6-5758-443E-B1FC-3589C2E6321F}" destId="{A4488ACC-27CA-4540-A244-DB17369C00CD}" srcOrd="1" destOrd="0" parTransId="{7D2831B8-2E8F-4EE3-A905-DABCD246F922}" sibTransId="{A7F8DAFF-7FED-4A69-B0B2-8DFAF8F5111B}"/>
    <dgm:cxn modelId="{FAEAE950-C3D5-4A18-8B8A-5DF5DDA7C5A5}" type="presOf" srcId="{5E3CBF12-BAE3-4A66-9CF2-53AD4F984900}" destId="{8E48CC2E-9D03-4AC2-BFC3-EA281BCF3F33}" srcOrd="0" destOrd="1" presId="urn:microsoft.com/office/officeart/2005/8/layout/venn1"/>
    <dgm:cxn modelId="{AB2B8152-BF91-4CAF-9864-1E0B50E7292E}" type="presOf" srcId="{F6FA4CD1-15F0-478A-A66B-B5FE668DD2AE}" destId="{1D6FD734-BF41-4131-B4F3-3F4AA66779DD}" srcOrd="0" destOrd="5" presId="urn:microsoft.com/office/officeart/2005/8/layout/venn1"/>
    <dgm:cxn modelId="{58DBD877-5FB2-4C81-B67D-5287B64BA7A0}" type="presOf" srcId="{5DAE45D3-DC10-487E-8654-16E4E11EEAB1}" destId="{1D6FD734-BF41-4131-B4F3-3F4AA66779DD}" srcOrd="0" destOrd="4"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9A26917D-DB7B-4C95-9A0C-2876F8276C8D}" type="presOf" srcId="{B3674353-A27D-477E-81F4-CFD31C483000}" destId="{8E48CC2E-9D03-4AC2-BFC3-EA281BCF3F33}" srcOrd="0" destOrd="2" presId="urn:microsoft.com/office/officeart/2005/8/layout/venn1"/>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10BC38A-C030-49DB-8F0E-83521FBBD53C}" srcId="{B3DC0CA6-5758-443E-B1FC-3589C2E6321F}" destId="{6D3CC6AC-DC4E-4828-A02D-3FD42693FF29}" srcOrd="2" destOrd="0" parTransId="{CD427F48-AD56-4F8A-AC85-1BDDA7073BAD}" sibTransId="{06A1E44C-92AF-4C3C-911F-BD4E1CA86985}"/>
    <dgm:cxn modelId="{75F36D93-148C-4890-B6F6-48861250C98A}" type="presOf" srcId="{F6FA4CD1-15F0-478A-A66B-B5FE668DD2AE}" destId="{30866418-CA02-4ACE-A933-FFCA0C9D928F}" srcOrd="1"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4365FE9D-CC9A-458A-9C5F-BF52A6979376}" type="presOf" srcId="{2396B278-2C73-4060-A863-5CA4E1D7EE1D}" destId="{26FA586F-EDDC-45EF-BEF3-0518C15872B6}" srcOrd="0" destOrd="3"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849194BC-E932-4335-B1D0-F562F6F27EF8}" type="presOf" srcId="{370E5D95-4A43-4536-AE06-8ACF78810DA0}" destId="{26FA586F-EDDC-45EF-BEF3-0518C15872B6}" srcOrd="0" destOrd="0" presId="urn:microsoft.com/office/officeart/2005/8/layout/venn1"/>
    <dgm:cxn modelId="{5E4BF4C1-1BF0-43C7-88D1-CC51948549E2}" type="presOf" srcId="{6D3CC6AC-DC4E-4828-A02D-3FD42693FF29}" destId="{30866418-CA02-4ACE-A933-FFCA0C9D928F}" srcOrd="1" destOrd="3"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B04ADECA-0EAC-4F8C-8375-7D53F13292B9}" type="presOf" srcId="{A4488ACC-27CA-4540-A244-DB17369C00CD}" destId="{30866418-CA02-4ACE-A933-FFCA0C9D928F}" srcOrd="1" destOrd="2" presId="urn:microsoft.com/office/officeart/2005/8/layout/venn1"/>
    <dgm:cxn modelId="{ECF616DD-945E-49F0-8B70-6B932431B51D}" type="presOf" srcId="{A445760C-7F04-4DC7-B91D-1CE5303E4F5C}" destId="{30866418-CA02-4ACE-A933-FFCA0C9D928F}" srcOrd="1" destOrd="1"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626BC1E2-A002-44B5-9155-A180D1D0EC3C}" type="presOf" srcId="{A4488ACC-27CA-4540-A244-DB17369C00CD}" destId="{1D6FD734-BF41-4131-B4F3-3F4AA66779DD}" srcOrd="0" destOrd="2"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3BD0D8F7-CB7E-457C-8B8B-DE54B548278B}" srcId="{B3DC0CA6-5758-443E-B1FC-3589C2E6321F}" destId="{F6FA4CD1-15F0-478A-A66B-B5FE668DD2AE}" srcOrd="4" destOrd="0" parTransId="{C9D393D5-BD8A-4B8F-9D05-D4AAD7A731AC}" sibTransId="{70DBAD6E-EA09-41DB-834A-383734840DD9}"/>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Dysfunctional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(Review of Systems)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82384CC7-08F1-4782-B4EA-453679FF57BD}">
      <dgm:prSet phldrT="[Text]"/>
      <dgm:spPr/>
      <dgm:t>
        <a:bodyPr/>
        <a:lstStyle/>
        <a:p>
          <a:r>
            <a:rPr lang="en-US"/>
            <a:t>Prognosis</a:t>
          </a:r>
        </a:p>
      </dgm:t>
    </dgm:pt>
    <dgm:pt modelId="{1EC3BBEA-4FCE-4B38-BEE0-F3DD73F6A2FA}" type="parTrans" cxnId="{FF3A5A4A-3901-4A64-B017-A5D72B03CC39}">
      <dgm:prSet/>
      <dgm:spPr/>
      <dgm:t>
        <a:bodyPr/>
        <a:lstStyle/>
        <a:p>
          <a:endParaRPr lang="en-US"/>
        </a:p>
      </dgm:t>
    </dgm:pt>
    <dgm:pt modelId="{3E8C2AF1-A997-494F-B0BF-B07F4A21FE36}" type="sibTrans" cxnId="{FF3A5A4A-3901-4A64-B017-A5D72B03CC39}">
      <dgm:prSet/>
      <dgm:spPr/>
      <dgm:t>
        <a:bodyPr/>
        <a:lstStyle/>
        <a:p>
          <a:endParaRPr lang="en-US"/>
        </a:p>
      </dgm:t>
    </dgm:pt>
    <dgm:pt modelId="{88018857-68CD-4414-9047-5A7D8A25BA18}">
      <dgm:prSet/>
      <dgm:spPr/>
      <dgm:t>
        <a:bodyPr/>
        <a:lstStyle/>
        <a:p>
          <a:r>
            <a:rPr lang="en-US"/>
            <a:t>Broad Scope of Intervention</a:t>
          </a:r>
        </a:p>
      </dgm:t>
    </dgm:pt>
    <dgm:pt modelId="{11C5C8F7-7346-47E5-81BD-08E635C3E33B}" type="parTrans" cxnId="{ACF88356-278D-4C61-9E18-45BD62120040}">
      <dgm:prSet/>
      <dgm:spPr/>
      <dgm:t>
        <a:bodyPr/>
        <a:lstStyle/>
        <a:p>
          <a:endParaRPr lang="en-US"/>
        </a:p>
      </dgm:t>
    </dgm:pt>
    <dgm:pt modelId="{A68D4275-4BD0-4D11-8A3F-2809885DC6C4}" type="sibTrans" cxnId="{ACF88356-278D-4C61-9E18-45BD62120040}">
      <dgm:prSet/>
      <dgm:spPr/>
      <dgm:t>
        <a:bodyPr/>
        <a:lstStyle/>
        <a:p>
          <a:endParaRPr lang="en-US"/>
        </a:p>
      </dgm:t>
    </dgm:pt>
    <dgm:pt modelId="{10D3CC92-8DE0-42DB-AB99-ACE18A27472A}">
      <dgm:prSet/>
      <dgm:spPr/>
      <dgm:t>
        <a:bodyPr/>
        <a:lstStyle/>
        <a:p>
          <a:r>
            <a:rPr lang="en-US"/>
            <a:t>Intensity of Intervention</a:t>
          </a:r>
        </a:p>
      </dgm:t>
    </dgm:pt>
    <dgm:pt modelId="{93470F3B-405C-470D-BA74-985D4F4059FD}" type="parTrans" cxnId="{DF4E727D-581A-4366-9358-5D018CDBA9E2}">
      <dgm:prSet/>
      <dgm:spPr/>
      <dgm:t>
        <a:bodyPr/>
        <a:lstStyle/>
        <a:p>
          <a:endParaRPr lang="en-US"/>
        </a:p>
      </dgm:t>
    </dgm:pt>
    <dgm:pt modelId="{C70E6094-FFDF-491C-9D82-C496B24038DD}" type="sibTrans" cxnId="{DF4E727D-581A-4366-9358-5D018CDBA9E2}">
      <dgm:prSet/>
      <dgm:spPr/>
      <dgm:t>
        <a:bodyPr/>
        <a:lstStyle/>
        <a:p>
          <a:endParaRPr lang="en-US"/>
        </a:p>
      </dgm:t>
    </dgm:pt>
    <dgm:pt modelId="{7871391B-2963-41FA-B3B9-56A211BA51E7}">
      <dgm:prSet phldrT="[Text]"/>
      <dgm:spPr/>
      <dgm:t>
        <a:bodyPr/>
        <a:lstStyle/>
        <a:p>
          <a:r>
            <a:rPr lang="en-US"/>
            <a:t>Specific Type of Intervention</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9F36947A-8EAF-42DA-B6D7-ECFC47698651}">
      <dgm:prSet/>
      <dgm:spPr/>
      <dgm:t>
        <a:bodyPr/>
        <a:lstStyle/>
        <a:p>
          <a:r>
            <a:rPr lang="en-US"/>
            <a:t>Best Provider</a:t>
          </a:r>
        </a:p>
      </dgm:t>
    </dgm:pt>
    <dgm:pt modelId="{219B180D-6758-4CD5-9C23-C7814C6862C4}" type="parTrans" cxnId="{A804AF35-DE26-4FDB-AE9A-1A4F0BF462E0}">
      <dgm:prSet/>
      <dgm:spPr/>
      <dgm:t>
        <a:bodyPr/>
        <a:lstStyle/>
        <a:p>
          <a:endParaRPr lang="en-US"/>
        </a:p>
      </dgm:t>
    </dgm:pt>
    <dgm:pt modelId="{77406B36-09DA-49FE-9A11-B2CBAA7EA241}" type="sibTrans" cxnId="{A804AF35-DE26-4FDB-AE9A-1A4F0BF462E0}">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2A6F9E18-2267-4B10-8109-2E9D0F512E1D}" type="presOf" srcId="{9F36947A-8EAF-42DA-B6D7-ECFC47698651}" destId="{5B6E7081-5384-4A08-B978-D2A54915A43E}" srcOrd="1"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A804AF35-DE26-4FDB-AE9A-1A4F0BF462E0}" srcId="{AA25DA07-8C23-46D6-8F65-B68DCB696DF6}" destId="{9F36947A-8EAF-42DA-B6D7-ECFC47698651}" srcOrd="1" destOrd="0" parTransId="{219B180D-6758-4CD5-9C23-C7814C6862C4}" sibTransId="{77406B36-09DA-49FE-9A11-B2CBAA7EA24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54EAB78B-FED7-499B-911A-C77D2926C59B}" type="presOf" srcId="{9F36947A-8EAF-42DA-B6D7-ECFC47698651}" destId="{72283C5C-CF36-448A-88CA-5F690C7DDD04}" srcOrd="0" destOrd="2"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Dysfunctional Neuroplasticity: Peripheral neuropathic</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 </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Pathology (ROS): R </a:t>
          </a:r>
          <a:r>
            <a:rPr lang="en-US"/>
            <a:t>C5</a:t>
          </a:r>
          <a:r>
            <a:rPr lang="en-US" dirty="0"/>
            <a:t> Radiculopathy</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 progressive motor weakness</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err="1"/>
            <a:t>Prognosis:3-6</a:t>
          </a:r>
          <a:r>
            <a:rPr lang="en-US"/>
            <a:t> months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 </a:t>
          </a:r>
          <a:r>
            <a:rPr lang="en-US" err="1"/>
            <a:t>DPT</a:t>
          </a:r>
          <a:r>
            <a:rPr lang="en-US"/>
            <a:t>; Pain </a:t>
          </a:r>
          <a:r>
            <a:rPr lang="en-US" err="1"/>
            <a:t>managament</a:t>
          </a:r>
          <a:endParaRPr lang="en-US"/>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7871391B-2963-41FA-B3B9-56A211BA51E7}">
      <dgm:prSet phldrT="[Text]"/>
      <dgm:spPr/>
      <dgm:t>
        <a:bodyPr/>
        <a:lstStyle/>
        <a:p>
          <a:r>
            <a:rPr lang="en-US"/>
            <a:t>Specific: directional preference </a:t>
          </a:r>
          <a:r>
            <a:rPr lang="en-US">
              <a:sym typeface="Wingdings" panose="05000000000000000000" pitchFamily="2" charset="2"/>
            </a:rPr>
            <a:t> </a:t>
          </a:r>
          <a:r>
            <a:rPr lang="en-US"/>
            <a:t>mobility  </a:t>
          </a:r>
          <a:r>
            <a:rPr lang="en-US" err="1"/>
            <a:t>neurodynamics</a:t>
          </a:r>
          <a:r>
            <a:rPr lang="en-US"/>
            <a:t>,  motor control (posture), </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82384CC7-08F1-4782-B4EA-453679FF57BD}">
      <dgm:prSet phldrT="[Text]"/>
      <dgm:spPr/>
      <dgm:t>
        <a:bodyPr/>
        <a:lstStyle/>
        <a:p>
          <a:r>
            <a:rPr lang="en-US"/>
            <a:t>Prognosis: 3-6 months</a:t>
          </a:r>
        </a:p>
      </dgm:t>
    </dgm:pt>
    <dgm:pt modelId="{3E8C2AF1-A997-494F-B0BF-B07F4A21FE36}" type="sibTrans" cxnId="{FF3A5A4A-3901-4A64-B017-A5D72B03CC39}">
      <dgm:prSet/>
      <dgm:spPr/>
      <dgm:t>
        <a:bodyPr/>
        <a:lstStyle/>
        <a:p>
          <a:endParaRPr lang="en-US"/>
        </a:p>
      </dgm:t>
    </dgm:pt>
    <dgm:pt modelId="{1EC3BBEA-4FCE-4B38-BEE0-F3DD73F6A2FA}" type="parTrans" cxnId="{FF3A5A4A-3901-4A64-B017-A5D72B03CC39}">
      <dgm:prSet/>
      <dgm:spPr/>
      <dgm:t>
        <a:bodyPr/>
        <a:lstStyle/>
        <a:p>
          <a:endParaRPr lang="en-US"/>
        </a:p>
      </dgm:t>
    </dgm:pt>
    <dgm:pt modelId="{88018857-68CD-4414-9047-5A7D8A25BA18}">
      <dgm:prSet/>
      <dgm:spPr/>
      <dgm:t>
        <a:bodyPr/>
        <a:lstStyle/>
        <a:p>
          <a:r>
            <a:rPr lang="en-US"/>
            <a:t>Broad: Neurodynamic interventions</a:t>
          </a:r>
        </a:p>
      </dgm:t>
    </dgm:pt>
    <dgm:pt modelId="{A68D4275-4BD0-4D11-8A3F-2809885DC6C4}" type="sibTrans" cxnId="{ACF88356-278D-4C61-9E18-45BD62120040}">
      <dgm:prSet/>
      <dgm:spPr/>
      <dgm:t>
        <a:bodyPr/>
        <a:lstStyle/>
        <a:p>
          <a:endParaRPr lang="en-US"/>
        </a:p>
      </dgm:t>
    </dgm:pt>
    <dgm:pt modelId="{11C5C8F7-7346-47E5-81BD-08E635C3E33B}" type="parTrans" cxnId="{ACF88356-278D-4C61-9E18-45BD62120040}">
      <dgm:prSet/>
      <dgm:spPr/>
      <dgm:t>
        <a:bodyPr/>
        <a:lstStyle/>
        <a:p>
          <a:endParaRPr lang="en-US"/>
        </a:p>
      </dgm:t>
    </dgm:pt>
    <dgm:pt modelId="{10D3CC92-8DE0-42DB-AB99-ACE18A27472A}">
      <dgm:prSet/>
      <dgm:spPr/>
      <dgm:t>
        <a:bodyPr/>
        <a:lstStyle/>
        <a:p>
          <a:r>
            <a:rPr lang="en-US"/>
            <a:t>Intensity of Intervention: neurodynamic irritability dependent</a:t>
          </a:r>
        </a:p>
      </dgm:t>
    </dgm:pt>
    <dgm:pt modelId="{C70E6094-FFDF-491C-9D82-C496B24038DD}" type="sibTrans" cxnId="{DF4E727D-581A-4366-9358-5D018CDBA9E2}">
      <dgm:prSet/>
      <dgm:spPr/>
      <dgm:t>
        <a:bodyPr/>
        <a:lstStyle/>
        <a:p>
          <a:endParaRPr lang="en-US"/>
        </a:p>
      </dgm:t>
    </dgm:pt>
    <dgm:pt modelId="{93470F3B-405C-470D-BA74-985D4F4059FD}" type="parTrans" cxnId="{DF4E727D-581A-4366-9358-5D018CDBA9E2}">
      <dgm:prSet/>
      <dgm:spPr/>
      <dgm:t>
        <a:bodyPr/>
        <a:lstStyle/>
        <a:p>
          <a:endParaRPr lang="en-US"/>
        </a:p>
      </dgm:t>
    </dgm:pt>
    <dgm:pt modelId="{F5072A7E-FC35-47E5-906D-2C49B8EA96D3}">
      <dgm:prSet phldrT="[Text]"/>
      <dgm:spPr/>
      <dgm:t>
        <a:bodyPr/>
        <a:lstStyle/>
        <a:p>
          <a:r>
            <a:rPr lang="en-US"/>
            <a:t>Best Provider: </a:t>
          </a:r>
          <a:r>
            <a:rPr lang="en-US" err="1"/>
            <a:t>DPT</a:t>
          </a:r>
          <a:r>
            <a:rPr lang="en-US"/>
            <a:t>, Pain management</a:t>
          </a:r>
        </a:p>
      </dgm:t>
    </dgm:pt>
    <dgm:pt modelId="{8EA98CB0-5F1D-4D93-A374-26237AA9B693}" type="parTrans" cxnId="{6E3FC072-6609-44C8-933C-7E583FBACE29}">
      <dgm:prSet/>
      <dgm:spPr/>
      <dgm:t>
        <a:bodyPr/>
        <a:lstStyle/>
        <a:p>
          <a:endParaRPr lang="en-US"/>
        </a:p>
      </dgm:t>
    </dgm:pt>
    <dgm:pt modelId="{93EAB1B7-7D97-46DA-9F3D-5CDDD247C238}" type="sibTrans" cxnId="{6E3FC072-6609-44C8-933C-7E583FBACE29}">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78F52416-DB03-4129-97F0-57629B2AB092}" type="presOf" srcId="{F5072A7E-FC35-47E5-906D-2C49B8EA96D3}" destId="{72283C5C-CF36-448A-88CA-5F690C7DDD04}" srcOrd="0"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6E3FC072-6609-44C8-933C-7E583FBACE29}" srcId="{AA25DA07-8C23-46D6-8F65-B68DCB696DF6}" destId="{F5072A7E-FC35-47E5-906D-2C49B8EA96D3}" srcOrd="1" destOrd="0" parTransId="{8EA98CB0-5F1D-4D93-A374-26237AA9B693}" sibTransId="{93EAB1B7-7D97-46DA-9F3D-5CDDD247C238}"/>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195C3CF9-6258-419E-B197-40CFB4DBEC41}" type="presOf" srcId="{F5072A7E-FC35-47E5-906D-2C49B8EA96D3}" destId="{5B6E7081-5384-4A08-B978-D2A54915A43E}" srcOrd="1" destOrd="2"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DD0C2CC-9F9D-4DB9-9C40-9562F724D9C2}" type="doc">
      <dgm:prSet loTypeId="urn:microsoft.com/office/officeart/2005/8/layout/venn3" loCatId="relationship" qsTypeId="urn:microsoft.com/office/officeart/2005/8/quickstyle/simple1" qsCatId="simple" csTypeId="urn:microsoft.com/office/officeart/2005/8/colors/accent1_2" csCatId="accent1" phldr="1"/>
      <dgm:spPr/>
    </dgm:pt>
    <dgm:pt modelId="{F5498AD4-2A86-4045-9B28-A02F43FABB38}">
      <dgm:prSet phldrT="[Text]"/>
      <dgm:spPr/>
      <dgm:t>
        <a:bodyPr/>
        <a:lstStyle/>
        <a:p>
          <a:r>
            <a:rPr lang="en-US"/>
            <a:t>Treat &amp; Refer</a:t>
          </a:r>
        </a:p>
      </dgm:t>
    </dgm:pt>
    <dgm:pt modelId="{D3317F84-08FA-4701-8F63-C2CCBCE463C6}" type="parTrans" cxnId="{29282090-B4E3-4B5D-9E7A-BC2A0BAD1FF2}">
      <dgm:prSet/>
      <dgm:spPr/>
      <dgm:t>
        <a:bodyPr/>
        <a:lstStyle/>
        <a:p>
          <a:endParaRPr lang="en-US"/>
        </a:p>
      </dgm:t>
    </dgm:pt>
    <dgm:pt modelId="{590D9D60-9FC1-427C-B26C-59D722153150}" type="sibTrans" cxnId="{29282090-B4E3-4B5D-9E7A-BC2A0BAD1FF2}">
      <dgm:prSet/>
      <dgm:spPr/>
      <dgm:t>
        <a:bodyPr/>
        <a:lstStyle/>
        <a:p>
          <a:endParaRPr lang="en-US"/>
        </a:p>
      </dgm:t>
    </dgm:pt>
    <dgm:pt modelId="{FED9E9DF-8B86-47BF-9A0B-3C810F8A7CEE}" type="pres">
      <dgm:prSet presAssocID="{ADD0C2CC-9F9D-4DB9-9C40-9562F724D9C2}" presName="Name0" presStyleCnt="0">
        <dgm:presLayoutVars>
          <dgm:dir/>
          <dgm:resizeHandles val="exact"/>
        </dgm:presLayoutVars>
      </dgm:prSet>
      <dgm:spPr/>
    </dgm:pt>
    <dgm:pt modelId="{1F0E6161-C68C-477D-8E5C-3C42223FDB74}" type="pres">
      <dgm:prSet presAssocID="{F5498AD4-2A86-4045-9B28-A02F43FABB38}" presName="Name5" presStyleLbl="vennNode1" presStyleIdx="0" presStyleCnt="1" custLinFactX="100000" custLinFactNeighborX="142467" custLinFactNeighborY="-3842">
        <dgm:presLayoutVars>
          <dgm:bulletEnabled val="1"/>
        </dgm:presLayoutVars>
      </dgm:prSet>
      <dgm:spPr/>
    </dgm:pt>
  </dgm:ptLst>
  <dgm:cxnLst>
    <dgm:cxn modelId="{920CE239-D6B0-44EE-869F-A5BC66508B52}" type="presOf" srcId="{ADD0C2CC-9F9D-4DB9-9C40-9562F724D9C2}" destId="{FED9E9DF-8B86-47BF-9A0B-3C810F8A7CEE}" srcOrd="0" destOrd="0" presId="urn:microsoft.com/office/officeart/2005/8/layout/venn3"/>
    <dgm:cxn modelId="{376BB943-EFAE-44D3-B920-5D4A2333EB56}" type="presOf" srcId="{F5498AD4-2A86-4045-9B28-A02F43FABB38}" destId="{1F0E6161-C68C-477D-8E5C-3C42223FDB74}" srcOrd="0" destOrd="0" presId="urn:microsoft.com/office/officeart/2005/8/layout/venn3"/>
    <dgm:cxn modelId="{29282090-B4E3-4B5D-9E7A-BC2A0BAD1FF2}" srcId="{ADD0C2CC-9F9D-4DB9-9C40-9562F724D9C2}" destId="{F5498AD4-2A86-4045-9B28-A02F43FABB38}" srcOrd="0" destOrd="0" parTransId="{D3317F84-08FA-4701-8F63-C2CCBCE463C6}" sibTransId="{590D9D60-9FC1-427C-B26C-59D722153150}"/>
    <dgm:cxn modelId="{BC3FC1F3-95D6-489D-9902-4D6A0BBC125D}" type="presParOf" srcId="{FED9E9DF-8B86-47BF-9A0B-3C810F8A7CEE}" destId="{1F0E6161-C68C-477D-8E5C-3C42223FDB74}"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3B0AF13B-E4D8-4255-8619-318759CE353E}" srcId="{ADD0C2CC-9F9D-4DB9-9C40-9562F724D9C2}" destId="{AA25DA07-8C23-46D6-8F65-B68DCB696DF6}" srcOrd="1" destOrd="0" parTransId="{C985F6F5-860C-406E-8DAA-104855543886}" sibTransId="{649E332D-B4D9-4C10-9C12-C826C376C692}"/>
    <dgm:cxn modelId="{82B3F76C-E17C-4F6D-A5AE-FDA1E1624544}" type="presOf" srcId="{AF63C9BC-7DDD-4E3B-BAE9-173A690246FE}" destId="{893FC0D6-0BF8-4217-BC7D-05BFEBAF29A1}"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97164F78-87C2-4E63-8976-1EBFF76A755A}" type="presOf" srcId="{AA25DA07-8C23-46D6-8F65-B68DCB696DF6}" destId="{5B6E7081-5384-4A08-B978-D2A54915A43E}"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dirty="0"/>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a:t>
          </a:r>
          <a:r>
            <a:rPr lang="en-US" u="sng"/>
            <a:t>[problem]</a:t>
          </a:r>
          <a:r>
            <a:rPr lang="en-US"/>
            <a:t>?</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signs</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a:t>What do you think is going on?</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2396B278-2C73-4060-A863-5CA4E1D7EE1D}">
      <dgm:prSet/>
      <dgm:spPr/>
      <dgm:t>
        <a:bodyPr/>
        <a:lstStyle/>
        <a:p>
          <a:r>
            <a:rPr lang="en-US"/>
            <a:t>Will it get better?</a:t>
          </a:r>
        </a:p>
      </dgm:t>
    </dgm:pt>
    <dgm:pt modelId="{E4670C47-51CB-42E0-95B2-3415F8B43EDD}" type="parTrans" cxnId="{62276000-06C8-4210-A695-EDF3714255A3}">
      <dgm:prSet/>
      <dgm:spPr/>
      <dgm:t>
        <a:bodyPr/>
        <a:lstStyle/>
        <a:p>
          <a:endParaRPr lang="en-US"/>
        </a:p>
      </dgm:t>
    </dgm:pt>
    <dgm:pt modelId="{19DFBA98-547C-4909-9330-774DB4C5B0B5}" type="sibTrans" cxnId="{62276000-06C8-4210-A695-EDF3714255A3}">
      <dgm:prSet/>
      <dgm:spPr/>
      <dgm:t>
        <a:bodyPr/>
        <a:lstStyle/>
        <a:p>
          <a:endParaRPr lang="en-US"/>
        </a:p>
      </dgm:t>
    </dgm:pt>
    <dgm:pt modelId="{BB0947C6-E8B0-469A-A11D-15A430E418DA}">
      <dgm:prSet/>
      <dgm:spPr/>
      <dgm:t>
        <a:bodyPr/>
        <a:lstStyle/>
        <a:p>
          <a:r>
            <a:rPr lang="en-US"/>
            <a:t>What is wrong with me?</a:t>
          </a:r>
        </a:p>
      </dgm:t>
    </dgm:pt>
    <dgm:pt modelId="{0B35C258-9B52-4EFD-A6BA-668ACE7117D0}" type="parTrans" cxnId="{494D0570-35F6-4DBC-8C7F-E04864EEEE83}">
      <dgm:prSet/>
      <dgm:spPr/>
      <dgm:t>
        <a:bodyPr/>
        <a:lstStyle/>
        <a:p>
          <a:endParaRPr lang="en-US"/>
        </a:p>
      </dgm:t>
    </dgm:pt>
    <dgm:pt modelId="{7047197E-2828-4B83-84B5-2BFBE2C19961}" type="sibTrans" cxnId="{494D0570-35F6-4DBC-8C7F-E04864EEEE83}">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62276000-06C8-4210-A695-EDF3714255A3}" srcId="{370E5D95-4A43-4536-AE06-8ACF78810DA0}" destId="{2396B278-2C73-4060-A863-5CA4E1D7EE1D}" srcOrd="2" destOrd="0" parTransId="{E4670C47-51CB-42E0-95B2-3415F8B43EDD}" sibTransId="{19DFBA98-547C-4909-9330-774DB4C5B0B5}"/>
    <dgm:cxn modelId="{28C90C04-7E18-4CB6-9995-2134EF51D839}" type="presOf" srcId="{2396B278-2C73-4060-A863-5CA4E1D7EE1D}" destId="{E5AECE3D-A51C-44FB-B364-B7847F6DE564}" srcOrd="1" destOrd="3" presId="urn:microsoft.com/office/officeart/2005/8/layout/venn1"/>
    <dgm:cxn modelId="{160ED70C-5932-43AF-8BFA-4B844FB48B55}" type="presOf" srcId="{9F55D0AF-9DF3-42C6-A3E2-33F2C21CB5C7}" destId="{30866418-CA02-4ACE-A933-FFCA0C9D928F}" srcOrd="1" destOrd="2" presId="urn:microsoft.com/office/officeart/2005/8/layout/venn1"/>
    <dgm:cxn modelId="{234DA311-FDF1-44CA-827F-31C0B273C4C0}" type="presOf" srcId="{BB0947C6-E8B0-469A-A11D-15A430E418DA}" destId="{26FA586F-EDDC-45EF-BEF3-0518C15872B6}" srcOrd="0"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A539C94A-7169-4D1D-AB7E-53A42D349BB3}" type="presOf" srcId="{BB0947C6-E8B0-469A-A11D-15A430E418DA}" destId="{E5AECE3D-A51C-44FB-B364-B7847F6DE564}" srcOrd="1" destOrd="2"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494D0570-35F6-4DBC-8C7F-E04864EEEE83}" srcId="{370E5D95-4A43-4536-AE06-8ACF78810DA0}" destId="{BB0947C6-E8B0-469A-A11D-15A430E418DA}" srcOrd="1" destOrd="0" parTransId="{0B35C258-9B52-4EFD-A6BA-668ACE7117D0}" sibTransId="{7047197E-2828-4B83-84B5-2BFBE2C19961}"/>
    <dgm:cxn modelId="{FAEAE950-C3D5-4A18-8B8A-5DF5DDA7C5A5}" type="presOf" srcId="{5E3CBF12-BAE3-4A66-9CF2-53AD4F984900}" destId="{8E48CC2E-9D03-4AC2-BFC3-EA281BCF3F33}" srcOrd="0" destOrd="1"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9A26917D-DB7B-4C95-9A0C-2876F8276C8D}" type="presOf" srcId="{B3674353-A27D-477E-81F4-CFD31C483000}" destId="{8E48CC2E-9D03-4AC2-BFC3-EA281BCF3F33}" srcOrd="0" destOrd="2" presId="urn:microsoft.com/office/officeart/2005/8/layout/venn1"/>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4365FE9D-CC9A-458A-9C5F-BF52A6979376}" type="presOf" srcId="{2396B278-2C73-4060-A863-5CA4E1D7EE1D}" destId="{26FA586F-EDDC-45EF-BEF3-0518C15872B6}" srcOrd="0" destOrd="3"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dirty="0"/>
            <a:t>What is your greatest concern about your leg weakness and increased muscle tone?</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dirty="0"/>
            <a:t>What are your goals?</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dirty="0"/>
            <a:t>What do you think you can do at home to walk better?</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dirty="0"/>
            <a:t>What do you think will help you walk longer distances?</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dirty="0"/>
            <a:t>What have you already tried? Or What do you feel won’t work? (bracing, assistive devices)</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BB0947C6-E8B0-469A-A11D-15A430E418DA}">
      <dgm:prSet/>
      <dgm:spPr/>
      <dgm:t>
        <a:bodyPr/>
        <a:lstStyle/>
        <a:p>
          <a:r>
            <a:rPr lang="en-US" dirty="0"/>
            <a:t>How can I improve participation by walking up to the stage in graduation ceremony at end of year?</a:t>
          </a:r>
        </a:p>
      </dgm:t>
    </dgm:pt>
    <dgm:pt modelId="{0B35C258-9B52-4EFD-A6BA-668ACE7117D0}" type="parTrans" cxnId="{C36E1A51-AD49-44F2-A7DD-20826265711A}">
      <dgm:prSet/>
      <dgm:spPr/>
      <dgm:t>
        <a:bodyPr/>
        <a:lstStyle/>
        <a:p>
          <a:endParaRPr lang="en-US"/>
        </a:p>
      </dgm:t>
    </dgm:pt>
    <dgm:pt modelId="{7047197E-2828-4B83-84B5-2BFBE2C19961}" type="sibTrans" cxnId="{C36E1A51-AD49-44F2-A7DD-20826265711A}">
      <dgm:prSet/>
      <dgm:spPr/>
      <dgm:t>
        <a:bodyPr/>
        <a:lstStyle/>
        <a:p>
          <a:endParaRPr lang="en-US"/>
        </a:p>
      </dgm:t>
    </dgm:pt>
    <dgm:pt modelId="{2396B278-2C73-4060-A863-5CA4E1D7EE1D}">
      <dgm:prSet/>
      <dgm:spPr/>
      <dgm:t>
        <a:bodyPr/>
        <a:lstStyle/>
        <a:p>
          <a:r>
            <a:rPr lang="en-US" dirty="0"/>
            <a:t>I don’t want to be stuck in a wheelchair all the time</a:t>
          </a:r>
        </a:p>
      </dgm:t>
    </dgm:pt>
    <dgm:pt modelId="{E4670C47-51CB-42E0-95B2-3415F8B43EDD}" type="parTrans" cxnId="{885D847F-6892-4E66-9208-A51B4A738CD2}">
      <dgm:prSet/>
      <dgm:spPr/>
      <dgm:t>
        <a:bodyPr/>
        <a:lstStyle/>
        <a:p>
          <a:endParaRPr lang="en-US"/>
        </a:p>
      </dgm:t>
    </dgm:pt>
    <dgm:pt modelId="{19DFBA98-547C-4909-9330-774DB4C5B0B5}" type="sibTrans" cxnId="{885D847F-6892-4E66-9208-A51B4A738CD2}">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160ED70C-5932-43AF-8BFA-4B844FB48B55}" type="presOf" srcId="{9F55D0AF-9DF3-42C6-A3E2-33F2C21CB5C7}" destId="{30866418-CA02-4ACE-A933-FFCA0C9D928F}" srcOrd="1"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7AFE3761-8802-4645-9433-F41909D45263}" type="presOf" srcId="{BB0947C6-E8B0-469A-A11D-15A430E418DA}" destId="{E5AECE3D-A51C-44FB-B364-B7847F6DE564}" srcOrd="1"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FAEAE950-C3D5-4A18-8B8A-5DF5DDA7C5A5}" type="presOf" srcId="{5E3CBF12-BAE3-4A66-9CF2-53AD4F984900}" destId="{8E48CC2E-9D03-4AC2-BFC3-EA281BCF3F33}" srcOrd="0" destOrd="1" presId="urn:microsoft.com/office/officeart/2005/8/layout/venn1"/>
    <dgm:cxn modelId="{C36E1A51-AD49-44F2-A7DD-20826265711A}" srcId="{370E5D95-4A43-4536-AE06-8ACF78810DA0}" destId="{BB0947C6-E8B0-469A-A11D-15A430E418DA}" srcOrd="1" destOrd="0" parTransId="{0B35C258-9B52-4EFD-A6BA-668ACE7117D0}" sibTransId="{7047197E-2828-4B83-84B5-2BFBE2C19961}"/>
    <dgm:cxn modelId="{1D1FEA57-16F1-432D-9308-139F1CCFDE23}" srcId="{707820DE-E2D6-4438-963E-30C5BE1B734B}" destId="{B3DC0CA6-5758-443E-B1FC-3589C2E6321F}" srcOrd="2" destOrd="0" parTransId="{FCCDB2F8-64E7-491C-A5AB-4E8DF92A6F55}" sibTransId="{1C0A873E-402C-4983-8646-6A62C0914032}"/>
    <dgm:cxn modelId="{2183867B-E0B7-41C6-BC73-0664DA350617}" type="presOf" srcId="{2396B278-2C73-4060-A863-5CA4E1D7EE1D}" destId="{26FA586F-EDDC-45EF-BEF3-0518C15872B6}" srcOrd="0" destOrd="3" presId="urn:microsoft.com/office/officeart/2005/8/layout/venn1"/>
    <dgm:cxn modelId="{9A26917D-DB7B-4C95-9A0C-2876F8276C8D}" type="presOf" srcId="{B3674353-A27D-477E-81F4-CFD31C483000}" destId="{8E48CC2E-9D03-4AC2-BFC3-EA281BCF3F33}" srcOrd="0" destOrd="2" presId="urn:microsoft.com/office/officeart/2005/8/layout/venn1"/>
    <dgm:cxn modelId="{885D847F-6892-4E66-9208-A51B4A738CD2}" srcId="{370E5D95-4A43-4536-AE06-8ACF78810DA0}" destId="{2396B278-2C73-4060-A863-5CA4E1D7EE1D}" srcOrd="2" destOrd="0" parTransId="{E4670C47-51CB-42E0-95B2-3415F8B43EDD}" sibTransId="{19DFBA98-547C-4909-9330-774DB4C5B0B5}"/>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E7FE8BB6-B2C3-4825-A529-096745DA2B88}" type="presOf" srcId="{2396B278-2C73-4060-A863-5CA4E1D7EE1D}" destId="{E5AECE3D-A51C-44FB-B364-B7847F6DE564}" srcOrd="1" destOrd="3"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254380DE-0D91-4AF0-B68E-275495CB33EF}" type="presOf" srcId="{BB0947C6-E8B0-469A-A11D-15A430E418DA}" destId="{26FA586F-EDDC-45EF-BEF3-0518C15872B6}" srcOrd="0" destOrd="2"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Dysfunctional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(Review of Systems)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82384CC7-08F1-4782-B4EA-453679FF57BD}">
      <dgm:prSet phldrT="[Text]"/>
      <dgm:spPr/>
      <dgm:t>
        <a:bodyPr/>
        <a:lstStyle/>
        <a:p>
          <a:r>
            <a:rPr lang="en-US"/>
            <a:t>Prognosis</a:t>
          </a:r>
        </a:p>
      </dgm:t>
    </dgm:pt>
    <dgm:pt modelId="{1EC3BBEA-4FCE-4B38-BEE0-F3DD73F6A2FA}" type="parTrans" cxnId="{FF3A5A4A-3901-4A64-B017-A5D72B03CC39}">
      <dgm:prSet/>
      <dgm:spPr/>
      <dgm:t>
        <a:bodyPr/>
        <a:lstStyle/>
        <a:p>
          <a:endParaRPr lang="en-US"/>
        </a:p>
      </dgm:t>
    </dgm:pt>
    <dgm:pt modelId="{3E8C2AF1-A997-494F-B0BF-B07F4A21FE36}" type="sibTrans" cxnId="{FF3A5A4A-3901-4A64-B017-A5D72B03CC39}">
      <dgm:prSet/>
      <dgm:spPr/>
      <dgm:t>
        <a:bodyPr/>
        <a:lstStyle/>
        <a:p>
          <a:endParaRPr lang="en-US"/>
        </a:p>
      </dgm:t>
    </dgm:pt>
    <dgm:pt modelId="{88018857-68CD-4414-9047-5A7D8A25BA18}">
      <dgm:prSet/>
      <dgm:spPr/>
      <dgm:t>
        <a:bodyPr/>
        <a:lstStyle/>
        <a:p>
          <a:r>
            <a:rPr lang="en-US"/>
            <a:t>Broad Scope of Intervention</a:t>
          </a:r>
        </a:p>
      </dgm:t>
    </dgm:pt>
    <dgm:pt modelId="{11C5C8F7-7346-47E5-81BD-08E635C3E33B}" type="parTrans" cxnId="{ACF88356-278D-4C61-9E18-45BD62120040}">
      <dgm:prSet/>
      <dgm:spPr/>
      <dgm:t>
        <a:bodyPr/>
        <a:lstStyle/>
        <a:p>
          <a:endParaRPr lang="en-US"/>
        </a:p>
      </dgm:t>
    </dgm:pt>
    <dgm:pt modelId="{A68D4275-4BD0-4D11-8A3F-2809885DC6C4}" type="sibTrans" cxnId="{ACF88356-278D-4C61-9E18-45BD62120040}">
      <dgm:prSet/>
      <dgm:spPr/>
      <dgm:t>
        <a:bodyPr/>
        <a:lstStyle/>
        <a:p>
          <a:endParaRPr lang="en-US"/>
        </a:p>
      </dgm:t>
    </dgm:pt>
    <dgm:pt modelId="{10D3CC92-8DE0-42DB-AB99-ACE18A27472A}">
      <dgm:prSet/>
      <dgm:spPr/>
      <dgm:t>
        <a:bodyPr/>
        <a:lstStyle/>
        <a:p>
          <a:r>
            <a:rPr lang="en-US"/>
            <a:t>Intensity of Intervention</a:t>
          </a:r>
        </a:p>
      </dgm:t>
    </dgm:pt>
    <dgm:pt modelId="{93470F3B-405C-470D-BA74-985D4F4059FD}" type="parTrans" cxnId="{DF4E727D-581A-4366-9358-5D018CDBA9E2}">
      <dgm:prSet/>
      <dgm:spPr/>
      <dgm:t>
        <a:bodyPr/>
        <a:lstStyle/>
        <a:p>
          <a:endParaRPr lang="en-US"/>
        </a:p>
      </dgm:t>
    </dgm:pt>
    <dgm:pt modelId="{C70E6094-FFDF-491C-9D82-C496B24038DD}" type="sibTrans" cxnId="{DF4E727D-581A-4366-9358-5D018CDBA9E2}">
      <dgm:prSet/>
      <dgm:spPr/>
      <dgm:t>
        <a:bodyPr/>
        <a:lstStyle/>
        <a:p>
          <a:endParaRPr lang="en-US"/>
        </a:p>
      </dgm:t>
    </dgm:pt>
    <dgm:pt modelId="{7871391B-2963-41FA-B3B9-56A211BA51E7}">
      <dgm:prSet phldrT="[Text]"/>
      <dgm:spPr/>
      <dgm:t>
        <a:bodyPr/>
        <a:lstStyle/>
        <a:p>
          <a:r>
            <a:rPr lang="en-US"/>
            <a:t>Specific Type of Intervention</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9F36947A-8EAF-42DA-B6D7-ECFC47698651}">
      <dgm:prSet/>
      <dgm:spPr/>
      <dgm:t>
        <a:bodyPr/>
        <a:lstStyle/>
        <a:p>
          <a:r>
            <a:rPr lang="en-US"/>
            <a:t>Best Provider</a:t>
          </a:r>
        </a:p>
      </dgm:t>
    </dgm:pt>
    <dgm:pt modelId="{219B180D-6758-4CD5-9C23-C7814C6862C4}" type="parTrans" cxnId="{A804AF35-DE26-4FDB-AE9A-1A4F0BF462E0}">
      <dgm:prSet/>
      <dgm:spPr/>
      <dgm:t>
        <a:bodyPr/>
        <a:lstStyle/>
        <a:p>
          <a:endParaRPr lang="en-US"/>
        </a:p>
      </dgm:t>
    </dgm:pt>
    <dgm:pt modelId="{77406B36-09DA-49FE-9A11-B2CBAA7EA241}" type="sibTrans" cxnId="{A804AF35-DE26-4FDB-AE9A-1A4F0BF462E0}">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2A6F9E18-2267-4B10-8109-2E9D0F512E1D}" type="presOf" srcId="{9F36947A-8EAF-42DA-B6D7-ECFC47698651}" destId="{5B6E7081-5384-4A08-B978-D2A54915A43E}" srcOrd="1"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A804AF35-DE26-4FDB-AE9A-1A4F0BF462E0}" srcId="{AA25DA07-8C23-46D6-8F65-B68DCB696DF6}" destId="{9F36947A-8EAF-42DA-B6D7-ECFC47698651}" srcOrd="1" destOrd="0" parTransId="{219B180D-6758-4CD5-9C23-C7814C6862C4}" sibTransId="{77406B36-09DA-49FE-9A11-B2CBAA7EA24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54EAB78B-FED7-499B-911A-C77D2926C59B}" type="presOf" srcId="{9F36947A-8EAF-42DA-B6D7-ECFC47698651}" destId="{72283C5C-CF36-448A-88CA-5F690C7DDD04}" srcOrd="0" destOrd="2"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Dysfunctional Neuroplasticity: None</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 </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(ROS):</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dirty="0"/>
            <a:t>Safety/Precautions: decreased balance, increased muscle tone</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dirty="0"/>
            <a:t>Prognosis: good</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dirty="0"/>
            <a:t>Best Provider: PT</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7871391B-2963-41FA-B3B9-56A211BA51E7}">
      <dgm:prSet phldrT="[Text]"/>
      <dgm:spPr/>
      <dgm:t>
        <a:bodyPr/>
        <a:lstStyle/>
        <a:p>
          <a:r>
            <a:rPr lang="en-US" dirty="0"/>
            <a:t>Specific: weakness in LE’s, decreased endurance</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82384CC7-08F1-4782-B4EA-453679FF57BD}">
      <dgm:prSet phldrT="[Text]"/>
      <dgm:spPr/>
      <dgm:t>
        <a:bodyPr/>
        <a:lstStyle/>
        <a:p>
          <a:r>
            <a:rPr lang="en-US" dirty="0"/>
            <a:t>Prognosis: </a:t>
          </a:r>
        </a:p>
      </dgm:t>
    </dgm:pt>
    <dgm:pt modelId="{3E8C2AF1-A997-494F-B0BF-B07F4A21FE36}" type="sibTrans" cxnId="{FF3A5A4A-3901-4A64-B017-A5D72B03CC39}">
      <dgm:prSet/>
      <dgm:spPr/>
      <dgm:t>
        <a:bodyPr/>
        <a:lstStyle/>
        <a:p>
          <a:endParaRPr lang="en-US"/>
        </a:p>
      </dgm:t>
    </dgm:pt>
    <dgm:pt modelId="{1EC3BBEA-4FCE-4B38-BEE0-F3DD73F6A2FA}" type="parTrans" cxnId="{FF3A5A4A-3901-4A64-B017-A5D72B03CC39}">
      <dgm:prSet/>
      <dgm:spPr/>
      <dgm:t>
        <a:bodyPr/>
        <a:lstStyle/>
        <a:p>
          <a:endParaRPr lang="en-US"/>
        </a:p>
      </dgm:t>
    </dgm:pt>
    <dgm:pt modelId="{88018857-68CD-4414-9047-5A7D8A25BA18}">
      <dgm:prSet/>
      <dgm:spPr/>
      <dgm:t>
        <a:bodyPr/>
        <a:lstStyle/>
        <a:p>
          <a:r>
            <a:rPr lang="en-US" dirty="0"/>
            <a:t>Broad:</a:t>
          </a:r>
        </a:p>
      </dgm:t>
    </dgm:pt>
    <dgm:pt modelId="{A68D4275-4BD0-4D11-8A3F-2809885DC6C4}" type="sibTrans" cxnId="{ACF88356-278D-4C61-9E18-45BD62120040}">
      <dgm:prSet/>
      <dgm:spPr/>
      <dgm:t>
        <a:bodyPr/>
        <a:lstStyle/>
        <a:p>
          <a:endParaRPr lang="en-US"/>
        </a:p>
      </dgm:t>
    </dgm:pt>
    <dgm:pt modelId="{11C5C8F7-7346-47E5-81BD-08E635C3E33B}" type="parTrans" cxnId="{ACF88356-278D-4C61-9E18-45BD62120040}">
      <dgm:prSet/>
      <dgm:spPr/>
      <dgm:t>
        <a:bodyPr/>
        <a:lstStyle/>
        <a:p>
          <a:endParaRPr lang="en-US"/>
        </a:p>
      </dgm:t>
    </dgm:pt>
    <dgm:pt modelId="{10D3CC92-8DE0-42DB-AB99-ACE18A27472A}">
      <dgm:prSet/>
      <dgm:spPr/>
      <dgm:t>
        <a:bodyPr/>
        <a:lstStyle/>
        <a:p>
          <a:r>
            <a:rPr lang="en-US" dirty="0"/>
            <a:t>Intensity of Intervention:</a:t>
          </a:r>
        </a:p>
      </dgm:t>
    </dgm:pt>
    <dgm:pt modelId="{C70E6094-FFDF-491C-9D82-C496B24038DD}" type="sibTrans" cxnId="{DF4E727D-581A-4366-9358-5D018CDBA9E2}">
      <dgm:prSet/>
      <dgm:spPr/>
      <dgm:t>
        <a:bodyPr/>
        <a:lstStyle/>
        <a:p>
          <a:endParaRPr lang="en-US"/>
        </a:p>
      </dgm:t>
    </dgm:pt>
    <dgm:pt modelId="{93470F3B-405C-470D-BA74-985D4F4059FD}" type="parTrans" cxnId="{DF4E727D-581A-4366-9358-5D018CDBA9E2}">
      <dgm:prSet/>
      <dgm:spPr/>
      <dgm:t>
        <a:bodyPr/>
        <a:lstStyle/>
        <a:p>
          <a:endParaRPr lang="en-US"/>
        </a:p>
      </dgm:t>
    </dgm:pt>
    <dgm:pt modelId="{F5072A7E-FC35-47E5-906D-2C49B8EA96D3}">
      <dgm:prSet phldrT="[Text]"/>
      <dgm:spPr/>
      <dgm:t>
        <a:bodyPr/>
        <a:lstStyle/>
        <a:p>
          <a:r>
            <a:rPr lang="en-US" dirty="0"/>
            <a:t>Best Provider: PT</a:t>
          </a:r>
        </a:p>
      </dgm:t>
    </dgm:pt>
    <dgm:pt modelId="{8EA98CB0-5F1D-4D93-A374-26237AA9B693}" type="parTrans" cxnId="{6E3FC072-6609-44C8-933C-7E583FBACE29}">
      <dgm:prSet/>
      <dgm:spPr/>
      <dgm:t>
        <a:bodyPr/>
        <a:lstStyle/>
        <a:p>
          <a:endParaRPr lang="en-US"/>
        </a:p>
      </dgm:t>
    </dgm:pt>
    <dgm:pt modelId="{93EAB1B7-7D97-46DA-9F3D-5CDDD247C238}" type="sibTrans" cxnId="{6E3FC072-6609-44C8-933C-7E583FBACE29}">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78F52416-DB03-4129-97F0-57629B2AB092}" type="presOf" srcId="{F5072A7E-FC35-47E5-906D-2C49B8EA96D3}" destId="{72283C5C-CF36-448A-88CA-5F690C7DDD04}" srcOrd="0"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6E3FC072-6609-44C8-933C-7E583FBACE29}" srcId="{AA25DA07-8C23-46D6-8F65-B68DCB696DF6}" destId="{F5072A7E-FC35-47E5-906D-2C49B8EA96D3}" srcOrd="1" destOrd="0" parTransId="{8EA98CB0-5F1D-4D93-A374-26237AA9B693}" sibTransId="{93EAB1B7-7D97-46DA-9F3D-5CDDD247C238}"/>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195C3CF9-6258-419E-B197-40CFB4DBEC41}" type="presOf" srcId="{F5072A7E-FC35-47E5-906D-2C49B8EA96D3}" destId="{5B6E7081-5384-4A08-B978-D2A54915A43E}" srcOrd="1" destOrd="2"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DD0C2CC-9F9D-4DB9-9C40-9562F724D9C2}" type="doc">
      <dgm:prSet loTypeId="urn:microsoft.com/office/officeart/2005/8/layout/venn3"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a:t>Treat</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F5498AD4-2A86-4045-9B28-A02F43FABB38}">
      <dgm:prSet phldrT="[Text]"/>
      <dgm:spPr/>
      <dgm:t>
        <a:bodyPr/>
        <a:lstStyle/>
        <a:p>
          <a:r>
            <a:rPr lang="en-US"/>
            <a:t>Treat &amp; Refer</a:t>
          </a:r>
        </a:p>
      </dgm:t>
    </dgm:pt>
    <dgm:pt modelId="{D3317F84-08FA-4701-8F63-C2CCBCE463C6}" type="parTrans" cxnId="{29282090-B4E3-4B5D-9E7A-BC2A0BAD1FF2}">
      <dgm:prSet/>
      <dgm:spPr/>
      <dgm:t>
        <a:bodyPr/>
        <a:lstStyle/>
        <a:p>
          <a:endParaRPr lang="en-US"/>
        </a:p>
      </dgm:t>
    </dgm:pt>
    <dgm:pt modelId="{590D9D60-9FC1-427C-B26C-59D722153150}" type="sibTrans" cxnId="{29282090-B4E3-4B5D-9E7A-BC2A0BAD1FF2}">
      <dgm:prSet/>
      <dgm:spPr/>
      <dgm:t>
        <a:bodyPr/>
        <a:lstStyle/>
        <a:p>
          <a:endParaRPr lang="en-US"/>
        </a:p>
      </dgm:t>
    </dgm:pt>
    <dgm:pt modelId="{F4F8C882-E732-4546-BEC5-5D0A9AE7014D}">
      <dgm:prSet phldrT="[Text]"/>
      <dgm:spPr/>
      <dgm:t>
        <a:bodyPr/>
        <a:lstStyle/>
        <a:p>
          <a:r>
            <a:rPr lang="en-US"/>
            <a:t>Refer</a:t>
          </a:r>
        </a:p>
      </dgm:t>
    </dgm:pt>
    <dgm:pt modelId="{EC70B31D-E9B0-4538-9B78-0CCF80967F12}" type="parTrans" cxnId="{35267C8F-334E-42BF-8251-034B927BEAD8}">
      <dgm:prSet/>
      <dgm:spPr/>
      <dgm:t>
        <a:bodyPr/>
        <a:lstStyle/>
        <a:p>
          <a:endParaRPr lang="en-US"/>
        </a:p>
      </dgm:t>
    </dgm:pt>
    <dgm:pt modelId="{85B48577-C793-4F39-BD27-8508BCFFB697}" type="sibTrans" cxnId="{35267C8F-334E-42BF-8251-034B927BEAD8}">
      <dgm:prSet/>
      <dgm:spPr/>
      <dgm:t>
        <a:bodyPr/>
        <a:lstStyle/>
        <a:p>
          <a:endParaRPr lang="en-US"/>
        </a:p>
      </dgm:t>
    </dgm:pt>
    <dgm:pt modelId="{FED9E9DF-8B86-47BF-9A0B-3C810F8A7CEE}" type="pres">
      <dgm:prSet presAssocID="{ADD0C2CC-9F9D-4DB9-9C40-9562F724D9C2}" presName="Name0" presStyleCnt="0">
        <dgm:presLayoutVars>
          <dgm:dir/>
          <dgm:resizeHandles val="exact"/>
        </dgm:presLayoutVars>
      </dgm:prSet>
      <dgm:spPr/>
    </dgm:pt>
    <dgm:pt modelId="{DDF9D258-0E1A-4410-B045-205AC46C8173}" type="pres">
      <dgm:prSet presAssocID="{4BAFAC7C-4EAF-4235-9691-CBE6980559BE}" presName="Name5" presStyleLbl="vennNode1" presStyleIdx="0" presStyleCnt="3" custLinFactNeighborX="-33970" custLinFactNeighborY="-5313">
        <dgm:presLayoutVars>
          <dgm:bulletEnabled val="1"/>
        </dgm:presLayoutVars>
      </dgm:prSet>
      <dgm:spPr/>
    </dgm:pt>
    <dgm:pt modelId="{2EC230F3-9266-49B1-9963-BC7ACF999FFF}" type="pres">
      <dgm:prSet presAssocID="{336FE740-6D49-489D-9EAB-06F463FA7D3E}" presName="space" presStyleCnt="0"/>
      <dgm:spPr/>
    </dgm:pt>
    <dgm:pt modelId="{1F0E6161-C68C-477D-8E5C-3C42223FDB74}" type="pres">
      <dgm:prSet presAssocID="{F5498AD4-2A86-4045-9B28-A02F43FABB38}" presName="Name5" presStyleLbl="vennNode1" presStyleIdx="1" presStyleCnt="3">
        <dgm:presLayoutVars>
          <dgm:bulletEnabled val="1"/>
        </dgm:presLayoutVars>
      </dgm:prSet>
      <dgm:spPr/>
    </dgm:pt>
    <dgm:pt modelId="{71885A44-1597-47FF-A57A-BE944817C5CC}" type="pres">
      <dgm:prSet presAssocID="{590D9D60-9FC1-427C-B26C-59D722153150}" presName="space" presStyleCnt="0"/>
      <dgm:spPr/>
    </dgm:pt>
    <dgm:pt modelId="{CAB71870-4ECA-457F-893E-AEF7B368C481}" type="pres">
      <dgm:prSet presAssocID="{F4F8C882-E732-4546-BEC5-5D0A9AE7014D}" presName="Name5" presStyleLbl="vennNode1" presStyleIdx="2" presStyleCnt="3">
        <dgm:presLayoutVars>
          <dgm:bulletEnabled val="1"/>
        </dgm:presLayoutVars>
      </dgm:prSet>
      <dgm:spPr/>
    </dgm:pt>
  </dgm:ptLst>
  <dgm:cxnLst>
    <dgm:cxn modelId="{1551B014-11CC-467B-A2F6-774C9EBA85D7}" type="presOf" srcId="{F4F8C882-E732-4546-BEC5-5D0A9AE7014D}" destId="{CAB71870-4ECA-457F-893E-AEF7B368C481}" srcOrd="0" destOrd="0" presId="urn:microsoft.com/office/officeart/2005/8/layout/venn3"/>
    <dgm:cxn modelId="{920CE239-D6B0-44EE-869F-A5BC66508B52}" type="presOf" srcId="{ADD0C2CC-9F9D-4DB9-9C40-9562F724D9C2}" destId="{FED9E9DF-8B86-47BF-9A0B-3C810F8A7CEE}" srcOrd="0" destOrd="0" presId="urn:microsoft.com/office/officeart/2005/8/layout/venn3"/>
    <dgm:cxn modelId="{376BB943-EFAE-44D3-B920-5D4A2333EB56}" type="presOf" srcId="{F5498AD4-2A86-4045-9B28-A02F43FABB38}" destId="{1F0E6161-C68C-477D-8E5C-3C42223FDB74}" srcOrd="0" destOrd="0" presId="urn:microsoft.com/office/officeart/2005/8/layout/venn3"/>
    <dgm:cxn modelId="{8C491B87-1A36-4A77-906B-500B829224CE}" srcId="{ADD0C2CC-9F9D-4DB9-9C40-9562F724D9C2}" destId="{4BAFAC7C-4EAF-4235-9691-CBE6980559BE}" srcOrd="0" destOrd="0" parTransId="{6BAD32B8-8693-4623-8E61-206B4D678E1C}" sibTransId="{336FE740-6D49-489D-9EAB-06F463FA7D3E}"/>
    <dgm:cxn modelId="{35267C8F-334E-42BF-8251-034B927BEAD8}" srcId="{ADD0C2CC-9F9D-4DB9-9C40-9562F724D9C2}" destId="{F4F8C882-E732-4546-BEC5-5D0A9AE7014D}" srcOrd="2" destOrd="0" parTransId="{EC70B31D-E9B0-4538-9B78-0CCF80967F12}" sibTransId="{85B48577-C793-4F39-BD27-8508BCFFB697}"/>
    <dgm:cxn modelId="{29282090-B4E3-4B5D-9E7A-BC2A0BAD1FF2}" srcId="{ADD0C2CC-9F9D-4DB9-9C40-9562F724D9C2}" destId="{F5498AD4-2A86-4045-9B28-A02F43FABB38}" srcOrd="1" destOrd="0" parTransId="{D3317F84-08FA-4701-8F63-C2CCBCE463C6}" sibTransId="{590D9D60-9FC1-427C-B26C-59D722153150}"/>
    <dgm:cxn modelId="{6F2557B9-AD05-416B-8263-90B43A5E2776}" type="presOf" srcId="{4BAFAC7C-4EAF-4235-9691-CBE6980559BE}" destId="{DDF9D258-0E1A-4410-B045-205AC46C8173}" srcOrd="0" destOrd="0" presId="urn:microsoft.com/office/officeart/2005/8/layout/venn3"/>
    <dgm:cxn modelId="{A10B3320-418D-41A8-84F4-7C66BF0429DD}" type="presParOf" srcId="{FED9E9DF-8B86-47BF-9A0B-3C810F8A7CEE}" destId="{DDF9D258-0E1A-4410-B045-205AC46C8173}" srcOrd="0" destOrd="0" presId="urn:microsoft.com/office/officeart/2005/8/layout/venn3"/>
    <dgm:cxn modelId="{B2056FFA-F48A-45C4-9508-247AFE21C60D}" type="presParOf" srcId="{FED9E9DF-8B86-47BF-9A0B-3C810F8A7CEE}" destId="{2EC230F3-9266-49B1-9963-BC7ACF999FFF}" srcOrd="1" destOrd="0" presId="urn:microsoft.com/office/officeart/2005/8/layout/venn3"/>
    <dgm:cxn modelId="{BC3FC1F3-95D6-489D-9902-4D6A0BBC125D}" type="presParOf" srcId="{FED9E9DF-8B86-47BF-9A0B-3C810F8A7CEE}" destId="{1F0E6161-C68C-477D-8E5C-3C42223FDB74}" srcOrd="2" destOrd="0" presId="urn:microsoft.com/office/officeart/2005/8/layout/venn3"/>
    <dgm:cxn modelId="{4BF20B77-C40A-477D-A841-6BAC3C588132}" type="presParOf" srcId="{FED9E9DF-8B86-47BF-9A0B-3C810F8A7CEE}" destId="{71885A44-1597-47FF-A57A-BE944817C5CC}" srcOrd="3" destOrd="0" presId="urn:microsoft.com/office/officeart/2005/8/layout/venn3"/>
    <dgm:cxn modelId="{B8F366AC-2568-4575-9DEF-3A2E241840EC}" type="presParOf" srcId="{FED9E9DF-8B86-47BF-9A0B-3C810F8A7CEE}" destId="{CAB71870-4ECA-457F-893E-AEF7B368C48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ADD0C2CC-9F9D-4DB9-9C40-9562F724D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a:t>Patient Needs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Diagnosis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Treatment Options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CF17CC1F-0E46-4D1E-AFFE-865063BA2D11}">
      <dgm:prSet phldrT="[Text]"/>
      <dgm:spPr/>
      <dgm:t>
        <a:bodyPr/>
        <a:lstStyle/>
        <a:p>
          <a:r>
            <a:rPr lang="en-US"/>
            <a:t>Treat</a:t>
          </a:r>
        </a:p>
      </dgm:t>
    </dgm:pt>
    <dgm:pt modelId="{81EBFF81-C945-4E09-9BE7-F7242D351EE4}" type="parTrans" cxnId="{B037E468-4480-4C91-A9C1-71FF65BF8954}">
      <dgm:prSet/>
      <dgm:spPr/>
      <dgm:t>
        <a:bodyPr/>
        <a:lstStyle/>
        <a:p>
          <a:endParaRPr lang="en-US"/>
        </a:p>
      </dgm:t>
    </dgm:pt>
    <dgm:pt modelId="{9094902B-57EE-4974-A562-9FCE98BDA54A}" type="sibTrans" cxnId="{B037E468-4480-4C91-A9C1-71FF65BF8954}">
      <dgm:prSet/>
      <dgm:spPr/>
      <dgm:t>
        <a:bodyPr/>
        <a:lstStyle/>
        <a:p>
          <a:endParaRPr lang="en-US"/>
        </a:p>
      </dgm:t>
    </dgm:pt>
    <dgm:pt modelId="{CC2AFDF6-BDB0-4BE7-B4FE-EFEC467022EE}">
      <dgm:prSet phldrT="[Text]"/>
      <dgm:spPr/>
      <dgm:t>
        <a:bodyPr/>
        <a:lstStyle/>
        <a:p>
          <a:r>
            <a:rPr lang="en-US"/>
            <a:t>Reassess</a:t>
          </a:r>
        </a:p>
      </dgm:t>
    </dgm:pt>
    <dgm:pt modelId="{A7DC06B3-7429-489F-8F9D-56CB70ACC5FE}" type="parTrans" cxnId="{75FB7424-1919-481A-A4CC-4156C6B7E087}">
      <dgm:prSet/>
      <dgm:spPr/>
      <dgm:t>
        <a:bodyPr/>
        <a:lstStyle/>
        <a:p>
          <a:endParaRPr lang="en-US"/>
        </a:p>
      </dgm:t>
    </dgm:pt>
    <dgm:pt modelId="{38ABB62C-7685-4433-82EE-0F5AC0D88056}" type="sibTrans" cxnId="{75FB7424-1919-481A-A4CC-4156C6B7E087}">
      <dgm:prSet/>
      <dgm:spPr/>
      <dgm:t>
        <a:bodyPr/>
        <a:lstStyle/>
        <a:p>
          <a:endParaRPr lang="en-US"/>
        </a:p>
      </dgm:t>
    </dgm:pt>
    <dgm:pt modelId="{941CBA6F-D624-4FEE-97AF-50E25074A3EC}">
      <dgm:prSet phldrT="[Text]"/>
      <dgm:spPr/>
      <dgm:t>
        <a:bodyPr/>
        <a:lstStyle/>
        <a:p>
          <a:r>
            <a:rPr lang="en-US"/>
            <a:t>Fears/Concerns</a:t>
          </a:r>
        </a:p>
      </dgm:t>
    </dgm:pt>
    <dgm:pt modelId="{F0215338-5AC5-45CB-838A-F4E8F3B8D76F}" type="parTrans" cxnId="{6A173958-815A-4741-9AD5-7608DB5B67DA}">
      <dgm:prSet/>
      <dgm:spPr/>
      <dgm:t>
        <a:bodyPr/>
        <a:lstStyle/>
        <a:p>
          <a:endParaRPr lang="en-US"/>
        </a:p>
      </dgm:t>
    </dgm:pt>
    <dgm:pt modelId="{91811121-4C4A-44B3-928E-C5E5DDD97E22}" type="sibTrans" cxnId="{6A173958-815A-4741-9AD5-7608DB5B67DA}">
      <dgm:prSet/>
      <dgm:spPr/>
      <dgm:t>
        <a:bodyPr/>
        <a:lstStyle/>
        <a:p>
          <a:endParaRPr lang="en-US"/>
        </a:p>
      </dgm:t>
    </dgm:pt>
    <dgm:pt modelId="{45B4C8CA-105D-4E62-9D4A-9F8B7745EF83}">
      <dgm:prSet phldrT="[Text]"/>
      <dgm:spPr/>
      <dgm:t>
        <a:bodyPr/>
        <a:lstStyle/>
        <a:p>
          <a:r>
            <a:rPr lang="en-US"/>
            <a:t>Expectations</a:t>
          </a:r>
        </a:p>
      </dgm:t>
    </dgm:pt>
    <dgm:pt modelId="{227EB31E-DAD2-4DA6-9F1A-38C2C07E3B79}" type="parTrans" cxnId="{A07085E1-4AC7-4933-9D03-228242B82388}">
      <dgm:prSet/>
      <dgm:spPr/>
      <dgm:t>
        <a:bodyPr/>
        <a:lstStyle/>
        <a:p>
          <a:endParaRPr lang="en-US"/>
        </a:p>
      </dgm:t>
    </dgm:pt>
    <dgm:pt modelId="{054C1285-AE8F-4287-BB3F-4D827FE41B09}" type="sibTrans" cxnId="{A07085E1-4AC7-4933-9D03-228242B82388}">
      <dgm:prSet/>
      <dgm:spPr/>
      <dgm:t>
        <a:bodyPr/>
        <a:lstStyle/>
        <a:p>
          <a:endParaRPr lang="en-US"/>
        </a:p>
      </dgm:t>
    </dgm:pt>
    <dgm:pt modelId="{541ADE60-6512-4C5B-9F11-9627E4B9BEB1}">
      <dgm:prSet phldrT="[Text]"/>
      <dgm:spPr/>
      <dgm:t>
        <a:bodyPr/>
        <a:lstStyle/>
        <a:p>
          <a:r>
            <a:rPr lang="en-US"/>
            <a:t>Comparable Sign</a:t>
          </a:r>
        </a:p>
      </dgm:t>
    </dgm:pt>
    <dgm:pt modelId="{6719FC1D-E326-46EB-A501-4C86C89B174E}" type="parTrans" cxnId="{53CBF2C7-FB29-492A-A1ED-A5DADEBE7815}">
      <dgm:prSet/>
      <dgm:spPr/>
      <dgm:t>
        <a:bodyPr/>
        <a:lstStyle/>
        <a:p>
          <a:endParaRPr lang="en-US"/>
        </a:p>
      </dgm:t>
    </dgm:pt>
    <dgm:pt modelId="{3DE4EA87-6B01-4ECA-B08C-0417C39F1932}" type="sibTrans" cxnId="{53CBF2C7-FB29-492A-A1ED-A5DADEBE7815}">
      <dgm:prSet/>
      <dgm:spPr/>
      <dgm:t>
        <a:bodyPr/>
        <a:lstStyle/>
        <a:p>
          <a:endParaRPr lang="en-US"/>
        </a:p>
      </dgm:t>
    </dgm:pt>
    <dgm:pt modelId="{8809FEC4-A959-4B37-9102-E7099A349056}">
      <dgm:prSet phldrT="[Text]"/>
      <dgm:spPr/>
      <dgm:t>
        <a:bodyPr/>
        <a:lstStyle/>
        <a:p>
          <a:r>
            <a:rPr lang="en-US" dirty="0"/>
            <a:t>Dysfunctional Neuroplasticity</a:t>
          </a:r>
        </a:p>
      </dgm:t>
    </dgm:pt>
    <dgm:pt modelId="{9BC41BB0-4EF2-49E4-9B3A-ECD52810EE13}" type="parTrans" cxnId="{927AE76E-A4A7-4340-904A-051D762C534F}">
      <dgm:prSet/>
      <dgm:spPr/>
      <dgm:t>
        <a:bodyPr/>
        <a:lstStyle/>
        <a:p>
          <a:endParaRPr lang="en-US"/>
        </a:p>
      </dgm:t>
    </dgm:pt>
    <dgm:pt modelId="{7ADFDE6D-97F5-4A92-8001-3E32A2D67AB3}" type="sibTrans" cxnId="{927AE76E-A4A7-4340-904A-051D762C534F}">
      <dgm:prSet/>
      <dgm:spPr/>
      <dgm:t>
        <a:bodyPr/>
        <a:lstStyle/>
        <a:p>
          <a:endParaRPr lang="en-US"/>
        </a:p>
      </dgm:t>
    </dgm:pt>
    <dgm:pt modelId="{CA7C377B-EC0D-4236-97F5-52D40616BB2E}">
      <dgm:prSet phldrT="[Text]"/>
      <dgm:spPr/>
      <dgm:t>
        <a:bodyPr/>
        <a:lstStyle/>
        <a:p>
          <a:r>
            <a:rPr lang="en-US"/>
            <a:t>Pathology</a:t>
          </a:r>
        </a:p>
      </dgm:t>
    </dgm:pt>
    <dgm:pt modelId="{A00344FD-A3CC-42C6-A146-C09D74E7E4C3}" type="parTrans" cxnId="{A09B5E77-FC83-432C-9619-BA2D1BD820D7}">
      <dgm:prSet/>
      <dgm:spPr/>
      <dgm:t>
        <a:bodyPr/>
        <a:lstStyle/>
        <a:p>
          <a:endParaRPr lang="en-US"/>
        </a:p>
      </dgm:t>
    </dgm:pt>
    <dgm:pt modelId="{D7677D1A-01FE-47F6-A948-4C873E8415AB}" type="sibTrans" cxnId="{A09B5E77-FC83-432C-9619-BA2D1BD820D7}">
      <dgm:prSet/>
      <dgm:spPr/>
      <dgm:t>
        <a:bodyPr/>
        <a:lstStyle/>
        <a:p>
          <a:endParaRPr lang="en-US"/>
        </a:p>
      </dgm:t>
    </dgm:pt>
    <dgm:pt modelId="{D89D4ECA-06C8-4FD4-8CD2-9192E0937E69}">
      <dgm:prSet phldrT="[Text]"/>
      <dgm:spPr/>
      <dgm:t>
        <a:bodyPr/>
        <a:lstStyle/>
        <a:p>
          <a:r>
            <a:rPr lang="en-US"/>
            <a:t>Movement</a:t>
          </a:r>
        </a:p>
      </dgm:t>
    </dgm:pt>
    <dgm:pt modelId="{DA7CF9A7-A4C5-4D77-B75F-42073A5A8D99}" type="parTrans" cxnId="{3E376229-226D-4FF2-A54A-01CB961B1941}">
      <dgm:prSet/>
      <dgm:spPr/>
      <dgm:t>
        <a:bodyPr/>
        <a:lstStyle/>
        <a:p>
          <a:endParaRPr lang="en-US"/>
        </a:p>
      </dgm:t>
    </dgm:pt>
    <dgm:pt modelId="{8A7A182B-64CA-4DA5-8404-10BFE5B46CE9}" type="sibTrans" cxnId="{3E376229-226D-4FF2-A54A-01CB961B1941}">
      <dgm:prSet/>
      <dgm:spPr/>
      <dgm:t>
        <a:bodyPr/>
        <a:lstStyle/>
        <a:p>
          <a:endParaRPr lang="en-US"/>
        </a:p>
      </dgm:t>
    </dgm:pt>
    <dgm:pt modelId="{8124A29D-E96F-438D-B9FA-675D1A15BE72}">
      <dgm:prSet phldrT="[Text]"/>
      <dgm:spPr/>
      <dgm:t>
        <a:bodyPr/>
        <a:lstStyle/>
        <a:p>
          <a:r>
            <a:rPr lang="en-US"/>
            <a:t>Treat &amp; Refer</a:t>
          </a:r>
        </a:p>
      </dgm:t>
    </dgm:pt>
    <dgm:pt modelId="{8D392095-78C8-418E-951D-62A18E7351C0}" type="parTrans" cxnId="{9E73E3D8-2476-409F-9C0D-1D5F715D0610}">
      <dgm:prSet/>
      <dgm:spPr/>
      <dgm:t>
        <a:bodyPr/>
        <a:lstStyle/>
        <a:p>
          <a:endParaRPr lang="en-US"/>
        </a:p>
      </dgm:t>
    </dgm:pt>
    <dgm:pt modelId="{4C93FAE3-D40E-41D0-AB13-11E505727439}" type="sibTrans" cxnId="{9E73E3D8-2476-409F-9C0D-1D5F715D0610}">
      <dgm:prSet/>
      <dgm:spPr/>
      <dgm:t>
        <a:bodyPr/>
        <a:lstStyle/>
        <a:p>
          <a:endParaRPr lang="en-US"/>
        </a:p>
      </dgm:t>
    </dgm:pt>
    <dgm:pt modelId="{C19CA361-212A-453E-93E9-A028DFE9CAE0}">
      <dgm:prSet phldrT="[Text]"/>
      <dgm:spPr/>
      <dgm:t>
        <a:bodyPr/>
        <a:lstStyle/>
        <a:p>
          <a:r>
            <a:rPr lang="en-US"/>
            <a:t>Refer</a:t>
          </a:r>
        </a:p>
      </dgm:t>
    </dgm:pt>
    <dgm:pt modelId="{7CD9C7B8-24D0-487E-963A-D76BBBE689EE}" type="parTrans" cxnId="{BBFFD315-30C8-4179-9DCE-72138FE41A11}">
      <dgm:prSet/>
      <dgm:spPr/>
      <dgm:t>
        <a:bodyPr/>
        <a:lstStyle/>
        <a:p>
          <a:endParaRPr lang="en-US"/>
        </a:p>
      </dgm:t>
    </dgm:pt>
    <dgm:pt modelId="{07500133-AF8D-44BA-81BF-71B3C85ED6CB}" type="sibTrans" cxnId="{BBFFD315-30C8-4179-9DCE-72138FE41A11}">
      <dgm:prSet/>
      <dgm:spPr/>
      <dgm:t>
        <a:bodyPr/>
        <a:lstStyle/>
        <a:p>
          <a:endParaRPr lang="en-US"/>
        </a:p>
      </dgm:t>
    </dgm:pt>
    <dgm:pt modelId="{6FB2936A-5DC6-4701-B1FB-471E4B025078}">
      <dgm:prSet phldrT="[Text]"/>
      <dgm:spPr/>
      <dgm:t>
        <a:bodyPr/>
        <a:lstStyle/>
        <a:p>
          <a:r>
            <a:rPr lang="en-US"/>
            <a:t>Comparable Sign</a:t>
          </a:r>
        </a:p>
      </dgm:t>
    </dgm:pt>
    <dgm:pt modelId="{70477A7B-4219-4464-8F69-62A1AA7382B9}" type="parTrans" cxnId="{CC9C86A6-D050-4BE2-8D4B-72D5607E14DB}">
      <dgm:prSet/>
      <dgm:spPr/>
      <dgm:t>
        <a:bodyPr/>
        <a:lstStyle/>
        <a:p>
          <a:endParaRPr lang="en-US"/>
        </a:p>
      </dgm:t>
    </dgm:pt>
    <dgm:pt modelId="{8028D483-52E0-4322-B963-2AEC4A835C80}" type="sibTrans" cxnId="{CC9C86A6-D050-4BE2-8D4B-72D5607E14DB}">
      <dgm:prSet/>
      <dgm:spPr/>
      <dgm:t>
        <a:bodyPr/>
        <a:lstStyle/>
        <a:p>
          <a:endParaRPr lang="en-US"/>
        </a:p>
      </dgm:t>
    </dgm:pt>
    <dgm:pt modelId="{5A172ED7-E0F6-4203-B228-74C127B1964D}">
      <dgm:prSet phldrT="[Text]"/>
      <dgm:spPr/>
      <dgm:t>
        <a:bodyPr/>
        <a:lstStyle/>
        <a:p>
          <a:r>
            <a:rPr lang="en-US"/>
            <a:t>History &amp; Physical Exam</a:t>
          </a:r>
        </a:p>
      </dgm:t>
    </dgm:pt>
    <dgm:pt modelId="{856A216C-CCAB-481D-A3F0-965778E06D92}" type="parTrans" cxnId="{BD2AE445-EC28-4410-BB84-FD87127B9053}">
      <dgm:prSet/>
      <dgm:spPr/>
      <dgm:t>
        <a:bodyPr/>
        <a:lstStyle/>
        <a:p>
          <a:endParaRPr lang="en-US"/>
        </a:p>
      </dgm:t>
    </dgm:pt>
    <dgm:pt modelId="{F6C348B4-D315-4CC9-A83E-EE6F38E140C9}" type="sibTrans" cxnId="{BD2AE445-EC28-4410-BB84-FD87127B9053}">
      <dgm:prSet/>
      <dgm:spPr/>
      <dgm:t>
        <a:bodyPr/>
        <a:lstStyle/>
        <a:p>
          <a:endParaRPr lang="en-US"/>
        </a:p>
      </dgm:t>
    </dgm:pt>
    <dgm:pt modelId="{12BBC936-517B-48C8-B763-CF9555F954F1}" type="pres">
      <dgm:prSet presAssocID="{ADD0C2CC-9F9D-4DB9-9C40-9562F724D9C2}" presName="cycle" presStyleCnt="0">
        <dgm:presLayoutVars>
          <dgm:dir/>
          <dgm:resizeHandles val="exact"/>
        </dgm:presLayoutVars>
      </dgm:prSet>
      <dgm:spPr/>
    </dgm:pt>
    <dgm:pt modelId="{3BEC81C4-B736-4755-8B93-20D5FCC476E1}" type="pres">
      <dgm:prSet presAssocID="{4BAFAC7C-4EAF-4235-9691-CBE6980559BE}" presName="node" presStyleLbl="node1" presStyleIdx="0" presStyleCnt="5">
        <dgm:presLayoutVars>
          <dgm:bulletEnabled val="1"/>
        </dgm:presLayoutVars>
      </dgm:prSet>
      <dgm:spPr/>
    </dgm:pt>
    <dgm:pt modelId="{D8377FA5-1E55-4602-A8D6-4D70EC19F454}" type="pres">
      <dgm:prSet presAssocID="{336FE740-6D49-489D-9EAB-06F463FA7D3E}" presName="sibTrans" presStyleLbl="sibTrans2D1" presStyleIdx="0" presStyleCnt="5"/>
      <dgm:spPr/>
    </dgm:pt>
    <dgm:pt modelId="{E6E8B80C-CEDF-4E53-9839-4C324778B8B6}" type="pres">
      <dgm:prSet presAssocID="{336FE740-6D49-489D-9EAB-06F463FA7D3E}" presName="connectorText" presStyleLbl="sibTrans2D1" presStyleIdx="0" presStyleCnt="5"/>
      <dgm:spPr/>
    </dgm:pt>
    <dgm:pt modelId="{A648103B-DE4A-4D53-BF84-F1DDA5D61C29}" type="pres">
      <dgm:prSet presAssocID="{5A172ED7-E0F6-4203-B228-74C127B1964D}" presName="node" presStyleLbl="node1" presStyleIdx="1" presStyleCnt="5">
        <dgm:presLayoutVars>
          <dgm:bulletEnabled val="1"/>
        </dgm:presLayoutVars>
      </dgm:prSet>
      <dgm:spPr/>
    </dgm:pt>
    <dgm:pt modelId="{52BF4402-3A1D-4A08-8C02-47BBBD40AA61}" type="pres">
      <dgm:prSet presAssocID="{F6C348B4-D315-4CC9-A83E-EE6F38E140C9}" presName="sibTrans" presStyleLbl="sibTrans2D1" presStyleIdx="1" presStyleCnt="5"/>
      <dgm:spPr/>
    </dgm:pt>
    <dgm:pt modelId="{0DBDFDA0-407E-4DE4-9A47-0335D5AA3DF2}" type="pres">
      <dgm:prSet presAssocID="{F6C348B4-D315-4CC9-A83E-EE6F38E140C9}" presName="connectorText" presStyleLbl="sibTrans2D1" presStyleIdx="1" presStyleCnt="5"/>
      <dgm:spPr/>
    </dgm:pt>
    <dgm:pt modelId="{269B0916-87EE-46B3-8A9B-6AF318949BAF}" type="pres">
      <dgm:prSet presAssocID="{AA25DA07-8C23-46D6-8F65-B68DCB696DF6}" presName="node" presStyleLbl="node1" presStyleIdx="2" presStyleCnt="5">
        <dgm:presLayoutVars>
          <dgm:bulletEnabled val="1"/>
        </dgm:presLayoutVars>
      </dgm:prSet>
      <dgm:spPr/>
    </dgm:pt>
    <dgm:pt modelId="{AFA1D6C6-1757-4D0D-AF3A-323E86DD0706}" type="pres">
      <dgm:prSet presAssocID="{649E332D-B4D9-4C10-9C12-C826C376C692}" presName="sibTrans" presStyleLbl="sibTrans2D1" presStyleIdx="2" presStyleCnt="5"/>
      <dgm:spPr/>
    </dgm:pt>
    <dgm:pt modelId="{45C41A07-F9DD-4785-BCDC-7AF74460BE24}" type="pres">
      <dgm:prSet presAssocID="{649E332D-B4D9-4C10-9C12-C826C376C692}" presName="connectorText" presStyleLbl="sibTrans2D1" presStyleIdx="2" presStyleCnt="5"/>
      <dgm:spPr/>
    </dgm:pt>
    <dgm:pt modelId="{AFB7D306-5AEB-4DDC-A69B-4DE0E7152608}" type="pres">
      <dgm:prSet presAssocID="{AF63C9BC-7DDD-4E3B-BAE9-173A690246FE}" presName="node" presStyleLbl="node1" presStyleIdx="3" presStyleCnt="5">
        <dgm:presLayoutVars>
          <dgm:bulletEnabled val="1"/>
        </dgm:presLayoutVars>
      </dgm:prSet>
      <dgm:spPr/>
    </dgm:pt>
    <dgm:pt modelId="{A16C56D3-4379-4EB0-A0E2-8AEC8CAF769A}" type="pres">
      <dgm:prSet presAssocID="{979C074D-18D1-48F7-ABAA-3C91277E42EF}" presName="sibTrans" presStyleLbl="sibTrans2D1" presStyleIdx="3" presStyleCnt="5"/>
      <dgm:spPr/>
    </dgm:pt>
    <dgm:pt modelId="{848E7089-460E-4B45-B6CF-2EDE2694B8CD}" type="pres">
      <dgm:prSet presAssocID="{979C074D-18D1-48F7-ABAA-3C91277E42EF}" presName="connectorText" presStyleLbl="sibTrans2D1" presStyleIdx="3" presStyleCnt="5"/>
      <dgm:spPr/>
    </dgm:pt>
    <dgm:pt modelId="{9A877CB6-20D6-4098-A332-085AFFB6EEDF}" type="pres">
      <dgm:prSet presAssocID="{CC2AFDF6-BDB0-4BE7-B4FE-EFEC467022EE}" presName="node" presStyleLbl="node1" presStyleIdx="4" presStyleCnt="5">
        <dgm:presLayoutVars>
          <dgm:bulletEnabled val="1"/>
        </dgm:presLayoutVars>
      </dgm:prSet>
      <dgm:spPr/>
    </dgm:pt>
    <dgm:pt modelId="{912EDDA5-AF8F-4130-A9F9-5644F24DBF47}" type="pres">
      <dgm:prSet presAssocID="{38ABB62C-7685-4433-82EE-0F5AC0D88056}" presName="sibTrans" presStyleLbl="sibTrans2D1" presStyleIdx="4" presStyleCnt="5"/>
      <dgm:spPr/>
    </dgm:pt>
    <dgm:pt modelId="{483F6C6C-DEB6-41F9-8C08-F4EF290D5BB4}" type="pres">
      <dgm:prSet presAssocID="{38ABB62C-7685-4433-82EE-0F5AC0D88056}" presName="connectorText" presStyleLbl="sibTrans2D1" presStyleIdx="4" presStyleCnt="5"/>
      <dgm:spPr/>
    </dgm:pt>
  </dgm:ptLst>
  <dgm:cxnLst>
    <dgm:cxn modelId="{261E3100-2E92-47A3-B422-05685135D148}" type="presOf" srcId="{336FE740-6D49-489D-9EAB-06F463FA7D3E}" destId="{E6E8B80C-CEDF-4E53-9839-4C324778B8B6}" srcOrd="1" destOrd="0" presId="urn:microsoft.com/office/officeart/2005/8/layout/cycle2"/>
    <dgm:cxn modelId="{3621B508-715E-442B-8DDF-BA6D73A8C526}" type="presOf" srcId="{ADD0C2CC-9F9D-4DB9-9C40-9562F724D9C2}" destId="{12BBC936-517B-48C8-B763-CF9555F954F1}" srcOrd="0" destOrd="0" presId="urn:microsoft.com/office/officeart/2005/8/layout/cycle2"/>
    <dgm:cxn modelId="{4A9F740F-6010-48EC-A341-B784CBD09B9E}" type="presOf" srcId="{649E332D-B4D9-4C10-9C12-C826C376C692}" destId="{AFA1D6C6-1757-4D0D-AF3A-323E86DD0706}" srcOrd="0" destOrd="0" presId="urn:microsoft.com/office/officeart/2005/8/layout/cycle2"/>
    <dgm:cxn modelId="{BBFFD315-30C8-4179-9DCE-72138FE41A11}" srcId="{AF63C9BC-7DDD-4E3B-BAE9-173A690246FE}" destId="{C19CA361-212A-453E-93E9-A028DFE9CAE0}" srcOrd="2" destOrd="0" parTransId="{7CD9C7B8-24D0-487E-963A-D76BBBE689EE}" sibTransId="{07500133-AF8D-44BA-81BF-71B3C85ED6CB}"/>
    <dgm:cxn modelId="{FF6A1C22-98A6-4B2A-9CDB-F136D0C47A7F}" type="presOf" srcId="{CA7C377B-EC0D-4236-97F5-52D40616BB2E}" destId="{269B0916-87EE-46B3-8A9B-6AF318949BAF}" srcOrd="0" destOrd="2" presId="urn:microsoft.com/office/officeart/2005/8/layout/cycle2"/>
    <dgm:cxn modelId="{75FB7424-1919-481A-A4CC-4156C6B7E087}" srcId="{ADD0C2CC-9F9D-4DB9-9C40-9562F724D9C2}" destId="{CC2AFDF6-BDB0-4BE7-B4FE-EFEC467022EE}" srcOrd="4" destOrd="0" parTransId="{A7DC06B3-7429-489F-8F9D-56CB70ACC5FE}" sibTransId="{38ABB62C-7685-4433-82EE-0F5AC0D88056}"/>
    <dgm:cxn modelId="{3E376229-226D-4FF2-A54A-01CB961B1941}" srcId="{AA25DA07-8C23-46D6-8F65-B68DCB696DF6}" destId="{D89D4ECA-06C8-4FD4-8CD2-9192E0937E69}" srcOrd="2" destOrd="0" parTransId="{DA7CF9A7-A4C5-4D77-B75F-42073A5A8D99}" sibTransId="{8A7A182B-64CA-4DA5-8404-10BFE5B46CE9}"/>
    <dgm:cxn modelId="{D4F1D12F-C787-4911-8B08-B79A636BF937}" type="presOf" srcId="{649E332D-B4D9-4C10-9C12-C826C376C692}" destId="{45C41A07-F9DD-4785-BCDC-7AF74460BE24}" srcOrd="1" destOrd="0" presId="urn:microsoft.com/office/officeart/2005/8/layout/cycle2"/>
    <dgm:cxn modelId="{DE1C9032-9B9B-41F1-B8F8-BB6F1BE6A3EA}" type="presOf" srcId="{979C074D-18D1-48F7-ABAA-3C91277E42EF}" destId="{848E7089-460E-4B45-B6CF-2EDE2694B8CD}" srcOrd="1" destOrd="0" presId="urn:microsoft.com/office/officeart/2005/8/layout/cycle2"/>
    <dgm:cxn modelId="{3B0AF13B-E4D8-4255-8619-318759CE353E}" srcId="{ADD0C2CC-9F9D-4DB9-9C40-9562F724D9C2}" destId="{AA25DA07-8C23-46D6-8F65-B68DCB696DF6}" srcOrd="2" destOrd="0" parTransId="{C985F6F5-860C-406E-8DAA-104855543886}" sibTransId="{649E332D-B4D9-4C10-9C12-C826C376C692}"/>
    <dgm:cxn modelId="{BD2AE445-EC28-4410-BB84-FD87127B9053}" srcId="{ADD0C2CC-9F9D-4DB9-9C40-9562F724D9C2}" destId="{5A172ED7-E0F6-4203-B228-74C127B1964D}" srcOrd="1" destOrd="0" parTransId="{856A216C-CCAB-481D-A3F0-965778E06D92}" sibTransId="{F6C348B4-D315-4CC9-A83E-EE6F38E140C9}"/>
    <dgm:cxn modelId="{0969DB66-CCA8-4ECA-8A5E-3F3596EBD792}" type="presOf" srcId="{8124A29D-E96F-438D-B9FA-675D1A15BE72}" destId="{AFB7D306-5AEB-4DDC-A69B-4DE0E7152608}" srcOrd="0" destOrd="2" presId="urn:microsoft.com/office/officeart/2005/8/layout/cycle2"/>
    <dgm:cxn modelId="{B037E468-4480-4C91-A9C1-71FF65BF8954}" srcId="{AF63C9BC-7DDD-4E3B-BAE9-173A690246FE}" destId="{CF17CC1F-0E46-4D1E-AFFE-865063BA2D11}" srcOrd="0" destOrd="0" parTransId="{81EBFF81-C945-4E09-9BE7-F7242D351EE4}" sibTransId="{9094902B-57EE-4974-A562-9FCE98BDA54A}"/>
    <dgm:cxn modelId="{927AE76E-A4A7-4340-904A-051D762C534F}" srcId="{AA25DA07-8C23-46D6-8F65-B68DCB696DF6}" destId="{8809FEC4-A959-4B37-9102-E7099A349056}" srcOrd="0" destOrd="0" parTransId="{9BC41BB0-4EF2-49E4-9B3A-ECD52810EE13}" sibTransId="{7ADFDE6D-97F5-4A92-8001-3E32A2D67AB3}"/>
    <dgm:cxn modelId="{45930A55-C04A-4125-8D84-6590952ED7CC}" type="presOf" srcId="{C19CA361-212A-453E-93E9-A028DFE9CAE0}" destId="{AFB7D306-5AEB-4DDC-A69B-4DE0E7152608}" srcOrd="0" destOrd="3" presId="urn:microsoft.com/office/officeart/2005/8/layout/cycle2"/>
    <dgm:cxn modelId="{CB979856-D11F-4974-95F5-5DF814C7B3AB}" type="presOf" srcId="{45B4C8CA-105D-4E62-9D4A-9F8B7745EF83}" destId="{3BEC81C4-B736-4755-8B93-20D5FCC476E1}" srcOrd="0" destOrd="2" presId="urn:microsoft.com/office/officeart/2005/8/layout/cycle2"/>
    <dgm:cxn modelId="{A09B5E77-FC83-432C-9619-BA2D1BD820D7}" srcId="{AA25DA07-8C23-46D6-8F65-B68DCB696DF6}" destId="{CA7C377B-EC0D-4236-97F5-52D40616BB2E}" srcOrd="1" destOrd="0" parTransId="{A00344FD-A3CC-42C6-A146-C09D74E7E4C3}" sibTransId="{D7677D1A-01FE-47F6-A948-4C873E8415AB}"/>
    <dgm:cxn modelId="{6A173958-815A-4741-9AD5-7608DB5B67DA}" srcId="{4BAFAC7C-4EAF-4235-9691-CBE6980559BE}" destId="{941CBA6F-D624-4FEE-97AF-50E25074A3EC}" srcOrd="0" destOrd="0" parTransId="{F0215338-5AC5-45CB-838A-F4E8F3B8D76F}" sibTransId="{91811121-4C4A-44B3-928E-C5E5DDD97E22}"/>
    <dgm:cxn modelId="{7A3DD082-C50F-48D9-A3AF-3C833E96CD26}" type="presOf" srcId="{AA25DA07-8C23-46D6-8F65-B68DCB696DF6}" destId="{269B0916-87EE-46B3-8A9B-6AF318949BAF}" srcOrd="0" destOrd="0" presId="urn:microsoft.com/office/officeart/2005/8/layout/cycle2"/>
    <dgm:cxn modelId="{8C491B87-1A36-4A77-906B-500B829224CE}" srcId="{ADD0C2CC-9F9D-4DB9-9C40-9562F724D9C2}" destId="{4BAFAC7C-4EAF-4235-9691-CBE6980559BE}" srcOrd="0" destOrd="0" parTransId="{6BAD32B8-8693-4623-8E61-206B4D678E1C}" sibTransId="{336FE740-6D49-489D-9EAB-06F463FA7D3E}"/>
    <dgm:cxn modelId="{C08E7F8A-B8AF-41B4-A1E0-7BC7A8FC705D}" type="presOf" srcId="{5A172ED7-E0F6-4203-B228-74C127B1964D}" destId="{A648103B-DE4A-4D53-BF84-F1DDA5D61C29}" srcOrd="0" destOrd="0" presId="urn:microsoft.com/office/officeart/2005/8/layout/cycle2"/>
    <dgm:cxn modelId="{0931DE8D-7A41-4036-BE73-28E2B4E60FDB}" type="presOf" srcId="{F6C348B4-D315-4CC9-A83E-EE6F38E140C9}" destId="{0DBDFDA0-407E-4DE4-9A47-0335D5AA3DF2}" srcOrd="1" destOrd="0" presId="urn:microsoft.com/office/officeart/2005/8/layout/cycle2"/>
    <dgm:cxn modelId="{B3433890-13CF-443E-8A85-753347E136C8}" type="presOf" srcId="{979C074D-18D1-48F7-ABAA-3C91277E42EF}" destId="{A16C56D3-4379-4EB0-A0E2-8AEC8CAF769A}" srcOrd="0" destOrd="0" presId="urn:microsoft.com/office/officeart/2005/8/layout/cycle2"/>
    <dgm:cxn modelId="{092E169B-39F0-4BE0-ACF9-3E2F5AEFC52A}" type="presOf" srcId="{AF63C9BC-7DDD-4E3B-BAE9-173A690246FE}" destId="{AFB7D306-5AEB-4DDC-A69B-4DE0E7152608}" srcOrd="0" destOrd="0" presId="urn:microsoft.com/office/officeart/2005/8/layout/cycle2"/>
    <dgm:cxn modelId="{CC9C86A6-D050-4BE2-8D4B-72D5607E14DB}" srcId="{4BAFAC7C-4EAF-4235-9691-CBE6980559BE}" destId="{6FB2936A-5DC6-4701-B1FB-471E4B025078}" srcOrd="2" destOrd="0" parTransId="{70477A7B-4219-4464-8F69-62A1AA7382B9}" sibTransId="{8028D483-52E0-4322-B963-2AEC4A835C80}"/>
    <dgm:cxn modelId="{EDED92AC-9605-423C-B848-C5FEBC154144}" type="presOf" srcId="{336FE740-6D49-489D-9EAB-06F463FA7D3E}" destId="{D8377FA5-1E55-4602-A8D6-4D70EC19F454}" srcOrd="0" destOrd="0" presId="urn:microsoft.com/office/officeart/2005/8/layout/cycle2"/>
    <dgm:cxn modelId="{6041F2B4-3EB5-4A3E-936C-7ABD64EFA54B}" type="presOf" srcId="{CC2AFDF6-BDB0-4BE7-B4FE-EFEC467022EE}" destId="{9A877CB6-20D6-4098-A332-085AFFB6EEDF}" srcOrd="0" destOrd="0" presId="urn:microsoft.com/office/officeart/2005/8/layout/cycle2"/>
    <dgm:cxn modelId="{F4FDCFB6-6763-4195-9DF2-FAA3B0F7457E}" type="presOf" srcId="{941CBA6F-D624-4FEE-97AF-50E25074A3EC}" destId="{3BEC81C4-B736-4755-8B93-20D5FCC476E1}" srcOrd="0" destOrd="1" presId="urn:microsoft.com/office/officeart/2005/8/layout/cycle2"/>
    <dgm:cxn modelId="{5F7796B7-9BD3-4B6F-B4CE-148B7A59C54D}" type="presOf" srcId="{8809FEC4-A959-4B37-9102-E7099A349056}" destId="{269B0916-87EE-46B3-8A9B-6AF318949BAF}" srcOrd="0" destOrd="1" presId="urn:microsoft.com/office/officeart/2005/8/layout/cycle2"/>
    <dgm:cxn modelId="{8B185FC2-147F-47CB-B7BA-62367933ED40}" type="presOf" srcId="{F6C348B4-D315-4CC9-A83E-EE6F38E140C9}" destId="{52BF4402-3A1D-4A08-8C02-47BBBD40AA61}" srcOrd="0" destOrd="0" presId="urn:microsoft.com/office/officeart/2005/8/layout/cycle2"/>
    <dgm:cxn modelId="{53CBF2C7-FB29-492A-A1ED-A5DADEBE7815}" srcId="{CC2AFDF6-BDB0-4BE7-B4FE-EFEC467022EE}" destId="{541ADE60-6512-4C5B-9F11-9627E4B9BEB1}" srcOrd="0" destOrd="0" parTransId="{6719FC1D-E326-46EB-A501-4C86C89B174E}" sibTransId="{3DE4EA87-6B01-4ECA-B08C-0417C39F1932}"/>
    <dgm:cxn modelId="{5CF86BCE-CF96-46A2-BA5C-A8215C482694}" type="presOf" srcId="{CF17CC1F-0E46-4D1E-AFFE-865063BA2D11}" destId="{AFB7D306-5AEB-4DDC-A69B-4DE0E7152608}" srcOrd="0" destOrd="1" presId="urn:microsoft.com/office/officeart/2005/8/layout/cycle2"/>
    <dgm:cxn modelId="{30016DD2-BA56-4DFA-9C81-11809647655C}" type="presOf" srcId="{38ABB62C-7685-4433-82EE-0F5AC0D88056}" destId="{912EDDA5-AF8F-4130-A9F9-5644F24DBF47}" srcOrd="0" destOrd="0" presId="urn:microsoft.com/office/officeart/2005/8/layout/cycle2"/>
    <dgm:cxn modelId="{2096D4D8-DEC0-499F-8313-5864AFF80431}" type="presOf" srcId="{6FB2936A-5DC6-4701-B1FB-471E4B025078}" destId="{3BEC81C4-B736-4755-8B93-20D5FCC476E1}" srcOrd="0" destOrd="3" presId="urn:microsoft.com/office/officeart/2005/8/layout/cycle2"/>
    <dgm:cxn modelId="{9E73E3D8-2476-409F-9C0D-1D5F715D0610}" srcId="{AF63C9BC-7DDD-4E3B-BAE9-173A690246FE}" destId="{8124A29D-E96F-438D-B9FA-675D1A15BE72}" srcOrd="1" destOrd="0" parTransId="{8D392095-78C8-418E-951D-62A18E7351C0}" sibTransId="{4C93FAE3-D40E-41D0-AB13-11E505727439}"/>
    <dgm:cxn modelId="{8A9A9AD9-D48B-430C-8153-289722CD5350}" type="presOf" srcId="{4BAFAC7C-4EAF-4235-9691-CBE6980559BE}" destId="{3BEC81C4-B736-4755-8B93-20D5FCC476E1}" srcOrd="0" destOrd="0" presId="urn:microsoft.com/office/officeart/2005/8/layout/cycle2"/>
    <dgm:cxn modelId="{000DFFD9-508D-45AF-83CA-1F97F8DF804C}" type="presOf" srcId="{38ABB62C-7685-4433-82EE-0F5AC0D88056}" destId="{483F6C6C-DEB6-41F9-8C08-F4EF290D5BB4}" srcOrd="1" destOrd="0" presId="urn:microsoft.com/office/officeart/2005/8/layout/cycle2"/>
    <dgm:cxn modelId="{C1DD82DB-4765-41F3-A04C-3DC3DCB4274F}" srcId="{ADD0C2CC-9F9D-4DB9-9C40-9562F724D9C2}" destId="{AF63C9BC-7DDD-4E3B-BAE9-173A690246FE}" srcOrd="3" destOrd="0" parTransId="{FFD5C309-FC1B-47A3-B384-28DBD151E704}" sibTransId="{979C074D-18D1-48F7-ABAA-3C91277E42EF}"/>
    <dgm:cxn modelId="{91FD73E0-3754-4318-BB8A-0F092AC6B269}" type="presOf" srcId="{541ADE60-6512-4C5B-9F11-9627E4B9BEB1}" destId="{9A877CB6-20D6-4098-A332-085AFFB6EEDF}" srcOrd="0" destOrd="1" presId="urn:microsoft.com/office/officeart/2005/8/layout/cycle2"/>
    <dgm:cxn modelId="{A07085E1-4AC7-4933-9D03-228242B82388}" srcId="{4BAFAC7C-4EAF-4235-9691-CBE6980559BE}" destId="{45B4C8CA-105D-4E62-9D4A-9F8B7745EF83}" srcOrd="1" destOrd="0" parTransId="{227EB31E-DAD2-4DA6-9F1A-38C2C07E3B79}" sibTransId="{054C1285-AE8F-4287-BB3F-4D827FE41B09}"/>
    <dgm:cxn modelId="{06BB9EEF-B366-403F-BABF-849BBBDE41AB}" type="presOf" srcId="{D89D4ECA-06C8-4FD4-8CD2-9192E0937E69}" destId="{269B0916-87EE-46B3-8A9B-6AF318949BAF}" srcOrd="0" destOrd="3" presId="urn:microsoft.com/office/officeart/2005/8/layout/cycle2"/>
    <dgm:cxn modelId="{4507B276-CA87-4756-9457-1123F13076E3}" type="presParOf" srcId="{12BBC936-517B-48C8-B763-CF9555F954F1}" destId="{3BEC81C4-B736-4755-8B93-20D5FCC476E1}" srcOrd="0" destOrd="0" presId="urn:microsoft.com/office/officeart/2005/8/layout/cycle2"/>
    <dgm:cxn modelId="{7A278E58-1E42-4028-BFC0-A3E02EB08105}" type="presParOf" srcId="{12BBC936-517B-48C8-B763-CF9555F954F1}" destId="{D8377FA5-1E55-4602-A8D6-4D70EC19F454}" srcOrd="1" destOrd="0" presId="urn:microsoft.com/office/officeart/2005/8/layout/cycle2"/>
    <dgm:cxn modelId="{3E434677-00B3-4E47-99CF-543238F68339}" type="presParOf" srcId="{D8377FA5-1E55-4602-A8D6-4D70EC19F454}" destId="{E6E8B80C-CEDF-4E53-9839-4C324778B8B6}" srcOrd="0" destOrd="0" presId="urn:microsoft.com/office/officeart/2005/8/layout/cycle2"/>
    <dgm:cxn modelId="{29040B0C-8B9E-413E-AC0B-73D3A23CCB4C}" type="presParOf" srcId="{12BBC936-517B-48C8-B763-CF9555F954F1}" destId="{A648103B-DE4A-4D53-BF84-F1DDA5D61C29}" srcOrd="2" destOrd="0" presId="urn:microsoft.com/office/officeart/2005/8/layout/cycle2"/>
    <dgm:cxn modelId="{0F410C50-D266-474E-8B26-0CD99D6C9134}" type="presParOf" srcId="{12BBC936-517B-48C8-B763-CF9555F954F1}" destId="{52BF4402-3A1D-4A08-8C02-47BBBD40AA61}" srcOrd="3" destOrd="0" presId="urn:microsoft.com/office/officeart/2005/8/layout/cycle2"/>
    <dgm:cxn modelId="{31505FAE-FDD0-45D5-8ADA-C9B9EFF7FE03}" type="presParOf" srcId="{52BF4402-3A1D-4A08-8C02-47BBBD40AA61}" destId="{0DBDFDA0-407E-4DE4-9A47-0335D5AA3DF2}" srcOrd="0" destOrd="0" presId="urn:microsoft.com/office/officeart/2005/8/layout/cycle2"/>
    <dgm:cxn modelId="{EBC5BD54-35F2-4BAE-808F-D7B04940F351}" type="presParOf" srcId="{12BBC936-517B-48C8-B763-CF9555F954F1}" destId="{269B0916-87EE-46B3-8A9B-6AF318949BAF}" srcOrd="4" destOrd="0" presId="urn:microsoft.com/office/officeart/2005/8/layout/cycle2"/>
    <dgm:cxn modelId="{86918320-DF8D-4A57-9D67-31A23F7B7D26}" type="presParOf" srcId="{12BBC936-517B-48C8-B763-CF9555F954F1}" destId="{AFA1D6C6-1757-4D0D-AF3A-323E86DD0706}" srcOrd="5" destOrd="0" presId="urn:microsoft.com/office/officeart/2005/8/layout/cycle2"/>
    <dgm:cxn modelId="{43999A0D-37AD-4197-B29E-29473E2D326F}" type="presParOf" srcId="{AFA1D6C6-1757-4D0D-AF3A-323E86DD0706}" destId="{45C41A07-F9DD-4785-BCDC-7AF74460BE24}" srcOrd="0" destOrd="0" presId="urn:microsoft.com/office/officeart/2005/8/layout/cycle2"/>
    <dgm:cxn modelId="{F5C4537A-E300-47BD-91FD-67AA2ADBE5FB}" type="presParOf" srcId="{12BBC936-517B-48C8-B763-CF9555F954F1}" destId="{AFB7D306-5AEB-4DDC-A69B-4DE0E7152608}" srcOrd="6" destOrd="0" presId="urn:microsoft.com/office/officeart/2005/8/layout/cycle2"/>
    <dgm:cxn modelId="{962C75DA-17AE-438C-851B-300F2466901A}" type="presParOf" srcId="{12BBC936-517B-48C8-B763-CF9555F954F1}" destId="{A16C56D3-4379-4EB0-A0E2-8AEC8CAF769A}" srcOrd="7" destOrd="0" presId="urn:microsoft.com/office/officeart/2005/8/layout/cycle2"/>
    <dgm:cxn modelId="{AE9B908F-FD57-4530-B13A-C187F32A2476}" type="presParOf" srcId="{A16C56D3-4379-4EB0-A0E2-8AEC8CAF769A}" destId="{848E7089-460E-4B45-B6CF-2EDE2694B8CD}" srcOrd="0" destOrd="0" presId="urn:microsoft.com/office/officeart/2005/8/layout/cycle2"/>
    <dgm:cxn modelId="{DB862446-F431-4846-B7FE-DA151710D909}" type="presParOf" srcId="{12BBC936-517B-48C8-B763-CF9555F954F1}" destId="{9A877CB6-20D6-4098-A332-085AFFB6EEDF}" srcOrd="8" destOrd="0" presId="urn:microsoft.com/office/officeart/2005/8/layout/cycle2"/>
    <dgm:cxn modelId="{A8CA15C3-04EC-47BB-9BCD-84572525622A}" type="presParOf" srcId="{12BBC936-517B-48C8-B763-CF9555F954F1}" destId="{912EDDA5-AF8F-4130-A9F9-5644F24DBF47}" srcOrd="9" destOrd="0" presId="urn:microsoft.com/office/officeart/2005/8/layout/cycle2"/>
    <dgm:cxn modelId="{3CCDE197-94F1-4B7E-ABD5-E46A7FEBBE57}" type="presParOf" srcId="{912EDDA5-AF8F-4130-A9F9-5644F24DBF47}" destId="{483F6C6C-DEB6-41F9-8C08-F4EF290D5B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a:t>
          </a:r>
          <a:r>
            <a:rPr lang="en-US" u="sng"/>
            <a:t>[problem]</a:t>
          </a:r>
          <a:r>
            <a:rPr lang="en-US"/>
            <a:t>?</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a:t>What do you think is going on?</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BB0947C6-E8B0-469A-A11D-15A430E418DA}">
      <dgm:prSet/>
      <dgm:spPr/>
      <dgm:t>
        <a:bodyPr/>
        <a:lstStyle/>
        <a:p>
          <a:r>
            <a:rPr lang="en-US"/>
            <a:t>What is wrong with me?</a:t>
          </a:r>
        </a:p>
      </dgm:t>
    </dgm:pt>
    <dgm:pt modelId="{0B35C258-9B52-4EFD-A6BA-668ACE7117D0}" type="parTrans" cxnId="{C36E1A51-AD49-44F2-A7DD-20826265711A}">
      <dgm:prSet/>
      <dgm:spPr/>
      <dgm:t>
        <a:bodyPr/>
        <a:lstStyle/>
        <a:p>
          <a:endParaRPr lang="en-US"/>
        </a:p>
      </dgm:t>
    </dgm:pt>
    <dgm:pt modelId="{7047197E-2828-4B83-84B5-2BFBE2C19961}" type="sibTrans" cxnId="{C36E1A51-AD49-44F2-A7DD-20826265711A}">
      <dgm:prSet/>
      <dgm:spPr/>
      <dgm:t>
        <a:bodyPr/>
        <a:lstStyle/>
        <a:p>
          <a:endParaRPr lang="en-US"/>
        </a:p>
      </dgm:t>
    </dgm:pt>
    <dgm:pt modelId="{2396B278-2C73-4060-A863-5CA4E1D7EE1D}">
      <dgm:prSet/>
      <dgm:spPr/>
      <dgm:t>
        <a:bodyPr/>
        <a:lstStyle/>
        <a:p>
          <a:r>
            <a:rPr lang="en-US"/>
            <a:t>Will it get better?</a:t>
          </a:r>
        </a:p>
      </dgm:t>
    </dgm:pt>
    <dgm:pt modelId="{E4670C47-51CB-42E0-95B2-3415F8B43EDD}" type="parTrans" cxnId="{885D847F-6892-4E66-9208-A51B4A738CD2}">
      <dgm:prSet/>
      <dgm:spPr/>
      <dgm:t>
        <a:bodyPr/>
        <a:lstStyle/>
        <a:p>
          <a:endParaRPr lang="en-US"/>
        </a:p>
      </dgm:t>
    </dgm:pt>
    <dgm:pt modelId="{19DFBA98-547C-4909-9330-774DB4C5B0B5}" type="sibTrans" cxnId="{885D847F-6892-4E66-9208-A51B4A738CD2}">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160ED70C-5932-43AF-8BFA-4B844FB48B55}" type="presOf" srcId="{9F55D0AF-9DF3-42C6-A3E2-33F2C21CB5C7}" destId="{30866418-CA02-4ACE-A933-FFCA0C9D928F}" srcOrd="1"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7AFE3761-8802-4645-9433-F41909D45263}" type="presOf" srcId="{BB0947C6-E8B0-469A-A11D-15A430E418DA}" destId="{E5AECE3D-A51C-44FB-B364-B7847F6DE564}" srcOrd="1"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FAEAE950-C3D5-4A18-8B8A-5DF5DDA7C5A5}" type="presOf" srcId="{5E3CBF12-BAE3-4A66-9CF2-53AD4F984900}" destId="{8E48CC2E-9D03-4AC2-BFC3-EA281BCF3F33}" srcOrd="0" destOrd="1" presId="urn:microsoft.com/office/officeart/2005/8/layout/venn1"/>
    <dgm:cxn modelId="{C36E1A51-AD49-44F2-A7DD-20826265711A}" srcId="{370E5D95-4A43-4536-AE06-8ACF78810DA0}" destId="{BB0947C6-E8B0-469A-A11D-15A430E418DA}" srcOrd="1" destOrd="0" parTransId="{0B35C258-9B52-4EFD-A6BA-668ACE7117D0}" sibTransId="{7047197E-2828-4B83-84B5-2BFBE2C19961}"/>
    <dgm:cxn modelId="{1D1FEA57-16F1-432D-9308-139F1CCFDE23}" srcId="{707820DE-E2D6-4438-963E-30C5BE1B734B}" destId="{B3DC0CA6-5758-443E-B1FC-3589C2E6321F}" srcOrd="2" destOrd="0" parTransId="{FCCDB2F8-64E7-491C-A5AB-4E8DF92A6F55}" sibTransId="{1C0A873E-402C-4983-8646-6A62C0914032}"/>
    <dgm:cxn modelId="{2183867B-E0B7-41C6-BC73-0664DA350617}" type="presOf" srcId="{2396B278-2C73-4060-A863-5CA4E1D7EE1D}" destId="{26FA586F-EDDC-45EF-BEF3-0518C15872B6}" srcOrd="0" destOrd="3" presId="urn:microsoft.com/office/officeart/2005/8/layout/venn1"/>
    <dgm:cxn modelId="{9A26917D-DB7B-4C95-9A0C-2876F8276C8D}" type="presOf" srcId="{B3674353-A27D-477E-81F4-CFD31C483000}" destId="{8E48CC2E-9D03-4AC2-BFC3-EA281BCF3F33}" srcOrd="0" destOrd="2" presId="urn:microsoft.com/office/officeart/2005/8/layout/venn1"/>
    <dgm:cxn modelId="{885D847F-6892-4E66-9208-A51B4A738CD2}" srcId="{370E5D95-4A43-4536-AE06-8ACF78810DA0}" destId="{2396B278-2C73-4060-A863-5CA4E1D7EE1D}" srcOrd="2" destOrd="0" parTransId="{E4670C47-51CB-42E0-95B2-3415F8B43EDD}" sibTransId="{19DFBA98-547C-4909-9330-774DB4C5B0B5}"/>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E7FE8BB6-B2C3-4825-A529-096745DA2B88}" type="presOf" srcId="{2396B278-2C73-4060-A863-5CA4E1D7EE1D}" destId="{E5AECE3D-A51C-44FB-B364-B7847F6DE564}" srcOrd="1" destOrd="3"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254380DE-0D91-4AF0-B68E-275495CB33EF}" type="presOf" srcId="{BB0947C6-E8B0-469A-A11D-15A430E418DA}" destId="{26FA586F-EDDC-45EF-BEF3-0518C15872B6}" srcOrd="0" destOrd="2"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07820DE-E2D6-4438-963E-30C5BE1B734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70E5D95-4A43-4536-AE06-8ACF78810DA0}">
      <dgm:prSet/>
      <dgm:spPr/>
      <dgm:t>
        <a:bodyPr/>
        <a:lstStyle/>
        <a:p>
          <a:r>
            <a:rPr lang="en-US"/>
            <a:t>Fears/Concerns</a:t>
          </a:r>
        </a:p>
      </dgm:t>
    </dgm:pt>
    <dgm:pt modelId="{67511AC4-0D44-48BF-BD09-BE50BF741A5B}" type="parTrans" cxnId="{0FAD5E1F-6FB9-48EE-9D7D-3AA86F50FC4E}">
      <dgm:prSet/>
      <dgm:spPr/>
      <dgm:t>
        <a:bodyPr/>
        <a:lstStyle/>
        <a:p>
          <a:endParaRPr lang="en-US"/>
        </a:p>
      </dgm:t>
    </dgm:pt>
    <dgm:pt modelId="{528FF110-8B73-4247-968F-FC4C86300466}" type="sibTrans" cxnId="{0FAD5E1F-6FB9-48EE-9D7D-3AA86F50FC4E}">
      <dgm:prSet/>
      <dgm:spPr/>
      <dgm:t>
        <a:bodyPr/>
        <a:lstStyle/>
        <a:p>
          <a:endParaRPr lang="en-US"/>
        </a:p>
      </dgm:t>
    </dgm:pt>
    <dgm:pt modelId="{2D568E8B-066F-443E-A5D0-A9B122A97041}">
      <dgm:prSet/>
      <dgm:spPr/>
      <dgm:t>
        <a:bodyPr/>
        <a:lstStyle/>
        <a:p>
          <a:r>
            <a:rPr lang="en-US"/>
            <a:t>What is your greatest concern about your </a:t>
          </a:r>
          <a:r>
            <a:rPr lang="en-US" u="sng"/>
            <a:t>[problem]</a:t>
          </a:r>
          <a:r>
            <a:rPr lang="en-US"/>
            <a:t>?</a:t>
          </a:r>
        </a:p>
      </dgm:t>
    </dgm:pt>
    <dgm:pt modelId="{83048CB8-E5BA-49A8-9A03-202FCD6CBA10}" type="parTrans" cxnId="{788B00F2-9151-4602-83A7-ED160DADB0DB}">
      <dgm:prSet/>
      <dgm:spPr/>
      <dgm:t>
        <a:bodyPr/>
        <a:lstStyle/>
        <a:p>
          <a:endParaRPr lang="en-US"/>
        </a:p>
      </dgm:t>
    </dgm:pt>
    <dgm:pt modelId="{943796DE-A3CA-4161-B3A1-7175B7D5D610}" type="sibTrans" cxnId="{788B00F2-9151-4602-83A7-ED160DADB0DB}">
      <dgm:prSet/>
      <dgm:spPr/>
      <dgm:t>
        <a:bodyPr/>
        <a:lstStyle/>
        <a:p>
          <a:endParaRPr lang="en-US"/>
        </a:p>
      </dgm:t>
    </dgm:pt>
    <dgm:pt modelId="{C0114465-27D9-4089-9356-ABCAD82F9A7C}">
      <dgm:prSet/>
      <dgm:spPr/>
      <dgm:t>
        <a:bodyPr/>
        <a:lstStyle/>
        <a:p>
          <a:r>
            <a:rPr lang="en-US"/>
            <a:t>Expectations</a:t>
          </a:r>
        </a:p>
      </dgm:t>
    </dgm:pt>
    <dgm:pt modelId="{A0666A37-5D19-4F1F-BA99-3EF6B4F780A0}" type="parTrans" cxnId="{3773F128-8882-4138-BF28-C3C6DBE52455}">
      <dgm:prSet/>
      <dgm:spPr/>
      <dgm:t>
        <a:bodyPr/>
        <a:lstStyle/>
        <a:p>
          <a:endParaRPr lang="en-US"/>
        </a:p>
      </dgm:t>
    </dgm:pt>
    <dgm:pt modelId="{657651F8-820D-4780-B024-C9E013CF30D9}" type="sibTrans" cxnId="{3773F128-8882-4138-BF28-C3C6DBE52455}">
      <dgm:prSet/>
      <dgm:spPr/>
      <dgm:t>
        <a:bodyPr/>
        <a:lstStyle/>
        <a:p>
          <a:endParaRPr lang="en-US"/>
        </a:p>
      </dgm:t>
    </dgm:pt>
    <dgm:pt modelId="{5E3CBF12-BAE3-4A66-9CF2-53AD4F984900}">
      <dgm:prSet/>
      <dgm:spPr/>
      <dgm:t>
        <a:bodyPr/>
        <a:lstStyle/>
        <a:p>
          <a:r>
            <a:rPr lang="en-US"/>
            <a:t>If I can magically fix you overnight, how would you test it tomorrow morning to prove that it really is fixed</a:t>
          </a:r>
        </a:p>
      </dgm:t>
    </dgm:pt>
    <dgm:pt modelId="{9D1C03EE-19A3-4D49-B6B2-648673066289}" type="parTrans" cxnId="{C43D75C8-6F42-49CF-92F6-F20B9D3C9D97}">
      <dgm:prSet/>
      <dgm:spPr/>
      <dgm:t>
        <a:bodyPr/>
        <a:lstStyle/>
        <a:p>
          <a:endParaRPr lang="en-US"/>
        </a:p>
      </dgm:t>
    </dgm:pt>
    <dgm:pt modelId="{E0A44690-8811-4C25-B4BC-38FA931BA9F1}" type="sibTrans" cxnId="{C43D75C8-6F42-49CF-92F6-F20B9D3C9D97}">
      <dgm:prSet/>
      <dgm:spPr/>
      <dgm:t>
        <a:bodyPr/>
        <a:lstStyle/>
        <a:p>
          <a:endParaRPr lang="en-US"/>
        </a:p>
      </dgm:t>
    </dgm:pt>
    <dgm:pt modelId="{B3DC0CA6-5758-443E-B1FC-3589C2E6321F}">
      <dgm:prSet/>
      <dgm:spPr/>
      <dgm:t>
        <a:bodyPr/>
        <a:lstStyle/>
        <a:p>
          <a:r>
            <a:rPr lang="en-US"/>
            <a:t>Comparable signs</a:t>
          </a:r>
        </a:p>
      </dgm:t>
    </dgm:pt>
    <dgm:pt modelId="{FCCDB2F8-64E7-491C-A5AB-4E8DF92A6F55}" type="parTrans" cxnId="{1D1FEA57-16F1-432D-9308-139F1CCFDE23}">
      <dgm:prSet/>
      <dgm:spPr/>
      <dgm:t>
        <a:bodyPr/>
        <a:lstStyle/>
        <a:p>
          <a:endParaRPr lang="en-US"/>
        </a:p>
      </dgm:t>
    </dgm:pt>
    <dgm:pt modelId="{1C0A873E-402C-4983-8646-6A62C0914032}" type="sibTrans" cxnId="{1D1FEA57-16F1-432D-9308-139F1CCFDE23}">
      <dgm:prSet/>
      <dgm:spPr/>
      <dgm:t>
        <a:bodyPr/>
        <a:lstStyle/>
        <a:p>
          <a:endParaRPr lang="en-US"/>
        </a:p>
      </dgm:t>
    </dgm:pt>
    <dgm:pt modelId="{A445760C-7F04-4DC7-B91D-1CE5303E4F5C}">
      <dgm:prSet/>
      <dgm:spPr/>
      <dgm:t>
        <a:bodyPr/>
        <a:lstStyle/>
        <a:p>
          <a:r>
            <a:rPr lang="en-US"/>
            <a:t>Control</a:t>
          </a:r>
        </a:p>
      </dgm:t>
    </dgm:pt>
    <dgm:pt modelId="{0A7E42C5-C46B-4318-AAD5-55E1E3332335}" type="parTrans" cxnId="{92A50B82-E71F-487A-8A28-EDBF92787F05}">
      <dgm:prSet/>
      <dgm:spPr/>
      <dgm:t>
        <a:bodyPr/>
        <a:lstStyle/>
        <a:p>
          <a:endParaRPr lang="en-US"/>
        </a:p>
      </dgm:t>
    </dgm:pt>
    <dgm:pt modelId="{B29AC075-F20B-4512-BF82-9317A1A0B769}" type="sibTrans" cxnId="{92A50B82-E71F-487A-8A28-EDBF92787F05}">
      <dgm:prSet/>
      <dgm:spPr/>
      <dgm:t>
        <a:bodyPr/>
        <a:lstStyle/>
        <a:p>
          <a:endParaRPr lang="en-US"/>
        </a:p>
      </dgm:t>
    </dgm:pt>
    <dgm:pt modelId="{9F55D0AF-9DF3-42C6-A3E2-33F2C21CB5C7}">
      <dgm:prSet/>
      <dgm:spPr/>
      <dgm:t>
        <a:bodyPr/>
        <a:lstStyle/>
        <a:p>
          <a:r>
            <a:rPr lang="en-US"/>
            <a:t>Amount</a:t>
          </a:r>
        </a:p>
      </dgm:t>
    </dgm:pt>
    <dgm:pt modelId="{F8B7A24C-D7DA-49B9-AFB2-534573F24004}" type="parTrans" cxnId="{C4924C93-392E-4045-B31B-0DCE00308BC6}">
      <dgm:prSet/>
      <dgm:spPr/>
      <dgm:t>
        <a:bodyPr/>
        <a:lstStyle/>
        <a:p>
          <a:endParaRPr lang="en-US"/>
        </a:p>
      </dgm:t>
    </dgm:pt>
    <dgm:pt modelId="{93872D16-06FB-4444-B79B-863F2F4F30AC}" type="sibTrans" cxnId="{C4924C93-392E-4045-B31B-0DCE00308BC6}">
      <dgm:prSet/>
      <dgm:spPr/>
      <dgm:t>
        <a:bodyPr/>
        <a:lstStyle/>
        <a:p>
          <a:endParaRPr lang="en-US"/>
        </a:p>
      </dgm:t>
    </dgm:pt>
    <dgm:pt modelId="{BBA4118F-67AF-4C8C-A293-15F850C02453}">
      <dgm:prSet/>
      <dgm:spPr/>
      <dgm:t>
        <a:bodyPr/>
        <a:lstStyle/>
        <a:p>
          <a:r>
            <a:rPr lang="en-US"/>
            <a:t>Speed</a:t>
          </a:r>
        </a:p>
      </dgm:t>
    </dgm:pt>
    <dgm:pt modelId="{9558C3C7-57F5-4DED-A7DE-D99891235751}" type="parTrans" cxnId="{2DCF51E2-F173-4298-8F58-BBA07C75F82F}">
      <dgm:prSet/>
      <dgm:spPr/>
      <dgm:t>
        <a:bodyPr/>
        <a:lstStyle/>
        <a:p>
          <a:endParaRPr lang="en-US"/>
        </a:p>
      </dgm:t>
    </dgm:pt>
    <dgm:pt modelId="{39D6983A-4724-4E7C-9075-36BF0B64A855}" type="sibTrans" cxnId="{2DCF51E2-F173-4298-8F58-BBA07C75F82F}">
      <dgm:prSet/>
      <dgm:spPr/>
      <dgm:t>
        <a:bodyPr/>
        <a:lstStyle/>
        <a:p>
          <a:endParaRPr lang="en-US"/>
        </a:p>
      </dgm:t>
    </dgm:pt>
    <dgm:pt modelId="{0FFC7082-1CFE-4ADB-AD0D-656458A5CCBF}">
      <dgm:prSet/>
      <dgm:spPr/>
      <dgm:t>
        <a:bodyPr/>
        <a:lstStyle/>
        <a:p>
          <a:r>
            <a:rPr lang="en-US"/>
            <a:t>Symmetry</a:t>
          </a:r>
        </a:p>
      </dgm:t>
    </dgm:pt>
    <dgm:pt modelId="{98C63746-C4CF-4E87-9081-BAA27D37FCB6}" type="parTrans" cxnId="{3D89CD6B-4EE2-449D-9F74-122BDCBB4BD2}">
      <dgm:prSet/>
      <dgm:spPr/>
      <dgm:t>
        <a:bodyPr/>
        <a:lstStyle/>
        <a:p>
          <a:endParaRPr lang="en-US"/>
        </a:p>
      </dgm:t>
    </dgm:pt>
    <dgm:pt modelId="{F0B1D708-C4AA-4D03-8548-49EAF4CF3580}" type="sibTrans" cxnId="{3D89CD6B-4EE2-449D-9F74-122BDCBB4BD2}">
      <dgm:prSet/>
      <dgm:spPr/>
      <dgm:t>
        <a:bodyPr/>
        <a:lstStyle/>
        <a:p>
          <a:endParaRPr lang="en-US"/>
        </a:p>
      </dgm:t>
    </dgm:pt>
    <dgm:pt modelId="{29FADBA6-E79A-4B28-867D-A10408CA418E}">
      <dgm:prSet/>
      <dgm:spPr/>
      <dgm:t>
        <a:bodyPr/>
        <a:lstStyle/>
        <a:p>
          <a:r>
            <a:rPr lang="en-US"/>
            <a:t>Symptoms</a:t>
          </a:r>
        </a:p>
      </dgm:t>
    </dgm:pt>
    <dgm:pt modelId="{D642ABF6-067C-475E-AC4F-5BD3292F9284}" type="parTrans" cxnId="{3098FA4A-5871-4CCE-AA36-D00173D2E752}">
      <dgm:prSet/>
      <dgm:spPr/>
      <dgm:t>
        <a:bodyPr/>
        <a:lstStyle/>
        <a:p>
          <a:endParaRPr lang="en-US"/>
        </a:p>
      </dgm:t>
    </dgm:pt>
    <dgm:pt modelId="{C3954757-9F31-41DC-839A-5925B7D43218}" type="sibTrans" cxnId="{3098FA4A-5871-4CCE-AA36-D00173D2E752}">
      <dgm:prSet/>
      <dgm:spPr/>
      <dgm:t>
        <a:bodyPr/>
        <a:lstStyle/>
        <a:p>
          <a:endParaRPr lang="en-US"/>
        </a:p>
      </dgm:t>
    </dgm:pt>
    <dgm:pt modelId="{B3674353-A27D-477E-81F4-CFD31C483000}">
      <dgm:prSet/>
      <dgm:spPr/>
      <dgm:t>
        <a:bodyPr/>
        <a:lstStyle/>
        <a:p>
          <a:r>
            <a:rPr lang="en-US"/>
            <a:t>What do you think is going on?</a:t>
          </a:r>
        </a:p>
      </dgm:t>
    </dgm:pt>
    <dgm:pt modelId="{0BB30903-B5BA-47AD-9C7A-A1EDD00ACD27}" type="parTrans" cxnId="{C72BA15F-C282-4B20-B502-A94F68DF4747}">
      <dgm:prSet/>
      <dgm:spPr/>
      <dgm:t>
        <a:bodyPr/>
        <a:lstStyle/>
        <a:p>
          <a:endParaRPr lang="en-US"/>
        </a:p>
      </dgm:t>
    </dgm:pt>
    <dgm:pt modelId="{6B249F59-2C6B-44CC-8860-13396DA9D936}" type="sibTrans" cxnId="{C72BA15F-C282-4B20-B502-A94F68DF4747}">
      <dgm:prSet/>
      <dgm:spPr/>
      <dgm:t>
        <a:bodyPr/>
        <a:lstStyle/>
        <a:p>
          <a:endParaRPr lang="en-US"/>
        </a:p>
      </dgm:t>
    </dgm:pt>
    <dgm:pt modelId="{92F8EA2D-02D3-41B3-9F57-E9C018BC7981}">
      <dgm:prSet/>
      <dgm:spPr/>
      <dgm:t>
        <a:bodyPr/>
        <a:lstStyle/>
        <a:p>
          <a:r>
            <a:rPr lang="en-US"/>
            <a:t>What do you think will fix the problem?</a:t>
          </a:r>
        </a:p>
      </dgm:t>
    </dgm:pt>
    <dgm:pt modelId="{38A68C29-2CA1-41AA-98E6-40CA1D9EDC33}" type="parTrans" cxnId="{592ED214-7B72-4AA2-BC94-FCE02777CD0B}">
      <dgm:prSet/>
      <dgm:spPr/>
      <dgm:t>
        <a:bodyPr/>
        <a:lstStyle/>
        <a:p>
          <a:endParaRPr lang="en-US"/>
        </a:p>
      </dgm:t>
    </dgm:pt>
    <dgm:pt modelId="{D6A9EC53-7389-45FB-A62A-D959E05BC71B}" type="sibTrans" cxnId="{592ED214-7B72-4AA2-BC94-FCE02777CD0B}">
      <dgm:prSet/>
      <dgm:spPr/>
      <dgm:t>
        <a:bodyPr/>
        <a:lstStyle/>
        <a:p>
          <a:endParaRPr lang="en-US"/>
        </a:p>
      </dgm:t>
    </dgm:pt>
    <dgm:pt modelId="{FFA02D8D-5AEE-4381-8C1A-182724FDF5B4}">
      <dgm:prSet/>
      <dgm:spPr/>
      <dgm:t>
        <a:bodyPr/>
        <a:lstStyle/>
        <a:p>
          <a:r>
            <a:rPr lang="en-US"/>
            <a:t>What have you already tried? Or What do you feel won’t work?</a:t>
          </a:r>
        </a:p>
      </dgm:t>
    </dgm:pt>
    <dgm:pt modelId="{D8B13063-12B1-4A31-8CF1-9F06CD47E78B}" type="parTrans" cxnId="{E14AFC45-F01A-4C28-8108-537CA24F4DD2}">
      <dgm:prSet/>
      <dgm:spPr/>
      <dgm:t>
        <a:bodyPr/>
        <a:lstStyle/>
        <a:p>
          <a:endParaRPr lang="en-US"/>
        </a:p>
      </dgm:t>
    </dgm:pt>
    <dgm:pt modelId="{89C5DF4F-37CD-4282-8761-61352316E686}" type="sibTrans" cxnId="{E14AFC45-F01A-4C28-8108-537CA24F4DD2}">
      <dgm:prSet/>
      <dgm:spPr/>
      <dgm:t>
        <a:bodyPr/>
        <a:lstStyle/>
        <a:p>
          <a:endParaRPr lang="en-US"/>
        </a:p>
      </dgm:t>
    </dgm:pt>
    <dgm:pt modelId="{2396B278-2C73-4060-A863-5CA4E1D7EE1D}">
      <dgm:prSet/>
      <dgm:spPr/>
      <dgm:t>
        <a:bodyPr/>
        <a:lstStyle/>
        <a:p>
          <a:r>
            <a:rPr lang="en-US"/>
            <a:t>Will it get better?</a:t>
          </a:r>
        </a:p>
      </dgm:t>
    </dgm:pt>
    <dgm:pt modelId="{E4670C47-51CB-42E0-95B2-3415F8B43EDD}" type="parTrans" cxnId="{62276000-06C8-4210-A695-EDF3714255A3}">
      <dgm:prSet/>
      <dgm:spPr/>
      <dgm:t>
        <a:bodyPr/>
        <a:lstStyle/>
        <a:p>
          <a:endParaRPr lang="en-US"/>
        </a:p>
      </dgm:t>
    </dgm:pt>
    <dgm:pt modelId="{19DFBA98-547C-4909-9330-774DB4C5B0B5}" type="sibTrans" cxnId="{62276000-06C8-4210-A695-EDF3714255A3}">
      <dgm:prSet/>
      <dgm:spPr/>
      <dgm:t>
        <a:bodyPr/>
        <a:lstStyle/>
        <a:p>
          <a:endParaRPr lang="en-US"/>
        </a:p>
      </dgm:t>
    </dgm:pt>
    <dgm:pt modelId="{BB0947C6-E8B0-469A-A11D-15A430E418DA}">
      <dgm:prSet/>
      <dgm:spPr/>
      <dgm:t>
        <a:bodyPr/>
        <a:lstStyle/>
        <a:p>
          <a:r>
            <a:rPr lang="en-US"/>
            <a:t>What is wrong with me?</a:t>
          </a:r>
        </a:p>
      </dgm:t>
    </dgm:pt>
    <dgm:pt modelId="{0B35C258-9B52-4EFD-A6BA-668ACE7117D0}" type="parTrans" cxnId="{494D0570-35F6-4DBC-8C7F-E04864EEEE83}">
      <dgm:prSet/>
      <dgm:spPr/>
      <dgm:t>
        <a:bodyPr/>
        <a:lstStyle/>
        <a:p>
          <a:endParaRPr lang="en-US"/>
        </a:p>
      </dgm:t>
    </dgm:pt>
    <dgm:pt modelId="{7047197E-2828-4B83-84B5-2BFBE2C19961}" type="sibTrans" cxnId="{494D0570-35F6-4DBC-8C7F-E04864EEEE83}">
      <dgm:prSet/>
      <dgm:spPr/>
      <dgm:t>
        <a:bodyPr/>
        <a:lstStyle/>
        <a:p>
          <a:endParaRPr lang="en-US"/>
        </a:p>
      </dgm:t>
    </dgm:pt>
    <dgm:pt modelId="{2BE5EA4A-DC6B-4194-ACC5-CDC98E9C94B4}" type="pres">
      <dgm:prSet presAssocID="{707820DE-E2D6-4438-963E-30C5BE1B734B}" presName="compositeShape" presStyleCnt="0">
        <dgm:presLayoutVars>
          <dgm:chMax val="7"/>
          <dgm:dir/>
          <dgm:resizeHandles val="exact"/>
        </dgm:presLayoutVars>
      </dgm:prSet>
      <dgm:spPr/>
    </dgm:pt>
    <dgm:pt modelId="{26FA586F-EDDC-45EF-BEF3-0518C15872B6}" type="pres">
      <dgm:prSet presAssocID="{370E5D95-4A43-4536-AE06-8ACF78810DA0}" presName="circ1" presStyleLbl="vennNode1" presStyleIdx="0" presStyleCnt="3"/>
      <dgm:spPr/>
    </dgm:pt>
    <dgm:pt modelId="{E5AECE3D-A51C-44FB-B364-B7847F6DE564}" type="pres">
      <dgm:prSet presAssocID="{370E5D95-4A43-4536-AE06-8ACF78810DA0}" presName="circ1Tx" presStyleLbl="revTx" presStyleIdx="0" presStyleCnt="0">
        <dgm:presLayoutVars>
          <dgm:chMax val="0"/>
          <dgm:chPref val="0"/>
          <dgm:bulletEnabled val="1"/>
        </dgm:presLayoutVars>
      </dgm:prSet>
      <dgm:spPr/>
    </dgm:pt>
    <dgm:pt modelId="{8E48CC2E-9D03-4AC2-BFC3-EA281BCF3F33}" type="pres">
      <dgm:prSet presAssocID="{C0114465-27D9-4089-9356-ABCAD82F9A7C}" presName="circ2" presStyleLbl="vennNode1" presStyleIdx="1" presStyleCnt="3"/>
      <dgm:spPr/>
    </dgm:pt>
    <dgm:pt modelId="{1D297428-7675-4391-B278-AD68E5473A37}" type="pres">
      <dgm:prSet presAssocID="{C0114465-27D9-4089-9356-ABCAD82F9A7C}" presName="circ2Tx" presStyleLbl="revTx" presStyleIdx="0" presStyleCnt="0">
        <dgm:presLayoutVars>
          <dgm:chMax val="0"/>
          <dgm:chPref val="0"/>
          <dgm:bulletEnabled val="1"/>
        </dgm:presLayoutVars>
      </dgm:prSet>
      <dgm:spPr/>
    </dgm:pt>
    <dgm:pt modelId="{1D6FD734-BF41-4131-B4F3-3F4AA66779DD}" type="pres">
      <dgm:prSet presAssocID="{B3DC0CA6-5758-443E-B1FC-3589C2E6321F}" presName="circ3" presStyleLbl="vennNode1" presStyleIdx="2" presStyleCnt="3"/>
      <dgm:spPr/>
    </dgm:pt>
    <dgm:pt modelId="{30866418-CA02-4ACE-A933-FFCA0C9D928F}" type="pres">
      <dgm:prSet presAssocID="{B3DC0CA6-5758-443E-B1FC-3589C2E6321F}" presName="circ3Tx" presStyleLbl="revTx" presStyleIdx="0" presStyleCnt="0">
        <dgm:presLayoutVars>
          <dgm:chMax val="0"/>
          <dgm:chPref val="0"/>
          <dgm:bulletEnabled val="1"/>
        </dgm:presLayoutVars>
      </dgm:prSet>
      <dgm:spPr/>
    </dgm:pt>
  </dgm:ptLst>
  <dgm:cxnLst>
    <dgm:cxn modelId="{62276000-06C8-4210-A695-EDF3714255A3}" srcId="{370E5D95-4A43-4536-AE06-8ACF78810DA0}" destId="{2396B278-2C73-4060-A863-5CA4E1D7EE1D}" srcOrd="2" destOrd="0" parTransId="{E4670C47-51CB-42E0-95B2-3415F8B43EDD}" sibTransId="{19DFBA98-547C-4909-9330-774DB4C5B0B5}"/>
    <dgm:cxn modelId="{28C90C04-7E18-4CB6-9995-2134EF51D839}" type="presOf" srcId="{2396B278-2C73-4060-A863-5CA4E1D7EE1D}" destId="{E5AECE3D-A51C-44FB-B364-B7847F6DE564}" srcOrd="1" destOrd="3" presId="urn:microsoft.com/office/officeart/2005/8/layout/venn1"/>
    <dgm:cxn modelId="{160ED70C-5932-43AF-8BFA-4B844FB48B55}" type="presOf" srcId="{9F55D0AF-9DF3-42C6-A3E2-33F2C21CB5C7}" destId="{30866418-CA02-4ACE-A933-FFCA0C9D928F}" srcOrd="1" destOrd="2" presId="urn:microsoft.com/office/officeart/2005/8/layout/venn1"/>
    <dgm:cxn modelId="{234DA311-FDF1-44CA-827F-31C0B273C4C0}" type="presOf" srcId="{BB0947C6-E8B0-469A-A11D-15A430E418DA}" destId="{26FA586F-EDDC-45EF-BEF3-0518C15872B6}" srcOrd="0" destOrd="2" presId="urn:microsoft.com/office/officeart/2005/8/layout/venn1"/>
    <dgm:cxn modelId="{30FE2C14-FC4F-47D1-B44D-D68F36B91E50}" type="presOf" srcId="{B3DC0CA6-5758-443E-B1FC-3589C2E6321F}" destId="{30866418-CA02-4ACE-A933-FFCA0C9D928F}" srcOrd="1" destOrd="0" presId="urn:microsoft.com/office/officeart/2005/8/layout/venn1"/>
    <dgm:cxn modelId="{592ED214-7B72-4AA2-BC94-FCE02777CD0B}" srcId="{C0114465-27D9-4089-9356-ABCAD82F9A7C}" destId="{92F8EA2D-02D3-41B3-9F57-E9C018BC7981}" srcOrd="2" destOrd="0" parTransId="{38A68C29-2CA1-41AA-98E6-40CA1D9EDC33}" sibTransId="{D6A9EC53-7389-45FB-A62A-D959E05BC71B}"/>
    <dgm:cxn modelId="{0FAD5E1F-6FB9-48EE-9D7D-3AA86F50FC4E}" srcId="{707820DE-E2D6-4438-963E-30C5BE1B734B}" destId="{370E5D95-4A43-4536-AE06-8ACF78810DA0}" srcOrd="0" destOrd="0" parTransId="{67511AC4-0D44-48BF-BD09-BE50BF741A5B}" sibTransId="{528FF110-8B73-4247-968F-FC4C86300466}"/>
    <dgm:cxn modelId="{3773F128-8882-4138-BF28-C3C6DBE52455}" srcId="{707820DE-E2D6-4438-963E-30C5BE1B734B}" destId="{C0114465-27D9-4089-9356-ABCAD82F9A7C}" srcOrd="1" destOrd="0" parTransId="{A0666A37-5D19-4F1F-BA99-3EF6B4F780A0}" sibTransId="{657651F8-820D-4780-B024-C9E013CF30D9}"/>
    <dgm:cxn modelId="{2325A731-40A9-4C69-9611-BCBFCC532788}" type="presOf" srcId="{707820DE-E2D6-4438-963E-30C5BE1B734B}" destId="{2BE5EA4A-DC6B-4194-ACC5-CDC98E9C94B4}" srcOrd="0" destOrd="0" presId="urn:microsoft.com/office/officeart/2005/8/layout/venn1"/>
    <dgm:cxn modelId="{73AE9A39-B1F0-4EFA-8EF5-E88BB8EE5839}" type="presOf" srcId="{B3674353-A27D-477E-81F4-CFD31C483000}" destId="{1D297428-7675-4391-B278-AD68E5473A37}" srcOrd="1" destOrd="2" presId="urn:microsoft.com/office/officeart/2005/8/layout/venn1"/>
    <dgm:cxn modelId="{4DBBBF5B-26CE-46E0-A417-D91D42FD0254}" type="presOf" srcId="{BBA4118F-67AF-4C8C-A293-15F850C02453}" destId="{30866418-CA02-4ACE-A933-FFCA0C9D928F}" srcOrd="1" destOrd="3" presId="urn:microsoft.com/office/officeart/2005/8/layout/venn1"/>
    <dgm:cxn modelId="{C72BA15F-C282-4B20-B502-A94F68DF4747}" srcId="{C0114465-27D9-4089-9356-ABCAD82F9A7C}" destId="{B3674353-A27D-477E-81F4-CFD31C483000}" srcOrd="1" destOrd="0" parTransId="{0BB30903-B5BA-47AD-9C7A-A1EDD00ACD27}" sibTransId="{6B249F59-2C6B-44CC-8860-13396DA9D936}"/>
    <dgm:cxn modelId="{AF790861-09C6-45DF-B5BA-443A6C99AC9A}" type="presOf" srcId="{9F55D0AF-9DF3-42C6-A3E2-33F2C21CB5C7}" destId="{1D6FD734-BF41-4131-B4F3-3F4AA66779DD}" srcOrd="0" destOrd="2" presId="urn:microsoft.com/office/officeart/2005/8/layout/venn1"/>
    <dgm:cxn modelId="{E14AFC45-F01A-4C28-8108-537CA24F4DD2}" srcId="{C0114465-27D9-4089-9356-ABCAD82F9A7C}" destId="{FFA02D8D-5AEE-4381-8C1A-182724FDF5B4}" srcOrd="3" destOrd="0" parTransId="{D8B13063-12B1-4A31-8CF1-9F06CD47E78B}" sibTransId="{89C5DF4F-37CD-4282-8761-61352316E686}"/>
    <dgm:cxn modelId="{E4237766-FB6B-413C-A174-391BA924D1CA}" type="presOf" srcId="{C0114465-27D9-4089-9356-ABCAD82F9A7C}" destId="{1D297428-7675-4391-B278-AD68E5473A37}" srcOrd="1" destOrd="0" presId="urn:microsoft.com/office/officeart/2005/8/layout/venn1"/>
    <dgm:cxn modelId="{F9276147-9710-4366-BE7F-B7F38880479E}" type="presOf" srcId="{370E5D95-4A43-4536-AE06-8ACF78810DA0}" destId="{E5AECE3D-A51C-44FB-B364-B7847F6DE564}" srcOrd="1" destOrd="0" presId="urn:microsoft.com/office/officeart/2005/8/layout/venn1"/>
    <dgm:cxn modelId="{E454CC49-F9B3-409C-8424-433197677722}" type="presOf" srcId="{FFA02D8D-5AEE-4381-8C1A-182724FDF5B4}" destId="{1D297428-7675-4391-B278-AD68E5473A37}" srcOrd="1" destOrd="4" presId="urn:microsoft.com/office/officeart/2005/8/layout/venn1"/>
    <dgm:cxn modelId="{A539C94A-7169-4D1D-AB7E-53A42D349BB3}" type="presOf" srcId="{BB0947C6-E8B0-469A-A11D-15A430E418DA}" destId="{E5AECE3D-A51C-44FB-B364-B7847F6DE564}" srcOrd="1" destOrd="2" presId="urn:microsoft.com/office/officeart/2005/8/layout/venn1"/>
    <dgm:cxn modelId="{3098FA4A-5871-4CCE-AA36-D00173D2E752}" srcId="{B3DC0CA6-5758-443E-B1FC-3589C2E6321F}" destId="{29FADBA6-E79A-4B28-867D-A10408CA418E}" srcOrd="4" destOrd="0" parTransId="{D642ABF6-067C-475E-AC4F-5BD3292F9284}" sibTransId="{C3954757-9F31-41DC-839A-5925B7D43218}"/>
    <dgm:cxn modelId="{3D89CD6B-4EE2-449D-9F74-122BDCBB4BD2}" srcId="{B3DC0CA6-5758-443E-B1FC-3589C2E6321F}" destId="{0FFC7082-1CFE-4ADB-AD0D-656458A5CCBF}" srcOrd="3" destOrd="0" parTransId="{98C63746-C4CF-4E87-9081-BAA27D37FCB6}" sibTransId="{F0B1D708-C4AA-4D03-8548-49EAF4CF3580}"/>
    <dgm:cxn modelId="{0C54346F-0EAB-42D1-8A98-DE53D5C62712}" type="presOf" srcId="{0FFC7082-1CFE-4ADB-AD0D-656458A5CCBF}" destId="{1D6FD734-BF41-4131-B4F3-3F4AA66779DD}" srcOrd="0" destOrd="4" presId="urn:microsoft.com/office/officeart/2005/8/layout/venn1"/>
    <dgm:cxn modelId="{494D0570-35F6-4DBC-8C7F-E04864EEEE83}" srcId="{370E5D95-4A43-4536-AE06-8ACF78810DA0}" destId="{BB0947C6-E8B0-469A-A11D-15A430E418DA}" srcOrd="1" destOrd="0" parTransId="{0B35C258-9B52-4EFD-A6BA-668ACE7117D0}" sibTransId="{7047197E-2828-4B83-84B5-2BFBE2C19961}"/>
    <dgm:cxn modelId="{FAEAE950-C3D5-4A18-8B8A-5DF5DDA7C5A5}" type="presOf" srcId="{5E3CBF12-BAE3-4A66-9CF2-53AD4F984900}" destId="{8E48CC2E-9D03-4AC2-BFC3-EA281BCF3F33}" srcOrd="0" destOrd="1" presId="urn:microsoft.com/office/officeart/2005/8/layout/venn1"/>
    <dgm:cxn modelId="{1D1FEA57-16F1-432D-9308-139F1CCFDE23}" srcId="{707820DE-E2D6-4438-963E-30C5BE1B734B}" destId="{B3DC0CA6-5758-443E-B1FC-3589C2E6321F}" srcOrd="2" destOrd="0" parTransId="{FCCDB2F8-64E7-491C-A5AB-4E8DF92A6F55}" sibTransId="{1C0A873E-402C-4983-8646-6A62C0914032}"/>
    <dgm:cxn modelId="{9A26917D-DB7B-4C95-9A0C-2876F8276C8D}" type="presOf" srcId="{B3674353-A27D-477E-81F4-CFD31C483000}" destId="{8E48CC2E-9D03-4AC2-BFC3-EA281BCF3F33}" srcOrd="0" destOrd="2" presId="urn:microsoft.com/office/officeart/2005/8/layout/venn1"/>
    <dgm:cxn modelId="{92A50B82-E71F-487A-8A28-EDBF92787F05}" srcId="{B3DC0CA6-5758-443E-B1FC-3589C2E6321F}" destId="{A445760C-7F04-4DC7-B91D-1CE5303E4F5C}" srcOrd="0" destOrd="0" parTransId="{0A7E42C5-C46B-4318-AAD5-55E1E3332335}" sibTransId="{B29AC075-F20B-4512-BF82-9317A1A0B769}"/>
    <dgm:cxn modelId="{E6A7E887-096F-421C-99CA-FAF180090C0D}" type="presOf" srcId="{C0114465-27D9-4089-9356-ABCAD82F9A7C}" destId="{8E48CC2E-9D03-4AC2-BFC3-EA281BCF3F33}" srcOrd="0" destOrd="0" presId="urn:microsoft.com/office/officeart/2005/8/layout/venn1"/>
    <dgm:cxn modelId="{C4924C93-392E-4045-B31B-0DCE00308BC6}" srcId="{B3DC0CA6-5758-443E-B1FC-3589C2E6321F}" destId="{9F55D0AF-9DF3-42C6-A3E2-33F2C21CB5C7}" srcOrd="1" destOrd="0" parTransId="{F8B7A24C-D7DA-49B9-AFB2-534573F24004}" sibTransId="{93872D16-06FB-4444-B79B-863F2F4F30AC}"/>
    <dgm:cxn modelId="{DB1B399A-3AB1-414B-A2B4-2130F455268A}" type="presOf" srcId="{29FADBA6-E79A-4B28-867D-A10408CA418E}" destId="{1D6FD734-BF41-4131-B4F3-3F4AA66779DD}" srcOrd="0" destOrd="5" presId="urn:microsoft.com/office/officeart/2005/8/layout/venn1"/>
    <dgm:cxn modelId="{2B21B49B-6196-41A4-A492-0718BF96A01E}" type="presOf" srcId="{2D568E8B-066F-443E-A5D0-A9B122A97041}" destId="{26FA586F-EDDC-45EF-BEF3-0518C15872B6}" srcOrd="0" destOrd="1" presId="urn:microsoft.com/office/officeart/2005/8/layout/venn1"/>
    <dgm:cxn modelId="{4365FE9D-CC9A-458A-9C5F-BF52A6979376}" type="presOf" srcId="{2396B278-2C73-4060-A863-5CA4E1D7EE1D}" destId="{26FA586F-EDDC-45EF-BEF3-0518C15872B6}" srcOrd="0" destOrd="3" presId="urn:microsoft.com/office/officeart/2005/8/layout/venn1"/>
    <dgm:cxn modelId="{318A60A0-294D-4E49-A47F-9353BC48CB7C}" type="presOf" srcId="{2D568E8B-066F-443E-A5D0-A9B122A97041}" destId="{E5AECE3D-A51C-44FB-B364-B7847F6DE564}" srcOrd="1" destOrd="1" presId="urn:microsoft.com/office/officeart/2005/8/layout/venn1"/>
    <dgm:cxn modelId="{FD2F86A3-F010-4952-8352-8922155CF97B}" type="presOf" srcId="{A445760C-7F04-4DC7-B91D-1CE5303E4F5C}" destId="{1D6FD734-BF41-4131-B4F3-3F4AA66779DD}" srcOrd="0" destOrd="1" presId="urn:microsoft.com/office/officeart/2005/8/layout/venn1"/>
    <dgm:cxn modelId="{849194BC-E932-4335-B1D0-F562F6F27EF8}" type="presOf" srcId="{370E5D95-4A43-4536-AE06-8ACF78810DA0}" destId="{26FA586F-EDDC-45EF-BEF3-0518C15872B6}" srcOrd="0" destOrd="0" presId="urn:microsoft.com/office/officeart/2005/8/layout/venn1"/>
    <dgm:cxn modelId="{58F78FC7-B25C-449B-8C82-ED3752645FF8}" type="presOf" srcId="{FFA02D8D-5AEE-4381-8C1A-182724FDF5B4}" destId="{8E48CC2E-9D03-4AC2-BFC3-EA281BCF3F33}" srcOrd="0" destOrd="4" presId="urn:microsoft.com/office/officeart/2005/8/layout/venn1"/>
    <dgm:cxn modelId="{C43D75C8-6F42-49CF-92F6-F20B9D3C9D97}" srcId="{C0114465-27D9-4089-9356-ABCAD82F9A7C}" destId="{5E3CBF12-BAE3-4A66-9CF2-53AD4F984900}" srcOrd="0" destOrd="0" parTransId="{9D1C03EE-19A3-4D49-B6B2-648673066289}" sibTransId="{E0A44690-8811-4C25-B4BC-38FA931BA9F1}"/>
    <dgm:cxn modelId="{ECF616DD-945E-49F0-8B70-6B932431B51D}" type="presOf" srcId="{A445760C-7F04-4DC7-B91D-1CE5303E4F5C}" destId="{30866418-CA02-4ACE-A933-FFCA0C9D928F}" srcOrd="1" destOrd="1" presId="urn:microsoft.com/office/officeart/2005/8/layout/venn1"/>
    <dgm:cxn modelId="{7F0947E1-F0B8-4071-939B-2E886B34B547}" type="presOf" srcId="{92F8EA2D-02D3-41B3-9F57-E9C018BC7981}" destId="{1D297428-7675-4391-B278-AD68E5473A37}" srcOrd="1" destOrd="3" presId="urn:microsoft.com/office/officeart/2005/8/layout/venn1"/>
    <dgm:cxn modelId="{EEEC4AE1-447B-457C-B679-E180D8B7D632}" type="presOf" srcId="{B3DC0CA6-5758-443E-B1FC-3589C2E6321F}" destId="{1D6FD734-BF41-4131-B4F3-3F4AA66779DD}" srcOrd="0" destOrd="0" presId="urn:microsoft.com/office/officeart/2005/8/layout/venn1"/>
    <dgm:cxn modelId="{2DCF51E2-F173-4298-8F58-BBA07C75F82F}" srcId="{B3DC0CA6-5758-443E-B1FC-3589C2E6321F}" destId="{BBA4118F-67AF-4C8C-A293-15F850C02453}" srcOrd="2" destOrd="0" parTransId="{9558C3C7-57F5-4DED-A7DE-D99891235751}" sibTransId="{39D6983A-4724-4E7C-9075-36BF0B64A855}"/>
    <dgm:cxn modelId="{878B8AEC-A40B-457C-B8F0-3C9D0C021A00}" type="presOf" srcId="{29FADBA6-E79A-4B28-867D-A10408CA418E}" destId="{30866418-CA02-4ACE-A933-FFCA0C9D928F}" srcOrd="1" destOrd="5" presId="urn:microsoft.com/office/officeart/2005/8/layout/venn1"/>
    <dgm:cxn modelId="{54F89AED-EB09-4284-822D-90928755BAF4}" type="presOf" srcId="{BBA4118F-67AF-4C8C-A293-15F850C02453}" destId="{1D6FD734-BF41-4131-B4F3-3F4AA66779DD}" srcOrd="0" destOrd="3" presId="urn:microsoft.com/office/officeart/2005/8/layout/venn1"/>
    <dgm:cxn modelId="{788B00F2-9151-4602-83A7-ED160DADB0DB}" srcId="{370E5D95-4A43-4536-AE06-8ACF78810DA0}" destId="{2D568E8B-066F-443E-A5D0-A9B122A97041}" srcOrd="0" destOrd="0" parTransId="{83048CB8-E5BA-49A8-9A03-202FCD6CBA10}" sibTransId="{943796DE-A3CA-4161-B3A1-7175B7D5D610}"/>
    <dgm:cxn modelId="{98EB27FC-2879-4885-BF21-ACA499821873}" type="presOf" srcId="{92F8EA2D-02D3-41B3-9F57-E9C018BC7981}" destId="{8E48CC2E-9D03-4AC2-BFC3-EA281BCF3F33}" srcOrd="0" destOrd="3" presId="urn:microsoft.com/office/officeart/2005/8/layout/venn1"/>
    <dgm:cxn modelId="{1787C6FC-0DC9-4A47-BD36-3E67E5EA6A11}" type="presOf" srcId="{5E3CBF12-BAE3-4A66-9CF2-53AD4F984900}" destId="{1D297428-7675-4391-B278-AD68E5473A37}" srcOrd="1" destOrd="1" presId="urn:microsoft.com/office/officeart/2005/8/layout/venn1"/>
    <dgm:cxn modelId="{6830CEFD-BC66-46C3-A081-F64646155F2B}" type="presOf" srcId="{0FFC7082-1CFE-4ADB-AD0D-656458A5CCBF}" destId="{30866418-CA02-4ACE-A933-FFCA0C9D928F}" srcOrd="1" destOrd="4" presId="urn:microsoft.com/office/officeart/2005/8/layout/venn1"/>
    <dgm:cxn modelId="{6F0B90EE-E458-4A61-8361-539E28C07BE6}" type="presParOf" srcId="{2BE5EA4A-DC6B-4194-ACC5-CDC98E9C94B4}" destId="{26FA586F-EDDC-45EF-BEF3-0518C15872B6}" srcOrd="0" destOrd="0" presId="urn:microsoft.com/office/officeart/2005/8/layout/venn1"/>
    <dgm:cxn modelId="{7B017961-47A4-4240-841E-397466D9DC24}" type="presParOf" srcId="{2BE5EA4A-DC6B-4194-ACC5-CDC98E9C94B4}" destId="{E5AECE3D-A51C-44FB-B364-B7847F6DE564}" srcOrd="1" destOrd="0" presId="urn:microsoft.com/office/officeart/2005/8/layout/venn1"/>
    <dgm:cxn modelId="{FCF23736-6BDF-4930-A46B-1189B93BD100}" type="presParOf" srcId="{2BE5EA4A-DC6B-4194-ACC5-CDC98E9C94B4}" destId="{8E48CC2E-9D03-4AC2-BFC3-EA281BCF3F33}" srcOrd="2" destOrd="0" presId="urn:microsoft.com/office/officeart/2005/8/layout/venn1"/>
    <dgm:cxn modelId="{EC9FA32B-96A3-46BE-98EE-71B2592BD0C8}" type="presParOf" srcId="{2BE5EA4A-DC6B-4194-ACC5-CDC98E9C94B4}" destId="{1D297428-7675-4391-B278-AD68E5473A37}" srcOrd="3" destOrd="0" presId="urn:microsoft.com/office/officeart/2005/8/layout/venn1"/>
    <dgm:cxn modelId="{881F5162-E694-4D2B-B1B0-A521236BBDED}" type="presParOf" srcId="{2BE5EA4A-DC6B-4194-ACC5-CDC98E9C94B4}" destId="{1D6FD734-BF41-4131-B4F3-3F4AA66779DD}" srcOrd="4" destOrd="0" presId="urn:microsoft.com/office/officeart/2005/8/layout/venn1"/>
    <dgm:cxn modelId="{7F5B8B1B-EEDE-42B8-AC33-F358F7522F75}" type="presParOf" srcId="{2BE5EA4A-DC6B-4194-ACC5-CDC98E9C94B4}" destId="{30866418-CA02-4ACE-A933-FFCA0C9D928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Dysfunctional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(Review of Systems)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82384CC7-08F1-4782-B4EA-453679FF57BD}">
      <dgm:prSet phldrT="[Text]"/>
      <dgm:spPr/>
      <dgm:t>
        <a:bodyPr/>
        <a:lstStyle/>
        <a:p>
          <a:r>
            <a:rPr lang="en-US"/>
            <a:t>Prognosis</a:t>
          </a:r>
        </a:p>
      </dgm:t>
    </dgm:pt>
    <dgm:pt modelId="{1EC3BBEA-4FCE-4B38-BEE0-F3DD73F6A2FA}" type="parTrans" cxnId="{FF3A5A4A-3901-4A64-B017-A5D72B03CC39}">
      <dgm:prSet/>
      <dgm:spPr/>
      <dgm:t>
        <a:bodyPr/>
        <a:lstStyle/>
        <a:p>
          <a:endParaRPr lang="en-US"/>
        </a:p>
      </dgm:t>
    </dgm:pt>
    <dgm:pt modelId="{3E8C2AF1-A997-494F-B0BF-B07F4A21FE36}" type="sibTrans" cxnId="{FF3A5A4A-3901-4A64-B017-A5D72B03CC39}">
      <dgm:prSet/>
      <dgm:spPr/>
      <dgm:t>
        <a:bodyPr/>
        <a:lstStyle/>
        <a:p>
          <a:endParaRPr lang="en-US"/>
        </a:p>
      </dgm:t>
    </dgm:pt>
    <dgm:pt modelId="{88018857-68CD-4414-9047-5A7D8A25BA18}">
      <dgm:prSet/>
      <dgm:spPr/>
      <dgm:t>
        <a:bodyPr/>
        <a:lstStyle/>
        <a:p>
          <a:r>
            <a:rPr lang="en-US"/>
            <a:t>Broad Scope of Intervention</a:t>
          </a:r>
        </a:p>
      </dgm:t>
    </dgm:pt>
    <dgm:pt modelId="{11C5C8F7-7346-47E5-81BD-08E635C3E33B}" type="parTrans" cxnId="{ACF88356-278D-4C61-9E18-45BD62120040}">
      <dgm:prSet/>
      <dgm:spPr/>
      <dgm:t>
        <a:bodyPr/>
        <a:lstStyle/>
        <a:p>
          <a:endParaRPr lang="en-US"/>
        </a:p>
      </dgm:t>
    </dgm:pt>
    <dgm:pt modelId="{A68D4275-4BD0-4D11-8A3F-2809885DC6C4}" type="sibTrans" cxnId="{ACF88356-278D-4C61-9E18-45BD62120040}">
      <dgm:prSet/>
      <dgm:spPr/>
      <dgm:t>
        <a:bodyPr/>
        <a:lstStyle/>
        <a:p>
          <a:endParaRPr lang="en-US"/>
        </a:p>
      </dgm:t>
    </dgm:pt>
    <dgm:pt modelId="{10D3CC92-8DE0-42DB-AB99-ACE18A27472A}">
      <dgm:prSet/>
      <dgm:spPr/>
      <dgm:t>
        <a:bodyPr/>
        <a:lstStyle/>
        <a:p>
          <a:r>
            <a:rPr lang="en-US"/>
            <a:t>Intensity of Intervention</a:t>
          </a:r>
        </a:p>
      </dgm:t>
    </dgm:pt>
    <dgm:pt modelId="{93470F3B-405C-470D-BA74-985D4F4059FD}" type="parTrans" cxnId="{DF4E727D-581A-4366-9358-5D018CDBA9E2}">
      <dgm:prSet/>
      <dgm:spPr/>
      <dgm:t>
        <a:bodyPr/>
        <a:lstStyle/>
        <a:p>
          <a:endParaRPr lang="en-US"/>
        </a:p>
      </dgm:t>
    </dgm:pt>
    <dgm:pt modelId="{C70E6094-FFDF-491C-9D82-C496B24038DD}" type="sibTrans" cxnId="{DF4E727D-581A-4366-9358-5D018CDBA9E2}">
      <dgm:prSet/>
      <dgm:spPr/>
      <dgm:t>
        <a:bodyPr/>
        <a:lstStyle/>
        <a:p>
          <a:endParaRPr lang="en-US"/>
        </a:p>
      </dgm:t>
    </dgm:pt>
    <dgm:pt modelId="{7871391B-2963-41FA-B3B9-56A211BA51E7}">
      <dgm:prSet phldrT="[Text]"/>
      <dgm:spPr/>
      <dgm:t>
        <a:bodyPr/>
        <a:lstStyle/>
        <a:p>
          <a:r>
            <a:rPr lang="en-US"/>
            <a:t>Specific Type of Intervention</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9F36947A-8EAF-42DA-B6D7-ECFC47698651}">
      <dgm:prSet/>
      <dgm:spPr/>
      <dgm:t>
        <a:bodyPr/>
        <a:lstStyle/>
        <a:p>
          <a:r>
            <a:rPr lang="en-US"/>
            <a:t>Best Provider</a:t>
          </a:r>
        </a:p>
      </dgm:t>
    </dgm:pt>
    <dgm:pt modelId="{219B180D-6758-4CD5-9C23-C7814C6862C4}" type="parTrans" cxnId="{A804AF35-DE26-4FDB-AE9A-1A4F0BF462E0}">
      <dgm:prSet/>
      <dgm:spPr/>
      <dgm:t>
        <a:bodyPr/>
        <a:lstStyle/>
        <a:p>
          <a:endParaRPr lang="en-US"/>
        </a:p>
      </dgm:t>
    </dgm:pt>
    <dgm:pt modelId="{77406B36-09DA-49FE-9A11-B2CBAA7EA241}" type="sibTrans" cxnId="{A804AF35-DE26-4FDB-AE9A-1A4F0BF462E0}">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2A6F9E18-2267-4B10-8109-2E9D0F512E1D}" type="presOf" srcId="{9F36947A-8EAF-42DA-B6D7-ECFC47698651}" destId="{5B6E7081-5384-4A08-B978-D2A54915A43E}" srcOrd="1"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A804AF35-DE26-4FDB-AE9A-1A4F0BF462E0}" srcId="{AA25DA07-8C23-46D6-8F65-B68DCB696DF6}" destId="{9F36947A-8EAF-42DA-B6D7-ECFC47698651}" srcOrd="1" destOrd="0" parTransId="{219B180D-6758-4CD5-9C23-C7814C6862C4}" sibTransId="{77406B36-09DA-49FE-9A11-B2CBAA7EA24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54EAB78B-FED7-499B-911A-C77D2926C59B}" type="presOf" srcId="{9F36947A-8EAF-42DA-B6D7-ECFC47698651}" destId="{72283C5C-CF36-448A-88CA-5F690C7DDD04}" srcOrd="0" destOrd="2"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Dysfunctional Neuroplasticity: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 </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 (ROS):</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2E5EB48F-CC8D-4B6A-B2FD-7D213CC1132E}">
      <dgm:prSet phldrT="[Text]"/>
      <dgm:spPr/>
      <dgm:t>
        <a:bodyPr/>
        <a:lstStyle/>
        <a:p>
          <a:r>
            <a:rPr lang="en-US"/>
            <a:t>Safety/Precautions:</a:t>
          </a:r>
        </a:p>
      </dgm:t>
    </dgm:pt>
    <dgm:pt modelId="{8151EC94-5F5D-4AEC-B5DA-4514DE5D460A}" type="parTrans" cxnId="{4221067E-6FD1-47B9-B699-782B8F7C0DBA}">
      <dgm:prSet/>
      <dgm:spPr/>
      <dgm:t>
        <a:bodyPr/>
        <a:lstStyle/>
        <a:p>
          <a:endParaRPr lang="en-US"/>
        </a:p>
      </dgm:t>
    </dgm:pt>
    <dgm:pt modelId="{C924FFD0-DAC3-41AB-A32F-747E25FA4AAC}" type="sibTrans" cxnId="{4221067E-6FD1-47B9-B699-782B8F7C0DBA}">
      <dgm:prSet/>
      <dgm:spPr/>
      <dgm:t>
        <a:bodyPr/>
        <a:lstStyle/>
        <a:p>
          <a:endParaRPr lang="en-US"/>
        </a:p>
      </dgm:t>
    </dgm:pt>
    <dgm:pt modelId="{4E653F7E-4010-4994-8B66-54AF92438E56}">
      <dgm:prSet/>
      <dgm:spPr/>
      <dgm:t>
        <a:bodyPr/>
        <a:lstStyle/>
        <a:p>
          <a:r>
            <a:rPr lang="en-US"/>
            <a:t>Prognosis:</a:t>
          </a:r>
        </a:p>
      </dgm:t>
    </dgm:pt>
    <dgm:pt modelId="{8EA6F55F-6885-4635-8F59-98FCD64896E1}" type="parTrans" cxnId="{D009E50F-6D20-4686-A2EF-3C6CB0A521A2}">
      <dgm:prSet/>
      <dgm:spPr/>
      <dgm:t>
        <a:bodyPr/>
        <a:lstStyle/>
        <a:p>
          <a:endParaRPr lang="en-US"/>
        </a:p>
      </dgm:t>
    </dgm:pt>
    <dgm:pt modelId="{FCB93539-3EA3-4139-B219-1879500B0C08}" type="sibTrans" cxnId="{D009E50F-6D20-4686-A2EF-3C6CB0A521A2}">
      <dgm:prSet/>
      <dgm:spPr/>
      <dgm:t>
        <a:bodyPr/>
        <a:lstStyle/>
        <a:p>
          <a:endParaRPr lang="en-US"/>
        </a:p>
      </dgm:t>
    </dgm:pt>
    <dgm:pt modelId="{4EE431D8-BF19-4963-BBE5-D0AEB8CAB102}">
      <dgm:prSet/>
      <dgm:spPr/>
      <dgm:t>
        <a:bodyPr/>
        <a:lstStyle/>
        <a:p>
          <a:r>
            <a:rPr lang="en-US"/>
            <a:t>Best Provider:</a:t>
          </a:r>
        </a:p>
      </dgm:t>
    </dgm:pt>
    <dgm:pt modelId="{43FDBB79-6575-499F-B31A-B1A6ED8FF410}" type="parTrans" cxnId="{F281CA7F-546E-457B-BDEA-F2F536CFF525}">
      <dgm:prSet/>
      <dgm:spPr/>
      <dgm:t>
        <a:bodyPr/>
        <a:lstStyle/>
        <a:p>
          <a:endParaRPr lang="en-US"/>
        </a:p>
      </dgm:t>
    </dgm:pt>
    <dgm:pt modelId="{A3017A85-FFD7-4BED-A7A7-5DE46422764D}" type="sibTrans" cxnId="{F281CA7F-546E-457B-BDEA-F2F536CFF525}">
      <dgm:prSet/>
      <dgm:spPr/>
      <dgm:t>
        <a:bodyPr/>
        <a:lstStyle/>
        <a:p>
          <a:endParaRPr lang="en-US"/>
        </a:p>
      </dgm:t>
    </dgm:pt>
    <dgm:pt modelId="{7871391B-2963-41FA-B3B9-56A211BA51E7}">
      <dgm:prSet phldrT="[Text]"/>
      <dgm:spPr/>
      <dgm:t>
        <a:bodyPr/>
        <a:lstStyle/>
        <a:p>
          <a:r>
            <a:rPr lang="en-US"/>
            <a:t>Specific:</a:t>
          </a:r>
        </a:p>
      </dgm:t>
    </dgm:pt>
    <dgm:pt modelId="{C9FC678D-6E30-4184-B82F-8473BCE5EA97}" type="parTrans" cxnId="{6FF3854E-4417-46A6-8217-E37991BA2457}">
      <dgm:prSet/>
      <dgm:spPr/>
      <dgm:t>
        <a:bodyPr/>
        <a:lstStyle/>
        <a:p>
          <a:endParaRPr lang="en-US"/>
        </a:p>
      </dgm:t>
    </dgm:pt>
    <dgm:pt modelId="{8EE36226-0936-4145-806E-E62EAC4FF96C}" type="sibTrans" cxnId="{6FF3854E-4417-46A6-8217-E37991BA2457}">
      <dgm:prSet/>
      <dgm:spPr/>
      <dgm:t>
        <a:bodyPr/>
        <a:lstStyle/>
        <a:p>
          <a:endParaRPr lang="en-US"/>
        </a:p>
      </dgm:t>
    </dgm:pt>
    <dgm:pt modelId="{82384CC7-08F1-4782-B4EA-453679FF57BD}">
      <dgm:prSet phldrT="[Text]"/>
      <dgm:spPr/>
      <dgm:t>
        <a:bodyPr/>
        <a:lstStyle/>
        <a:p>
          <a:r>
            <a:rPr lang="en-US"/>
            <a:t>Prognosis:</a:t>
          </a:r>
        </a:p>
      </dgm:t>
    </dgm:pt>
    <dgm:pt modelId="{3E8C2AF1-A997-494F-B0BF-B07F4A21FE36}" type="sibTrans" cxnId="{FF3A5A4A-3901-4A64-B017-A5D72B03CC39}">
      <dgm:prSet/>
      <dgm:spPr/>
      <dgm:t>
        <a:bodyPr/>
        <a:lstStyle/>
        <a:p>
          <a:endParaRPr lang="en-US"/>
        </a:p>
      </dgm:t>
    </dgm:pt>
    <dgm:pt modelId="{1EC3BBEA-4FCE-4B38-BEE0-F3DD73F6A2FA}" type="parTrans" cxnId="{FF3A5A4A-3901-4A64-B017-A5D72B03CC39}">
      <dgm:prSet/>
      <dgm:spPr/>
      <dgm:t>
        <a:bodyPr/>
        <a:lstStyle/>
        <a:p>
          <a:endParaRPr lang="en-US"/>
        </a:p>
      </dgm:t>
    </dgm:pt>
    <dgm:pt modelId="{88018857-68CD-4414-9047-5A7D8A25BA18}">
      <dgm:prSet/>
      <dgm:spPr/>
      <dgm:t>
        <a:bodyPr/>
        <a:lstStyle/>
        <a:p>
          <a:r>
            <a:rPr lang="en-US"/>
            <a:t>Broad:</a:t>
          </a:r>
        </a:p>
      </dgm:t>
    </dgm:pt>
    <dgm:pt modelId="{A68D4275-4BD0-4D11-8A3F-2809885DC6C4}" type="sibTrans" cxnId="{ACF88356-278D-4C61-9E18-45BD62120040}">
      <dgm:prSet/>
      <dgm:spPr/>
      <dgm:t>
        <a:bodyPr/>
        <a:lstStyle/>
        <a:p>
          <a:endParaRPr lang="en-US"/>
        </a:p>
      </dgm:t>
    </dgm:pt>
    <dgm:pt modelId="{11C5C8F7-7346-47E5-81BD-08E635C3E33B}" type="parTrans" cxnId="{ACF88356-278D-4C61-9E18-45BD62120040}">
      <dgm:prSet/>
      <dgm:spPr/>
      <dgm:t>
        <a:bodyPr/>
        <a:lstStyle/>
        <a:p>
          <a:endParaRPr lang="en-US"/>
        </a:p>
      </dgm:t>
    </dgm:pt>
    <dgm:pt modelId="{10D3CC92-8DE0-42DB-AB99-ACE18A27472A}">
      <dgm:prSet/>
      <dgm:spPr/>
      <dgm:t>
        <a:bodyPr/>
        <a:lstStyle/>
        <a:p>
          <a:r>
            <a:rPr lang="en-US"/>
            <a:t>Intensity of Intervention:</a:t>
          </a:r>
        </a:p>
      </dgm:t>
    </dgm:pt>
    <dgm:pt modelId="{C70E6094-FFDF-491C-9D82-C496B24038DD}" type="sibTrans" cxnId="{DF4E727D-581A-4366-9358-5D018CDBA9E2}">
      <dgm:prSet/>
      <dgm:spPr/>
      <dgm:t>
        <a:bodyPr/>
        <a:lstStyle/>
        <a:p>
          <a:endParaRPr lang="en-US"/>
        </a:p>
      </dgm:t>
    </dgm:pt>
    <dgm:pt modelId="{93470F3B-405C-470D-BA74-985D4F4059FD}" type="parTrans" cxnId="{DF4E727D-581A-4366-9358-5D018CDBA9E2}">
      <dgm:prSet/>
      <dgm:spPr/>
      <dgm:t>
        <a:bodyPr/>
        <a:lstStyle/>
        <a:p>
          <a:endParaRPr lang="en-US"/>
        </a:p>
      </dgm:t>
    </dgm:pt>
    <dgm:pt modelId="{F5072A7E-FC35-47E5-906D-2C49B8EA96D3}">
      <dgm:prSet phldrT="[Text]"/>
      <dgm:spPr/>
      <dgm:t>
        <a:bodyPr/>
        <a:lstStyle/>
        <a:p>
          <a:r>
            <a:rPr lang="en-US"/>
            <a:t>Best Provider:</a:t>
          </a:r>
        </a:p>
      </dgm:t>
    </dgm:pt>
    <dgm:pt modelId="{8EA98CB0-5F1D-4D93-A374-26237AA9B693}" type="parTrans" cxnId="{6E3FC072-6609-44C8-933C-7E583FBACE29}">
      <dgm:prSet/>
      <dgm:spPr/>
      <dgm:t>
        <a:bodyPr/>
        <a:lstStyle/>
        <a:p>
          <a:endParaRPr lang="en-US"/>
        </a:p>
      </dgm:t>
    </dgm:pt>
    <dgm:pt modelId="{93EAB1B7-7D97-46DA-9F3D-5CDDD247C238}" type="sibTrans" cxnId="{6E3FC072-6609-44C8-933C-7E583FBACE29}">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D009E50F-6D20-4686-A2EF-3C6CB0A521A2}" srcId="{AF63C9BC-7DDD-4E3B-BAE9-173A690246FE}" destId="{4E653F7E-4010-4994-8B66-54AF92438E56}" srcOrd="1" destOrd="0" parTransId="{8EA6F55F-6885-4635-8F59-98FCD64896E1}" sibTransId="{FCB93539-3EA3-4139-B219-1879500B0C08}"/>
    <dgm:cxn modelId="{78F52416-DB03-4129-97F0-57629B2AB092}" type="presOf" srcId="{F5072A7E-FC35-47E5-906D-2C49B8EA96D3}" destId="{72283C5C-CF36-448A-88CA-5F690C7DDD04}" srcOrd="0" destOrd="2" presId="urn:microsoft.com/office/officeart/2005/8/layout/venn1"/>
    <dgm:cxn modelId="{3EDBC418-9BAB-40C8-801B-A477462F3661}" type="presOf" srcId="{4E653F7E-4010-4994-8B66-54AF92438E56}" destId="{893FC0D6-0BF8-4217-BC7D-05BFEBAF29A1}" srcOrd="1" destOrd="2" presId="urn:microsoft.com/office/officeart/2005/8/layout/venn1"/>
    <dgm:cxn modelId="{1670C628-B652-4696-8BB6-4DE83DE0CE13}" type="presOf" srcId="{10D3CC92-8DE0-42DB-AB99-ACE18A27472A}" destId="{F115D033-F195-437A-8FEF-2EBEB005400D}" srcOrd="1" destOrd="3" presId="urn:microsoft.com/office/officeart/2005/8/layout/venn1"/>
    <dgm:cxn modelId="{38360D2E-494E-4683-958E-F36BF4E9D2C3}" type="presOf" srcId="{4EE431D8-BF19-4963-BBE5-D0AEB8CAB102}" destId="{A3221692-6D74-46B0-849C-64A766059947}" srcOrd="0" destOrd="3"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AA8DF75F-A6A6-419B-817C-1F139189C4F4}" type="presOf" srcId="{2E5EB48F-CC8D-4B6A-B2FD-7D213CC1132E}" destId="{A3221692-6D74-46B0-849C-64A766059947}" srcOrd="0" destOrd="1" presId="urn:microsoft.com/office/officeart/2005/8/layout/venn1"/>
    <dgm:cxn modelId="{C2A34D62-A391-48E9-A1AA-D9FA6A0F333C}" type="presOf" srcId="{4EE431D8-BF19-4963-BBE5-D0AEB8CAB102}" destId="{893FC0D6-0BF8-4217-BC7D-05BFEBAF29A1}" srcOrd="1" destOrd="3" presId="urn:microsoft.com/office/officeart/2005/8/layout/venn1"/>
    <dgm:cxn modelId="{FF3A5A4A-3901-4A64-B017-A5D72B03CC39}" srcId="{4BAFAC7C-4EAF-4235-9691-CBE6980559BE}" destId="{82384CC7-08F1-4782-B4EA-453679FF57BD}" srcOrd="0" destOrd="0" parTransId="{1EC3BBEA-4FCE-4B38-BEE0-F3DD73F6A2FA}" sibTransId="{3E8C2AF1-A997-494F-B0BF-B07F4A21FE36}"/>
    <dgm:cxn modelId="{82B3F76C-E17C-4F6D-A5AE-FDA1E1624544}" type="presOf" srcId="{AF63C9BC-7DDD-4E3B-BAE9-173A690246FE}" destId="{893FC0D6-0BF8-4217-BC7D-05BFEBAF29A1}" srcOrd="1" destOrd="0" presId="urn:microsoft.com/office/officeart/2005/8/layout/venn1"/>
    <dgm:cxn modelId="{6FF3854E-4417-46A6-8217-E37991BA2457}" srcId="{AA25DA07-8C23-46D6-8F65-B68DCB696DF6}" destId="{7871391B-2963-41FA-B3B9-56A211BA51E7}" srcOrd="0" destOrd="0" parTransId="{C9FC678D-6E30-4184-B82F-8473BCE5EA97}" sibTransId="{8EE36226-0936-4145-806E-E62EAC4FF96C}"/>
    <dgm:cxn modelId="{6E3FC072-6609-44C8-933C-7E583FBACE29}" srcId="{AA25DA07-8C23-46D6-8F65-B68DCB696DF6}" destId="{F5072A7E-FC35-47E5-906D-2C49B8EA96D3}" srcOrd="1" destOrd="0" parTransId="{8EA98CB0-5F1D-4D93-A374-26237AA9B693}" sibTransId="{93EAB1B7-7D97-46DA-9F3D-5CDDD247C238}"/>
    <dgm:cxn modelId="{8F477A56-57C6-48DF-9CA5-96ABEB86E9FE}" type="presOf" srcId="{ADD0C2CC-9F9D-4DB9-9C40-9562F724D9C2}" destId="{FD00C6A6-4B16-42B2-A77F-709847F304B7}" srcOrd="0" destOrd="0" presId="urn:microsoft.com/office/officeart/2005/8/layout/venn1"/>
    <dgm:cxn modelId="{ACF88356-278D-4C61-9E18-45BD62120040}" srcId="{4BAFAC7C-4EAF-4235-9691-CBE6980559BE}" destId="{88018857-68CD-4414-9047-5A7D8A25BA18}" srcOrd="1" destOrd="0" parTransId="{11C5C8F7-7346-47E5-81BD-08E635C3E33B}" sibTransId="{A68D4275-4BD0-4D11-8A3F-2809885DC6C4}"/>
    <dgm:cxn modelId="{97164F78-87C2-4E63-8976-1EBFF76A755A}" type="presOf" srcId="{AA25DA07-8C23-46D6-8F65-B68DCB696DF6}" destId="{5B6E7081-5384-4A08-B978-D2A54915A43E}" srcOrd="1" destOrd="0" presId="urn:microsoft.com/office/officeart/2005/8/layout/venn1"/>
    <dgm:cxn modelId="{FF92657B-A8FD-4557-AC57-45ECC40FFC63}" type="presOf" srcId="{7871391B-2963-41FA-B3B9-56A211BA51E7}" destId="{5B6E7081-5384-4A08-B978-D2A54915A43E}" srcOrd="1" destOrd="1" presId="urn:microsoft.com/office/officeart/2005/8/layout/venn1"/>
    <dgm:cxn modelId="{DF4E727D-581A-4366-9358-5D018CDBA9E2}" srcId="{4BAFAC7C-4EAF-4235-9691-CBE6980559BE}" destId="{10D3CC92-8DE0-42DB-AB99-ACE18A27472A}" srcOrd="2" destOrd="0" parTransId="{93470F3B-405C-470D-BA74-985D4F4059FD}" sibTransId="{C70E6094-FFDF-491C-9D82-C496B24038DD}"/>
    <dgm:cxn modelId="{4221067E-6FD1-47B9-B699-782B8F7C0DBA}" srcId="{AF63C9BC-7DDD-4E3B-BAE9-173A690246FE}" destId="{2E5EB48F-CC8D-4B6A-B2FD-7D213CC1132E}" srcOrd="0" destOrd="0" parTransId="{8151EC94-5F5D-4AEC-B5DA-4514DE5D460A}" sibTransId="{C924FFD0-DAC3-41AB-A32F-747E25FA4AAC}"/>
    <dgm:cxn modelId="{F281CA7F-546E-457B-BDEA-F2F536CFF525}" srcId="{AF63C9BC-7DDD-4E3B-BAE9-173A690246FE}" destId="{4EE431D8-BF19-4963-BBE5-D0AEB8CAB102}" srcOrd="2" destOrd="0" parTransId="{43FDBB79-6575-499F-B31A-B1A6ED8FF410}" sibTransId="{A3017A85-FFD7-4BED-A7A7-5DE46422764D}"/>
    <dgm:cxn modelId="{682C5981-F5CA-47C7-BDC4-614636491583}" type="presOf" srcId="{88018857-68CD-4414-9047-5A7D8A25BA18}" destId="{F115D033-F195-437A-8FEF-2EBEB005400D}" srcOrd="1" destOrd="2"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EF3EBB8F-9318-45B3-A100-A294EE3ACEBD}" type="presOf" srcId="{82384CC7-08F1-4782-B4EA-453679FF57BD}" destId="{F115D033-F195-437A-8FEF-2EBEB005400D}" srcOrd="1" destOrd="1" presId="urn:microsoft.com/office/officeart/2005/8/layout/venn1"/>
    <dgm:cxn modelId="{B0025598-CC22-4864-9500-16F76C16B442}" type="presOf" srcId="{2E5EB48F-CC8D-4B6A-B2FD-7D213CC1132E}" destId="{893FC0D6-0BF8-4217-BC7D-05BFEBAF29A1}" srcOrd="1" destOrd="1" presId="urn:microsoft.com/office/officeart/2005/8/layout/venn1"/>
    <dgm:cxn modelId="{391549AB-3742-4045-8544-95CFD34731C7}" type="presOf" srcId="{82384CC7-08F1-4782-B4EA-453679FF57BD}" destId="{398DA6B3-770E-4C22-B2CD-61568717A602}" srcOrd="0" destOrd="1" presId="urn:microsoft.com/office/officeart/2005/8/layout/venn1"/>
    <dgm:cxn modelId="{62403CBD-6200-4E60-B31E-C84DDBF52314}" type="presOf" srcId="{88018857-68CD-4414-9047-5A7D8A25BA18}" destId="{398DA6B3-770E-4C22-B2CD-61568717A602}" srcOrd="0" destOrd="2" presId="urn:microsoft.com/office/officeart/2005/8/layout/venn1"/>
    <dgm:cxn modelId="{47972CD7-3A5B-4B17-AAC2-911A96883892}" type="presOf" srcId="{4E653F7E-4010-4994-8B66-54AF92438E56}" destId="{A3221692-6D74-46B0-849C-64A766059947}" srcOrd="0" destOrd="2" presId="urn:microsoft.com/office/officeart/2005/8/layout/venn1"/>
    <dgm:cxn modelId="{C15BE8D7-3B7B-4AFB-A79B-A383648E1D7B}" type="presOf" srcId="{7871391B-2963-41FA-B3B9-56A211BA51E7}" destId="{72283C5C-CF36-448A-88CA-5F690C7DDD04}" srcOrd="0" destOrd="1"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895891DE-7C9E-4749-B44C-C3C9ACF0E4A2}" type="presOf" srcId="{10D3CC92-8DE0-42DB-AB99-ACE18A27472A}" destId="{398DA6B3-770E-4C22-B2CD-61568717A602}" srcOrd="0" destOrd="3" presId="urn:microsoft.com/office/officeart/2005/8/layout/venn1"/>
    <dgm:cxn modelId="{F2ACEDF4-21B5-442E-97CC-78882B4EA1C5}" type="presOf" srcId="{AA25DA07-8C23-46D6-8F65-B68DCB696DF6}" destId="{72283C5C-CF36-448A-88CA-5F690C7DDD04}" srcOrd="0" destOrd="0" presId="urn:microsoft.com/office/officeart/2005/8/layout/venn1"/>
    <dgm:cxn modelId="{195C3CF9-6258-419E-B197-40CFB4DBEC41}" type="presOf" srcId="{F5072A7E-FC35-47E5-906D-2C49B8EA96D3}" destId="{5B6E7081-5384-4A08-B978-D2A54915A43E}" srcOrd="1" destOrd="2"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ADD0C2CC-9F9D-4DB9-9C40-9562F724D9C2}" type="doc">
      <dgm:prSet loTypeId="urn:microsoft.com/office/officeart/2005/8/layout/venn3"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a:t>Treat</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F5498AD4-2A86-4045-9B28-A02F43FABB38}">
      <dgm:prSet phldrT="[Text]"/>
      <dgm:spPr/>
      <dgm:t>
        <a:bodyPr/>
        <a:lstStyle/>
        <a:p>
          <a:r>
            <a:rPr lang="en-US"/>
            <a:t>Treat &amp; Refer</a:t>
          </a:r>
        </a:p>
      </dgm:t>
    </dgm:pt>
    <dgm:pt modelId="{D3317F84-08FA-4701-8F63-C2CCBCE463C6}" type="parTrans" cxnId="{29282090-B4E3-4B5D-9E7A-BC2A0BAD1FF2}">
      <dgm:prSet/>
      <dgm:spPr/>
      <dgm:t>
        <a:bodyPr/>
        <a:lstStyle/>
        <a:p>
          <a:endParaRPr lang="en-US"/>
        </a:p>
      </dgm:t>
    </dgm:pt>
    <dgm:pt modelId="{590D9D60-9FC1-427C-B26C-59D722153150}" type="sibTrans" cxnId="{29282090-B4E3-4B5D-9E7A-BC2A0BAD1FF2}">
      <dgm:prSet/>
      <dgm:spPr/>
      <dgm:t>
        <a:bodyPr/>
        <a:lstStyle/>
        <a:p>
          <a:endParaRPr lang="en-US"/>
        </a:p>
      </dgm:t>
    </dgm:pt>
    <dgm:pt modelId="{F4F8C882-E732-4546-BEC5-5D0A9AE7014D}">
      <dgm:prSet phldrT="[Text]"/>
      <dgm:spPr/>
      <dgm:t>
        <a:bodyPr/>
        <a:lstStyle/>
        <a:p>
          <a:r>
            <a:rPr lang="en-US"/>
            <a:t>Refer</a:t>
          </a:r>
        </a:p>
      </dgm:t>
    </dgm:pt>
    <dgm:pt modelId="{EC70B31D-E9B0-4538-9B78-0CCF80967F12}" type="parTrans" cxnId="{35267C8F-334E-42BF-8251-034B927BEAD8}">
      <dgm:prSet/>
      <dgm:spPr/>
      <dgm:t>
        <a:bodyPr/>
        <a:lstStyle/>
        <a:p>
          <a:endParaRPr lang="en-US"/>
        </a:p>
      </dgm:t>
    </dgm:pt>
    <dgm:pt modelId="{85B48577-C793-4F39-BD27-8508BCFFB697}" type="sibTrans" cxnId="{35267C8F-334E-42BF-8251-034B927BEAD8}">
      <dgm:prSet/>
      <dgm:spPr/>
      <dgm:t>
        <a:bodyPr/>
        <a:lstStyle/>
        <a:p>
          <a:endParaRPr lang="en-US"/>
        </a:p>
      </dgm:t>
    </dgm:pt>
    <dgm:pt modelId="{FED9E9DF-8B86-47BF-9A0B-3C810F8A7CEE}" type="pres">
      <dgm:prSet presAssocID="{ADD0C2CC-9F9D-4DB9-9C40-9562F724D9C2}" presName="Name0" presStyleCnt="0">
        <dgm:presLayoutVars>
          <dgm:dir/>
          <dgm:resizeHandles val="exact"/>
        </dgm:presLayoutVars>
      </dgm:prSet>
      <dgm:spPr/>
    </dgm:pt>
    <dgm:pt modelId="{DDF9D258-0E1A-4410-B045-205AC46C8173}" type="pres">
      <dgm:prSet presAssocID="{4BAFAC7C-4EAF-4235-9691-CBE6980559BE}" presName="Name5" presStyleLbl="vennNode1" presStyleIdx="0" presStyleCnt="3">
        <dgm:presLayoutVars>
          <dgm:bulletEnabled val="1"/>
        </dgm:presLayoutVars>
      </dgm:prSet>
      <dgm:spPr/>
    </dgm:pt>
    <dgm:pt modelId="{2EC230F3-9266-49B1-9963-BC7ACF999FFF}" type="pres">
      <dgm:prSet presAssocID="{336FE740-6D49-489D-9EAB-06F463FA7D3E}" presName="space" presStyleCnt="0"/>
      <dgm:spPr/>
    </dgm:pt>
    <dgm:pt modelId="{1F0E6161-C68C-477D-8E5C-3C42223FDB74}" type="pres">
      <dgm:prSet presAssocID="{F5498AD4-2A86-4045-9B28-A02F43FABB38}" presName="Name5" presStyleLbl="vennNode1" presStyleIdx="1" presStyleCnt="3">
        <dgm:presLayoutVars>
          <dgm:bulletEnabled val="1"/>
        </dgm:presLayoutVars>
      </dgm:prSet>
      <dgm:spPr/>
    </dgm:pt>
    <dgm:pt modelId="{71885A44-1597-47FF-A57A-BE944817C5CC}" type="pres">
      <dgm:prSet presAssocID="{590D9D60-9FC1-427C-B26C-59D722153150}" presName="space" presStyleCnt="0"/>
      <dgm:spPr/>
    </dgm:pt>
    <dgm:pt modelId="{CAB71870-4ECA-457F-893E-AEF7B368C481}" type="pres">
      <dgm:prSet presAssocID="{F4F8C882-E732-4546-BEC5-5D0A9AE7014D}" presName="Name5" presStyleLbl="vennNode1" presStyleIdx="2" presStyleCnt="3">
        <dgm:presLayoutVars>
          <dgm:bulletEnabled val="1"/>
        </dgm:presLayoutVars>
      </dgm:prSet>
      <dgm:spPr/>
    </dgm:pt>
  </dgm:ptLst>
  <dgm:cxnLst>
    <dgm:cxn modelId="{1551B014-11CC-467B-A2F6-774C9EBA85D7}" type="presOf" srcId="{F4F8C882-E732-4546-BEC5-5D0A9AE7014D}" destId="{CAB71870-4ECA-457F-893E-AEF7B368C481}" srcOrd="0" destOrd="0" presId="urn:microsoft.com/office/officeart/2005/8/layout/venn3"/>
    <dgm:cxn modelId="{920CE239-D6B0-44EE-869F-A5BC66508B52}" type="presOf" srcId="{ADD0C2CC-9F9D-4DB9-9C40-9562F724D9C2}" destId="{FED9E9DF-8B86-47BF-9A0B-3C810F8A7CEE}" srcOrd="0" destOrd="0" presId="urn:microsoft.com/office/officeart/2005/8/layout/venn3"/>
    <dgm:cxn modelId="{376BB943-EFAE-44D3-B920-5D4A2333EB56}" type="presOf" srcId="{F5498AD4-2A86-4045-9B28-A02F43FABB38}" destId="{1F0E6161-C68C-477D-8E5C-3C42223FDB74}" srcOrd="0" destOrd="0" presId="urn:microsoft.com/office/officeart/2005/8/layout/venn3"/>
    <dgm:cxn modelId="{8C491B87-1A36-4A77-906B-500B829224CE}" srcId="{ADD0C2CC-9F9D-4DB9-9C40-9562F724D9C2}" destId="{4BAFAC7C-4EAF-4235-9691-CBE6980559BE}" srcOrd="0" destOrd="0" parTransId="{6BAD32B8-8693-4623-8E61-206B4D678E1C}" sibTransId="{336FE740-6D49-489D-9EAB-06F463FA7D3E}"/>
    <dgm:cxn modelId="{35267C8F-334E-42BF-8251-034B927BEAD8}" srcId="{ADD0C2CC-9F9D-4DB9-9C40-9562F724D9C2}" destId="{F4F8C882-E732-4546-BEC5-5D0A9AE7014D}" srcOrd="2" destOrd="0" parTransId="{EC70B31D-E9B0-4538-9B78-0CCF80967F12}" sibTransId="{85B48577-C793-4F39-BD27-8508BCFFB697}"/>
    <dgm:cxn modelId="{29282090-B4E3-4B5D-9E7A-BC2A0BAD1FF2}" srcId="{ADD0C2CC-9F9D-4DB9-9C40-9562F724D9C2}" destId="{F5498AD4-2A86-4045-9B28-A02F43FABB38}" srcOrd="1" destOrd="0" parTransId="{D3317F84-08FA-4701-8F63-C2CCBCE463C6}" sibTransId="{590D9D60-9FC1-427C-B26C-59D722153150}"/>
    <dgm:cxn modelId="{6F2557B9-AD05-416B-8263-90B43A5E2776}" type="presOf" srcId="{4BAFAC7C-4EAF-4235-9691-CBE6980559BE}" destId="{DDF9D258-0E1A-4410-B045-205AC46C8173}" srcOrd="0" destOrd="0" presId="urn:microsoft.com/office/officeart/2005/8/layout/venn3"/>
    <dgm:cxn modelId="{A10B3320-418D-41A8-84F4-7C66BF0429DD}" type="presParOf" srcId="{FED9E9DF-8B86-47BF-9A0B-3C810F8A7CEE}" destId="{DDF9D258-0E1A-4410-B045-205AC46C8173}" srcOrd="0" destOrd="0" presId="urn:microsoft.com/office/officeart/2005/8/layout/venn3"/>
    <dgm:cxn modelId="{B2056FFA-F48A-45C4-9508-247AFE21C60D}" type="presParOf" srcId="{FED9E9DF-8B86-47BF-9A0B-3C810F8A7CEE}" destId="{2EC230F3-9266-49B1-9963-BC7ACF999FFF}" srcOrd="1" destOrd="0" presId="urn:microsoft.com/office/officeart/2005/8/layout/venn3"/>
    <dgm:cxn modelId="{BC3FC1F3-95D6-489D-9902-4D6A0BBC125D}" type="presParOf" srcId="{FED9E9DF-8B86-47BF-9A0B-3C810F8A7CEE}" destId="{1F0E6161-C68C-477D-8E5C-3C42223FDB74}" srcOrd="2" destOrd="0" presId="urn:microsoft.com/office/officeart/2005/8/layout/venn3"/>
    <dgm:cxn modelId="{4BF20B77-C40A-477D-A841-6BAC3C588132}" type="presParOf" srcId="{FED9E9DF-8B86-47BF-9A0B-3C810F8A7CEE}" destId="{71885A44-1597-47FF-A57A-BE944817C5CC}" srcOrd="3" destOrd="0" presId="urn:microsoft.com/office/officeart/2005/8/layout/venn3"/>
    <dgm:cxn modelId="{B8F366AC-2568-4575-9DEF-3A2E241840EC}" type="presParOf" srcId="{FED9E9DF-8B86-47BF-9A0B-3C810F8A7CEE}" destId="{CAB71870-4ECA-457F-893E-AEF7B368C48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AFAC7C-4EAF-4235-9691-CBE6980559BE}">
      <dgm:prSet phldrT="[Text]"/>
      <dgm:spPr/>
      <dgm:t>
        <a:bodyPr/>
        <a:lstStyle/>
        <a:p>
          <a:r>
            <a:rPr lang="en-US" dirty="0"/>
            <a:t>Functional Neuroplasticity</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a:t>Movement System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a:t>Pathology</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3"/>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72283C5C-CF36-448A-88CA-5F690C7DDD04}" type="pres">
      <dgm:prSet presAssocID="{AA25DA07-8C23-46D6-8F65-B68DCB696DF6}" presName="circ2" presStyleLbl="vennNode1" presStyleIdx="1" presStyleCnt="3"/>
      <dgm:spPr/>
    </dgm:pt>
    <dgm:pt modelId="{5B6E7081-5384-4A08-B978-D2A54915A43E}" type="pres">
      <dgm:prSet presAssocID="{AA25DA07-8C23-46D6-8F65-B68DCB696DF6}" presName="circ2Tx" presStyleLbl="revTx" presStyleIdx="0" presStyleCnt="0">
        <dgm:presLayoutVars>
          <dgm:chMax val="0"/>
          <dgm:chPref val="0"/>
          <dgm:bulletEnabled val="1"/>
        </dgm:presLayoutVars>
      </dgm:prSet>
      <dgm:spPr/>
    </dgm:pt>
    <dgm:pt modelId="{A3221692-6D74-46B0-849C-64A766059947}" type="pres">
      <dgm:prSet presAssocID="{AF63C9BC-7DDD-4E3B-BAE9-173A690246FE}" presName="circ3" presStyleLbl="vennNode1" presStyleIdx="2" presStyleCnt="3"/>
      <dgm:spPr/>
    </dgm:pt>
    <dgm:pt modelId="{893FC0D6-0BF8-4217-BC7D-05BFEBAF29A1}" type="pres">
      <dgm:prSet presAssocID="{AF63C9BC-7DDD-4E3B-BAE9-173A690246FE}" presName="circ3Tx" presStyleLbl="revTx" presStyleIdx="0" presStyleCnt="0">
        <dgm:presLayoutVars>
          <dgm:chMax val="0"/>
          <dgm:chPref val="0"/>
          <dgm:bulletEnabled val="1"/>
        </dgm:presLayoutVars>
      </dgm:prSet>
      <dgm:spPr/>
    </dgm:pt>
  </dgm:ptLst>
  <dgm:cxnLst>
    <dgm:cxn modelId="{3B0AF13B-E4D8-4255-8619-318759CE353E}" srcId="{ADD0C2CC-9F9D-4DB9-9C40-9562F724D9C2}" destId="{AA25DA07-8C23-46D6-8F65-B68DCB696DF6}" srcOrd="1" destOrd="0" parTransId="{C985F6F5-860C-406E-8DAA-104855543886}" sibTransId="{649E332D-B4D9-4C10-9C12-C826C376C692}"/>
    <dgm:cxn modelId="{82B3F76C-E17C-4F6D-A5AE-FDA1E1624544}" type="presOf" srcId="{AF63C9BC-7DDD-4E3B-BAE9-173A690246FE}" destId="{893FC0D6-0BF8-4217-BC7D-05BFEBAF29A1}"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97164F78-87C2-4E63-8976-1EBFF76A755A}" type="presOf" srcId="{AA25DA07-8C23-46D6-8F65-B68DCB696DF6}" destId="{5B6E7081-5384-4A08-B978-D2A54915A43E}"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1" destOrd="0" presId="urn:microsoft.com/office/officeart/2005/8/layout/venn1"/>
    <dgm:cxn modelId="{CD3F16D8-0E4F-4284-A0D4-3213E74BC52E}" type="presOf" srcId="{4BAFAC7C-4EAF-4235-9691-CBE6980559BE}" destId="{398DA6B3-770E-4C22-B2CD-61568717A602}" srcOrd="0"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F2ACEDF4-21B5-442E-97CC-78882B4EA1C5}" type="presOf" srcId="{AA25DA07-8C23-46D6-8F65-B68DCB696DF6}" destId="{72283C5C-CF36-448A-88CA-5F690C7DDD04}" srcOrd="0" destOrd="0" presId="urn:microsoft.com/office/officeart/2005/8/layout/venn1"/>
    <dgm:cxn modelId="{5AE323FA-75E6-43BA-A101-A896F901B734}" type="presOf" srcId="{AF63C9BC-7DDD-4E3B-BAE9-173A690246FE}" destId="{A3221692-6D74-46B0-849C-64A766059947}" srcOrd="0" destOrd="0" presId="urn:microsoft.com/office/officeart/2005/8/layout/venn1"/>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EF28EE28-5B13-4DDB-A0D7-04DA5298B170}" type="presParOf" srcId="{FD00C6A6-4B16-42B2-A77F-709847F304B7}" destId="{72283C5C-CF36-448A-88CA-5F690C7DDD04}" srcOrd="2" destOrd="0" presId="urn:microsoft.com/office/officeart/2005/8/layout/venn1"/>
    <dgm:cxn modelId="{E5DDAF01-81B5-4630-B941-F8C487A86D98}" type="presParOf" srcId="{FD00C6A6-4B16-42B2-A77F-709847F304B7}" destId="{5B6E7081-5384-4A08-B978-D2A54915A43E}" srcOrd="3" destOrd="0" presId="urn:microsoft.com/office/officeart/2005/8/layout/venn1"/>
    <dgm:cxn modelId="{C2A98B16-7831-4449-859B-4260D9B11704}" type="presParOf" srcId="{FD00C6A6-4B16-42B2-A77F-709847F304B7}" destId="{A3221692-6D74-46B0-849C-64A766059947}" srcOrd="4" destOrd="0" presId="urn:microsoft.com/office/officeart/2005/8/layout/venn1"/>
    <dgm:cxn modelId="{CFC5E04C-D880-47A2-8C04-A0BECE27E96F}" type="presParOf" srcId="{FD00C6A6-4B16-42B2-A77F-709847F304B7}" destId="{893FC0D6-0BF8-4217-BC7D-05BFEBAF29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D0C2CC-9F9D-4DB9-9C40-9562F724D9C2}" type="doc">
      <dgm:prSet loTypeId="urn:microsoft.com/office/officeart/2005/8/layout/venn1" loCatId="relationship" qsTypeId="urn:microsoft.com/office/officeart/2005/8/quickstyle/simple1" qsCatId="simple" csTypeId="urn:microsoft.com/office/officeart/2005/8/colors/accent1_2" csCatId="accent1" phldr="1"/>
      <dgm:spPr/>
    </dgm:pt>
    <dgm:pt modelId="{4BAFAC7C-4EAF-4235-9691-CBE6980559BE}">
      <dgm:prSet phldrT="[Text]"/>
      <dgm:spPr/>
      <dgm:t>
        <a:bodyPr/>
        <a:lstStyle/>
        <a:p>
          <a:r>
            <a:rPr lang="en-US" dirty="0"/>
            <a:t>Mobility</a:t>
          </a:r>
        </a:p>
      </dgm:t>
    </dgm:pt>
    <dgm:pt modelId="{6BAD32B8-8693-4623-8E61-206B4D678E1C}" type="parTrans" cxnId="{8C491B87-1A36-4A77-906B-500B829224CE}">
      <dgm:prSet/>
      <dgm:spPr/>
      <dgm:t>
        <a:bodyPr/>
        <a:lstStyle/>
        <a:p>
          <a:endParaRPr lang="en-US"/>
        </a:p>
      </dgm:t>
    </dgm:pt>
    <dgm:pt modelId="{336FE740-6D49-489D-9EAB-06F463FA7D3E}" type="sibTrans" cxnId="{8C491B87-1A36-4A77-906B-500B829224CE}">
      <dgm:prSet/>
      <dgm:spPr/>
      <dgm:t>
        <a:bodyPr/>
        <a:lstStyle/>
        <a:p>
          <a:endParaRPr lang="en-US"/>
        </a:p>
      </dgm:t>
    </dgm:pt>
    <dgm:pt modelId="{AA25DA07-8C23-46D6-8F65-B68DCB696DF6}">
      <dgm:prSet phldrT="[Text]"/>
      <dgm:spPr/>
      <dgm:t>
        <a:bodyPr/>
        <a:lstStyle/>
        <a:p>
          <a:r>
            <a:rPr lang="en-US" dirty="0"/>
            <a:t>Motor Control</a:t>
          </a:r>
        </a:p>
      </dgm:t>
    </dgm:pt>
    <dgm:pt modelId="{C985F6F5-860C-406E-8DAA-104855543886}" type="parTrans" cxnId="{3B0AF13B-E4D8-4255-8619-318759CE353E}">
      <dgm:prSet/>
      <dgm:spPr/>
      <dgm:t>
        <a:bodyPr/>
        <a:lstStyle/>
        <a:p>
          <a:endParaRPr lang="en-US"/>
        </a:p>
      </dgm:t>
    </dgm:pt>
    <dgm:pt modelId="{649E332D-B4D9-4C10-9C12-C826C376C692}" type="sibTrans" cxnId="{3B0AF13B-E4D8-4255-8619-318759CE353E}">
      <dgm:prSet/>
      <dgm:spPr/>
      <dgm:t>
        <a:bodyPr/>
        <a:lstStyle/>
        <a:p>
          <a:endParaRPr lang="en-US"/>
        </a:p>
      </dgm:t>
    </dgm:pt>
    <dgm:pt modelId="{AF63C9BC-7DDD-4E3B-BAE9-173A690246FE}">
      <dgm:prSet phldrT="[Text]"/>
      <dgm:spPr/>
      <dgm:t>
        <a:bodyPr/>
        <a:lstStyle/>
        <a:p>
          <a:r>
            <a:rPr lang="en-US" dirty="0"/>
            <a:t>Force</a:t>
          </a:r>
        </a:p>
      </dgm:t>
    </dgm:pt>
    <dgm:pt modelId="{FFD5C309-FC1B-47A3-B384-28DBD151E704}" type="parTrans" cxnId="{C1DD82DB-4765-41F3-A04C-3DC3DCB4274F}">
      <dgm:prSet/>
      <dgm:spPr/>
      <dgm:t>
        <a:bodyPr/>
        <a:lstStyle/>
        <a:p>
          <a:endParaRPr lang="en-US"/>
        </a:p>
      </dgm:t>
    </dgm:pt>
    <dgm:pt modelId="{979C074D-18D1-48F7-ABAA-3C91277E42EF}" type="sibTrans" cxnId="{C1DD82DB-4765-41F3-A04C-3DC3DCB4274F}">
      <dgm:prSet/>
      <dgm:spPr/>
      <dgm:t>
        <a:bodyPr/>
        <a:lstStyle/>
        <a:p>
          <a:endParaRPr lang="en-US"/>
        </a:p>
      </dgm:t>
    </dgm:pt>
    <dgm:pt modelId="{7BA1FEA4-D3AC-4F9C-9966-20592EB65FBF}">
      <dgm:prSet phldrT="[Text]"/>
      <dgm:spPr/>
      <dgm:t>
        <a:bodyPr/>
        <a:lstStyle/>
        <a:p>
          <a:r>
            <a:rPr lang="en-US" dirty="0"/>
            <a:t>Energy</a:t>
          </a:r>
        </a:p>
      </dgm:t>
    </dgm:pt>
    <dgm:pt modelId="{44FEB725-44E6-48A4-AEA0-BAEE2EE0D16E}" type="parTrans" cxnId="{14C7B0EB-C316-4F12-A716-31AF3604F145}">
      <dgm:prSet/>
      <dgm:spPr/>
      <dgm:t>
        <a:bodyPr/>
        <a:lstStyle/>
        <a:p>
          <a:endParaRPr lang="en-US"/>
        </a:p>
      </dgm:t>
    </dgm:pt>
    <dgm:pt modelId="{5673AE38-0C23-4FF9-AD13-17CF3F633305}" type="sibTrans" cxnId="{14C7B0EB-C316-4F12-A716-31AF3604F145}">
      <dgm:prSet/>
      <dgm:spPr/>
      <dgm:t>
        <a:bodyPr/>
        <a:lstStyle/>
        <a:p>
          <a:endParaRPr lang="en-US"/>
        </a:p>
      </dgm:t>
    </dgm:pt>
    <dgm:pt modelId="{FD00C6A6-4B16-42B2-A77F-709847F304B7}" type="pres">
      <dgm:prSet presAssocID="{ADD0C2CC-9F9D-4DB9-9C40-9562F724D9C2}" presName="compositeShape" presStyleCnt="0">
        <dgm:presLayoutVars>
          <dgm:chMax val="7"/>
          <dgm:dir/>
          <dgm:resizeHandles val="exact"/>
        </dgm:presLayoutVars>
      </dgm:prSet>
      <dgm:spPr/>
    </dgm:pt>
    <dgm:pt modelId="{398DA6B3-770E-4C22-B2CD-61568717A602}" type="pres">
      <dgm:prSet presAssocID="{4BAFAC7C-4EAF-4235-9691-CBE6980559BE}" presName="circ1" presStyleLbl="vennNode1" presStyleIdx="0" presStyleCnt="4"/>
      <dgm:spPr/>
    </dgm:pt>
    <dgm:pt modelId="{F115D033-F195-437A-8FEF-2EBEB005400D}" type="pres">
      <dgm:prSet presAssocID="{4BAFAC7C-4EAF-4235-9691-CBE6980559BE}" presName="circ1Tx" presStyleLbl="revTx" presStyleIdx="0" presStyleCnt="0">
        <dgm:presLayoutVars>
          <dgm:chMax val="0"/>
          <dgm:chPref val="0"/>
          <dgm:bulletEnabled val="1"/>
        </dgm:presLayoutVars>
      </dgm:prSet>
      <dgm:spPr/>
    </dgm:pt>
    <dgm:pt modelId="{B64FFC51-2FC3-4496-9E08-CDF9A4C053DC}" type="pres">
      <dgm:prSet presAssocID="{AA25DA07-8C23-46D6-8F65-B68DCB696DF6}" presName="circ2" presStyleLbl="vennNode1" presStyleIdx="1" presStyleCnt="4"/>
      <dgm:spPr/>
    </dgm:pt>
    <dgm:pt modelId="{91F26A06-4454-444B-8B33-91367D76E144}" type="pres">
      <dgm:prSet presAssocID="{AA25DA07-8C23-46D6-8F65-B68DCB696DF6}" presName="circ2Tx" presStyleLbl="revTx" presStyleIdx="0" presStyleCnt="0">
        <dgm:presLayoutVars>
          <dgm:chMax val="0"/>
          <dgm:chPref val="0"/>
          <dgm:bulletEnabled val="1"/>
        </dgm:presLayoutVars>
      </dgm:prSet>
      <dgm:spPr/>
    </dgm:pt>
    <dgm:pt modelId="{CC00FCAE-84AC-4A36-8A90-A95C5DCC1C9D}" type="pres">
      <dgm:prSet presAssocID="{AF63C9BC-7DDD-4E3B-BAE9-173A690246FE}" presName="circ3" presStyleLbl="vennNode1" presStyleIdx="2" presStyleCnt="4"/>
      <dgm:spPr/>
    </dgm:pt>
    <dgm:pt modelId="{AD74B07A-96A3-4D3A-BFCE-907B35401631}" type="pres">
      <dgm:prSet presAssocID="{AF63C9BC-7DDD-4E3B-BAE9-173A690246FE}" presName="circ3Tx" presStyleLbl="revTx" presStyleIdx="0" presStyleCnt="0">
        <dgm:presLayoutVars>
          <dgm:chMax val="0"/>
          <dgm:chPref val="0"/>
          <dgm:bulletEnabled val="1"/>
        </dgm:presLayoutVars>
      </dgm:prSet>
      <dgm:spPr/>
    </dgm:pt>
    <dgm:pt modelId="{6EE7939A-13CF-46FD-8727-CE3C4DD786F9}" type="pres">
      <dgm:prSet presAssocID="{7BA1FEA4-D3AC-4F9C-9966-20592EB65FBF}" presName="circ4" presStyleLbl="vennNode1" presStyleIdx="3" presStyleCnt="4" custLinFactNeighborX="420" custLinFactNeighborY="-82"/>
      <dgm:spPr/>
    </dgm:pt>
    <dgm:pt modelId="{8DA04D7A-927F-470B-9409-60283B1D4195}" type="pres">
      <dgm:prSet presAssocID="{7BA1FEA4-D3AC-4F9C-9966-20592EB65FBF}" presName="circ4Tx" presStyleLbl="revTx" presStyleIdx="0" presStyleCnt="0">
        <dgm:presLayoutVars>
          <dgm:chMax val="0"/>
          <dgm:chPref val="0"/>
          <dgm:bulletEnabled val="1"/>
        </dgm:presLayoutVars>
      </dgm:prSet>
      <dgm:spPr/>
    </dgm:pt>
  </dgm:ptLst>
  <dgm:cxnLst>
    <dgm:cxn modelId="{A3FF820F-4E90-47B4-82D8-CDA2772A5706}" type="presOf" srcId="{AA25DA07-8C23-46D6-8F65-B68DCB696DF6}" destId="{91F26A06-4454-444B-8B33-91367D76E144}" srcOrd="0" destOrd="0" presId="urn:microsoft.com/office/officeart/2005/8/layout/venn1"/>
    <dgm:cxn modelId="{3B0AF13B-E4D8-4255-8619-318759CE353E}" srcId="{ADD0C2CC-9F9D-4DB9-9C40-9562F724D9C2}" destId="{AA25DA07-8C23-46D6-8F65-B68DCB696DF6}" srcOrd="1" destOrd="0" parTransId="{C985F6F5-860C-406E-8DAA-104855543886}" sibTransId="{649E332D-B4D9-4C10-9C12-C826C376C692}"/>
    <dgm:cxn modelId="{C8B23D3E-5855-4F93-8522-51047BE553DC}" type="presOf" srcId="{AF63C9BC-7DDD-4E3B-BAE9-173A690246FE}" destId="{AD74B07A-96A3-4D3A-BFCE-907B35401631}" srcOrd="0" destOrd="0" presId="urn:microsoft.com/office/officeart/2005/8/layout/venn1"/>
    <dgm:cxn modelId="{6BE7DC5D-6E53-4155-B386-C49B4EE890DD}" type="presOf" srcId="{4BAFAC7C-4EAF-4235-9691-CBE6980559BE}" destId="{398DA6B3-770E-4C22-B2CD-61568717A602}" srcOrd="1" destOrd="0" presId="urn:microsoft.com/office/officeart/2005/8/layout/venn1"/>
    <dgm:cxn modelId="{8F477A56-57C6-48DF-9CA5-96ABEB86E9FE}" type="presOf" srcId="{ADD0C2CC-9F9D-4DB9-9C40-9562F724D9C2}" destId="{FD00C6A6-4B16-42B2-A77F-709847F304B7}" srcOrd="0" destOrd="0" presId="urn:microsoft.com/office/officeart/2005/8/layout/venn1"/>
    <dgm:cxn modelId="{475D187D-17BF-4F91-A46E-154D27EB27EB}" type="presOf" srcId="{7BA1FEA4-D3AC-4F9C-9966-20592EB65FBF}" destId="{6EE7939A-13CF-46FD-8727-CE3C4DD786F9}" srcOrd="1" destOrd="0" presId="urn:microsoft.com/office/officeart/2005/8/layout/venn1"/>
    <dgm:cxn modelId="{8C491B87-1A36-4A77-906B-500B829224CE}" srcId="{ADD0C2CC-9F9D-4DB9-9C40-9562F724D9C2}" destId="{4BAFAC7C-4EAF-4235-9691-CBE6980559BE}" srcOrd="0" destOrd="0" parTransId="{6BAD32B8-8693-4623-8E61-206B4D678E1C}" sibTransId="{336FE740-6D49-489D-9EAB-06F463FA7D3E}"/>
    <dgm:cxn modelId="{3A70E789-3E2E-4FFF-83E3-5A7D39D04923}" type="presOf" srcId="{4BAFAC7C-4EAF-4235-9691-CBE6980559BE}" destId="{F115D033-F195-437A-8FEF-2EBEB005400D}" srcOrd="0" destOrd="0" presId="urn:microsoft.com/office/officeart/2005/8/layout/venn1"/>
    <dgm:cxn modelId="{F1749791-5BCD-4025-9C87-8C3273D065F0}" type="presOf" srcId="{AA25DA07-8C23-46D6-8F65-B68DCB696DF6}" destId="{B64FFC51-2FC3-4496-9E08-CDF9A4C053DC}" srcOrd="1" destOrd="0" presId="urn:microsoft.com/office/officeart/2005/8/layout/venn1"/>
    <dgm:cxn modelId="{16EFFBC3-76AB-4E06-9156-6A4DF857A5B3}" type="presOf" srcId="{7BA1FEA4-D3AC-4F9C-9966-20592EB65FBF}" destId="{8DA04D7A-927F-470B-9409-60283B1D4195}" srcOrd="0" destOrd="0" presId="urn:microsoft.com/office/officeart/2005/8/layout/venn1"/>
    <dgm:cxn modelId="{7ABC42D1-506C-466D-8971-B25707DDAADB}" type="presOf" srcId="{AF63C9BC-7DDD-4E3B-BAE9-173A690246FE}" destId="{CC00FCAE-84AC-4A36-8A90-A95C5DCC1C9D}" srcOrd="1" destOrd="0" presId="urn:microsoft.com/office/officeart/2005/8/layout/venn1"/>
    <dgm:cxn modelId="{C1DD82DB-4765-41F3-A04C-3DC3DCB4274F}" srcId="{ADD0C2CC-9F9D-4DB9-9C40-9562F724D9C2}" destId="{AF63C9BC-7DDD-4E3B-BAE9-173A690246FE}" srcOrd="2" destOrd="0" parTransId="{FFD5C309-FC1B-47A3-B384-28DBD151E704}" sibTransId="{979C074D-18D1-48F7-ABAA-3C91277E42EF}"/>
    <dgm:cxn modelId="{14C7B0EB-C316-4F12-A716-31AF3604F145}" srcId="{ADD0C2CC-9F9D-4DB9-9C40-9562F724D9C2}" destId="{7BA1FEA4-D3AC-4F9C-9966-20592EB65FBF}" srcOrd="3" destOrd="0" parTransId="{44FEB725-44E6-48A4-AEA0-BAEE2EE0D16E}" sibTransId="{5673AE38-0C23-4FF9-AD13-17CF3F633305}"/>
    <dgm:cxn modelId="{8D53497E-177D-49BA-B97A-20D750E11CBD}" type="presParOf" srcId="{FD00C6A6-4B16-42B2-A77F-709847F304B7}" destId="{398DA6B3-770E-4C22-B2CD-61568717A602}" srcOrd="0" destOrd="0" presId="urn:microsoft.com/office/officeart/2005/8/layout/venn1"/>
    <dgm:cxn modelId="{4301E51B-032E-4C6C-9120-2815CE281105}" type="presParOf" srcId="{FD00C6A6-4B16-42B2-A77F-709847F304B7}" destId="{F115D033-F195-437A-8FEF-2EBEB005400D}" srcOrd="1" destOrd="0" presId="urn:microsoft.com/office/officeart/2005/8/layout/venn1"/>
    <dgm:cxn modelId="{23B6D131-2B46-4194-B398-945FA26389D1}" type="presParOf" srcId="{FD00C6A6-4B16-42B2-A77F-709847F304B7}" destId="{B64FFC51-2FC3-4496-9E08-CDF9A4C053DC}" srcOrd="2" destOrd="0" presId="urn:microsoft.com/office/officeart/2005/8/layout/venn1"/>
    <dgm:cxn modelId="{D0387B79-1B74-42CA-B161-79A3FEB6DC2E}" type="presParOf" srcId="{FD00C6A6-4B16-42B2-A77F-709847F304B7}" destId="{91F26A06-4454-444B-8B33-91367D76E144}" srcOrd="3" destOrd="0" presId="urn:microsoft.com/office/officeart/2005/8/layout/venn1"/>
    <dgm:cxn modelId="{89898833-F125-426F-9189-82C866499721}" type="presParOf" srcId="{FD00C6A6-4B16-42B2-A77F-709847F304B7}" destId="{CC00FCAE-84AC-4A36-8A90-A95C5DCC1C9D}" srcOrd="4" destOrd="0" presId="urn:microsoft.com/office/officeart/2005/8/layout/venn1"/>
    <dgm:cxn modelId="{9A5499CF-D03E-4672-ACEC-A2EF6726CFCB}" type="presParOf" srcId="{FD00C6A6-4B16-42B2-A77F-709847F304B7}" destId="{AD74B07A-96A3-4D3A-BFCE-907B35401631}" srcOrd="5" destOrd="0" presId="urn:microsoft.com/office/officeart/2005/8/layout/venn1"/>
    <dgm:cxn modelId="{77F50053-B4DA-4827-BC76-5510A5944762}" type="presParOf" srcId="{FD00C6A6-4B16-42B2-A77F-709847F304B7}" destId="{6EE7939A-13CF-46FD-8727-CE3C4DD786F9}" srcOrd="6" destOrd="0" presId="urn:microsoft.com/office/officeart/2005/8/layout/venn1"/>
    <dgm:cxn modelId="{72DC7E64-CADD-41F0-9978-12DCB873C3CC}" type="presParOf" srcId="{FD00C6A6-4B16-42B2-A77F-709847F304B7}" destId="{8DA04D7A-927F-470B-9409-60283B1D4195}" srcOrd="7"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4191971" y="49785"/>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Mobility</a:t>
          </a:r>
        </a:p>
      </dsp:txBody>
      <dsp:txXfrm>
        <a:off x="4490686" y="398285"/>
        <a:ext cx="1991428" cy="821464"/>
      </dsp:txXfrm>
    </dsp:sp>
    <dsp:sp modelId="{B64FFC51-2FC3-4496-9E08-CDF9A4C053DC}">
      <dsp:nvSpPr>
        <dsp:cNvPr id="0" name=""/>
        <dsp:cNvSpPr/>
      </dsp:nvSpPr>
      <dsp:spPr>
        <a:xfrm>
          <a:off x="5337042" y="1194856"/>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Motor Control</a:t>
          </a:r>
        </a:p>
      </dsp:txBody>
      <dsp:txXfrm>
        <a:off x="6731042" y="1493571"/>
        <a:ext cx="995714" cy="1991428"/>
      </dsp:txXfrm>
    </dsp:sp>
    <dsp:sp modelId="{CC00FCAE-84AC-4A36-8A90-A95C5DCC1C9D}">
      <dsp:nvSpPr>
        <dsp:cNvPr id="0" name=""/>
        <dsp:cNvSpPr/>
      </dsp:nvSpPr>
      <dsp:spPr>
        <a:xfrm>
          <a:off x="4191971" y="2339927"/>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Force</a:t>
          </a:r>
        </a:p>
      </dsp:txBody>
      <dsp:txXfrm>
        <a:off x="4490686" y="3758820"/>
        <a:ext cx="1991428" cy="821464"/>
      </dsp:txXfrm>
    </dsp:sp>
    <dsp:sp modelId="{6EE7939A-13CF-46FD-8727-CE3C4DD786F9}">
      <dsp:nvSpPr>
        <dsp:cNvPr id="0" name=""/>
        <dsp:cNvSpPr/>
      </dsp:nvSpPr>
      <dsp:spPr>
        <a:xfrm>
          <a:off x="3057773" y="1192733"/>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Energy</a:t>
          </a:r>
        </a:p>
      </dsp:txBody>
      <dsp:txXfrm>
        <a:off x="3256916" y="1491448"/>
        <a:ext cx="995714" cy="19914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Functional Neuroplasticity</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Movement System</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Pathology</a:t>
          </a:r>
        </a:p>
      </dsp:txBody>
      <dsp:txXfrm>
        <a:off x="3256184" y="2360600"/>
        <a:ext cx="1566481" cy="14359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 Needs</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Diagnosis</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Options</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Reassess</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72369" y="1392866"/>
        <a:ext cx="299163" cy="3244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 Needs</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Diagnosis</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Options</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Reassess</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72369" y="1392866"/>
        <a:ext cx="299163" cy="324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dirty="0"/>
            <a:t>What is your greatest concern about your </a:t>
          </a:r>
          <a:r>
            <a:rPr lang="en-US" sz="1000" u="sng" kern="1200" dirty="0"/>
            <a:t>[problem]</a:t>
          </a:r>
          <a:r>
            <a:rPr lang="en-US" sz="1000" kern="1200" dirty="0"/>
            <a:t>?</a:t>
          </a:r>
        </a:p>
        <a:p>
          <a:pPr marL="57150" lvl="1" indent="-57150" algn="l" defTabSz="444500">
            <a:lnSpc>
              <a:spcPct val="90000"/>
            </a:lnSpc>
            <a:spcBef>
              <a:spcPct val="0"/>
            </a:spcBef>
            <a:spcAft>
              <a:spcPct val="15000"/>
            </a:spcAft>
            <a:buChar char="•"/>
          </a:pPr>
          <a:r>
            <a:rPr lang="en-US" sz="1000" kern="1200" dirty="0"/>
            <a:t>What is wrong with me?</a:t>
          </a:r>
        </a:p>
        <a:p>
          <a:pPr marL="57150" lvl="1" indent="-57150" algn="l" defTabSz="444500">
            <a:lnSpc>
              <a:spcPct val="90000"/>
            </a:lnSpc>
            <a:spcBef>
              <a:spcPct val="0"/>
            </a:spcBef>
            <a:spcAft>
              <a:spcPct val="15000"/>
            </a:spcAft>
            <a:buChar char="•"/>
          </a:pPr>
          <a:r>
            <a:rPr lang="en-US" sz="1000" kern="1200" dirty="0"/>
            <a:t>Will it get better?</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a:t>If I can magically fix you overnight, how would you test it tomorrow morning to prove that it really is fixed</a:t>
          </a:r>
        </a:p>
        <a:p>
          <a:pPr marL="57150" lvl="1" indent="-57150" algn="l" defTabSz="444500">
            <a:lnSpc>
              <a:spcPct val="90000"/>
            </a:lnSpc>
            <a:spcBef>
              <a:spcPct val="0"/>
            </a:spcBef>
            <a:spcAft>
              <a:spcPct val="15000"/>
            </a:spcAft>
            <a:buChar char="•"/>
          </a:pPr>
          <a:r>
            <a:rPr lang="en-US" sz="1000" kern="1200"/>
            <a:t>What do you think is going on?</a:t>
          </a:r>
        </a:p>
        <a:p>
          <a:pPr marL="57150" lvl="1" indent="-57150" algn="l" defTabSz="444500">
            <a:lnSpc>
              <a:spcPct val="90000"/>
            </a:lnSpc>
            <a:spcBef>
              <a:spcPct val="0"/>
            </a:spcBef>
            <a:spcAft>
              <a:spcPct val="15000"/>
            </a:spcAft>
            <a:buChar char="•"/>
          </a:pPr>
          <a:r>
            <a:rPr lang="en-US" sz="1000" kern="1200"/>
            <a:t>What do you think will fix the problem?</a:t>
          </a:r>
        </a:p>
        <a:p>
          <a:pPr marL="57150" lvl="1" indent="-57150" algn="l" defTabSz="444500">
            <a:lnSpc>
              <a:spcPct val="90000"/>
            </a:lnSpc>
            <a:spcBef>
              <a:spcPct val="0"/>
            </a:spcBef>
            <a:spcAft>
              <a:spcPct val="15000"/>
            </a:spcAft>
            <a:buChar char="•"/>
          </a:pPr>
          <a:r>
            <a:rPr lang="en-US" sz="1000" kern="1200"/>
            <a:t>What have you already tried? Or What do you feel won’t work?</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Fears/Concerns</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Expectations</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Comparable sign*</a:t>
          </a:r>
        </a:p>
      </dsp:txBody>
      <dsp:txXfrm>
        <a:off x="2811842" y="2884634"/>
        <a:ext cx="1914227" cy="17547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923574" y="43865"/>
          <a:ext cx="2105533" cy="2105533"/>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Fears/Concerns</a:t>
          </a:r>
        </a:p>
      </dsp:txBody>
      <dsp:txXfrm>
        <a:off x="1204312" y="412333"/>
        <a:ext cx="1544057" cy="947489"/>
      </dsp:txXfrm>
    </dsp:sp>
    <dsp:sp modelId="{8E48CC2E-9D03-4AC2-BFC3-EA281BCF3F33}">
      <dsp:nvSpPr>
        <dsp:cNvPr id="0" name=""/>
        <dsp:cNvSpPr/>
      </dsp:nvSpPr>
      <dsp:spPr>
        <a:xfrm>
          <a:off x="1683320" y="1359823"/>
          <a:ext cx="2105533" cy="21055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Expectations</a:t>
          </a:r>
        </a:p>
      </dsp:txBody>
      <dsp:txXfrm>
        <a:off x="2327263" y="1903752"/>
        <a:ext cx="1263319" cy="1158043"/>
      </dsp:txXfrm>
    </dsp:sp>
    <dsp:sp modelId="{1D6FD734-BF41-4131-B4F3-3F4AA66779DD}">
      <dsp:nvSpPr>
        <dsp:cNvPr id="0" name=""/>
        <dsp:cNvSpPr/>
      </dsp:nvSpPr>
      <dsp:spPr>
        <a:xfrm>
          <a:off x="163827" y="1359823"/>
          <a:ext cx="2105533" cy="21055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Comparable sign*</a:t>
          </a:r>
        </a:p>
      </dsp:txBody>
      <dsp:txXfrm>
        <a:off x="362098" y="1903752"/>
        <a:ext cx="1263319" cy="11580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923574" y="43865"/>
          <a:ext cx="2105533" cy="2105533"/>
        </a:xfrm>
        <a:prstGeom prst="ellipse">
          <a:avLst/>
        </a:prstGeom>
        <a:solidFill>
          <a:srgbClr val="A1B8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Fears/Concerns</a:t>
          </a:r>
        </a:p>
      </dsp:txBody>
      <dsp:txXfrm>
        <a:off x="1204312" y="412333"/>
        <a:ext cx="1544057" cy="947489"/>
      </dsp:txXfrm>
    </dsp:sp>
    <dsp:sp modelId="{8E48CC2E-9D03-4AC2-BFC3-EA281BCF3F33}">
      <dsp:nvSpPr>
        <dsp:cNvPr id="0" name=""/>
        <dsp:cNvSpPr/>
      </dsp:nvSpPr>
      <dsp:spPr>
        <a:xfrm>
          <a:off x="1683320" y="1359823"/>
          <a:ext cx="2105533" cy="2105533"/>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Expectations</a:t>
          </a:r>
        </a:p>
      </dsp:txBody>
      <dsp:txXfrm>
        <a:off x="2327263" y="1903752"/>
        <a:ext cx="1263319" cy="1158043"/>
      </dsp:txXfrm>
    </dsp:sp>
    <dsp:sp modelId="{1D6FD734-BF41-4131-B4F3-3F4AA66779DD}">
      <dsp:nvSpPr>
        <dsp:cNvPr id="0" name=""/>
        <dsp:cNvSpPr/>
      </dsp:nvSpPr>
      <dsp:spPr>
        <a:xfrm>
          <a:off x="163827" y="1359823"/>
          <a:ext cx="2105533" cy="21055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Comparable sign*</a:t>
          </a:r>
        </a:p>
      </dsp:txBody>
      <dsp:txXfrm>
        <a:off x="362098" y="1903752"/>
        <a:ext cx="1263319" cy="11580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923574" y="43865"/>
          <a:ext cx="2105533" cy="2105533"/>
        </a:xfrm>
        <a:prstGeom prst="ellipse">
          <a:avLst/>
        </a:prstGeom>
        <a:solidFill>
          <a:srgbClr val="A1B8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Fears/Concerns</a:t>
          </a:r>
        </a:p>
      </dsp:txBody>
      <dsp:txXfrm>
        <a:off x="1204312" y="412333"/>
        <a:ext cx="1544057" cy="947489"/>
      </dsp:txXfrm>
    </dsp:sp>
    <dsp:sp modelId="{8E48CC2E-9D03-4AC2-BFC3-EA281BCF3F33}">
      <dsp:nvSpPr>
        <dsp:cNvPr id="0" name=""/>
        <dsp:cNvSpPr/>
      </dsp:nvSpPr>
      <dsp:spPr>
        <a:xfrm>
          <a:off x="1683320" y="1359823"/>
          <a:ext cx="2105533" cy="21055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Expectations</a:t>
          </a:r>
        </a:p>
      </dsp:txBody>
      <dsp:txXfrm>
        <a:off x="2327263" y="1903752"/>
        <a:ext cx="1263319" cy="1158043"/>
      </dsp:txXfrm>
    </dsp:sp>
    <dsp:sp modelId="{1D6FD734-BF41-4131-B4F3-3F4AA66779DD}">
      <dsp:nvSpPr>
        <dsp:cNvPr id="0" name=""/>
        <dsp:cNvSpPr/>
      </dsp:nvSpPr>
      <dsp:spPr>
        <a:xfrm>
          <a:off x="163827" y="1359823"/>
          <a:ext cx="2105533" cy="2105533"/>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Comparable sign*</a:t>
          </a:r>
        </a:p>
      </dsp:txBody>
      <dsp:txXfrm>
        <a:off x="362098" y="1903752"/>
        <a:ext cx="1263319" cy="11580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 Needs</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Diagnosis</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Options</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Reassess</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72369" y="1392866"/>
        <a:ext cx="299163" cy="324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388070" y="49785"/>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Mobility</a:t>
          </a:r>
        </a:p>
      </dsp:txBody>
      <dsp:txXfrm>
        <a:off x="1686784" y="398285"/>
        <a:ext cx="1991428" cy="821464"/>
      </dsp:txXfrm>
    </dsp:sp>
    <dsp:sp modelId="{B64FFC51-2FC3-4496-9E08-CDF9A4C053DC}">
      <dsp:nvSpPr>
        <dsp:cNvPr id="0" name=""/>
        <dsp:cNvSpPr/>
      </dsp:nvSpPr>
      <dsp:spPr>
        <a:xfrm>
          <a:off x="2533141" y="1194856"/>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Motor Control</a:t>
          </a:r>
        </a:p>
      </dsp:txBody>
      <dsp:txXfrm>
        <a:off x="3927141" y="1493571"/>
        <a:ext cx="995714" cy="1991428"/>
      </dsp:txXfrm>
    </dsp:sp>
    <dsp:sp modelId="{CC00FCAE-84AC-4A36-8A90-A95C5DCC1C9D}">
      <dsp:nvSpPr>
        <dsp:cNvPr id="0" name=""/>
        <dsp:cNvSpPr/>
      </dsp:nvSpPr>
      <dsp:spPr>
        <a:xfrm>
          <a:off x="1388070" y="2339927"/>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Force</a:t>
          </a:r>
        </a:p>
      </dsp:txBody>
      <dsp:txXfrm>
        <a:off x="1686784" y="3758820"/>
        <a:ext cx="1991428" cy="821464"/>
      </dsp:txXfrm>
    </dsp:sp>
    <dsp:sp modelId="{6EE7939A-13CF-46FD-8727-CE3C4DD786F9}">
      <dsp:nvSpPr>
        <dsp:cNvPr id="0" name=""/>
        <dsp:cNvSpPr/>
      </dsp:nvSpPr>
      <dsp:spPr>
        <a:xfrm>
          <a:off x="253872" y="1192733"/>
          <a:ext cx="2588856" cy="258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Energy</a:t>
          </a:r>
        </a:p>
      </dsp:txBody>
      <dsp:txXfrm>
        <a:off x="453015" y="1491448"/>
        <a:ext cx="995714" cy="19914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153886"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Functional Neuroplasticity</a:t>
          </a:r>
        </a:p>
      </dsp:txBody>
      <dsp:txXfrm>
        <a:off x="1501993" y="511282"/>
        <a:ext cx="1914588" cy="1174861"/>
      </dsp:txXfrm>
    </dsp:sp>
    <dsp:sp modelId="{181DDD29-ED12-41B3-BAB4-59679B574180}">
      <dsp:nvSpPr>
        <dsp:cNvPr id="0" name=""/>
        <dsp:cNvSpPr/>
      </dsp:nvSpPr>
      <dsp:spPr>
        <a:xfrm>
          <a:off x="2095951"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Movement System</a:t>
          </a:r>
        </a:p>
      </dsp:txBody>
      <dsp:txXfrm>
        <a:off x="2894421" y="2360600"/>
        <a:ext cx="1566481" cy="1435941"/>
      </dsp:txXfrm>
    </dsp:sp>
    <dsp:sp modelId="{15D15534-B27F-4C99-AE37-DAEC4ED11CCB}">
      <dsp:nvSpPr>
        <dsp:cNvPr id="0" name=""/>
        <dsp:cNvSpPr/>
      </dsp:nvSpPr>
      <dsp:spPr>
        <a:xfrm>
          <a:off x="211821"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Pathology</a:t>
          </a:r>
        </a:p>
      </dsp:txBody>
      <dsp:txXfrm>
        <a:off x="457672" y="2360600"/>
        <a:ext cx="1566481" cy="14359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153886"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Functional Neuroplasticity</a:t>
          </a:r>
        </a:p>
      </dsp:txBody>
      <dsp:txXfrm>
        <a:off x="1501993" y="511282"/>
        <a:ext cx="1914588" cy="1174861"/>
      </dsp:txXfrm>
    </dsp:sp>
    <dsp:sp modelId="{181DDD29-ED12-41B3-BAB4-59679B574180}">
      <dsp:nvSpPr>
        <dsp:cNvPr id="0" name=""/>
        <dsp:cNvSpPr/>
      </dsp:nvSpPr>
      <dsp:spPr>
        <a:xfrm>
          <a:off x="2095951"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Movement System</a:t>
          </a:r>
        </a:p>
      </dsp:txBody>
      <dsp:txXfrm>
        <a:off x="2894421" y="2360600"/>
        <a:ext cx="1566481" cy="1435941"/>
      </dsp:txXfrm>
    </dsp:sp>
    <dsp:sp modelId="{15D15534-B27F-4C99-AE37-DAEC4ED11CCB}">
      <dsp:nvSpPr>
        <dsp:cNvPr id="0" name=""/>
        <dsp:cNvSpPr/>
      </dsp:nvSpPr>
      <dsp:spPr>
        <a:xfrm>
          <a:off x="211821"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Pathology</a:t>
          </a:r>
        </a:p>
      </dsp:txBody>
      <dsp:txXfrm>
        <a:off x="457672" y="2360600"/>
        <a:ext cx="1566481" cy="14359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153886"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Functional Neuroplasticity</a:t>
          </a:r>
        </a:p>
      </dsp:txBody>
      <dsp:txXfrm>
        <a:off x="1501993" y="511282"/>
        <a:ext cx="1914588" cy="1174861"/>
      </dsp:txXfrm>
    </dsp:sp>
    <dsp:sp modelId="{181DDD29-ED12-41B3-BAB4-59679B574180}">
      <dsp:nvSpPr>
        <dsp:cNvPr id="0" name=""/>
        <dsp:cNvSpPr/>
      </dsp:nvSpPr>
      <dsp:spPr>
        <a:xfrm>
          <a:off x="2095951"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Movement System</a:t>
          </a:r>
        </a:p>
      </dsp:txBody>
      <dsp:txXfrm>
        <a:off x="2894421" y="2360600"/>
        <a:ext cx="1566481" cy="1435941"/>
      </dsp:txXfrm>
    </dsp:sp>
    <dsp:sp modelId="{15D15534-B27F-4C99-AE37-DAEC4ED11CCB}">
      <dsp:nvSpPr>
        <dsp:cNvPr id="0" name=""/>
        <dsp:cNvSpPr/>
      </dsp:nvSpPr>
      <dsp:spPr>
        <a:xfrm>
          <a:off x="211821"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Pathology</a:t>
          </a:r>
        </a:p>
      </dsp:txBody>
      <dsp:txXfrm>
        <a:off x="457672" y="2360600"/>
        <a:ext cx="1566481" cy="14359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Functional Neuroplasticity</a:t>
          </a:r>
        </a:p>
      </dsp:txBody>
      <dsp:txXfrm>
        <a:off x="4300505" y="511282"/>
        <a:ext cx="1914588" cy="1174861"/>
      </dsp:txXfrm>
    </dsp:sp>
    <dsp:sp modelId="{181DDD29-ED12-41B3-BAB4-59679B574180}">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Movement System</a:t>
          </a:r>
        </a:p>
      </dsp:txBody>
      <dsp:txXfrm>
        <a:off x="5692933" y="2360600"/>
        <a:ext cx="1566481" cy="1435941"/>
      </dsp:txXfrm>
    </dsp:sp>
    <dsp:sp modelId="{15D15534-B27F-4C99-AE37-DAEC4ED11CCB}">
      <dsp:nvSpPr>
        <dsp:cNvPr id="0" name=""/>
        <dsp:cNvSpPr/>
      </dsp:nvSpPr>
      <dsp:spPr>
        <a:xfrm>
          <a:off x="3010333" y="1686143"/>
          <a:ext cx="2610802" cy="2610802"/>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kern="1200" dirty="0"/>
            <a:t>Pathology</a:t>
          </a:r>
        </a:p>
        <a:p>
          <a:pPr marL="114300" lvl="1" indent="-114300" algn="l" defTabSz="622300">
            <a:lnSpc>
              <a:spcPct val="90000"/>
            </a:lnSpc>
            <a:spcBef>
              <a:spcPct val="0"/>
            </a:spcBef>
            <a:spcAft>
              <a:spcPct val="15000"/>
            </a:spcAft>
            <a:buChar char="•"/>
          </a:pPr>
          <a:r>
            <a:rPr lang="en-US" sz="1400" kern="1200"/>
            <a:t>Safety/Precautions</a:t>
          </a:r>
          <a:endParaRPr lang="en-US" sz="1400" kern="1200" dirty="0"/>
        </a:p>
      </dsp:txBody>
      <dsp:txXfrm>
        <a:off x="3256184" y="2360600"/>
        <a:ext cx="1566481" cy="14359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B67C4-76F7-415D-90E0-EC6B8021C1C9}">
      <dsp:nvSpPr>
        <dsp:cNvPr id="0" name=""/>
        <dsp:cNvSpPr/>
      </dsp:nvSpPr>
      <dsp:spPr>
        <a:xfrm>
          <a:off x="4301491" y="1396837"/>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018EBD1-7D52-41C1-BFC3-526B30902533}">
      <dsp:nvSpPr>
        <dsp:cNvPr id="0" name=""/>
        <dsp:cNvSpPr/>
      </dsp:nvSpPr>
      <dsp:spPr>
        <a:xfrm>
          <a:off x="4171011" y="0"/>
          <a:ext cx="2050405" cy="10972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Integumentary</a:t>
          </a:r>
        </a:p>
      </dsp:txBody>
      <dsp:txXfrm>
        <a:off x="4171011" y="0"/>
        <a:ext cx="2050405" cy="1097280"/>
      </dsp:txXfrm>
    </dsp:sp>
    <dsp:sp modelId="{7647BA21-F201-43E7-B691-20F6029F1CC1}">
      <dsp:nvSpPr>
        <dsp:cNvPr id="0" name=""/>
        <dsp:cNvSpPr/>
      </dsp:nvSpPr>
      <dsp:spPr>
        <a:xfrm>
          <a:off x="4826395" y="1649212"/>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4CFA1E9-75A3-4E87-917C-93D9887DD5F2}">
      <dsp:nvSpPr>
        <dsp:cNvPr id="0" name=""/>
        <dsp:cNvSpPr/>
      </dsp:nvSpPr>
      <dsp:spPr>
        <a:xfrm>
          <a:off x="6836538" y="1042416"/>
          <a:ext cx="1938564" cy="12070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Musculoskeletal</a:t>
          </a:r>
        </a:p>
      </dsp:txBody>
      <dsp:txXfrm>
        <a:off x="6836538" y="1042416"/>
        <a:ext cx="1938564" cy="1207008"/>
      </dsp:txXfrm>
    </dsp:sp>
    <dsp:sp modelId="{854DC7B6-9789-40BC-8B2A-FEB3C63CA82D}">
      <dsp:nvSpPr>
        <dsp:cNvPr id="0" name=""/>
        <dsp:cNvSpPr/>
      </dsp:nvSpPr>
      <dsp:spPr>
        <a:xfrm>
          <a:off x="4955384" y="2217054"/>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07E018F-AA65-40B7-8582-732A962829B2}">
      <dsp:nvSpPr>
        <dsp:cNvPr id="0" name=""/>
        <dsp:cNvSpPr/>
      </dsp:nvSpPr>
      <dsp:spPr>
        <a:xfrm>
          <a:off x="7022938" y="2578608"/>
          <a:ext cx="1901284" cy="12893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Neurologic</a:t>
          </a:r>
        </a:p>
      </dsp:txBody>
      <dsp:txXfrm>
        <a:off x="7022938" y="2578608"/>
        <a:ext cx="1901284" cy="1289304"/>
      </dsp:txXfrm>
    </dsp:sp>
    <dsp:sp modelId="{B2D7818B-1FDF-4AE3-9D7F-DDB7A2FCB2A9}">
      <dsp:nvSpPr>
        <dsp:cNvPr id="0" name=""/>
        <dsp:cNvSpPr/>
      </dsp:nvSpPr>
      <dsp:spPr>
        <a:xfrm>
          <a:off x="4592276" y="2672425"/>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9299D44-9557-449F-8C12-D4C9F5201011}">
      <dsp:nvSpPr>
        <dsp:cNvPr id="0" name=""/>
        <dsp:cNvSpPr/>
      </dsp:nvSpPr>
      <dsp:spPr>
        <a:xfrm>
          <a:off x="6202776" y="4306824"/>
          <a:ext cx="2050405" cy="11795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Lymphatic/ Cardiopulmonary</a:t>
          </a:r>
        </a:p>
      </dsp:txBody>
      <dsp:txXfrm>
        <a:off x="6202776" y="4306824"/>
        <a:ext cx="2050405" cy="1179576"/>
      </dsp:txXfrm>
    </dsp:sp>
    <dsp:sp modelId="{8770F960-7F55-4072-BB33-98385F2F46B4}">
      <dsp:nvSpPr>
        <dsp:cNvPr id="0" name=""/>
        <dsp:cNvSpPr/>
      </dsp:nvSpPr>
      <dsp:spPr>
        <a:xfrm>
          <a:off x="4010706" y="2672425"/>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8B1A857-33E6-46F5-B922-BAA0A948B8A3}">
      <dsp:nvSpPr>
        <dsp:cNvPr id="0" name=""/>
        <dsp:cNvSpPr/>
      </dsp:nvSpPr>
      <dsp:spPr>
        <a:xfrm>
          <a:off x="2139246" y="4306824"/>
          <a:ext cx="2050405" cy="11795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Gastrointestinal</a:t>
          </a:r>
        </a:p>
      </dsp:txBody>
      <dsp:txXfrm>
        <a:off x="2139246" y="4306824"/>
        <a:ext cx="2050405" cy="1179576"/>
      </dsp:txXfrm>
    </dsp:sp>
    <dsp:sp modelId="{F541BA36-0AFB-4EC6-99EE-227F7096D8F0}">
      <dsp:nvSpPr>
        <dsp:cNvPr id="0" name=""/>
        <dsp:cNvSpPr/>
      </dsp:nvSpPr>
      <dsp:spPr>
        <a:xfrm>
          <a:off x="3647598" y="2217054"/>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44157E0-47B1-4108-A06E-793A0EC82B5F}">
      <dsp:nvSpPr>
        <dsp:cNvPr id="0" name=""/>
        <dsp:cNvSpPr/>
      </dsp:nvSpPr>
      <dsp:spPr>
        <a:xfrm>
          <a:off x="1468204" y="2578608"/>
          <a:ext cx="1901284" cy="12893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Endocrine</a:t>
          </a:r>
        </a:p>
      </dsp:txBody>
      <dsp:txXfrm>
        <a:off x="1468204" y="2578608"/>
        <a:ext cx="1901284" cy="1289304"/>
      </dsp:txXfrm>
    </dsp:sp>
    <dsp:sp modelId="{AB1FC9E1-8E89-42AF-ABAC-11F284583C4E}">
      <dsp:nvSpPr>
        <dsp:cNvPr id="0" name=""/>
        <dsp:cNvSpPr/>
      </dsp:nvSpPr>
      <dsp:spPr>
        <a:xfrm>
          <a:off x="3776587" y="1649212"/>
          <a:ext cx="1789444" cy="17896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89B42A9-C5C6-4411-ABDA-F9520F33EAA4}">
      <dsp:nvSpPr>
        <dsp:cNvPr id="0" name=""/>
        <dsp:cNvSpPr/>
      </dsp:nvSpPr>
      <dsp:spPr>
        <a:xfrm>
          <a:off x="1617324" y="1042416"/>
          <a:ext cx="1938564" cy="12070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Genitourinary</a:t>
          </a:r>
        </a:p>
      </dsp:txBody>
      <dsp:txXfrm>
        <a:off x="1617324" y="1042416"/>
        <a:ext cx="1938564" cy="12070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kern="1200" dirty="0"/>
            <a:t>Functional Neuroplasticity</a:t>
          </a:r>
        </a:p>
        <a:p>
          <a:pPr marL="114300" lvl="1" indent="-114300" algn="l" defTabSz="622300">
            <a:lnSpc>
              <a:spcPct val="90000"/>
            </a:lnSpc>
            <a:spcBef>
              <a:spcPct val="0"/>
            </a:spcBef>
            <a:spcAft>
              <a:spcPct val="15000"/>
            </a:spcAft>
            <a:buChar char="•"/>
          </a:pPr>
          <a:r>
            <a:rPr lang="en-US" sz="1400" kern="1200"/>
            <a:t>Intensity of Intervention</a:t>
          </a:r>
          <a:endParaRPr lang="en-US" sz="1400" kern="1200" dirty="0"/>
        </a:p>
      </dsp:txBody>
      <dsp:txXfrm>
        <a:off x="4300505" y="511282"/>
        <a:ext cx="1914588" cy="1174861"/>
      </dsp:txXfrm>
    </dsp:sp>
    <dsp:sp modelId="{181DDD29-ED12-41B3-BAB4-59679B574180}">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Movement System</a:t>
          </a:r>
        </a:p>
      </dsp:txBody>
      <dsp:txXfrm>
        <a:off x="5692933" y="2360600"/>
        <a:ext cx="1566481" cy="1435941"/>
      </dsp:txXfrm>
    </dsp:sp>
    <dsp:sp modelId="{15D15534-B27F-4C99-AE37-DAEC4ED11CCB}">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kern="1200" dirty="0"/>
            <a:t>Pathology</a:t>
          </a:r>
        </a:p>
        <a:p>
          <a:pPr marL="114300" lvl="1" indent="-114300" algn="l" defTabSz="622300">
            <a:lnSpc>
              <a:spcPct val="90000"/>
            </a:lnSpc>
            <a:spcBef>
              <a:spcPct val="0"/>
            </a:spcBef>
            <a:spcAft>
              <a:spcPct val="15000"/>
            </a:spcAft>
            <a:buChar char="•"/>
          </a:pPr>
          <a:r>
            <a:rPr lang="en-US" sz="1400" kern="1200"/>
            <a:t>Safety/Precautions</a:t>
          </a:r>
          <a:endParaRPr lang="en-US" sz="1400" kern="1200" dirty="0"/>
        </a:p>
      </dsp:txBody>
      <dsp:txXfrm>
        <a:off x="3256184" y="2360600"/>
        <a:ext cx="1566481" cy="143594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9DF66-5888-490B-AE39-8CA95BC7DB69}">
      <dsp:nvSpPr>
        <dsp:cNvPr id="0" name=""/>
        <dsp:cNvSpPr/>
      </dsp:nvSpPr>
      <dsp:spPr>
        <a:xfrm>
          <a:off x="2124374" y="64640"/>
          <a:ext cx="3102743" cy="31027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Nociceptive</a:t>
          </a:r>
        </a:p>
      </dsp:txBody>
      <dsp:txXfrm>
        <a:off x="2538073" y="607620"/>
        <a:ext cx="2275345" cy="1396234"/>
      </dsp:txXfrm>
    </dsp:sp>
    <dsp:sp modelId="{429871C6-499F-486E-90CA-57B70DFA699E}">
      <dsp:nvSpPr>
        <dsp:cNvPr id="0" name=""/>
        <dsp:cNvSpPr/>
      </dsp:nvSpPr>
      <dsp:spPr>
        <a:xfrm>
          <a:off x="3243947" y="2003855"/>
          <a:ext cx="3102743" cy="31027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Peripheral Neuropathic</a:t>
          </a:r>
        </a:p>
      </dsp:txBody>
      <dsp:txXfrm>
        <a:off x="4192869" y="2805397"/>
        <a:ext cx="1861646" cy="1706508"/>
      </dsp:txXfrm>
    </dsp:sp>
    <dsp:sp modelId="{373F701A-550B-4BBB-8342-D70412834095}">
      <dsp:nvSpPr>
        <dsp:cNvPr id="0" name=""/>
        <dsp:cNvSpPr/>
      </dsp:nvSpPr>
      <dsp:spPr>
        <a:xfrm>
          <a:off x="1004801" y="2003855"/>
          <a:ext cx="3102743" cy="31027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Nociplastic</a:t>
          </a:r>
        </a:p>
      </dsp:txBody>
      <dsp:txXfrm>
        <a:off x="1296976" y="2805397"/>
        <a:ext cx="1861646" cy="170650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kern="1200" dirty="0"/>
            <a:t>Functional Neuroplasticity</a:t>
          </a:r>
        </a:p>
        <a:p>
          <a:pPr marL="114300" lvl="1" indent="-114300" algn="l" defTabSz="622300">
            <a:lnSpc>
              <a:spcPct val="90000"/>
            </a:lnSpc>
            <a:spcBef>
              <a:spcPct val="0"/>
            </a:spcBef>
            <a:spcAft>
              <a:spcPct val="15000"/>
            </a:spcAft>
            <a:buChar char="•"/>
          </a:pPr>
          <a:r>
            <a:rPr lang="en-US" sz="1400" kern="1200"/>
            <a:t>Intensity of Intervention</a:t>
          </a:r>
          <a:endParaRPr lang="en-US" sz="1400" kern="1200" dirty="0"/>
        </a:p>
      </dsp:txBody>
      <dsp:txXfrm>
        <a:off x="4300505" y="511282"/>
        <a:ext cx="1914588" cy="1174861"/>
      </dsp:txXfrm>
    </dsp:sp>
    <dsp:sp modelId="{181DDD29-ED12-41B3-BAB4-59679B574180}">
      <dsp:nvSpPr>
        <dsp:cNvPr id="0" name=""/>
        <dsp:cNvSpPr/>
      </dsp:nvSpPr>
      <dsp:spPr>
        <a:xfrm>
          <a:off x="4894463" y="1686143"/>
          <a:ext cx="2610802" cy="2610802"/>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kern="1200" dirty="0"/>
            <a:t>Movement System</a:t>
          </a:r>
        </a:p>
        <a:p>
          <a:pPr marL="114300" lvl="1" indent="-114300" algn="l" defTabSz="622300">
            <a:lnSpc>
              <a:spcPct val="90000"/>
            </a:lnSpc>
            <a:spcBef>
              <a:spcPct val="0"/>
            </a:spcBef>
            <a:spcAft>
              <a:spcPct val="15000"/>
            </a:spcAft>
            <a:buChar char="•"/>
          </a:pPr>
          <a:r>
            <a:rPr lang="en-US" sz="1400" kern="1200" dirty="0"/>
            <a:t>Intervention Methods</a:t>
          </a:r>
        </a:p>
      </dsp:txBody>
      <dsp:txXfrm>
        <a:off x="5692933" y="2360600"/>
        <a:ext cx="1566481" cy="1435941"/>
      </dsp:txXfrm>
    </dsp:sp>
    <dsp:sp modelId="{15D15534-B27F-4C99-AE37-DAEC4ED11CCB}">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kern="1200" dirty="0"/>
            <a:t>Pathology</a:t>
          </a:r>
        </a:p>
        <a:p>
          <a:pPr marL="114300" lvl="1" indent="-114300" algn="l" defTabSz="622300">
            <a:lnSpc>
              <a:spcPct val="90000"/>
            </a:lnSpc>
            <a:spcBef>
              <a:spcPct val="0"/>
            </a:spcBef>
            <a:spcAft>
              <a:spcPct val="15000"/>
            </a:spcAft>
            <a:buChar char="•"/>
          </a:pPr>
          <a:r>
            <a:rPr lang="en-US" sz="1400" kern="1200"/>
            <a:t>Safety/Precautions</a:t>
          </a:r>
          <a:endParaRPr lang="en-US" sz="1400" kern="1200" dirty="0"/>
        </a:p>
      </dsp:txBody>
      <dsp:txXfrm>
        <a:off x="3256184" y="2360600"/>
        <a:ext cx="1566481" cy="14359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59452" y="43513"/>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1720532" y="348107"/>
        <a:ext cx="1740535" cy="717970"/>
      </dsp:txXfrm>
    </dsp:sp>
    <dsp:sp modelId="{B64FFC51-2FC3-4496-9E08-CDF9A4C053DC}">
      <dsp:nvSpPr>
        <dsp:cNvPr id="0" name=""/>
        <dsp:cNvSpPr/>
      </dsp:nvSpPr>
      <dsp:spPr>
        <a:xfrm>
          <a:off x="2460259"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3678634" y="1305401"/>
        <a:ext cx="870267" cy="1740535"/>
      </dsp:txXfrm>
    </dsp:sp>
    <dsp:sp modelId="{CC00FCAE-84AC-4A36-8A90-A95C5DCC1C9D}">
      <dsp:nvSpPr>
        <dsp:cNvPr id="0" name=""/>
        <dsp:cNvSpPr/>
      </dsp:nvSpPr>
      <dsp:spPr>
        <a:xfrm>
          <a:off x="1459452" y="2045128"/>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1720532" y="3285260"/>
        <a:ext cx="1740535" cy="717970"/>
      </dsp:txXfrm>
    </dsp:sp>
    <dsp:sp modelId="{6EE7939A-13CF-46FD-8727-CE3C4DD786F9}">
      <dsp:nvSpPr>
        <dsp:cNvPr id="0" name=""/>
        <dsp:cNvSpPr/>
      </dsp:nvSpPr>
      <dsp:spPr>
        <a:xfrm>
          <a:off x="458644"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632697" y="1305401"/>
        <a:ext cx="870267" cy="17405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F4B0-0D06-4B6B-A9D6-B9C4FBC61AA2}">
      <dsp:nvSpPr>
        <dsp:cNvPr id="0" name=""/>
        <dsp:cNvSpPr/>
      </dsp:nvSpPr>
      <dsp:spPr>
        <a:xfrm>
          <a:off x="0" y="3569039"/>
          <a:ext cx="5181600" cy="780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Energy</a:t>
          </a:r>
          <a:endParaRPr lang="en-US" sz="1400" kern="1200" dirty="0"/>
        </a:p>
      </dsp:txBody>
      <dsp:txXfrm>
        <a:off x="0" y="3569039"/>
        <a:ext cx="5181600" cy="421642"/>
      </dsp:txXfrm>
    </dsp:sp>
    <dsp:sp modelId="{11880ED0-12D9-45B4-BC6C-71AD20D004C5}">
      <dsp:nvSpPr>
        <dsp:cNvPr id="0" name=""/>
        <dsp:cNvSpPr/>
      </dsp:nvSpPr>
      <dsp:spPr>
        <a:xfrm>
          <a:off x="2530" y="3975065"/>
          <a:ext cx="1725513"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Endurance</a:t>
          </a:r>
        </a:p>
      </dsp:txBody>
      <dsp:txXfrm>
        <a:off x="2530" y="3975065"/>
        <a:ext cx="1725513" cy="359176"/>
      </dsp:txXfrm>
    </dsp:sp>
    <dsp:sp modelId="{03E1FD9D-284E-4B7F-B3B8-3FE2E8F1A5D8}">
      <dsp:nvSpPr>
        <dsp:cNvPr id="0" name=""/>
        <dsp:cNvSpPr/>
      </dsp:nvSpPr>
      <dsp:spPr>
        <a:xfrm>
          <a:off x="1728043" y="3975065"/>
          <a:ext cx="1725513"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Circulation</a:t>
          </a:r>
        </a:p>
      </dsp:txBody>
      <dsp:txXfrm>
        <a:off x="1728043" y="3975065"/>
        <a:ext cx="1725513" cy="359176"/>
      </dsp:txXfrm>
    </dsp:sp>
    <dsp:sp modelId="{DFDEF611-5F08-4C05-9A8E-387B12C9D0B7}">
      <dsp:nvSpPr>
        <dsp:cNvPr id="0" name=""/>
        <dsp:cNvSpPr/>
      </dsp:nvSpPr>
      <dsp:spPr>
        <a:xfrm>
          <a:off x="3453556" y="3975065"/>
          <a:ext cx="1725513"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Breathing</a:t>
          </a:r>
        </a:p>
      </dsp:txBody>
      <dsp:txXfrm>
        <a:off x="3453556" y="3975065"/>
        <a:ext cx="1725513" cy="359176"/>
      </dsp:txXfrm>
    </dsp:sp>
    <dsp:sp modelId="{9B9CF048-DDFA-4F49-ACC8-FDB35683EE06}">
      <dsp:nvSpPr>
        <dsp:cNvPr id="0" name=""/>
        <dsp:cNvSpPr/>
      </dsp:nvSpPr>
      <dsp:spPr>
        <a:xfrm rot="10800000">
          <a:off x="0" y="2379853"/>
          <a:ext cx="5181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Force</a:t>
          </a:r>
          <a:endParaRPr lang="en-US" sz="1400" kern="1200" dirty="0"/>
        </a:p>
      </dsp:txBody>
      <dsp:txXfrm rot="-10800000">
        <a:off x="0" y="2379853"/>
        <a:ext cx="5181600" cy="421515"/>
      </dsp:txXfrm>
    </dsp:sp>
    <dsp:sp modelId="{944EBAA6-847D-45BD-B383-62AF4D5E358B}">
      <dsp:nvSpPr>
        <dsp:cNvPr id="0" name=""/>
        <dsp:cNvSpPr/>
      </dsp:nvSpPr>
      <dsp:spPr>
        <a:xfrm>
          <a:off x="0" y="2801368"/>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Strength</a:t>
          </a:r>
        </a:p>
      </dsp:txBody>
      <dsp:txXfrm>
        <a:off x="0" y="2801368"/>
        <a:ext cx="2590800" cy="359068"/>
      </dsp:txXfrm>
    </dsp:sp>
    <dsp:sp modelId="{B367B7CA-0D45-45B8-992A-A909AB933607}">
      <dsp:nvSpPr>
        <dsp:cNvPr id="0" name=""/>
        <dsp:cNvSpPr/>
      </dsp:nvSpPr>
      <dsp:spPr>
        <a:xfrm>
          <a:off x="2590800" y="2801368"/>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Power</a:t>
          </a:r>
        </a:p>
      </dsp:txBody>
      <dsp:txXfrm>
        <a:off x="2590800" y="2801368"/>
        <a:ext cx="2590800" cy="359068"/>
      </dsp:txXfrm>
    </dsp:sp>
    <dsp:sp modelId="{D3C30165-910B-4EE7-B6A8-8B6537A52027}">
      <dsp:nvSpPr>
        <dsp:cNvPr id="0" name=""/>
        <dsp:cNvSpPr/>
      </dsp:nvSpPr>
      <dsp:spPr>
        <a:xfrm rot="10800000">
          <a:off x="0" y="1190666"/>
          <a:ext cx="5181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Motor Control</a:t>
          </a:r>
        </a:p>
      </dsp:txBody>
      <dsp:txXfrm rot="-10800000">
        <a:off x="0" y="1190666"/>
        <a:ext cx="5181600" cy="421515"/>
      </dsp:txXfrm>
    </dsp:sp>
    <dsp:sp modelId="{F3D68356-27A5-4812-98F7-4789FEBC94FE}">
      <dsp:nvSpPr>
        <dsp:cNvPr id="0" name=""/>
        <dsp:cNvSpPr/>
      </dsp:nvSpPr>
      <dsp:spPr>
        <a:xfrm>
          <a:off x="2530" y="1612181"/>
          <a:ext cx="1725513"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Facilitated</a:t>
          </a:r>
        </a:p>
      </dsp:txBody>
      <dsp:txXfrm>
        <a:off x="2530" y="1612181"/>
        <a:ext cx="1725513" cy="359068"/>
      </dsp:txXfrm>
    </dsp:sp>
    <dsp:sp modelId="{C76591A3-3891-4D7D-A7A0-ACDF8D5DB5C4}">
      <dsp:nvSpPr>
        <dsp:cNvPr id="0" name=""/>
        <dsp:cNvSpPr/>
      </dsp:nvSpPr>
      <dsp:spPr>
        <a:xfrm>
          <a:off x="1728043" y="1612181"/>
          <a:ext cx="1725513"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Static</a:t>
          </a:r>
        </a:p>
      </dsp:txBody>
      <dsp:txXfrm>
        <a:off x="1728043" y="1612181"/>
        <a:ext cx="1725513" cy="359068"/>
      </dsp:txXfrm>
    </dsp:sp>
    <dsp:sp modelId="{938BFD3F-BE6A-48D3-AE35-0C860BDD06A4}">
      <dsp:nvSpPr>
        <dsp:cNvPr id="0" name=""/>
        <dsp:cNvSpPr/>
      </dsp:nvSpPr>
      <dsp:spPr>
        <a:xfrm>
          <a:off x="3453556" y="1612181"/>
          <a:ext cx="1725513"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Dynamic</a:t>
          </a:r>
        </a:p>
      </dsp:txBody>
      <dsp:txXfrm>
        <a:off x="3453556" y="1612181"/>
        <a:ext cx="1725513" cy="359068"/>
      </dsp:txXfrm>
    </dsp:sp>
    <dsp:sp modelId="{018993D7-36C9-4462-AC00-C255F4FB4413}">
      <dsp:nvSpPr>
        <dsp:cNvPr id="0" name=""/>
        <dsp:cNvSpPr/>
      </dsp:nvSpPr>
      <dsp:spPr>
        <a:xfrm rot="10800000">
          <a:off x="0" y="1479"/>
          <a:ext cx="5181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endParaRPr lang="en-US" sz="2000" kern="1200" dirty="0"/>
        </a:p>
      </dsp:txBody>
      <dsp:txXfrm rot="-10800000">
        <a:off x="0" y="1479"/>
        <a:ext cx="5181600" cy="421515"/>
      </dsp:txXfrm>
    </dsp:sp>
    <dsp:sp modelId="{81B8B246-24B2-4253-9AE5-5FFF9F58F22D}">
      <dsp:nvSpPr>
        <dsp:cNvPr id="0" name=""/>
        <dsp:cNvSpPr/>
      </dsp:nvSpPr>
      <dsp:spPr>
        <a:xfrm>
          <a:off x="0" y="422994"/>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Physiologic</a:t>
          </a:r>
        </a:p>
      </dsp:txBody>
      <dsp:txXfrm>
        <a:off x="0" y="422994"/>
        <a:ext cx="2590800" cy="359068"/>
      </dsp:txXfrm>
    </dsp:sp>
    <dsp:sp modelId="{7E4DDFD6-1C4A-42A7-9994-BBED9D321553}">
      <dsp:nvSpPr>
        <dsp:cNvPr id="0" name=""/>
        <dsp:cNvSpPr/>
      </dsp:nvSpPr>
      <dsp:spPr>
        <a:xfrm>
          <a:off x="2590800" y="422994"/>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Accessory</a:t>
          </a:r>
        </a:p>
      </dsp:txBody>
      <dsp:txXfrm>
        <a:off x="2590800" y="422994"/>
        <a:ext cx="2590800" cy="359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4818341" y="50809"/>
          <a:ext cx="2642085" cy="26420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a:lnSpc>
              <a:spcPct val="90000"/>
            </a:lnSpc>
            <a:spcBef>
              <a:spcPct val="0"/>
            </a:spcBef>
            <a:spcAft>
              <a:spcPct val="35000"/>
            </a:spcAft>
            <a:buNone/>
          </a:pPr>
          <a:r>
            <a:rPr lang="en-US" sz="1900" kern="1200"/>
            <a:t>Mobility</a:t>
          </a:r>
        </a:p>
        <a:p>
          <a:pPr marL="114300" lvl="1" indent="-114300" algn="l" defTabSz="666750">
            <a:lnSpc>
              <a:spcPct val="90000"/>
            </a:lnSpc>
            <a:spcBef>
              <a:spcPct val="0"/>
            </a:spcBef>
            <a:spcAft>
              <a:spcPct val="15000"/>
            </a:spcAft>
            <a:buChar char="•"/>
          </a:pPr>
          <a:r>
            <a:rPr lang="en-US" sz="1500" kern="1200"/>
            <a:t>Physiologic</a:t>
          </a:r>
        </a:p>
        <a:p>
          <a:pPr marL="114300" lvl="1" indent="-114300" algn="l" defTabSz="666750">
            <a:lnSpc>
              <a:spcPct val="90000"/>
            </a:lnSpc>
            <a:spcBef>
              <a:spcPct val="0"/>
            </a:spcBef>
            <a:spcAft>
              <a:spcPct val="15000"/>
            </a:spcAft>
            <a:buChar char="•"/>
          </a:pPr>
          <a:r>
            <a:rPr lang="en-US" sz="1500" kern="1200"/>
            <a:t>Accessory</a:t>
          </a:r>
        </a:p>
      </dsp:txBody>
      <dsp:txXfrm>
        <a:off x="5123197" y="406474"/>
        <a:ext cx="2032373" cy="838354"/>
      </dsp:txXfrm>
    </dsp:sp>
    <dsp:sp modelId="{B64FFC51-2FC3-4496-9E08-CDF9A4C053DC}">
      <dsp:nvSpPr>
        <dsp:cNvPr id="0" name=""/>
        <dsp:cNvSpPr/>
      </dsp:nvSpPr>
      <dsp:spPr>
        <a:xfrm>
          <a:off x="5986955" y="1219424"/>
          <a:ext cx="2642085" cy="26420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a:lnSpc>
              <a:spcPct val="90000"/>
            </a:lnSpc>
            <a:spcBef>
              <a:spcPct val="0"/>
            </a:spcBef>
            <a:spcAft>
              <a:spcPct val="35000"/>
            </a:spcAft>
            <a:buNone/>
          </a:pPr>
          <a:r>
            <a:rPr lang="en-US" sz="1900" kern="1200"/>
            <a:t>Motor Control</a:t>
          </a:r>
        </a:p>
        <a:p>
          <a:pPr marL="114300" lvl="1" indent="-114300" algn="l" defTabSz="666750">
            <a:lnSpc>
              <a:spcPct val="90000"/>
            </a:lnSpc>
            <a:spcBef>
              <a:spcPct val="0"/>
            </a:spcBef>
            <a:spcAft>
              <a:spcPct val="15000"/>
            </a:spcAft>
            <a:buChar char="•"/>
          </a:pPr>
          <a:r>
            <a:rPr lang="en-US" sz="1500" kern="1200"/>
            <a:t>Facilitated</a:t>
          </a:r>
        </a:p>
        <a:p>
          <a:pPr marL="114300" lvl="1" indent="-114300" algn="l" defTabSz="666750">
            <a:lnSpc>
              <a:spcPct val="90000"/>
            </a:lnSpc>
            <a:spcBef>
              <a:spcPct val="0"/>
            </a:spcBef>
            <a:spcAft>
              <a:spcPct val="15000"/>
            </a:spcAft>
            <a:buChar char="•"/>
          </a:pPr>
          <a:r>
            <a:rPr lang="en-US" sz="1500" kern="1200"/>
            <a:t>Static</a:t>
          </a:r>
        </a:p>
        <a:p>
          <a:pPr marL="114300" lvl="1" indent="-114300" algn="l" defTabSz="666750">
            <a:lnSpc>
              <a:spcPct val="90000"/>
            </a:lnSpc>
            <a:spcBef>
              <a:spcPct val="0"/>
            </a:spcBef>
            <a:spcAft>
              <a:spcPct val="15000"/>
            </a:spcAft>
            <a:buChar char="•"/>
          </a:pPr>
          <a:r>
            <a:rPr lang="en-US" sz="1500" kern="1200"/>
            <a:t>Dynamic</a:t>
          </a:r>
        </a:p>
      </dsp:txBody>
      <dsp:txXfrm>
        <a:off x="7409617" y="1524280"/>
        <a:ext cx="1016186" cy="2032373"/>
      </dsp:txXfrm>
    </dsp:sp>
    <dsp:sp modelId="{CC00FCAE-84AC-4A36-8A90-A95C5DCC1C9D}">
      <dsp:nvSpPr>
        <dsp:cNvPr id="0" name=""/>
        <dsp:cNvSpPr/>
      </dsp:nvSpPr>
      <dsp:spPr>
        <a:xfrm>
          <a:off x="4818341" y="2388038"/>
          <a:ext cx="2642085" cy="26420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a:lnSpc>
              <a:spcPct val="90000"/>
            </a:lnSpc>
            <a:spcBef>
              <a:spcPct val="0"/>
            </a:spcBef>
            <a:spcAft>
              <a:spcPct val="35000"/>
            </a:spcAft>
            <a:buNone/>
          </a:pPr>
          <a:r>
            <a:rPr lang="en-US" sz="1900" kern="1200"/>
            <a:t>Force</a:t>
          </a:r>
        </a:p>
        <a:p>
          <a:pPr marL="114300" lvl="1" indent="-114300" algn="l" defTabSz="666750">
            <a:lnSpc>
              <a:spcPct val="90000"/>
            </a:lnSpc>
            <a:spcBef>
              <a:spcPct val="0"/>
            </a:spcBef>
            <a:spcAft>
              <a:spcPct val="15000"/>
            </a:spcAft>
            <a:buChar char="•"/>
          </a:pPr>
          <a:r>
            <a:rPr lang="en-US" sz="1500" kern="1200"/>
            <a:t>Strength</a:t>
          </a:r>
        </a:p>
        <a:p>
          <a:pPr marL="114300" lvl="1" indent="-114300" algn="l" defTabSz="666750">
            <a:lnSpc>
              <a:spcPct val="90000"/>
            </a:lnSpc>
            <a:spcBef>
              <a:spcPct val="0"/>
            </a:spcBef>
            <a:spcAft>
              <a:spcPct val="15000"/>
            </a:spcAft>
            <a:buChar char="•"/>
          </a:pPr>
          <a:r>
            <a:rPr lang="en-US" sz="1500" kern="1200"/>
            <a:t>Power</a:t>
          </a:r>
        </a:p>
      </dsp:txBody>
      <dsp:txXfrm>
        <a:off x="5123197" y="3836105"/>
        <a:ext cx="2032373" cy="838354"/>
      </dsp:txXfrm>
    </dsp:sp>
    <dsp:sp modelId="{6EE7939A-13CF-46FD-8727-CE3C4DD786F9}">
      <dsp:nvSpPr>
        <dsp:cNvPr id="0" name=""/>
        <dsp:cNvSpPr/>
      </dsp:nvSpPr>
      <dsp:spPr>
        <a:xfrm>
          <a:off x="3660823" y="1217257"/>
          <a:ext cx="2642085" cy="26420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a:lnSpc>
              <a:spcPct val="90000"/>
            </a:lnSpc>
            <a:spcBef>
              <a:spcPct val="0"/>
            </a:spcBef>
            <a:spcAft>
              <a:spcPct val="35000"/>
            </a:spcAft>
            <a:buNone/>
          </a:pPr>
          <a:r>
            <a:rPr lang="en-US" sz="1900" kern="1200"/>
            <a:t>Energy</a:t>
          </a:r>
        </a:p>
        <a:p>
          <a:pPr marL="114300" lvl="1" indent="-114300" algn="l" defTabSz="666750">
            <a:lnSpc>
              <a:spcPct val="90000"/>
            </a:lnSpc>
            <a:spcBef>
              <a:spcPct val="0"/>
            </a:spcBef>
            <a:spcAft>
              <a:spcPct val="15000"/>
            </a:spcAft>
            <a:buChar char="•"/>
          </a:pPr>
          <a:r>
            <a:rPr lang="en-US" sz="1500" kern="1200"/>
            <a:t>Endurance</a:t>
          </a:r>
        </a:p>
        <a:p>
          <a:pPr marL="114300" lvl="1" indent="-114300" algn="l" defTabSz="666750">
            <a:lnSpc>
              <a:spcPct val="90000"/>
            </a:lnSpc>
            <a:spcBef>
              <a:spcPct val="0"/>
            </a:spcBef>
            <a:spcAft>
              <a:spcPct val="15000"/>
            </a:spcAft>
            <a:buChar char="•"/>
          </a:pPr>
          <a:r>
            <a:rPr lang="en-US" sz="1500" kern="1200"/>
            <a:t>Circulation</a:t>
          </a:r>
        </a:p>
        <a:p>
          <a:pPr marL="114300" lvl="1" indent="-114300" algn="l" defTabSz="666750">
            <a:lnSpc>
              <a:spcPct val="90000"/>
            </a:lnSpc>
            <a:spcBef>
              <a:spcPct val="0"/>
            </a:spcBef>
            <a:spcAft>
              <a:spcPct val="15000"/>
            </a:spcAft>
            <a:buChar char="•"/>
          </a:pPr>
          <a:r>
            <a:rPr lang="en-US" sz="1500" kern="1200"/>
            <a:t>Breathing</a:t>
          </a:r>
        </a:p>
      </dsp:txBody>
      <dsp:txXfrm>
        <a:off x="3864060" y="1522113"/>
        <a:ext cx="1016186" cy="203237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4126452" y="43513"/>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4387532" y="348107"/>
        <a:ext cx="1740535" cy="717970"/>
      </dsp:txXfrm>
    </dsp:sp>
    <dsp:sp modelId="{B64FFC51-2FC3-4496-9E08-CDF9A4C053DC}">
      <dsp:nvSpPr>
        <dsp:cNvPr id="0" name=""/>
        <dsp:cNvSpPr/>
      </dsp:nvSpPr>
      <dsp:spPr>
        <a:xfrm>
          <a:off x="5127259"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6345634" y="1305401"/>
        <a:ext cx="870267" cy="1740535"/>
      </dsp:txXfrm>
    </dsp:sp>
    <dsp:sp modelId="{CC00FCAE-84AC-4A36-8A90-A95C5DCC1C9D}">
      <dsp:nvSpPr>
        <dsp:cNvPr id="0" name=""/>
        <dsp:cNvSpPr/>
      </dsp:nvSpPr>
      <dsp:spPr>
        <a:xfrm>
          <a:off x="4126452" y="2045128"/>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4387532" y="3285260"/>
        <a:ext cx="1740535" cy="717970"/>
      </dsp:txXfrm>
    </dsp:sp>
    <dsp:sp modelId="{6EE7939A-13CF-46FD-8727-CE3C4DD786F9}">
      <dsp:nvSpPr>
        <dsp:cNvPr id="0" name=""/>
        <dsp:cNvSpPr/>
      </dsp:nvSpPr>
      <dsp:spPr>
        <a:xfrm>
          <a:off x="3125644"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3299697" y="1305401"/>
        <a:ext cx="870267" cy="174053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F4B0-0D06-4B6B-A9D6-B9C4FBC61AA2}">
      <dsp:nvSpPr>
        <dsp:cNvPr id="0" name=""/>
        <dsp:cNvSpPr/>
      </dsp:nvSpPr>
      <dsp:spPr>
        <a:xfrm>
          <a:off x="0" y="3569039"/>
          <a:ext cx="10515600" cy="780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Energy</a:t>
          </a:r>
        </a:p>
      </dsp:txBody>
      <dsp:txXfrm>
        <a:off x="0" y="3569039"/>
        <a:ext cx="10515600" cy="421642"/>
      </dsp:txXfrm>
    </dsp:sp>
    <dsp:sp modelId="{11880ED0-12D9-45B4-BC6C-71AD20D004C5}">
      <dsp:nvSpPr>
        <dsp:cNvPr id="0" name=""/>
        <dsp:cNvSpPr/>
      </dsp:nvSpPr>
      <dsp:spPr>
        <a:xfrm>
          <a:off x="5134" y="3975065"/>
          <a:ext cx="3501776"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Endurance</a:t>
          </a:r>
        </a:p>
      </dsp:txBody>
      <dsp:txXfrm>
        <a:off x="5134" y="3975065"/>
        <a:ext cx="3501776" cy="359176"/>
      </dsp:txXfrm>
    </dsp:sp>
    <dsp:sp modelId="{03E1FD9D-284E-4B7F-B3B8-3FE2E8F1A5D8}">
      <dsp:nvSpPr>
        <dsp:cNvPr id="0" name=""/>
        <dsp:cNvSpPr/>
      </dsp:nvSpPr>
      <dsp:spPr>
        <a:xfrm>
          <a:off x="3506911" y="3975065"/>
          <a:ext cx="3501776"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Circulation</a:t>
          </a:r>
        </a:p>
      </dsp:txBody>
      <dsp:txXfrm>
        <a:off x="3506911" y="3975065"/>
        <a:ext cx="3501776" cy="359176"/>
      </dsp:txXfrm>
    </dsp:sp>
    <dsp:sp modelId="{DFDEF611-5F08-4C05-9A8E-387B12C9D0B7}">
      <dsp:nvSpPr>
        <dsp:cNvPr id="0" name=""/>
        <dsp:cNvSpPr/>
      </dsp:nvSpPr>
      <dsp:spPr>
        <a:xfrm>
          <a:off x="7008688" y="3975065"/>
          <a:ext cx="3501776"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Breathing</a:t>
          </a:r>
        </a:p>
      </dsp:txBody>
      <dsp:txXfrm>
        <a:off x="7008688" y="3975065"/>
        <a:ext cx="3501776" cy="359176"/>
      </dsp:txXfrm>
    </dsp:sp>
    <dsp:sp modelId="{9B9CF048-DDFA-4F49-ACC8-FDB35683EE06}">
      <dsp:nvSpPr>
        <dsp:cNvPr id="0" name=""/>
        <dsp:cNvSpPr/>
      </dsp:nvSpPr>
      <dsp:spPr>
        <a:xfrm rot="10800000">
          <a:off x="0" y="2379853"/>
          <a:ext cx="10515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Force</a:t>
          </a:r>
          <a:endParaRPr lang="en-US" sz="1400" kern="1200" dirty="0"/>
        </a:p>
      </dsp:txBody>
      <dsp:txXfrm rot="-10800000">
        <a:off x="0" y="2379853"/>
        <a:ext cx="10515600" cy="421515"/>
      </dsp:txXfrm>
    </dsp:sp>
    <dsp:sp modelId="{944EBAA6-847D-45BD-B383-62AF4D5E358B}">
      <dsp:nvSpPr>
        <dsp:cNvPr id="0" name=""/>
        <dsp:cNvSpPr/>
      </dsp:nvSpPr>
      <dsp:spPr>
        <a:xfrm>
          <a:off x="0" y="2801368"/>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Strength</a:t>
          </a:r>
        </a:p>
      </dsp:txBody>
      <dsp:txXfrm>
        <a:off x="0" y="2801368"/>
        <a:ext cx="5257799" cy="359068"/>
      </dsp:txXfrm>
    </dsp:sp>
    <dsp:sp modelId="{B367B7CA-0D45-45B8-992A-A909AB933607}">
      <dsp:nvSpPr>
        <dsp:cNvPr id="0" name=""/>
        <dsp:cNvSpPr/>
      </dsp:nvSpPr>
      <dsp:spPr>
        <a:xfrm>
          <a:off x="5257800" y="2801368"/>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Power</a:t>
          </a:r>
        </a:p>
      </dsp:txBody>
      <dsp:txXfrm>
        <a:off x="5257800" y="2801368"/>
        <a:ext cx="5257799" cy="359068"/>
      </dsp:txXfrm>
    </dsp:sp>
    <dsp:sp modelId="{D3C30165-910B-4EE7-B6A8-8B6537A52027}">
      <dsp:nvSpPr>
        <dsp:cNvPr id="0" name=""/>
        <dsp:cNvSpPr/>
      </dsp:nvSpPr>
      <dsp:spPr>
        <a:xfrm rot="10800000">
          <a:off x="0" y="1190666"/>
          <a:ext cx="10515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Motor Control</a:t>
          </a:r>
        </a:p>
      </dsp:txBody>
      <dsp:txXfrm rot="-10800000">
        <a:off x="0" y="1190666"/>
        <a:ext cx="10515600" cy="421515"/>
      </dsp:txXfrm>
    </dsp:sp>
    <dsp:sp modelId="{F3D68356-27A5-4812-98F7-4789FEBC94FE}">
      <dsp:nvSpPr>
        <dsp:cNvPr id="0" name=""/>
        <dsp:cNvSpPr/>
      </dsp:nvSpPr>
      <dsp:spPr>
        <a:xfrm>
          <a:off x="5134" y="1612181"/>
          <a:ext cx="3501776"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Facilitated</a:t>
          </a:r>
        </a:p>
      </dsp:txBody>
      <dsp:txXfrm>
        <a:off x="5134" y="1612181"/>
        <a:ext cx="3501776" cy="359068"/>
      </dsp:txXfrm>
    </dsp:sp>
    <dsp:sp modelId="{C76591A3-3891-4D7D-A7A0-ACDF8D5DB5C4}">
      <dsp:nvSpPr>
        <dsp:cNvPr id="0" name=""/>
        <dsp:cNvSpPr/>
      </dsp:nvSpPr>
      <dsp:spPr>
        <a:xfrm>
          <a:off x="3506911" y="1612181"/>
          <a:ext cx="3501776"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Static</a:t>
          </a:r>
        </a:p>
      </dsp:txBody>
      <dsp:txXfrm>
        <a:off x="3506911" y="1612181"/>
        <a:ext cx="3501776" cy="359068"/>
      </dsp:txXfrm>
    </dsp:sp>
    <dsp:sp modelId="{938BFD3F-BE6A-48D3-AE35-0C860BDD06A4}">
      <dsp:nvSpPr>
        <dsp:cNvPr id="0" name=""/>
        <dsp:cNvSpPr/>
      </dsp:nvSpPr>
      <dsp:spPr>
        <a:xfrm>
          <a:off x="7008688" y="1612181"/>
          <a:ext cx="3501776"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Dynamic</a:t>
          </a:r>
        </a:p>
      </dsp:txBody>
      <dsp:txXfrm>
        <a:off x="7008688" y="1612181"/>
        <a:ext cx="3501776" cy="359068"/>
      </dsp:txXfrm>
    </dsp:sp>
    <dsp:sp modelId="{018993D7-36C9-4462-AC00-C255F4FB4413}">
      <dsp:nvSpPr>
        <dsp:cNvPr id="0" name=""/>
        <dsp:cNvSpPr/>
      </dsp:nvSpPr>
      <dsp:spPr>
        <a:xfrm rot="10800000">
          <a:off x="0" y="1479"/>
          <a:ext cx="10515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endParaRPr lang="en-US" sz="1400" kern="1200" dirty="0"/>
        </a:p>
      </dsp:txBody>
      <dsp:txXfrm rot="-10800000">
        <a:off x="0" y="1479"/>
        <a:ext cx="10515600" cy="421515"/>
      </dsp:txXfrm>
    </dsp:sp>
    <dsp:sp modelId="{81B8B246-24B2-4253-9AE5-5FFF9F58F22D}">
      <dsp:nvSpPr>
        <dsp:cNvPr id="0" name=""/>
        <dsp:cNvSpPr/>
      </dsp:nvSpPr>
      <dsp:spPr>
        <a:xfrm>
          <a:off x="0" y="422994"/>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Physiologic</a:t>
          </a:r>
        </a:p>
      </dsp:txBody>
      <dsp:txXfrm>
        <a:off x="0" y="422994"/>
        <a:ext cx="5257799" cy="359068"/>
      </dsp:txXfrm>
    </dsp:sp>
    <dsp:sp modelId="{7E4DDFD6-1C4A-42A7-9994-BBED9D321553}">
      <dsp:nvSpPr>
        <dsp:cNvPr id="0" name=""/>
        <dsp:cNvSpPr/>
      </dsp:nvSpPr>
      <dsp:spPr>
        <a:xfrm>
          <a:off x="5257800" y="422994"/>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Accessory</a:t>
          </a:r>
        </a:p>
      </dsp:txBody>
      <dsp:txXfrm>
        <a:off x="5257800" y="422994"/>
        <a:ext cx="5257799" cy="35906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59452" y="43513"/>
          <a:ext cx="2262695" cy="2262695"/>
        </a:xfrm>
        <a:prstGeom prst="ellipse">
          <a:avLst/>
        </a:prstGeom>
        <a:solidFill>
          <a:srgbClr val="FFC000">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1720532" y="348107"/>
        <a:ext cx="1740535" cy="717970"/>
      </dsp:txXfrm>
    </dsp:sp>
    <dsp:sp modelId="{B64FFC51-2FC3-4496-9E08-CDF9A4C053DC}">
      <dsp:nvSpPr>
        <dsp:cNvPr id="0" name=""/>
        <dsp:cNvSpPr/>
      </dsp:nvSpPr>
      <dsp:spPr>
        <a:xfrm>
          <a:off x="2460259"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3678634" y="1305401"/>
        <a:ext cx="870267" cy="1740535"/>
      </dsp:txXfrm>
    </dsp:sp>
    <dsp:sp modelId="{CC00FCAE-84AC-4A36-8A90-A95C5DCC1C9D}">
      <dsp:nvSpPr>
        <dsp:cNvPr id="0" name=""/>
        <dsp:cNvSpPr/>
      </dsp:nvSpPr>
      <dsp:spPr>
        <a:xfrm>
          <a:off x="1459452" y="2045128"/>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1720532" y="3285260"/>
        <a:ext cx="1740535" cy="717970"/>
      </dsp:txXfrm>
    </dsp:sp>
    <dsp:sp modelId="{6EE7939A-13CF-46FD-8727-CE3C4DD786F9}">
      <dsp:nvSpPr>
        <dsp:cNvPr id="0" name=""/>
        <dsp:cNvSpPr/>
      </dsp:nvSpPr>
      <dsp:spPr>
        <a:xfrm>
          <a:off x="458644"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632697" y="1305401"/>
        <a:ext cx="870267" cy="174053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59452" y="43513"/>
          <a:ext cx="2262695" cy="2262695"/>
        </a:xfrm>
        <a:prstGeom prst="ellipse">
          <a:avLst/>
        </a:prstGeom>
        <a:solidFill>
          <a:schemeClr val="accent1">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1720532" y="348107"/>
        <a:ext cx="1740535" cy="717970"/>
      </dsp:txXfrm>
    </dsp:sp>
    <dsp:sp modelId="{B64FFC51-2FC3-4496-9E08-CDF9A4C053DC}">
      <dsp:nvSpPr>
        <dsp:cNvPr id="0" name=""/>
        <dsp:cNvSpPr/>
      </dsp:nvSpPr>
      <dsp:spPr>
        <a:xfrm>
          <a:off x="2460259" y="1044321"/>
          <a:ext cx="2262695" cy="2262695"/>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3678634" y="1305401"/>
        <a:ext cx="870267" cy="1740535"/>
      </dsp:txXfrm>
    </dsp:sp>
    <dsp:sp modelId="{CC00FCAE-84AC-4A36-8A90-A95C5DCC1C9D}">
      <dsp:nvSpPr>
        <dsp:cNvPr id="0" name=""/>
        <dsp:cNvSpPr/>
      </dsp:nvSpPr>
      <dsp:spPr>
        <a:xfrm>
          <a:off x="1459452" y="2045128"/>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1720532" y="3285260"/>
        <a:ext cx="1740535" cy="717970"/>
      </dsp:txXfrm>
    </dsp:sp>
    <dsp:sp modelId="{6EE7939A-13CF-46FD-8727-CE3C4DD786F9}">
      <dsp:nvSpPr>
        <dsp:cNvPr id="0" name=""/>
        <dsp:cNvSpPr/>
      </dsp:nvSpPr>
      <dsp:spPr>
        <a:xfrm>
          <a:off x="458644"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632697" y="1305401"/>
        <a:ext cx="870267" cy="174053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59452" y="43513"/>
          <a:ext cx="2262695" cy="2262695"/>
        </a:xfrm>
        <a:prstGeom prst="ellipse">
          <a:avLst/>
        </a:prstGeom>
        <a:solidFill>
          <a:schemeClr val="accent1">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1720532" y="348107"/>
        <a:ext cx="1740535" cy="717970"/>
      </dsp:txXfrm>
    </dsp:sp>
    <dsp:sp modelId="{B64FFC51-2FC3-4496-9E08-CDF9A4C053DC}">
      <dsp:nvSpPr>
        <dsp:cNvPr id="0" name=""/>
        <dsp:cNvSpPr/>
      </dsp:nvSpPr>
      <dsp:spPr>
        <a:xfrm>
          <a:off x="2460259"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3678634" y="1305401"/>
        <a:ext cx="870267" cy="1740535"/>
      </dsp:txXfrm>
    </dsp:sp>
    <dsp:sp modelId="{CC00FCAE-84AC-4A36-8A90-A95C5DCC1C9D}">
      <dsp:nvSpPr>
        <dsp:cNvPr id="0" name=""/>
        <dsp:cNvSpPr/>
      </dsp:nvSpPr>
      <dsp:spPr>
        <a:xfrm>
          <a:off x="1459452" y="2045128"/>
          <a:ext cx="2262695" cy="2262695"/>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1720532" y="3285260"/>
        <a:ext cx="1740535" cy="717970"/>
      </dsp:txXfrm>
    </dsp:sp>
    <dsp:sp modelId="{6EE7939A-13CF-46FD-8727-CE3C4DD786F9}">
      <dsp:nvSpPr>
        <dsp:cNvPr id="0" name=""/>
        <dsp:cNvSpPr/>
      </dsp:nvSpPr>
      <dsp:spPr>
        <a:xfrm>
          <a:off x="458644"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632697" y="1305401"/>
        <a:ext cx="870267" cy="174053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59452" y="43513"/>
          <a:ext cx="2262695" cy="2262695"/>
        </a:xfrm>
        <a:prstGeom prst="ellipse">
          <a:avLst/>
        </a:prstGeom>
        <a:solidFill>
          <a:schemeClr val="accent1">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1720532" y="348107"/>
        <a:ext cx="1740535" cy="717970"/>
      </dsp:txXfrm>
    </dsp:sp>
    <dsp:sp modelId="{B64FFC51-2FC3-4496-9E08-CDF9A4C053DC}">
      <dsp:nvSpPr>
        <dsp:cNvPr id="0" name=""/>
        <dsp:cNvSpPr/>
      </dsp:nvSpPr>
      <dsp:spPr>
        <a:xfrm>
          <a:off x="2460259"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3678634" y="1305401"/>
        <a:ext cx="870267" cy="1740535"/>
      </dsp:txXfrm>
    </dsp:sp>
    <dsp:sp modelId="{CC00FCAE-84AC-4A36-8A90-A95C5DCC1C9D}">
      <dsp:nvSpPr>
        <dsp:cNvPr id="0" name=""/>
        <dsp:cNvSpPr/>
      </dsp:nvSpPr>
      <dsp:spPr>
        <a:xfrm>
          <a:off x="1459452" y="2045128"/>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1720532" y="3285260"/>
        <a:ext cx="1740535" cy="717970"/>
      </dsp:txXfrm>
    </dsp:sp>
    <dsp:sp modelId="{6EE7939A-13CF-46FD-8727-CE3C4DD786F9}">
      <dsp:nvSpPr>
        <dsp:cNvPr id="0" name=""/>
        <dsp:cNvSpPr/>
      </dsp:nvSpPr>
      <dsp:spPr>
        <a:xfrm>
          <a:off x="458644" y="1044321"/>
          <a:ext cx="2262695" cy="2262695"/>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632697" y="1305401"/>
        <a:ext cx="870267" cy="17405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59452" y="43513"/>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Motion</a:t>
          </a:r>
        </a:p>
        <a:p>
          <a:pPr marL="114300" lvl="1" indent="-114300" algn="l" defTabSz="533400">
            <a:lnSpc>
              <a:spcPct val="90000"/>
            </a:lnSpc>
            <a:spcBef>
              <a:spcPct val="0"/>
            </a:spcBef>
            <a:spcAft>
              <a:spcPct val="15000"/>
            </a:spcAft>
            <a:buChar char="•"/>
          </a:pPr>
          <a:r>
            <a:rPr lang="en-US" sz="1200" kern="1200"/>
            <a:t>Physiologic</a:t>
          </a:r>
        </a:p>
        <a:p>
          <a:pPr marL="114300" lvl="1" indent="-114300" algn="l" defTabSz="533400">
            <a:lnSpc>
              <a:spcPct val="90000"/>
            </a:lnSpc>
            <a:spcBef>
              <a:spcPct val="0"/>
            </a:spcBef>
            <a:spcAft>
              <a:spcPct val="15000"/>
            </a:spcAft>
            <a:buChar char="•"/>
          </a:pPr>
          <a:r>
            <a:rPr lang="en-US" sz="1200" kern="1200"/>
            <a:t>Accessory</a:t>
          </a:r>
        </a:p>
      </dsp:txBody>
      <dsp:txXfrm>
        <a:off x="1720532" y="348107"/>
        <a:ext cx="1740535" cy="717970"/>
      </dsp:txXfrm>
    </dsp:sp>
    <dsp:sp modelId="{B64FFC51-2FC3-4496-9E08-CDF9A4C053DC}">
      <dsp:nvSpPr>
        <dsp:cNvPr id="0" name=""/>
        <dsp:cNvSpPr/>
      </dsp:nvSpPr>
      <dsp:spPr>
        <a:xfrm>
          <a:off x="2460259"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Motor Control</a:t>
          </a:r>
        </a:p>
        <a:p>
          <a:pPr marL="114300" lvl="1" indent="-114300" algn="l" defTabSz="533400">
            <a:lnSpc>
              <a:spcPct val="90000"/>
            </a:lnSpc>
            <a:spcBef>
              <a:spcPct val="0"/>
            </a:spcBef>
            <a:spcAft>
              <a:spcPct val="15000"/>
            </a:spcAft>
            <a:buChar char="•"/>
          </a:pPr>
          <a:r>
            <a:rPr lang="en-US" sz="1200" kern="1200"/>
            <a:t>Facilitated</a:t>
          </a:r>
        </a:p>
        <a:p>
          <a:pPr marL="114300" lvl="1" indent="-114300" algn="l" defTabSz="533400">
            <a:lnSpc>
              <a:spcPct val="90000"/>
            </a:lnSpc>
            <a:spcBef>
              <a:spcPct val="0"/>
            </a:spcBef>
            <a:spcAft>
              <a:spcPct val="15000"/>
            </a:spcAft>
            <a:buChar char="•"/>
          </a:pPr>
          <a:r>
            <a:rPr lang="en-US" sz="1200" kern="1200"/>
            <a:t>Static</a:t>
          </a:r>
        </a:p>
        <a:p>
          <a:pPr marL="114300" lvl="1" indent="-114300" algn="l" defTabSz="533400">
            <a:lnSpc>
              <a:spcPct val="90000"/>
            </a:lnSpc>
            <a:spcBef>
              <a:spcPct val="0"/>
            </a:spcBef>
            <a:spcAft>
              <a:spcPct val="15000"/>
            </a:spcAft>
            <a:buChar char="•"/>
          </a:pPr>
          <a:r>
            <a:rPr lang="en-US" sz="1200" kern="1200"/>
            <a:t>Dynamic</a:t>
          </a:r>
        </a:p>
      </dsp:txBody>
      <dsp:txXfrm>
        <a:off x="3678634" y="1305401"/>
        <a:ext cx="870267" cy="1740535"/>
      </dsp:txXfrm>
    </dsp:sp>
    <dsp:sp modelId="{CC00FCAE-84AC-4A36-8A90-A95C5DCC1C9D}">
      <dsp:nvSpPr>
        <dsp:cNvPr id="0" name=""/>
        <dsp:cNvSpPr/>
      </dsp:nvSpPr>
      <dsp:spPr>
        <a:xfrm>
          <a:off x="1459452" y="2045128"/>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Force</a:t>
          </a:r>
        </a:p>
        <a:p>
          <a:pPr marL="114300" lvl="1" indent="-114300" algn="l" defTabSz="533400">
            <a:lnSpc>
              <a:spcPct val="90000"/>
            </a:lnSpc>
            <a:spcBef>
              <a:spcPct val="0"/>
            </a:spcBef>
            <a:spcAft>
              <a:spcPct val="15000"/>
            </a:spcAft>
            <a:buChar char="•"/>
          </a:pPr>
          <a:r>
            <a:rPr lang="en-US" sz="1200" kern="1200"/>
            <a:t>Strength</a:t>
          </a:r>
        </a:p>
        <a:p>
          <a:pPr marL="114300" lvl="1" indent="-114300" algn="l" defTabSz="533400">
            <a:lnSpc>
              <a:spcPct val="90000"/>
            </a:lnSpc>
            <a:spcBef>
              <a:spcPct val="0"/>
            </a:spcBef>
            <a:spcAft>
              <a:spcPct val="15000"/>
            </a:spcAft>
            <a:buChar char="•"/>
          </a:pPr>
          <a:r>
            <a:rPr lang="en-US" sz="1200" kern="1200"/>
            <a:t>Power</a:t>
          </a:r>
        </a:p>
      </dsp:txBody>
      <dsp:txXfrm>
        <a:off x="1720532" y="3285260"/>
        <a:ext cx="1740535" cy="717970"/>
      </dsp:txXfrm>
    </dsp:sp>
    <dsp:sp modelId="{6EE7939A-13CF-46FD-8727-CE3C4DD786F9}">
      <dsp:nvSpPr>
        <dsp:cNvPr id="0" name=""/>
        <dsp:cNvSpPr/>
      </dsp:nvSpPr>
      <dsp:spPr>
        <a:xfrm>
          <a:off x="458644" y="104432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Energy</a:t>
          </a:r>
        </a:p>
        <a:p>
          <a:pPr marL="114300" lvl="1" indent="-114300" algn="l" defTabSz="533400">
            <a:lnSpc>
              <a:spcPct val="90000"/>
            </a:lnSpc>
            <a:spcBef>
              <a:spcPct val="0"/>
            </a:spcBef>
            <a:spcAft>
              <a:spcPct val="15000"/>
            </a:spcAft>
            <a:buChar char="•"/>
          </a:pPr>
          <a:r>
            <a:rPr lang="en-US" sz="1200" kern="1200"/>
            <a:t>Endurance</a:t>
          </a:r>
        </a:p>
        <a:p>
          <a:pPr marL="114300" lvl="1" indent="-114300" algn="l" defTabSz="533400">
            <a:lnSpc>
              <a:spcPct val="90000"/>
            </a:lnSpc>
            <a:spcBef>
              <a:spcPct val="0"/>
            </a:spcBef>
            <a:spcAft>
              <a:spcPct val="15000"/>
            </a:spcAft>
            <a:buChar char="•"/>
          </a:pPr>
          <a:r>
            <a:rPr lang="en-US" sz="1200" kern="1200"/>
            <a:t>Circulation</a:t>
          </a:r>
        </a:p>
        <a:p>
          <a:pPr marL="114300" lvl="1" indent="-114300" algn="l" defTabSz="533400">
            <a:lnSpc>
              <a:spcPct val="90000"/>
            </a:lnSpc>
            <a:spcBef>
              <a:spcPct val="0"/>
            </a:spcBef>
            <a:spcAft>
              <a:spcPct val="15000"/>
            </a:spcAft>
            <a:buChar char="•"/>
          </a:pPr>
          <a:r>
            <a:rPr lang="en-US" sz="1200" kern="1200"/>
            <a:t>Breathing</a:t>
          </a:r>
        </a:p>
      </dsp:txBody>
      <dsp:txXfrm>
        <a:off x="632697" y="1305401"/>
        <a:ext cx="870267" cy="174053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F4B0-0D06-4B6B-A9D6-B9C4FBC61AA2}">
      <dsp:nvSpPr>
        <dsp:cNvPr id="0" name=""/>
        <dsp:cNvSpPr/>
      </dsp:nvSpPr>
      <dsp:spPr>
        <a:xfrm>
          <a:off x="0" y="3569039"/>
          <a:ext cx="5181600" cy="780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Energy</a:t>
          </a:r>
          <a:endParaRPr lang="en-US" sz="1400" kern="1200" dirty="0"/>
        </a:p>
      </dsp:txBody>
      <dsp:txXfrm>
        <a:off x="0" y="3569039"/>
        <a:ext cx="5181600" cy="421642"/>
      </dsp:txXfrm>
    </dsp:sp>
    <dsp:sp modelId="{11880ED0-12D9-45B4-BC6C-71AD20D004C5}">
      <dsp:nvSpPr>
        <dsp:cNvPr id="0" name=""/>
        <dsp:cNvSpPr/>
      </dsp:nvSpPr>
      <dsp:spPr>
        <a:xfrm>
          <a:off x="2530" y="3975065"/>
          <a:ext cx="1725513"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Endurance</a:t>
          </a:r>
        </a:p>
      </dsp:txBody>
      <dsp:txXfrm>
        <a:off x="2530" y="3975065"/>
        <a:ext cx="1725513" cy="359176"/>
      </dsp:txXfrm>
    </dsp:sp>
    <dsp:sp modelId="{03E1FD9D-284E-4B7F-B3B8-3FE2E8F1A5D8}">
      <dsp:nvSpPr>
        <dsp:cNvPr id="0" name=""/>
        <dsp:cNvSpPr/>
      </dsp:nvSpPr>
      <dsp:spPr>
        <a:xfrm>
          <a:off x="1728043" y="3975065"/>
          <a:ext cx="1725513"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Circulation</a:t>
          </a:r>
        </a:p>
      </dsp:txBody>
      <dsp:txXfrm>
        <a:off x="1728043" y="3975065"/>
        <a:ext cx="1725513" cy="359176"/>
      </dsp:txXfrm>
    </dsp:sp>
    <dsp:sp modelId="{DFDEF611-5F08-4C05-9A8E-387B12C9D0B7}">
      <dsp:nvSpPr>
        <dsp:cNvPr id="0" name=""/>
        <dsp:cNvSpPr/>
      </dsp:nvSpPr>
      <dsp:spPr>
        <a:xfrm>
          <a:off x="3453556" y="3975065"/>
          <a:ext cx="1725513"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Breathing</a:t>
          </a:r>
        </a:p>
      </dsp:txBody>
      <dsp:txXfrm>
        <a:off x="3453556" y="3975065"/>
        <a:ext cx="1725513" cy="359176"/>
      </dsp:txXfrm>
    </dsp:sp>
    <dsp:sp modelId="{9B9CF048-DDFA-4F49-ACC8-FDB35683EE06}">
      <dsp:nvSpPr>
        <dsp:cNvPr id="0" name=""/>
        <dsp:cNvSpPr/>
      </dsp:nvSpPr>
      <dsp:spPr>
        <a:xfrm rot="10800000">
          <a:off x="0" y="2379853"/>
          <a:ext cx="5181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Force</a:t>
          </a:r>
          <a:endParaRPr lang="en-US" sz="1400" kern="1200" dirty="0"/>
        </a:p>
      </dsp:txBody>
      <dsp:txXfrm rot="-10800000">
        <a:off x="0" y="2379853"/>
        <a:ext cx="5181600" cy="421515"/>
      </dsp:txXfrm>
    </dsp:sp>
    <dsp:sp modelId="{944EBAA6-847D-45BD-B383-62AF4D5E358B}">
      <dsp:nvSpPr>
        <dsp:cNvPr id="0" name=""/>
        <dsp:cNvSpPr/>
      </dsp:nvSpPr>
      <dsp:spPr>
        <a:xfrm>
          <a:off x="0" y="2801368"/>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Strength</a:t>
          </a:r>
        </a:p>
      </dsp:txBody>
      <dsp:txXfrm>
        <a:off x="0" y="2801368"/>
        <a:ext cx="2590800" cy="359068"/>
      </dsp:txXfrm>
    </dsp:sp>
    <dsp:sp modelId="{B367B7CA-0D45-45B8-992A-A909AB933607}">
      <dsp:nvSpPr>
        <dsp:cNvPr id="0" name=""/>
        <dsp:cNvSpPr/>
      </dsp:nvSpPr>
      <dsp:spPr>
        <a:xfrm>
          <a:off x="2590800" y="2801368"/>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Power</a:t>
          </a:r>
        </a:p>
      </dsp:txBody>
      <dsp:txXfrm>
        <a:off x="2590800" y="2801368"/>
        <a:ext cx="2590800" cy="359068"/>
      </dsp:txXfrm>
    </dsp:sp>
    <dsp:sp modelId="{D3C30165-910B-4EE7-B6A8-8B6537A52027}">
      <dsp:nvSpPr>
        <dsp:cNvPr id="0" name=""/>
        <dsp:cNvSpPr/>
      </dsp:nvSpPr>
      <dsp:spPr>
        <a:xfrm rot="10800000">
          <a:off x="0" y="1190666"/>
          <a:ext cx="5181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Motor Control</a:t>
          </a:r>
        </a:p>
      </dsp:txBody>
      <dsp:txXfrm rot="-10800000">
        <a:off x="0" y="1190666"/>
        <a:ext cx="5181600" cy="421515"/>
      </dsp:txXfrm>
    </dsp:sp>
    <dsp:sp modelId="{F3D68356-27A5-4812-98F7-4789FEBC94FE}">
      <dsp:nvSpPr>
        <dsp:cNvPr id="0" name=""/>
        <dsp:cNvSpPr/>
      </dsp:nvSpPr>
      <dsp:spPr>
        <a:xfrm>
          <a:off x="2530" y="1612181"/>
          <a:ext cx="1725513"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Facilitated</a:t>
          </a:r>
        </a:p>
      </dsp:txBody>
      <dsp:txXfrm>
        <a:off x="2530" y="1612181"/>
        <a:ext cx="1725513" cy="359068"/>
      </dsp:txXfrm>
    </dsp:sp>
    <dsp:sp modelId="{C76591A3-3891-4D7D-A7A0-ACDF8D5DB5C4}">
      <dsp:nvSpPr>
        <dsp:cNvPr id="0" name=""/>
        <dsp:cNvSpPr/>
      </dsp:nvSpPr>
      <dsp:spPr>
        <a:xfrm>
          <a:off x="1728043" y="1612181"/>
          <a:ext cx="1725513"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Static</a:t>
          </a:r>
        </a:p>
      </dsp:txBody>
      <dsp:txXfrm>
        <a:off x="1728043" y="1612181"/>
        <a:ext cx="1725513" cy="359068"/>
      </dsp:txXfrm>
    </dsp:sp>
    <dsp:sp modelId="{938BFD3F-BE6A-48D3-AE35-0C860BDD06A4}">
      <dsp:nvSpPr>
        <dsp:cNvPr id="0" name=""/>
        <dsp:cNvSpPr/>
      </dsp:nvSpPr>
      <dsp:spPr>
        <a:xfrm>
          <a:off x="3453556" y="1612181"/>
          <a:ext cx="1725513"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Dynamic</a:t>
          </a:r>
        </a:p>
      </dsp:txBody>
      <dsp:txXfrm>
        <a:off x="3453556" y="1612181"/>
        <a:ext cx="1725513" cy="359068"/>
      </dsp:txXfrm>
    </dsp:sp>
    <dsp:sp modelId="{018993D7-36C9-4462-AC00-C255F4FB4413}">
      <dsp:nvSpPr>
        <dsp:cNvPr id="0" name=""/>
        <dsp:cNvSpPr/>
      </dsp:nvSpPr>
      <dsp:spPr>
        <a:xfrm rot="10800000">
          <a:off x="0" y="1479"/>
          <a:ext cx="5181600"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endParaRPr lang="en-US" sz="2000" kern="1200" dirty="0"/>
        </a:p>
      </dsp:txBody>
      <dsp:txXfrm rot="-10800000">
        <a:off x="0" y="1479"/>
        <a:ext cx="5181600" cy="421515"/>
      </dsp:txXfrm>
    </dsp:sp>
    <dsp:sp modelId="{81B8B246-24B2-4253-9AE5-5FFF9F58F22D}">
      <dsp:nvSpPr>
        <dsp:cNvPr id="0" name=""/>
        <dsp:cNvSpPr/>
      </dsp:nvSpPr>
      <dsp:spPr>
        <a:xfrm>
          <a:off x="0" y="422994"/>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Physiologic</a:t>
          </a:r>
        </a:p>
      </dsp:txBody>
      <dsp:txXfrm>
        <a:off x="0" y="422994"/>
        <a:ext cx="2590800" cy="359068"/>
      </dsp:txXfrm>
    </dsp:sp>
    <dsp:sp modelId="{7E4DDFD6-1C4A-42A7-9994-BBED9D321553}">
      <dsp:nvSpPr>
        <dsp:cNvPr id="0" name=""/>
        <dsp:cNvSpPr/>
      </dsp:nvSpPr>
      <dsp:spPr>
        <a:xfrm>
          <a:off x="2590800" y="422994"/>
          <a:ext cx="2590800"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Accessory</a:t>
          </a:r>
        </a:p>
      </dsp:txBody>
      <dsp:txXfrm>
        <a:off x="2590800" y="422994"/>
        <a:ext cx="2590800" cy="35906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 Needs</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Diagnosis</a:t>
          </a:r>
        </a:p>
        <a:p>
          <a:pPr marL="171450" lvl="1" indent="-171450" algn="l" defTabSz="711200">
            <a:lnSpc>
              <a:spcPct val="90000"/>
            </a:lnSpc>
            <a:spcBef>
              <a:spcPct val="0"/>
            </a:spcBef>
            <a:spcAft>
              <a:spcPct val="15000"/>
            </a:spcAft>
            <a:buChar char="•"/>
          </a:pPr>
          <a:endParaRPr lang="en-US" sz="1600" kern="1200" dirty="0"/>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Options</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Reassess</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72369" y="1392866"/>
        <a:ext cx="299163" cy="32440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9D258-0E1A-4410-B045-205AC46C8173}">
      <dsp:nvSpPr>
        <dsp:cNvPr id="0" name=""/>
        <dsp:cNvSpPr/>
      </dsp:nvSpPr>
      <dsp:spPr>
        <a:xfrm>
          <a:off x="4621" y="155215"/>
          <a:ext cx="4040906" cy="40409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72390" rIns="222385" bIns="72390" numCol="1" spcCol="1270" anchor="ctr" anchorCtr="0">
          <a:noAutofit/>
        </a:bodyPr>
        <a:lstStyle/>
        <a:p>
          <a:pPr marL="0" lvl="0" indent="0" algn="ctr" defTabSz="2533650">
            <a:lnSpc>
              <a:spcPct val="90000"/>
            </a:lnSpc>
            <a:spcBef>
              <a:spcPct val="0"/>
            </a:spcBef>
            <a:spcAft>
              <a:spcPct val="35000"/>
            </a:spcAft>
            <a:buNone/>
          </a:pPr>
          <a:r>
            <a:rPr lang="en-US" sz="5700" kern="1200"/>
            <a:t>Treat</a:t>
          </a:r>
        </a:p>
      </dsp:txBody>
      <dsp:txXfrm>
        <a:off x="596398" y="746992"/>
        <a:ext cx="2857352" cy="2857352"/>
      </dsp:txXfrm>
    </dsp:sp>
    <dsp:sp modelId="{1F0E6161-C68C-477D-8E5C-3C42223FDB74}">
      <dsp:nvSpPr>
        <dsp:cNvPr id="0" name=""/>
        <dsp:cNvSpPr/>
      </dsp:nvSpPr>
      <dsp:spPr>
        <a:xfrm>
          <a:off x="3237346" y="155215"/>
          <a:ext cx="4040906" cy="40409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72390" rIns="222385" bIns="72390" numCol="1" spcCol="1270" anchor="ctr" anchorCtr="0">
          <a:noAutofit/>
        </a:bodyPr>
        <a:lstStyle/>
        <a:p>
          <a:pPr marL="0" lvl="0" indent="0" algn="ctr" defTabSz="2533650">
            <a:lnSpc>
              <a:spcPct val="90000"/>
            </a:lnSpc>
            <a:spcBef>
              <a:spcPct val="0"/>
            </a:spcBef>
            <a:spcAft>
              <a:spcPct val="35000"/>
            </a:spcAft>
            <a:buNone/>
          </a:pPr>
          <a:r>
            <a:rPr lang="en-US" sz="5700" kern="1200" dirty="0"/>
            <a:t>Co-Manage</a:t>
          </a:r>
        </a:p>
      </dsp:txBody>
      <dsp:txXfrm>
        <a:off x="3829123" y="746992"/>
        <a:ext cx="2857352" cy="2857352"/>
      </dsp:txXfrm>
    </dsp:sp>
    <dsp:sp modelId="{CAB71870-4ECA-457F-893E-AEF7B368C481}">
      <dsp:nvSpPr>
        <dsp:cNvPr id="0" name=""/>
        <dsp:cNvSpPr/>
      </dsp:nvSpPr>
      <dsp:spPr>
        <a:xfrm>
          <a:off x="6470072" y="155215"/>
          <a:ext cx="4040906" cy="40409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72390" rIns="222385" bIns="72390" numCol="1" spcCol="1270" anchor="ctr" anchorCtr="0">
          <a:noAutofit/>
        </a:bodyPr>
        <a:lstStyle/>
        <a:p>
          <a:pPr marL="0" lvl="0" indent="0" algn="ctr" defTabSz="2533650">
            <a:lnSpc>
              <a:spcPct val="90000"/>
            </a:lnSpc>
            <a:spcBef>
              <a:spcPct val="0"/>
            </a:spcBef>
            <a:spcAft>
              <a:spcPct val="35000"/>
            </a:spcAft>
            <a:buNone/>
          </a:pPr>
          <a:r>
            <a:rPr lang="en-US" sz="5700" kern="1200"/>
            <a:t>Refer</a:t>
          </a:r>
        </a:p>
      </dsp:txBody>
      <dsp:txXfrm>
        <a:off x="7061849" y="746992"/>
        <a:ext cx="2857352" cy="2857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643818" y="23091"/>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Mobility</a:t>
          </a:r>
        </a:p>
      </dsp:txBody>
      <dsp:txXfrm>
        <a:off x="782368" y="184733"/>
        <a:ext cx="923668" cy="381013"/>
      </dsp:txXfrm>
    </dsp:sp>
    <dsp:sp modelId="{B64FFC51-2FC3-4496-9E08-CDF9A4C053DC}">
      <dsp:nvSpPr>
        <dsp:cNvPr id="0" name=""/>
        <dsp:cNvSpPr/>
      </dsp:nvSpPr>
      <dsp:spPr>
        <a:xfrm>
          <a:off x="1174927" y="554201"/>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Motor Control</a:t>
          </a:r>
        </a:p>
      </dsp:txBody>
      <dsp:txXfrm>
        <a:off x="1821496" y="692751"/>
        <a:ext cx="461834" cy="923668"/>
      </dsp:txXfrm>
    </dsp:sp>
    <dsp:sp modelId="{CC00FCAE-84AC-4A36-8A90-A95C5DCC1C9D}">
      <dsp:nvSpPr>
        <dsp:cNvPr id="0" name=""/>
        <dsp:cNvSpPr/>
      </dsp:nvSpPr>
      <dsp:spPr>
        <a:xfrm>
          <a:off x="643818" y="1085310"/>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Force</a:t>
          </a:r>
        </a:p>
      </dsp:txBody>
      <dsp:txXfrm>
        <a:off x="782368" y="1743424"/>
        <a:ext cx="923668" cy="381013"/>
      </dsp:txXfrm>
    </dsp:sp>
    <dsp:sp modelId="{6EE7939A-13CF-46FD-8727-CE3C4DD786F9}">
      <dsp:nvSpPr>
        <dsp:cNvPr id="0" name=""/>
        <dsp:cNvSpPr/>
      </dsp:nvSpPr>
      <dsp:spPr>
        <a:xfrm>
          <a:off x="117751" y="553216"/>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Energy</a:t>
          </a:r>
        </a:p>
      </dsp:txBody>
      <dsp:txXfrm>
        <a:off x="210118" y="691766"/>
        <a:ext cx="461834" cy="92366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 Needs</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Diagnosis</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Options</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Reassess</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72369" y="1392866"/>
        <a:ext cx="299163" cy="32440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Patient Needs</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0769" y="1303285"/>
        <a:ext cx="299163" cy="324402"/>
      </dsp:txXfrm>
    </dsp:sp>
    <dsp:sp modelId="{A707E3BC-A243-4928-B274-5B7926C526E1}">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History &amp; Physical Exam</a:t>
          </a:r>
        </a:p>
      </dsp:txBody>
      <dsp:txXfrm>
        <a:off x="6639812" y="1651686"/>
        <a:ext cx="1132775" cy="1132775"/>
      </dsp:txXfrm>
    </dsp:sp>
    <dsp:sp modelId="{A87A5FE6-08EE-4ABD-9C1E-01AEF2063549}">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Diagnosis</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Options</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Reassess</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72369" y="1392866"/>
        <a:ext cx="299163" cy="32440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Fears/Concerns</a:t>
          </a:r>
        </a:p>
        <a:p>
          <a:pPr marL="57150" lvl="1" indent="-57150" algn="l" defTabSz="400050">
            <a:lnSpc>
              <a:spcPct val="90000"/>
            </a:lnSpc>
            <a:spcBef>
              <a:spcPct val="0"/>
            </a:spcBef>
            <a:spcAft>
              <a:spcPct val="15000"/>
            </a:spcAft>
            <a:buChar char="•"/>
          </a:pPr>
          <a:r>
            <a:rPr lang="en-US" sz="900" kern="1200"/>
            <a:t>What is your greatest concern about your thigh pain?  That it will never get better</a:t>
          </a:r>
        </a:p>
        <a:p>
          <a:pPr marL="57150" lvl="1" indent="-57150" algn="l" defTabSz="400050">
            <a:lnSpc>
              <a:spcPct val="90000"/>
            </a:lnSpc>
            <a:spcBef>
              <a:spcPct val="0"/>
            </a:spcBef>
            <a:spcAft>
              <a:spcPct val="15000"/>
            </a:spcAft>
            <a:buChar char="•"/>
          </a:pPr>
          <a:r>
            <a:rPr lang="en-US" sz="900" kern="1200"/>
            <a:t>What is wrong with me? CRPS</a:t>
          </a:r>
        </a:p>
        <a:p>
          <a:pPr marL="57150" lvl="1" indent="-57150" algn="l" defTabSz="400050">
            <a:lnSpc>
              <a:spcPct val="90000"/>
            </a:lnSpc>
            <a:spcBef>
              <a:spcPct val="0"/>
            </a:spcBef>
            <a:spcAft>
              <a:spcPct val="15000"/>
            </a:spcAft>
            <a:buChar char="•"/>
          </a:pPr>
          <a:r>
            <a:rPr lang="en-US" sz="900" kern="1200"/>
            <a:t>Will it get better? Most likely with appropriate treatment</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Expectations</a:t>
          </a:r>
        </a:p>
        <a:p>
          <a:pPr marL="57150" lvl="1" indent="-57150" algn="l" defTabSz="400050">
            <a:lnSpc>
              <a:spcPct val="90000"/>
            </a:lnSpc>
            <a:spcBef>
              <a:spcPct val="0"/>
            </a:spcBef>
            <a:spcAft>
              <a:spcPct val="15000"/>
            </a:spcAft>
            <a:buChar char="•"/>
          </a:pPr>
          <a:r>
            <a:rPr lang="en-US" sz="900" kern="1200"/>
            <a:t>If I can magically fix you overnight, how would you test it tomorrow morning to prove that it really is fixed – sleep, work, walk, wear normal clothes</a:t>
          </a:r>
        </a:p>
        <a:p>
          <a:pPr marL="57150" lvl="1" indent="-57150" algn="l" defTabSz="400050">
            <a:lnSpc>
              <a:spcPct val="90000"/>
            </a:lnSpc>
            <a:spcBef>
              <a:spcPct val="0"/>
            </a:spcBef>
            <a:spcAft>
              <a:spcPct val="15000"/>
            </a:spcAft>
            <a:buChar char="•"/>
          </a:pPr>
          <a:r>
            <a:rPr lang="en-US" sz="900" kern="1200"/>
            <a:t>What do you think is going on? CRPS</a:t>
          </a:r>
        </a:p>
        <a:p>
          <a:pPr marL="57150" lvl="1" indent="-57150" algn="l" defTabSz="400050">
            <a:lnSpc>
              <a:spcPct val="90000"/>
            </a:lnSpc>
            <a:spcBef>
              <a:spcPct val="0"/>
            </a:spcBef>
            <a:spcAft>
              <a:spcPct val="15000"/>
            </a:spcAft>
            <a:buChar char="•"/>
          </a:pPr>
          <a:r>
            <a:rPr lang="en-US" sz="900" kern="1200"/>
            <a:t>What do you think will fix the problem? Not sure</a:t>
          </a:r>
        </a:p>
        <a:p>
          <a:pPr marL="57150" lvl="1" indent="-57150" algn="l" defTabSz="400050">
            <a:lnSpc>
              <a:spcPct val="90000"/>
            </a:lnSpc>
            <a:spcBef>
              <a:spcPct val="0"/>
            </a:spcBef>
            <a:spcAft>
              <a:spcPct val="15000"/>
            </a:spcAft>
            <a:buChar char="•"/>
          </a:pPr>
          <a:r>
            <a:rPr lang="en-US" sz="900" kern="1200"/>
            <a:t>What have you already tried? Or What do you feel won’t work? Last time she did e-stim, eventually improved</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Comparable signs</a:t>
          </a:r>
        </a:p>
        <a:p>
          <a:pPr marL="57150" lvl="1" indent="-57150" algn="l" defTabSz="400050">
            <a:lnSpc>
              <a:spcPct val="90000"/>
            </a:lnSpc>
            <a:spcBef>
              <a:spcPct val="0"/>
            </a:spcBef>
            <a:spcAft>
              <a:spcPct val="15000"/>
            </a:spcAft>
            <a:buChar char="•"/>
          </a:pPr>
          <a:r>
            <a:rPr lang="en-US" sz="900" kern="1200"/>
            <a:t>Walking 2 miles</a:t>
          </a:r>
        </a:p>
        <a:p>
          <a:pPr marL="57150" lvl="1" indent="-57150" algn="l" defTabSz="400050">
            <a:lnSpc>
              <a:spcPct val="90000"/>
            </a:lnSpc>
            <a:spcBef>
              <a:spcPct val="0"/>
            </a:spcBef>
            <a:spcAft>
              <a:spcPct val="15000"/>
            </a:spcAft>
            <a:buChar char="•"/>
          </a:pPr>
          <a:r>
            <a:rPr lang="en-US" sz="900" kern="1200"/>
            <a:t>Working as full-time professor</a:t>
          </a:r>
        </a:p>
        <a:p>
          <a:pPr marL="57150" lvl="1" indent="-57150" algn="l" defTabSz="400050">
            <a:lnSpc>
              <a:spcPct val="90000"/>
            </a:lnSpc>
            <a:spcBef>
              <a:spcPct val="0"/>
            </a:spcBef>
            <a:spcAft>
              <a:spcPct val="15000"/>
            </a:spcAft>
            <a:buChar char="•"/>
          </a:pPr>
          <a:r>
            <a:rPr lang="en-US" sz="900" kern="1200"/>
            <a:t>Wear baggy pants</a:t>
          </a:r>
        </a:p>
        <a:p>
          <a:pPr marL="57150" lvl="1" indent="-57150" algn="l" defTabSz="400050">
            <a:lnSpc>
              <a:spcPct val="90000"/>
            </a:lnSpc>
            <a:spcBef>
              <a:spcPct val="0"/>
            </a:spcBef>
            <a:spcAft>
              <a:spcPct val="15000"/>
            </a:spcAft>
            <a:buChar char="•"/>
          </a:pPr>
          <a:r>
            <a:rPr lang="en-US" sz="900" kern="1200"/>
            <a:t>Sleep through night</a:t>
          </a:r>
        </a:p>
      </dsp:txBody>
      <dsp:txXfrm>
        <a:off x="2811842" y="2884634"/>
        <a:ext cx="1914227" cy="175470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dirty="0"/>
            <a:t>Functional Neuroplasticity: </a:t>
          </a:r>
        </a:p>
        <a:p>
          <a:pPr marL="0" lvl="0" indent="0" algn="l" defTabSz="577850">
            <a:lnSpc>
              <a:spcPct val="90000"/>
            </a:lnSpc>
            <a:spcBef>
              <a:spcPct val="0"/>
            </a:spcBef>
            <a:spcAft>
              <a:spcPct val="35000"/>
            </a:spcAft>
            <a:buNone/>
          </a:pPr>
          <a:r>
            <a:rPr lang="en-US" sz="1300" kern="1200" dirty="0" err="1"/>
            <a:t>Nociplastic</a:t>
          </a:r>
          <a:r>
            <a:rPr lang="en-US" sz="1300" kern="1200" dirty="0"/>
            <a:t> Dominant</a:t>
          </a:r>
        </a:p>
        <a:p>
          <a:pPr marL="57150" lvl="1" indent="-57150" algn="l" defTabSz="444500">
            <a:lnSpc>
              <a:spcPct val="90000"/>
            </a:lnSpc>
            <a:spcBef>
              <a:spcPct val="0"/>
            </a:spcBef>
            <a:spcAft>
              <a:spcPct val="15000"/>
            </a:spcAft>
            <a:buChar char="•"/>
          </a:pPr>
          <a:r>
            <a:rPr lang="en-US" sz="1000" kern="1200"/>
            <a:t>Prognosis: 6-12 months</a:t>
          </a:r>
        </a:p>
        <a:p>
          <a:pPr marL="57150" lvl="1" indent="-57150" algn="l" defTabSz="444500">
            <a:lnSpc>
              <a:spcPct val="90000"/>
            </a:lnSpc>
            <a:spcBef>
              <a:spcPct val="0"/>
            </a:spcBef>
            <a:spcAft>
              <a:spcPct val="15000"/>
            </a:spcAft>
            <a:buChar char="•"/>
          </a:pPr>
          <a:r>
            <a:rPr lang="en-US" sz="1000" kern="1200"/>
            <a:t>Broad: PNE+</a:t>
          </a:r>
        </a:p>
        <a:p>
          <a:pPr marL="57150" lvl="1" indent="-57150" algn="l" defTabSz="444500">
            <a:lnSpc>
              <a:spcPct val="90000"/>
            </a:lnSpc>
            <a:spcBef>
              <a:spcPct val="0"/>
            </a:spcBef>
            <a:spcAft>
              <a:spcPct val="15000"/>
            </a:spcAft>
            <a:buChar char="•"/>
          </a:pPr>
          <a:r>
            <a:rPr lang="en-US" sz="1000" kern="1200"/>
            <a:t>Intensity of Intervention: Graded</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Movement System: </a:t>
          </a:r>
        </a:p>
        <a:p>
          <a:pPr marL="57150" lvl="1" indent="-57150" algn="l" defTabSz="444500">
            <a:lnSpc>
              <a:spcPct val="90000"/>
            </a:lnSpc>
            <a:spcBef>
              <a:spcPct val="0"/>
            </a:spcBef>
            <a:spcAft>
              <a:spcPct val="15000"/>
            </a:spcAft>
            <a:buChar char="•"/>
          </a:pPr>
          <a:r>
            <a:rPr lang="en-US" sz="1000" kern="1200" dirty="0"/>
            <a:t>Specific: </a:t>
          </a:r>
          <a:r>
            <a:rPr lang="en-US" sz="1000" kern="1200" dirty="0" err="1"/>
            <a:t>PNE</a:t>
          </a:r>
          <a:r>
            <a:rPr lang="en-US" sz="1000" kern="1200" dirty="0"/>
            <a:t>, </a:t>
          </a:r>
          <a:r>
            <a:rPr lang="en-US" sz="1000" kern="1200" dirty="0" err="1"/>
            <a:t>GMI</a:t>
          </a:r>
          <a:r>
            <a:rPr lang="en-US" sz="1000" kern="1200" dirty="0"/>
            <a:t>, Sleep, Nutrition</a:t>
          </a:r>
        </a:p>
        <a:p>
          <a:pPr marL="57150" lvl="1" indent="-57150" algn="l" defTabSz="444500">
            <a:lnSpc>
              <a:spcPct val="90000"/>
            </a:lnSpc>
            <a:spcBef>
              <a:spcPct val="0"/>
            </a:spcBef>
            <a:spcAft>
              <a:spcPct val="15000"/>
            </a:spcAft>
            <a:buChar char="•"/>
          </a:pPr>
          <a:r>
            <a:rPr lang="en-US" sz="1000" kern="1200"/>
            <a:t>Best Provider: PCP, DPT, PsyD, Pain Medicine</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Pathology (ROS): CRPS</a:t>
          </a:r>
        </a:p>
        <a:p>
          <a:pPr marL="57150" lvl="1" indent="-57150" algn="l" defTabSz="444500">
            <a:lnSpc>
              <a:spcPct val="90000"/>
            </a:lnSpc>
            <a:spcBef>
              <a:spcPct val="0"/>
            </a:spcBef>
            <a:spcAft>
              <a:spcPct val="15000"/>
            </a:spcAft>
            <a:buChar char="•"/>
          </a:pPr>
          <a:r>
            <a:rPr lang="en-US" sz="1000" kern="1200"/>
            <a:t>Safety/Precautions: Fear/Anxiety</a:t>
          </a:r>
        </a:p>
        <a:p>
          <a:pPr marL="57150" lvl="1" indent="-57150" algn="l" defTabSz="444500">
            <a:lnSpc>
              <a:spcPct val="90000"/>
            </a:lnSpc>
            <a:spcBef>
              <a:spcPct val="0"/>
            </a:spcBef>
            <a:spcAft>
              <a:spcPct val="15000"/>
            </a:spcAft>
            <a:buChar char="•"/>
          </a:pPr>
          <a:r>
            <a:rPr lang="en-US" sz="1000" kern="1200"/>
            <a:t>Prognosis: 6-12 months</a:t>
          </a:r>
        </a:p>
        <a:p>
          <a:pPr marL="57150" lvl="1" indent="-57150" algn="l" defTabSz="444500">
            <a:lnSpc>
              <a:spcPct val="90000"/>
            </a:lnSpc>
            <a:spcBef>
              <a:spcPct val="0"/>
            </a:spcBef>
            <a:spcAft>
              <a:spcPct val="15000"/>
            </a:spcAft>
            <a:buChar char="•"/>
          </a:pPr>
          <a:r>
            <a:rPr lang="en-US" sz="1000" kern="1200" dirty="0"/>
            <a:t>Best Provider: PCP, DPT, PsyD, Pain Medicine, Sleep Medicine, Nutritionist</a:t>
          </a:r>
        </a:p>
      </dsp:txBody>
      <dsp:txXfrm>
        <a:off x="3256184" y="2360600"/>
        <a:ext cx="1566481" cy="143594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E6161-C68C-477D-8E5C-3C42223FDB74}">
      <dsp:nvSpPr>
        <dsp:cNvPr id="0" name=""/>
        <dsp:cNvSpPr/>
      </dsp:nvSpPr>
      <dsp:spPr>
        <a:xfrm>
          <a:off x="487784" y="561"/>
          <a:ext cx="1962614" cy="1962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09" tIns="39370" rIns="108009" bIns="39370" numCol="1" spcCol="1270" anchor="ctr" anchorCtr="0">
          <a:noAutofit/>
        </a:bodyPr>
        <a:lstStyle/>
        <a:p>
          <a:pPr marL="0" lvl="0" indent="0" algn="ctr" defTabSz="1377950">
            <a:lnSpc>
              <a:spcPct val="90000"/>
            </a:lnSpc>
            <a:spcBef>
              <a:spcPct val="0"/>
            </a:spcBef>
            <a:spcAft>
              <a:spcPct val="35000"/>
            </a:spcAft>
            <a:buNone/>
          </a:pPr>
          <a:r>
            <a:rPr lang="en-US" sz="3100" kern="1200" dirty="0"/>
            <a:t>Treat &amp; Refer</a:t>
          </a:r>
        </a:p>
      </dsp:txBody>
      <dsp:txXfrm>
        <a:off x="775202" y="287979"/>
        <a:ext cx="1387778" cy="138777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1402426" y="208271"/>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Mobility</a:t>
          </a:r>
        </a:p>
      </dsp:txBody>
      <dsp:txXfrm>
        <a:off x="1663506" y="512865"/>
        <a:ext cx="1740535" cy="717970"/>
      </dsp:txXfrm>
    </dsp:sp>
    <dsp:sp modelId="{B64FFC51-2FC3-4496-9E08-CDF9A4C053DC}">
      <dsp:nvSpPr>
        <dsp:cNvPr id="0" name=""/>
        <dsp:cNvSpPr/>
      </dsp:nvSpPr>
      <dsp:spPr>
        <a:xfrm>
          <a:off x="2649053" y="1454898"/>
          <a:ext cx="1771057" cy="17710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Motor Control</a:t>
          </a:r>
        </a:p>
      </dsp:txBody>
      <dsp:txXfrm>
        <a:off x="3602699" y="1659251"/>
        <a:ext cx="681175" cy="1362351"/>
      </dsp:txXfrm>
    </dsp:sp>
    <dsp:sp modelId="{CC00FCAE-84AC-4A36-8A90-A95C5DCC1C9D}">
      <dsp:nvSpPr>
        <dsp:cNvPr id="0" name=""/>
        <dsp:cNvSpPr/>
      </dsp:nvSpPr>
      <dsp:spPr>
        <a:xfrm>
          <a:off x="1731942" y="2539403"/>
          <a:ext cx="1603662" cy="16036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Force</a:t>
          </a:r>
        </a:p>
      </dsp:txBody>
      <dsp:txXfrm>
        <a:off x="1916980" y="3418334"/>
        <a:ext cx="1233586" cy="508854"/>
      </dsp:txXfrm>
    </dsp:sp>
    <dsp:sp modelId="{6EE7939A-13CF-46FD-8727-CE3C4DD786F9}">
      <dsp:nvSpPr>
        <dsp:cNvPr id="0" name=""/>
        <dsp:cNvSpPr/>
      </dsp:nvSpPr>
      <dsp:spPr>
        <a:xfrm>
          <a:off x="770992" y="1567094"/>
          <a:ext cx="1542954" cy="15429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Energy</a:t>
          </a:r>
        </a:p>
      </dsp:txBody>
      <dsp:txXfrm>
        <a:off x="889681" y="1745127"/>
        <a:ext cx="593444" cy="118688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a:t>Patient Needs</a:t>
          </a:r>
        </a:p>
        <a:p>
          <a:pPr marL="57150" lvl="1" indent="-57150" algn="l" defTabSz="355600">
            <a:lnSpc>
              <a:spcPct val="90000"/>
            </a:lnSpc>
            <a:spcBef>
              <a:spcPct val="0"/>
            </a:spcBef>
            <a:spcAft>
              <a:spcPct val="15000"/>
            </a:spcAft>
            <a:buChar char="•"/>
          </a:pPr>
          <a:r>
            <a:rPr lang="en-US" sz="800" kern="1200"/>
            <a:t>Wrestling career is over</a:t>
          </a:r>
        </a:p>
        <a:p>
          <a:pPr marL="57150" lvl="1" indent="-57150" algn="l" defTabSz="355600">
            <a:lnSpc>
              <a:spcPct val="90000"/>
            </a:lnSpc>
            <a:spcBef>
              <a:spcPct val="0"/>
            </a:spcBef>
            <a:spcAft>
              <a:spcPct val="15000"/>
            </a:spcAft>
            <a:buChar char="•"/>
          </a:pPr>
          <a:r>
            <a:rPr lang="en-US" sz="800" kern="1200"/>
            <a:t>I want to get back to running &amp; wrestling in 2 months</a:t>
          </a:r>
        </a:p>
        <a:p>
          <a:pPr marL="57150" lvl="1" indent="-57150" algn="l" defTabSz="355600">
            <a:lnSpc>
              <a:spcPct val="90000"/>
            </a:lnSpc>
            <a:spcBef>
              <a:spcPct val="0"/>
            </a:spcBef>
            <a:spcAft>
              <a:spcPct val="15000"/>
            </a:spcAft>
            <a:buChar char="•"/>
          </a:pPr>
          <a:r>
            <a:rPr lang="en-US" sz="800" kern="1200"/>
            <a:t>Comparable Signs as below</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020769" y="1303285"/>
        <a:ext cx="299163" cy="324402"/>
      </dsp:txXfrm>
    </dsp:sp>
    <dsp:sp modelId="{004B8A08-CFB8-4594-A799-BDF71CA55EBF}">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History &amp; Physical Exam</a:t>
          </a:r>
        </a:p>
      </dsp:txBody>
      <dsp:txXfrm>
        <a:off x="6639812" y="1651686"/>
        <a:ext cx="1132775" cy="1132775"/>
      </dsp:txXfrm>
    </dsp:sp>
    <dsp:sp modelId="{47B3E6B9-5B67-436C-B51F-9C94486AE7B9}">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t>Diagnosis</a:t>
          </a:r>
        </a:p>
        <a:p>
          <a:pPr marL="57150" lvl="1" indent="-57150" algn="l" defTabSz="355600">
            <a:lnSpc>
              <a:spcPct val="90000"/>
            </a:lnSpc>
            <a:spcBef>
              <a:spcPct val="0"/>
            </a:spcBef>
            <a:spcAft>
              <a:spcPct val="15000"/>
            </a:spcAft>
            <a:buChar char="•"/>
          </a:pPr>
          <a:r>
            <a:rPr lang="en-US" sz="800" kern="1200"/>
            <a:t>Nociceptive Dominant</a:t>
          </a:r>
        </a:p>
        <a:p>
          <a:pPr marL="57150" lvl="1" indent="-57150" algn="l" defTabSz="355600">
            <a:lnSpc>
              <a:spcPct val="90000"/>
            </a:lnSpc>
            <a:spcBef>
              <a:spcPct val="0"/>
            </a:spcBef>
            <a:spcAft>
              <a:spcPct val="15000"/>
            </a:spcAft>
            <a:buChar char="•"/>
          </a:pPr>
          <a:r>
            <a:rPr lang="en-US" sz="800" kern="1200"/>
            <a:t>ACL tear/repair</a:t>
          </a:r>
        </a:p>
        <a:p>
          <a:pPr marL="57150" lvl="1" indent="-57150" algn="l" defTabSz="355600">
            <a:lnSpc>
              <a:spcPct val="90000"/>
            </a:lnSpc>
            <a:spcBef>
              <a:spcPct val="0"/>
            </a:spcBef>
            <a:spcAft>
              <a:spcPct val="15000"/>
            </a:spcAft>
            <a:buChar char="•"/>
          </a:pPr>
          <a:r>
            <a:rPr lang="en-US" sz="800" kern="1200" dirty="0"/>
            <a:t>Mobility, Motor control, Force, Energy</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a:t>Treatment Options</a:t>
          </a:r>
        </a:p>
        <a:p>
          <a:pPr marL="57150" lvl="1" indent="-57150" algn="l" defTabSz="355600">
            <a:lnSpc>
              <a:spcPct val="90000"/>
            </a:lnSpc>
            <a:spcBef>
              <a:spcPct val="0"/>
            </a:spcBef>
            <a:spcAft>
              <a:spcPct val="15000"/>
            </a:spcAft>
            <a:buChar char="•"/>
          </a:pPr>
          <a:r>
            <a:rPr lang="en-US" sz="800" kern="1200"/>
            <a:t>Treat &amp; 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a:t>Reassess</a:t>
          </a:r>
        </a:p>
        <a:p>
          <a:pPr marL="57150" lvl="1" indent="-57150" algn="l" defTabSz="355600">
            <a:lnSpc>
              <a:spcPct val="90000"/>
            </a:lnSpc>
            <a:spcBef>
              <a:spcPct val="0"/>
            </a:spcBef>
            <a:spcAft>
              <a:spcPct val="15000"/>
            </a:spcAft>
            <a:buChar char="•"/>
          </a:pPr>
          <a:r>
            <a:rPr lang="en-US" sz="800" kern="1200"/>
            <a:t>Knee ROM</a:t>
          </a:r>
        </a:p>
        <a:p>
          <a:pPr marL="57150" lvl="1" indent="-57150" algn="l" defTabSz="355600">
            <a:lnSpc>
              <a:spcPct val="90000"/>
            </a:lnSpc>
            <a:spcBef>
              <a:spcPct val="0"/>
            </a:spcBef>
            <a:spcAft>
              <a:spcPct val="15000"/>
            </a:spcAft>
            <a:buChar char="•"/>
          </a:pPr>
          <a:r>
            <a:rPr lang="en-US" sz="800" kern="1200"/>
            <a:t>Quad lag</a:t>
          </a:r>
        </a:p>
        <a:p>
          <a:pPr marL="57150" lvl="1" indent="-57150" algn="l" defTabSz="355600">
            <a:lnSpc>
              <a:spcPct val="90000"/>
            </a:lnSpc>
            <a:spcBef>
              <a:spcPct val="0"/>
            </a:spcBef>
            <a:spcAft>
              <a:spcPct val="15000"/>
            </a:spcAft>
            <a:buChar char="•"/>
          </a:pPr>
          <a:r>
            <a:rPr lang="en-US" sz="800" kern="1200"/>
            <a:t>Squat</a:t>
          </a:r>
        </a:p>
        <a:p>
          <a:pPr marL="57150" lvl="1" indent="-57150" algn="l" defTabSz="355600">
            <a:lnSpc>
              <a:spcPct val="90000"/>
            </a:lnSpc>
            <a:spcBef>
              <a:spcPct val="0"/>
            </a:spcBef>
            <a:spcAft>
              <a:spcPct val="15000"/>
            </a:spcAft>
            <a:buChar char="•"/>
          </a:pPr>
          <a:r>
            <a:rPr lang="en-US" sz="800" kern="1200"/>
            <a:t>Lateral step down</a:t>
          </a:r>
        </a:p>
        <a:p>
          <a:pPr marL="57150" lvl="1" indent="-57150" algn="l" defTabSz="355600">
            <a:lnSpc>
              <a:spcPct val="90000"/>
            </a:lnSpc>
            <a:spcBef>
              <a:spcPct val="0"/>
            </a:spcBef>
            <a:spcAft>
              <a:spcPct val="15000"/>
            </a:spcAft>
            <a:buChar char="•"/>
          </a:pPr>
          <a:r>
            <a:rPr lang="en-US" sz="800" kern="1200"/>
            <a:t>Hop testing</a:t>
          </a:r>
        </a:p>
        <a:p>
          <a:pPr marL="57150" lvl="1" indent="-57150" algn="l" defTabSz="355600">
            <a:lnSpc>
              <a:spcPct val="90000"/>
            </a:lnSpc>
            <a:spcBef>
              <a:spcPct val="0"/>
            </a:spcBef>
            <a:spcAft>
              <a:spcPct val="15000"/>
            </a:spcAft>
            <a:buChar char="•"/>
          </a:pPr>
          <a:r>
            <a:rPr lang="en-US" sz="800" kern="1200"/>
            <a:t>Running</a:t>
          </a:r>
        </a:p>
        <a:p>
          <a:pPr marL="57150" lvl="1" indent="-57150" algn="l" defTabSz="355600">
            <a:lnSpc>
              <a:spcPct val="90000"/>
            </a:lnSpc>
            <a:spcBef>
              <a:spcPct val="0"/>
            </a:spcBef>
            <a:spcAft>
              <a:spcPct val="15000"/>
            </a:spcAft>
            <a:buChar char="•"/>
          </a:pPr>
          <a:r>
            <a:rPr lang="en-US" sz="800" kern="1200"/>
            <a:t>Wrestling</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72369" y="1392866"/>
        <a:ext cx="299163" cy="32440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a:t>What is your greatest concern about your </a:t>
          </a:r>
          <a:r>
            <a:rPr lang="en-US" sz="1000" u="sng" kern="1200"/>
            <a:t>[problem]</a:t>
          </a:r>
          <a:r>
            <a:rPr lang="en-US" sz="1000" kern="1200"/>
            <a:t>?</a:t>
          </a:r>
        </a:p>
        <a:p>
          <a:pPr marL="57150" lvl="1" indent="-57150" algn="l" defTabSz="444500">
            <a:lnSpc>
              <a:spcPct val="90000"/>
            </a:lnSpc>
            <a:spcBef>
              <a:spcPct val="0"/>
            </a:spcBef>
            <a:spcAft>
              <a:spcPct val="15000"/>
            </a:spcAft>
            <a:buChar char="•"/>
          </a:pPr>
          <a:r>
            <a:rPr lang="en-US" sz="1000" kern="1200"/>
            <a:t>What is wrong with me?</a:t>
          </a:r>
        </a:p>
        <a:p>
          <a:pPr marL="57150" lvl="1" indent="-57150" algn="l" defTabSz="444500">
            <a:lnSpc>
              <a:spcPct val="90000"/>
            </a:lnSpc>
            <a:spcBef>
              <a:spcPct val="0"/>
            </a:spcBef>
            <a:spcAft>
              <a:spcPct val="15000"/>
            </a:spcAft>
            <a:buChar char="•"/>
          </a:pPr>
          <a:r>
            <a:rPr lang="en-US" sz="1000" kern="1200"/>
            <a:t>Will it get better?</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a:t>If I can magically fix you overnight, how would you test it tomorrow morning to prove that it really is fixed</a:t>
          </a:r>
        </a:p>
        <a:p>
          <a:pPr marL="57150" lvl="1" indent="-57150" algn="l" defTabSz="444500">
            <a:lnSpc>
              <a:spcPct val="90000"/>
            </a:lnSpc>
            <a:spcBef>
              <a:spcPct val="0"/>
            </a:spcBef>
            <a:spcAft>
              <a:spcPct val="15000"/>
            </a:spcAft>
            <a:buChar char="•"/>
          </a:pPr>
          <a:r>
            <a:rPr lang="en-US" sz="1000" kern="1200"/>
            <a:t>What do you think is going on?</a:t>
          </a:r>
        </a:p>
        <a:p>
          <a:pPr marL="57150" lvl="1" indent="-57150" algn="l" defTabSz="444500">
            <a:lnSpc>
              <a:spcPct val="90000"/>
            </a:lnSpc>
            <a:spcBef>
              <a:spcPct val="0"/>
            </a:spcBef>
            <a:spcAft>
              <a:spcPct val="15000"/>
            </a:spcAft>
            <a:buChar char="•"/>
          </a:pPr>
          <a:r>
            <a:rPr lang="en-US" sz="1000" kern="1200"/>
            <a:t>What do you think will fix the problem?</a:t>
          </a:r>
        </a:p>
        <a:p>
          <a:pPr marL="57150" lvl="1" indent="-57150" algn="l" defTabSz="444500">
            <a:lnSpc>
              <a:spcPct val="90000"/>
            </a:lnSpc>
            <a:spcBef>
              <a:spcPct val="0"/>
            </a:spcBef>
            <a:spcAft>
              <a:spcPct val="15000"/>
            </a:spcAft>
            <a:buChar char="•"/>
          </a:pPr>
          <a:r>
            <a:rPr lang="en-US" sz="1000" kern="1200"/>
            <a:t>What have you already tried? Or What do you feel won’t work?</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Fears/Concerns</a:t>
          </a:r>
        </a:p>
        <a:p>
          <a:pPr marL="57150" lvl="1" indent="-57150" algn="l" defTabSz="400050">
            <a:lnSpc>
              <a:spcPct val="90000"/>
            </a:lnSpc>
            <a:spcBef>
              <a:spcPct val="0"/>
            </a:spcBef>
            <a:spcAft>
              <a:spcPct val="15000"/>
            </a:spcAft>
            <a:buChar char="•"/>
          </a:pPr>
          <a:r>
            <a:rPr lang="en-US" sz="900" kern="1200"/>
            <a:t>What is your greatest concern about your knee pain/surgery? I’ll never return to wrestling</a:t>
          </a:r>
        </a:p>
        <a:p>
          <a:pPr marL="57150" lvl="1" indent="-57150" algn="l" defTabSz="400050">
            <a:lnSpc>
              <a:spcPct val="90000"/>
            </a:lnSpc>
            <a:spcBef>
              <a:spcPct val="0"/>
            </a:spcBef>
            <a:spcAft>
              <a:spcPct val="15000"/>
            </a:spcAft>
            <a:buChar char="•"/>
          </a:pPr>
          <a:r>
            <a:rPr lang="en-US" sz="900" kern="1200"/>
            <a:t>What is wrong with me? ACL tear/reconstruction</a:t>
          </a:r>
        </a:p>
        <a:p>
          <a:pPr marL="57150" lvl="1" indent="-57150" algn="l" defTabSz="400050">
            <a:lnSpc>
              <a:spcPct val="90000"/>
            </a:lnSpc>
            <a:spcBef>
              <a:spcPct val="0"/>
            </a:spcBef>
            <a:spcAft>
              <a:spcPct val="15000"/>
            </a:spcAft>
            <a:buChar char="•"/>
          </a:pPr>
          <a:r>
            <a:rPr lang="en-US" sz="900" kern="1200"/>
            <a:t>Will it get better? Yes with surgery &amp; rehab</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Expectations</a:t>
          </a:r>
        </a:p>
        <a:p>
          <a:pPr marL="57150" lvl="1" indent="-57150" algn="l" defTabSz="400050">
            <a:lnSpc>
              <a:spcPct val="90000"/>
            </a:lnSpc>
            <a:spcBef>
              <a:spcPct val="0"/>
            </a:spcBef>
            <a:spcAft>
              <a:spcPct val="15000"/>
            </a:spcAft>
            <a:buChar char="•"/>
          </a:pPr>
          <a:r>
            <a:rPr lang="en-US" sz="900" kern="1200"/>
            <a:t>If I can magically fix you overnight, how would you test it tomorrow morning to prove that it really is fixed – return to wrestling &amp; running</a:t>
          </a:r>
        </a:p>
        <a:p>
          <a:pPr marL="57150" lvl="1" indent="-57150" algn="l" defTabSz="400050">
            <a:lnSpc>
              <a:spcPct val="90000"/>
            </a:lnSpc>
            <a:spcBef>
              <a:spcPct val="0"/>
            </a:spcBef>
            <a:spcAft>
              <a:spcPct val="15000"/>
            </a:spcAft>
            <a:buChar char="•"/>
          </a:pPr>
          <a:r>
            <a:rPr lang="en-US" sz="900" kern="1200"/>
            <a:t>What do you think is going on? Tore my ACL</a:t>
          </a:r>
        </a:p>
        <a:p>
          <a:pPr marL="57150" lvl="1" indent="-57150" algn="l" defTabSz="400050">
            <a:lnSpc>
              <a:spcPct val="90000"/>
            </a:lnSpc>
            <a:spcBef>
              <a:spcPct val="0"/>
            </a:spcBef>
            <a:spcAft>
              <a:spcPct val="15000"/>
            </a:spcAft>
            <a:buChar char="•"/>
          </a:pPr>
          <a:r>
            <a:rPr lang="en-US" sz="900" kern="1200"/>
            <a:t>What do you think will fix the problem? Surgery</a:t>
          </a:r>
        </a:p>
        <a:p>
          <a:pPr marL="57150" lvl="1" indent="-57150" algn="l" defTabSz="400050">
            <a:lnSpc>
              <a:spcPct val="90000"/>
            </a:lnSpc>
            <a:spcBef>
              <a:spcPct val="0"/>
            </a:spcBef>
            <a:spcAft>
              <a:spcPct val="15000"/>
            </a:spcAft>
            <a:buChar char="•"/>
          </a:pPr>
          <a:r>
            <a:rPr lang="en-US" sz="900" kern="1200"/>
            <a:t>What have you already tried? Nothing, I tore my ACL! What do you feel won’t work? Non-operative treatment</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Comparable signs</a:t>
          </a:r>
        </a:p>
        <a:p>
          <a:pPr marL="57150" lvl="1" indent="-57150" algn="l" defTabSz="400050">
            <a:lnSpc>
              <a:spcPct val="90000"/>
            </a:lnSpc>
            <a:spcBef>
              <a:spcPct val="0"/>
            </a:spcBef>
            <a:spcAft>
              <a:spcPct val="15000"/>
            </a:spcAft>
            <a:buChar char="•"/>
          </a:pPr>
          <a:r>
            <a:rPr lang="en-US" sz="900" kern="1200"/>
            <a:t>Knee ROM</a:t>
          </a:r>
        </a:p>
        <a:p>
          <a:pPr marL="57150" lvl="1" indent="-57150" algn="l" defTabSz="400050">
            <a:lnSpc>
              <a:spcPct val="90000"/>
            </a:lnSpc>
            <a:spcBef>
              <a:spcPct val="0"/>
            </a:spcBef>
            <a:spcAft>
              <a:spcPct val="15000"/>
            </a:spcAft>
            <a:buChar char="•"/>
          </a:pPr>
          <a:r>
            <a:rPr lang="en-US" sz="900" kern="1200"/>
            <a:t>Quad lag</a:t>
          </a:r>
        </a:p>
        <a:p>
          <a:pPr marL="57150" lvl="1" indent="-57150" algn="l" defTabSz="400050">
            <a:lnSpc>
              <a:spcPct val="90000"/>
            </a:lnSpc>
            <a:spcBef>
              <a:spcPct val="0"/>
            </a:spcBef>
            <a:spcAft>
              <a:spcPct val="15000"/>
            </a:spcAft>
            <a:buChar char="•"/>
          </a:pPr>
          <a:r>
            <a:rPr lang="en-US" sz="900" kern="1200"/>
            <a:t>Squat</a:t>
          </a:r>
        </a:p>
        <a:p>
          <a:pPr marL="57150" lvl="1" indent="-57150" algn="l" defTabSz="400050">
            <a:lnSpc>
              <a:spcPct val="90000"/>
            </a:lnSpc>
            <a:spcBef>
              <a:spcPct val="0"/>
            </a:spcBef>
            <a:spcAft>
              <a:spcPct val="15000"/>
            </a:spcAft>
            <a:buChar char="•"/>
          </a:pPr>
          <a:r>
            <a:rPr lang="en-US" sz="900" kern="1200"/>
            <a:t>Lateral step down</a:t>
          </a:r>
        </a:p>
        <a:p>
          <a:pPr marL="57150" lvl="1" indent="-57150" algn="l" defTabSz="400050">
            <a:lnSpc>
              <a:spcPct val="90000"/>
            </a:lnSpc>
            <a:spcBef>
              <a:spcPct val="0"/>
            </a:spcBef>
            <a:spcAft>
              <a:spcPct val="15000"/>
            </a:spcAft>
            <a:buChar char="•"/>
          </a:pPr>
          <a:r>
            <a:rPr lang="en-US" sz="900" kern="1200"/>
            <a:t>Hop testing</a:t>
          </a:r>
        </a:p>
        <a:p>
          <a:pPr marL="57150" lvl="1" indent="-57150" algn="l" defTabSz="400050">
            <a:lnSpc>
              <a:spcPct val="90000"/>
            </a:lnSpc>
            <a:spcBef>
              <a:spcPct val="0"/>
            </a:spcBef>
            <a:spcAft>
              <a:spcPct val="15000"/>
            </a:spcAft>
            <a:buChar char="•"/>
          </a:pPr>
          <a:r>
            <a:rPr lang="en-US" sz="900" kern="1200"/>
            <a:t>Running</a:t>
          </a:r>
        </a:p>
        <a:p>
          <a:pPr marL="57150" lvl="1" indent="-57150" algn="l" defTabSz="400050">
            <a:lnSpc>
              <a:spcPct val="90000"/>
            </a:lnSpc>
            <a:spcBef>
              <a:spcPct val="0"/>
            </a:spcBef>
            <a:spcAft>
              <a:spcPct val="15000"/>
            </a:spcAft>
            <a:buChar char="•"/>
          </a:pPr>
          <a:r>
            <a:rPr lang="en-US" sz="900" kern="1200"/>
            <a:t>Wrestling</a:t>
          </a:r>
        </a:p>
      </dsp:txBody>
      <dsp:txXfrm>
        <a:off x="2811842" y="2884634"/>
        <a:ext cx="1914227" cy="1754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643818" y="23091"/>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Mobility</a:t>
          </a:r>
        </a:p>
      </dsp:txBody>
      <dsp:txXfrm>
        <a:off x="782368" y="184733"/>
        <a:ext cx="923668" cy="381013"/>
      </dsp:txXfrm>
    </dsp:sp>
    <dsp:sp modelId="{B64FFC51-2FC3-4496-9E08-CDF9A4C053DC}">
      <dsp:nvSpPr>
        <dsp:cNvPr id="0" name=""/>
        <dsp:cNvSpPr/>
      </dsp:nvSpPr>
      <dsp:spPr>
        <a:xfrm>
          <a:off x="1174927" y="554201"/>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Motor Control</a:t>
          </a:r>
        </a:p>
      </dsp:txBody>
      <dsp:txXfrm>
        <a:off x="1821496" y="692751"/>
        <a:ext cx="461834" cy="923668"/>
      </dsp:txXfrm>
    </dsp:sp>
    <dsp:sp modelId="{CC00FCAE-84AC-4A36-8A90-A95C5DCC1C9D}">
      <dsp:nvSpPr>
        <dsp:cNvPr id="0" name=""/>
        <dsp:cNvSpPr/>
      </dsp:nvSpPr>
      <dsp:spPr>
        <a:xfrm>
          <a:off x="643818" y="1085310"/>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Force</a:t>
          </a:r>
        </a:p>
      </dsp:txBody>
      <dsp:txXfrm>
        <a:off x="782368" y="1743424"/>
        <a:ext cx="923668" cy="381013"/>
      </dsp:txXfrm>
    </dsp:sp>
    <dsp:sp modelId="{6EE7939A-13CF-46FD-8727-CE3C4DD786F9}">
      <dsp:nvSpPr>
        <dsp:cNvPr id="0" name=""/>
        <dsp:cNvSpPr/>
      </dsp:nvSpPr>
      <dsp:spPr>
        <a:xfrm>
          <a:off x="117751" y="553216"/>
          <a:ext cx="1200769" cy="12007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Energy</a:t>
          </a:r>
        </a:p>
      </dsp:txBody>
      <dsp:txXfrm>
        <a:off x="210118" y="691766"/>
        <a:ext cx="461834" cy="92366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Dysfunctional Neuroplasticity</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Broad Scope of Intervention</a:t>
          </a:r>
        </a:p>
        <a:p>
          <a:pPr marL="114300" lvl="1" indent="-114300" algn="l" defTabSz="533400">
            <a:lnSpc>
              <a:spcPct val="90000"/>
            </a:lnSpc>
            <a:spcBef>
              <a:spcPct val="0"/>
            </a:spcBef>
            <a:spcAft>
              <a:spcPct val="15000"/>
            </a:spcAft>
            <a:buChar char="•"/>
          </a:pPr>
          <a:r>
            <a:rPr lang="en-US" sz="1200" kern="1200"/>
            <a:t>Intensity of Intervention</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Movement System</a:t>
          </a:r>
        </a:p>
        <a:p>
          <a:pPr marL="114300" lvl="1" indent="-114300" algn="l" defTabSz="533400">
            <a:lnSpc>
              <a:spcPct val="90000"/>
            </a:lnSpc>
            <a:spcBef>
              <a:spcPct val="0"/>
            </a:spcBef>
            <a:spcAft>
              <a:spcPct val="15000"/>
            </a:spcAft>
            <a:buChar char="•"/>
          </a:pPr>
          <a:r>
            <a:rPr lang="en-US" sz="1200" kern="1200"/>
            <a:t>Specific Type of Intervention</a:t>
          </a:r>
        </a:p>
        <a:p>
          <a:pPr marL="114300" lvl="1" indent="-114300" algn="l" defTabSz="533400">
            <a:lnSpc>
              <a:spcPct val="90000"/>
            </a:lnSpc>
            <a:spcBef>
              <a:spcPct val="0"/>
            </a:spcBef>
            <a:spcAft>
              <a:spcPct val="15000"/>
            </a:spcAft>
            <a:buChar char="•"/>
          </a:pPr>
          <a:r>
            <a:rPr lang="en-US" sz="1200" kern="1200"/>
            <a:t>Best Provider</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Pathology (Review of Systems)</a:t>
          </a:r>
        </a:p>
        <a:p>
          <a:pPr marL="114300" lvl="1" indent="-114300" algn="l" defTabSz="533400">
            <a:lnSpc>
              <a:spcPct val="90000"/>
            </a:lnSpc>
            <a:spcBef>
              <a:spcPct val="0"/>
            </a:spcBef>
            <a:spcAft>
              <a:spcPct val="15000"/>
            </a:spcAft>
            <a:buChar char="•"/>
          </a:pPr>
          <a:r>
            <a:rPr lang="en-US" sz="1200" kern="1200"/>
            <a:t>Safety/Precautions</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Best Provider</a:t>
          </a:r>
        </a:p>
      </dsp:txBody>
      <dsp:txXfrm>
        <a:off x="3256184" y="2360600"/>
        <a:ext cx="1566481" cy="143594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dirty="0"/>
            <a:t>Dysfunctional Neuroplasticity: Nociceptive Dominant</a:t>
          </a:r>
        </a:p>
        <a:p>
          <a:pPr marL="57150" lvl="1" indent="-57150" algn="l" defTabSz="400050">
            <a:lnSpc>
              <a:spcPct val="90000"/>
            </a:lnSpc>
            <a:spcBef>
              <a:spcPct val="0"/>
            </a:spcBef>
            <a:spcAft>
              <a:spcPct val="15000"/>
            </a:spcAft>
            <a:buChar char="•"/>
          </a:pPr>
          <a:r>
            <a:rPr lang="en-US" sz="900" kern="1200"/>
            <a:t>Prognosis: 9-12 months</a:t>
          </a:r>
        </a:p>
        <a:p>
          <a:pPr marL="57150" lvl="1" indent="-57150" algn="l" defTabSz="400050">
            <a:lnSpc>
              <a:spcPct val="90000"/>
            </a:lnSpc>
            <a:spcBef>
              <a:spcPct val="0"/>
            </a:spcBef>
            <a:spcAft>
              <a:spcPct val="15000"/>
            </a:spcAft>
            <a:buChar char="•"/>
          </a:pPr>
          <a:r>
            <a:rPr lang="en-US" sz="900" kern="1200"/>
            <a:t>Broad: Tissue Specific Interventions</a:t>
          </a:r>
        </a:p>
        <a:p>
          <a:pPr marL="57150" lvl="1" indent="-57150" algn="l" defTabSz="400050">
            <a:lnSpc>
              <a:spcPct val="90000"/>
            </a:lnSpc>
            <a:spcBef>
              <a:spcPct val="0"/>
            </a:spcBef>
            <a:spcAft>
              <a:spcPct val="15000"/>
            </a:spcAft>
            <a:buChar char="•"/>
          </a:pPr>
          <a:r>
            <a:rPr lang="en-US" sz="900" kern="1200"/>
            <a:t>Intensity of Intervention: Tissue healing dependent</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Movement System: </a:t>
          </a:r>
        </a:p>
        <a:p>
          <a:pPr marL="57150" lvl="1" indent="-57150" algn="l" defTabSz="400050">
            <a:lnSpc>
              <a:spcPct val="90000"/>
            </a:lnSpc>
            <a:spcBef>
              <a:spcPct val="0"/>
            </a:spcBef>
            <a:spcAft>
              <a:spcPct val="15000"/>
            </a:spcAft>
            <a:buChar char="•"/>
          </a:pPr>
          <a:r>
            <a:rPr lang="en-US" sz="900" kern="1200"/>
            <a:t>Specific: mobility, motor control </a:t>
          </a:r>
          <a:r>
            <a:rPr lang="en-US" sz="900" kern="1200">
              <a:sym typeface="Wingdings" panose="05000000000000000000" pitchFamily="2" charset="2"/>
            </a:rPr>
            <a:t> </a:t>
          </a:r>
          <a:r>
            <a:rPr lang="en-US" sz="900" kern="1200"/>
            <a:t>ACLR </a:t>
          </a:r>
          <a:r>
            <a:rPr lang="en-US" sz="900" kern="1200">
              <a:sym typeface="Wingdings" panose="05000000000000000000" pitchFamily="2" charset="2"/>
            </a:rPr>
            <a:t> </a:t>
          </a:r>
          <a:r>
            <a:rPr lang="en-US" sz="900" kern="1200"/>
            <a:t>mobility, motor control, strength, endurance</a:t>
          </a:r>
        </a:p>
        <a:p>
          <a:pPr marL="57150" lvl="1" indent="-57150" algn="l" defTabSz="400050">
            <a:lnSpc>
              <a:spcPct val="90000"/>
            </a:lnSpc>
            <a:spcBef>
              <a:spcPct val="0"/>
            </a:spcBef>
            <a:spcAft>
              <a:spcPct val="15000"/>
            </a:spcAft>
            <a:buChar char="•"/>
          </a:pPr>
          <a:r>
            <a:rPr lang="en-US" sz="900" kern="1200"/>
            <a:t>Best Provider: PCP, DPT, Ortho Surgeon, Sports PsyD</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Pathology (ROS): ACL tear/repair</a:t>
          </a:r>
        </a:p>
        <a:p>
          <a:pPr marL="57150" lvl="1" indent="-57150" algn="l" defTabSz="400050">
            <a:lnSpc>
              <a:spcPct val="90000"/>
            </a:lnSpc>
            <a:spcBef>
              <a:spcPct val="0"/>
            </a:spcBef>
            <a:spcAft>
              <a:spcPct val="15000"/>
            </a:spcAft>
            <a:buChar char="•"/>
          </a:pPr>
          <a:r>
            <a:rPr lang="en-US" sz="900" kern="1200"/>
            <a:t>Safety/Precautions: ACL graft protection</a:t>
          </a:r>
        </a:p>
        <a:p>
          <a:pPr marL="57150" lvl="1" indent="-57150" algn="l" defTabSz="400050">
            <a:lnSpc>
              <a:spcPct val="90000"/>
            </a:lnSpc>
            <a:spcBef>
              <a:spcPct val="0"/>
            </a:spcBef>
            <a:spcAft>
              <a:spcPct val="15000"/>
            </a:spcAft>
            <a:buChar char="•"/>
          </a:pPr>
          <a:r>
            <a:rPr lang="en-US" sz="900" kern="1200"/>
            <a:t>Prognosis: 9-12 months</a:t>
          </a:r>
        </a:p>
        <a:p>
          <a:pPr marL="57150" lvl="1" indent="-57150" algn="l" defTabSz="400050">
            <a:lnSpc>
              <a:spcPct val="90000"/>
            </a:lnSpc>
            <a:spcBef>
              <a:spcPct val="0"/>
            </a:spcBef>
            <a:spcAft>
              <a:spcPct val="15000"/>
            </a:spcAft>
            <a:buChar char="•"/>
          </a:pPr>
          <a:r>
            <a:rPr lang="en-US" sz="900" kern="1200"/>
            <a:t>Best Provider: PCP, DPT, Ortho Surgeon, Sports PsyD</a:t>
          </a:r>
        </a:p>
      </dsp:txBody>
      <dsp:txXfrm>
        <a:off x="3256184" y="2360600"/>
        <a:ext cx="1566481" cy="143594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E6161-C68C-477D-8E5C-3C42223FDB74}">
      <dsp:nvSpPr>
        <dsp:cNvPr id="0" name=""/>
        <dsp:cNvSpPr/>
      </dsp:nvSpPr>
      <dsp:spPr>
        <a:xfrm>
          <a:off x="200873" y="589"/>
          <a:ext cx="1962558" cy="19625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06" tIns="39370" rIns="108006" bIns="39370" numCol="1" spcCol="1270" anchor="ctr" anchorCtr="0">
          <a:noAutofit/>
        </a:bodyPr>
        <a:lstStyle/>
        <a:p>
          <a:pPr marL="0" lvl="0" indent="0" algn="ctr" defTabSz="1377950">
            <a:lnSpc>
              <a:spcPct val="90000"/>
            </a:lnSpc>
            <a:spcBef>
              <a:spcPct val="0"/>
            </a:spcBef>
            <a:spcAft>
              <a:spcPct val="35000"/>
            </a:spcAft>
            <a:buNone/>
          </a:pPr>
          <a:r>
            <a:rPr lang="en-US" sz="3100" kern="1200"/>
            <a:t>Treat &amp; Refer</a:t>
          </a:r>
        </a:p>
      </dsp:txBody>
      <dsp:txXfrm>
        <a:off x="488283" y="287999"/>
        <a:ext cx="1387738" cy="138773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a:t>Patient Needs</a:t>
          </a:r>
        </a:p>
        <a:p>
          <a:pPr marL="57150" lvl="1" indent="-57150" algn="l" defTabSz="444500">
            <a:lnSpc>
              <a:spcPct val="90000"/>
            </a:lnSpc>
            <a:spcBef>
              <a:spcPct val="0"/>
            </a:spcBef>
            <a:spcAft>
              <a:spcPct val="15000"/>
            </a:spcAft>
            <a:buChar char="•"/>
          </a:pPr>
          <a:r>
            <a:rPr lang="en-US" sz="1000" kern="1200"/>
            <a:t>Will not improve/worsen</a:t>
          </a:r>
        </a:p>
        <a:p>
          <a:pPr marL="57150" lvl="1" indent="-57150" algn="l" defTabSz="444500">
            <a:lnSpc>
              <a:spcPct val="90000"/>
            </a:lnSpc>
            <a:spcBef>
              <a:spcPct val="0"/>
            </a:spcBef>
            <a:spcAft>
              <a:spcPct val="15000"/>
            </a:spcAft>
            <a:buChar char="•"/>
          </a:pPr>
          <a:r>
            <a:rPr lang="en-US" sz="1000" kern="1200" err="1"/>
            <a:t>RTW</a:t>
          </a:r>
          <a:r>
            <a:rPr lang="en-US" sz="1000" kern="1200"/>
            <a:t> without pain/restriction</a:t>
          </a:r>
        </a:p>
        <a:p>
          <a:pPr marL="57150" lvl="1" indent="-57150" algn="l" defTabSz="444500">
            <a:lnSpc>
              <a:spcPct val="90000"/>
            </a:lnSpc>
            <a:spcBef>
              <a:spcPct val="0"/>
            </a:spcBef>
            <a:spcAft>
              <a:spcPct val="15000"/>
            </a:spcAft>
            <a:buChar char="•"/>
          </a:pPr>
          <a:r>
            <a:rPr lang="en-US" sz="10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42077182-752B-4BBE-AEF8-CEBEC2019E3D}">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History &amp; Physical Exam</a:t>
          </a:r>
        </a:p>
      </dsp:txBody>
      <dsp:txXfrm>
        <a:off x="6639812" y="1651686"/>
        <a:ext cx="1132775" cy="1132775"/>
      </dsp:txXfrm>
    </dsp:sp>
    <dsp:sp modelId="{4665B2D0-0276-4589-A19E-8A43B85CA0BF}">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Diagnosis</a:t>
          </a:r>
        </a:p>
        <a:p>
          <a:pPr marL="57150" lvl="1" indent="-57150" algn="l" defTabSz="488950">
            <a:lnSpc>
              <a:spcPct val="90000"/>
            </a:lnSpc>
            <a:spcBef>
              <a:spcPct val="0"/>
            </a:spcBef>
            <a:spcAft>
              <a:spcPct val="15000"/>
            </a:spcAft>
            <a:buChar char="•"/>
          </a:pPr>
          <a:r>
            <a:rPr lang="en-US" sz="1100" kern="1200"/>
            <a:t>Neuropathic pain</a:t>
          </a:r>
        </a:p>
        <a:p>
          <a:pPr marL="57150" lvl="1" indent="-57150" algn="l" defTabSz="488950">
            <a:lnSpc>
              <a:spcPct val="90000"/>
            </a:lnSpc>
            <a:spcBef>
              <a:spcPct val="0"/>
            </a:spcBef>
            <a:spcAft>
              <a:spcPct val="15000"/>
            </a:spcAft>
            <a:buChar char="•"/>
          </a:pPr>
          <a:r>
            <a:rPr lang="en-US" sz="1100" kern="1200"/>
            <a:t>Cervical radiculopathy</a:t>
          </a:r>
        </a:p>
        <a:p>
          <a:pPr marL="57150" lvl="1" indent="-57150" algn="l" defTabSz="488950">
            <a:lnSpc>
              <a:spcPct val="90000"/>
            </a:lnSpc>
            <a:spcBef>
              <a:spcPct val="0"/>
            </a:spcBef>
            <a:spcAft>
              <a:spcPct val="15000"/>
            </a:spcAft>
            <a:buChar char="•"/>
          </a:pPr>
          <a:r>
            <a:rPr lang="en-US" sz="1100" kern="1200"/>
            <a:t>Mobility, motor control</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FCEC1D78-40AC-4BB5-8A1B-0D9B4B620C4C}">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dirty="0"/>
            <a:t>Treatment </a:t>
          </a:r>
          <a:r>
            <a:rPr lang="en-US" sz="1400" kern="1200" dirty="0"/>
            <a:t>Options</a:t>
          </a:r>
          <a:endParaRPr lang="en-US" kern="1200" dirty="0"/>
        </a:p>
        <a:p>
          <a:pPr marL="57150" lvl="1" indent="-57150" algn="l" defTabSz="444500">
            <a:lnSpc>
              <a:spcPct val="90000"/>
            </a:lnSpc>
            <a:spcBef>
              <a:spcPct val="0"/>
            </a:spcBef>
            <a:spcAft>
              <a:spcPct val="15000"/>
            </a:spcAft>
            <a:buChar char="•"/>
          </a:pPr>
          <a:r>
            <a:rPr lang="en-US" sz="1000" kern="1200" dirty="0"/>
            <a:t>Treat &amp; Refer</a:t>
          </a:r>
        </a:p>
      </dsp:txBody>
      <dsp:txXfrm>
        <a:off x="3487234" y="3942169"/>
        <a:ext cx="1132775" cy="1132775"/>
      </dsp:txXfrm>
    </dsp:sp>
    <dsp:sp modelId="{5805BC0D-545D-4363-A50C-87D1B31DD58C}">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t>Reassess</a:t>
          </a:r>
        </a:p>
        <a:p>
          <a:pPr marL="57150" lvl="1" indent="-57150" algn="l" defTabSz="355600">
            <a:lnSpc>
              <a:spcPct val="90000"/>
            </a:lnSpc>
            <a:spcBef>
              <a:spcPct val="0"/>
            </a:spcBef>
            <a:spcAft>
              <a:spcPct val="15000"/>
            </a:spcAft>
            <a:buChar char="•"/>
          </a:pPr>
          <a:r>
            <a:rPr lang="en-US" sz="800" kern="1200"/>
            <a:t>Symptom location/intensity</a:t>
          </a:r>
        </a:p>
        <a:p>
          <a:pPr marL="57150" lvl="1" indent="-57150" algn="l" defTabSz="355600">
            <a:lnSpc>
              <a:spcPct val="90000"/>
            </a:lnSpc>
            <a:spcBef>
              <a:spcPct val="0"/>
            </a:spcBef>
            <a:spcAft>
              <a:spcPct val="15000"/>
            </a:spcAft>
            <a:buChar char="•"/>
          </a:pPr>
          <a:r>
            <a:rPr lang="en-US" sz="800" kern="1200" dirty="0" err="1"/>
            <a:t>ULTT</a:t>
          </a:r>
          <a:r>
            <a:rPr lang="en-US" sz="800" kern="1200" dirty="0"/>
            <a:t> – mobility</a:t>
          </a:r>
        </a:p>
        <a:p>
          <a:pPr marL="57150" lvl="1" indent="-57150" algn="l" defTabSz="355600">
            <a:lnSpc>
              <a:spcPct val="90000"/>
            </a:lnSpc>
            <a:spcBef>
              <a:spcPct val="0"/>
            </a:spcBef>
            <a:spcAft>
              <a:spcPct val="15000"/>
            </a:spcAft>
            <a:buChar char="•"/>
          </a:pPr>
          <a:r>
            <a:rPr lang="en-US" sz="800" kern="1200"/>
            <a:t>Sitting tolerance &gt; 4 hour</a:t>
          </a:r>
        </a:p>
        <a:p>
          <a:pPr marL="57150" lvl="1" indent="-57150" algn="l" defTabSz="355600">
            <a:lnSpc>
              <a:spcPct val="90000"/>
            </a:lnSpc>
            <a:spcBef>
              <a:spcPct val="0"/>
            </a:spcBef>
            <a:spcAft>
              <a:spcPct val="15000"/>
            </a:spcAft>
            <a:buChar char="•"/>
          </a:pPr>
          <a:r>
            <a:rPr lang="en-US" sz="800" kern="1200"/>
            <a:t>Restoration of </a:t>
          </a:r>
          <a:r>
            <a:rPr lang="en-US" sz="800" kern="1200" err="1"/>
            <a:t>c.spine</a:t>
          </a:r>
          <a:r>
            <a:rPr lang="en-US" sz="800" kern="1200"/>
            <a:t> </a:t>
          </a:r>
          <a:r>
            <a:rPr lang="en-US" sz="800" kern="1200" err="1"/>
            <a:t>AROM</a:t>
          </a:r>
          <a:r>
            <a:rPr lang="en-US" sz="800" kern="1200"/>
            <a:t> all planes</a:t>
          </a:r>
        </a:p>
        <a:p>
          <a:pPr marL="57150" lvl="1" indent="-57150" algn="l" defTabSz="355600">
            <a:lnSpc>
              <a:spcPct val="90000"/>
            </a:lnSpc>
            <a:spcBef>
              <a:spcPct val="0"/>
            </a:spcBef>
            <a:spcAft>
              <a:spcPct val="15000"/>
            </a:spcAft>
            <a:buChar char="•"/>
          </a:pPr>
          <a:r>
            <a:rPr lang="en-US" sz="800" kern="1200"/>
            <a:t>Undisturbed sleep</a:t>
          </a:r>
        </a:p>
        <a:p>
          <a:pPr marL="57150" lvl="1" indent="-57150" algn="l" defTabSz="466725">
            <a:lnSpc>
              <a:spcPct val="90000"/>
            </a:lnSpc>
            <a:spcBef>
              <a:spcPct val="0"/>
            </a:spcBef>
            <a:spcAft>
              <a:spcPct val="15000"/>
            </a:spcAft>
            <a:buChar char="•"/>
          </a:pPr>
          <a:endParaRPr lang="en-US" sz="1050" kern="1200"/>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a:t>What is your greatest concern about your </a:t>
          </a:r>
          <a:r>
            <a:rPr lang="en-US" sz="1000" u="sng" kern="1200"/>
            <a:t>[problem]</a:t>
          </a:r>
          <a:r>
            <a:rPr lang="en-US" sz="1000" kern="1200"/>
            <a:t>?</a:t>
          </a:r>
        </a:p>
        <a:p>
          <a:pPr marL="57150" lvl="1" indent="-57150" algn="l" defTabSz="444500">
            <a:lnSpc>
              <a:spcPct val="90000"/>
            </a:lnSpc>
            <a:spcBef>
              <a:spcPct val="0"/>
            </a:spcBef>
            <a:spcAft>
              <a:spcPct val="15000"/>
            </a:spcAft>
            <a:buChar char="•"/>
          </a:pPr>
          <a:r>
            <a:rPr lang="en-US" sz="1000" kern="1200"/>
            <a:t>What is wrong with me?</a:t>
          </a:r>
        </a:p>
        <a:p>
          <a:pPr marL="57150" lvl="1" indent="-57150" algn="l" defTabSz="444500">
            <a:lnSpc>
              <a:spcPct val="90000"/>
            </a:lnSpc>
            <a:spcBef>
              <a:spcPct val="0"/>
            </a:spcBef>
            <a:spcAft>
              <a:spcPct val="15000"/>
            </a:spcAft>
            <a:buChar char="•"/>
          </a:pPr>
          <a:r>
            <a:rPr lang="en-US" sz="1000" kern="1200"/>
            <a:t>Will it get better?</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a:t>If I can magically fix you overnight, how would you test it tomorrow morning to prove that it really is fixed</a:t>
          </a:r>
        </a:p>
        <a:p>
          <a:pPr marL="57150" lvl="1" indent="-57150" algn="l" defTabSz="444500">
            <a:lnSpc>
              <a:spcPct val="90000"/>
            </a:lnSpc>
            <a:spcBef>
              <a:spcPct val="0"/>
            </a:spcBef>
            <a:spcAft>
              <a:spcPct val="15000"/>
            </a:spcAft>
            <a:buChar char="•"/>
          </a:pPr>
          <a:r>
            <a:rPr lang="en-US" sz="1000" kern="1200"/>
            <a:t>What do you think is going on?</a:t>
          </a:r>
        </a:p>
        <a:p>
          <a:pPr marL="57150" lvl="1" indent="-57150" algn="l" defTabSz="444500">
            <a:lnSpc>
              <a:spcPct val="90000"/>
            </a:lnSpc>
            <a:spcBef>
              <a:spcPct val="0"/>
            </a:spcBef>
            <a:spcAft>
              <a:spcPct val="15000"/>
            </a:spcAft>
            <a:buChar char="•"/>
          </a:pPr>
          <a:r>
            <a:rPr lang="en-US" sz="1000" kern="1200"/>
            <a:t>What do you think will fix the problem?</a:t>
          </a:r>
        </a:p>
        <a:p>
          <a:pPr marL="57150" lvl="1" indent="-57150" algn="l" defTabSz="444500">
            <a:lnSpc>
              <a:spcPct val="90000"/>
            </a:lnSpc>
            <a:spcBef>
              <a:spcPct val="0"/>
            </a:spcBef>
            <a:spcAft>
              <a:spcPct val="15000"/>
            </a:spcAft>
            <a:buChar char="•"/>
          </a:pPr>
          <a:r>
            <a:rPr lang="en-US" sz="1000" kern="1200"/>
            <a:t>What have you already tried? Or What do you feel won’t work?</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kern="1200"/>
            <a:t>Fears/Concerns</a:t>
          </a:r>
        </a:p>
        <a:p>
          <a:pPr marL="57150" lvl="1" indent="-57150" algn="l" defTabSz="355600">
            <a:lnSpc>
              <a:spcPct val="90000"/>
            </a:lnSpc>
            <a:spcBef>
              <a:spcPct val="0"/>
            </a:spcBef>
            <a:spcAft>
              <a:spcPct val="15000"/>
            </a:spcAft>
            <a:buChar char="•"/>
          </a:pPr>
          <a:r>
            <a:rPr lang="en-US" sz="800" kern="1200"/>
            <a:t>What is your greatest concern about your </a:t>
          </a:r>
          <a:r>
            <a:rPr lang="en-US" sz="800" u="sng" kern="1200"/>
            <a:t>[problem]</a:t>
          </a:r>
          <a:r>
            <a:rPr lang="en-US" sz="800" kern="1200"/>
            <a:t>? Will not improve/worsen</a:t>
          </a:r>
        </a:p>
        <a:p>
          <a:pPr marL="57150" lvl="1" indent="-57150" algn="l" defTabSz="355600">
            <a:lnSpc>
              <a:spcPct val="90000"/>
            </a:lnSpc>
            <a:spcBef>
              <a:spcPct val="0"/>
            </a:spcBef>
            <a:spcAft>
              <a:spcPct val="15000"/>
            </a:spcAft>
            <a:buChar char="•"/>
          </a:pPr>
          <a:r>
            <a:rPr lang="en-US" sz="800" kern="1200"/>
            <a:t>What is wrong with me? Cervical radiculopathy</a:t>
          </a:r>
        </a:p>
        <a:p>
          <a:pPr marL="57150" lvl="1" indent="-57150" algn="l" defTabSz="355600">
            <a:lnSpc>
              <a:spcPct val="90000"/>
            </a:lnSpc>
            <a:spcBef>
              <a:spcPct val="0"/>
            </a:spcBef>
            <a:spcAft>
              <a:spcPct val="15000"/>
            </a:spcAft>
            <a:buChar char="•"/>
          </a:pPr>
          <a:r>
            <a:rPr lang="en-US" sz="800" kern="1200" dirty="0"/>
            <a:t>Will it get better? Don’t really know – will I need surgery?</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kern="1200"/>
            <a:t>Expectations</a:t>
          </a:r>
        </a:p>
        <a:p>
          <a:pPr marL="57150" lvl="1" indent="-57150" algn="l" defTabSz="355600">
            <a:lnSpc>
              <a:spcPct val="90000"/>
            </a:lnSpc>
            <a:spcBef>
              <a:spcPct val="0"/>
            </a:spcBef>
            <a:spcAft>
              <a:spcPct val="15000"/>
            </a:spcAft>
            <a:buChar char="•"/>
          </a:pPr>
          <a:r>
            <a:rPr lang="en-US" sz="800" kern="1200"/>
            <a:t>If I can magically fix you overnight, how would you test it tomorrow morning to prove that it really is fixed – Work and Sleep without pain</a:t>
          </a:r>
        </a:p>
        <a:p>
          <a:pPr marL="57150" lvl="1" indent="-57150" algn="l" defTabSz="355600">
            <a:lnSpc>
              <a:spcPct val="90000"/>
            </a:lnSpc>
            <a:spcBef>
              <a:spcPct val="0"/>
            </a:spcBef>
            <a:spcAft>
              <a:spcPct val="15000"/>
            </a:spcAft>
            <a:buChar char="•"/>
          </a:pPr>
          <a:r>
            <a:rPr lang="en-US" sz="800" kern="1200" dirty="0"/>
            <a:t>What do you think is going on? Pinched nerve</a:t>
          </a:r>
        </a:p>
        <a:p>
          <a:pPr marL="57150" lvl="1" indent="-57150" algn="l" defTabSz="355600">
            <a:lnSpc>
              <a:spcPct val="90000"/>
            </a:lnSpc>
            <a:spcBef>
              <a:spcPct val="0"/>
            </a:spcBef>
            <a:spcAft>
              <a:spcPct val="15000"/>
            </a:spcAft>
            <a:buChar char="•"/>
          </a:pPr>
          <a:r>
            <a:rPr lang="en-US" sz="800" kern="1200" dirty="0"/>
            <a:t>What do you think will fix the problem? Not sure </a:t>
          </a:r>
        </a:p>
        <a:p>
          <a:pPr marL="57150" lvl="1" indent="-57150" algn="l" defTabSz="355600">
            <a:lnSpc>
              <a:spcPct val="90000"/>
            </a:lnSpc>
            <a:spcBef>
              <a:spcPct val="0"/>
            </a:spcBef>
            <a:spcAft>
              <a:spcPct val="15000"/>
            </a:spcAft>
            <a:buChar char="•"/>
          </a:pPr>
          <a:r>
            <a:rPr lang="en-US" sz="800" kern="1200"/>
            <a:t>What have you already tried? Or What do you feel won’t work? Conservative management “how can YOU </a:t>
          </a:r>
          <a:r>
            <a:rPr lang="en-US" sz="800" kern="1200" err="1"/>
            <a:t>unpinch</a:t>
          </a:r>
          <a:r>
            <a:rPr lang="en-US" sz="800" kern="1200"/>
            <a:t> the nerve?”</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kern="1200"/>
            <a:t>Comparable signs</a:t>
          </a:r>
        </a:p>
        <a:p>
          <a:pPr marL="57150" lvl="1" indent="-57150" algn="l" defTabSz="355600">
            <a:lnSpc>
              <a:spcPct val="90000"/>
            </a:lnSpc>
            <a:spcBef>
              <a:spcPct val="0"/>
            </a:spcBef>
            <a:spcAft>
              <a:spcPct val="15000"/>
            </a:spcAft>
            <a:buChar char="•"/>
          </a:pPr>
          <a:r>
            <a:rPr lang="en-US" sz="800" kern="1200"/>
            <a:t>Cervical ROM</a:t>
          </a:r>
        </a:p>
        <a:p>
          <a:pPr marL="57150" lvl="1" indent="-57150" algn="l" defTabSz="355600">
            <a:lnSpc>
              <a:spcPct val="90000"/>
            </a:lnSpc>
            <a:spcBef>
              <a:spcPct val="0"/>
            </a:spcBef>
            <a:spcAft>
              <a:spcPct val="15000"/>
            </a:spcAft>
            <a:buChar char="•"/>
          </a:pPr>
          <a:r>
            <a:rPr lang="en-US" sz="800" kern="1200" err="1"/>
            <a:t>ULTT</a:t>
          </a:r>
          <a:r>
            <a:rPr lang="en-US" sz="800" kern="1200"/>
            <a:t> mobility</a:t>
          </a:r>
        </a:p>
        <a:p>
          <a:pPr marL="57150" lvl="1" indent="-57150" algn="l" defTabSz="355600">
            <a:lnSpc>
              <a:spcPct val="90000"/>
            </a:lnSpc>
            <a:spcBef>
              <a:spcPct val="0"/>
            </a:spcBef>
            <a:spcAft>
              <a:spcPct val="15000"/>
            </a:spcAft>
            <a:buChar char="•"/>
          </a:pPr>
          <a:r>
            <a:rPr lang="en-US" sz="800" kern="1200"/>
            <a:t>Symptoms location/intensity</a:t>
          </a:r>
        </a:p>
        <a:p>
          <a:pPr marL="57150" lvl="1" indent="-57150" algn="l" defTabSz="355600">
            <a:lnSpc>
              <a:spcPct val="90000"/>
            </a:lnSpc>
            <a:spcBef>
              <a:spcPct val="0"/>
            </a:spcBef>
            <a:spcAft>
              <a:spcPct val="15000"/>
            </a:spcAft>
            <a:buChar char="•"/>
          </a:pPr>
          <a:r>
            <a:rPr lang="en-US" sz="800" kern="1200"/>
            <a:t>Sitting for 4 hours at a desk</a:t>
          </a:r>
        </a:p>
        <a:p>
          <a:pPr marL="57150" lvl="1" indent="-57150" algn="l" defTabSz="355600">
            <a:lnSpc>
              <a:spcPct val="90000"/>
            </a:lnSpc>
            <a:spcBef>
              <a:spcPct val="0"/>
            </a:spcBef>
            <a:spcAft>
              <a:spcPct val="15000"/>
            </a:spcAft>
            <a:buChar char="•"/>
          </a:pPr>
          <a:r>
            <a:rPr lang="en-US" sz="800" kern="1200"/>
            <a:t>Sleep throughout the night</a:t>
          </a:r>
        </a:p>
      </dsp:txBody>
      <dsp:txXfrm>
        <a:off x="2811842" y="2884634"/>
        <a:ext cx="1914227" cy="175470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Dysfunctional Neuroplasticity</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Broad Scope of Intervention</a:t>
          </a:r>
        </a:p>
        <a:p>
          <a:pPr marL="114300" lvl="1" indent="-114300" algn="l" defTabSz="533400">
            <a:lnSpc>
              <a:spcPct val="90000"/>
            </a:lnSpc>
            <a:spcBef>
              <a:spcPct val="0"/>
            </a:spcBef>
            <a:spcAft>
              <a:spcPct val="15000"/>
            </a:spcAft>
            <a:buChar char="•"/>
          </a:pPr>
          <a:r>
            <a:rPr lang="en-US" sz="1200" kern="1200"/>
            <a:t>Intensity of Intervention</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Movement System</a:t>
          </a:r>
        </a:p>
        <a:p>
          <a:pPr marL="114300" lvl="1" indent="-114300" algn="l" defTabSz="533400">
            <a:lnSpc>
              <a:spcPct val="90000"/>
            </a:lnSpc>
            <a:spcBef>
              <a:spcPct val="0"/>
            </a:spcBef>
            <a:spcAft>
              <a:spcPct val="15000"/>
            </a:spcAft>
            <a:buChar char="•"/>
          </a:pPr>
          <a:r>
            <a:rPr lang="en-US" sz="1200" kern="1200"/>
            <a:t>Specific Type of Intervention</a:t>
          </a:r>
        </a:p>
        <a:p>
          <a:pPr marL="114300" lvl="1" indent="-114300" algn="l" defTabSz="533400">
            <a:lnSpc>
              <a:spcPct val="90000"/>
            </a:lnSpc>
            <a:spcBef>
              <a:spcPct val="0"/>
            </a:spcBef>
            <a:spcAft>
              <a:spcPct val="15000"/>
            </a:spcAft>
            <a:buChar char="•"/>
          </a:pPr>
          <a:r>
            <a:rPr lang="en-US" sz="1200" kern="1200"/>
            <a:t>Best Provider</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Pathology (Review of Systems)</a:t>
          </a:r>
        </a:p>
        <a:p>
          <a:pPr marL="114300" lvl="1" indent="-114300" algn="l" defTabSz="533400">
            <a:lnSpc>
              <a:spcPct val="90000"/>
            </a:lnSpc>
            <a:spcBef>
              <a:spcPct val="0"/>
            </a:spcBef>
            <a:spcAft>
              <a:spcPct val="15000"/>
            </a:spcAft>
            <a:buChar char="•"/>
          </a:pPr>
          <a:r>
            <a:rPr lang="en-US" sz="1200" kern="1200"/>
            <a:t>Safety/Precautions</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Best Provider</a:t>
          </a:r>
        </a:p>
      </dsp:txBody>
      <dsp:txXfrm>
        <a:off x="3256184" y="2360600"/>
        <a:ext cx="1566481" cy="1435941"/>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dirty="0"/>
            <a:t>Dysfunctional Neuroplasticity: Peripheral neuropathic</a:t>
          </a:r>
        </a:p>
        <a:p>
          <a:pPr marL="57150" lvl="1" indent="-57150" algn="l" defTabSz="400050">
            <a:lnSpc>
              <a:spcPct val="90000"/>
            </a:lnSpc>
            <a:spcBef>
              <a:spcPct val="0"/>
            </a:spcBef>
            <a:spcAft>
              <a:spcPct val="15000"/>
            </a:spcAft>
            <a:buChar char="•"/>
          </a:pPr>
          <a:r>
            <a:rPr lang="en-US" sz="900" kern="1200"/>
            <a:t>Prognosis: 3-6 months</a:t>
          </a:r>
        </a:p>
        <a:p>
          <a:pPr marL="57150" lvl="1" indent="-57150" algn="l" defTabSz="400050">
            <a:lnSpc>
              <a:spcPct val="90000"/>
            </a:lnSpc>
            <a:spcBef>
              <a:spcPct val="0"/>
            </a:spcBef>
            <a:spcAft>
              <a:spcPct val="15000"/>
            </a:spcAft>
            <a:buChar char="•"/>
          </a:pPr>
          <a:r>
            <a:rPr lang="en-US" sz="900" kern="1200"/>
            <a:t>Broad: Neurodynamic interventions</a:t>
          </a:r>
        </a:p>
        <a:p>
          <a:pPr marL="57150" lvl="1" indent="-57150" algn="l" defTabSz="400050">
            <a:lnSpc>
              <a:spcPct val="90000"/>
            </a:lnSpc>
            <a:spcBef>
              <a:spcPct val="0"/>
            </a:spcBef>
            <a:spcAft>
              <a:spcPct val="15000"/>
            </a:spcAft>
            <a:buChar char="•"/>
          </a:pPr>
          <a:r>
            <a:rPr lang="en-US" sz="900" kern="1200"/>
            <a:t>Intensity of Intervention: neurodynamic irritability dependent</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a:t>Movement System: </a:t>
          </a:r>
        </a:p>
        <a:p>
          <a:pPr marL="57150" lvl="1" indent="-57150" algn="l" defTabSz="400050">
            <a:lnSpc>
              <a:spcPct val="90000"/>
            </a:lnSpc>
            <a:spcBef>
              <a:spcPct val="0"/>
            </a:spcBef>
            <a:spcAft>
              <a:spcPct val="15000"/>
            </a:spcAft>
            <a:buChar char="•"/>
          </a:pPr>
          <a:r>
            <a:rPr lang="en-US" sz="900" kern="1200"/>
            <a:t>Specific: directional preference </a:t>
          </a:r>
          <a:r>
            <a:rPr lang="en-US" sz="900" kern="1200">
              <a:sym typeface="Wingdings" panose="05000000000000000000" pitchFamily="2" charset="2"/>
            </a:rPr>
            <a:t> </a:t>
          </a:r>
          <a:r>
            <a:rPr lang="en-US" sz="900" kern="1200"/>
            <a:t>mobility  </a:t>
          </a:r>
          <a:r>
            <a:rPr lang="en-US" sz="900" kern="1200" err="1"/>
            <a:t>neurodynamics</a:t>
          </a:r>
          <a:r>
            <a:rPr lang="en-US" sz="900" kern="1200"/>
            <a:t>,  motor control (posture), </a:t>
          </a:r>
        </a:p>
        <a:p>
          <a:pPr marL="57150" lvl="1" indent="-57150" algn="l" defTabSz="400050">
            <a:lnSpc>
              <a:spcPct val="90000"/>
            </a:lnSpc>
            <a:spcBef>
              <a:spcPct val="0"/>
            </a:spcBef>
            <a:spcAft>
              <a:spcPct val="15000"/>
            </a:spcAft>
            <a:buChar char="•"/>
          </a:pPr>
          <a:r>
            <a:rPr lang="en-US" sz="900" kern="1200"/>
            <a:t>Best Provider: </a:t>
          </a:r>
          <a:r>
            <a:rPr lang="en-US" sz="900" kern="1200" err="1"/>
            <a:t>DPT</a:t>
          </a:r>
          <a:r>
            <a:rPr lang="en-US" sz="900" kern="1200"/>
            <a:t>, Pain management</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dirty="0"/>
            <a:t>Pathology (ROS): R </a:t>
          </a:r>
          <a:r>
            <a:rPr lang="en-US" sz="1200" kern="1200"/>
            <a:t>C5</a:t>
          </a:r>
          <a:r>
            <a:rPr lang="en-US" sz="1200" kern="1200" dirty="0"/>
            <a:t> Radiculopathy</a:t>
          </a:r>
        </a:p>
        <a:p>
          <a:pPr marL="57150" lvl="1" indent="-57150" algn="l" defTabSz="400050">
            <a:lnSpc>
              <a:spcPct val="90000"/>
            </a:lnSpc>
            <a:spcBef>
              <a:spcPct val="0"/>
            </a:spcBef>
            <a:spcAft>
              <a:spcPct val="15000"/>
            </a:spcAft>
            <a:buChar char="•"/>
          </a:pPr>
          <a:r>
            <a:rPr lang="en-US" sz="900" kern="1200"/>
            <a:t>Safety/Precautions: progressive motor weakness</a:t>
          </a:r>
        </a:p>
        <a:p>
          <a:pPr marL="57150" lvl="1" indent="-57150" algn="l" defTabSz="400050">
            <a:lnSpc>
              <a:spcPct val="90000"/>
            </a:lnSpc>
            <a:spcBef>
              <a:spcPct val="0"/>
            </a:spcBef>
            <a:spcAft>
              <a:spcPct val="15000"/>
            </a:spcAft>
            <a:buChar char="•"/>
          </a:pPr>
          <a:r>
            <a:rPr lang="en-US" sz="900" kern="1200" err="1"/>
            <a:t>Prognosis:3-6</a:t>
          </a:r>
          <a:r>
            <a:rPr lang="en-US" sz="900" kern="1200"/>
            <a:t> months</a:t>
          </a:r>
        </a:p>
        <a:p>
          <a:pPr marL="57150" lvl="1" indent="-57150" algn="l" defTabSz="400050">
            <a:lnSpc>
              <a:spcPct val="90000"/>
            </a:lnSpc>
            <a:spcBef>
              <a:spcPct val="0"/>
            </a:spcBef>
            <a:spcAft>
              <a:spcPct val="15000"/>
            </a:spcAft>
            <a:buChar char="•"/>
          </a:pPr>
          <a:r>
            <a:rPr lang="en-US" sz="900" kern="1200"/>
            <a:t>Best Provider: </a:t>
          </a:r>
          <a:r>
            <a:rPr lang="en-US" sz="900" kern="1200" err="1"/>
            <a:t>DPT</a:t>
          </a:r>
          <a:r>
            <a:rPr lang="en-US" sz="900" kern="1200"/>
            <a:t>; Pain </a:t>
          </a:r>
          <a:r>
            <a:rPr lang="en-US" sz="900" kern="1200" err="1"/>
            <a:t>managament</a:t>
          </a:r>
          <a:endParaRPr lang="en-US" sz="900" kern="1200"/>
        </a:p>
      </dsp:txBody>
      <dsp:txXfrm>
        <a:off x="3256184" y="2360600"/>
        <a:ext cx="1566481" cy="143594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E6161-C68C-477D-8E5C-3C42223FDB74}">
      <dsp:nvSpPr>
        <dsp:cNvPr id="0" name=""/>
        <dsp:cNvSpPr/>
      </dsp:nvSpPr>
      <dsp:spPr>
        <a:xfrm>
          <a:off x="170814" y="0"/>
          <a:ext cx="1962287" cy="19622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991" tIns="39370" rIns="107991" bIns="39370" numCol="1" spcCol="1270" anchor="ctr" anchorCtr="0">
          <a:noAutofit/>
        </a:bodyPr>
        <a:lstStyle/>
        <a:p>
          <a:pPr marL="0" lvl="0" indent="0" algn="ctr" defTabSz="1377950">
            <a:lnSpc>
              <a:spcPct val="90000"/>
            </a:lnSpc>
            <a:spcBef>
              <a:spcPct val="0"/>
            </a:spcBef>
            <a:spcAft>
              <a:spcPct val="35000"/>
            </a:spcAft>
            <a:buNone/>
          </a:pPr>
          <a:r>
            <a:rPr lang="en-US" sz="3100" kern="1200"/>
            <a:t>Treat &amp; Refer</a:t>
          </a:r>
        </a:p>
      </dsp:txBody>
      <dsp:txXfrm>
        <a:off x="458184" y="287370"/>
        <a:ext cx="1387547" cy="1387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895347" y="49836"/>
          <a:ext cx="2392141" cy="23921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Functional Neuroplasticity</a:t>
          </a:r>
        </a:p>
      </dsp:txBody>
      <dsp:txXfrm>
        <a:off x="1214300" y="468460"/>
        <a:ext cx="1754236" cy="1076463"/>
      </dsp:txXfrm>
    </dsp:sp>
    <dsp:sp modelId="{72283C5C-CF36-448A-88CA-5F690C7DDD04}">
      <dsp:nvSpPr>
        <dsp:cNvPr id="0" name=""/>
        <dsp:cNvSpPr/>
      </dsp:nvSpPr>
      <dsp:spPr>
        <a:xfrm>
          <a:off x="1758512" y="1544924"/>
          <a:ext cx="2392141" cy="23921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t>Movement System</a:t>
          </a:r>
        </a:p>
      </dsp:txBody>
      <dsp:txXfrm>
        <a:off x="2490108" y="2162894"/>
        <a:ext cx="1435284" cy="1315677"/>
      </dsp:txXfrm>
    </dsp:sp>
    <dsp:sp modelId="{A3221692-6D74-46B0-849C-64A766059947}">
      <dsp:nvSpPr>
        <dsp:cNvPr id="0" name=""/>
        <dsp:cNvSpPr/>
      </dsp:nvSpPr>
      <dsp:spPr>
        <a:xfrm>
          <a:off x="32183" y="1544924"/>
          <a:ext cx="2392141" cy="23921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t>Pathology</a:t>
          </a:r>
        </a:p>
      </dsp:txBody>
      <dsp:txXfrm>
        <a:off x="257443" y="2162894"/>
        <a:ext cx="1435284" cy="131567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dirty="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a:t>What is your greatest concern about your </a:t>
          </a:r>
          <a:r>
            <a:rPr lang="en-US" sz="1000" u="sng" kern="1200"/>
            <a:t>[problem]</a:t>
          </a:r>
          <a:r>
            <a:rPr lang="en-US" sz="1000" kern="1200"/>
            <a:t>?</a:t>
          </a:r>
        </a:p>
        <a:p>
          <a:pPr marL="57150" lvl="1" indent="-57150" algn="l" defTabSz="444500">
            <a:lnSpc>
              <a:spcPct val="90000"/>
            </a:lnSpc>
            <a:spcBef>
              <a:spcPct val="0"/>
            </a:spcBef>
            <a:spcAft>
              <a:spcPct val="15000"/>
            </a:spcAft>
            <a:buChar char="•"/>
          </a:pPr>
          <a:r>
            <a:rPr lang="en-US" sz="1000" kern="1200"/>
            <a:t>What is wrong with me?</a:t>
          </a:r>
        </a:p>
        <a:p>
          <a:pPr marL="57150" lvl="1" indent="-57150" algn="l" defTabSz="444500">
            <a:lnSpc>
              <a:spcPct val="90000"/>
            </a:lnSpc>
            <a:spcBef>
              <a:spcPct val="0"/>
            </a:spcBef>
            <a:spcAft>
              <a:spcPct val="15000"/>
            </a:spcAft>
            <a:buChar char="•"/>
          </a:pPr>
          <a:r>
            <a:rPr lang="en-US" sz="1000" kern="1200"/>
            <a:t>Will it get better?</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a:t>If I can magically fix you overnight, how would you test it tomorrow morning to prove that it really is fixed</a:t>
          </a:r>
        </a:p>
        <a:p>
          <a:pPr marL="57150" lvl="1" indent="-57150" algn="l" defTabSz="444500">
            <a:lnSpc>
              <a:spcPct val="90000"/>
            </a:lnSpc>
            <a:spcBef>
              <a:spcPct val="0"/>
            </a:spcBef>
            <a:spcAft>
              <a:spcPct val="15000"/>
            </a:spcAft>
            <a:buChar char="•"/>
          </a:pPr>
          <a:r>
            <a:rPr lang="en-US" sz="1000" kern="1200"/>
            <a:t>What do you think is going on?</a:t>
          </a:r>
        </a:p>
        <a:p>
          <a:pPr marL="57150" lvl="1" indent="-57150" algn="l" defTabSz="444500">
            <a:lnSpc>
              <a:spcPct val="90000"/>
            </a:lnSpc>
            <a:spcBef>
              <a:spcPct val="0"/>
            </a:spcBef>
            <a:spcAft>
              <a:spcPct val="15000"/>
            </a:spcAft>
            <a:buChar char="•"/>
          </a:pPr>
          <a:r>
            <a:rPr lang="en-US" sz="1000" kern="1200"/>
            <a:t>What do you think will fix the problem?</a:t>
          </a:r>
        </a:p>
        <a:p>
          <a:pPr marL="57150" lvl="1" indent="-57150" algn="l" defTabSz="444500">
            <a:lnSpc>
              <a:spcPct val="90000"/>
            </a:lnSpc>
            <a:spcBef>
              <a:spcPct val="0"/>
            </a:spcBef>
            <a:spcAft>
              <a:spcPct val="15000"/>
            </a:spcAft>
            <a:buChar char="•"/>
          </a:pPr>
          <a:r>
            <a:rPr lang="en-US" sz="1000" kern="1200"/>
            <a:t>What have you already tried? Or What do you feel won’t work?</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signs</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dirty="0"/>
            <a:t>What is your greatest concern about your leg weakness and increased muscle tone?</a:t>
          </a:r>
        </a:p>
        <a:p>
          <a:pPr marL="57150" lvl="1" indent="-57150" algn="l" defTabSz="444500">
            <a:lnSpc>
              <a:spcPct val="90000"/>
            </a:lnSpc>
            <a:spcBef>
              <a:spcPct val="0"/>
            </a:spcBef>
            <a:spcAft>
              <a:spcPct val="15000"/>
            </a:spcAft>
            <a:buChar char="•"/>
          </a:pPr>
          <a:r>
            <a:rPr lang="en-US" sz="1000" kern="1200" dirty="0"/>
            <a:t>How can I improve participation by walking up to the stage in graduation ceremony at end of year?</a:t>
          </a:r>
        </a:p>
        <a:p>
          <a:pPr marL="57150" lvl="1" indent="-57150" algn="l" defTabSz="444500">
            <a:lnSpc>
              <a:spcPct val="90000"/>
            </a:lnSpc>
            <a:spcBef>
              <a:spcPct val="0"/>
            </a:spcBef>
            <a:spcAft>
              <a:spcPct val="15000"/>
            </a:spcAft>
            <a:buChar char="•"/>
          </a:pPr>
          <a:r>
            <a:rPr lang="en-US" sz="1000" kern="1200" dirty="0"/>
            <a:t>I don’t want to be stuck in a wheelchair all the time</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dirty="0"/>
            <a:t>What are your goals?</a:t>
          </a:r>
        </a:p>
        <a:p>
          <a:pPr marL="57150" lvl="1" indent="-57150" algn="l" defTabSz="444500">
            <a:lnSpc>
              <a:spcPct val="90000"/>
            </a:lnSpc>
            <a:spcBef>
              <a:spcPct val="0"/>
            </a:spcBef>
            <a:spcAft>
              <a:spcPct val="15000"/>
            </a:spcAft>
            <a:buChar char="•"/>
          </a:pPr>
          <a:r>
            <a:rPr lang="en-US" sz="1000" kern="1200" dirty="0"/>
            <a:t>What do you think you can do at home to walk better?</a:t>
          </a:r>
        </a:p>
        <a:p>
          <a:pPr marL="57150" lvl="1" indent="-57150" algn="l" defTabSz="444500">
            <a:lnSpc>
              <a:spcPct val="90000"/>
            </a:lnSpc>
            <a:spcBef>
              <a:spcPct val="0"/>
            </a:spcBef>
            <a:spcAft>
              <a:spcPct val="15000"/>
            </a:spcAft>
            <a:buChar char="•"/>
          </a:pPr>
          <a:r>
            <a:rPr lang="en-US" sz="1000" kern="1200" dirty="0"/>
            <a:t>What do you think will help you walk longer distances?</a:t>
          </a:r>
        </a:p>
        <a:p>
          <a:pPr marL="57150" lvl="1" indent="-57150" algn="l" defTabSz="444500">
            <a:lnSpc>
              <a:spcPct val="90000"/>
            </a:lnSpc>
            <a:spcBef>
              <a:spcPct val="0"/>
            </a:spcBef>
            <a:spcAft>
              <a:spcPct val="15000"/>
            </a:spcAft>
            <a:buChar char="•"/>
          </a:pPr>
          <a:r>
            <a:rPr lang="en-US" sz="1000" kern="1200" dirty="0"/>
            <a:t>What have you already tried? Or What do you feel won’t work? (bracing, assistive devices)</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Dysfunctional Neuroplasticity</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Broad Scope of Intervention</a:t>
          </a:r>
        </a:p>
        <a:p>
          <a:pPr marL="114300" lvl="1" indent="-114300" algn="l" defTabSz="533400">
            <a:lnSpc>
              <a:spcPct val="90000"/>
            </a:lnSpc>
            <a:spcBef>
              <a:spcPct val="0"/>
            </a:spcBef>
            <a:spcAft>
              <a:spcPct val="15000"/>
            </a:spcAft>
            <a:buChar char="•"/>
          </a:pPr>
          <a:r>
            <a:rPr lang="en-US" sz="1200" kern="1200"/>
            <a:t>Intensity of Intervention</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Movement System</a:t>
          </a:r>
        </a:p>
        <a:p>
          <a:pPr marL="114300" lvl="1" indent="-114300" algn="l" defTabSz="533400">
            <a:lnSpc>
              <a:spcPct val="90000"/>
            </a:lnSpc>
            <a:spcBef>
              <a:spcPct val="0"/>
            </a:spcBef>
            <a:spcAft>
              <a:spcPct val="15000"/>
            </a:spcAft>
            <a:buChar char="•"/>
          </a:pPr>
          <a:r>
            <a:rPr lang="en-US" sz="1200" kern="1200"/>
            <a:t>Specific Type of Intervention</a:t>
          </a:r>
        </a:p>
        <a:p>
          <a:pPr marL="114300" lvl="1" indent="-114300" algn="l" defTabSz="533400">
            <a:lnSpc>
              <a:spcPct val="90000"/>
            </a:lnSpc>
            <a:spcBef>
              <a:spcPct val="0"/>
            </a:spcBef>
            <a:spcAft>
              <a:spcPct val="15000"/>
            </a:spcAft>
            <a:buChar char="•"/>
          </a:pPr>
          <a:r>
            <a:rPr lang="en-US" sz="1200" kern="1200"/>
            <a:t>Best Provider</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Pathology (Review of Systems)</a:t>
          </a:r>
        </a:p>
        <a:p>
          <a:pPr marL="114300" lvl="1" indent="-114300" algn="l" defTabSz="533400">
            <a:lnSpc>
              <a:spcPct val="90000"/>
            </a:lnSpc>
            <a:spcBef>
              <a:spcPct val="0"/>
            </a:spcBef>
            <a:spcAft>
              <a:spcPct val="15000"/>
            </a:spcAft>
            <a:buChar char="•"/>
          </a:pPr>
          <a:r>
            <a:rPr lang="en-US" sz="1200" kern="1200"/>
            <a:t>Safety/Precautions</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Best Provider</a:t>
          </a:r>
        </a:p>
      </dsp:txBody>
      <dsp:txXfrm>
        <a:off x="3256184" y="2360600"/>
        <a:ext cx="1566481" cy="1435941"/>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Dysfunctional Neuroplasticity: None</a:t>
          </a:r>
        </a:p>
        <a:p>
          <a:pPr marL="114300" lvl="1" indent="-114300" algn="l" defTabSz="533400">
            <a:lnSpc>
              <a:spcPct val="90000"/>
            </a:lnSpc>
            <a:spcBef>
              <a:spcPct val="0"/>
            </a:spcBef>
            <a:spcAft>
              <a:spcPct val="15000"/>
            </a:spcAft>
            <a:buChar char="•"/>
          </a:pPr>
          <a:r>
            <a:rPr lang="en-US" sz="1200" kern="1200" dirty="0"/>
            <a:t>Prognosis: </a:t>
          </a:r>
        </a:p>
        <a:p>
          <a:pPr marL="114300" lvl="1" indent="-114300" algn="l" defTabSz="533400">
            <a:lnSpc>
              <a:spcPct val="90000"/>
            </a:lnSpc>
            <a:spcBef>
              <a:spcPct val="0"/>
            </a:spcBef>
            <a:spcAft>
              <a:spcPct val="15000"/>
            </a:spcAft>
            <a:buChar char="•"/>
          </a:pPr>
          <a:r>
            <a:rPr lang="en-US" sz="1200" kern="1200" dirty="0"/>
            <a:t>Broad:</a:t>
          </a:r>
        </a:p>
        <a:p>
          <a:pPr marL="114300" lvl="1" indent="-114300" algn="l" defTabSz="533400">
            <a:lnSpc>
              <a:spcPct val="90000"/>
            </a:lnSpc>
            <a:spcBef>
              <a:spcPct val="0"/>
            </a:spcBef>
            <a:spcAft>
              <a:spcPct val="15000"/>
            </a:spcAft>
            <a:buChar char="•"/>
          </a:pPr>
          <a:r>
            <a:rPr lang="en-US" sz="1200" kern="1200" dirty="0"/>
            <a:t>Intensity of Intervention:</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Movement System: </a:t>
          </a:r>
        </a:p>
        <a:p>
          <a:pPr marL="114300" lvl="1" indent="-114300" algn="l" defTabSz="533400">
            <a:lnSpc>
              <a:spcPct val="90000"/>
            </a:lnSpc>
            <a:spcBef>
              <a:spcPct val="0"/>
            </a:spcBef>
            <a:spcAft>
              <a:spcPct val="15000"/>
            </a:spcAft>
            <a:buChar char="•"/>
          </a:pPr>
          <a:r>
            <a:rPr lang="en-US" sz="1200" kern="1200" dirty="0"/>
            <a:t>Specific: weakness in LE’s, decreased endurance</a:t>
          </a:r>
        </a:p>
        <a:p>
          <a:pPr marL="114300" lvl="1" indent="-114300" algn="l" defTabSz="533400">
            <a:lnSpc>
              <a:spcPct val="90000"/>
            </a:lnSpc>
            <a:spcBef>
              <a:spcPct val="0"/>
            </a:spcBef>
            <a:spcAft>
              <a:spcPct val="15000"/>
            </a:spcAft>
            <a:buChar char="•"/>
          </a:pPr>
          <a:r>
            <a:rPr lang="en-US" sz="1200" kern="1200" dirty="0"/>
            <a:t>Best Provider: PT</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Pathology (ROS):</a:t>
          </a:r>
        </a:p>
        <a:p>
          <a:pPr marL="114300" lvl="1" indent="-114300" algn="l" defTabSz="533400">
            <a:lnSpc>
              <a:spcPct val="90000"/>
            </a:lnSpc>
            <a:spcBef>
              <a:spcPct val="0"/>
            </a:spcBef>
            <a:spcAft>
              <a:spcPct val="15000"/>
            </a:spcAft>
            <a:buChar char="•"/>
          </a:pPr>
          <a:r>
            <a:rPr lang="en-US" sz="1200" kern="1200" dirty="0"/>
            <a:t>Safety/Precautions: decreased balance, increased muscle tone</a:t>
          </a:r>
        </a:p>
        <a:p>
          <a:pPr marL="114300" lvl="1" indent="-114300" algn="l" defTabSz="533400">
            <a:lnSpc>
              <a:spcPct val="90000"/>
            </a:lnSpc>
            <a:spcBef>
              <a:spcPct val="0"/>
            </a:spcBef>
            <a:spcAft>
              <a:spcPct val="15000"/>
            </a:spcAft>
            <a:buChar char="•"/>
          </a:pPr>
          <a:r>
            <a:rPr lang="en-US" sz="1200" kern="1200" dirty="0"/>
            <a:t>Prognosis: good</a:t>
          </a:r>
        </a:p>
        <a:p>
          <a:pPr marL="114300" lvl="1" indent="-114300" algn="l" defTabSz="533400">
            <a:lnSpc>
              <a:spcPct val="90000"/>
            </a:lnSpc>
            <a:spcBef>
              <a:spcPct val="0"/>
            </a:spcBef>
            <a:spcAft>
              <a:spcPct val="15000"/>
            </a:spcAft>
            <a:buChar char="•"/>
          </a:pPr>
          <a:r>
            <a:rPr lang="en-US" sz="1200" kern="1200" dirty="0"/>
            <a:t>Best Provider: PT</a:t>
          </a:r>
        </a:p>
      </dsp:txBody>
      <dsp:txXfrm>
        <a:off x="3256184" y="2360600"/>
        <a:ext cx="1566481" cy="1435941"/>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9D258-0E1A-4410-B045-205AC46C8173}">
      <dsp:nvSpPr>
        <dsp:cNvPr id="0" name=""/>
        <dsp:cNvSpPr/>
      </dsp:nvSpPr>
      <dsp:spPr>
        <a:xfrm>
          <a:off x="962733" y="0"/>
          <a:ext cx="1962762" cy="196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17" tIns="39370" rIns="108017" bIns="39370" numCol="1" spcCol="1270" anchor="ctr" anchorCtr="0">
          <a:noAutofit/>
        </a:bodyPr>
        <a:lstStyle/>
        <a:p>
          <a:pPr marL="0" lvl="0" indent="0" algn="ctr" defTabSz="1377950">
            <a:lnSpc>
              <a:spcPct val="90000"/>
            </a:lnSpc>
            <a:spcBef>
              <a:spcPct val="0"/>
            </a:spcBef>
            <a:spcAft>
              <a:spcPct val="35000"/>
            </a:spcAft>
            <a:buNone/>
          </a:pPr>
          <a:r>
            <a:rPr lang="en-US" sz="3100" kern="1200"/>
            <a:t>Treat</a:t>
          </a:r>
        </a:p>
      </dsp:txBody>
      <dsp:txXfrm>
        <a:off x="1250173" y="287440"/>
        <a:ext cx="1387882" cy="1387882"/>
      </dsp:txXfrm>
    </dsp:sp>
    <dsp:sp modelId="{1F0E6161-C68C-477D-8E5C-3C42223FDB74}">
      <dsp:nvSpPr>
        <dsp:cNvPr id="0" name=""/>
        <dsp:cNvSpPr/>
      </dsp:nvSpPr>
      <dsp:spPr>
        <a:xfrm>
          <a:off x="2666293" y="487"/>
          <a:ext cx="1962762" cy="196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17" tIns="39370" rIns="108017" bIns="39370" numCol="1" spcCol="1270" anchor="ctr" anchorCtr="0">
          <a:noAutofit/>
        </a:bodyPr>
        <a:lstStyle/>
        <a:p>
          <a:pPr marL="0" lvl="0" indent="0" algn="ctr" defTabSz="1377950">
            <a:lnSpc>
              <a:spcPct val="90000"/>
            </a:lnSpc>
            <a:spcBef>
              <a:spcPct val="0"/>
            </a:spcBef>
            <a:spcAft>
              <a:spcPct val="35000"/>
            </a:spcAft>
            <a:buNone/>
          </a:pPr>
          <a:r>
            <a:rPr lang="en-US" sz="3100" kern="1200"/>
            <a:t>Treat &amp; Refer</a:t>
          </a:r>
        </a:p>
      </dsp:txBody>
      <dsp:txXfrm>
        <a:off x="2953733" y="287927"/>
        <a:ext cx="1387882" cy="1387882"/>
      </dsp:txXfrm>
    </dsp:sp>
    <dsp:sp modelId="{CAB71870-4ECA-457F-893E-AEF7B368C481}">
      <dsp:nvSpPr>
        <dsp:cNvPr id="0" name=""/>
        <dsp:cNvSpPr/>
      </dsp:nvSpPr>
      <dsp:spPr>
        <a:xfrm>
          <a:off x="4236503" y="487"/>
          <a:ext cx="1962762" cy="196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17" tIns="39370" rIns="108017" bIns="39370" numCol="1" spcCol="1270" anchor="ctr" anchorCtr="0">
          <a:noAutofit/>
        </a:bodyPr>
        <a:lstStyle/>
        <a:p>
          <a:pPr marL="0" lvl="0" indent="0" algn="ctr" defTabSz="1377950">
            <a:lnSpc>
              <a:spcPct val="90000"/>
            </a:lnSpc>
            <a:spcBef>
              <a:spcPct val="0"/>
            </a:spcBef>
            <a:spcAft>
              <a:spcPct val="35000"/>
            </a:spcAft>
            <a:buNone/>
          </a:pPr>
          <a:r>
            <a:rPr lang="en-US" sz="3100" kern="1200"/>
            <a:t>Refer</a:t>
          </a:r>
        </a:p>
      </dsp:txBody>
      <dsp:txXfrm>
        <a:off x="4523943" y="287927"/>
        <a:ext cx="1387882" cy="138788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81C4-B736-4755-8B93-20D5FCC476E1}">
      <dsp:nvSpPr>
        <dsp:cNvPr id="0" name=""/>
        <dsp:cNvSpPr/>
      </dsp:nvSpPr>
      <dsp:spPr>
        <a:xfrm>
          <a:off x="4456807" y="1485"/>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Patient Needs</a:t>
          </a:r>
        </a:p>
        <a:p>
          <a:pPr marL="114300" lvl="1" indent="-114300" algn="l" defTabSz="533400">
            <a:lnSpc>
              <a:spcPct val="90000"/>
            </a:lnSpc>
            <a:spcBef>
              <a:spcPct val="0"/>
            </a:spcBef>
            <a:spcAft>
              <a:spcPct val="15000"/>
            </a:spcAft>
            <a:buChar char="•"/>
          </a:pPr>
          <a:r>
            <a:rPr lang="en-US" sz="1200" kern="1200"/>
            <a:t>Fears/Concerns</a:t>
          </a:r>
        </a:p>
        <a:p>
          <a:pPr marL="114300" lvl="1" indent="-114300" algn="l" defTabSz="533400">
            <a:lnSpc>
              <a:spcPct val="90000"/>
            </a:lnSpc>
            <a:spcBef>
              <a:spcPct val="0"/>
            </a:spcBef>
            <a:spcAft>
              <a:spcPct val="15000"/>
            </a:spcAft>
            <a:buChar char="•"/>
          </a:pPr>
          <a:r>
            <a:rPr lang="en-US" sz="1200" kern="1200"/>
            <a:t>Expectations</a:t>
          </a:r>
        </a:p>
        <a:p>
          <a:pPr marL="114300" lvl="1" indent="-114300" algn="l" defTabSz="533400">
            <a:lnSpc>
              <a:spcPct val="90000"/>
            </a:lnSpc>
            <a:spcBef>
              <a:spcPct val="0"/>
            </a:spcBef>
            <a:spcAft>
              <a:spcPct val="15000"/>
            </a:spcAft>
            <a:buChar char="•"/>
          </a:pPr>
          <a:r>
            <a:rPr lang="en-US" sz="1200" kern="1200"/>
            <a:t>Comparable Sign</a:t>
          </a:r>
        </a:p>
      </dsp:txBody>
      <dsp:txXfrm>
        <a:off x="4691412" y="236090"/>
        <a:ext cx="1132775" cy="1132775"/>
      </dsp:txXfrm>
    </dsp:sp>
    <dsp:sp modelId="{D8377FA5-1E55-4602-A8D6-4D70EC19F454}">
      <dsp:nvSpPr>
        <dsp:cNvPr id="0" name=""/>
        <dsp:cNvSpPr/>
      </dsp:nvSpPr>
      <dsp:spPr>
        <a:xfrm rot="2160000">
          <a:off x="6008526" y="1232832"/>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0769" y="1303285"/>
        <a:ext cx="299163" cy="324402"/>
      </dsp:txXfrm>
    </dsp:sp>
    <dsp:sp modelId="{A648103B-DE4A-4D53-BF84-F1DDA5D61C29}">
      <dsp:nvSpPr>
        <dsp:cNvPr id="0" name=""/>
        <dsp:cNvSpPr/>
      </dsp:nvSpPr>
      <dsp:spPr>
        <a:xfrm>
          <a:off x="6405207"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History &amp; Physical Exam</a:t>
          </a:r>
        </a:p>
      </dsp:txBody>
      <dsp:txXfrm>
        <a:off x="6639812" y="1651686"/>
        <a:ext cx="1132775" cy="1132775"/>
      </dsp:txXfrm>
    </dsp:sp>
    <dsp:sp modelId="{52BF4402-3A1D-4A08-8C02-47BBBD40AA61}">
      <dsp:nvSpPr>
        <dsp:cNvPr id="0" name=""/>
        <dsp:cNvSpPr/>
      </dsp:nvSpPr>
      <dsp:spPr>
        <a:xfrm rot="6480000">
          <a:off x="6624138" y="3081477"/>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708054" y="3128643"/>
        <a:ext cx="299163" cy="324402"/>
      </dsp:txXfrm>
    </dsp:sp>
    <dsp:sp modelId="{269B0916-87EE-46B3-8A9B-6AF318949BAF}">
      <dsp:nvSpPr>
        <dsp:cNvPr id="0" name=""/>
        <dsp:cNvSpPr/>
      </dsp:nvSpPr>
      <dsp:spPr>
        <a:xfrm>
          <a:off x="5660984"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Diagnosis</a:t>
          </a:r>
        </a:p>
        <a:p>
          <a:pPr marL="114300" lvl="1" indent="-114300" algn="l" defTabSz="533400">
            <a:lnSpc>
              <a:spcPct val="90000"/>
            </a:lnSpc>
            <a:spcBef>
              <a:spcPct val="0"/>
            </a:spcBef>
            <a:spcAft>
              <a:spcPct val="15000"/>
            </a:spcAft>
            <a:buChar char="•"/>
          </a:pPr>
          <a:r>
            <a:rPr lang="en-US" sz="1200" kern="1200" dirty="0"/>
            <a:t>Dysfunctional Neuroplasticity</a:t>
          </a:r>
        </a:p>
        <a:p>
          <a:pPr marL="114300" lvl="1" indent="-114300" algn="l" defTabSz="533400">
            <a:lnSpc>
              <a:spcPct val="90000"/>
            </a:lnSpc>
            <a:spcBef>
              <a:spcPct val="0"/>
            </a:spcBef>
            <a:spcAft>
              <a:spcPct val="15000"/>
            </a:spcAft>
            <a:buChar char="•"/>
          </a:pPr>
          <a:r>
            <a:rPr lang="en-US" sz="1200" kern="1200"/>
            <a:t>Pathology</a:t>
          </a:r>
        </a:p>
        <a:p>
          <a:pPr marL="114300" lvl="1" indent="-114300" algn="l" defTabSz="533400">
            <a:lnSpc>
              <a:spcPct val="90000"/>
            </a:lnSpc>
            <a:spcBef>
              <a:spcPct val="0"/>
            </a:spcBef>
            <a:spcAft>
              <a:spcPct val="15000"/>
            </a:spcAft>
            <a:buChar char="•"/>
          </a:pPr>
          <a:r>
            <a:rPr lang="en-US" sz="1200" kern="1200"/>
            <a:t>Movement</a:t>
          </a:r>
        </a:p>
      </dsp:txBody>
      <dsp:txXfrm>
        <a:off x="5895589" y="3942169"/>
        <a:ext cx="1132775" cy="1132775"/>
      </dsp:txXfrm>
    </dsp:sp>
    <dsp:sp modelId="{AFA1D6C6-1757-4D0D-AF3A-323E86DD0706}">
      <dsp:nvSpPr>
        <dsp:cNvPr id="0" name=""/>
        <dsp:cNvSpPr/>
      </dsp:nvSpPr>
      <dsp:spPr>
        <a:xfrm rot="10800000">
          <a:off x="5056207" y="423822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84419" y="4346355"/>
        <a:ext cx="299163" cy="324402"/>
      </dsp:txXfrm>
    </dsp:sp>
    <dsp:sp modelId="{AFB7D306-5AEB-4DDC-A69B-4DE0E7152608}">
      <dsp:nvSpPr>
        <dsp:cNvPr id="0" name=""/>
        <dsp:cNvSpPr/>
      </dsp:nvSpPr>
      <dsp:spPr>
        <a:xfrm>
          <a:off x="3252629" y="3707564"/>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Treatment Options</a:t>
          </a:r>
        </a:p>
        <a:p>
          <a:pPr marL="114300" lvl="1" indent="-114300" algn="l" defTabSz="533400">
            <a:lnSpc>
              <a:spcPct val="90000"/>
            </a:lnSpc>
            <a:spcBef>
              <a:spcPct val="0"/>
            </a:spcBef>
            <a:spcAft>
              <a:spcPct val="15000"/>
            </a:spcAft>
            <a:buChar char="•"/>
          </a:pPr>
          <a:r>
            <a:rPr lang="en-US" sz="1200" kern="1200"/>
            <a:t>Treat</a:t>
          </a:r>
        </a:p>
        <a:p>
          <a:pPr marL="114300" lvl="1" indent="-114300" algn="l" defTabSz="533400">
            <a:lnSpc>
              <a:spcPct val="90000"/>
            </a:lnSpc>
            <a:spcBef>
              <a:spcPct val="0"/>
            </a:spcBef>
            <a:spcAft>
              <a:spcPct val="15000"/>
            </a:spcAft>
            <a:buChar char="•"/>
          </a:pPr>
          <a:r>
            <a:rPr lang="en-US" sz="1200" kern="1200"/>
            <a:t>Treat &amp; Refer</a:t>
          </a:r>
        </a:p>
        <a:p>
          <a:pPr marL="114300" lvl="1" indent="-114300" algn="l" defTabSz="533400">
            <a:lnSpc>
              <a:spcPct val="90000"/>
            </a:lnSpc>
            <a:spcBef>
              <a:spcPct val="0"/>
            </a:spcBef>
            <a:spcAft>
              <a:spcPct val="15000"/>
            </a:spcAft>
            <a:buChar char="•"/>
          </a:pPr>
          <a:r>
            <a:rPr lang="en-US" sz="1200" kern="1200"/>
            <a:t>Refer</a:t>
          </a:r>
        </a:p>
      </dsp:txBody>
      <dsp:txXfrm>
        <a:off x="3487234" y="3942169"/>
        <a:ext cx="1132775" cy="1132775"/>
      </dsp:txXfrm>
    </dsp:sp>
    <dsp:sp modelId="{A16C56D3-4379-4EB0-A0E2-8AEC8CAF769A}">
      <dsp:nvSpPr>
        <dsp:cNvPr id="0" name=""/>
        <dsp:cNvSpPr/>
      </dsp:nvSpPr>
      <dsp:spPr>
        <a:xfrm rot="15120000">
          <a:off x="3471560" y="3104484"/>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55476" y="3273586"/>
        <a:ext cx="299163" cy="324402"/>
      </dsp:txXfrm>
    </dsp:sp>
    <dsp:sp modelId="{9A877CB6-20D6-4098-A332-085AFFB6EEDF}">
      <dsp:nvSpPr>
        <dsp:cNvPr id="0" name=""/>
        <dsp:cNvSpPr/>
      </dsp:nvSpPr>
      <dsp:spPr>
        <a:xfrm>
          <a:off x="2508406" y="1417081"/>
          <a:ext cx="1601985" cy="160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a:t>Reassess</a:t>
          </a:r>
        </a:p>
        <a:p>
          <a:pPr marL="114300" lvl="1" indent="-114300" algn="l" defTabSz="533400">
            <a:lnSpc>
              <a:spcPct val="90000"/>
            </a:lnSpc>
            <a:spcBef>
              <a:spcPct val="0"/>
            </a:spcBef>
            <a:spcAft>
              <a:spcPct val="15000"/>
            </a:spcAft>
            <a:buChar char="•"/>
          </a:pPr>
          <a:r>
            <a:rPr lang="en-US" sz="1200" kern="1200"/>
            <a:t>Comparable Sign</a:t>
          </a:r>
        </a:p>
      </dsp:txBody>
      <dsp:txXfrm>
        <a:off x="2743011" y="1651686"/>
        <a:ext cx="1132775" cy="1132775"/>
      </dsp:txXfrm>
    </dsp:sp>
    <dsp:sp modelId="{912EDDA5-AF8F-4130-A9F9-5644F24DBF47}">
      <dsp:nvSpPr>
        <dsp:cNvPr id="0" name=""/>
        <dsp:cNvSpPr/>
      </dsp:nvSpPr>
      <dsp:spPr>
        <a:xfrm rot="19440000">
          <a:off x="4060126" y="1247051"/>
          <a:ext cx="427375" cy="54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2369" y="1392866"/>
        <a:ext cx="299163" cy="32440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a:t>What is your greatest concern about your </a:t>
          </a:r>
          <a:r>
            <a:rPr lang="en-US" sz="1000" u="sng" kern="1200"/>
            <a:t>[problem]</a:t>
          </a:r>
          <a:r>
            <a:rPr lang="en-US" sz="1000" kern="1200"/>
            <a:t>?</a:t>
          </a:r>
        </a:p>
        <a:p>
          <a:pPr marL="57150" lvl="1" indent="-57150" algn="l" defTabSz="444500">
            <a:lnSpc>
              <a:spcPct val="90000"/>
            </a:lnSpc>
            <a:spcBef>
              <a:spcPct val="0"/>
            </a:spcBef>
            <a:spcAft>
              <a:spcPct val="15000"/>
            </a:spcAft>
            <a:buChar char="•"/>
          </a:pPr>
          <a:r>
            <a:rPr lang="en-US" sz="1000" kern="1200"/>
            <a:t>What is wrong with me?</a:t>
          </a:r>
        </a:p>
        <a:p>
          <a:pPr marL="57150" lvl="1" indent="-57150" algn="l" defTabSz="444500">
            <a:lnSpc>
              <a:spcPct val="90000"/>
            </a:lnSpc>
            <a:spcBef>
              <a:spcPct val="0"/>
            </a:spcBef>
            <a:spcAft>
              <a:spcPct val="15000"/>
            </a:spcAft>
            <a:buChar char="•"/>
          </a:pPr>
          <a:r>
            <a:rPr lang="en-US" sz="1000" kern="1200"/>
            <a:t>Will it get better?</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a:t>If I can magically fix you overnight, how would you test it tomorrow morning to prove that it really is fixed</a:t>
          </a:r>
        </a:p>
        <a:p>
          <a:pPr marL="57150" lvl="1" indent="-57150" algn="l" defTabSz="444500">
            <a:lnSpc>
              <a:spcPct val="90000"/>
            </a:lnSpc>
            <a:spcBef>
              <a:spcPct val="0"/>
            </a:spcBef>
            <a:spcAft>
              <a:spcPct val="15000"/>
            </a:spcAft>
            <a:buChar char="•"/>
          </a:pPr>
          <a:r>
            <a:rPr lang="en-US" sz="1000" kern="1200"/>
            <a:t>What do you think is going on?</a:t>
          </a:r>
        </a:p>
        <a:p>
          <a:pPr marL="57150" lvl="1" indent="-57150" algn="l" defTabSz="444500">
            <a:lnSpc>
              <a:spcPct val="90000"/>
            </a:lnSpc>
            <a:spcBef>
              <a:spcPct val="0"/>
            </a:spcBef>
            <a:spcAft>
              <a:spcPct val="15000"/>
            </a:spcAft>
            <a:buChar char="•"/>
          </a:pPr>
          <a:r>
            <a:rPr lang="en-US" sz="1000" kern="1200"/>
            <a:t>What do you think will fix the problem?</a:t>
          </a:r>
        </a:p>
        <a:p>
          <a:pPr marL="57150" lvl="1" indent="-57150" algn="l" defTabSz="444500">
            <a:lnSpc>
              <a:spcPct val="90000"/>
            </a:lnSpc>
            <a:spcBef>
              <a:spcPct val="0"/>
            </a:spcBef>
            <a:spcAft>
              <a:spcPct val="15000"/>
            </a:spcAft>
            <a:buChar char="•"/>
          </a:pPr>
          <a:r>
            <a:rPr lang="en-US" sz="1000" kern="1200"/>
            <a:t>What have you already tried? Or What do you feel won’t work?</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685358" y="23487"/>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Mobility</a:t>
          </a:r>
        </a:p>
      </dsp:txBody>
      <dsp:txXfrm>
        <a:off x="826284" y="187900"/>
        <a:ext cx="939501" cy="387544"/>
      </dsp:txXfrm>
    </dsp:sp>
    <dsp:sp modelId="{B64FFC51-2FC3-4496-9E08-CDF9A4C053DC}">
      <dsp:nvSpPr>
        <dsp:cNvPr id="0" name=""/>
        <dsp:cNvSpPr/>
      </dsp:nvSpPr>
      <dsp:spPr>
        <a:xfrm>
          <a:off x="1225572" y="563700"/>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Motor Control</a:t>
          </a:r>
        </a:p>
      </dsp:txBody>
      <dsp:txXfrm>
        <a:off x="1883223" y="704626"/>
        <a:ext cx="469750" cy="939501"/>
      </dsp:txXfrm>
    </dsp:sp>
    <dsp:sp modelId="{CC00FCAE-84AC-4A36-8A90-A95C5DCC1C9D}">
      <dsp:nvSpPr>
        <dsp:cNvPr id="0" name=""/>
        <dsp:cNvSpPr/>
      </dsp:nvSpPr>
      <dsp:spPr>
        <a:xfrm>
          <a:off x="685358" y="1103914"/>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Force</a:t>
          </a:r>
        </a:p>
      </dsp:txBody>
      <dsp:txXfrm>
        <a:off x="826284" y="1773309"/>
        <a:ext cx="939501" cy="387544"/>
      </dsp:txXfrm>
    </dsp:sp>
    <dsp:sp modelId="{6EE7939A-13CF-46FD-8727-CE3C4DD786F9}">
      <dsp:nvSpPr>
        <dsp:cNvPr id="0" name=""/>
        <dsp:cNvSpPr/>
      </dsp:nvSpPr>
      <dsp:spPr>
        <a:xfrm>
          <a:off x="150275" y="562699"/>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Energy</a:t>
          </a:r>
        </a:p>
      </dsp:txBody>
      <dsp:txXfrm>
        <a:off x="244225" y="703624"/>
        <a:ext cx="469750" cy="939501"/>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586F-EDDC-45EF-BEF3-0518C15872B6}">
      <dsp:nvSpPr>
        <dsp:cNvPr id="0" name=""/>
        <dsp:cNvSpPr/>
      </dsp:nvSpPr>
      <dsp:spPr>
        <a:xfrm>
          <a:off x="3662610" y="66466"/>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Fears/Concerns</a:t>
          </a:r>
        </a:p>
        <a:p>
          <a:pPr marL="57150" lvl="1" indent="-57150" algn="l" defTabSz="444500">
            <a:lnSpc>
              <a:spcPct val="90000"/>
            </a:lnSpc>
            <a:spcBef>
              <a:spcPct val="0"/>
            </a:spcBef>
            <a:spcAft>
              <a:spcPct val="15000"/>
            </a:spcAft>
            <a:buChar char="•"/>
          </a:pPr>
          <a:r>
            <a:rPr lang="en-US" sz="1000" kern="1200"/>
            <a:t>What is your greatest concern about your </a:t>
          </a:r>
          <a:r>
            <a:rPr lang="en-US" sz="1000" u="sng" kern="1200"/>
            <a:t>[problem]</a:t>
          </a:r>
          <a:r>
            <a:rPr lang="en-US" sz="1000" kern="1200"/>
            <a:t>?</a:t>
          </a:r>
        </a:p>
        <a:p>
          <a:pPr marL="57150" lvl="1" indent="-57150" algn="l" defTabSz="444500">
            <a:lnSpc>
              <a:spcPct val="90000"/>
            </a:lnSpc>
            <a:spcBef>
              <a:spcPct val="0"/>
            </a:spcBef>
            <a:spcAft>
              <a:spcPct val="15000"/>
            </a:spcAft>
            <a:buChar char="•"/>
          </a:pPr>
          <a:r>
            <a:rPr lang="en-US" sz="1000" kern="1200"/>
            <a:t>What is wrong with me?</a:t>
          </a:r>
        </a:p>
        <a:p>
          <a:pPr marL="57150" lvl="1" indent="-57150" algn="l" defTabSz="444500">
            <a:lnSpc>
              <a:spcPct val="90000"/>
            </a:lnSpc>
            <a:spcBef>
              <a:spcPct val="0"/>
            </a:spcBef>
            <a:spcAft>
              <a:spcPct val="15000"/>
            </a:spcAft>
            <a:buChar char="•"/>
          </a:pPr>
          <a:r>
            <a:rPr lang="en-US" sz="1000" kern="1200"/>
            <a:t>Will it get better?</a:t>
          </a:r>
        </a:p>
      </dsp:txBody>
      <dsp:txXfrm>
        <a:off x="4087994" y="624782"/>
        <a:ext cx="2339611" cy="1435670"/>
      </dsp:txXfrm>
    </dsp:sp>
    <dsp:sp modelId="{8E48CC2E-9D03-4AC2-BFC3-EA281BCF3F33}">
      <dsp:nvSpPr>
        <dsp:cNvPr id="0" name=""/>
        <dsp:cNvSpPr/>
      </dsp:nvSpPr>
      <dsp:spPr>
        <a:xfrm>
          <a:off x="481380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Expectations</a:t>
          </a:r>
        </a:p>
        <a:p>
          <a:pPr marL="57150" lvl="1" indent="-57150" algn="l" defTabSz="444500">
            <a:lnSpc>
              <a:spcPct val="90000"/>
            </a:lnSpc>
            <a:spcBef>
              <a:spcPct val="0"/>
            </a:spcBef>
            <a:spcAft>
              <a:spcPct val="15000"/>
            </a:spcAft>
            <a:buChar char="•"/>
          </a:pPr>
          <a:r>
            <a:rPr lang="en-US" sz="1000" kern="1200"/>
            <a:t>If I can magically fix you overnight, how would you test it tomorrow morning to prove that it really is fixed</a:t>
          </a:r>
        </a:p>
        <a:p>
          <a:pPr marL="57150" lvl="1" indent="-57150" algn="l" defTabSz="444500">
            <a:lnSpc>
              <a:spcPct val="90000"/>
            </a:lnSpc>
            <a:spcBef>
              <a:spcPct val="0"/>
            </a:spcBef>
            <a:spcAft>
              <a:spcPct val="15000"/>
            </a:spcAft>
            <a:buChar char="•"/>
          </a:pPr>
          <a:r>
            <a:rPr lang="en-US" sz="1000" kern="1200"/>
            <a:t>What do you think is going on?</a:t>
          </a:r>
        </a:p>
        <a:p>
          <a:pPr marL="57150" lvl="1" indent="-57150" algn="l" defTabSz="444500">
            <a:lnSpc>
              <a:spcPct val="90000"/>
            </a:lnSpc>
            <a:spcBef>
              <a:spcPct val="0"/>
            </a:spcBef>
            <a:spcAft>
              <a:spcPct val="15000"/>
            </a:spcAft>
            <a:buChar char="•"/>
          </a:pPr>
          <a:r>
            <a:rPr lang="en-US" sz="1000" kern="1200"/>
            <a:t>What do you think will fix the problem?</a:t>
          </a:r>
        </a:p>
        <a:p>
          <a:pPr marL="57150" lvl="1" indent="-57150" algn="l" defTabSz="444500">
            <a:lnSpc>
              <a:spcPct val="90000"/>
            </a:lnSpc>
            <a:spcBef>
              <a:spcPct val="0"/>
            </a:spcBef>
            <a:spcAft>
              <a:spcPct val="15000"/>
            </a:spcAft>
            <a:buChar char="•"/>
          </a:pPr>
          <a:r>
            <a:rPr lang="en-US" sz="1000" kern="1200"/>
            <a:t>What have you already tried? Or What do you feel won’t work?</a:t>
          </a:r>
        </a:p>
      </dsp:txBody>
      <dsp:txXfrm>
        <a:off x="5789529" y="2884634"/>
        <a:ext cx="1914227" cy="1754708"/>
      </dsp:txXfrm>
    </dsp:sp>
    <dsp:sp modelId="{1D6FD734-BF41-4131-B4F3-3F4AA66779DD}">
      <dsp:nvSpPr>
        <dsp:cNvPr id="0" name=""/>
        <dsp:cNvSpPr/>
      </dsp:nvSpPr>
      <dsp:spPr>
        <a:xfrm>
          <a:off x="2511415" y="2060453"/>
          <a:ext cx="3190379" cy="31903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77850">
            <a:lnSpc>
              <a:spcPct val="90000"/>
            </a:lnSpc>
            <a:spcBef>
              <a:spcPct val="0"/>
            </a:spcBef>
            <a:spcAft>
              <a:spcPct val="35000"/>
            </a:spcAft>
            <a:buNone/>
          </a:pPr>
          <a:r>
            <a:rPr lang="en-US" sz="1300" kern="1200"/>
            <a:t>Comparable signs</a:t>
          </a:r>
        </a:p>
        <a:p>
          <a:pPr marL="57150" lvl="1" indent="-57150" algn="l" defTabSz="444500">
            <a:lnSpc>
              <a:spcPct val="90000"/>
            </a:lnSpc>
            <a:spcBef>
              <a:spcPct val="0"/>
            </a:spcBef>
            <a:spcAft>
              <a:spcPct val="15000"/>
            </a:spcAft>
            <a:buChar char="•"/>
          </a:pPr>
          <a:r>
            <a:rPr lang="en-US" sz="1000" kern="1200"/>
            <a:t>Control</a:t>
          </a:r>
        </a:p>
        <a:p>
          <a:pPr marL="57150" lvl="1" indent="-57150" algn="l" defTabSz="444500">
            <a:lnSpc>
              <a:spcPct val="90000"/>
            </a:lnSpc>
            <a:spcBef>
              <a:spcPct val="0"/>
            </a:spcBef>
            <a:spcAft>
              <a:spcPct val="15000"/>
            </a:spcAft>
            <a:buChar char="•"/>
          </a:pPr>
          <a:r>
            <a:rPr lang="en-US" sz="1000" kern="1200"/>
            <a:t>Amount</a:t>
          </a:r>
        </a:p>
        <a:p>
          <a:pPr marL="57150" lvl="1" indent="-57150" algn="l" defTabSz="444500">
            <a:lnSpc>
              <a:spcPct val="90000"/>
            </a:lnSpc>
            <a:spcBef>
              <a:spcPct val="0"/>
            </a:spcBef>
            <a:spcAft>
              <a:spcPct val="15000"/>
            </a:spcAft>
            <a:buChar char="•"/>
          </a:pPr>
          <a:r>
            <a:rPr lang="en-US" sz="1000" kern="1200"/>
            <a:t>Speed</a:t>
          </a:r>
        </a:p>
        <a:p>
          <a:pPr marL="57150" lvl="1" indent="-57150" algn="l" defTabSz="444500">
            <a:lnSpc>
              <a:spcPct val="90000"/>
            </a:lnSpc>
            <a:spcBef>
              <a:spcPct val="0"/>
            </a:spcBef>
            <a:spcAft>
              <a:spcPct val="15000"/>
            </a:spcAft>
            <a:buChar char="•"/>
          </a:pPr>
          <a:r>
            <a:rPr lang="en-US" sz="1000" kern="1200"/>
            <a:t>Symmetry</a:t>
          </a:r>
        </a:p>
        <a:p>
          <a:pPr marL="57150" lvl="1" indent="-57150" algn="l" defTabSz="444500">
            <a:lnSpc>
              <a:spcPct val="90000"/>
            </a:lnSpc>
            <a:spcBef>
              <a:spcPct val="0"/>
            </a:spcBef>
            <a:spcAft>
              <a:spcPct val="15000"/>
            </a:spcAft>
            <a:buChar char="•"/>
          </a:pPr>
          <a:r>
            <a:rPr lang="en-US" sz="1000" kern="1200"/>
            <a:t>Symptoms</a:t>
          </a:r>
        </a:p>
      </dsp:txBody>
      <dsp:txXfrm>
        <a:off x="2811842" y="2884634"/>
        <a:ext cx="1914227" cy="175470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dirty="0"/>
            <a:t>Dysfunctional Neuroplasticity</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Broad Scope of Intervention</a:t>
          </a:r>
        </a:p>
        <a:p>
          <a:pPr marL="114300" lvl="1" indent="-114300" algn="l" defTabSz="533400">
            <a:lnSpc>
              <a:spcPct val="90000"/>
            </a:lnSpc>
            <a:spcBef>
              <a:spcPct val="0"/>
            </a:spcBef>
            <a:spcAft>
              <a:spcPct val="15000"/>
            </a:spcAft>
            <a:buChar char="•"/>
          </a:pPr>
          <a:r>
            <a:rPr lang="en-US" sz="1200" kern="1200"/>
            <a:t>Intensity of Intervention</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Movement System</a:t>
          </a:r>
        </a:p>
        <a:p>
          <a:pPr marL="114300" lvl="1" indent="-114300" algn="l" defTabSz="533400">
            <a:lnSpc>
              <a:spcPct val="90000"/>
            </a:lnSpc>
            <a:spcBef>
              <a:spcPct val="0"/>
            </a:spcBef>
            <a:spcAft>
              <a:spcPct val="15000"/>
            </a:spcAft>
            <a:buChar char="•"/>
          </a:pPr>
          <a:r>
            <a:rPr lang="en-US" sz="1200" kern="1200"/>
            <a:t>Specific Type of Intervention</a:t>
          </a:r>
        </a:p>
        <a:p>
          <a:pPr marL="114300" lvl="1" indent="-114300" algn="l" defTabSz="533400">
            <a:lnSpc>
              <a:spcPct val="90000"/>
            </a:lnSpc>
            <a:spcBef>
              <a:spcPct val="0"/>
            </a:spcBef>
            <a:spcAft>
              <a:spcPct val="15000"/>
            </a:spcAft>
            <a:buChar char="•"/>
          </a:pPr>
          <a:r>
            <a:rPr lang="en-US" sz="1200" kern="1200"/>
            <a:t>Best Provider</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kern="1200"/>
            <a:t>Pathology (Review of Systems)</a:t>
          </a:r>
        </a:p>
        <a:p>
          <a:pPr marL="114300" lvl="1" indent="-114300" algn="l" defTabSz="533400">
            <a:lnSpc>
              <a:spcPct val="90000"/>
            </a:lnSpc>
            <a:spcBef>
              <a:spcPct val="0"/>
            </a:spcBef>
            <a:spcAft>
              <a:spcPct val="15000"/>
            </a:spcAft>
            <a:buChar char="•"/>
          </a:pPr>
          <a:r>
            <a:rPr lang="en-US" sz="1200" kern="1200"/>
            <a:t>Safety/Precautions</a:t>
          </a:r>
        </a:p>
        <a:p>
          <a:pPr marL="114300" lvl="1" indent="-114300" algn="l" defTabSz="533400">
            <a:lnSpc>
              <a:spcPct val="90000"/>
            </a:lnSpc>
            <a:spcBef>
              <a:spcPct val="0"/>
            </a:spcBef>
            <a:spcAft>
              <a:spcPct val="15000"/>
            </a:spcAft>
            <a:buChar char="•"/>
          </a:pPr>
          <a:r>
            <a:rPr lang="en-US" sz="1200" kern="1200"/>
            <a:t>Prognosis</a:t>
          </a:r>
        </a:p>
        <a:p>
          <a:pPr marL="114300" lvl="1" indent="-114300" algn="l" defTabSz="533400">
            <a:lnSpc>
              <a:spcPct val="90000"/>
            </a:lnSpc>
            <a:spcBef>
              <a:spcPct val="0"/>
            </a:spcBef>
            <a:spcAft>
              <a:spcPct val="15000"/>
            </a:spcAft>
            <a:buChar char="•"/>
          </a:pPr>
          <a:r>
            <a:rPr lang="en-US" sz="1200" kern="1200"/>
            <a:t>Best Provider</a:t>
          </a:r>
        </a:p>
      </dsp:txBody>
      <dsp:txXfrm>
        <a:off x="3256184" y="2360600"/>
        <a:ext cx="1566481" cy="1435941"/>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US" sz="1700" kern="1200" dirty="0"/>
            <a:t>Dysfunctional Neuroplasticity:</a:t>
          </a:r>
        </a:p>
        <a:p>
          <a:pPr marL="114300" lvl="1" indent="-114300" algn="l" defTabSz="577850">
            <a:lnSpc>
              <a:spcPct val="90000"/>
            </a:lnSpc>
            <a:spcBef>
              <a:spcPct val="0"/>
            </a:spcBef>
            <a:spcAft>
              <a:spcPct val="15000"/>
            </a:spcAft>
            <a:buChar char="•"/>
          </a:pPr>
          <a:r>
            <a:rPr lang="en-US" sz="1300" kern="1200"/>
            <a:t>Prognosis:</a:t>
          </a:r>
        </a:p>
        <a:p>
          <a:pPr marL="114300" lvl="1" indent="-114300" algn="l" defTabSz="577850">
            <a:lnSpc>
              <a:spcPct val="90000"/>
            </a:lnSpc>
            <a:spcBef>
              <a:spcPct val="0"/>
            </a:spcBef>
            <a:spcAft>
              <a:spcPct val="15000"/>
            </a:spcAft>
            <a:buChar char="•"/>
          </a:pPr>
          <a:r>
            <a:rPr lang="en-US" sz="1300" kern="1200"/>
            <a:t>Broad:</a:t>
          </a:r>
        </a:p>
        <a:p>
          <a:pPr marL="114300" lvl="1" indent="-114300" algn="l" defTabSz="577850">
            <a:lnSpc>
              <a:spcPct val="90000"/>
            </a:lnSpc>
            <a:spcBef>
              <a:spcPct val="0"/>
            </a:spcBef>
            <a:spcAft>
              <a:spcPct val="15000"/>
            </a:spcAft>
            <a:buChar char="•"/>
          </a:pPr>
          <a:r>
            <a:rPr lang="en-US" sz="1300" kern="1200"/>
            <a:t>Intensity of Intervention:</a:t>
          </a:r>
        </a:p>
      </dsp:txBody>
      <dsp:txXfrm>
        <a:off x="4300505" y="511282"/>
        <a:ext cx="1914588" cy="1174861"/>
      </dsp:txXfrm>
    </dsp:sp>
    <dsp:sp modelId="{72283C5C-CF36-448A-88CA-5F690C7DDD04}">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US" sz="1700" kern="1200"/>
            <a:t>Movement System: </a:t>
          </a:r>
        </a:p>
        <a:p>
          <a:pPr marL="114300" lvl="1" indent="-114300" algn="l" defTabSz="577850">
            <a:lnSpc>
              <a:spcPct val="90000"/>
            </a:lnSpc>
            <a:spcBef>
              <a:spcPct val="0"/>
            </a:spcBef>
            <a:spcAft>
              <a:spcPct val="15000"/>
            </a:spcAft>
            <a:buChar char="•"/>
          </a:pPr>
          <a:r>
            <a:rPr lang="en-US" sz="1300" kern="1200"/>
            <a:t>Specific:</a:t>
          </a:r>
        </a:p>
        <a:p>
          <a:pPr marL="114300" lvl="1" indent="-114300" algn="l" defTabSz="577850">
            <a:lnSpc>
              <a:spcPct val="90000"/>
            </a:lnSpc>
            <a:spcBef>
              <a:spcPct val="0"/>
            </a:spcBef>
            <a:spcAft>
              <a:spcPct val="15000"/>
            </a:spcAft>
            <a:buChar char="•"/>
          </a:pPr>
          <a:r>
            <a:rPr lang="en-US" sz="1300" kern="1200"/>
            <a:t>Best Provider:</a:t>
          </a:r>
        </a:p>
      </dsp:txBody>
      <dsp:txXfrm>
        <a:off x="5692933" y="2360600"/>
        <a:ext cx="1566481" cy="1435941"/>
      </dsp:txXfrm>
    </dsp:sp>
    <dsp:sp modelId="{A3221692-6D74-46B0-849C-64A766059947}">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US" sz="1700" kern="1200"/>
            <a:t>Pathology (ROS):</a:t>
          </a:r>
        </a:p>
        <a:p>
          <a:pPr marL="114300" lvl="1" indent="-114300" algn="l" defTabSz="577850">
            <a:lnSpc>
              <a:spcPct val="90000"/>
            </a:lnSpc>
            <a:spcBef>
              <a:spcPct val="0"/>
            </a:spcBef>
            <a:spcAft>
              <a:spcPct val="15000"/>
            </a:spcAft>
            <a:buChar char="•"/>
          </a:pPr>
          <a:r>
            <a:rPr lang="en-US" sz="1300" kern="1200"/>
            <a:t>Safety/Precautions:</a:t>
          </a:r>
        </a:p>
        <a:p>
          <a:pPr marL="114300" lvl="1" indent="-114300" algn="l" defTabSz="577850">
            <a:lnSpc>
              <a:spcPct val="90000"/>
            </a:lnSpc>
            <a:spcBef>
              <a:spcPct val="0"/>
            </a:spcBef>
            <a:spcAft>
              <a:spcPct val="15000"/>
            </a:spcAft>
            <a:buChar char="•"/>
          </a:pPr>
          <a:r>
            <a:rPr lang="en-US" sz="1300" kern="1200"/>
            <a:t>Prognosis:</a:t>
          </a:r>
        </a:p>
        <a:p>
          <a:pPr marL="114300" lvl="1" indent="-114300" algn="l" defTabSz="577850">
            <a:lnSpc>
              <a:spcPct val="90000"/>
            </a:lnSpc>
            <a:spcBef>
              <a:spcPct val="0"/>
            </a:spcBef>
            <a:spcAft>
              <a:spcPct val="15000"/>
            </a:spcAft>
            <a:buChar char="•"/>
          </a:pPr>
          <a:r>
            <a:rPr lang="en-US" sz="1300" kern="1200"/>
            <a:t>Best Provider:</a:t>
          </a:r>
        </a:p>
      </dsp:txBody>
      <dsp:txXfrm>
        <a:off x="3256184" y="2360600"/>
        <a:ext cx="1566481" cy="143594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9D258-0E1A-4410-B045-205AC46C8173}">
      <dsp:nvSpPr>
        <dsp:cNvPr id="0" name=""/>
        <dsp:cNvSpPr/>
      </dsp:nvSpPr>
      <dsp:spPr>
        <a:xfrm>
          <a:off x="1096083" y="487"/>
          <a:ext cx="1962762" cy="196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17" tIns="39370" rIns="108017" bIns="39370" numCol="1" spcCol="1270" anchor="ctr" anchorCtr="0">
          <a:noAutofit/>
        </a:bodyPr>
        <a:lstStyle/>
        <a:p>
          <a:pPr marL="0" lvl="0" indent="0" algn="ctr" defTabSz="1377950">
            <a:lnSpc>
              <a:spcPct val="90000"/>
            </a:lnSpc>
            <a:spcBef>
              <a:spcPct val="0"/>
            </a:spcBef>
            <a:spcAft>
              <a:spcPct val="35000"/>
            </a:spcAft>
            <a:buNone/>
          </a:pPr>
          <a:r>
            <a:rPr lang="en-US" sz="3100" kern="1200"/>
            <a:t>Treat</a:t>
          </a:r>
        </a:p>
      </dsp:txBody>
      <dsp:txXfrm>
        <a:off x="1383523" y="287927"/>
        <a:ext cx="1387882" cy="1387882"/>
      </dsp:txXfrm>
    </dsp:sp>
    <dsp:sp modelId="{1F0E6161-C68C-477D-8E5C-3C42223FDB74}">
      <dsp:nvSpPr>
        <dsp:cNvPr id="0" name=""/>
        <dsp:cNvSpPr/>
      </dsp:nvSpPr>
      <dsp:spPr>
        <a:xfrm>
          <a:off x="2666293" y="487"/>
          <a:ext cx="1962762" cy="196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17" tIns="39370" rIns="108017" bIns="39370" numCol="1" spcCol="1270" anchor="ctr" anchorCtr="0">
          <a:noAutofit/>
        </a:bodyPr>
        <a:lstStyle/>
        <a:p>
          <a:pPr marL="0" lvl="0" indent="0" algn="ctr" defTabSz="1377950">
            <a:lnSpc>
              <a:spcPct val="90000"/>
            </a:lnSpc>
            <a:spcBef>
              <a:spcPct val="0"/>
            </a:spcBef>
            <a:spcAft>
              <a:spcPct val="35000"/>
            </a:spcAft>
            <a:buNone/>
          </a:pPr>
          <a:r>
            <a:rPr lang="en-US" sz="3100" kern="1200"/>
            <a:t>Treat &amp; Refer</a:t>
          </a:r>
        </a:p>
      </dsp:txBody>
      <dsp:txXfrm>
        <a:off x="2953733" y="287927"/>
        <a:ext cx="1387882" cy="1387882"/>
      </dsp:txXfrm>
    </dsp:sp>
    <dsp:sp modelId="{CAB71870-4ECA-457F-893E-AEF7B368C481}">
      <dsp:nvSpPr>
        <dsp:cNvPr id="0" name=""/>
        <dsp:cNvSpPr/>
      </dsp:nvSpPr>
      <dsp:spPr>
        <a:xfrm>
          <a:off x="4236503" y="487"/>
          <a:ext cx="1962762" cy="196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17" tIns="39370" rIns="108017" bIns="39370" numCol="1" spcCol="1270" anchor="ctr" anchorCtr="0">
          <a:noAutofit/>
        </a:bodyPr>
        <a:lstStyle/>
        <a:p>
          <a:pPr marL="0" lvl="0" indent="0" algn="ctr" defTabSz="1377950">
            <a:lnSpc>
              <a:spcPct val="90000"/>
            </a:lnSpc>
            <a:spcBef>
              <a:spcPct val="0"/>
            </a:spcBef>
            <a:spcAft>
              <a:spcPct val="35000"/>
            </a:spcAft>
            <a:buNone/>
          </a:pPr>
          <a:r>
            <a:rPr lang="en-US" sz="3100" kern="1200"/>
            <a:t>Refer</a:t>
          </a:r>
        </a:p>
      </dsp:txBody>
      <dsp:txXfrm>
        <a:off x="4523943" y="287927"/>
        <a:ext cx="1387882" cy="13878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895347" y="49836"/>
          <a:ext cx="2392141" cy="23921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Functional Neuroplasticity</a:t>
          </a:r>
        </a:p>
      </dsp:txBody>
      <dsp:txXfrm>
        <a:off x="1214300" y="468460"/>
        <a:ext cx="1754236" cy="1076463"/>
      </dsp:txXfrm>
    </dsp:sp>
    <dsp:sp modelId="{72283C5C-CF36-448A-88CA-5F690C7DDD04}">
      <dsp:nvSpPr>
        <dsp:cNvPr id="0" name=""/>
        <dsp:cNvSpPr/>
      </dsp:nvSpPr>
      <dsp:spPr>
        <a:xfrm>
          <a:off x="1758512" y="1544924"/>
          <a:ext cx="2392141" cy="23921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t>Movement System</a:t>
          </a:r>
        </a:p>
      </dsp:txBody>
      <dsp:txXfrm>
        <a:off x="2490108" y="2162894"/>
        <a:ext cx="1435284" cy="1315677"/>
      </dsp:txXfrm>
    </dsp:sp>
    <dsp:sp modelId="{A3221692-6D74-46B0-849C-64A766059947}">
      <dsp:nvSpPr>
        <dsp:cNvPr id="0" name=""/>
        <dsp:cNvSpPr/>
      </dsp:nvSpPr>
      <dsp:spPr>
        <a:xfrm>
          <a:off x="32183" y="1544924"/>
          <a:ext cx="2392141" cy="23921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t>Pathology</a:t>
          </a:r>
        </a:p>
      </dsp:txBody>
      <dsp:txXfrm>
        <a:off x="257443" y="2162894"/>
        <a:ext cx="1435284" cy="13156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A6B3-770E-4C22-B2CD-61568717A602}">
      <dsp:nvSpPr>
        <dsp:cNvPr id="0" name=""/>
        <dsp:cNvSpPr/>
      </dsp:nvSpPr>
      <dsp:spPr>
        <a:xfrm>
          <a:off x="685358" y="23487"/>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Mobility</a:t>
          </a:r>
        </a:p>
      </dsp:txBody>
      <dsp:txXfrm>
        <a:off x="826284" y="187900"/>
        <a:ext cx="939501" cy="387544"/>
      </dsp:txXfrm>
    </dsp:sp>
    <dsp:sp modelId="{B64FFC51-2FC3-4496-9E08-CDF9A4C053DC}">
      <dsp:nvSpPr>
        <dsp:cNvPr id="0" name=""/>
        <dsp:cNvSpPr/>
      </dsp:nvSpPr>
      <dsp:spPr>
        <a:xfrm>
          <a:off x="1225572" y="563700"/>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Motor Control</a:t>
          </a:r>
        </a:p>
      </dsp:txBody>
      <dsp:txXfrm>
        <a:off x="1883223" y="704626"/>
        <a:ext cx="469750" cy="939501"/>
      </dsp:txXfrm>
    </dsp:sp>
    <dsp:sp modelId="{CC00FCAE-84AC-4A36-8A90-A95C5DCC1C9D}">
      <dsp:nvSpPr>
        <dsp:cNvPr id="0" name=""/>
        <dsp:cNvSpPr/>
      </dsp:nvSpPr>
      <dsp:spPr>
        <a:xfrm>
          <a:off x="685358" y="1103914"/>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Force</a:t>
          </a:r>
        </a:p>
      </dsp:txBody>
      <dsp:txXfrm>
        <a:off x="826284" y="1773309"/>
        <a:ext cx="939501" cy="387544"/>
      </dsp:txXfrm>
    </dsp:sp>
    <dsp:sp modelId="{6EE7939A-13CF-46FD-8727-CE3C4DD786F9}">
      <dsp:nvSpPr>
        <dsp:cNvPr id="0" name=""/>
        <dsp:cNvSpPr/>
      </dsp:nvSpPr>
      <dsp:spPr>
        <a:xfrm>
          <a:off x="150275" y="562699"/>
          <a:ext cx="1221352" cy="12213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Energy</a:t>
          </a:r>
        </a:p>
      </dsp:txBody>
      <dsp:txXfrm>
        <a:off x="244225" y="703624"/>
        <a:ext cx="469750" cy="93950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F1E92-BBC1-4D68-9064-FD42D6338BED}"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5DF16-139D-4AFB-B838-9014FB441DEE}" type="slidenum">
              <a:rPr lang="en-US" smtClean="0"/>
              <a:t>‹#›</a:t>
            </a:fld>
            <a:endParaRPr lang="en-US"/>
          </a:p>
        </p:txBody>
      </p:sp>
    </p:spTree>
    <p:extLst>
      <p:ext uri="{BB962C8B-B14F-4D97-AF65-F5344CB8AC3E}">
        <p14:creationId xmlns:p14="http://schemas.microsoft.com/office/powerpoint/2010/main" val="273728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200DA97-0D6D-4693-938D-5037D9EA79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6C2D84C-D3DF-44D7-A93D-849D7C514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Movement is essential for interaction of an individual within their environment</a:t>
            </a:r>
          </a:p>
          <a:p>
            <a:r>
              <a:rPr lang="en-US" altLang="en-US">
                <a:ea typeface="ＭＳ Ｐゴシック" panose="020B0600070205080204" pitchFamily="34" charset="-128"/>
              </a:rPr>
              <a:t>Movement is a complicated action comprised of multiple human body systems far beyond the MS and nervous systems</a:t>
            </a:r>
          </a:p>
          <a:p>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00A7BBF2-60F8-4DA2-9533-470B13E0B9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cs typeface="Geneva" charset="0"/>
              </a:defRPr>
            </a:lvl1pPr>
            <a:lvl2pPr marL="742950" indent="-285750" eaLnBrk="0" hangingPunct="0">
              <a:spcBef>
                <a:spcPct val="30000"/>
              </a:spcBef>
              <a:defRPr sz="1200">
                <a:solidFill>
                  <a:schemeClr val="tx1"/>
                </a:solidFill>
                <a:latin typeface="Calibri" panose="020F0502020204030204" pitchFamily="34" charset="0"/>
                <a:ea typeface="Geneva" charset="0"/>
                <a:cs typeface="Geneva" charset="0"/>
              </a:defRPr>
            </a:lvl2pPr>
            <a:lvl3pPr marL="1143000" indent="-228600" eaLnBrk="0" hangingPunct="0">
              <a:spcBef>
                <a:spcPct val="30000"/>
              </a:spcBef>
              <a:defRPr sz="1200">
                <a:solidFill>
                  <a:schemeClr val="tx1"/>
                </a:solidFill>
                <a:latin typeface="Calibri" panose="020F0502020204030204" pitchFamily="34" charset="0"/>
                <a:ea typeface="Geneva" charset="0"/>
                <a:cs typeface="Geneva" charset="0"/>
              </a:defRPr>
            </a:lvl3pPr>
            <a:lvl4pPr marL="1600200" indent="-228600" eaLnBrk="0" hangingPunct="0">
              <a:spcBef>
                <a:spcPct val="30000"/>
              </a:spcBef>
              <a:defRPr sz="1200">
                <a:solidFill>
                  <a:schemeClr val="tx1"/>
                </a:solidFill>
                <a:latin typeface="Calibri" panose="020F0502020204030204" pitchFamily="34" charset="0"/>
                <a:ea typeface="Geneva" charset="0"/>
                <a:cs typeface="Geneva" charset="0"/>
              </a:defRPr>
            </a:lvl4pPr>
            <a:lvl5pPr marL="2057400" indent="-228600" eaLnBrk="0" hangingPunct="0">
              <a:spcBef>
                <a:spcPct val="30000"/>
              </a:spcBef>
              <a:defRPr sz="1200">
                <a:solidFill>
                  <a:schemeClr val="tx1"/>
                </a:solidFill>
                <a:latin typeface="Calibri" panose="020F050202020403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9pPr>
          </a:lstStyle>
          <a:p>
            <a:pPr eaLnBrk="1" hangingPunct="1">
              <a:spcBef>
                <a:spcPct val="0"/>
              </a:spcBef>
            </a:pPr>
            <a:fld id="{38AB418A-B89E-41E7-A189-2062C92BB7D7}"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408118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AF7C2F-D163-4D71-9761-6E3CF1F355F1}" type="slidenum">
              <a:rPr lang="en-US" smtClean="0"/>
              <a:t>14</a:t>
            </a:fld>
            <a:endParaRPr lang="en-US"/>
          </a:p>
        </p:txBody>
      </p:sp>
    </p:spTree>
    <p:extLst>
      <p:ext uri="{BB962C8B-B14F-4D97-AF65-F5344CB8AC3E}">
        <p14:creationId xmlns:p14="http://schemas.microsoft.com/office/powerpoint/2010/main" val="1576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AF7C2F-D163-4D71-9761-6E3CF1F355F1}" type="slidenum">
              <a:rPr lang="en-US" smtClean="0"/>
              <a:t>15</a:t>
            </a:fld>
            <a:endParaRPr lang="en-US"/>
          </a:p>
        </p:txBody>
      </p:sp>
    </p:spTree>
    <p:extLst>
      <p:ext uri="{BB962C8B-B14F-4D97-AF65-F5344CB8AC3E}">
        <p14:creationId xmlns:p14="http://schemas.microsoft.com/office/powerpoint/2010/main" val="268273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latin typeface="UniversLTStd-Light"/>
              </a:rPr>
              <a:t>Application of patient needs analysis to the movement system within the patient management model. Patient needs including their fears, concerns, expectations, history, and relevant comparable signs are systematically obtained and/or observed qualitatively while diagnostic hypotheses are developed to explain abnormal findings. These hypotheses guide the selection of tests and measures performed during the physical examination. After testing the diagnostic hypotheses to rule out all differential diagnoses, a diagnosis can be provided to the patient to fulfil their needs. The discussion with the patient then encompasses the diagnosis in terms they understand; all relevant</a:t>
            </a:r>
            <a:r>
              <a:rPr lang="en-US" sz="4000"/>
              <a:t> options for appropriate care; the expected length, cost, and outcome of each option.  Specifically, the d</a:t>
            </a:r>
            <a:r>
              <a:rPr lang="en-US" sz="1800" b="0" i="0" u="none" strike="noStrike" baseline="0">
                <a:latin typeface="UniversLTStd-Light"/>
              </a:rPr>
              <a:t>iagnosis made by the physical therapist should directly lead to matched intervention strategies and ultimately reassessment of relevant comparable sign.</a:t>
            </a:r>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16</a:t>
            </a:fld>
            <a:endParaRPr lang="en-US"/>
          </a:p>
        </p:txBody>
      </p:sp>
    </p:spTree>
    <p:extLst>
      <p:ext uri="{BB962C8B-B14F-4D97-AF65-F5344CB8AC3E}">
        <p14:creationId xmlns:p14="http://schemas.microsoft.com/office/powerpoint/2010/main" val="403411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latin typeface="UniversLTStd-Light"/>
              </a:rPr>
              <a:t>Application of patient needs analysis to the movement system within the patient management model. Patient needs including their fears, concerns, expectations, history, and relevant comparable signs are systematically obtained and/or observed qualitatively while diagnostic hypotheses are developed to explain abnormal findings. These hypotheses guide the selection of tests and measures performed during the physical examination. After testing the diagnostic hypotheses to rule out all differential diagnoses, a diagnosis can be provided to the patient to fulfil their needs. The discussion with the patient then encompasses the diagnosis in terms they understand; all relevant</a:t>
            </a:r>
            <a:r>
              <a:rPr lang="en-US" sz="4000"/>
              <a:t> options for appropriate care; the expected length, cost, and outcome of each option.  Specifically, the d</a:t>
            </a:r>
            <a:r>
              <a:rPr lang="en-US" sz="1800" b="0" i="0" u="none" strike="noStrike" baseline="0">
                <a:latin typeface="UniversLTStd-Light"/>
              </a:rPr>
              <a:t>iagnosis made by the physical therapist should directly lead to matched intervention strategies and ultimately reassessment of relevant comparable sign.</a:t>
            </a:r>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17</a:t>
            </a:fld>
            <a:endParaRPr lang="en-US"/>
          </a:p>
        </p:txBody>
      </p:sp>
    </p:spTree>
    <p:extLst>
      <p:ext uri="{BB962C8B-B14F-4D97-AF65-F5344CB8AC3E}">
        <p14:creationId xmlns:p14="http://schemas.microsoft.com/office/powerpoint/2010/main" val="263008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latin typeface="UniversLTStd-Light"/>
              </a:rPr>
              <a:t>Application of patient needs analysis to the movement system within the patient management model. Patient needs including their fears, concerns, expectations, history, and relevant comparable signs are systematically obtained and/or observed qualitatively while diagnostic hypotheses are developed to explain abnormal findings. These hypotheses guide the selection of tests and measures performed during the physical examination. After testing the diagnostic hypotheses to rule out all differential diagnoses, a diagnosis can be provided to the patient to fulfil their needs. The discussion with the patient then encompasses the diagnosis in terms they understand; all relevant</a:t>
            </a:r>
            <a:r>
              <a:rPr lang="en-US" sz="4000"/>
              <a:t> options for appropriate care; the expected length, cost, and outcome of each option.  Specifically, the d</a:t>
            </a:r>
            <a:r>
              <a:rPr lang="en-US" sz="1800" b="0" i="0" u="none" strike="noStrike" baseline="0">
                <a:latin typeface="UniversLTStd-Light"/>
              </a:rPr>
              <a:t>iagnosis made by the physical therapist should directly lead to matched intervention strategies and ultimately reassessment of relevant comparable sign.</a:t>
            </a:r>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18</a:t>
            </a:fld>
            <a:endParaRPr lang="en-US"/>
          </a:p>
        </p:txBody>
      </p:sp>
    </p:spTree>
    <p:extLst>
      <p:ext uri="{BB962C8B-B14F-4D97-AF65-F5344CB8AC3E}">
        <p14:creationId xmlns:p14="http://schemas.microsoft.com/office/powerpoint/2010/main" val="361522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19</a:t>
            </a:fld>
            <a:endParaRPr lang="en-US"/>
          </a:p>
        </p:txBody>
      </p:sp>
    </p:spTree>
    <p:extLst>
      <p:ext uri="{BB962C8B-B14F-4D97-AF65-F5344CB8AC3E}">
        <p14:creationId xmlns:p14="http://schemas.microsoft.com/office/powerpoint/2010/main" val="292028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20</a:t>
            </a:fld>
            <a:endParaRPr lang="en-US"/>
          </a:p>
        </p:txBody>
      </p:sp>
    </p:spTree>
    <p:extLst>
      <p:ext uri="{BB962C8B-B14F-4D97-AF65-F5344CB8AC3E}">
        <p14:creationId xmlns:p14="http://schemas.microsoft.com/office/powerpoint/2010/main" val="281812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to measure to see if progress/regression occurs</a:t>
            </a:r>
          </a:p>
          <a:p>
            <a:r>
              <a:rPr lang="en-US" sz="2800" dirty="0"/>
              <a:t>*AKA</a:t>
            </a:r>
          </a:p>
          <a:p>
            <a:pPr marL="742950" lvl="1" indent="-285750"/>
            <a:r>
              <a:rPr lang="en-US" dirty="0"/>
              <a:t>Asterisk sign</a:t>
            </a:r>
          </a:p>
          <a:p>
            <a:pPr marL="742950" lvl="1" indent="-285750"/>
            <a:r>
              <a:rPr lang="en-US" dirty="0"/>
              <a:t>Functional Movement Task</a:t>
            </a:r>
          </a:p>
          <a:p>
            <a:pPr marL="742950" lvl="1" indent="-285750"/>
            <a:r>
              <a:rPr lang="en-US" dirty="0"/>
              <a:t>Concordant sign</a:t>
            </a:r>
          </a:p>
          <a:p>
            <a:pPr marL="742950" lvl="1" indent="-285750"/>
            <a:r>
              <a:rPr lang="en-US" dirty="0"/>
              <a:t>Test-Retest Outcomes</a:t>
            </a:r>
          </a:p>
          <a:p>
            <a:pPr marL="742950" lvl="1" indent="-285750"/>
            <a:r>
              <a:rPr lang="en-US" dirty="0"/>
              <a:t>Baseline</a:t>
            </a:r>
          </a:p>
          <a:p>
            <a:endParaRPr lang="en-US" dirty="0"/>
          </a:p>
        </p:txBody>
      </p:sp>
      <p:sp>
        <p:nvSpPr>
          <p:cNvPr id="4" name="Slide Number Placeholder 3"/>
          <p:cNvSpPr>
            <a:spLocks noGrp="1"/>
          </p:cNvSpPr>
          <p:nvPr>
            <p:ph type="sldNum" sz="quarter" idx="10"/>
          </p:nvPr>
        </p:nvSpPr>
        <p:spPr/>
        <p:txBody>
          <a:bodyPr/>
          <a:lstStyle/>
          <a:p>
            <a:fld id="{7001D72F-D42B-45DA-A8F1-9FDF22A93D6F}" type="slidenum">
              <a:rPr lang="en-US" smtClean="0"/>
              <a:t>23</a:t>
            </a:fld>
            <a:endParaRPr lang="en-US"/>
          </a:p>
        </p:txBody>
      </p:sp>
    </p:spTree>
    <p:extLst>
      <p:ext uri="{BB962C8B-B14F-4D97-AF65-F5344CB8AC3E}">
        <p14:creationId xmlns:p14="http://schemas.microsoft.com/office/powerpoint/2010/main" val="324400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24</a:t>
            </a:fld>
            <a:endParaRPr lang="en-US"/>
          </a:p>
        </p:txBody>
      </p:sp>
    </p:spTree>
    <p:extLst>
      <p:ext uri="{BB962C8B-B14F-4D97-AF65-F5344CB8AC3E}">
        <p14:creationId xmlns:p14="http://schemas.microsoft.com/office/powerpoint/2010/main" val="2563808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latin typeface="UniversLTStd-Light"/>
              </a:rPr>
              <a:t>Application of patient needs analysis to the movement system within the patient management model. Patient needs including their fears, concerns, expectations, history, and relevant comparable signs are systematically obtained and/or observed qualitatively while diagnostic hypotheses are developed to explain abnormal findings. These hypotheses guide the selection of tests and measures performed during the physical examination. After testing the diagnostic hypotheses to rule out all differential diagnoses, a diagnosis can be provided to the patient to fulfil their needs. The discussion with the patient then encompasses the diagnosis in terms they understand; all relevant</a:t>
            </a:r>
            <a:r>
              <a:rPr lang="en-US" sz="4000"/>
              <a:t> options for appropriate care; the expected length, cost, and outcome of each option.  Specifically, the d</a:t>
            </a:r>
            <a:r>
              <a:rPr lang="en-US" sz="1800" b="0" i="0" u="none" strike="noStrike" baseline="0">
                <a:latin typeface="UniversLTStd-Light"/>
              </a:rPr>
              <a:t>iagnosis made by the physical therapist should directly lead to matched intervention strategies and ultimately reassessment of relevant comparable sign.</a:t>
            </a:r>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25</a:t>
            </a:fld>
            <a:endParaRPr lang="en-US"/>
          </a:p>
        </p:txBody>
      </p:sp>
    </p:spTree>
    <p:extLst>
      <p:ext uri="{BB962C8B-B14F-4D97-AF65-F5344CB8AC3E}">
        <p14:creationId xmlns:p14="http://schemas.microsoft.com/office/powerpoint/2010/main" val="313353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6CBA296-A8D9-4A48-BAFB-21787967D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4617FE6-6480-4605-8DEF-17CE2352F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Human movement requires mobility, motor control, force, and energy. Therefore, the movement system is comprised of mobility, motor control, force, and energy.</a:t>
            </a:r>
          </a:p>
        </p:txBody>
      </p:sp>
      <p:sp>
        <p:nvSpPr>
          <p:cNvPr id="38916" name="Slide Number Placeholder 3">
            <a:extLst>
              <a:ext uri="{FF2B5EF4-FFF2-40B4-BE49-F238E27FC236}">
                <a16:creationId xmlns:a16="http://schemas.microsoft.com/office/drawing/2014/main" id="{5FD7DF26-9CD8-4D10-B093-D428D89DEF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cs typeface="Geneva" charset="0"/>
              </a:defRPr>
            </a:lvl1pPr>
            <a:lvl2pPr marL="742950" indent="-285750" eaLnBrk="0" hangingPunct="0">
              <a:spcBef>
                <a:spcPct val="30000"/>
              </a:spcBef>
              <a:defRPr sz="1200">
                <a:solidFill>
                  <a:schemeClr val="tx1"/>
                </a:solidFill>
                <a:latin typeface="Calibri" panose="020F0502020204030204" pitchFamily="34" charset="0"/>
                <a:ea typeface="Geneva" charset="0"/>
                <a:cs typeface="Geneva" charset="0"/>
              </a:defRPr>
            </a:lvl2pPr>
            <a:lvl3pPr marL="1143000" indent="-228600" eaLnBrk="0" hangingPunct="0">
              <a:spcBef>
                <a:spcPct val="30000"/>
              </a:spcBef>
              <a:defRPr sz="1200">
                <a:solidFill>
                  <a:schemeClr val="tx1"/>
                </a:solidFill>
                <a:latin typeface="Calibri" panose="020F0502020204030204" pitchFamily="34" charset="0"/>
                <a:ea typeface="Geneva" charset="0"/>
                <a:cs typeface="Geneva" charset="0"/>
              </a:defRPr>
            </a:lvl3pPr>
            <a:lvl4pPr marL="1600200" indent="-228600" eaLnBrk="0" hangingPunct="0">
              <a:spcBef>
                <a:spcPct val="30000"/>
              </a:spcBef>
              <a:defRPr sz="1200">
                <a:solidFill>
                  <a:schemeClr val="tx1"/>
                </a:solidFill>
                <a:latin typeface="Calibri" panose="020F0502020204030204" pitchFamily="34" charset="0"/>
                <a:ea typeface="Geneva" charset="0"/>
                <a:cs typeface="Geneva" charset="0"/>
              </a:defRPr>
            </a:lvl4pPr>
            <a:lvl5pPr marL="2057400" indent="-228600" eaLnBrk="0" hangingPunct="0">
              <a:spcBef>
                <a:spcPct val="30000"/>
              </a:spcBef>
              <a:defRPr sz="1200">
                <a:solidFill>
                  <a:schemeClr val="tx1"/>
                </a:solidFill>
                <a:latin typeface="Calibri" panose="020F050202020403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9pPr>
          </a:lstStyle>
          <a:p>
            <a:pPr eaLnBrk="1" hangingPunct="1">
              <a:spcBef>
                <a:spcPct val="0"/>
              </a:spcBef>
            </a:pPr>
            <a:fld id="{48D07176-EDDD-4DDE-B320-39E13D161139}"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78045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27</a:t>
            </a:fld>
            <a:endParaRPr lang="en-US"/>
          </a:p>
        </p:txBody>
      </p:sp>
    </p:spTree>
    <p:extLst>
      <p:ext uri="{BB962C8B-B14F-4D97-AF65-F5344CB8AC3E}">
        <p14:creationId xmlns:p14="http://schemas.microsoft.com/office/powerpoint/2010/main" val="160310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28</a:t>
            </a:fld>
            <a:endParaRPr lang="en-US"/>
          </a:p>
        </p:txBody>
      </p:sp>
    </p:spTree>
    <p:extLst>
      <p:ext uri="{BB962C8B-B14F-4D97-AF65-F5344CB8AC3E}">
        <p14:creationId xmlns:p14="http://schemas.microsoft.com/office/powerpoint/2010/main" val="291573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29</a:t>
            </a:fld>
            <a:endParaRPr lang="en-US"/>
          </a:p>
        </p:txBody>
      </p:sp>
    </p:spTree>
    <p:extLst>
      <p:ext uri="{BB962C8B-B14F-4D97-AF65-F5344CB8AC3E}">
        <p14:creationId xmlns:p14="http://schemas.microsoft.com/office/powerpoint/2010/main" val="278486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30</a:t>
            </a:fld>
            <a:endParaRPr lang="en-US"/>
          </a:p>
        </p:txBody>
      </p:sp>
    </p:spTree>
    <p:extLst>
      <p:ext uri="{BB962C8B-B14F-4D97-AF65-F5344CB8AC3E}">
        <p14:creationId xmlns:p14="http://schemas.microsoft.com/office/powerpoint/2010/main" val="285792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31</a:t>
            </a:fld>
            <a:endParaRPr lang="en-US"/>
          </a:p>
        </p:txBody>
      </p:sp>
    </p:spTree>
    <p:extLst>
      <p:ext uri="{BB962C8B-B14F-4D97-AF65-F5344CB8AC3E}">
        <p14:creationId xmlns:p14="http://schemas.microsoft.com/office/powerpoint/2010/main" val="303542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32</a:t>
            </a:fld>
            <a:endParaRPr lang="en-US"/>
          </a:p>
        </p:txBody>
      </p:sp>
    </p:spTree>
    <p:extLst>
      <p:ext uri="{BB962C8B-B14F-4D97-AF65-F5344CB8AC3E}">
        <p14:creationId xmlns:p14="http://schemas.microsoft.com/office/powerpoint/2010/main" val="140018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understanding pathology is to know</a:t>
            </a:r>
          </a:p>
          <a:p>
            <a:pPr marL="171450" indent="-171450">
              <a:buFont typeface="Arial" panose="020B0604020202020204" pitchFamily="34" charset="0"/>
              <a:buChar char="•"/>
            </a:pPr>
            <a:r>
              <a:rPr lang="en-US" dirty="0"/>
              <a:t>When and when not to refer to another provider and, more specifically, to the best provider for that patient</a:t>
            </a:r>
          </a:p>
          <a:p>
            <a:pPr marL="171450" indent="-171450">
              <a:buFont typeface="Arial" panose="020B0604020202020204" pitchFamily="34" charset="0"/>
              <a:buChar char="•"/>
            </a:pPr>
            <a:r>
              <a:rPr lang="en-US" dirty="0"/>
              <a:t>What to avoid and how to protect healing tissues</a:t>
            </a:r>
          </a:p>
          <a:p>
            <a:pPr marL="171450" indent="-171450">
              <a:buFont typeface="Arial" panose="020B0604020202020204" pitchFamily="34" charset="0"/>
              <a:buChar char="•"/>
            </a:pPr>
            <a:r>
              <a:rPr lang="en-US" dirty="0"/>
              <a:t>How long recovery will take (or if it will occur</a:t>
            </a:r>
          </a:p>
        </p:txBody>
      </p:sp>
      <p:sp>
        <p:nvSpPr>
          <p:cNvPr id="4" name="Slide Number Placeholder 3"/>
          <p:cNvSpPr>
            <a:spLocks noGrp="1"/>
          </p:cNvSpPr>
          <p:nvPr>
            <p:ph type="sldNum" sz="quarter" idx="5"/>
          </p:nvPr>
        </p:nvSpPr>
        <p:spPr/>
        <p:txBody>
          <a:bodyPr/>
          <a:lstStyle/>
          <a:p>
            <a:fld id="{71B5DF16-139D-4AFB-B838-9014FB441DEE}" type="slidenum">
              <a:rPr lang="en-US" smtClean="0"/>
              <a:t>33</a:t>
            </a:fld>
            <a:endParaRPr lang="en-US"/>
          </a:p>
        </p:txBody>
      </p:sp>
    </p:spTree>
    <p:extLst>
      <p:ext uri="{BB962C8B-B14F-4D97-AF65-F5344CB8AC3E}">
        <p14:creationId xmlns:p14="http://schemas.microsoft.com/office/powerpoint/2010/main" val="237790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full review of systems</a:t>
            </a:r>
          </a:p>
          <a:p>
            <a:r>
              <a:rPr lang="en-US" dirty="0"/>
              <a:t>Remember, 80% of diagnosis is determined by history.  Most, if not all, of the review of systems is completed via a thorough history, observational skills, and vital signs.</a:t>
            </a:r>
          </a:p>
        </p:txBody>
      </p:sp>
      <p:sp>
        <p:nvSpPr>
          <p:cNvPr id="4" name="Slide Number Placeholder 3"/>
          <p:cNvSpPr>
            <a:spLocks noGrp="1"/>
          </p:cNvSpPr>
          <p:nvPr>
            <p:ph type="sldNum" sz="quarter" idx="5"/>
          </p:nvPr>
        </p:nvSpPr>
        <p:spPr/>
        <p:txBody>
          <a:bodyPr/>
          <a:lstStyle/>
          <a:p>
            <a:fld id="{71B5DF16-139D-4AFB-B838-9014FB441DEE}" type="slidenum">
              <a:rPr lang="en-US" smtClean="0"/>
              <a:t>34</a:t>
            </a:fld>
            <a:endParaRPr lang="en-US"/>
          </a:p>
        </p:txBody>
      </p:sp>
    </p:spTree>
    <p:extLst>
      <p:ext uri="{BB962C8B-B14F-4D97-AF65-F5344CB8AC3E}">
        <p14:creationId xmlns:p14="http://schemas.microsoft.com/office/powerpoint/2010/main" val="3881270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35</a:t>
            </a:fld>
            <a:endParaRPr lang="en-US"/>
          </a:p>
        </p:txBody>
      </p:sp>
    </p:spTree>
    <p:extLst>
      <p:ext uri="{BB962C8B-B14F-4D97-AF65-F5344CB8AC3E}">
        <p14:creationId xmlns:p14="http://schemas.microsoft.com/office/powerpoint/2010/main" val="3703433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mutually exclusive, but one is usually dominant</a:t>
            </a:r>
          </a:p>
          <a:p>
            <a:endParaRPr lang="en-US"/>
          </a:p>
          <a:p>
            <a:r>
              <a:rPr lang="en-US"/>
              <a:t>Purpose of understanding pain is to know</a:t>
            </a:r>
          </a:p>
          <a:p>
            <a:pPr marL="171450" indent="-171450">
              <a:buFont typeface="Arial" panose="020B0604020202020204" pitchFamily="34" charset="0"/>
              <a:buChar char="•"/>
            </a:pPr>
            <a:r>
              <a:rPr lang="en-US"/>
              <a:t>How long recovery will take (or if it will occur)</a:t>
            </a:r>
          </a:p>
          <a:p>
            <a:pPr marL="171450" indent="-171450">
              <a:buFont typeface="Arial" panose="020B0604020202020204" pitchFamily="34" charset="0"/>
              <a:buChar char="•"/>
            </a:pPr>
            <a:r>
              <a:rPr lang="en-US"/>
              <a:t>The best overarching focus of intervention (tissue vs. neurodynamic vs. central mechanisms)</a:t>
            </a:r>
          </a:p>
          <a:p>
            <a:pPr marL="171450" indent="-171450">
              <a:buFont typeface="Arial" panose="020B0604020202020204" pitchFamily="34" charset="0"/>
              <a:buChar char="•"/>
            </a:pPr>
            <a:r>
              <a:rPr lang="en-US"/>
              <a:t>Determine intensity of interventions and how fast to progress</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36</a:t>
            </a:fld>
            <a:endParaRPr lang="en-US"/>
          </a:p>
        </p:txBody>
      </p:sp>
    </p:spTree>
    <p:extLst>
      <p:ext uri="{BB962C8B-B14F-4D97-AF65-F5344CB8AC3E}">
        <p14:creationId xmlns:p14="http://schemas.microsoft.com/office/powerpoint/2010/main" val="301007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6CBA296-A8D9-4A48-BAFB-21787967D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4617FE6-6480-4605-8DEF-17CE2352F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Human movement requires mobility, motor control, force, and energy. Therefore, the movement system is comprised of mobility, motor control, force, and energy.</a:t>
            </a:r>
          </a:p>
        </p:txBody>
      </p:sp>
      <p:sp>
        <p:nvSpPr>
          <p:cNvPr id="38916" name="Slide Number Placeholder 3">
            <a:extLst>
              <a:ext uri="{FF2B5EF4-FFF2-40B4-BE49-F238E27FC236}">
                <a16:creationId xmlns:a16="http://schemas.microsoft.com/office/drawing/2014/main" id="{5FD7DF26-9CD8-4D10-B093-D428D89DEF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cs typeface="Geneva" charset="0"/>
              </a:defRPr>
            </a:lvl1pPr>
            <a:lvl2pPr marL="742950" indent="-285750" eaLnBrk="0" hangingPunct="0">
              <a:spcBef>
                <a:spcPct val="30000"/>
              </a:spcBef>
              <a:defRPr sz="1200">
                <a:solidFill>
                  <a:schemeClr val="tx1"/>
                </a:solidFill>
                <a:latin typeface="Calibri" panose="020F0502020204030204" pitchFamily="34" charset="0"/>
                <a:ea typeface="Geneva" charset="0"/>
                <a:cs typeface="Geneva" charset="0"/>
              </a:defRPr>
            </a:lvl2pPr>
            <a:lvl3pPr marL="1143000" indent="-228600" eaLnBrk="0" hangingPunct="0">
              <a:spcBef>
                <a:spcPct val="30000"/>
              </a:spcBef>
              <a:defRPr sz="1200">
                <a:solidFill>
                  <a:schemeClr val="tx1"/>
                </a:solidFill>
                <a:latin typeface="Calibri" panose="020F0502020204030204" pitchFamily="34" charset="0"/>
                <a:ea typeface="Geneva" charset="0"/>
                <a:cs typeface="Geneva" charset="0"/>
              </a:defRPr>
            </a:lvl3pPr>
            <a:lvl4pPr marL="1600200" indent="-228600" eaLnBrk="0" hangingPunct="0">
              <a:spcBef>
                <a:spcPct val="30000"/>
              </a:spcBef>
              <a:defRPr sz="1200">
                <a:solidFill>
                  <a:schemeClr val="tx1"/>
                </a:solidFill>
                <a:latin typeface="Calibri" panose="020F0502020204030204" pitchFamily="34" charset="0"/>
                <a:ea typeface="Geneva" charset="0"/>
                <a:cs typeface="Geneva" charset="0"/>
              </a:defRPr>
            </a:lvl4pPr>
            <a:lvl5pPr marL="2057400" indent="-228600" eaLnBrk="0" hangingPunct="0">
              <a:spcBef>
                <a:spcPct val="30000"/>
              </a:spcBef>
              <a:defRPr sz="1200">
                <a:solidFill>
                  <a:schemeClr val="tx1"/>
                </a:solidFill>
                <a:latin typeface="Calibri" panose="020F050202020403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9pPr>
          </a:lstStyle>
          <a:p>
            <a:pPr eaLnBrk="1" hangingPunct="1">
              <a:spcBef>
                <a:spcPct val="0"/>
              </a:spcBef>
            </a:pPr>
            <a:fld id="{48D07176-EDDD-4DDE-B320-39E13D161139}"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1019587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shoulder symptom irritability scale is broken up into three categories: high, moderate, and low. Each category is based upon criteria including pain level, presence of night or resting pain; onset of pain during motion; comparison of active and passive mobility; and disability level.  Each category is considered to be mutually exclusive which means while a patient may have some qualities of different categories there will be one particular category that stands out the most for each patient.  </a:t>
            </a:r>
          </a:p>
        </p:txBody>
      </p:sp>
      <p:sp>
        <p:nvSpPr>
          <p:cNvPr id="4" name="Slide Number Placeholder 3"/>
          <p:cNvSpPr>
            <a:spLocks noGrp="1"/>
          </p:cNvSpPr>
          <p:nvPr>
            <p:ph type="sldNum" sz="quarter" idx="10"/>
          </p:nvPr>
        </p:nvSpPr>
        <p:spPr/>
        <p:txBody>
          <a:bodyPr/>
          <a:lstStyle/>
          <a:p>
            <a:fld id="{7001D72F-D42B-45DA-A8F1-9FDF22A93D6F}" type="slidenum">
              <a:rPr lang="en-US" smtClean="0"/>
              <a:t>39</a:t>
            </a:fld>
            <a:endParaRPr lang="en-US"/>
          </a:p>
        </p:txBody>
      </p:sp>
    </p:spTree>
    <p:extLst>
      <p:ext uri="{BB962C8B-B14F-4D97-AF65-F5344CB8AC3E}">
        <p14:creationId xmlns:p14="http://schemas.microsoft.com/office/powerpoint/2010/main" val="2407658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479A75-463C-4BE8-B9B4-C0C30B30492A}" type="slidenum">
              <a:rPr lang="en-US" smtClean="0"/>
              <a:t>46</a:t>
            </a:fld>
            <a:endParaRPr lang="en-US"/>
          </a:p>
        </p:txBody>
      </p:sp>
    </p:spTree>
    <p:extLst>
      <p:ext uri="{BB962C8B-B14F-4D97-AF65-F5344CB8AC3E}">
        <p14:creationId xmlns:p14="http://schemas.microsoft.com/office/powerpoint/2010/main" val="310252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47</a:t>
            </a:fld>
            <a:endParaRPr lang="en-US"/>
          </a:p>
        </p:txBody>
      </p:sp>
    </p:spTree>
    <p:extLst>
      <p:ext uri="{BB962C8B-B14F-4D97-AF65-F5344CB8AC3E}">
        <p14:creationId xmlns:p14="http://schemas.microsoft.com/office/powerpoint/2010/main" val="2398969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understanding movement is to know</a:t>
            </a:r>
          </a:p>
          <a:p>
            <a:pPr marL="171450" indent="-171450">
              <a:buFont typeface="Arial" panose="020B0604020202020204" pitchFamily="34" charset="0"/>
              <a:buChar char="•"/>
            </a:pPr>
            <a:r>
              <a:rPr lang="en-US" dirty="0"/>
              <a:t>When and when not to refer to another provider and, more specifically, to the best provider for that patient</a:t>
            </a:r>
          </a:p>
          <a:p>
            <a:pPr marL="171450" indent="-171450">
              <a:buFont typeface="Arial" panose="020B0604020202020204" pitchFamily="34" charset="0"/>
              <a:buChar char="•"/>
            </a:pPr>
            <a:r>
              <a:rPr lang="en-US" dirty="0"/>
              <a:t>What movement interventions can be provided to address the problem – this is the aspect of diagnosis a physical therapist is able to provide better than any other provider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imperative to stress each component fully given pain and pathology to fully rule in/out.</a:t>
            </a:r>
          </a:p>
        </p:txBody>
      </p:sp>
      <p:sp>
        <p:nvSpPr>
          <p:cNvPr id="4" name="Slide Number Placeholder 3"/>
          <p:cNvSpPr>
            <a:spLocks noGrp="1"/>
          </p:cNvSpPr>
          <p:nvPr>
            <p:ph type="sldNum" sz="quarter" idx="5"/>
          </p:nvPr>
        </p:nvSpPr>
        <p:spPr/>
        <p:txBody>
          <a:bodyPr/>
          <a:lstStyle/>
          <a:p>
            <a:fld id="{71B5DF16-139D-4AFB-B838-9014FB441DEE}" type="slidenum">
              <a:rPr lang="en-US" smtClean="0"/>
              <a:t>48</a:t>
            </a:fld>
            <a:endParaRPr lang="en-US"/>
          </a:p>
        </p:txBody>
      </p:sp>
    </p:spTree>
    <p:extLst>
      <p:ext uri="{BB962C8B-B14F-4D97-AF65-F5344CB8AC3E}">
        <p14:creationId xmlns:p14="http://schemas.microsoft.com/office/powerpoint/2010/main" val="3469665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understanding movement is to know</a:t>
            </a:r>
          </a:p>
          <a:p>
            <a:pPr marL="171450" indent="-171450">
              <a:buFont typeface="Arial" panose="020B0604020202020204" pitchFamily="34" charset="0"/>
              <a:buChar char="•"/>
            </a:pPr>
            <a:r>
              <a:rPr lang="en-US" dirty="0"/>
              <a:t>When and when not to refer to another provider and, more specifically, to the best provider for that patient</a:t>
            </a:r>
          </a:p>
          <a:p>
            <a:pPr marL="171450" indent="-171450">
              <a:buFont typeface="Arial" panose="020B0604020202020204" pitchFamily="34" charset="0"/>
              <a:buChar char="•"/>
            </a:pPr>
            <a:r>
              <a:rPr lang="en-US" dirty="0"/>
              <a:t>What movement interventions can be provided to address the problem – this is the aspect of diagnosis a physical therapist is able to provide better than any other provider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imperative to stress each component fully given pain and pathology to fully rule in/out.</a:t>
            </a:r>
          </a:p>
        </p:txBody>
      </p:sp>
      <p:sp>
        <p:nvSpPr>
          <p:cNvPr id="4" name="Slide Number Placeholder 3"/>
          <p:cNvSpPr>
            <a:spLocks noGrp="1"/>
          </p:cNvSpPr>
          <p:nvPr>
            <p:ph type="sldNum" sz="quarter" idx="5"/>
          </p:nvPr>
        </p:nvSpPr>
        <p:spPr/>
        <p:txBody>
          <a:bodyPr/>
          <a:lstStyle/>
          <a:p>
            <a:fld id="{71B5DF16-139D-4AFB-B838-9014FB441DEE}" type="slidenum">
              <a:rPr lang="en-US" smtClean="0"/>
              <a:t>49</a:t>
            </a:fld>
            <a:endParaRPr lang="en-US"/>
          </a:p>
        </p:txBody>
      </p:sp>
    </p:spTree>
    <p:extLst>
      <p:ext uri="{BB962C8B-B14F-4D97-AF65-F5344CB8AC3E}">
        <p14:creationId xmlns:p14="http://schemas.microsoft.com/office/powerpoint/2010/main" val="4060152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understanding movement is to know</a:t>
            </a:r>
          </a:p>
          <a:p>
            <a:pPr marL="171450" indent="-171450">
              <a:buFont typeface="Arial" panose="020B0604020202020204" pitchFamily="34" charset="0"/>
              <a:buChar char="•"/>
            </a:pPr>
            <a:r>
              <a:rPr lang="en-US" dirty="0"/>
              <a:t>When and when not to refer to another provider and, more specifically, to the best provider for that patient</a:t>
            </a:r>
          </a:p>
          <a:p>
            <a:pPr marL="171450" indent="-171450">
              <a:buFont typeface="Arial" panose="020B0604020202020204" pitchFamily="34" charset="0"/>
              <a:buChar char="•"/>
            </a:pPr>
            <a:r>
              <a:rPr lang="en-US" dirty="0"/>
              <a:t>What movement interventions can be provided to address the problem – this is the aspect of diagnosis a physical therapist is able to provide better than any other provider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imperative to stress each component fully given pain and pathology to fully rule in/out.</a:t>
            </a:r>
          </a:p>
        </p:txBody>
      </p:sp>
      <p:sp>
        <p:nvSpPr>
          <p:cNvPr id="4" name="Slide Number Placeholder 3"/>
          <p:cNvSpPr>
            <a:spLocks noGrp="1"/>
          </p:cNvSpPr>
          <p:nvPr>
            <p:ph type="sldNum" sz="quarter" idx="5"/>
          </p:nvPr>
        </p:nvSpPr>
        <p:spPr/>
        <p:txBody>
          <a:bodyPr/>
          <a:lstStyle/>
          <a:p>
            <a:fld id="{71B5DF16-139D-4AFB-B838-9014FB441DEE}" type="slidenum">
              <a:rPr lang="en-US" smtClean="0"/>
              <a:t>50</a:t>
            </a:fld>
            <a:endParaRPr lang="en-US"/>
          </a:p>
        </p:txBody>
      </p:sp>
    </p:spTree>
    <p:extLst>
      <p:ext uri="{BB962C8B-B14F-4D97-AF65-F5344CB8AC3E}">
        <p14:creationId xmlns:p14="http://schemas.microsoft.com/office/powerpoint/2010/main" val="194203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to understand the movement system inside and out!</a:t>
            </a:r>
          </a:p>
        </p:txBody>
      </p:sp>
      <p:sp>
        <p:nvSpPr>
          <p:cNvPr id="4" name="Slide Number Placeholder 3"/>
          <p:cNvSpPr>
            <a:spLocks noGrp="1"/>
          </p:cNvSpPr>
          <p:nvPr>
            <p:ph type="sldNum" sz="quarter" idx="10"/>
          </p:nvPr>
        </p:nvSpPr>
        <p:spPr/>
        <p:txBody>
          <a:bodyPr/>
          <a:lstStyle/>
          <a:p>
            <a:fld id="{7001D72F-D42B-45DA-A8F1-9FDF22A93D6F}" type="slidenum">
              <a:rPr lang="en-US" smtClean="0"/>
              <a:t>51</a:t>
            </a:fld>
            <a:endParaRPr lang="en-US"/>
          </a:p>
        </p:txBody>
      </p:sp>
    </p:spTree>
    <p:extLst>
      <p:ext uri="{BB962C8B-B14F-4D97-AF65-F5344CB8AC3E}">
        <p14:creationId xmlns:p14="http://schemas.microsoft.com/office/powerpoint/2010/main" val="2863441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52</a:t>
            </a:fld>
            <a:endParaRPr lang="en-US"/>
          </a:p>
        </p:txBody>
      </p:sp>
    </p:spTree>
    <p:extLst>
      <p:ext uri="{BB962C8B-B14F-4D97-AF65-F5344CB8AC3E}">
        <p14:creationId xmlns:p14="http://schemas.microsoft.com/office/powerpoint/2010/main" val="3522484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to understand the movement system inside and out!</a:t>
            </a:r>
          </a:p>
        </p:txBody>
      </p:sp>
      <p:sp>
        <p:nvSpPr>
          <p:cNvPr id="4" name="Slide Number Placeholder 3"/>
          <p:cNvSpPr>
            <a:spLocks noGrp="1"/>
          </p:cNvSpPr>
          <p:nvPr>
            <p:ph type="sldNum" sz="quarter" idx="10"/>
          </p:nvPr>
        </p:nvSpPr>
        <p:spPr/>
        <p:txBody>
          <a:bodyPr/>
          <a:lstStyle/>
          <a:p>
            <a:fld id="{7001D72F-D42B-45DA-A8F1-9FDF22A93D6F}" type="slidenum">
              <a:rPr lang="en-US" smtClean="0"/>
              <a:t>53</a:t>
            </a:fld>
            <a:endParaRPr lang="en-US"/>
          </a:p>
        </p:txBody>
      </p:sp>
    </p:spTree>
    <p:extLst>
      <p:ext uri="{BB962C8B-B14F-4D97-AF65-F5344CB8AC3E}">
        <p14:creationId xmlns:p14="http://schemas.microsoft.com/office/powerpoint/2010/main" val="2131532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54</a:t>
            </a:fld>
            <a:endParaRPr lang="en-US"/>
          </a:p>
        </p:txBody>
      </p:sp>
    </p:spTree>
    <p:extLst>
      <p:ext uri="{BB962C8B-B14F-4D97-AF65-F5344CB8AC3E}">
        <p14:creationId xmlns:p14="http://schemas.microsoft.com/office/powerpoint/2010/main" val="352248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6CBA296-A8D9-4A48-BAFB-21787967D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4617FE6-6480-4605-8DEF-17CE2352F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Human movement requires mobility, motor control, force, and energy. Therefore, the movement system is comprised of mobility, motor control, force, and energy.</a:t>
            </a:r>
          </a:p>
        </p:txBody>
      </p:sp>
      <p:sp>
        <p:nvSpPr>
          <p:cNvPr id="38916" name="Slide Number Placeholder 3">
            <a:extLst>
              <a:ext uri="{FF2B5EF4-FFF2-40B4-BE49-F238E27FC236}">
                <a16:creationId xmlns:a16="http://schemas.microsoft.com/office/drawing/2014/main" id="{5FD7DF26-9CD8-4D10-B093-D428D89DEF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cs typeface="Geneva" charset="0"/>
              </a:defRPr>
            </a:lvl1pPr>
            <a:lvl2pPr marL="742950" indent="-285750" eaLnBrk="0" hangingPunct="0">
              <a:spcBef>
                <a:spcPct val="30000"/>
              </a:spcBef>
              <a:defRPr sz="1200">
                <a:solidFill>
                  <a:schemeClr val="tx1"/>
                </a:solidFill>
                <a:latin typeface="Calibri" panose="020F0502020204030204" pitchFamily="34" charset="0"/>
                <a:ea typeface="Geneva" charset="0"/>
                <a:cs typeface="Geneva" charset="0"/>
              </a:defRPr>
            </a:lvl2pPr>
            <a:lvl3pPr marL="1143000" indent="-228600" eaLnBrk="0" hangingPunct="0">
              <a:spcBef>
                <a:spcPct val="30000"/>
              </a:spcBef>
              <a:defRPr sz="1200">
                <a:solidFill>
                  <a:schemeClr val="tx1"/>
                </a:solidFill>
                <a:latin typeface="Calibri" panose="020F0502020204030204" pitchFamily="34" charset="0"/>
                <a:ea typeface="Geneva" charset="0"/>
                <a:cs typeface="Geneva" charset="0"/>
              </a:defRPr>
            </a:lvl3pPr>
            <a:lvl4pPr marL="1600200" indent="-228600" eaLnBrk="0" hangingPunct="0">
              <a:spcBef>
                <a:spcPct val="30000"/>
              </a:spcBef>
              <a:defRPr sz="1200">
                <a:solidFill>
                  <a:schemeClr val="tx1"/>
                </a:solidFill>
                <a:latin typeface="Calibri" panose="020F0502020204030204" pitchFamily="34" charset="0"/>
                <a:ea typeface="Geneva" charset="0"/>
                <a:cs typeface="Geneva" charset="0"/>
              </a:defRPr>
            </a:lvl4pPr>
            <a:lvl5pPr marL="2057400" indent="-228600" eaLnBrk="0" hangingPunct="0">
              <a:spcBef>
                <a:spcPct val="30000"/>
              </a:spcBef>
              <a:defRPr sz="1200">
                <a:solidFill>
                  <a:schemeClr val="tx1"/>
                </a:solidFill>
                <a:latin typeface="Calibri" panose="020F050202020403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9pPr>
          </a:lstStyle>
          <a:p>
            <a:pPr eaLnBrk="1" hangingPunct="1">
              <a:spcBef>
                <a:spcPct val="0"/>
              </a:spcBef>
            </a:pPr>
            <a:fld id="{48D07176-EDDD-4DDE-B320-39E13D161139}"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304930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to understand the movement system inside and out!</a:t>
            </a:r>
          </a:p>
        </p:txBody>
      </p:sp>
      <p:sp>
        <p:nvSpPr>
          <p:cNvPr id="4" name="Slide Number Placeholder 3"/>
          <p:cNvSpPr>
            <a:spLocks noGrp="1"/>
          </p:cNvSpPr>
          <p:nvPr>
            <p:ph type="sldNum" sz="quarter" idx="10"/>
          </p:nvPr>
        </p:nvSpPr>
        <p:spPr/>
        <p:txBody>
          <a:bodyPr/>
          <a:lstStyle/>
          <a:p>
            <a:fld id="{7001D72F-D42B-45DA-A8F1-9FDF22A93D6F}" type="slidenum">
              <a:rPr lang="en-US" smtClean="0"/>
              <a:t>55</a:t>
            </a:fld>
            <a:endParaRPr lang="en-US"/>
          </a:p>
        </p:txBody>
      </p:sp>
    </p:spTree>
    <p:extLst>
      <p:ext uri="{BB962C8B-B14F-4D97-AF65-F5344CB8AC3E}">
        <p14:creationId xmlns:p14="http://schemas.microsoft.com/office/powerpoint/2010/main" val="2483068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56</a:t>
            </a:fld>
            <a:endParaRPr lang="en-US"/>
          </a:p>
        </p:txBody>
      </p:sp>
    </p:spTree>
    <p:extLst>
      <p:ext uri="{BB962C8B-B14F-4D97-AF65-F5344CB8AC3E}">
        <p14:creationId xmlns:p14="http://schemas.microsoft.com/office/powerpoint/2010/main" val="3522484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to understand the movement system inside and out!</a:t>
            </a:r>
          </a:p>
        </p:txBody>
      </p:sp>
      <p:sp>
        <p:nvSpPr>
          <p:cNvPr id="4" name="Slide Number Placeholder 3"/>
          <p:cNvSpPr>
            <a:spLocks noGrp="1"/>
          </p:cNvSpPr>
          <p:nvPr>
            <p:ph type="sldNum" sz="quarter" idx="10"/>
          </p:nvPr>
        </p:nvSpPr>
        <p:spPr/>
        <p:txBody>
          <a:bodyPr/>
          <a:lstStyle/>
          <a:p>
            <a:fld id="{7001D72F-D42B-45DA-A8F1-9FDF22A93D6F}" type="slidenum">
              <a:rPr lang="en-US" smtClean="0"/>
              <a:t>57</a:t>
            </a:fld>
            <a:endParaRPr lang="en-US"/>
          </a:p>
        </p:txBody>
      </p:sp>
    </p:spTree>
    <p:extLst>
      <p:ext uri="{BB962C8B-B14F-4D97-AF65-F5344CB8AC3E}">
        <p14:creationId xmlns:p14="http://schemas.microsoft.com/office/powerpoint/2010/main" val="2313213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58</a:t>
            </a:fld>
            <a:endParaRPr lang="en-US"/>
          </a:p>
        </p:txBody>
      </p:sp>
    </p:spTree>
    <p:extLst>
      <p:ext uri="{BB962C8B-B14F-4D97-AF65-F5344CB8AC3E}">
        <p14:creationId xmlns:p14="http://schemas.microsoft.com/office/powerpoint/2010/main" val="3522484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understanding movement is to know</a:t>
            </a:r>
          </a:p>
          <a:p>
            <a:pPr marL="171450" indent="-171450">
              <a:buFont typeface="Arial" panose="020B0604020202020204" pitchFamily="34" charset="0"/>
              <a:buChar char="•"/>
            </a:pPr>
            <a:r>
              <a:rPr lang="en-US" dirty="0"/>
              <a:t>When and when not to refer to another provider and, more specifically, to the best provider for that patient</a:t>
            </a:r>
          </a:p>
          <a:p>
            <a:pPr marL="171450" indent="-171450">
              <a:buFont typeface="Arial" panose="020B0604020202020204" pitchFamily="34" charset="0"/>
              <a:buChar char="•"/>
            </a:pPr>
            <a:r>
              <a:rPr lang="en-US" dirty="0"/>
              <a:t>What movement interventions can be provided to address the problem – this is the aspect of diagnosis a physical therapist is able to provide better than any other provider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imperative to stress each component fully given pain and pathology to fully rule in/out.</a:t>
            </a:r>
          </a:p>
        </p:txBody>
      </p:sp>
      <p:sp>
        <p:nvSpPr>
          <p:cNvPr id="4" name="Slide Number Placeholder 3"/>
          <p:cNvSpPr>
            <a:spLocks noGrp="1"/>
          </p:cNvSpPr>
          <p:nvPr>
            <p:ph type="sldNum" sz="quarter" idx="5"/>
          </p:nvPr>
        </p:nvSpPr>
        <p:spPr/>
        <p:txBody>
          <a:bodyPr/>
          <a:lstStyle/>
          <a:p>
            <a:fld id="{71B5DF16-139D-4AFB-B838-9014FB441DEE}" type="slidenum">
              <a:rPr lang="en-US" smtClean="0"/>
              <a:t>59</a:t>
            </a:fld>
            <a:endParaRPr lang="en-US"/>
          </a:p>
        </p:txBody>
      </p:sp>
    </p:spTree>
    <p:extLst>
      <p:ext uri="{BB962C8B-B14F-4D97-AF65-F5344CB8AC3E}">
        <p14:creationId xmlns:p14="http://schemas.microsoft.com/office/powerpoint/2010/main" val="2533182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latin typeface="UniversLTStd-Light"/>
              </a:rPr>
              <a:t>Application of patient needs analysis to the movement system within the patient management model. Patient needs including their fears, concerns, expectations, history, and relevant comparable signs are systematically obtained and/or observed qualitatively while diagnostic hypotheses are developed to explain abnormal findings. These hypotheses guide the selection of tests and measures performed during the physical examination. After testing the diagnostic hypotheses to rule out all differential diagnoses, a diagnosis can be provided to the patient to fulfil their needs. The discussion with the patient then encompasses the diagnosis in terms they understand; all relevant</a:t>
            </a:r>
            <a:r>
              <a:rPr lang="en-US" sz="4000"/>
              <a:t> options for appropriate care; the expected length, cost, and outcome of each option.  Specifically, the d</a:t>
            </a:r>
            <a:r>
              <a:rPr lang="en-US" sz="1800" b="0" i="0" u="none" strike="noStrike" baseline="0">
                <a:latin typeface="UniversLTStd-Light"/>
              </a:rPr>
              <a:t>iagnosis made by the physical therapist should directly lead to matched intervention strategies and ultimately reassessment of relevant comparable sign.</a:t>
            </a:r>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60</a:t>
            </a:fld>
            <a:endParaRPr lang="en-US"/>
          </a:p>
        </p:txBody>
      </p:sp>
    </p:spTree>
    <p:extLst>
      <p:ext uri="{BB962C8B-B14F-4D97-AF65-F5344CB8AC3E}">
        <p14:creationId xmlns:p14="http://schemas.microsoft.com/office/powerpoint/2010/main" val="3987386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patient’s Greatest Concern must be a consistent </a:t>
            </a:r>
            <a:r>
              <a:rPr lang="en-US" err="1"/>
              <a:t>throughline</a:t>
            </a:r>
            <a:r>
              <a:rPr lang="en-US"/>
              <a:t> in each component</a:t>
            </a:r>
          </a:p>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61</a:t>
            </a:fld>
            <a:endParaRPr lang="en-US"/>
          </a:p>
        </p:txBody>
      </p:sp>
    </p:spTree>
    <p:extLst>
      <p:ext uri="{BB962C8B-B14F-4D97-AF65-F5344CB8AC3E}">
        <p14:creationId xmlns:p14="http://schemas.microsoft.com/office/powerpoint/2010/main" val="30691501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64</a:t>
            </a:fld>
            <a:endParaRPr lang="en-US"/>
          </a:p>
        </p:txBody>
      </p:sp>
    </p:spTree>
    <p:extLst>
      <p:ext uri="{BB962C8B-B14F-4D97-AF65-F5344CB8AC3E}">
        <p14:creationId xmlns:p14="http://schemas.microsoft.com/office/powerpoint/2010/main" val="2643022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latin typeface="UniversLTStd-Light"/>
              </a:rPr>
              <a:t>Application of patient needs analysis to the movement system within the patient management model. Patient needs including their fears, concerns, expectations, history, and relevant comparable signs are systematically obtained and/or observed qualitatively while diagnostic hypotheses are developed to explain abnormal findings. These hypotheses guide the selection of tests and measures performed during the physical examination. After testing the diagnostic hypotheses to rule out all differential diagnoses, a diagnosis can be provided to the patient to fulfil their needs. The discussion with the patient then encompasses the diagnosis in terms they understand; all relevant</a:t>
            </a:r>
            <a:r>
              <a:rPr lang="en-US" sz="4000"/>
              <a:t> options for appropriate care; the expected length, cost, and outcome of each option.  Specifically, the d</a:t>
            </a:r>
            <a:r>
              <a:rPr lang="en-US" sz="1800" b="0" i="0" u="none" strike="noStrike" baseline="0">
                <a:latin typeface="UniversLTStd-Light"/>
              </a:rPr>
              <a:t>iagnosis made by the physical therapist should directly lead to matched intervention strategies and ultimately reassessment of relevant comparable sign.</a:t>
            </a:r>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67</a:t>
            </a:fld>
            <a:endParaRPr lang="en-US"/>
          </a:p>
        </p:txBody>
      </p:sp>
    </p:spTree>
    <p:extLst>
      <p:ext uri="{BB962C8B-B14F-4D97-AF65-F5344CB8AC3E}">
        <p14:creationId xmlns:p14="http://schemas.microsoft.com/office/powerpoint/2010/main" val="913390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to measure to see if progress/regression occurs</a:t>
            </a:r>
          </a:p>
          <a:p>
            <a:r>
              <a:rPr lang="en-US" sz="2800" dirty="0"/>
              <a:t>*AKA</a:t>
            </a:r>
          </a:p>
          <a:p>
            <a:pPr marL="742950" lvl="1" indent="-285750"/>
            <a:r>
              <a:rPr lang="en-US" dirty="0"/>
              <a:t>Asterisk sign</a:t>
            </a:r>
          </a:p>
          <a:p>
            <a:pPr marL="742950" lvl="1" indent="-285750"/>
            <a:r>
              <a:rPr lang="en-US" dirty="0"/>
              <a:t>Functional Movement Task</a:t>
            </a:r>
          </a:p>
          <a:p>
            <a:pPr marL="742950" lvl="1" indent="-285750"/>
            <a:r>
              <a:rPr lang="en-US" dirty="0"/>
              <a:t>Concordant sign</a:t>
            </a:r>
          </a:p>
          <a:p>
            <a:pPr marL="742950" lvl="1" indent="-285750"/>
            <a:r>
              <a:rPr lang="en-US" dirty="0"/>
              <a:t>Test-Retest Outcomes</a:t>
            </a:r>
          </a:p>
          <a:p>
            <a:pPr marL="742950" lvl="1" indent="-285750"/>
            <a:r>
              <a:rPr lang="en-US" dirty="0"/>
              <a:t>Baseline</a:t>
            </a:r>
          </a:p>
          <a:p>
            <a:endParaRPr lang="en-US" dirty="0"/>
          </a:p>
        </p:txBody>
      </p:sp>
      <p:sp>
        <p:nvSpPr>
          <p:cNvPr id="4" name="Slide Number Placeholder 3"/>
          <p:cNvSpPr>
            <a:spLocks noGrp="1"/>
          </p:cNvSpPr>
          <p:nvPr>
            <p:ph type="sldNum" sz="quarter" idx="10"/>
          </p:nvPr>
        </p:nvSpPr>
        <p:spPr/>
        <p:txBody>
          <a:bodyPr/>
          <a:lstStyle/>
          <a:p>
            <a:fld id="{7001D72F-D42B-45DA-A8F1-9FDF22A93D6F}" type="slidenum">
              <a:rPr lang="en-US" smtClean="0"/>
              <a:t>68</a:t>
            </a:fld>
            <a:endParaRPr lang="en-US"/>
          </a:p>
        </p:txBody>
      </p:sp>
    </p:spTree>
    <p:extLst>
      <p:ext uri="{BB962C8B-B14F-4D97-AF65-F5344CB8AC3E}">
        <p14:creationId xmlns:p14="http://schemas.microsoft.com/office/powerpoint/2010/main" val="109543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animations on this slide fade from movement system only into the entire complex of what we evaluate.</a:t>
            </a:r>
          </a:p>
        </p:txBody>
      </p:sp>
      <p:sp>
        <p:nvSpPr>
          <p:cNvPr id="4" name="Slide Number Placeholder 3"/>
          <p:cNvSpPr>
            <a:spLocks noGrp="1"/>
          </p:cNvSpPr>
          <p:nvPr>
            <p:ph type="sldNum" sz="quarter" idx="5"/>
          </p:nvPr>
        </p:nvSpPr>
        <p:spPr/>
        <p:txBody>
          <a:bodyPr/>
          <a:lstStyle/>
          <a:p>
            <a:fld id="{71B5DF16-139D-4AFB-B838-9014FB441DEE}" type="slidenum">
              <a:rPr lang="en-US" smtClean="0"/>
              <a:t>9</a:t>
            </a:fld>
            <a:endParaRPr lang="en-US"/>
          </a:p>
        </p:txBody>
      </p:sp>
    </p:spTree>
    <p:extLst>
      <p:ext uri="{BB962C8B-B14F-4D97-AF65-F5344CB8AC3E}">
        <p14:creationId xmlns:p14="http://schemas.microsoft.com/office/powerpoint/2010/main" val="2428452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6CBA296-A8D9-4A48-BAFB-21787967D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4617FE6-6480-4605-8DEF-17CE2352F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this case, mobility is the most limiting impairment</a:t>
            </a:r>
          </a:p>
        </p:txBody>
      </p:sp>
      <p:sp>
        <p:nvSpPr>
          <p:cNvPr id="38916" name="Slide Number Placeholder 3">
            <a:extLst>
              <a:ext uri="{FF2B5EF4-FFF2-40B4-BE49-F238E27FC236}">
                <a16:creationId xmlns:a16="http://schemas.microsoft.com/office/drawing/2014/main" id="{5FD7DF26-9CD8-4D10-B093-D428D89DEF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cs typeface="Geneva" charset="0"/>
              </a:defRPr>
            </a:lvl1pPr>
            <a:lvl2pPr marL="742950" indent="-285750" eaLnBrk="0" hangingPunct="0">
              <a:spcBef>
                <a:spcPct val="30000"/>
              </a:spcBef>
              <a:defRPr sz="1200">
                <a:solidFill>
                  <a:schemeClr val="tx1"/>
                </a:solidFill>
                <a:latin typeface="Calibri" panose="020F0502020204030204" pitchFamily="34" charset="0"/>
                <a:ea typeface="Geneva" charset="0"/>
                <a:cs typeface="Geneva" charset="0"/>
              </a:defRPr>
            </a:lvl2pPr>
            <a:lvl3pPr marL="1143000" indent="-228600" eaLnBrk="0" hangingPunct="0">
              <a:spcBef>
                <a:spcPct val="30000"/>
              </a:spcBef>
              <a:defRPr sz="1200">
                <a:solidFill>
                  <a:schemeClr val="tx1"/>
                </a:solidFill>
                <a:latin typeface="Calibri" panose="020F0502020204030204" pitchFamily="34" charset="0"/>
                <a:ea typeface="Geneva" charset="0"/>
                <a:cs typeface="Geneva" charset="0"/>
              </a:defRPr>
            </a:lvl3pPr>
            <a:lvl4pPr marL="1600200" indent="-228600" eaLnBrk="0" hangingPunct="0">
              <a:spcBef>
                <a:spcPct val="30000"/>
              </a:spcBef>
              <a:defRPr sz="1200">
                <a:solidFill>
                  <a:schemeClr val="tx1"/>
                </a:solidFill>
                <a:latin typeface="Calibri" panose="020F0502020204030204" pitchFamily="34" charset="0"/>
                <a:ea typeface="Geneva" charset="0"/>
                <a:cs typeface="Geneva" charset="0"/>
              </a:defRPr>
            </a:lvl4pPr>
            <a:lvl5pPr marL="2057400" indent="-228600" eaLnBrk="0" hangingPunct="0">
              <a:spcBef>
                <a:spcPct val="30000"/>
              </a:spcBef>
              <a:defRPr sz="1200">
                <a:solidFill>
                  <a:schemeClr val="tx1"/>
                </a:solidFill>
                <a:latin typeface="Calibri" panose="020F050202020403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Geneva" charset="0"/>
                <a:cs typeface="Geneva" charset="0"/>
              </a:defRPr>
            </a:lvl9pPr>
          </a:lstStyle>
          <a:p>
            <a:pPr eaLnBrk="1" hangingPunct="1">
              <a:spcBef>
                <a:spcPct val="0"/>
              </a:spcBef>
            </a:pPr>
            <a:fld id="{48D07176-EDDD-4DDE-B320-39E13D161139}" type="slidenum">
              <a:rPr lang="en-US" altLang="en-US"/>
              <a:pPr eaLnBrk="1" hangingPunct="1">
                <a:spcBef>
                  <a:spcPct val="0"/>
                </a:spcBef>
              </a:pPr>
              <a:t>74</a:t>
            </a:fld>
            <a:endParaRPr lang="en-US" altLang="en-US"/>
          </a:p>
        </p:txBody>
      </p:sp>
    </p:spTree>
    <p:extLst>
      <p:ext uri="{BB962C8B-B14F-4D97-AF65-F5344CB8AC3E}">
        <p14:creationId xmlns:p14="http://schemas.microsoft.com/office/powerpoint/2010/main" val="1780453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2 miles – walking better</a:t>
            </a:r>
          </a:p>
          <a:p>
            <a:r>
              <a:rPr lang="en-US" dirty="0"/>
              <a:t>Working as full-time professor – ¼ time</a:t>
            </a:r>
          </a:p>
          <a:p>
            <a:r>
              <a:rPr lang="en-US" dirty="0"/>
              <a:t>Wear baggy pants – no better</a:t>
            </a:r>
          </a:p>
          <a:p>
            <a:r>
              <a:rPr lang="en-US" dirty="0"/>
              <a:t>Sleep through night – fluctuates, no better</a:t>
            </a:r>
          </a:p>
          <a:p>
            <a:endParaRPr lang="en-US" dirty="0"/>
          </a:p>
        </p:txBody>
      </p:sp>
      <p:sp>
        <p:nvSpPr>
          <p:cNvPr id="4" name="Slide Number Placeholder 3"/>
          <p:cNvSpPr>
            <a:spLocks noGrp="1"/>
          </p:cNvSpPr>
          <p:nvPr>
            <p:ph type="sldNum" sz="quarter" idx="5"/>
          </p:nvPr>
        </p:nvSpPr>
        <p:spPr/>
        <p:txBody>
          <a:bodyPr/>
          <a:lstStyle/>
          <a:p>
            <a:fld id="{71B5DF16-139D-4AFB-B838-9014FB441DEE}" type="slidenum">
              <a:rPr lang="en-US" smtClean="0"/>
              <a:t>75</a:t>
            </a:fld>
            <a:endParaRPr lang="en-US"/>
          </a:p>
        </p:txBody>
      </p:sp>
    </p:spTree>
    <p:extLst>
      <p:ext uri="{BB962C8B-B14F-4D97-AF65-F5344CB8AC3E}">
        <p14:creationId xmlns:p14="http://schemas.microsoft.com/office/powerpoint/2010/main" val="3579601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80</a:t>
            </a:fld>
            <a:endParaRPr lang="en-US"/>
          </a:p>
        </p:txBody>
      </p:sp>
    </p:spTree>
    <p:extLst>
      <p:ext uri="{BB962C8B-B14F-4D97-AF65-F5344CB8AC3E}">
        <p14:creationId xmlns:p14="http://schemas.microsoft.com/office/powerpoint/2010/main" val="279264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patient’s Greatest Concern must be a consistent </a:t>
            </a:r>
            <a:r>
              <a:rPr lang="en-US" err="1"/>
              <a:t>throughline</a:t>
            </a:r>
            <a:r>
              <a:rPr lang="en-US"/>
              <a:t> in each component</a:t>
            </a:r>
          </a:p>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82</a:t>
            </a:fld>
            <a:endParaRPr lang="en-US"/>
          </a:p>
        </p:txBody>
      </p:sp>
    </p:spTree>
    <p:extLst>
      <p:ext uri="{BB962C8B-B14F-4D97-AF65-F5344CB8AC3E}">
        <p14:creationId xmlns:p14="http://schemas.microsoft.com/office/powerpoint/2010/main" val="33203081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Signs to measure to see if progress/regression occurs</a:t>
            </a:r>
          </a:p>
          <a:p>
            <a:r>
              <a:rPr lang="en-US" sz="2800"/>
              <a:t>*AKA</a:t>
            </a:r>
          </a:p>
          <a:p>
            <a:pPr marL="742950" lvl="1" indent="-285750"/>
            <a:r>
              <a:rPr lang="en-US"/>
              <a:t>Asterisk sign</a:t>
            </a:r>
          </a:p>
          <a:p>
            <a:pPr marL="742950" lvl="1" indent="-285750"/>
            <a:r>
              <a:rPr lang="en-US"/>
              <a:t>Functional Movement Task</a:t>
            </a:r>
          </a:p>
          <a:p>
            <a:pPr marL="742950" lvl="1" indent="-285750"/>
            <a:r>
              <a:rPr lang="en-US"/>
              <a:t>Test-Retest Outcomes</a:t>
            </a:r>
          </a:p>
          <a:p>
            <a:pPr marL="742950" lvl="1" indent="-285750"/>
            <a:r>
              <a:rPr lang="en-US"/>
              <a:t>Baseline</a:t>
            </a:r>
          </a:p>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84</a:t>
            </a:fld>
            <a:endParaRPr lang="en-US"/>
          </a:p>
        </p:txBody>
      </p:sp>
    </p:spTree>
    <p:extLst>
      <p:ext uri="{BB962C8B-B14F-4D97-AF65-F5344CB8AC3E}">
        <p14:creationId xmlns:p14="http://schemas.microsoft.com/office/powerpoint/2010/main" val="3966502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90</a:t>
            </a:fld>
            <a:endParaRPr lang="en-US"/>
          </a:p>
        </p:txBody>
      </p:sp>
    </p:spTree>
    <p:extLst>
      <p:ext uri="{BB962C8B-B14F-4D97-AF65-F5344CB8AC3E}">
        <p14:creationId xmlns:p14="http://schemas.microsoft.com/office/powerpoint/2010/main" val="3768055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patient’s Greatest Concern must be a consistent </a:t>
            </a:r>
            <a:r>
              <a:rPr lang="en-US" err="1"/>
              <a:t>throughline</a:t>
            </a:r>
            <a:r>
              <a:rPr lang="en-US"/>
              <a:t> in each component</a:t>
            </a:r>
          </a:p>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92</a:t>
            </a:fld>
            <a:endParaRPr lang="en-US"/>
          </a:p>
        </p:txBody>
      </p:sp>
    </p:spTree>
    <p:extLst>
      <p:ext uri="{BB962C8B-B14F-4D97-AF65-F5344CB8AC3E}">
        <p14:creationId xmlns:p14="http://schemas.microsoft.com/office/powerpoint/2010/main" val="3665576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Signs to measure to see if progress/regression occurs</a:t>
            </a:r>
          </a:p>
          <a:p>
            <a:r>
              <a:rPr lang="en-US" sz="2800"/>
              <a:t>*AKA</a:t>
            </a:r>
          </a:p>
          <a:p>
            <a:pPr marL="742950" lvl="1" indent="-285750"/>
            <a:r>
              <a:rPr lang="en-US"/>
              <a:t>Asterisk sign</a:t>
            </a:r>
          </a:p>
          <a:p>
            <a:pPr marL="742950" lvl="1" indent="-285750"/>
            <a:r>
              <a:rPr lang="en-US"/>
              <a:t>Functional Movement Task</a:t>
            </a:r>
          </a:p>
          <a:p>
            <a:pPr marL="742950" lvl="1" indent="-285750"/>
            <a:r>
              <a:rPr lang="en-US"/>
              <a:t>Test-Retest Outcomes</a:t>
            </a:r>
          </a:p>
          <a:p>
            <a:pPr marL="742950" lvl="1" indent="-285750"/>
            <a:r>
              <a:rPr lang="en-US"/>
              <a:t>Baseline</a:t>
            </a:r>
          </a:p>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94</a:t>
            </a:fld>
            <a:endParaRPr lang="en-US"/>
          </a:p>
        </p:txBody>
      </p:sp>
    </p:spTree>
    <p:extLst>
      <p:ext uri="{BB962C8B-B14F-4D97-AF65-F5344CB8AC3E}">
        <p14:creationId xmlns:p14="http://schemas.microsoft.com/office/powerpoint/2010/main" val="4014868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100</a:t>
            </a:fld>
            <a:endParaRPr lang="en-US"/>
          </a:p>
        </p:txBody>
      </p:sp>
    </p:spTree>
    <p:extLst>
      <p:ext uri="{BB962C8B-B14F-4D97-AF65-F5344CB8AC3E}">
        <p14:creationId xmlns:p14="http://schemas.microsoft.com/office/powerpoint/2010/main" val="894261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patient’s Greatest Concern must be a consistent </a:t>
            </a:r>
            <a:r>
              <a:rPr lang="en-US" err="1"/>
              <a:t>throughline</a:t>
            </a:r>
            <a:r>
              <a:rPr lang="en-US"/>
              <a:t> in each component</a:t>
            </a:r>
          </a:p>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102</a:t>
            </a:fld>
            <a:endParaRPr lang="en-US"/>
          </a:p>
        </p:txBody>
      </p:sp>
    </p:spTree>
    <p:extLst>
      <p:ext uri="{BB962C8B-B14F-4D97-AF65-F5344CB8AC3E}">
        <p14:creationId xmlns:p14="http://schemas.microsoft.com/office/powerpoint/2010/main" val="194149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animations on this slide fade from movement system only into the entire complex of what we evaluate.</a:t>
            </a:r>
          </a:p>
        </p:txBody>
      </p:sp>
      <p:sp>
        <p:nvSpPr>
          <p:cNvPr id="4" name="Slide Number Placeholder 3"/>
          <p:cNvSpPr>
            <a:spLocks noGrp="1"/>
          </p:cNvSpPr>
          <p:nvPr>
            <p:ph type="sldNum" sz="quarter" idx="5"/>
          </p:nvPr>
        </p:nvSpPr>
        <p:spPr/>
        <p:txBody>
          <a:bodyPr/>
          <a:lstStyle/>
          <a:p>
            <a:fld id="{71B5DF16-139D-4AFB-B838-9014FB441DEE}" type="slidenum">
              <a:rPr lang="en-US" smtClean="0"/>
              <a:t>10</a:t>
            </a:fld>
            <a:endParaRPr lang="en-US"/>
          </a:p>
        </p:txBody>
      </p:sp>
    </p:spTree>
    <p:extLst>
      <p:ext uri="{BB962C8B-B14F-4D97-AF65-F5344CB8AC3E}">
        <p14:creationId xmlns:p14="http://schemas.microsoft.com/office/powerpoint/2010/main" val="2807587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Signs to measure to see if progress/regression occurs</a:t>
            </a:r>
          </a:p>
          <a:p>
            <a:r>
              <a:rPr lang="en-US" sz="2800"/>
              <a:t>*AKA</a:t>
            </a:r>
          </a:p>
          <a:p>
            <a:pPr marL="742950" lvl="1" indent="-285750"/>
            <a:r>
              <a:rPr lang="en-US"/>
              <a:t>Asterisk sign</a:t>
            </a:r>
          </a:p>
          <a:p>
            <a:pPr marL="742950" lvl="1" indent="-285750"/>
            <a:r>
              <a:rPr lang="en-US"/>
              <a:t>Functional Movement Task</a:t>
            </a:r>
          </a:p>
          <a:p>
            <a:pPr marL="742950" lvl="1" indent="-285750"/>
            <a:r>
              <a:rPr lang="en-US"/>
              <a:t>Test-Retest Outcomes</a:t>
            </a:r>
          </a:p>
          <a:p>
            <a:pPr marL="742950" lvl="1" indent="-285750"/>
            <a:r>
              <a:rPr lang="en-US"/>
              <a:t>Baseline</a:t>
            </a:r>
          </a:p>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104</a:t>
            </a:fld>
            <a:endParaRPr lang="en-US"/>
          </a:p>
        </p:txBody>
      </p:sp>
    </p:spTree>
    <p:extLst>
      <p:ext uri="{BB962C8B-B14F-4D97-AF65-F5344CB8AC3E}">
        <p14:creationId xmlns:p14="http://schemas.microsoft.com/office/powerpoint/2010/main" val="2260544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110</a:t>
            </a:fld>
            <a:endParaRPr lang="en-US"/>
          </a:p>
        </p:txBody>
      </p:sp>
    </p:spTree>
    <p:extLst>
      <p:ext uri="{BB962C8B-B14F-4D97-AF65-F5344CB8AC3E}">
        <p14:creationId xmlns:p14="http://schemas.microsoft.com/office/powerpoint/2010/main" val="1745500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patient’s Greatest Concern must be a consistent </a:t>
            </a:r>
            <a:r>
              <a:rPr lang="en-US" err="1"/>
              <a:t>throughline</a:t>
            </a:r>
            <a:r>
              <a:rPr lang="en-US"/>
              <a:t> in each component</a:t>
            </a:r>
          </a:p>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112</a:t>
            </a:fld>
            <a:endParaRPr lang="en-US"/>
          </a:p>
        </p:txBody>
      </p:sp>
    </p:spTree>
    <p:extLst>
      <p:ext uri="{BB962C8B-B14F-4D97-AF65-F5344CB8AC3E}">
        <p14:creationId xmlns:p14="http://schemas.microsoft.com/office/powerpoint/2010/main" val="3981727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Signs to measure to see if progress/regression occurs</a:t>
            </a:r>
          </a:p>
          <a:p>
            <a:r>
              <a:rPr lang="en-US" sz="2800"/>
              <a:t>*AKA</a:t>
            </a:r>
          </a:p>
          <a:p>
            <a:pPr marL="742950" lvl="1" indent="-285750"/>
            <a:r>
              <a:rPr lang="en-US"/>
              <a:t>Asterisk sign</a:t>
            </a:r>
          </a:p>
          <a:p>
            <a:pPr marL="742950" lvl="1" indent="-285750"/>
            <a:r>
              <a:rPr lang="en-US"/>
              <a:t>Functional Movement Task</a:t>
            </a:r>
          </a:p>
          <a:p>
            <a:pPr marL="742950" lvl="1" indent="-285750"/>
            <a:r>
              <a:rPr lang="en-US"/>
              <a:t>Test-Retest Outcomes</a:t>
            </a:r>
          </a:p>
          <a:p>
            <a:pPr marL="742950" lvl="1" indent="-285750"/>
            <a:r>
              <a:rPr lang="en-US"/>
              <a:t>Baseline</a:t>
            </a:r>
          </a:p>
          <a:p>
            <a:endParaRPr lang="en-US"/>
          </a:p>
        </p:txBody>
      </p:sp>
      <p:sp>
        <p:nvSpPr>
          <p:cNvPr id="4" name="Slide Number Placeholder 3"/>
          <p:cNvSpPr>
            <a:spLocks noGrp="1"/>
          </p:cNvSpPr>
          <p:nvPr>
            <p:ph type="sldNum" sz="quarter" idx="10"/>
          </p:nvPr>
        </p:nvSpPr>
        <p:spPr/>
        <p:txBody>
          <a:bodyPr/>
          <a:lstStyle/>
          <a:p>
            <a:fld id="{7001D72F-D42B-45DA-A8F1-9FDF22A93D6F}" type="slidenum">
              <a:rPr lang="en-US" smtClean="0"/>
              <a:t>114</a:t>
            </a:fld>
            <a:endParaRPr lang="en-US"/>
          </a:p>
        </p:txBody>
      </p:sp>
    </p:spTree>
    <p:extLst>
      <p:ext uri="{BB962C8B-B14F-4D97-AF65-F5344CB8AC3E}">
        <p14:creationId xmlns:p14="http://schemas.microsoft.com/office/powerpoint/2010/main" val="134955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5DF16-139D-4AFB-B838-9014FB441DEE}" type="slidenum">
              <a:rPr lang="en-US" smtClean="0"/>
              <a:t>11</a:t>
            </a:fld>
            <a:endParaRPr lang="en-US"/>
          </a:p>
        </p:txBody>
      </p:sp>
    </p:spTree>
    <p:extLst>
      <p:ext uri="{BB962C8B-B14F-4D97-AF65-F5344CB8AC3E}">
        <p14:creationId xmlns:p14="http://schemas.microsoft.com/office/powerpoint/2010/main" val="29245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AF7C2F-D163-4D71-9761-6E3CF1F355F1}" type="slidenum">
              <a:rPr lang="en-US" smtClean="0"/>
              <a:t>12</a:t>
            </a:fld>
            <a:endParaRPr lang="en-US"/>
          </a:p>
        </p:txBody>
      </p:sp>
    </p:spTree>
    <p:extLst>
      <p:ext uri="{BB962C8B-B14F-4D97-AF65-F5344CB8AC3E}">
        <p14:creationId xmlns:p14="http://schemas.microsoft.com/office/powerpoint/2010/main" val="3536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AF7C2F-D163-4D71-9761-6E3CF1F355F1}" type="slidenum">
              <a:rPr lang="en-US" smtClean="0"/>
              <a:t>13</a:t>
            </a:fld>
            <a:endParaRPr lang="en-US"/>
          </a:p>
        </p:txBody>
      </p:sp>
    </p:spTree>
    <p:extLst>
      <p:ext uri="{BB962C8B-B14F-4D97-AF65-F5344CB8AC3E}">
        <p14:creationId xmlns:p14="http://schemas.microsoft.com/office/powerpoint/2010/main" val="66286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22601"/>
            <a:ext cx="10363200" cy="2281767"/>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5359400"/>
            <a:ext cx="8534400" cy="736600"/>
          </a:xfrm>
        </p:spPr>
        <p:txBody>
          <a:bodyPr anchor="ctr" anchorCtr="0">
            <a:normAutofit/>
          </a:bodyPr>
          <a:lstStyle>
            <a:lvl1pPr marL="0" indent="0" algn="ctr">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13" y="623379"/>
            <a:ext cx="4182571" cy="2399221"/>
          </a:xfrm>
          <a:prstGeom prst="rect">
            <a:avLst/>
          </a:prstGeom>
        </p:spPr>
      </p:pic>
      <p:sp>
        <p:nvSpPr>
          <p:cNvPr id="38" name="Frame 37"/>
          <p:cNvSpPr/>
          <p:nvPr userDrawn="1"/>
        </p:nvSpPr>
        <p:spPr>
          <a:xfrm>
            <a:off x="406401" y="381000"/>
            <a:ext cx="11379199" cy="6096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9" name="Rectangle 38"/>
          <p:cNvSpPr/>
          <p:nvPr userDrawn="1"/>
        </p:nvSpPr>
        <p:spPr>
          <a:xfrm>
            <a:off x="304800" y="1600200"/>
            <a:ext cx="4064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p:cNvSpPr/>
          <p:nvPr userDrawn="1"/>
        </p:nvSpPr>
        <p:spPr>
          <a:xfrm>
            <a:off x="11480800" y="1600200"/>
            <a:ext cx="4064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4710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9906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88849" y="4950492"/>
            <a:ext cx="1838980" cy="1054883"/>
          </a:xfrm>
          <a:prstGeom prst="rect">
            <a:avLst/>
          </a:prstGeom>
        </p:spPr>
      </p:pic>
      <p:sp>
        <p:nvSpPr>
          <p:cNvPr id="7" name="Rectangle 6"/>
          <p:cNvSpPr/>
          <p:nvPr userDrawn="1"/>
        </p:nvSpPr>
        <p:spPr>
          <a:xfrm>
            <a:off x="8839200" y="248081"/>
            <a:ext cx="2743200" cy="592411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Vertical Title 1"/>
          <p:cNvSpPr>
            <a:spLocks noGrp="1"/>
          </p:cNvSpPr>
          <p:nvPr>
            <p:ph type="title" orient="vert"/>
          </p:nvPr>
        </p:nvSpPr>
        <p:spPr>
          <a:xfrm>
            <a:off x="8839200" y="275167"/>
            <a:ext cx="27432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34207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9992-5D83-4B0F-8C5E-7B54894137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05EBA7-09A8-48F5-84DC-7450DF4A4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17AC1C-E583-4054-9F09-760A8F44D4E9}"/>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5" name="Footer Placeholder 4">
            <a:extLst>
              <a:ext uri="{FF2B5EF4-FFF2-40B4-BE49-F238E27FC236}">
                <a16:creationId xmlns:a16="http://schemas.microsoft.com/office/drawing/2014/main" id="{E3BA7038-D590-4E5C-B2A1-75D462ABA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37F0C-EEDA-4844-AAE8-DE90F65CEE32}"/>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1227305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C987-7E73-48A1-90A1-5D1BCF71E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CB70B2-D89B-4D8A-A6AF-AB2591A26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8BC5C-5782-40E2-90F7-96A18D1559A4}"/>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5" name="Footer Placeholder 4">
            <a:extLst>
              <a:ext uri="{FF2B5EF4-FFF2-40B4-BE49-F238E27FC236}">
                <a16:creationId xmlns:a16="http://schemas.microsoft.com/office/drawing/2014/main" id="{C2501854-99DD-441F-809E-7B1AA3E5B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467DC-D8C6-4580-A8E7-CFDA2022FB68}"/>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398830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117D-D663-4DDF-9C35-8AF1D68E84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AAEBF-1A29-4A1B-A07E-37F17ED6F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FF1B6D-7D5B-4F13-B2C9-6888639151A6}"/>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5" name="Footer Placeholder 4">
            <a:extLst>
              <a:ext uri="{FF2B5EF4-FFF2-40B4-BE49-F238E27FC236}">
                <a16:creationId xmlns:a16="http://schemas.microsoft.com/office/drawing/2014/main" id="{70B87EED-0D5D-4B1F-A0AE-63EB06269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4F235-653C-4D33-BA76-86AB50F2BF8E}"/>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122162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9887-2295-45BE-962A-4D9644573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52235-777D-484B-8027-2343FFD87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F76E94-1F70-48B9-835D-4300D5C890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92BA8-FE22-4931-8F14-70068FCE600F}"/>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6" name="Footer Placeholder 5">
            <a:extLst>
              <a:ext uri="{FF2B5EF4-FFF2-40B4-BE49-F238E27FC236}">
                <a16:creationId xmlns:a16="http://schemas.microsoft.com/office/drawing/2014/main" id="{3B52690C-1D27-49A3-9FD4-504CB958E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0874C-99C2-4C3D-ADFC-FAE584BF6BC2}"/>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276254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7A23-21A3-4814-BD11-B423ABED9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0EB237-FC91-431E-A588-5E5E5432C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6F7CB-B1D2-4654-A960-EE252CFE6F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6CBEA-610A-433B-B13D-1BC462286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815AD-1D13-4E48-AA4E-9B9374165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3F255E-1154-4F0B-8207-79B199B19578}"/>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8" name="Footer Placeholder 7">
            <a:extLst>
              <a:ext uri="{FF2B5EF4-FFF2-40B4-BE49-F238E27FC236}">
                <a16:creationId xmlns:a16="http://schemas.microsoft.com/office/drawing/2014/main" id="{810A0EAB-04A1-424B-A1C3-7915ECF9C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BB83F-BB45-4E91-AF65-4388D784D895}"/>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419990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1335-DB7D-4C3D-8A97-4DDD3B7AF5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8366A2-FE17-4C46-AAB0-BA5039029754}"/>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4" name="Footer Placeholder 3">
            <a:extLst>
              <a:ext uri="{FF2B5EF4-FFF2-40B4-BE49-F238E27FC236}">
                <a16:creationId xmlns:a16="http://schemas.microsoft.com/office/drawing/2014/main" id="{59E905A9-66A0-4B9C-85F9-631DD49087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D00117-AA47-4024-93FA-17F99A91832A}"/>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3726089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2B30A-FBEF-40F0-A2D0-F0BABC08A190}"/>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3" name="Footer Placeholder 2">
            <a:extLst>
              <a:ext uri="{FF2B5EF4-FFF2-40B4-BE49-F238E27FC236}">
                <a16:creationId xmlns:a16="http://schemas.microsoft.com/office/drawing/2014/main" id="{86A3014D-F19E-4F1D-B985-4354A8E6A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9B50CA-2DC9-4FCC-8CDF-6A029A607C41}"/>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372132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DA9B-6D23-4DF6-9C82-4B73E2DC7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32674-CB2D-453C-8420-B4B0EEA51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5195E7-CF23-4A9D-95B7-E861CE7E7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A1D25-674A-42B7-BF20-EBC3FF55ECE4}"/>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6" name="Footer Placeholder 5">
            <a:extLst>
              <a:ext uri="{FF2B5EF4-FFF2-40B4-BE49-F238E27FC236}">
                <a16:creationId xmlns:a16="http://schemas.microsoft.com/office/drawing/2014/main" id="{138B13FE-A5A1-436D-A496-F9360A1B3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44345-6C38-4C00-B3A1-BBED4560E2DA}"/>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173841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018151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9A9C-80D1-45CB-A853-4DB9B4C26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A9C42-5581-4D60-8030-B967D8BA3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35A26-B2D0-4E11-A56A-6C2C8ADFB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1F958-D277-463D-B536-A2281F813FAB}"/>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6" name="Footer Placeholder 5">
            <a:extLst>
              <a:ext uri="{FF2B5EF4-FFF2-40B4-BE49-F238E27FC236}">
                <a16:creationId xmlns:a16="http://schemas.microsoft.com/office/drawing/2014/main" id="{22841DCF-E274-4F69-B482-6A942896B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AFBFE-7009-45B9-83A7-3CB52F238F47}"/>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4256242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3A1E-2A4B-4D5A-96C0-6B04F265D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E9C7D-3ECA-4738-BF31-C20C0EA43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3A676-AC82-4D26-B32F-4CDB44AEE6B7}"/>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5" name="Footer Placeholder 4">
            <a:extLst>
              <a:ext uri="{FF2B5EF4-FFF2-40B4-BE49-F238E27FC236}">
                <a16:creationId xmlns:a16="http://schemas.microsoft.com/office/drawing/2014/main" id="{ABFB655A-8DD5-4303-9169-89EEDCCFC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4366-B6EF-4E94-9A5E-0AE587C9788B}"/>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3022985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BB9B0-643D-4FC6-9CE1-FC025F26F7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FD76E-8A75-421E-ACF5-5E9029D3F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B7F6D-306A-4399-947B-8838BF7D321F}"/>
              </a:ext>
            </a:extLst>
          </p:cNvPr>
          <p:cNvSpPr>
            <a:spLocks noGrp="1"/>
          </p:cNvSpPr>
          <p:nvPr>
            <p:ph type="dt" sz="half" idx="10"/>
          </p:nvPr>
        </p:nvSpPr>
        <p:spPr/>
        <p:txBody>
          <a:bodyPr/>
          <a:lstStyle/>
          <a:p>
            <a:fld id="{B670058B-8CBF-4B04-BCEE-69837C695CC3}" type="datetimeFigureOut">
              <a:rPr lang="en-US" smtClean="0"/>
              <a:t>6/15/2023</a:t>
            </a:fld>
            <a:endParaRPr lang="en-US"/>
          </a:p>
        </p:txBody>
      </p:sp>
      <p:sp>
        <p:nvSpPr>
          <p:cNvPr id="5" name="Footer Placeholder 4">
            <a:extLst>
              <a:ext uri="{FF2B5EF4-FFF2-40B4-BE49-F238E27FC236}">
                <a16:creationId xmlns:a16="http://schemas.microsoft.com/office/drawing/2014/main" id="{C6D2B71E-8379-4615-9CE7-AD9A8D8CC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AF3C9-35B7-4C15-9FCA-0D2E7F5F327C}"/>
              </a:ext>
            </a:extLst>
          </p:cNvPr>
          <p:cNvSpPr>
            <a:spLocks noGrp="1"/>
          </p:cNvSpPr>
          <p:nvPr>
            <p:ph type="sldNum" sz="quarter" idx="12"/>
          </p:nvPr>
        </p:nvSpPr>
        <p:spPr/>
        <p:txBody>
          <a:bodyPr/>
          <a:lstStyle/>
          <a:p>
            <a:fld id="{F6519388-BCF6-4F23-BB19-99BFB187F62E}" type="slidenum">
              <a:rPr lang="en-US" smtClean="0"/>
              <a:t>‹#›</a:t>
            </a:fld>
            <a:endParaRPr lang="en-US"/>
          </a:p>
        </p:txBody>
      </p:sp>
    </p:spTree>
    <p:extLst>
      <p:ext uri="{BB962C8B-B14F-4D97-AF65-F5344CB8AC3E}">
        <p14:creationId xmlns:p14="http://schemas.microsoft.com/office/powerpoint/2010/main" val="786379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36AE4B-7675-4E95-A373-85D6759C1D9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4A29C-79ED-4497-B3C7-505416B7EDF3}" type="slidenum">
              <a:rPr lang="en-US" smtClean="0"/>
              <a:t>‹#›</a:t>
            </a:fld>
            <a:endParaRPr lang="en-US"/>
          </a:p>
        </p:txBody>
      </p:sp>
    </p:spTree>
    <p:extLst>
      <p:ext uri="{BB962C8B-B14F-4D97-AF65-F5344CB8AC3E}">
        <p14:creationId xmlns:p14="http://schemas.microsoft.com/office/powerpoint/2010/main" val="288608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Tree>
    <p:extLst>
      <p:ext uri="{BB962C8B-B14F-4D97-AF65-F5344CB8AC3E}">
        <p14:creationId xmlns:p14="http://schemas.microsoft.com/office/powerpoint/2010/main" val="405929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286484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05703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28260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4801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
        <p:nvSpPr>
          <p:cNvPr id="9" name="Rectangle 8"/>
          <p:cNvSpPr/>
          <p:nvPr userDrawn="1"/>
        </p:nvSpPr>
        <p:spPr>
          <a:xfrm>
            <a:off x="590859" y="279400"/>
            <a:ext cx="4064000" cy="11176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158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
        <p:nvSpPr>
          <p:cNvPr id="2" name="Title 1"/>
          <p:cNvSpPr>
            <a:spLocks noGrp="1"/>
          </p:cNvSpPr>
          <p:nvPr>
            <p:ph type="title"/>
          </p:nvPr>
        </p:nvSpPr>
        <p:spPr>
          <a:xfrm>
            <a:off x="2389717" y="4800600"/>
            <a:ext cx="7315200" cy="567267"/>
          </a:xfrm>
        </p:spPr>
        <p:txBody>
          <a:bodyPr anchor="b"/>
          <a:lstStyle>
            <a:lvl1pPr algn="l">
              <a:defRPr sz="2667"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27805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09600" y="279400"/>
            <a:ext cx="10972800" cy="11176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7043" y="5664200"/>
            <a:ext cx="1838980" cy="1054883"/>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F33618B7-DDA4-48C1-B2B4-FEC7CDC307AC}" type="datetimeFigureOut">
              <a:rPr lang="en-US" smtClean="0"/>
              <a:t>6/15/2023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23077100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9170" rtl="0" eaLnBrk="1" latinLnBrk="0" hangingPunct="1">
        <a:spcBef>
          <a:spcPct val="0"/>
        </a:spcBef>
        <a:buNone/>
        <a:defRPr sz="5867" kern="1200">
          <a:solidFill>
            <a:srgbClr val="FAC71C"/>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525A6-B20C-404E-B8B1-4E13A9CE6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1296E-5C1F-40E4-8E25-D2F4583CB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88B43-8E50-4862-BDA2-5CD0F36C1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0058B-8CBF-4B04-BCEE-69837C695CC3}" type="datetimeFigureOut">
              <a:rPr lang="en-US" smtClean="0"/>
              <a:t>6/15/2023</a:t>
            </a:fld>
            <a:endParaRPr lang="en-US"/>
          </a:p>
        </p:txBody>
      </p:sp>
      <p:sp>
        <p:nvSpPr>
          <p:cNvPr id="5" name="Footer Placeholder 4">
            <a:extLst>
              <a:ext uri="{FF2B5EF4-FFF2-40B4-BE49-F238E27FC236}">
                <a16:creationId xmlns:a16="http://schemas.microsoft.com/office/drawing/2014/main" id="{5DF6269C-FBEB-46D5-B7EA-6F3618BE6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A2E02C-4242-4C77-B04A-F8355F6B3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19388-BCF6-4F23-BB19-99BFB187F62E}" type="slidenum">
              <a:rPr lang="en-US" smtClean="0"/>
              <a:t>‹#›</a:t>
            </a:fld>
            <a:endParaRPr lang="en-US"/>
          </a:p>
        </p:txBody>
      </p:sp>
    </p:spTree>
    <p:extLst>
      <p:ext uri="{BB962C8B-B14F-4D97-AF65-F5344CB8AC3E}">
        <p14:creationId xmlns:p14="http://schemas.microsoft.com/office/powerpoint/2010/main" val="263145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0.xml"/><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13.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1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13.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13.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13.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1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13.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13.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image" Target="../media/image4.jpeg"/><Relationship Id="rId7" Type="http://schemas.openxmlformats.org/officeDocument/2006/relationships/diagramData" Target="../diagrams/data18.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7.png"/><Relationship Id="rId11" Type="http://schemas.microsoft.com/office/2007/relationships/diagramDrawing" Target="../diagrams/drawing18.xml"/><Relationship Id="rId5" Type="http://schemas.openxmlformats.org/officeDocument/2006/relationships/image" Target="../media/image6.jpeg"/><Relationship Id="rId10" Type="http://schemas.openxmlformats.org/officeDocument/2006/relationships/diagramColors" Target="../diagrams/colors18.xml"/><Relationship Id="rId4" Type="http://schemas.openxmlformats.org/officeDocument/2006/relationships/image" Target="../media/image5.png"/><Relationship Id="rId9"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40.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40.xm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8.xml.rels><?xml version="1.0" encoding="UTF-8" standalone="yes"?>
<Relationships xmlns="http://schemas.openxmlformats.org/package/2006/relationships"><Relationship Id="rId8" Type="http://schemas.microsoft.com/office/2007/relationships/diagramDrawing" Target="../diagrams/drawing28.xml"/><Relationship Id="rId13" Type="http://schemas.microsoft.com/office/2007/relationships/diagramDrawing" Target="../diagrams/drawing29.xml"/><Relationship Id="rId3" Type="http://schemas.openxmlformats.org/officeDocument/2006/relationships/slide" Target="slide40.xml"/><Relationship Id="rId7" Type="http://schemas.openxmlformats.org/officeDocument/2006/relationships/diagramColors" Target="../diagrams/colors28.xml"/><Relationship Id="rId12" Type="http://schemas.openxmlformats.org/officeDocument/2006/relationships/diagramColors" Target="../diagrams/colors29.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QuickStyle" Target="../diagrams/quickStyle28.xml"/><Relationship Id="rId11" Type="http://schemas.openxmlformats.org/officeDocument/2006/relationships/diagramQuickStyle" Target="../diagrams/quickStyle29.xml"/><Relationship Id="rId5" Type="http://schemas.openxmlformats.org/officeDocument/2006/relationships/diagramLayout" Target="../diagrams/layout28.xml"/><Relationship Id="rId10" Type="http://schemas.openxmlformats.org/officeDocument/2006/relationships/diagramLayout" Target="../diagrams/layout29.xml"/><Relationship Id="rId4" Type="http://schemas.openxmlformats.org/officeDocument/2006/relationships/diagramData" Target="../diagrams/data28.xml"/><Relationship Id="rId9" Type="http://schemas.openxmlformats.org/officeDocument/2006/relationships/diagramData" Target="../diagrams/data29.xml"/></Relationships>
</file>

<file path=ppt/slides/_rels/slide49.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slide" Target="slide40.xml"/><Relationship Id="rId7" Type="http://schemas.openxmlformats.org/officeDocument/2006/relationships/diagramColors" Target="../diagrams/colors30.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40.xml"/><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slide" Target="slide40.xml"/><Relationship Id="rId7" Type="http://schemas.openxmlformats.org/officeDocument/2006/relationships/diagramColors" Target="../diagrams/colors32.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slide" Target="slide40.xml"/><Relationship Id="rId7" Type="http://schemas.openxmlformats.org/officeDocument/2006/relationships/diagramColors" Target="../diagrams/colors33.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slide" Target="slide40.xml"/><Relationship Id="rId7" Type="http://schemas.openxmlformats.org/officeDocument/2006/relationships/diagramColors" Target="../diagrams/colors34.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slide" Target="slide40.xml"/><Relationship Id="rId7" Type="http://schemas.openxmlformats.org/officeDocument/2006/relationships/diagramColors" Target="../diagrams/colors35.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8" Type="http://schemas.microsoft.com/office/2007/relationships/diagramDrawing" Target="../diagrams/drawing36.xml"/><Relationship Id="rId13" Type="http://schemas.microsoft.com/office/2007/relationships/diagramDrawing" Target="../diagrams/drawing37.xml"/><Relationship Id="rId3" Type="http://schemas.openxmlformats.org/officeDocument/2006/relationships/slide" Target="slide40.xml"/><Relationship Id="rId7" Type="http://schemas.openxmlformats.org/officeDocument/2006/relationships/diagramColors" Target="../diagrams/colors36.xml"/><Relationship Id="rId12" Type="http://schemas.openxmlformats.org/officeDocument/2006/relationships/diagramColors" Target="../diagrams/colors37.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QuickStyle" Target="../diagrams/quickStyle36.xml"/><Relationship Id="rId11" Type="http://schemas.openxmlformats.org/officeDocument/2006/relationships/diagramQuickStyle" Target="../diagrams/quickStyle37.xml"/><Relationship Id="rId5" Type="http://schemas.openxmlformats.org/officeDocument/2006/relationships/diagramLayout" Target="../diagrams/layout36.xml"/><Relationship Id="rId10" Type="http://schemas.openxmlformats.org/officeDocument/2006/relationships/diagramLayout" Target="../diagrams/layout37.xml"/><Relationship Id="rId4" Type="http://schemas.openxmlformats.org/officeDocument/2006/relationships/diagramData" Target="../diagrams/data36.xml"/><Relationship Id="rId9" Type="http://schemas.openxmlformats.org/officeDocument/2006/relationships/diagramData" Target="../diagrams/data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1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1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1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1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9.xml.rels><?xml version="1.0" encoding="UTF-8" standalone="yes"?>
<Relationships xmlns="http://schemas.openxmlformats.org/package/2006/relationships"><Relationship Id="rId8" Type="http://schemas.openxmlformats.org/officeDocument/2006/relationships/slide" Target="slide40.xml"/><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13.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13.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13.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58465-99DC-4456-A586-429299EDB8DB}"/>
              </a:ext>
            </a:extLst>
          </p:cNvPr>
          <p:cNvSpPr>
            <a:spLocks noGrp="1"/>
          </p:cNvSpPr>
          <p:nvPr>
            <p:ph type="ctrTitle"/>
          </p:nvPr>
        </p:nvSpPr>
        <p:spPr/>
        <p:txBody>
          <a:bodyPr/>
          <a:lstStyle/>
          <a:p>
            <a:r>
              <a:rPr lang="en-US" dirty="0"/>
              <a:t>Physical Therapist Practice</a:t>
            </a:r>
          </a:p>
        </p:txBody>
      </p:sp>
      <p:sp>
        <p:nvSpPr>
          <p:cNvPr id="2" name="Subtitle 1">
            <a:extLst>
              <a:ext uri="{FF2B5EF4-FFF2-40B4-BE49-F238E27FC236}">
                <a16:creationId xmlns:a16="http://schemas.microsoft.com/office/drawing/2014/main" id="{BCFD831F-3572-4137-A0C0-6A16A86116C4}"/>
              </a:ext>
            </a:extLst>
          </p:cNvPr>
          <p:cNvSpPr>
            <a:spLocks noGrp="1"/>
          </p:cNvSpPr>
          <p:nvPr>
            <p:ph type="subTitle" idx="1"/>
          </p:nvPr>
        </p:nvSpPr>
        <p:spPr>
          <a:xfrm>
            <a:off x="1828800" y="4884983"/>
            <a:ext cx="8534400" cy="1211017"/>
          </a:xfrm>
        </p:spPr>
        <p:txBody>
          <a:bodyPr>
            <a:normAutofit fontScale="77500" lnSpcReduction="20000"/>
          </a:bodyPr>
          <a:lstStyle/>
          <a:p>
            <a:r>
              <a:rPr lang="en-US" sz="2600" dirty="0"/>
              <a:t>Stephen Kareha, DPT, ATC, PhD, </a:t>
            </a:r>
            <a:r>
              <a:rPr lang="en-US" sz="2600" dirty="0" err="1"/>
              <a:t>FASPT</a:t>
            </a:r>
            <a:endParaRPr lang="en-US" sz="2600" dirty="0"/>
          </a:p>
          <a:p>
            <a:r>
              <a:rPr lang="en-US" dirty="0"/>
              <a:t>Board Certified in Orthopaedic Physical Therapy</a:t>
            </a:r>
          </a:p>
          <a:p>
            <a:r>
              <a:rPr lang="en-US" sz="2600" dirty="0"/>
              <a:t>Jeffrey Bays, DPT</a:t>
            </a:r>
          </a:p>
          <a:p>
            <a:r>
              <a:rPr lang="en-US" dirty="0"/>
              <a:t>Board Certified in Orthopaedic Physical Therapy</a:t>
            </a:r>
          </a:p>
        </p:txBody>
      </p:sp>
    </p:spTree>
    <p:extLst>
      <p:ext uri="{BB962C8B-B14F-4D97-AF65-F5344CB8AC3E}">
        <p14:creationId xmlns:p14="http://schemas.microsoft.com/office/powerpoint/2010/main" val="33366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normAutofit/>
          </a:bodyPr>
          <a:lstStyle/>
          <a:p>
            <a:pPr algn="ctr"/>
            <a:r>
              <a:rPr lang="en-US" sz="3600" dirty="0"/>
              <a:t>The Movement System within Patient Management </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nvPr>
        </p:nvGraphicFramePr>
        <p:xfrm>
          <a:off x="4172332" y="1858197"/>
          <a:ext cx="4182837" cy="3986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756327" y="1558775"/>
            <a:ext cx="4988502" cy="5135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4044228" y="1833087"/>
            <a:ext cx="4439048" cy="4548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194679" y="1793252"/>
            <a:ext cx="103389" cy="1925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4282935" y="5103180"/>
            <a:ext cx="103389" cy="1925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736839" y="1763216"/>
            <a:ext cx="3053825" cy="1461051"/>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738376" y="5114574"/>
            <a:ext cx="3053825" cy="1461051"/>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
        <p:nvSpPr>
          <p:cNvPr id="18" name="Oval 17">
            <a:hlinkClick r:id="rId8" action="ppaction://hlinksldjump"/>
            <a:extLst>
              <a:ext uri="{FF2B5EF4-FFF2-40B4-BE49-F238E27FC236}">
                <a16:creationId xmlns:a16="http://schemas.microsoft.com/office/drawing/2014/main" id="{3EED0846-C11A-4941-BBB2-D0B440D57300}"/>
              </a:ext>
            </a:extLst>
          </p:cNvPr>
          <p:cNvSpPr/>
          <p:nvPr/>
        </p:nvSpPr>
        <p:spPr>
          <a:xfrm>
            <a:off x="5937693" y="3428708"/>
            <a:ext cx="2330822" cy="2342737"/>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19" name="Content Placeholder 5">
            <a:extLst>
              <a:ext uri="{FF2B5EF4-FFF2-40B4-BE49-F238E27FC236}">
                <a16:creationId xmlns:a16="http://schemas.microsoft.com/office/drawing/2014/main" id="{1ABEEAF6-931A-4159-B734-C6BA6EEDC20C}"/>
              </a:ext>
            </a:extLst>
          </p:cNvPr>
          <p:cNvGraphicFramePr>
            <a:graphicFrameLocks/>
          </p:cNvGraphicFramePr>
          <p:nvPr/>
        </p:nvGraphicFramePr>
        <p:xfrm>
          <a:off x="5807069" y="3426432"/>
          <a:ext cx="2592070" cy="23487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Arrow: Up-Down 7">
            <a:extLst>
              <a:ext uri="{FF2B5EF4-FFF2-40B4-BE49-F238E27FC236}">
                <a16:creationId xmlns:a16="http://schemas.microsoft.com/office/drawing/2014/main" id="{9B99CF46-43DC-4CCE-BFBA-72FDCA901542}"/>
              </a:ext>
            </a:extLst>
          </p:cNvPr>
          <p:cNvSpPr/>
          <p:nvPr/>
        </p:nvSpPr>
        <p:spPr>
          <a:xfrm rot="18444330">
            <a:off x="8086043" y="5117852"/>
            <a:ext cx="103390" cy="1925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3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xit" presetSubtype="0" fill="hold"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animBg="1"/>
      <p:bldP spid="5" grpId="0" animBg="1"/>
      <p:bldP spid="3" grpId="0" animBg="1"/>
      <p:bldP spid="9" grpId="0" animBg="1"/>
      <p:bldP spid="4" grpId="0"/>
      <p:bldP spid="10" grpId="0"/>
      <p:bldGraphic spid="19" grpId="0">
        <p:bldAsOne/>
      </p:bldGraphic>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619000416"/>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a:t>Working Hypothesis</a:t>
            </a:r>
          </a:p>
          <a:p>
            <a:r>
              <a:rPr lang="en-US"/>
              <a:t>Working Diagnosis</a:t>
            </a:r>
          </a:p>
          <a:p>
            <a:r>
              <a:rPr lang="en-US"/>
              <a:t>Provisional Classification</a:t>
            </a:r>
          </a:p>
        </p:txBody>
      </p:sp>
    </p:spTree>
    <p:extLst>
      <p:ext uri="{BB962C8B-B14F-4D97-AF65-F5344CB8AC3E}">
        <p14:creationId xmlns:p14="http://schemas.microsoft.com/office/powerpoint/2010/main" val="11841193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573506" y="667684"/>
            <a:ext cx="10515600" cy="1325563"/>
          </a:xfrm>
        </p:spPr>
        <p:txBody>
          <a:bodyPr/>
          <a:lstStyle/>
          <a:p>
            <a:r>
              <a:rPr lang="en-US" dirty="0"/>
              <a:t>Patient 4: </a:t>
            </a:r>
            <a:br>
              <a:rPr lang="en-US" dirty="0"/>
            </a:br>
            <a:r>
              <a:rPr lang="en-US" dirty="0"/>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966844766"/>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2421031" y="211102"/>
            <a:ext cx="3963649" cy="646331"/>
          </a:xfrm>
          <a:prstGeom prst="rect">
            <a:avLst/>
          </a:prstGeom>
          <a:noFill/>
        </p:spPr>
        <p:txBody>
          <a:bodyPr wrap="none" rtlCol="0">
            <a:spAutoFit/>
          </a:bodyPr>
          <a:lstStyle/>
          <a:p>
            <a:r>
              <a:rPr lang="en-US" dirty="0"/>
              <a:t>Cultural- supportive parents and siblings</a:t>
            </a:r>
          </a:p>
          <a:p>
            <a:endParaRPr lang="en-US" dirty="0"/>
          </a:p>
        </p:txBody>
      </p:sp>
      <p:sp>
        <p:nvSpPr>
          <p:cNvPr id="14" name="TextBox 13">
            <a:extLst>
              <a:ext uri="{FF2B5EF4-FFF2-40B4-BE49-F238E27FC236}">
                <a16:creationId xmlns:a16="http://schemas.microsoft.com/office/drawing/2014/main" id="{3C13440D-2CC3-41CF-84C0-80E25F7112B9}"/>
              </a:ext>
            </a:extLst>
          </p:cNvPr>
          <p:cNvSpPr txBox="1"/>
          <p:nvPr/>
        </p:nvSpPr>
        <p:spPr>
          <a:xfrm>
            <a:off x="7217718" y="0"/>
            <a:ext cx="4815549" cy="369332"/>
          </a:xfrm>
          <a:prstGeom prst="rect">
            <a:avLst/>
          </a:prstGeom>
          <a:noFill/>
        </p:spPr>
        <p:txBody>
          <a:bodyPr wrap="none" rtlCol="0">
            <a:spAutoFit/>
          </a:bodyPr>
          <a:lstStyle/>
          <a:p>
            <a:r>
              <a:rPr lang="en-US" dirty="0"/>
              <a:t>Social – close friendship group; enjoys swimming </a:t>
            </a:r>
          </a:p>
        </p:txBody>
      </p:sp>
      <p:sp>
        <p:nvSpPr>
          <p:cNvPr id="15" name="TextBox 14">
            <a:extLst>
              <a:ext uri="{FF2B5EF4-FFF2-40B4-BE49-F238E27FC236}">
                <a16:creationId xmlns:a16="http://schemas.microsoft.com/office/drawing/2014/main" id="{A79E27C7-6A09-466A-990C-EA21AE330021}"/>
              </a:ext>
            </a:extLst>
          </p:cNvPr>
          <p:cNvSpPr txBox="1"/>
          <p:nvPr/>
        </p:nvSpPr>
        <p:spPr>
          <a:xfrm>
            <a:off x="1481208" y="6253402"/>
            <a:ext cx="3129190" cy="369332"/>
          </a:xfrm>
          <a:prstGeom prst="rect">
            <a:avLst/>
          </a:prstGeom>
          <a:noFill/>
        </p:spPr>
        <p:txBody>
          <a:bodyPr wrap="none" rtlCol="0">
            <a:spAutoFit/>
          </a:bodyPr>
          <a:lstStyle/>
          <a:p>
            <a:r>
              <a:rPr lang="en-US" dirty="0"/>
              <a:t>Beliefs –strong religious beliefs </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4435189" cy="369332"/>
          </a:xfrm>
          <a:prstGeom prst="rect">
            <a:avLst/>
          </a:prstGeom>
          <a:noFill/>
        </p:spPr>
        <p:txBody>
          <a:bodyPr wrap="none" rtlCol="0">
            <a:spAutoFit/>
          </a:bodyPr>
          <a:lstStyle/>
          <a:p>
            <a:r>
              <a:rPr lang="en-US" dirty="0"/>
              <a:t>Psychological –motivated to achieve her goal </a:t>
            </a:r>
          </a:p>
        </p:txBody>
      </p:sp>
    </p:spTree>
    <p:extLst>
      <p:ext uri="{BB962C8B-B14F-4D97-AF65-F5344CB8AC3E}">
        <p14:creationId xmlns:p14="http://schemas.microsoft.com/office/powerpoint/2010/main" val="2457179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a:t>
            </a:r>
          </a:p>
          <a:p>
            <a:r>
              <a:rPr lang="en-US"/>
              <a:t>What are my options?</a:t>
            </a:r>
          </a:p>
          <a:p>
            <a:r>
              <a:rPr lang="en-US"/>
              <a:t>How can you help me?</a:t>
            </a:r>
          </a:p>
          <a:p>
            <a:r>
              <a:rPr lang="en-US"/>
              <a:t>How long will it take?</a:t>
            </a:r>
          </a:p>
          <a:p>
            <a:r>
              <a:rPr lang="en-US"/>
              <a:t>How much will it cost?</a:t>
            </a:r>
          </a:p>
        </p:txBody>
      </p:sp>
      <p:sp>
        <p:nvSpPr>
          <p:cNvPr id="11" name="Equal 3">
            <a:extLst>
              <a:ext uri="{FF2B5EF4-FFF2-40B4-BE49-F238E27FC236}">
                <a16:creationId xmlns:a16="http://schemas.microsoft.com/office/drawing/2014/main" id="{68E7750C-72DA-42FE-966C-E6BD972F8580}"/>
              </a:ext>
            </a:extLst>
          </p:cNvPr>
          <p:cNvSpPr/>
          <p:nvPr/>
        </p:nvSpPr>
        <p:spPr>
          <a:xfrm>
            <a:off x="5088731" y="2495550"/>
            <a:ext cx="1557338" cy="12001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100% Challenge - H &amp; M Transmission and Automotive Repair Services In  Castle Rock, CO">
            <a:extLst>
              <a:ext uri="{FF2B5EF4-FFF2-40B4-BE49-F238E27FC236}">
                <a16:creationId xmlns:a16="http://schemas.microsoft.com/office/drawing/2014/main" id="{E20B3B17-6D7B-4B3D-B78C-1485AE96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10" y="1153008"/>
            <a:ext cx="3349340" cy="3885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572F7C-E7B9-473C-B9EF-27F1642D9DF1}"/>
              </a:ext>
            </a:extLst>
          </p:cNvPr>
          <p:cNvSpPr txBox="1"/>
          <p:nvPr/>
        </p:nvSpPr>
        <p:spPr>
          <a:xfrm>
            <a:off x="594360" y="6126480"/>
            <a:ext cx="1359026" cy="369332"/>
          </a:xfrm>
          <a:prstGeom prst="rect">
            <a:avLst/>
          </a:prstGeom>
          <a:noFill/>
        </p:spPr>
        <p:txBody>
          <a:bodyPr wrap="none" rtlCol="0">
            <a:spAutoFit/>
          </a:bodyPr>
          <a:lstStyle/>
          <a:p>
            <a:r>
              <a:rPr lang="en-US"/>
              <a:t>Gifford 2014</a:t>
            </a:r>
          </a:p>
        </p:txBody>
      </p:sp>
    </p:spTree>
    <p:extLst>
      <p:ext uri="{BB962C8B-B14F-4D97-AF65-F5344CB8AC3E}">
        <p14:creationId xmlns:p14="http://schemas.microsoft.com/office/powerpoint/2010/main" val="38681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dirty="0"/>
              <a:t>Patient 4: 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a:xfrm>
            <a:off x="952500" y="1353654"/>
            <a:ext cx="10515600" cy="4351338"/>
          </a:xfrm>
        </p:spPr>
        <p:txBody>
          <a:bodyPr>
            <a:normAutofit/>
          </a:bodyPr>
          <a:lstStyle/>
          <a:p>
            <a:r>
              <a:rPr lang="en-US" sz="2000" dirty="0"/>
              <a:t>What is wrong with me? Weakness of LE’s, increased muscle tone, prolonged wheelchair use, decreased postural control in standing, nonadherence to HEP</a:t>
            </a:r>
          </a:p>
          <a:p>
            <a:r>
              <a:rPr lang="en-US" sz="2000" dirty="0"/>
              <a:t>What are my options? Continue with wheelchair use; put time into improving strength, endurance, and gait with exercise and practice</a:t>
            </a:r>
          </a:p>
          <a:p>
            <a:r>
              <a:rPr lang="en-US" sz="2000" dirty="0"/>
              <a:t>How can you help me? Strengthening, endurance, postural control during standing and gait training</a:t>
            </a:r>
          </a:p>
          <a:p>
            <a:r>
              <a:rPr lang="en-US" sz="2000" dirty="0"/>
              <a:t>How long will it take? 3-4 months</a:t>
            </a:r>
          </a:p>
          <a:p>
            <a:r>
              <a:rPr lang="en-US" sz="2000" dirty="0"/>
              <a:t>How much will it cost? Therapy covered by Medicaid; Opportunity cost-less free time with friends/more time working on exercise program/ambulation</a:t>
            </a:r>
          </a:p>
        </p:txBody>
      </p:sp>
      <p:graphicFrame>
        <p:nvGraphicFramePr>
          <p:cNvPr id="7" name="Content Placeholder 5">
            <a:extLst>
              <a:ext uri="{FF2B5EF4-FFF2-40B4-BE49-F238E27FC236}">
                <a16:creationId xmlns:a16="http://schemas.microsoft.com/office/drawing/2014/main" id="{2D03F629-9C66-4E9D-8617-9E1A082E7E84}"/>
              </a:ext>
            </a:extLst>
          </p:cNvPr>
          <p:cNvGraphicFramePr>
            <a:graphicFrameLocks/>
          </p:cNvGraphicFramePr>
          <p:nvPr/>
        </p:nvGraphicFramePr>
        <p:xfrm>
          <a:off x="2448325" y="4723123"/>
          <a:ext cx="7295350" cy="196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574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Observable Comparable Sign</a:t>
            </a:r>
          </a:p>
        </p:txBody>
      </p:sp>
      <p:sp>
        <p:nvSpPr>
          <p:cNvPr id="3" name="Text Placeholder 2"/>
          <p:cNvSpPr>
            <a:spLocks noGrp="1"/>
          </p:cNvSpPr>
          <p:nvPr>
            <p:ph sz="half" idx="1"/>
          </p:nvPr>
        </p:nvSpPr>
        <p:spPr/>
        <p:txBody>
          <a:bodyPr/>
          <a:lstStyle/>
          <a:p>
            <a:r>
              <a:rPr lang="en-US"/>
              <a:t>Control</a:t>
            </a:r>
          </a:p>
          <a:p>
            <a:r>
              <a:rPr lang="en-US"/>
              <a:t>Amount</a:t>
            </a:r>
          </a:p>
          <a:p>
            <a:r>
              <a:rPr lang="en-US"/>
              <a:t>Speed</a:t>
            </a:r>
          </a:p>
          <a:p>
            <a:r>
              <a:rPr lang="en-US"/>
              <a:t>Symmetry</a:t>
            </a:r>
          </a:p>
          <a:p>
            <a:r>
              <a:rPr lang="en-US"/>
              <a:t>Symptoms</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36000" y="4038600"/>
            <a:ext cx="3249403" cy="22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urning head to backing out of a parking s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24" y="1600200"/>
            <a:ext cx="319880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1565337"/>
            <a:ext cx="2438400" cy="36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getting into a c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3362063"/>
            <a:ext cx="2518940" cy="308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673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3CC5-AAEA-4E90-9C19-8F23D91D6248}"/>
              </a:ext>
            </a:extLst>
          </p:cNvPr>
          <p:cNvSpPr>
            <a:spLocks noGrp="1"/>
          </p:cNvSpPr>
          <p:nvPr>
            <p:ph type="title"/>
          </p:nvPr>
        </p:nvSpPr>
        <p:spPr/>
        <p:txBody>
          <a:bodyPr/>
          <a:lstStyle/>
          <a:p>
            <a:r>
              <a:rPr lang="en-US"/>
              <a:t>Patient 4: Reassess</a:t>
            </a:r>
          </a:p>
        </p:txBody>
      </p:sp>
      <p:sp>
        <p:nvSpPr>
          <p:cNvPr id="3" name="Content Placeholder 2">
            <a:extLst>
              <a:ext uri="{FF2B5EF4-FFF2-40B4-BE49-F238E27FC236}">
                <a16:creationId xmlns:a16="http://schemas.microsoft.com/office/drawing/2014/main" id="{3FEE83E5-0FE3-4F55-9E64-2E0FA15B2644}"/>
              </a:ext>
            </a:extLst>
          </p:cNvPr>
          <p:cNvSpPr>
            <a:spLocks noGrp="1"/>
          </p:cNvSpPr>
          <p:nvPr>
            <p:ph idx="1"/>
          </p:nvPr>
        </p:nvSpPr>
        <p:spPr/>
        <p:txBody>
          <a:bodyPr/>
          <a:lstStyle/>
          <a:p>
            <a:r>
              <a:rPr lang="en-US" dirty="0"/>
              <a:t>Comparable Signs</a:t>
            </a:r>
          </a:p>
          <a:p>
            <a:pPr lvl="1"/>
            <a:r>
              <a:rPr lang="en-US" dirty="0"/>
              <a:t>6 minute walk test improved</a:t>
            </a:r>
          </a:p>
          <a:p>
            <a:pPr lvl="1"/>
            <a:r>
              <a:rPr lang="en-US" dirty="0"/>
              <a:t>Use of loft strands during ambulation</a:t>
            </a:r>
          </a:p>
          <a:p>
            <a:pPr lvl="1"/>
            <a:r>
              <a:rPr lang="en-US" dirty="0"/>
              <a:t>Orthotist modified AFO’s</a:t>
            </a:r>
          </a:p>
          <a:p>
            <a:pPr lvl="1"/>
            <a:r>
              <a:rPr lang="en-US" dirty="0"/>
              <a:t>Improved score on Child and Adolescent Scale of Participation (CASP)</a:t>
            </a:r>
          </a:p>
          <a:p>
            <a:pPr lvl="1"/>
            <a:r>
              <a:rPr lang="en-US" dirty="0"/>
              <a:t>Able to walk 500 feet and climb 3 steps to access stage in auditorium</a:t>
            </a:r>
          </a:p>
        </p:txBody>
      </p:sp>
    </p:spTree>
    <p:extLst>
      <p:ext uri="{BB962C8B-B14F-4D97-AF65-F5344CB8AC3E}">
        <p14:creationId xmlns:p14="http://schemas.microsoft.com/office/powerpoint/2010/main" val="14453341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1921855113"/>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 at least once per visit and may occur 10+ times in a single visit</a:t>
            </a:r>
          </a:p>
        </p:txBody>
      </p:sp>
    </p:spTree>
    <p:extLst>
      <p:ext uri="{BB962C8B-B14F-4D97-AF65-F5344CB8AC3E}">
        <p14:creationId xmlns:p14="http://schemas.microsoft.com/office/powerpoint/2010/main" val="2857594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dirty="0"/>
              <a:t>Patient 5</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090123472"/>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 at least once per visit and may occur 10+ times in a single visit</a:t>
            </a:r>
          </a:p>
        </p:txBody>
      </p:sp>
    </p:spTree>
    <p:extLst>
      <p:ext uri="{BB962C8B-B14F-4D97-AF65-F5344CB8AC3E}">
        <p14:creationId xmlns:p14="http://schemas.microsoft.com/office/powerpoint/2010/main" val="30694518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8482D93-2BA7-4A19-8CD8-76E583619446}"/>
              </a:ext>
            </a:extLst>
          </p:cNvPr>
          <p:cNvSpPr txBox="1"/>
          <p:nvPr/>
        </p:nvSpPr>
        <p:spPr>
          <a:xfrm>
            <a:off x="838200" y="4829175"/>
            <a:ext cx="2153538" cy="1200329"/>
          </a:xfrm>
          <a:prstGeom prst="rect">
            <a:avLst/>
          </a:prstGeom>
          <a:noFill/>
        </p:spPr>
        <p:txBody>
          <a:bodyPr wrap="none" rtlCol="0">
            <a:spAutoFit/>
          </a:bodyPr>
          <a:lstStyle/>
          <a:p>
            <a:r>
              <a:rPr lang="en-US" sz="1200" dirty="0"/>
              <a:t>*AKA</a:t>
            </a:r>
          </a:p>
          <a:p>
            <a:pPr marL="285750" indent="-285750">
              <a:buFont typeface="Arial" panose="020B0604020202020204" pitchFamily="34" charset="0"/>
              <a:buChar char="•"/>
            </a:pPr>
            <a:r>
              <a:rPr lang="en-US" sz="1200" dirty="0"/>
              <a:t>Asterisk sign</a:t>
            </a:r>
          </a:p>
          <a:p>
            <a:pPr marL="285750" indent="-285750">
              <a:buFont typeface="Arial" panose="020B0604020202020204" pitchFamily="34" charset="0"/>
              <a:buChar char="•"/>
            </a:pPr>
            <a:r>
              <a:rPr lang="en-US" sz="1200" dirty="0"/>
              <a:t>Functional Movement Task</a:t>
            </a:r>
          </a:p>
          <a:p>
            <a:pPr marL="285750" indent="-285750">
              <a:buFont typeface="Arial" panose="020B0604020202020204" pitchFamily="34" charset="0"/>
              <a:buChar char="•"/>
            </a:pPr>
            <a:r>
              <a:rPr lang="en-US" sz="1200" dirty="0"/>
              <a:t>Concordant sign</a:t>
            </a:r>
          </a:p>
          <a:p>
            <a:pPr marL="285750" indent="-285750">
              <a:buFont typeface="Arial" panose="020B0604020202020204" pitchFamily="34" charset="0"/>
              <a:buChar char="•"/>
            </a:pPr>
            <a:r>
              <a:rPr lang="en-US" sz="1200" dirty="0"/>
              <a:t>Test-Retest Outcomes</a:t>
            </a:r>
          </a:p>
          <a:p>
            <a:pPr marL="285750" indent="-285750">
              <a:buFont typeface="Arial" panose="020B0604020202020204" pitchFamily="34" charset="0"/>
              <a:buChar char="•"/>
            </a:pPr>
            <a:r>
              <a:rPr lang="en-US" sz="1200" dirty="0"/>
              <a:t>Baseline</a:t>
            </a:r>
          </a:p>
        </p:txBody>
      </p:sp>
    </p:spTree>
    <p:extLst>
      <p:ext uri="{BB962C8B-B14F-4D97-AF65-F5344CB8AC3E}">
        <p14:creationId xmlns:p14="http://schemas.microsoft.com/office/powerpoint/2010/main" val="28008169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5: 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extLst>
              <p:ext uri="{D42A27DB-BD31-4B8C-83A1-F6EECF244321}">
                <p14:modId xmlns:p14="http://schemas.microsoft.com/office/powerpoint/2010/main" val="886865933"/>
              </p:ext>
            </p:extLst>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86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838200" y="195806"/>
            <a:ext cx="10515600" cy="731227"/>
          </a:xfrm>
        </p:spPr>
        <p:txBody>
          <a:bodyPr>
            <a:normAutofit/>
          </a:bodyPr>
          <a:lstStyle/>
          <a:p>
            <a:pPr algn="ctr"/>
            <a:r>
              <a:rPr lang="en-US" sz="3600"/>
              <a:t>The Movement System within Patient Management </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965872226"/>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Tree>
    <p:extLst>
      <p:ext uri="{BB962C8B-B14F-4D97-AF65-F5344CB8AC3E}">
        <p14:creationId xmlns:p14="http://schemas.microsoft.com/office/powerpoint/2010/main" val="38740983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833393112"/>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a:t>Working Hypothesis</a:t>
            </a:r>
          </a:p>
          <a:p>
            <a:r>
              <a:rPr lang="en-US"/>
              <a:t>Working Diagnosis</a:t>
            </a:r>
          </a:p>
          <a:p>
            <a:r>
              <a:rPr lang="en-US"/>
              <a:t>Provisional Classification</a:t>
            </a:r>
          </a:p>
        </p:txBody>
      </p:sp>
    </p:spTree>
    <p:extLst>
      <p:ext uri="{BB962C8B-B14F-4D97-AF65-F5344CB8AC3E}">
        <p14:creationId xmlns:p14="http://schemas.microsoft.com/office/powerpoint/2010/main" val="40546565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573506" y="667684"/>
            <a:ext cx="10515600" cy="1325563"/>
          </a:xfrm>
        </p:spPr>
        <p:txBody>
          <a:bodyPr/>
          <a:lstStyle/>
          <a:p>
            <a:r>
              <a:rPr lang="en-US"/>
              <a:t>Patient 5: </a:t>
            </a:r>
            <a:br>
              <a:rPr lang="en-US"/>
            </a:br>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1443655425"/>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2981045" y="512214"/>
            <a:ext cx="1141723" cy="369332"/>
          </a:xfrm>
          <a:prstGeom prst="rect">
            <a:avLst/>
          </a:prstGeom>
          <a:noFill/>
        </p:spPr>
        <p:txBody>
          <a:bodyPr wrap="none" rtlCol="0">
            <a:spAutoFit/>
          </a:bodyPr>
          <a:lstStyle/>
          <a:p>
            <a:r>
              <a:rPr lang="en-US"/>
              <a:t>Cultural – </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947695" cy="369332"/>
          </a:xfrm>
          <a:prstGeom prst="rect">
            <a:avLst/>
          </a:prstGeom>
          <a:noFill/>
        </p:spPr>
        <p:txBody>
          <a:bodyPr wrap="none" rtlCol="0">
            <a:spAutoFit/>
          </a:bodyPr>
          <a:lstStyle/>
          <a:p>
            <a:r>
              <a:rPr lang="en-US"/>
              <a:t>Social – </a:t>
            </a:r>
          </a:p>
        </p:txBody>
      </p:sp>
      <p:sp>
        <p:nvSpPr>
          <p:cNvPr id="15" name="TextBox 14">
            <a:extLst>
              <a:ext uri="{FF2B5EF4-FFF2-40B4-BE49-F238E27FC236}">
                <a16:creationId xmlns:a16="http://schemas.microsoft.com/office/drawing/2014/main" id="{A79E27C7-6A09-466A-990C-EA21AE330021}"/>
              </a:ext>
            </a:extLst>
          </p:cNvPr>
          <p:cNvSpPr txBox="1"/>
          <p:nvPr/>
        </p:nvSpPr>
        <p:spPr>
          <a:xfrm>
            <a:off x="2412787" y="6409591"/>
            <a:ext cx="1022780" cy="369332"/>
          </a:xfrm>
          <a:prstGeom prst="rect">
            <a:avLst/>
          </a:prstGeom>
          <a:noFill/>
        </p:spPr>
        <p:txBody>
          <a:bodyPr wrap="none" rtlCol="0">
            <a:spAutoFit/>
          </a:bodyPr>
          <a:lstStyle/>
          <a:p>
            <a:r>
              <a:rPr lang="en-US"/>
              <a:t>Beliefs – </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645194" cy="369332"/>
          </a:xfrm>
          <a:prstGeom prst="rect">
            <a:avLst/>
          </a:prstGeom>
          <a:noFill/>
        </p:spPr>
        <p:txBody>
          <a:bodyPr wrap="none" rtlCol="0">
            <a:spAutoFit/>
          </a:bodyPr>
          <a:lstStyle/>
          <a:p>
            <a:r>
              <a:rPr lang="en-US"/>
              <a:t>Psychological – </a:t>
            </a:r>
          </a:p>
        </p:txBody>
      </p:sp>
    </p:spTree>
    <p:extLst>
      <p:ext uri="{BB962C8B-B14F-4D97-AF65-F5344CB8AC3E}">
        <p14:creationId xmlns:p14="http://schemas.microsoft.com/office/powerpoint/2010/main" val="39369946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a:t>
            </a:r>
          </a:p>
          <a:p>
            <a:r>
              <a:rPr lang="en-US"/>
              <a:t>What are my options?</a:t>
            </a:r>
          </a:p>
          <a:p>
            <a:r>
              <a:rPr lang="en-US"/>
              <a:t>How can you help me?</a:t>
            </a:r>
          </a:p>
          <a:p>
            <a:r>
              <a:rPr lang="en-US"/>
              <a:t>How long will it take?</a:t>
            </a:r>
          </a:p>
          <a:p>
            <a:r>
              <a:rPr lang="en-US"/>
              <a:t>How much will it cost?</a:t>
            </a:r>
          </a:p>
        </p:txBody>
      </p:sp>
      <p:sp>
        <p:nvSpPr>
          <p:cNvPr id="11" name="Equal 3">
            <a:extLst>
              <a:ext uri="{FF2B5EF4-FFF2-40B4-BE49-F238E27FC236}">
                <a16:creationId xmlns:a16="http://schemas.microsoft.com/office/drawing/2014/main" id="{68E7750C-72DA-42FE-966C-E6BD972F8580}"/>
              </a:ext>
            </a:extLst>
          </p:cNvPr>
          <p:cNvSpPr/>
          <p:nvPr/>
        </p:nvSpPr>
        <p:spPr>
          <a:xfrm>
            <a:off x="5088731" y="2495550"/>
            <a:ext cx="1557338" cy="12001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100% Challenge - H &amp; M Transmission and Automotive Repair Services In  Castle Rock, CO">
            <a:extLst>
              <a:ext uri="{FF2B5EF4-FFF2-40B4-BE49-F238E27FC236}">
                <a16:creationId xmlns:a16="http://schemas.microsoft.com/office/drawing/2014/main" id="{E20B3B17-6D7B-4B3D-B78C-1485AE96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10" y="1153008"/>
            <a:ext cx="3349340" cy="3885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572F7C-E7B9-473C-B9EF-27F1642D9DF1}"/>
              </a:ext>
            </a:extLst>
          </p:cNvPr>
          <p:cNvSpPr txBox="1"/>
          <p:nvPr/>
        </p:nvSpPr>
        <p:spPr>
          <a:xfrm>
            <a:off x="594360" y="6126480"/>
            <a:ext cx="1359026" cy="369332"/>
          </a:xfrm>
          <a:prstGeom prst="rect">
            <a:avLst/>
          </a:prstGeom>
          <a:noFill/>
        </p:spPr>
        <p:txBody>
          <a:bodyPr wrap="none" rtlCol="0">
            <a:spAutoFit/>
          </a:bodyPr>
          <a:lstStyle/>
          <a:p>
            <a:r>
              <a:rPr lang="en-US"/>
              <a:t>Gifford 2014</a:t>
            </a:r>
          </a:p>
        </p:txBody>
      </p:sp>
    </p:spTree>
    <p:extLst>
      <p:ext uri="{BB962C8B-B14F-4D97-AF65-F5344CB8AC3E}">
        <p14:creationId xmlns:p14="http://schemas.microsoft.com/office/powerpoint/2010/main" val="42527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5: 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a:t>
            </a:r>
          </a:p>
          <a:p>
            <a:r>
              <a:rPr lang="en-US"/>
              <a:t>What are my options?</a:t>
            </a:r>
          </a:p>
          <a:p>
            <a:r>
              <a:rPr lang="en-US"/>
              <a:t>How can you help me?</a:t>
            </a:r>
          </a:p>
          <a:p>
            <a:r>
              <a:rPr lang="en-US"/>
              <a:t>How long will it take?</a:t>
            </a:r>
          </a:p>
          <a:p>
            <a:r>
              <a:rPr lang="en-US"/>
              <a:t>How much will it cost?</a:t>
            </a:r>
          </a:p>
        </p:txBody>
      </p:sp>
      <p:graphicFrame>
        <p:nvGraphicFramePr>
          <p:cNvPr id="7" name="Content Placeholder 5">
            <a:extLst>
              <a:ext uri="{FF2B5EF4-FFF2-40B4-BE49-F238E27FC236}">
                <a16:creationId xmlns:a16="http://schemas.microsoft.com/office/drawing/2014/main" id="{2D03F629-9C66-4E9D-8617-9E1A082E7E84}"/>
              </a:ext>
            </a:extLst>
          </p:cNvPr>
          <p:cNvGraphicFramePr>
            <a:graphicFrameLocks/>
          </p:cNvGraphicFramePr>
          <p:nvPr/>
        </p:nvGraphicFramePr>
        <p:xfrm>
          <a:off x="2448325" y="4723123"/>
          <a:ext cx="7295350" cy="196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7452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Observable Comparable Sign</a:t>
            </a:r>
          </a:p>
        </p:txBody>
      </p:sp>
      <p:sp>
        <p:nvSpPr>
          <p:cNvPr id="3" name="Text Placeholder 2"/>
          <p:cNvSpPr>
            <a:spLocks noGrp="1"/>
          </p:cNvSpPr>
          <p:nvPr>
            <p:ph sz="half" idx="1"/>
          </p:nvPr>
        </p:nvSpPr>
        <p:spPr/>
        <p:txBody>
          <a:bodyPr/>
          <a:lstStyle/>
          <a:p>
            <a:r>
              <a:rPr lang="en-US"/>
              <a:t>Control</a:t>
            </a:r>
          </a:p>
          <a:p>
            <a:r>
              <a:rPr lang="en-US"/>
              <a:t>Amount</a:t>
            </a:r>
          </a:p>
          <a:p>
            <a:r>
              <a:rPr lang="en-US"/>
              <a:t>Speed</a:t>
            </a:r>
          </a:p>
          <a:p>
            <a:r>
              <a:rPr lang="en-US"/>
              <a:t>Symmetry</a:t>
            </a:r>
          </a:p>
          <a:p>
            <a:r>
              <a:rPr lang="en-US"/>
              <a:t>Symptoms</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36000" y="4038600"/>
            <a:ext cx="3249403" cy="22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urning head to backing out of a parking s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24" y="1600200"/>
            <a:ext cx="319880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1565337"/>
            <a:ext cx="2438400" cy="36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getting into a c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3362063"/>
            <a:ext cx="2518940" cy="308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59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3CC5-AAEA-4E90-9C19-8F23D91D6248}"/>
              </a:ext>
            </a:extLst>
          </p:cNvPr>
          <p:cNvSpPr>
            <a:spLocks noGrp="1"/>
          </p:cNvSpPr>
          <p:nvPr>
            <p:ph type="title"/>
          </p:nvPr>
        </p:nvSpPr>
        <p:spPr/>
        <p:txBody>
          <a:bodyPr/>
          <a:lstStyle/>
          <a:p>
            <a:r>
              <a:rPr lang="en-US"/>
              <a:t>Patient 5: Reassess</a:t>
            </a:r>
          </a:p>
        </p:txBody>
      </p:sp>
      <p:graphicFrame>
        <p:nvGraphicFramePr>
          <p:cNvPr id="4" name="Table 4">
            <a:extLst>
              <a:ext uri="{FF2B5EF4-FFF2-40B4-BE49-F238E27FC236}">
                <a16:creationId xmlns:a16="http://schemas.microsoft.com/office/drawing/2014/main" id="{4A9D4862-04A1-4366-BBD7-1CB40C5BE96A}"/>
              </a:ext>
            </a:extLst>
          </p:cNvPr>
          <p:cNvGraphicFramePr>
            <a:graphicFrameLocks noGrp="1"/>
          </p:cNvGraphicFramePr>
          <p:nvPr>
            <p:ph idx="1"/>
            <p:extLst>
              <p:ext uri="{D42A27DB-BD31-4B8C-83A1-F6EECF244321}">
                <p14:modId xmlns:p14="http://schemas.microsoft.com/office/powerpoint/2010/main" val="3001589705"/>
              </p:ext>
            </p:extLst>
          </p:nvPr>
        </p:nvGraphicFramePr>
        <p:xfrm>
          <a:off x="2354866" y="1855704"/>
          <a:ext cx="7482268" cy="2286000"/>
        </p:xfrm>
        <a:graphic>
          <a:graphicData uri="http://schemas.openxmlformats.org/drawingml/2006/table">
            <a:tbl>
              <a:tblPr firstRow="1" bandRow="1">
                <a:tableStyleId>{5C22544A-7EE6-4342-B048-85BDC9FD1C3A}</a:tableStyleId>
              </a:tblPr>
              <a:tblGrid>
                <a:gridCol w="3739129">
                  <a:extLst>
                    <a:ext uri="{9D8B030D-6E8A-4147-A177-3AD203B41FA5}">
                      <a16:colId xmlns:a16="http://schemas.microsoft.com/office/drawing/2014/main" val="3288079700"/>
                    </a:ext>
                  </a:extLst>
                </a:gridCol>
                <a:gridCol w="3743139">
                  <a:extLst>
                    <a:ext uri="{9D8B030D-6E8A-4147-A177-3AD203B41FA5}">
                      <a16:colId xmlns:a16="http://schemas.microsoft.com/office/drawing/2014/main" val="1145047442"/>
                    </a:ext>
                  </a:extLst>
                </a:gridCol>
              </a:tblGrid>
              <a:tr h="370840">
                <a:tc>
                  <a:txBody>
                    <a:bodyPr/>
                    <a:lstStyle/>
                    <a:p>
                      <a:r>
                        <a:rPr lang="en-US" sz="2400" dirty="0"/>
                        <a:t>Comparable Sign</a:t>
                      </a:r>
                    </a:p>
                  </a:txBody>
                  <a:tcPr/>
                </a:tc>
                <a:tc>
                  <a:txBody>
                    <a:bodyPr/>
                    <a:lstStyle/>
                    <a:p>
                      <a:r>
                        <a:rPr lang="en-US" sz="2400" dirty="0"/>
                        <a:t>Current Status</a:t>
                      </a:r>
                    </a:p>
                  </a:txBody>
                  <a:tcPr/>
                </a:tc>
                <a:extLst>
                  <a:ext uri="{0D108BD9-81ED-4DB2-BD59-A6C34878D82A}">
                    <a16:rowId xmlns:a16="http://schemas.microsoft.com/office/drawing/2014/main" val="1874391516"/>
                  </a:ext>
                </a:extLst>
              </a:tr>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17456525"/>
                  </a:ext>
                </a:extLst>
              </a:tr>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241657431"/>
                  </a:ext>
                </a:extLst>
              </a:tr>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228405424"/>
                  </a:ext>
                </a:extLst>
              </a:tr>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401644029"/>
                  </a:ext>
                </a:extLst>
              </a:tr>
            </a:tbl>
          </a:graphicData>
        </a:graphic>
      </p:graphicFrame>
    </p:spTree>
    <p:extLst>
      <p:ext uri="{BB962C8B-B14F-4D97-AF65-F5344CB8AC3E}">
        <p14:creationId xmlns:p14="http://schemas.microsoft.com/office/powerpoint/2010/main" val="233298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4AA75-9366-453A-8DBA-58065362D0AB}"/>
              </a:ext>
            </a:extLst>
          </p:cNvPr>
          <p:cNvSpPr>
            <a:spLocks noGrp="1"/>
          </p:cNvSpPr>
          <p:nvPr>
            <p:ph idx="4294967295"/>
          </p:nvPr>
        </p:nvSpPr>
        <p:spPr>
          <a:xfrm>
            <a:off x="0" y="663575"/>
            <a:ext cx="11845925" cy="5530850"/>
          </a:xfrm>
        </p:spPr>
        <p:txBody>
          <a:bodyPr anchor="ctr">
            <a:normAutofit/>
          </a:bodyPr>
          <a:lstStyle/>
          <a:p>
            <a:pPr marL="0" indent="0" algn="ctr">
              <a:buNone/>
            </a:pPr>
            <a:r>
              <a:rPr lang="en-US" sz="7200" dirty="0"/>
              <a:t>Physical Therapists</a:t>
            </a:r>
          </a:p>
          <a:p>
            <a:pPr marL="0" indent="0" algn="ctr">
              <a:buNone/>
            </a:pPr>
            <a:r>
              <a:rPr lang="en-US" sz="7200" b="1" dirty="0"/>
              <a:t>ARE</a:t>
            </a:r>
            <a:r>
              <a:rPr lang="en-US" sz="7200" dirty="0"/>
              <a:t> </a:t>
            </a:r>
          </a:p>
          <a:p>
            <a:pPr marL="0" indent="0" algn="ctr">
              <a:buNone/>
            </a:pPr>
            <a:r>
              <a:rPr lang="en-US" sz="7200" dirty="0"/>
              <a:t>the </a:t>
            </a:r>
            <a:r>
              <a:rPr lang="en-US" sz="7200" b="1" dirty="0">
                <a:solidFill>
                  <a:srgbClr val="FF0000"/>
                </a:solidFill>
              </a:rPr>
              <a:t>experts</a:t>
            </a:r>
            <a:r>
              <a:rPr lang="en-US" sz="7200" dirty="0"/>
              <a:t> of </a:t>
            </a:r>
          </a:p>
          <a:p>
            <a:pPr marL="0" indent="0" algn="ctr">
              <a:buNone/>
            </a:pPr>
            <a:r>
              <a:rPr lang="en-US" sz="7200" dirty="0"/>
              <a:t>the </a:t>
            </a:r>
            <a:r>
              <a:rPr lang="en-US" sz="7200" b="1" u="sng" dirty="0"/>
              <a:t>Movement System</a:t>
            </a:r>
            <a:r>
              <a:rPr lang="en-US" sz="7200" dirty="0"/>
              <a:t>!</a:t>
            </a:r>
          </a:p>
        </p:txBody>
      </p:sp>
    </p:spTree>
    <p:extLst>
      <p:ext uri="{BB962C8B-B14F-4D97-AF65-F5344CB8AC3E}">
        <p14:creationId xmlns:p14="http://schemas.microsoft.com/office/powerpoint/2010/main" val="351558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Physical Therapist’s Job</a:t>
            </a:r>
          </a:p>
        </p:txBody>
      </p:sp>
      <p:sp>
        <p:nvSpPr>
          <p:cNvPr id="4" name="Content Placeholder 3"/>
          <p:cNvSpPr>
            <a:spLocks noGrp="1"/>
          </p:cNvSpPr>
          <p:nvPr>
            <p:ph idx="1"/>
          </p:nvPr>
        </p:nvSpPr>
        <p:spPr/>
        <p:txBody>
          <a:bodyPr anchor="ctr">
            <a:normAutofit/>
          </a:bodyPr>
          <a:lstStyle/>
          <a:p>
            <a:pPr marL="0" indent="0">
              <a:buNone/>
            </a:pPr>
            <a:r>
              <a:rPr lang="en-US" sz="6000" b="1" dirty="0">
                <a:solidFill>
                  <a:srgbClr val="FF0000"/>
                </a:solidFill>
              </a:rPr>
              <a:t>Figure out:</a:t>
            </a:r>
          </a:p>
          <a:p>
            <a:pPr marL="1276336" lvl="1" indent="-742950">
              <a:buFont typeface="+mj-lt"/>
              <a:buAutoNum type="arabicPeriod"/>
            </a:pPr>
            <a:r>
              <a:rPr lang="en-US" sz="4266" dirty="0"/>
              <a:t>Patient needs </a:t>
            </a:r>
            <a:r>
              <a:rPr lang="en-US" sz="4266" dirty="0">
                <a:sym typeface="Wingdings" panose="05000000000000000000" pitchFamily="2" charset="2"/>
              </a:rPr>
              <a:t> Diagnosis</a:t>
            </a:r>
            <a:endParaRPr lang="en-US" sz="4266" dirty="0"/>
          </a:p>
          <a:p>
            <a:pPr marL="1276336" lvl="1" indent="-742950">
              <a:buFont typeface="+mj-lt"/>
              <a:buAutoNum type="arabicPeriod"/>
            </a:pPr>
            <a:r>
              <a:rPr lang="en-US" sz="4266" dirty="0"/>
              <a:t>How to meet those needs </a:t>
            </a:r>
            <a:r>
              <a:rPr lang="en-US" sz="4266" dirty="0">
                <a:sym typeface="Wingdings" panose="05000000000000000000" pitchFamily="2" charset="2"/>
              </a:rPr>
              <a:t> Management</a:t>
            </a:r>
            <a:endParaRPr lang="en-US" sz="4266" dirty="0"/>
          </a:p>
        </p:txBody>
      </p:sp>
    </p:spTree>
    <p:extLst>
      <p:ext uri="{BB962C8B-B14F-4D97-AF65-F5344CB8AC3E}">
        <p14:creationId xmlns:p14="http://schemas.microsoft.com/office/powerpoint/2010/main" val="22199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24EC0CE-01A0-8C49-85CE-9F0DAF57360D}"/>
              </a:ext>
            </a:extLst>
          </p:cNvPr>
          <p:cNvSpPr>
            <a:spLocks noGrp="1"/>
          </p:cNvSpPr>
          <p:nvPr>
            <p:ph idx="4294967295"/>
          </p:nvPr>
        </p:nvSpPr>
        <p:spPr>
          <a:xfrm>
            <a:off x="0" y="1165225"/>
            <a:ext cx="10972800" cy="4525963"/>
          </a:xfrm>
        </p:spPr>
        <p:txBody>
          <a:bodyPr anchor="ctr"/>
          <a:lstStyle/>
          <a:p>
            <a:pPr marL="0" indent="0" algn="ctr">
              <a:buNone/>
            </a:pPr>
            <a:r>
              <a:rPr lang="en-US" sz="5400"/>
              <a:t>What is the </a:t>
            </a:r>
            <a:r>
              <a:rPr lang="en-US" sz="5400" b="1" u="sng">
                <a:solidFill>
                  <a:srgbClr val="FF0000"/>
                </a:solidFill>
              </a:rPr>
              <a:t>purpose</a:t>
            </a:r>
            <a:r>
              <a:rPr lang="en-US" sz="5400"/>
              <a:t> </a:t>
            </a:r>
          </a:p>
          <a:p>
            <a:pPr marL="0" indent="0" algn="ctr">
              <a:buNone/>
            </a:pPr>
            <a:r>
              <a:rPr lang="en-US" sz="5400"/>
              <a:t>of an </a:t>
            </a:r>
            <a:r>
              <a:rPr lang="en-US" sz="5400" b="1" u="sng">
                <a:solidFill>
                  <a:srgbClr val="FF0000"/>
                </a:solidFill>
              </a:rPr>
              <a:t>evaluation</a:t>
            </a:r>
            <a:r>
              <a:rPr lang="en-US" sz="5400"/>
              <a:t>?</a:t>
            </a:r>
            <a:endParaRPr lang="en-US"/>
          </a:p>
        </p:txBody>
      </p:sp>
    </p:spTree>
    <p:extLst>
      <p:ext uri="{BB962C8B-B14F-4D97-AF65-F5344CB8AC3E}">
        <p14:creationId xmlns:p14="http://schemas.microsoft.com/office/powerpoint/2010/main" val="4202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Purpose = Do Our Job</a:t>
            </a:r>
          </a:p>
        </p:txBody>
      </p:sp>
      <p:sp>
        <p:nvSpPr>
          <p:cNvPr id="4" name="Content Placeholder 3"/>
          <p:cNvSpPr>
            <a:spLocks noGrp="1"/>
          </p:cNvSpPr>
          <p:nvPr>
            <p:ph idx="1"/>
          </p:nvPr>
        </p:nvSpPr>
        <p:spPr/>
        <p:txBody>
          <a:bodyPr anchor="ctr"/>
          <a:lstStyle/>
          <a:p>
            <a:pPr marL="0" indent="0">
              <a:buNone/>
            </a:pPr>
            <a:r>
              <a:rPr lang="en-US" sz="6000" b="1" dirty="0">
                <a:solidFill>
                  <a:srgbClr val="FF0000"/>
                </a:solidFill>
              </a:rPr>
              <a:t>Figure out:</a:t>
            </a:r>
          </a:p>
          <a:p>
            <a:pPr marL="1352535" lvl="1" indent="-742950">
              <a:buFont typeface="+mj-lt"/>
              <a:buAutoNum type="arabicPeriod"/>
            </a:pPr>
            <a:r>
              <a:rPr lang="en-US" dirty="0"/>
              <a:t>Patient needs </a:t>
            </a:r>
            <a:r>
              <a:rPr lang="en-US" dirty="0">
                <a:sym typeface="Wingdings" panose="05000000000000000000" pitchFamily="2" charset="2"/>
              </a:rPr>
              <a:t> Diagnosis</a:t>
            </a:r>
            <a:endParaRPr lang="en-US" dirty="0"/>
          </a:p>
          <a:p>
            <a:pPr marL="1352535" lvl="1" indent="-742950">
              <a:buFont typeface="+mj-lt"/>
              <a:buAutoNum type="arabicPeriod"/>
            </a:pPr>
            <a:r>
              <a:rPr lang="en-US" dirty="0"/>
              <a:t>How to meet those needs </a:t>
            </a:r>
            <a:r>
              <a:rPr lang="en-US" dirty="0">
                <a:sym typeface="Wingdings" panose="05000000000000000000" pitchFamily="2" charset="2"/>
              </a:rPr>
              <a:t> Management</a:t>
            </a:r>
            <a:endParaRPr lang="en-US" dirty="0"/>
          </a:p>
        </p:txBody>
      </p:sp>
    </p:spTree>
    <p:extLst>
      <p:ext uri="{BB962C8B-B14F-4D97-AF65-F5344CB8AC3E}">
        <p14:creationId xmlns:p14="http://schemas.microsoft.com/office/powerpoint/2010/main" val="378546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1610131436"/>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completed at least once per visit and may occur 10+ times in a single visit</a:t>
            </a:r>
          </a:p>
        </p:txBody>
      </p:sp>
    </p:spTree>
    <p:extLst>
      <p:ext uri="{BB962C8B-B14F-4D97-AF65-F5344CB8AC3E}">
        <p14:creationId xmlns:p14="http://schemas.microsoft.com/office/powerpoint/2010/main" val="54068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472466805"/>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completed at least once per visit and may occur 10+ times in a single visit</a:t>
            </a:r>
          </a:p>
        </p:txBody>
      </p:sp>
    </p:spTree>
    <p:extLst>
      <p:ext uri="{BB962C8B-B14F-4D97-AF65-F5344CB8AC3E}">
        <p14:creationId xmlns:p14="http://schemas.microsoft.com/office/powerpoint/2010/main" val="47741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009730895"/>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completed at least once per visit and may occur 10+ times in a single visit</a:t>
            </a:r>
          </a:p>
        </p:txBody>
      </p:sp>
    </p:spTree>
    <p:extLst>
      <p:ext uri="{BB962C8B-B14F-4D97-AF65-F5344CB8AC3E}">
        <p14:creationId xmlns:p14="http://schemas.microsoft.com/office/powerpoint/2010/main" val="97254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extLst>
              <p:ext uri="{D42A27DB-BD31-4B8C-83A1-F6EECF244321}">
                <p14:modId xmlns:p14="http://schemas.microsoft.com/office/powerpoint/2010/main" val="1758436713"/>
              </p:ext>
            </p:extLst>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9006FCD-7A47-4953-96A2-69827B96D834}"/>
              </a:ext>
            </a:extLst>
          </p:cNvPr>
          <p:cNvSpPr txBox="1"/>
          <p:nvPr/>
        </p:nvSpPr>
        <p:spPr>
          <a:xfrm>
            <a:off x="838200" y="4829175"/>
            <a:ext cx="2153538" cy="1200329"/>
          </a:xfrm>
          <a:prstGeom prst="rect">
            <a:avLst/>
          </a:prstGeom>
          <a:noFill/>
        </p:spPr>
        <p:txBody>
          <a:bodyPr wrap="none" rtlCol="0">
            <a:spAutoFit/>
          </a:bodyPr>
          <a:lstStyle/>
          <a:p>
            <a:r>
              <a:rPr lang="en-US" sz="1200" dirty="0"/>
              <a:t>*AKA</a:t>
            </a:r>
          </a:p>
          <a:p>
            <a:pPr marL="285750" indent="-285750">
              <a:buFont typeface="Arial" panose="020B0604020202020204" pitchFamily="34" charset="0"/>
              <a:buChar char="•"/>
            </a:pPr>
            <a:r>
              <a:rPr lang="en-US" sz="1200" dirty="0"/>
              <a:t>Asterisk sign</a:t>
            </a:r>
          </a:p>
          <a:p>
            <a:pPr marL="285750" indent="-285750">
              <a:buFont typeface="Arial" panose="020B0604020202020204" pitchFamily="34" charset="0"/>
              <a:buChar char="•"/>
            </a:pPr>
            <a:r>
              <a:rPr lang="en-US" sz="1200" dirty="0"/>
              <a:t>Functional Movement Task</a:t>
            </a:r>
          </a:p>
          <a:p>
            <a:pPr marL="285750" indent="-285750">
              <a:buFont typeface="Arial" panose="020B0604020202020204" pitchFamily="34" charset="0"/>
              <a:buChar char="•"/>
            </a:pPr>
            <a:r>
              <a:rPr lang="en-US" sz="1200" dirty="0"/>
              <a:t>Concordant sign</a:t>
            </a:r>
          </a:p>
          <a:p>
            <a:pPr marL="285750" indent="-285750">
              <a:buFont typeface="Arial" panose="020B0604020202020204" pitchFamily="34" charset="0"/>
              <a:buChar char="•"/>
            </a:pPr>
            <a:r>
              <a:rPr lang="en-US" sz="1200" dirty="0"/>
              <a:t>Test-Retest Outcomes</a:t>
            </a:r>
          </a:p>
          <a:p>
            <a:pPr marL="285750" indent="-285750">
              <a:buFont typeface="Arial" panose="020B0604020202020204" pitchFamily="34" charset="0"/>
              <a:buChar char="•"/>
            </a:pPr>
            <a:r>
              <a:rPr lang="en-US" sz="1200" dirty="0"/>
              <a:t>Baseline</a:t>
            </a:r>
          </a:p>
        </p:txBody>
      </p:sp>
    </p:spTree>
    <p:extLst>
      <p:ext uri="{BB962C8B-B14F-4D97-AF65-F5344CB8AC3E}">
        <p14:creationId xmlns:p14="http://schemas.microsoft.com/office/powerpoint/2010/main" val="88218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766AF28-4BE4-41A1-A9B5-7C9F61D88BD4}"/>
              </a:ext>
            </a:extLst>
          </p:cNvPr>
          <p:cNvSpPr>
            <a:spLocks noGrp="1"/>
          </p:cNvSpPr>
          <p:nvPr>
            <p:ph type="title"/>
          </p:nvPr>
        </p:nvSpPr>
        <p:spPr/>
        <p:txBody>
          <a:bodyPr/>
          <a:lstStyle/>
          <a:p>
            <a:r>
              <a:rPr lang="en-US" altLang="en-US"/>
              <a:t>Movement</a:t>
            </a:r>
          </a:p>
        </p:txBody>
      </p:sp>
      <p:sp>
        <p:nvSpPr>
          <p:cNvPr id="3" name="Content Placeholder 2">
            <a:extLst>
              <a:ext uri="{FF2B5EF4-FFF2-40B4-BE49-F238E27FC236}">
                <a16:creationId xmlns:a16="http://schemas.microsoft.com/office/drawing/2014/main" id="{A1877106-1255-43EF-AFB4-952305D44428}"/>
              </a:ext>
            </a:extLst>
          </p:cNvPr>
          <p:cNvSpPr>
            <a:spLocks noGrp="1"/>
          </p:cNvSpPr>
          <p:nvPr>
            <p:ph sz="half" idx="1"/>
          </p:nvPr>
        </p:nvSpPr>
        <p:spPr/>
        <p:txBody>
          <a:bodyPr/>
          <a:lstStyle/>
          <a:p>
            <a:r>
              <a:rPr lang="en-US"/>
              <a:t>Essential </a:t>
            </a:r>
          </a:p>
          <a:p>
            <a:r>
              <a:rPr lang="en-US"/>
              <a:t>Multisystem</a:t>
            </a:r>
          </a:p>
          <a:p>
            <a:r>
              <a:rPr lang="en-US"/>
              <a:t>Complicated action</a:t>
            </a:r>
          </a:p>
          <a:p>
            <a:endParaRPr lang="en-US"/>
          </a:p>
          <a:p>
            <a:endParaRPr lang="en-US"/>
          </a:p>
          <a:p>
            <a:endParaRPr lang="en-US"/>
          </a:p>
        </p:txBody>
      </p:sp>
      <p:pic>
        <p:nvPicPr>
          <p:cNvPr id="6" name="Picture 4" descr="Screen Shot 2018-05-13 at 1.25.50 PM.png">
            <a:extLst>
              <a:ext uri="{FF2B5EF4-FFF2-40B4-BE49-F238E27FC236}">
                <a16:creationId xmlns:a16="http://schemas.microsoft.com/office/drawing/2014/main" id="{FD062715-D397-4651-B164-D6638A0AE2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7600" y="2146077"/>
            <a:ext cx="5384800" cy="343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5">
            <a:extLst>
              <a:ext uri="{FF2B5EF4-FFF2-40B4-BE49-F238E27FC236}">
                <a16:creationId xmlns:a16="http://schemas.microsoft.com/office/drawing/2014/main" id="{B405530F-02B9-474A-B6D7-1BB27F570601}"/>
              </a:ext>
            </a:extLst>
          </p:cNvPr>
          <p:cNvSpPr txBox="1">
            <a:spLocks noChangeArrowheads="1"/>
          </p:cNvSpPr>
          <p:nvPr/>
        </p:nvSpPr>
        <p:spPr bwMode="auto">
          <a:xfrm>
            <a:off x="917864" y="5719227"/>
            <a:ext cx="81026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err="1">
                <a:cs typeface="Arial" panose="020B0604020202020204" pitchFamily="34" charset="0"/>
              </a:rPr>
              <a:t>Sahrmann</a:t>
            </a:r>
            <a:r>
              <a:rPr lang="en-US" altLang="en-US" sz="1600">
                <a:cs typeface="Arial" panose="020B0604020202020204" pitchFamily="34" charset="0"/>
              </a:rPr>
              <a:t> SA. </a:t>
            </a:r>
            <a:r>
              <a:rPr lang="en-US" altLang="en-US" sz="1600" i="1">
                <a:cs typeface="Arial" panose="020B0604020202020204" pitchFamily="34" charset="0"/>
              </a:rPr>
              <a:t>Phys </a:t>
            </a:r>
            <a:r>
              <a:rPr lang="en-US" altLang="en-US" sz="1600" i="1" err="1">
                <a:cs typeface="Arial" panose="020B0604020202020204" pitchFamily="34" charset="0"/>
              </a:rPr>
              <a:t>Ther</a:t>
            </a:r>
            <a:r>
              <a:rPr lang="en-US" altLang="en-US" sz="1600" i="1">
                <a:cs typeface="Arial" panose="020B0604020202020204" pitchFamily="34" charset="0"/>
              </a:rPr>
              <a:t>. </a:t>
            </a:r>
            <a:r>
              <a:rPr lang="en-US" altLang="en-US" sz="1600">
                <a:cs typeface="Arial" panose="020B0604020202020204" pitchFamily="34" charset="0"/>
              </a:rPr>
              <a:t>2014;94(7):1034-1042.</a:t>
            </a:r>
          </a:p>
          <a:p>
            <a:pPr eaLnBrk="1" hangingPunct="1"/>
            <a:r>
              <a:rPr lang="en-US" altLang="en-US" sz="1600">
                <a:cs typeface="Arial" panose="020B0604020202020204" pitchFamily="34" charset="0"/>
              </a:rPr>
              <a:t>The American Physical Therapy Association.2015:1-4.</a:t>
            </a:r>
          </a:p>
          <a:p>
            <a:pPr eaLnBrk="1" hangingPunct="1"/>
            <a:endParaRPr lang="en-US" altLang="en-US" sz="3600"/>
          </a:p>
        </p:txBody>
      </p:sp>
    </p:spTree>
    <p:extLst>
      <p:ext uri="{BB962C8B-B14F-4D97-AF65-F5344CB8AC3E}">
        <p14:creationId xmlns:p14="http://schemas.microsoft.com/office/powerpoint/2010/main" val="127620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extLst>
              <p:ext uri="{D42A27DB-BD31-4B8C-83A1-F6EECF244321}">
                <p14:modId xmlns:p14="http://schemas.microsoft.com/office/powerpoint/2010/main" val="3518369994"/>
              </p:ext>
            </p:extLst>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66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6A0C-B352-40CC-BC22-EAF3FF8549E7}"/>
              </a:ext>
            </a:extLst>
          </p:cNvPr>
          <p:cNvSpPr>
            <a:spLocks noGrp="1"/>
          </p:cNvSpPr>
          <p:nvPr>
            <p:ph type="title"/>
          </p:nvPr>
        </p:nvSpPr>
        <p:spPr/>
        <p:txBody>
          <a:bodyPr/>
          <a:lstStyle/>
          <a:p>
            <a:r>
              <a:rPr lang="en-US" dirty="0"/>
              <a:t>Fears &amp; Concerns</a:t>
            </a:r>
          </a:p>
        </p:txBody>
      </p:sp>
      <p:sp>
        <p:nvSpPr>
          <p:cNvPr id="3" name="Content Placeholder 2">
            <a:extLst>
              <a:ext uri="{FF2B5EF4-FFF2-40B4-BE49-F238E27FC236}">
                <a16:creationId xmlns:a16="http://schemas.microsoft.com/office/drawing/2014/main" id="{A017ED7F-5A26-4E02-9F57-E60EEF9A9470}"/>
              </a:ext>
            </a:extLst>
          </p:cNvPr>
          <p:cNvSpPr>
            <a:spLocks noGrp="1"/>
          </p:cNvSpPr>
          <p:nvPr>
            <p:ph idx="1"/>
          </p:nvPr>
        </p:nvSpPr>
        <p:spPr/>
        <p:txBody>
          <a:bodyPr/>
          <a:lstStyle/>
          <a:p>
            <a:pPr lvl="0"/>
            <a:r>
              <a:rPr lang="en-US" dirty="0"/>
              <a:t>What is your greatest concern about your </a:t>
            </a:r>
            <a:r>
              <a:rPr lang="en-US" u="sng" dirty="0"/>
              <a:t>[problem]</a:t>
            </a:r>
            <a:r>
              <a:rPr lang="en-US" dirty="0"/>
              <a:t>?</a:t>
            </a:r>
          </a:p>
          <a:p>
            <a:pPr lvl="1"/>
            <a:r>
              <a:rPr lang="en-US" dirty="0"/>
              <a:t>Worry over not knowing what’s wrong</a:t>
            </a:r>
          </a:p>
          <a:p>
            <a:pPr lvl="1"/>
            <a:r>
              <a:rPr lang="en-US" dirty="0"/>
              <a:t>Concern at no signs of improvement</a:t>
            </a:r>
          </a:p>
          <a:p>
            <a:pPr lvl="1"/>
            <a:r>
              <a:rPr lang="en-US" dirty="0"/>
              <a:t>Wanting to avoid painkillers or surgery</a:t>
            </a:r>
          </a:p>
          <a:p>
            <a:pPr lvl="1"/>
            <a:r>
              <a:rPr lang="en-US" dirty="0"/>
              <a:t>Fear of becoming a burden on others</a:t>
            </a:r>
          </a:p>
          <a:p>
            <a:pPr lvl="1"/>
            <a:r>
              <a:rPr lang="en-US" dirty="0"/>
              <a:t>Fear of no longer being able to perform family/work role</a:t>
            </a:r>
          </a:p>
          <a:p>
            <a:pPr lvl="1"/>
            <a:r>
              <a:rPr lang="en-US" dirty="0"/>
              <a:t>Fear that this is permanent</a:t>
            </a:r>
          </a:p>
          <a:p>
            <a:pPr lvl="1"/>
            <a:r>
              <a:rPr lang="en-US" dirty="0"/>
              <a:t>Fear that this will worsen</a:t>
            </a:r>
          </a:p>
          <a:p>
            <a:pPr lvl="0"/>
            <a:r>
              <a:rPr lang="en-US" dirty="0"/>
              <a:t>What is wrong with me?</a:t>
            </a:r>
          </a:p>
          <a:p>
            <a:pPr lvl="0"/>
            <a:r>
              <a:rPr lang="en-US" dirty="0"/>
              <a:t>Will it get better?</a:t>
            </a:r>
          </a:p>
        </p:txBody>
      </p:sp>
      <p:graphicFrame>
        <p:nvGraphicFramePr>
          <p:cNvPr id="4" name="Content Placeholder 3">
            <a:extLst>
              <a:ext uri="{FF2B5EF4-FFF2-40B4-BE49-F238E27FC236}">
                <a16:creationId xmlns:a16="http://schemas.microsoft.com/office/drawing/2014/main" id="{CCC73E31-0CD6-4AFF-978F-CCEBDA4F7E8D}"/>
              </a:ext>
            </a:extLst>
          </p:cNvPr>
          <p:cNvGraphicFramePr>
            <a:graphicFrameLocks/>
          </p:cNvGraphicFramePr>
          <p:nvPr>
            <p:extLst>
              <p:ext uri="{D42A27DB-BD31-4B8C-83A1-F6EECF244321}">
                <p14:modId xmlns:p14="http://schemas.microsoft.com/office/powerpoint/2010/main" val="2751171537"/>
              </p:ext>
            </p:extLst>
          </p:nvPr>
        </p:nvGraphicFramePr>
        <p:xfrm>
          <a:off x="8094588" y="3043909"/>
          <a:ext cx="3952682" cy="350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37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8190-C560-41F0-919F-5416BCB42042}"/>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A58A7B08-E935-405E-B64F-34F1087C35B9}"/>
              </a:ext>
            </a:extLst>
          </p:cNvPr>
          <p:cNvSpPr>
            <a:spLocks noGrp="1"/>
          </p:cNvSpPr>
          <p:nvPr>
            <p:ph idx="1"/>
          </p:nvPr>
        </p:nvSpPr>
        <p:spPr/>
        <p:txBody>
          <a:bodyPr/>
          <a:lstStyle/>
          <a:p>
            <a:r>
              <a:rPr lang="en-US" dirty="0"/>
              <a:t>Overt Expectations</a:t>
            </a:r>
          </a:p>
          <a:p>
            <a:r>
              <a:rPr lang="en-US" dirty="0"/>
              <a:t>Hidden Expectations</a:t>
            </a:r>
          </a:p>
        </p:txBody>
      </p:sp>
      <p:graphicFrame>
        <p:nvGraphicFramePr>
          <p:cNvPr id="4" name="Content Placeholder 3">
            <a:extLst>
              <a:ext uri="{FF2B5EF4-FFF2-40B4-BE49-F238E27FC236}">
                <a16:creationId xmlns:a16="http://schemas.microsoft.com/office/drawing/2014/main" id="{E84AC917-C36D-4A79-ACAB-6AAFB18C3054}"/>
              </a:ext>
            </a:extLst>
          </p:cNvPr>
          <p:cNvGraphicFramePr>
            <a:graphicFrameLocks/>
          </p:cNvGraphicFramePr>
          <p:nvPr>
            <p:extLst>
              <p:ext uri="{D42A27DB-BD31-4B8C-83A1-F6EECF244321}">
                <p14:modId xmlns:p14="http://schemas.microsoft.com/office/powerpoint/2010/main" val="17348844"/>
              </p:ext>
            </p:extLst>
          </p:nvPr>
        </p:nvGraphicFramePr>
        <p:xfrm>
          <a:off x="8094588" y="3043909"/>
          <a:ext cx="3952682" cy="350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Image result for getting into a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739" y="3407172"/>
            <a:ext cx="2518940" cy="3085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Comparable Sign</a:t>
            </a:r>
          </a:p>
        </p:txBody>
      </p:sp>
      <p:sp>
        <p:nvSpPr>
          <p:cNvPr id="3" name="Text Placeholder 2"/>
          <p:cNvSpPr>
            <a:spLocks noGrp="1"/>
          </p:cNvSpPr>
          <p:nvPr>
            <p:ph sz="half" idx="1"/>
          </p:nvPr>
        </p:nvSpPr>
        <p:spPr/>
        <p:txBody>
          <a:bodyPr/>
          <a:lstStyle/>
          <a:p>
            <a:r>
              <a:rPr lang="en-US" dirty="0"/>
              <a:t>Control</a:t>
            </a:r>
          </a:p>
          <a:p>
            <a:r>
              <a:rPr lang="en-US" dirty="0"/>
              <a:t>Amount</a:t>
            </a:r>
          </a:p>
          <a:p>
            <a:r>
              <a:rPr lang="en-US" dirty="0"/>
              <a:t>Speed</a:t>
            </a:r>
          </a:p>
          <a:p>
            <a:r>
              <a:rPr lang="en-US" dirty="0"/>
              <a:t>Symmetry</a:t>
            </a:r>
          </a:p>
          <a:p>
            <a:r>
              <a:rPr lang="en-US" dirty="0"/>
              <a:t>Symptoms</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79827" y="739550"/>
            <a:ext cx="3249403" cy="22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urning head to backing out of a parking sp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735" y="1372323"/>
            <a:ext cx="319880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6942" y="1480950"/>
            <a:ext cx="2438400" cy="36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a:extLst>
              <a:ext uri="{FF2B5EF4-FFF2-40B4-BE49-F238E27FC236}">
                <a16:creationId xmlns:a16="http://schemas.microsoft.com/office/drawing/2014/main" id="{BC26931C-34B2-4E30-A75D-540865332774}"/>
              </a:ext>
            </a:extLst>
          </p:cNvPr>
          <p:cNvGraphicFramePr>
            <a:graphicFrameLocks/>
          </p:cNvGraphicFramePr>
          <p:nvPr>
            <p:extLst>
              <p:ext uri="{D42A27DB-BD31-4B8C-83A1-F6EECF244321}">
                <p14:modId xmlns:p14="http://schemas.microsoft.com/office/powerpoint/2010/main" val="1003798242"/>
              </p:ext>
            </p:extLst>
          </p:nvPr>
        </p:nvGraphicFramePr>
        <p:xfrm>
          <a:off x="7976548" y="3195412"/>
          <a:ext cx="3952682" cy="3509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EA874D31-A6A5-4322-9A15-4284DC29A208}"/>
              </a:ext>
            </a:extLst>
          </p:cNvPr>
          <p:cNvSpPr txBox="1"/>
          <p:nvPr/>
        </p:nvSpPr>
        <p:spPr>
          <a:xfrm>
            <a:off x="344536" y="4644629"/>
            <a:ext cx="2299329" cy="1532334"/>
          </a:xfrm>
          <a:prstGeom prst="roundRect">
            <a:avLst/>
          </a:prstGeom>
          <a:noFill/>
          <a:ln>
            <a:solidFill>
              <a:srgbClr val="FF0000"/>
            </a:solidFill>
          </a:ln>
        </p:spPr>
        <p:txBody>
          <a:bodyPr wrap="none" rtlCol="0">
            <a:spAutoFit/>
          </a:bodyPr>
          <a:lstStyle/>
          <a:p>
            <a:r>
              <a:rPr lang="en-US" sz="1200" dirty="0"/>
              <a:t>*AKA</a:t>
            </a:r>
          </a:p>
          <a:p>
            <a:pPr marL="285750" indent="-285750">
              <a:buFont typeface="Arial" panose="020B0604020202020204" pitchFamily="34" charset="0"/>
              <a:buChar char="•"/>
            </a:pPr>
            <a:r>
              <a:rPr lang="en-US" sz="1200" dirty="0"/>
              <a:t>Asterisk sign</a:t>
            </a:r>
          </a:p>
          <a:p>
            <a:pPr marL="285750" indent="-285750">
              <a:buFont typeface="Arial" panose="020B0604020202020204" pitchFamily="34" charset="0"/>
              <a:buChar char="•"/>
            </a:pPr>
            <a:r>
              <a:rPr lang="en-US" sz="1200" dirty="0"/>
              <a:t>Functional Movement Task</a:t>
            </a:r>
          </a:p>
          <a:p>
            <a:pPr marL="285750" indent="-285750">
              <a:buFont typeface="Arial" panose="020B0604020202020204" pitchFamily="34" charset="0"/>
              <a:buChar char="•"/>
            </a:pPr>
            <a:r>
              <a:rPr lang="en-US" sz="1200" dirty="0"/>
              <a:t>Concordant sign</a:t>
            </a:r>
          </a:p>
          <a:p>
            <a:pPr marL="285750" indent="-285750">
              <a:buFont typeface="Arial" panose="020B0604020202020204" pitchFamily="34" charset="0"/>
              <a:buChar char="•"/>
            </a:pPr>
            <a:r>
              <a:rPr lang="en-US" sz="1200" dirty="0"/>
              <a:t>Test-Retest Outcomes</a:t>
            </a:r>
          </a:p>
          <a:p>
            <a:pPr marL="285750" indent="-285750">
              <a:buFont typeface="Arial" panose="020B0604020202020204" pitchFamily="34" charset="0"/>
              <a:buChar char="•"/>
            </a:pPr>
            <a:r>
              <a:rPr lang="en-US" sz="1200" dirty="0"/>
              <a:t>Baseline</a:t>
            </a:r>
          </a:p>
          <a:p>
            <a:pPr marL="285750" indent="-285750">
              <a:buFont typeface="Arial" panose="020B0604020202020204" pitchFamily="34" charset="0"/>
              <a:buChar char="•"/>
            </a:pPr>
            <a:r>
              <a:rPr lang="en-US" sz="1200" dirty="0"/>
              <a:t>Observable Task</a:t>
            </a:r>
          </a:p>
        </p:txBody>
      </p:sp>
    </p:spTree>
    <p:extLst>
      <p:ext uri="{BB962C8B-B14F-4D97-AF65-F5344CB8AC3E}">
        <p14:creationId xmlns:p14="http://schemas.microsoft.com/office/powerpoint/2010/main" val="48327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399"/>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24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dirty="0"/>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347233411"/>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completed at least once per visit and may occur 10+ times in a single visit</a:t>
            </a:r>
          </a:p>
        </p:txBody>
      </p:sp>
    </p:spTree>
    <p:extLst>
      <p:ext uri="{BB962C8B-B14F-4D97-AF65-F5344CB8AC3E}">
        <p14:creationId xmlns:p14="http://schemas.microsoft.com/office/powerpoint/2010/main" val="1958768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E9E4-21EC-484B-A96D-C5DF33B179CE}"/>
              </a:ext>
            </a:extLst>
          </p:cNvPr>
          <p:cNvSpPr>
            <a:spLocks noGrp="1"/>
          </p:cNvSpPr>
          <p:nvPr>
            <p:ph type="title"/>
          </p:nvPr>
        </p:nvSpPr>
        <p:spPr/>
        <p:txBody>
          <a:bodyPr/>
          <a:lstStyle/>
          <a:p>
            <a:r>
              <a:rPr lang="en-US" dirty="0"/>
              <a:t>History &amp; Physical Examination</a:t>
            </a:r>
          </a:p>
        </p:txBody>
      </p:sp>
      <p:sp>
        <p:nvSpPr>
          <p:cNvPr id="3" name="Content Placeholder 2">
            <a:extLst>
              <a:ext uri="{FF2B5EF4-FFF2-40B4-BE49-F238E27FC236}">
                <a16:creationId xmlns:a16="http://schemas.microsoft.com/office/drawing/2014/main" id="{BD87180F-4E7C-4006-9E57-BB7F53FB66E4}"/>
              </a:ext>
            </a:extLst>
          </p:cNvPr>
          <p:cNvSpPr>
            <a:spLocks noGrp="1"/>
          </p:cNvSpPr>
          <p:nvPr>
            <p:ph idx="1"/>
          </p:nvPr>
        </p:nvSpPr>
        <p:spPr/>
        <p:txBody>
          <a:bodyPr/>
          <a:lstStyle/>
          <a:p>
            <a:r>
              <a:rPr lang="en-US" dirty="0"/>
              <a:t>Build hypotheses based upon history (80%)</a:t>
            </a:r>
          </a:p>
          <a:p>
            <a:r>
              <a:rPr lang="en-US" dirty="0"/>
              <a:t>Rule out/confirm hypotheses with additional questions &amp; physical exam tests</a:t>
            </a:r>
          </a:p>
          <a:p>
            <a:r>
              <a:rPr lang="en-US" dirty="0"/>
              <a:t>History &amp; Physical exam must include</a:t>
            </a:r>
          </a:p>
          <a:p>
            <a:pPr lvl="1"/>
            <a:r>
              <a:rPr lang="en-US" dirty="0"/>
              <a:t>Functional Neuroplasticity</a:t>
            </a:r>
          </a:p>
          <a:p>
            <a:pPr lvl="1"/>
            <a:r>
              <a:rPr lang="en-US" dirty="0"/>
              <a:t>Review of Systems for Pathology</a:t>
            </a:r>
          </a:p>
          <a:p>
            <a:pPr lvl="1"/>
            <a:r>
              <a:rPr lang="en-US" dirty="0"/>
              <a:t>Movement System</a:t>
            </a:r>
          </a:p>
        </p:txBody>
      </p:sp>
    </p:spTree>
    <p:extLst>
      <p:ext uri="{BB962C8B-B14F-4D97-AF65-F5344CB8AC3E}">
        <p14:creationId xmlns:p14="http://schemas.microsoft.com/office/powerpoint/2010/main" val="148069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dirty="0"/>
              <a:t>Diagnosis</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dirty="0"/>
              <a:t>Working Hypothesis</a:t>
            </a:r>
          </a:p>
          <a:p>
            <a:r>
              <a:rPr lang="en-US" dirty="0"/>
              <a:t>Working Diagnosis</a:t>
            </a:r>
          </a:p>
          <a:p>
            <a:r>
              <a:rPr lang="en-US" dirty="0"/>
              <a:t>Provisional Classification</a:t>
            </a:r>
          </a:p>
        </p:txBody>
      </p:sp>
      <p:graphicFrame>
        <p:nvGraphicFramePr>
          <p:cNvPr id="30" name="Content Placeholder 5">
            <a:extLst>
              <a:ext uri="{FF2B5EF4-FFF2-40B4-BE49-F238E27FC236}">
                <a16:creationId xmlns:a16="http://schemas.microsoft.com/office/drawing/2014/main" id="{4BC68A2E-5412-46FC-83F9-DD56B45E1CC6}"/>
              </a:ext>
            </a:extLst>
          </p:cNvPr>
          <p:cNvGraphicFramePr>
            <a:graphicFrameLocks noGrp="1"/>
          </p:cNvGraphicFramePr>
          <p:nvPr>
            <p:ph idx="1"/>
          </p:nvPr>
        </p:nvGraphicFramePr>
        <p:xfrm>
          <a:off x="3655037" y="1337111"/>
          <a:ext cx="49185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dirty="0"/>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dirty="0"/>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dirty="0"/>
              <a:t>Psychological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6D11F4BA-F817-4CA3-94E1-7149722F31F9}"/>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F3DC6EDD-8D2C-4B1A-ACE2-0AC8759CB8F0}"/>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5D29C6F-E0DB-492A-BA50-66DB06664CED}"/>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Tree>
    <p:extLst>
      <p:ext uri="{BB962C8B-B14F-4D97-AF65-F5344CB8AC3E}">
        <p14:creationId xmlns:p14="http://schemas.microsoft.com/office/powerpoint/2010/main" val="377586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dirty="0"/>
              <a:t>Diagnosis</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dirty="0"/>
              <a:t>Working Hypothesis</a:t>
            </a:r>
          </a:p>
          <a:p>
            <a:r>
              <a:rPr lang="en-US" dirty="0"/>
              <a:t>Working Diagnosis</a:t>
            </a:r>
          </a:p>
          <a:p>
            <a:r>
              <a:rPr lang="en-US" dirty="0"/>
              <a:t>Provisional Classification</a:t>
            </a:r>
          </a:p>
        </p:txBody>
      </p:sp>
      <p:graphicFrame>
        <p:nvGraphicFramePr>
          <p:cNvPr id="30" name="Content Placeholder 5">
            <a:extLst>
              <a:ext uri="{FF2B5EF4-FFF2-40B4-BE49-F238E27FC236}">
                <a16:creationId xmlns:a16="http://schemas.microsoft.com/office/drawing/2014/main" id="{4BC68A2E-5412-46FC-83F9-DD56B45E1CC6}"/>
              </a:ext>
            </a:extLst>
          </p:cNvPr>
          <p:cNvGraphicFramePr>
            <a:graphicFrameLocks noGrp="1"/>
          </p:cNvGraphicFramePr>
          <p:nvPr>
            <p:ph idx="1"/>
            <p:extLst>
              <p:ext uri="{D42A27DB-BD31-4B8C-83A1-F6EECF244321}">
                <p14:modId xmlns:p14="http://schemas.microsoft.com/office/powerpoint/2010/main" val="1484067317"/>
              </p:ext>
            </p:extLst>
          </p:nvPr>
        </p:nvGraphicFramePr>
        <p:xfrm>
          <a:off x="3655037" y="1337111"/>
          <a:ext cx="49185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6D11F4BA-F817-4CA3-94E1-7149722F31F9}"/>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F3DC6EDD-8D2C-4B1A-ACE2-0AC8759CB8F0}"/>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5D29C6F-E0DB-492A-BA50-66DB06664CED}"/>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Tree>
    <p:extLst>
      <p:ext uri="{BB962C8B-B14F-4D97-AF65-F5344CB8AC3E}">
        <p14:creationId xmlns:p14="http://schemas.microsoft.com/office/powerpoint/2010/main" val="27667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31" grpId="0" animBg="1"/>
      <p:bldP spid="32" grpId="0" animBg="1"/>
      <p:bldP spid="33" grpId="0" animBg="1"/>
      <p:bldP spid="34" grpId="0" animBg="1"/>
      <p:bldP spid="35" grpId="0" animBg="1"/>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838200" y="365125"/>
            <a:ext cx="3564656" cy="1325563"/>
          </a:xfrm>
        </p:spPr>
        <p:txBody>
          <a:bodyPr/>
          <a:lstStyle/>
          <a:p>
            <a:r>
              <a:rPr lang="en-US" dirty="0"/>
              <a:t>Personal Factors</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dirty="0"/>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dirty="0"/>
              <a:t>Psychological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Tree>
    <p:extLst>
      <p:ext uri="{BB962C8B-B14F-4D97-AF65-F5344CB8AC3E}">
        <p14:creationId xmlns:p14="http://schemas.microsoft.com/office/powerpoint/2010/main" val="78782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hlinkClick r:id="rId3" action="ppaction://hlinksldjump"/>
            <a:extLst>
              <a:ext uri="{FF2B5EF4-FFF2-40B4-BE49-F238E27FC236}">
                <a16:creationId xmlns:a16="http://schemas.microsoft.com/office/drawing/2014/main" id="{19D47821-BB3B-4FD9-8804-F174B0E93BE2}"/>
              </a:ext>
            </a:extLst>
          </p:cNvPr>
          <p:cNvSpPr/>
          <p:nvPr/>
        </p:nvSpPr>
        <p:spPr>
          <a:xfrm>
            <a:off x="3623668" y="1631279"/>
            <a:ext cx="4952780" cy="4952780"/>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146" name="Title 1">
            <a:extLst>
              <a:ext uri="{FF2B5EF4-FFF2-40B4-BE49-F238E27FC236}">
                <a16:creationId xmlns:a16="http://schemas.microsoft.com/office/drawing/2014/main" id="{13843621-2797-4ECC-B097-3BA05D5EBFB3}"/>
              </a:ext>
            </a:extLst>
          </p:cNvPr>
          <p:cNvSpPr>
            <a:spLocks noGrp="1"/>
          </p:cNvSpPr>
          <p:nvPr>
            <p:ph type="title"/>
          </p:nvPr>
        </p:nvSpPr>
        <p:spPr/>
        <p:txBody>
          <a:bodyPr/>
          <a:lstStyle/>
          <a:p>
            <a:r>
              <a:rPr lang="en-US" altLang="en-US"/>
              <a:t>The Movement System</a:t>
            </a:r>
          </a:p>
        </p:txBody>
      </p:sp>
      <p:graphicFrame>
        <p:nvGraphicFramePr>
          <p:cNvPr id="9" name="Content Placeholder 5">
            <a:extLst>
              <a:ext uri="{FF2B5EF4-FFF2-40B4-BE49-F238E27FC236}">
                <a16:creationId xmlns:a16="http://schemas.microsoft.com/office/drawing/2014/main" id="{1CCB5B89-3004-438C-9B4D-D04EE87BEFBB}"/>
              </a:ext>
            </a:extLst>
          </p:cNvPr>
          <p:cNvGraphicFramePr>
            <a:graphicFrameLocks noGrp="1"/>
          </p:cNvGraphicFramePr>
          <p:nvPr>
            <p:ph idx="1"/>
            <p:extLst>
              <p:ext uri="{D42A27DB-BD31-4B8C-83A1-F6EECF244321}">
                <p14:modId xmlns:p14="http://schemas.microsoft.com/office/powerpoint/2010/main" val="1750825209"/>
              </p:ext>
            </p:extLst>
          </p:nvPr>
        </p:nvGraphicFramePr>
        <p:xfrm>
          <a:off x="609600" y="1600201"/>
          <a:ext cx="10972800" cy="4978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A03328A-B655-4CD4-BD73-FCF81C03920D}"/>
              </a:ext>
            </a:extLst>
          </p:cNvPr>
          <p:cNvSpPr txBox="1"/>
          <p:nvPr/>
        </p:nvSpPr>
        <p:spPr>
          <a:xfrm>
            <a:off x="609600" y="6123543"/>
            <a:ext cx="2009461" cy="369332"/>
          </a:xfrm>
          <a:prstGeom prst="rect">
            <a:avLst/>
          </a:prstGeom>
          <a:noFill/>
        </p:spPr>
        <p:txBody>
          <a:bodyPr wrap="none" rtlCol="0">
            <a:spAutoFit/>
          </a:bodyPr>
          <a:lstStyle/>
          <a:p>
            <a:r>
              <a:rPr lang="en-US" dirty="0"/>
              <a:t>McClure et al, 2021</a:t>
            </a:r>
          </a:p>
        </p:txBody>
      </p:sp>
    </p:spTree>
    <p:extLst>
      <p:ext uri="{BB962C8B-B14F-4D97-AF65-F5344CB8AC3E}">
        <p14:creationId xmlns:p14="http://schemas.microsoft.com/office/powerpoint/2010/main" val="4054074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838200" y="365125"/>
            <a:ext cx="3438437" cy="1325563"/>
          </a:xfrm>
        </p:spPr>
        <p:txBody>
          <a:bodyPr/>
          <a:lstStyle/>
          <a:p>
            <a:r>
              <a:rPr lang="en-US" dirty="0"/>
              <a:t>Environmental Factors </a:t>
            </a:r>
          </a:p>
        </p:txBody>
      </p:sp>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dirty="0"/>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
        <p:nvSpPr>
          <p:cNvPr id="18" name="TextBox 17">
            <a:extLst>
              <a:ext uri="{FF2B5EF4-FFF2-40B4-BE49-F238E27FC236}">
                <a16:creationId xmlns:a16="http://schemas.microsoft.com/office/drawing/2014/main" id="{CDC6A3ED-9583-4A2B-A366-41FB9A231400}"/>
              </a:ext>
            </a:extLst>
          </p:cNvPr>
          <p:cNvSpPr txBox="1"/>
          <p:nvPr/>
        </p:nvSpPr>
        <p:spPr>
          <a:xfrm>
            <a:off x="4131419" y="6409591"/>
            <a:ext cx="801566" cy="369332"/>
          </a:xfrm>
          <a:prstGeom prst="rect">
            <a:avLst/>
          </a:prstGeom>
          <a:noFill/>
        </p:spPr>
        <p:txBody>
          <a:bodyPr wrap="none" rtlCol="0">
            <a:spAutoFit/>
          </a:bodyPr>
          <a:lstStyle/>
          <a:p>
            <a:r>
              <a:rPr lang="en-US" dirty="0"/>
              <a:t>Beliefs</a:t>
            </a:r>
          </a:p>
        </p:txBody>
      </p:sp>
      <p:sp>
        <p:nvSpPr>
          <p:cNvPr id="19" name="TextBox 18">
            <a:extLst>
              <a:ext uri="{FF2B5EF4-FFF2-40B4-BE49-F238E27FC236}">
                <a16:creationId xmlns:a16="http://schemas.microsoft.com/office/drawing/2014/main" id="{8B6E2191-405F-4DEE-BE1B-3D41728BF872}"/>
              </a:ext>
            </a:extLst>
          </p:cNvPr>
          <p:cNvSpPr txBox="1"/>
          <p:nvPr/>
        </p:nvSpPr>
        <p:spPr>
          <a:xfrm>
            <a:off x="7259017" y="6382011"/>
            <a:ext cx="1423980" cy="369332"/>
          </a:xfrm>
          <a:prstGeom prst="rect">
            <a:avLst/>
          </a:prstGeom>
          <a:noFill/>
        </p:spPr>
        <p:txBody>
          <a:bodyPr wrap="none" rtlCol="0">
            <a:spAutoFit/>
          </a:bodyPr>
          <a:lstStyle/>
          <a:p>
            <a:r>
              <a:rPr lang="en-US" dirty="0"/>
              <a:t>Psychological</a:t>
            </a:r>
          </a:p>
        </p:txBody>
      </p:sp>
    </p:spTree>
    <p:extLst>
      <p:ext uri="{BB962C8B-B14F-4D97-AF65-F5344CB8AC3E}">
        <p14:creationId xmlns:p14="http://schemas.microsoft.com/office/powerpoint/2010/main" val="352737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dirty="0"/>
              <a:t>Diagnosis</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dirty="0"/>
              <a:t>Working Hypothesis</a:t>
            </a:r>
          </a:p>
          <a:p>
            <a:r>
              <a:rPr lang="en-US" dirty="0"/>
              <a:t>Working Diagnosis</a:t>
            </a:r>
          </a:p>
          <a:p>
            <a:r>
              <a:rPr lang="en-US" dirty="0"/>
              <a:t>Provisional Classification</a:t>
            </a:r>
          </a:p>
        </p:txBody>
      </p:sp>
      <p:graphicFrame>
        <p:nvGraphicFramePr>
          <p:cNvPr id="30" name="Content Placeholder 5">
            <a:extLst>
              <a:ext uri="{FF2B5EF4-FFF2-40B4-BE49-F238E27FC236}">
                <a16:creationId xmlns:a16="http://schemas.microsoft.com/office/drawing/2014/main" id="{4BC68A2E-5412-46FC-83F9-DD56B45E1CC6}"/>
              </a:ext>
            </a:extLst>
          </p:cNvPr>
          <p:cNvGraphicFramePr>
            <a:graphicFrameLocks noGrp="1"/>
          </p:cNvGraphicFramePr>
          <p:nvPr>
            <p:ph idx="1"/>
          </p:nvPr>
        </p:nvGraphicFramePr>
        <p:xfrm>
          <a:off x="3655037" y="1337111"/>
          <a:ext cx="49185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dirty="0"/>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dirty="0"/>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dirty="0"/>
              <a:t>Psychological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6D11F4BA-F817-4CA3-94E1-7149722F31F9}"/>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F3DC6EDD-8D2C-4B1A-ACE2-0AC8759CB8F0}"/>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5D29C6F-E0DB-492A-BA50-66DB06664CED}"/>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Tree>
    <p:extLst>
      <p:ext uri="{BB962C8B-B14F-4D97-AF65-F5344CB8AC3E}">
        <p14:creationId xmlns:p14="http://schemas.microsoft.com/office/powerpoint/2010/main" val="403481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dirty="0"/>
              <a:t>Working Hypothesis</a:t>
            </a:r>
          </a:p>
          <a:p>
            <a:r>
              <a:rPr lang="en-US" dirty="0"/>
              <a:t>Working Diagnosis</a:t>
            </a:r>
          </a:p>
          <a:p>
            <a:r>
              <a:rPr lang="en-US" dirty="0"/>
              <a:t>Provisional Classification</a:t>
            </a:r>
          </a:p>
        </p:txBody>
      </p:sp>
      <p:graphicFrame>
        <p:nvGraphicFramePr>
          <p:cNvPr id="30" name="Content Placeholder 5">
            <a:extLst>
              <a:ext uri="{FF2B5EF4-FFF2-40B4-BE49-F238E27FC236}">
                <a16:creationId xmlns:a16="http://schemas.microsoft.com/office/drawing/2014/main" id="{4BC68A2E-5412-46FC-83F9-DD56B45E1CC6}"/>
              </a:ext>
            </a:extLst>
          </p:cNvPr>
          <p:cNvGraphicFramePr>
            <a:graphicFrameLocks noGrp="1"/>
          </p:cNvGraphicFramePr>
          <p:nvPr>
            <p:ph idx="1"/>
            <p:extLst>
              <p:ext uri="{D42A27DB-BD31-4B8C-83A1-F6EECF244321}">
                <p14:modId xmlns:p14="http://schemas.microsoft.com/office/powerpoint/2010/main" val="3966730749"/>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FEDB6043-B102-4D99-B94E-40F5F20F6B2A}"/>
              </a:ext>
            </a:extLst>
          </p:cNvPr>
          <p:cNvGrpSpPr/>
          <p:nvPr/>
        </p:nvGrpSpPr>
        <p:grpSpPr>
          <a:xfrm>
            <a:off x="3287612" y="642814"/>
            <a:ext cx="5616775" cy="6136109"/>
            <a:chOff x="3287612" y="642814"/>
            <a:chExt cx="5616775" cy="6136109"/>
          </a:xfrm>
        </p:grpSpPr>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6D11F4BA-F817-4CA3-94E1-7149722F31F9}"/>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F3DC6EDD-8D2C-4B1A-ACE2-0AC8759CB8F0}"/>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5D29C6F-E0DB-492A-BA50-66DB06664CED}"/>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grpSp>
      <p:sp>
        <p:nvSpPr>
          <p:cNvPr id="38" name="TextBox 37">
            <a:extLst>
              <a:ext uri="{FF2B5EF4-FFF2-40B4-BE49-F238E27FC236}">
                <a16:creationId xmlns:a16="http://schemas.microsoft.com/office/drawing/2014/main" id="{EA644E7C-2F2C-42BA-AE6B-14A7E5D8E581}"/>
              </a:ext>
            </a:extLst>
          </p:cNvPr>
          <p:cNvSpPr txBox="1"/>
          <p:nvPr/>
        </p:nvSpPr>
        <p:spPr>
          <a:xfrm>
            <a:off x="4893473" y="3250986"/>
            <a:ext cx="1122912" cy="307777"/>
          </a:xfrm>
          <a:prstGeom prst="rect">
            <a:avLst/>
          </a:prstGeom>
          <a:noFill/>
        </p:spPr>
        <p:txBody>
          <a:bodyPr wrap="square" rtlCol="0">
            <a:spAutoFit/>
          </a:bodyPr>
          <a:lstStyle/>
          <a:p>
            <a:pPr algn="ctr"/>
            <a:r>
              <a:rPr lang="en-US" sz="1400" dirty="0"/>
              <a:t>Prognosis</a:t>
            </a:r>
          </a:p>
        </p:txBody>
      </p:sp>
    </p:spTree>
    <p:extLst>
      <p:ext uri="{BB962C8B-B14F-4D97-AF65-F5344CB8AC3E}">
        <p14:creationId xmlns:p14="http://schemas.microsoft.com/office/powerpoint/2010/main" val="332667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FC17-1A25-4792-BEA6-A39604713D78}"/>
              </a:ext>
            </a:extLst>
          </p:cNvPr>
          <p:cNvSpPr>
            <a:spLocks noGrp="1"/>
          </p:cNvSpPr>
          <p:nvPr>
            <p:ph type="title"/>
          </p:nvPr>
        </p:nvSpPr>
        <p:spPr/>
        <p:txBody>
          <a:bodyPr/>
          <a:lstStyle/>
          <a:p>
            <a:r>
              <a:rPr lang="en-US"/>
              <a:t>Pathology (Review of Systems)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659657686"/>
              </p:ext>
            </p:extLst>
          </p:nvPr>
        </p:nvGraphicFramePr>
        <p:xfrm>
          <a:off x="628388" y="1240076"/>
          <a:ext cx="10392428" cy="548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09784E0-1639-464B-BEF4-6D85F0D93C7A}"/>
              </a:ext>
            </a:extLst>
          </p:cNvPr>
          <p:cNvSpPr txBox="1"/>
          <p:nvPr/>
        </p:nvSpPr>
        <p:spPr>
          <a:xfrm>
            <a:off x="9081357" y="566241"/>
            <a:ext cx="1952329" cy="923330"/>
          </a:xfrm>
          <a:prstGeom prst="rect">
            <a:avLst/>
          </a:prstGeom>
          <a:noFill/>
        </p:spPr>
        <p:txBody>
          <a:bodyPr wrap="none" rtlCol="0">
            <a:spAutoFit/>
          </a:bodyPr>
          <a:lstStyle/>
          <a:p>
            <a:r>
              <a:rPr lang="en-US"/>
              <a:t>Safety/Precautions</a:t>
            </a:r>
          </a:p>
          <a:p>
            <a:r>
              <a:rPr lang="en-US"/>
              <a:t>Prognosis</a:t>
            </a:r>
          </a:p>
          <a:p>
            <a:r>
              <a:rPr lang="en-US"/>
              <a:t>Best Provider</a:t>
            </a:r>
          </a:p>
        </p:txBody>
      </p:sp>
      <p:sp>
        <p:nvSpPr>
          <p:cNvPr id="5" name="Arrow: Right 4">
            <a:extLst>
              <a:ext uri="{FF2B5EF4-FFF2-40B4-BE49-F238E27FC236}">
                <a16:creationId xmlns:a16="http://schemas.microsoft.com/office/drawing/2014/main" id="{22579B69-90F4-4D19-9DDC-57835670C2B7}"/>
              </a:ext>
            </a:extLst>
          </p:cNvPr>
          <p:cNvSpPr/>
          <p:nvPr/>
        </p:nvSpPr>
        <p:spPr>
          <a:xfrm>
            <a:off x="7835018" y="795403"/>
            <a:ext cx="10897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55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D0E2-343A-48A0-9DF6-3E9CC4E28DC1}"/>
              </a:ext>
            </a:extLst>
          </p:cNvPr>
          <p:cNvSpPr>
            <a:spLocks noGrp="1"/>
          </p:cNvSpPr>
          <p:nvPr>
            <p:ph type="title"/>
          </p:nvPr>
        </p:nvSpPr>
        <p:spPr/>
        <p:txBody>
          <a:bodyPr/>
          <a:lstStyle/>
          <a:p>
            <a:r>
              <a:rPr lang="en-US"/>
              <a:t>Review of Systems</a:t>
            </a:r>
          </a:p>
        </p:txBody>
      </p:sp>
      <p:graphicFrame>
        <p:nvGraphicFramePr>
          <p:cNvPr id="7" name="Table 7">
            <a:extLst>
              <a:ext uri="{FF2B5EF4-FFF2-40B4-BE49-F238E27FC236}">
                <a16:creationId xmlns:a16="http://schemas.microsoft.com/office/drawing/2014/main" id="{3A73E025-DE57-4252-AB44-0C5C06851AAF}"/>
              </a:ext>
            </a:extLst>
          </p:cNvPr>
          <p:cNvGraphicFramePr>
            <a:graphicFrameLocks noGrp="1"/>
          </p:cNvGraphicFramePr>
          <p:nvPr>
            <p:ph idx="1"/>
            <p:extLst>
              <p:ext uri="{D42A27DB-BD31-4B8C-83A1-F6EECF244321}">
                <p14:modId xmlns:p14="http://schemas.microsoft.com/office/powerpoint/2010/main" val="241649127"/>
              </p:ext>
            </p:extLst>
          </p:nvPr>
        </p:nvGraphicFramePr>
        <p:xfrm>
          <a:off x="838200" y="1825625"/>
          <a:ext cx="10515600" cy="4282377"/>
        </p:xfrm>
        <a:graphic>
          <a:graphicData uri="http://schemas.openxmlformats.org/drawingml/2006/table">
            <a:tbl>
              <a:tblPr firstRow="1" bandRow="1">
                <a:tableStyleId>{69CF1AB2-1976-4502-BF36-3FF5EA218861}</a:tableStyleId>
              </a:tblPr>
              <a:tblGrid>
                <a:gridCol w="2028568">
                  <a:extLst>
                    <a:ext uri="{9D8B030D-6E8A-4147-A177-3AD203B41FA5}">
                      <a16:colId xmlns:a16="http://schemas.microsoft.com/office/drawing/2014/main" val="1340138863"/>
                    </a:ext>
                  </a:extLst>
                </a:gridCol>
                <a:gridCol w="8487032">
                  <a:extLst>
                    <a:ext uri="{9D8B030D-6E8A-4147-A177-3AD203B41FA5}">
                      <a16:colId xmlns:a16="http://schemas.microsoft.com/office/drawing/2014/main" val="3645280687"/>
                    </a:ext>
                  </a:extLst>
                </a:gridCol>
              </a:tblGrid>
              <a:tr h="370840">
                <a:tc>
                  <a:txBody>
                    <a:bodyPr/>
                    <a:lstStyle/>
                    <a:p>
                      <a:r>
                        <a:rPr lang="en-US" b="0" dirty="0"/>
                        <a:t>Constitutional</a:t>
                      </a:r>
                    </a:p>
                  </a:txBody>
                  <a:tcPr/>
                </a:tc>
                <a:tc>
                  <a:txBody>
                    <a:bodyPr/>
                    <a:lstStyle/>
                    <a:p>
                      <a:pPr marL="0" marR="0">
                        <a:lnSpc>
                          <a:spcPct val="107000"/>
                        </a:lnSpc>
                        <a:spcBef>
                          <a:spcPts val="0"/>
                        </a:spcBef>
                        <a:spcAft>
                          <a:spcPts val="0"/>
                        </a:spcAft>
                      </a:pPr>
                      <a:r>
                        <a:rPr lang="en-US" sz="1800" b="0" dirty="0">
                          <a:effectLst/>
                        </a:rPr>
                        <a:t>Negative for chills and fever.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844462"/>
                  </a:ext>
                </a:extLst>
              </a:tr>
              <a:tr h="370840">
                <a:tc>
                  <a:txBody>
                    <a:bodyPr/>
                    <a:lstStyle/>
                    <a:p>
                      <a:r>
                        <a:rPr lang="en-US" dirty="0"/>
                        <a:t>HENT</a:t>
                      </a:r>
                    </a:p>
                  </a:txBody>
                  <a:tcPr/>
                </a:tc>
                <a:tc>
                  <a:txBody>
                    <a:bodyPr/>
                    <a:lstStyle/>
                    <a:p>
                      <a:pPr marL="0" marR="0">
                        <a:lnSpc>
                          <a:spcPct val="107000"/>
                        </a:lnSpc>
                        <a:spcBef>
                          <a:spcPts val="0"/>
                        </a:spcBef>
                        <a:spcAft>
                          <a:spcPts val="0"/>
                        </a:spcAft>
                      </a:pPr>
                      <a:r>
                        <a:rPr lang="en-US" sz="1800" dirty="0">
                          <a:effectLst/>
                        </a:rPr>
                        <a:t>Negative for drooling, ear discharge, ear pain, facial swelling, hearing loss and sore throat.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8921166"/>
                  </a:ext>
                </a:extLst>
              </a:tr>
              <a:tr h="370840">
                <a:tc>
                  <a:txBody>
                    <a:bodyPr/>
                    <a:lstStyle/>
                    <a:p>
                      <a:r>
                        <a:rPr lang="en-US" dirty="0"/>
                        <a:t>Eyes</a:t>
                      </a:r>
                    </a:p>
                  </a:txBody>
                  <a:tcPr/>
                </a:tc>
                <a:tc>
                  <a:txBody>
                    <a:bodyPr/>
                    <a:lstStyle/>
                    <a:p>
                      <a:pPr marL="0" marR="0">
                        <a:lnSpc>
                          <a:spcPct val="107000"/>
                        </a:lnSpc>
                        <a:spcBef>
                          <a:spcPts val="0"/>
                        </a:spcBef>
                        <a:spcAft>
                          <a:spcPts val="0"/>
                        </a:spcAft>
                      </a:pPr>
                      <a:r>
                        <a:rPr lang="en-US" sz="1800" dirty="0">
                          <a:effectLst/>
                        </a:rPr>
                        <a:t>Negative for pain and visual disturbance.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9506810"/>
                  </a:ext>
                </a:extLst>
              </a:tr>
              <a:tr h="370840">
                <a:tc>
                  <a:txBody>
                    <a:bodyPr/>
                    <a:lstStyle/>
                    <a:p>
                      <a:r>
                        <a:rPr lang="en-US" dirty="0"/>
                        <a:t>Respiratory</a:t>
                      </a:r>
                    </a:p>
                  </a:txBody>
                  <a:tcPr/>
                </a:tc>
                <a:tc>
                  <a:txBody>
                    <a:bodyPr/>
                    <a:lstStyle/>
                    <a:p>
                      <a:pPr marL="0" marR="0">
                        <a:lnSpc>
                          <a:spcPct val="107000"/>
                        </a:lnSpc>
                        <a:spcBef>
                          <a:spcPts val="0"/>
                        </a:spcBef>
                        <a:spcAft>
                          <a:spcPts val="0"/>
                        </a:spcAft>
                      </a:pPr>
                      <a:r>
                        <a:rPr lang="en-US" sz="1800">
                          <a:effectLst/>
                        </a:rPr>
                        <a:t>Negative for cough and shortness of breath.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1485548"/>
                  </a:ext>
                </a:extLst>
              </a:tr>
              <a:tr h="370840">
                <a:tc>
                  <a:txBody>
                    <a:bodyPr/>
                    <a:lstStyle/>
                    <a:p>
                      <a:r>
                        <a:rPr lang="en-US" dirty="0"/>
                        <a:t>Cardiovascular</a:t>
                      </a:r>
                    </a:p>
                  </a:txBody>
                  <a:tcPr/>
                </a:tc>
                <a:tc>
                  <a:txBody>
                    <a:bodyPr/>
                    <a:lstStyle/>
                    <a:p>
                      <a:pPr marL="0" marR="0">
                        <a:lnSpc>
                          <a:spcPct val="107000"/>
                        </a:lnSpc>
                        <a:spcBef>
                          <a:spcPts val="0"/>
                        </a:spcBef>
                        <a:spcAft>
                          <a:spcPts val="0"/>
                        </a:spcAft>
                      </a:pPr>
                      <a:r>
                        <a:rPr lang="en-US" sz="1800">
                          <a:effectLst/>
                        </a:rPr>
                        <a:t>Negative for chest pain and palpitations. See vital signs for details.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984658"/>
                  </a:ext>
                </a:extLst>
              </a:tr>
              <a:tr h="370840">
                <a:tc>
                  <a:txBody>
                    <a:bodyPr/>
                    <a:lstStyle/>
                    <a:p>
                      <a:r>
                        <a:rPr lang="en-US" dirty="0"/>
                        <a:t>Gastrointestinal</a:t>
                      </a:r>
                    </a:p>
                  </a:txBody>
                  <a:tcPr/>
                </a:tc>
                <a:tc>
                  <a:txBody>
                    <a:bodyPr/>
                    <a:lstStyle/>
                    <a:p>
                      <a:pPr marL="0" marR="0">
                        <a:lnSpc>
                          <a:spcPct val="107000"/>
                        </a:lnSpc>
                        <a:spcBef>
                          <a:spcPts val="0"/>
                        </a:spcBef>
                        <a:spcAft>
                          <a:spcPts val="0"/>
                        </a:spcAft>
                      </a:pPr>
                      <a:r>
                        <a:rPr lang="en-US" sz="1800" dirty="0">
                          <a:effectLst/>
                        </a:rPr>
                        <a:t>Negative for abdominal pain, diarrhea, nausea and vomiting.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706348"/>
                  </a:ext>
                </a:extLst>
              </a:tr>
              <a:tr h="370840">
                <a:tc>
                  <a:txBody>
                    <a:bodyPr/>
                    <a:lstStyle/>
                    <a:p>
                      <a:r>
                        <a:rPr lang="en-US" dirty="0" err="1"/>
                        <a:t>Geniotourinary</a:t>
                      </a:r>
                      <a:endParaRPr lang="en-US" dirty="0"/>
                    </a:p>
                  </a:txBody>
                  <a:tcPr/>
                </a:tc>
                <a:tc>
                  <a:txBody>
                    <a:bodyPr/>
                    <a:lstStyle/>
                    <a:p>
                      <a:pPr marL="0" marR="0">
                        <a:lnSpc>
                          <a:spcPct val="107000"/>
                        </a:lnSpc>
                        <a:spcBef>
                          <a:spcPts val="0"/>
                        </a:spcBef>
                        <a:spcAft>
                          <a:spcPts val="0"/>
                        </a:spcAft>
                      </a:pPr>
                      <a:r>
                        <a:rPr lang="en-US" sz="1800">
                          <a:effectLst/>
                        </a:rPr>
                        <a:t>Negative for dysuria and hematuria.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4509175"/>
                  </a:ext>
                </a:extLst>
              </a:tr>
              <a:tr h="370840">
                <a:tc>
                  <a:txBody>
                    <a:bodyPr/>
                    <a:lstStyle/>
                    <a:p>
                      <a:r>
                        <a:rPr lang="en-US" dirty="0"/>
                        <a:t>Musculoskeletal</a:t>
                      </a:r>
                    </a:p>
                  </a:txBody>
                  <a:tcPr/>
                </a:tc>
                <a:tc>
                  <a:txBody>
                    <a:bodyPr/>
                    <a:lstStyle/>
                    <a:p>
                      <a:pPr marL="0" marR="0">
                        <a:lnSpc>
                          <a:spcPct val="107000"/>
                        </a:lnSpc>
                        <a:spcBef>
                          <a:spcPts val="0"/>
                        </a:spcBef>
                        <a:spcAft>
                          <a:spcPts val="0"/>
                        </a:spcAft>
                      </a:pPr>
                      <a:r>
                        <a:rPr lang="en-US" sz="1800" dirty="0">
                          <a:effectLst/>
                        </a:rPr>
                        <a:t>Negative for arthralgias and back pain.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094368"/>
                  </a:ext>
                </a:extLst>
              </a:tr>
              <a:tr h="370840">
                <a:tc>
                  <a:txBody>
                    <a:bodyPr/>
                    <a:lstStyle/>
                    <a:p>
                      <a:r>
                        <a:rPr lang="en-US" dirty="0"/>
                        <a:t>Skin</a:t>
                      </a:r>
                    </a:p>
                  </a:txBody>
                  <a:tcPr/>
                </a:tc>
                <a:tc>
                  <a:txBody>
                    <a:bodyPr/>
                    <a:lstStyle/>
                    <a:p>
                      <a:pPr marL="0" marR="0">
                        <a:lnSpc>
                          <a:spcPct val="107000"/>
                        </a:lnSpc>
                        <a:spcBef>
                          <a:spcPts val="0"/>
                        </a:spcBef>
                        <a:spcAft>
                          <a:spcPts val="0"/>
                        </a:spcAft>
                      </a:pPr>
                      <a:r>
                        <a:rPr lang="en-US" sz="1800">
                          <a:effectLst/>
                        </a:rPr>
                        <a:t>Negative for color change and rash.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1682884"/>
                  </a:ext>
                </a:extLst>
              </a:tr>
              <a:tr h="370840">
                <a:tc>
                  <a:txBody>
                    <a:bodyPr/>
                    <a:lstStyle/>
                    <a:p>
                      <a:r>
                        <a:rPr lang="en-US" dirty="0"/>
                        <a:t>Neurological</a:t>
                      </a:r>
                    </a:p>
                  </a:txBody>
                  <a:tcPr/>
                </a:tc>
                <a:tc>
                  <a:txBody>
                    <a:bodyPr/>
                    <a:lstStyle/>
                    <a:p>
                      <a:pPr marL="0" marR="0">
                        <a:lnSpc>
                          <a:spcPct val="107000"/>
                        </a:lnSpc>
                        <a:spcBef>
                          <a:spcPts val="0"/>
                        </a:spcBef>
                        <a:spcAft>
                          <a:spcPts val="0"/>
                        </a:spcAft>
                      </a:pPr>
                      <a:r>
                        <a:rPr lang="en-US" sz="1800" dirty="0">
                          <a:effectLst/>
                        </a:rPr>
                        <a:t>Negative for dizziness, seizures and syncope.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371614"/>
                  </a:ext>
                </a:extLst>
              </a:tr>
              <a:tr h="370840">
                <a:tc>
                  <a:txBody>
                    <a:bodyPr/>
                    <a:lstStyle/>
                    <a:p>
                      <a:r>
                        <a:rPr lang="en-US" dirty="0"/>
                        <a:t>Other</a:t>
                      </a:r>
                    </a:p>
                  </a:txBody>
                  <a:tcPr/>
                </a:tc>
                <a:tc>
                  <a:txBody>
                    <a:bodyPr/>
                    <a:lstStyle/>
                    <a:p>
                      <a:pPr marL="0" marR="0">
                        <a:lnSpc>
                          <a:spcPct val="107000"/>
                        </a:lnSpc>
                        <a:spcBef>
                          <a:spcPts val="0"/>
                        </a:spcBef>
                        <a:spcAft>
                          <a:spcPts val="0"/>
                        </a:spcAft>
                      </a:pPr>
                      <a:r>
                        <a:rPr lang="en-US" sz="1800" dirty="0">
                          <a:effectLst/>
                        </a:rPr>
                        <a:t>All other systems reviewed and are negative.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523128"/>
                  </a:ext>
                </a:extLst>
              </a:tr>
            </a:tbl>
          </a:graphicData>
        </a:graphic>
      </p:graphicFrame>
    </p:spTree>
    <p:extLst>
      <p:ext uri="{BB962C8B-B14F-4D97-AF65-F5344CB8AC3E}">
        <p14:creationId xmlns:p14="http://schemas.microsoft.com/office/powerpoint/2010/main" val="296214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dirty="0"/>
              <a:t>Working Hypothesis</a:t>
            </a:r>
          </a:p>
          <a:p>
            <a:r>
              <a:rPr lang="en-US" dirty="0"/>
              <a:t>Working Diagnosis</a:t>
            </a:r>
          </a:p>
          <a:p>
            <a:r>
              <a:rPr lang="en-US" dirty="0"/>
              <a:t>Provisional Classification</a:t>
            </a:r>
          </a:p>
        </p:txBody>
      </p:sp>
      <p:graphicFrame>
        <p:nvGraphicFramePr>
          <p:cNvPr id="30" name="Content Placeholder 5">
            <a:extLst>
              <a:ext uri="{FF2B5EF4-FFF2-40B4-BE49-F238E27FC236}">
                <a16:creationId xmlns:a16="http://schemas.microsoft.com/office/drawing/2014/main" id="{4BC68A2E-5412-46FC-83F9-DD56B45E1CC6}"/>
              </a:ext>
            </a:extLst>
          </p:cNvPr>
          <p:cNvGraphicFramePr>
            <a:graphicFrameLocks noGrp="1"/>
          </p:cNvGraphicFramePr>
          <p:nvPr>
            <p:ph idx="1"/>
            <p:extLst>
              <p:ext uri="{D42A27DB-BD31-4B8C-83A1-F6EECF244321}">
                <p14:modId xmlns:p14="http://schemas.microsoft.com/office/powerpoint/2010/main" val="3238837011"/>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FEDB6043-B102-4D99-B94E-40F5F20F6B2A}"/>
              </a:ext>
            </a:extLst>
          </p:cNvPr>
          <p:cNvGrpSpPr/>
          <p:nvPr/>
        </p:nvGrpSpPr>
        <p:grpSpPr>
          <a:xfrm>
            <a:off x="3287612" y="642814"/>
            <a:ext cx="5616775" cy="6136109"/>
            <a:chOff x="3287612" y="642814"/>
            <a:chExt cx="5616775" cy="6136109"/>
          </a:xfrm>
        </p:grpSpPr>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6D11F4BA-F817-4CA3-94E1-7149722F31F9}"/>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F3DC6EDD-8D2C-4B1A-ACE2-0AC8759CB8F0}"/>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5D29C6F-E0DB-492A-BA50-66DB06664CED}"/>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grpSp>
      <p:sp>
        <p:nvSpPr>
          <p:cNvPr id="38" name="TextBox 37">
            <a:extLst>
              <a:ext uri="{FF2B5EF4-FFF2-40B4-BE49-F238E27FC236}">
                <a16:creationId xmlns:a16="http://schemas.microsoft.com/office/drawing/2014/main" id="{EA644E7C-2F2C-42BA-AE6B-14A7E5D8E581}"/>
              </a:ext>
            </a:extLst>
          </p:cNvPr>
          <p:cNvSpPr txBox="1"/>
          <p:nvPr/>
        </p:nvSpPr>
        <p:spPr>
          <a:xfrm>
            <a:off x="4893473" y="3250986"/>
            <a:ext cx="1122912" cy="307777"/>
          </a:xfrm>
          <a:prstGeom prst="rect">
            <a:avLst/>
          </a:prstGeom>
          <a:noFill/>
        </p:spPr>
        <p:txBody>
          <a:bodyPr wrap="square" rtlCol="0">
            <a:spAutoFit/>
          </a:bodyPr>
          <a:lstStyle/>
          <a:p>
            <a:pPr algn="ctr"/>
            <a:r>
              <a:rPr lang="en-US" sz="1400" dirty="0"/>
              <a:t>Prognosis</a:t>
            </a:r>
          </a:p>
        </p:txBody>
      </p:sp>
      <p:sp>
        <p:nvSpPr>
          <p:cNvPr id="39" name="TextBox 38">
            <a:extLst>
              <a:ext uri="{FF2B5EF4-FFF2-40B4-BE49-F238E27FC236}">
                <a16:creationId xmlns:a16="http://schemas.microsoft.com/office/drawing/2014/main" id="{15757D0A-0D56-4DD3-8CB1-51F33A537053}"/>
              </a:ext>
            </a:extLst>
          </p:cNvPr>
          <p:cNvSpPr txBox="1"/>
          <p:nvPr/>
        </p:nvSpPr>
        <p:spPr>
          <a:xfrm>
            <a:off x="6136105" y="3221855"/>
            <a:ext cx="1122912" cy="523220"/>
          </a:xfrm>
          <a:prstGeom prst="rect">
            <a:avLst/>
          </a:prstGeom>
          <a:noFill/>
        </p:spPr>
        <p:txBody>
          <a:bodyPr wrap="square" rtlCol="0">
            <a:spAutoFit/>
          </a:bodyPr>
          <a:lstStyle/>
          <a:p>
            <a:pPr algn="ctr"/>
            <a:r>
              <a:rPr lang="en-US" sz="1400" dirty="0"/>
              <a:t>Intervention</a:t>
            </a:r>
          </a:p>
          <a:p>
            <a:pPr algn="ctr"/>
            <a:r>
              <a:rPr lang="en-US" sz="1400" dirty="0"/>
              <a:t>Type</a:t>
            </a:r>
          </a:p>
        </p:txBody>
      </p:sp>
    </p:spTree>
    <p:extLst>
      <p:ext uri="{BB962C8B-B14F-4D97-AF65-F5344CB8AC3E}">
        <p14:creationId xmlns:p14="http://schemas.microsoft.com/office/powerpoint/2010/main" val="187732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F460-9B39-424D-A175-F6845B960D22}"/>
              </a:ext>
            </a:extLst>
          </p:cNvPr>
          <p:cNvSpPr>
            <a:spLocks noGrp="1"/>
          </p:cNvSpPr>
          <p:nvPr>
            <p:ph type="title"/>
          </p:nvPr>
        </p:nvSpPr>
        <p:spPr/>
        <p:txBody>
          <a:bodyPr/>
          <a:lstStyle/>
          <a:p>
            <a:r>
              <a:rPr lang="en-US" dirty="0"/>
              <a:t>Functional Neuroplasticity</a:t>
            </a:r>
            <a:br>
              <a:rPr lang="en-US" dirty="0"/>
            </a:br>
            <a:endParaRPr lang="en-US" dirty="0"/>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4161963021"/>
              </p:ext>
            </p:extLst>
          </p:nvPr>
        </p:nvGraphicFramePr>
        <p:xfrm>
          <a:off x="3911019" y="1228667"/>
          <a:ext cx="7351492" cy="5171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ACB790-A016-4887-8776-59116BD6E021}"/>
              </a:ext>
            </a:extLst>
          </p:cNvPr>
          <p:cNvSpPr txBox="1"/>
          <p:nvPr/>
        </p:nvSpPr>
        <p:spPr>
          <a:xfrm>
            <a:off x="8907579" y="247402"/>
            <a:ext cx="2812308" cy="923330"/>
          </a:xfrm>
          <a:prstGeom prst="rect">
            <a:avLst/>
          </a:prstGeom>
          <a:noFill/>
        </p:spPr>
        <p:txBody>
          <a:bodyPr wrap="none" rtlCol="0">
            <a:spAutoFit/>
          </a:bodyPr>
          <a:lstStyle/>
          <a:p>
            <a:r>
              <a:rPr lang="en-US" dirty="0"/>
              <a:t>Prognosis</a:t>
            </a:r>
          </a:p>
          <a:p>
            <a:r>
              <a:rPr lang="en-US" dirty="0"/>
              <a:t>Broad Scope of Intervention</a:t>
            </a:r>
          </a:p>
          <a:p>
            <a:r>
              <a:rPr lang="en-US" dirty="0"/>
              <a:t>Intensity of Intervention</a:t>
            </a:r>
          </a:p>
        </p:txBody>
      </p:sp>
      <p:sp>
        <p:nvSpPr>
          <p:cNvPr id="4" name="Arrow: Right 3">
            <a:extLst>
              <a:ext uri="{FF2B5EF4-FFF2-40B4-BE49-F238E27FC236}">
                <a16:creationId xmlns:a16="http://schemas.microsoft.com/office/drawing/2014/main" id="{D993717A-3EF5-46A0-8899-17583085642B}"/>
              </a:ext>
            </a:extLst>
          </p:cNvPr>
          <p:cNvSpPr/>
          <p:nvPr/>
        </p:nvSpPr>
        <p:spPr>
          <a:xfrm>
            <a:off x="7661240" y="476564"/>
            <a:ext cx="10897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172FD96-5D5D-4AFE-A3F1-E1664AA0CA33}"/>
              </a:ext>
            </a:extLst>
          </p:cNvPr>
          <p:cNvGrpSpPr/>
          <p:nvPr/>
        </p:nvGrpSpPr>
        <p:grpSpPr>
          <a:xfrm>
            <a:off x="1366413" y="2291006"/>
            <a:ext cx="3091011" cy="3091011"/>
            <a:chOff x="0" y="648214"/>
            <a:chExt cx="3091011" cy="3091011"/>
          </a:xfrm>
        </p:grpSpPr>
        <p:sp>
          <p:nvSpPr>
            <p:cNvPr id="8" name="Oval 7">
              <a:extLst>
                <a:ext uri="{FF2B5EF4-FFF2-40B4-BE49-F238E27FC236}">
                  <a16:creationId xmlns:a16="http://schemas.microsoft.com/office/drawing/2014/main" id="{1CDE7103-3C5A-4365-BEA9-89DF02C4D8D1}"/>
                </a:ext>
              </a:extLst>
            </p:cNvPr>
            <p:cNvSpPr/>
            <p:nvPr/>
          </p:nvSpPr>
          <p:spPr>
            <a:xfrm>
              <a:off x="0" y="648214"/>
              <a:ext cx="3091011" cy="309101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a:extLst>
                <a:ext uri="{FF2B5EF4-FFF2-40B4-BE49-F238E27FC236}">
                  <a16:creationId xmlns:a16="http://schemas.microsoft.com/office/drawing/2014/main" id="{AA37BB05-B073-4618-B465-398069553277}"/>
                </a:ext>
              </a:extLst>
            </p:cNvPr>
            <p:cNvSpPr txBox="1"/>
            <p:nvPr/>
          </p:nvSpPr>
          <p:spPr>
            <a:xfrm>
              <a:off x="179646" y="1100882"/>
              <a:ext cx="2755230" cy="21856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0109" tIns="34290" rIns="170109" bIns="34290" numCol="1" spcCol="1270" anchor="ctr" anchorCtr="0">
              <a:noAutofit/>
            </a:bodyPr>
            <a:lstStyle/>
            <a:p>
              <a:pPr algn="ctr" defTabSz="1200150">
                <a:lnSpc>
                  <a:spcPct val="90000"/>
                </a:lnSpc>
                <a:spcBef>
                  <a:spcPct val="0"/>
                </a:spcBef>
                <a:spcAft>
                  <a:spcPct val="35000"/>
                </a:spcAft>
              </a:pPr>
              <a:r>
                <a:rPr lang="en-US" sz="2700" kern="1200" dirty="0"/>
                <a:t>No </a:t>
              </a:r>
              <a:r>
                <a:rPr lang="en-US" sz="2800" dirty="0"/>
                <a:t>Dysfunctional Neuroplasticity</a:t>
              </a:r>
            </a:p>
          </p:txBody>
        </p:sp>
      </p:grpSp>
    </p:spTree>
    <p:extLst>
      <p:ext uri="{BB962C8B-B14F-4D97-AF65-F5344CB8AC3E}">
        <p14:creationId xmlns:p14="http://schemas.microsoft.com/office/powerpoint/2010/main" val="3353784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D365-BEBE-4761-8FDC-376571C2F18B}"/>
              </a:ext>
            </a:extLst>
          </p:cNvPr>
          <p:cNvSpPr>
            <a:spLocks noGrp="1"/>
          </p:cNvSpPr>
          <p:nvPr>
            <p:ph type="title"/>
          </p:nvPr>
        </p:nvSpPr>
        <p:spPr/>
        <p:txBody>
          <a:bodyPr/>
          <a:lstStyle/>
          <a:p>
            <a:r>
              <a:rPr lang="en-US" dirty="0"/>
              <a:t>Nociceptive Pain/Symptoms</a:t>
            </a:r>
          </a:p>
        </p:txBody>
      </p:sp>
      <p:pic>
        <p:nvPicPr>
          <p:cNvPr id="7" name="Content Placeholder 6" descr="Diagram&#10;&#10;Description automatically generated">
            <a:extLst>
              <a:ext uri="{FF2B5EF4-FFF2-40B4-BE49-F238E27FC236}">
                <a16:creationId xmlns:a16="http://schemas.microsoft.com/office/drawing/2014/main" id="{73633728-A9CF-45D6-993A-68BFF52034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2076" y="1600201"/>
            <a:ext cx="4326398" cy="4335663"/>
          </a:xfrm>
        </p:spPr>
      </p:pic>
      <p:sp>
        <p:nvSpPr>
          <p:cNvPr id="4" name="TextBox 3">
            <a:extLst>
              <a:ext uri="{FF2B5EF4-FFF2-40B4-BE49-F238E27FC236}">
                <a16:creationId xmlns:a16="http://schemas.microsoft.com/office/drawing/2014/main" id="{07D3AB1D-1D5B-47A5-BE16-2DC6EAAF0E05}"/>
              </a:ext>
            </a:extLst>
          </p:cNvPr>
          <p:cNvSpPr txBox="1"/>
          <p:nvPr/>
        </p:nvSpPr>
        <p:spPr>
          <a:xfrm>
            <a:off x="609600" y="6125634"/>
            <a:ext cx="4214359" cy="369332"/>
          </a:xfrm>
          <a:prstGeom prst="rect">
            <a:avLst/>
          </a:prstGeom>
          <a:noFill/>
        </p:spPr>
        <p:txBody>
          <a:bodyPr wrap="none" rtlCol="0">
            <a:spAutoFit/>
          </a:bodyPr>
          <a:lstStyle/>
          <a:p>
            <a:r>
              <a:rPr lang="en-US" dirty="0"/>
              <a:t>Smart et al, 2012; Gifford 1998; Louw 2022</a:t>
            </a:r>
          </a:p>
        </p:txBody>
      </p:sp>
      <p:sp>
        <p:nvSpPr>
          <p:cNvPr id="3" name="Content Placeholder 2">
            <a:extLst>
              <a:ext uri="{FF2B5EF4-FFF2-40B4-BE49-F238E27FC236}">
                <a16:creationId xmlns:a16="http://schemas.microsoft.com/office/drawing/2014/main" id="{017F3E85-45DB-4491-AFC8-54D8FE4C5F66}"/>
              </a:ext>
            </a:extLst>
          </p:cNvPr>
          <p:cNvSpPr>
            <a:spLocks noGrp="1"/>
          </p:cNvSpPr>
          <p:nvPr>
            <p:ph sz="half" idx="1"/>
          </p:nvPr>
        </p:nvSpPr>
        <p:spPr>
          <a:xfrm>
            <a:off x="609600" y="1600201"/>
            <a:ext cx="7189694" cy="4525433"/>
          </a:xfrm>
        </p:spPr>
        <p:txBody>
          <a:bodyPr>
            <a:normAutofit/>
          </a:bodyPr>
          <a:lstStyle/>
          <a:p>
            <a:r>
              <a:rPr lang="en-US" dirty="0"/>
              <a:t>Tissue Issues</a:t>
            </a:r>
          </a:p>
          <a:p>
            <a:r>
              <a:rPr lang="en-US" dirty="0"/>
              <a:t>55% of patients are nociceptive dominant</a:t>
            </a:r>
          </a:p>
          <a:p>
            <a:r>
              <a:rPr lang="en-US" dirty="0"/>
              <a:t>Symptom/Exam Cluster:</a:t>
            </a:r>
          </a:p>
          <a:p>
            <a:pPr lvl="1"/>
            <a:r>
              <a:rPr lang="en-US" dirty="0"/>
              <a:t>Proportionate pain/symptoms</a:t>
            </a:r>
          </a:p>
          <a:p>
            <a:pPr lvl="1"/>
            <a:r>
              <a:rPr lang="en-US" dirty="0"/>
              <a:t>Aggravating and easing factors</a:t>
            </a:r>
          </a:p>
          <a:p>
            <a:pPr lvl="1"/>
            <a:r>
              <a:rPr lang="en-US" dirty="0"/>
              <a:t>Intermittent sharp, dull ache or throb at rest</a:t>
            </a:r>
          </a:p>
          <a:p>
            <a:pPr lvl="1"/>
            <a:r>
              <a:rPr lang="en-US" dirty="0"/>
              <a:t>No night pain, dysesthesia, burning, shooting or electric</a:t>
            </a:r>
          </a:p>
        </p:txBody>
      </p:sp>
      <p:sp>
        <p:nvSpPr>
          <p:cNvPr id="8" name="TextBox 7">
            <a:extLst>
              <a:ext uri="{FF2B5EF4-FFF2-40B4-BE49-F238E27FC236}">
                <a16:creationId xmlns:a16="http://schemas.microsoft.com/office/drawing/2014/main" id="{CCF2246C-D867-4F28-B1FF-3E80FD2D7ED7}"/>
              </a:ext>
            </a:extLst>
          </p:cNvPr>
          <p:cNvSpPr txBox="1"/>
          <p:nvPr/>
        </p:nvSpPr>
        <p:spPr>
          <a:xfrm>
            <a:off x="9565275" y="5118583"/>
            <a:ext cx="1997849" cy="769441"/>
          </a:xfrm>
          <a:prstGeom prst="rect">
            <a:avLst/>
          </a:prstGeom>
          <a:noFill/>
        </p:spPr>
        <p:txBody>
          <a:bodyPr wrap="square" rtlCol="0">
            <a:spAutoFit/>
          </a:bodyPr>
          <a:lstStyle/>
          <a:p>
            <a:pPr algn="ctr"/>
            <a:r>
              <a:rPr lang="en-US" sz="4400" b="1" err="1"/>
              <a:t>100x</a:t>
            </a:r>
            <a:endParaRPr lang="en-US" sz="4400" b="1"/>
          </a:p>
        </p:txBody>
      </p:sp>
    </p:spTree>
    <p:extLst>
      <p:ext uri="{BB962C8B-B14F-4D97-AF65-F5344CB8AC3E}">
        <p14:creationId xmlns:p14="http://schemas.microsoft.com/office/powerpoint/2010/main" val="2846950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1379-BD6B-4E33-9316-1F7038FA28FA}"/>
              </a:ext>
            </a:extLst>
          </p:cNvPr>
          <p:cNvSpPr>
            <a:spLocks noGrp="1"/>
          </p:cNvSpPr>
          <p:nvPr>
            <p:ph type="title"/>
          </p:nvPr>
        </p:nvSpPr>
        <p:spPr/>
        <p:txBody>
          <a:bodyPr/>
          <a:lstStyle/>
          <a:p>
            <a:r>
              <a:rPr lang="en-US" err="1"/>
              <a:t>SINSS</a:t>
            </a:r>
            <a:endParaRPr lang="en-US"/>
          </a:p>
        </p:txBody>
      </p:sp>
      <p:sp>
        <p:nvSpPr>
          <p:cNvPr id="3" name="Content Placeholder 2">
            <a:extLst>
              <a:ext uri="{FF2B5EF4-FFF2-40B4-BE49-F238E27FC236}">
                <a16:creationId xmlns:a16="http://schemas.microsoft.com/office/drawing/2014/main" id="{6B17AA3D-130A-4689-BA75-9FC5B9381370}"/>
              </a:ext>
            </a:extLst>
          </p:cNvPr>
          <p:cNvSpPr>
            <a:spLocks noGrp="1"/>
          </p:cNvSpPr>
          <p:nvPr>
            <p:ph idx="1"/>
          </p:nvPr>
        </p:nvSpPr>
        <p:spPr>
          <a:xfrm>
            <a:off x="838200" y="1825625"/>
            <a:ext cx="7623875" cy="4351338"/>
          </a:xfrm>
        </p:spPr>
        <p:txBody>
          <a:bodyPr/>
          <a:lstStyle/>
          <a:p>
            <a:r>
              <a:rPr lang="en-US" b="1" dirty="0"/>
              <a:t>S</a:t>
            </a:r>
            <a:r>
              <a:rPr lang="en-US" dirty="0"/>
              <a:t>everity/Tissue </a:t>
            </a:r>
            <a:r>
              <a:rPr lang="en-US" b="1" dirty="0"/>
              <a:t>I</a:t>
            </a:r>
            <a:r>
              <a:rPr lang="en-US" dirty="0"/>
              <a:t>rritability – low, moderate, high</a:t>
            </a:r>
          </a:p>
          <a:p>
            <a:r>
              <a:rPr lang="en-US" b="1" dirty="0"/>
              <a:t>N</a:t>
            </a:r>
            <a:r>
              <a:rPr lang="en-US" dirty="0"/>
              <a:t>ature - Tissue Healing times</a:t>
            </a:r>
          </a:p>
          <a:p>
            <a:r>
              <a:rPr lang="en-US" b="1" dirty="0"/>
              <a:t>S</a:t>
            </a:r>
            <a:r>
              <a:rPr lang="en-US" dirty="0"/>
              <a:t>tage – acute, subacute, chronic</a:t>
            </a:r>
          </a:p>
          <a:p>
            <a:r>
              <a:rPr lang="en-US" b="1" dirty="0"/>
              <a:t>S</a:t>
            </a:r>
            <a:r>
              <a:rPr lang="en-US" dirty="0"/>
              <a:t>tability – stable, progressing, unstable</a:t>
            </a:r>
          </a:p>
        </p:txBody>
      </p:sp>
      <p:sp>
        <p:nvSpPr>
          <p:cNvPr id="5" name="TextBox 4">
            <a:extLst>
              <a:ext uri="{FF2B5EF4-FFF2-40B4-BE49-F238E27FC236}">
                <a16:creationId xmlns:a16="http://schemas.microsoft.com/office/drawing/2014/main" id="{157E98C2-14EA-4804-BBA3-59FF61454287}"/>
              </a:ext>
            </a:extLst>
          </p:cNvPr>
          <p:cNvSpPr txBox="1"/>
          <p:nvPr/>
        </p:nvSpPr>
        <p:spPr>
          <a:xfrm>
            <a:off x="8462075" y="616757"/>
            <a:ext cx="2919493" cy="646331"/>
          </a:xfrm>
          <a:prstGeom prst="rect">
            <a:avLst/>
          </a:prstGeom>
          <a:noFill/>
        </p:spPr>
        <p:txBody>
          <a:bodyPr wrap="square">
            <a:spAutoFit/>
          </a:bodyPr>
          <a:lstStyle/>
          <a:p>
            <a:r>
              <a:rPr lang="en-US" dirty="0"/>
              <a:t>Prognosis</a:t>
            </a:r>
          </a:p>
          <a:p>
            <a:r>
              <a:rPr lang="en-US" dirty="0"/>
              <a:t>Intensity of Intervention</a:t>
            </a:r>
          </a:p>
        </p:txBody>
      </p:sp>
    </p:spTree>
    <p:extLst>
      <p:ext uri="{BB962C8B-B14F-4D97-AF65-F5344CB8AC3E}">
        <p14:creationId xmlns:p14="http://schemas.microsoft.com/office/powerpoint/2010/main" val="338832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 Irritability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408412"/>
              </p:ext>
            </p:extLst>
          </p:nvPr>
        </p:nvGraphicFramePr>
        <p:xfrm>
          <a:off x="609600" y="1521671"/>
          <a:ext cx="10972801" cy="4125230"/>
        </p:xfrm>
        <a:graphic>
          <a:graphicData uri="http://schemas.openxmlformats.org/drawingml/2006/table">
            <a:tbl>
              <a:tblPr firstRow="1" bandRow="1">
                <a:tableStyleId>{5C22544A-7EE6-4342-B048-85BDC9FD1C3A}</a:tableStyleId>
              </a:tblPr>
              <a:tblGrid>
                <a:gridCol w="2139616">
                  <a:extLst>
                    <a:ext uri="{9D8B030D-6E8A-4147-A177-3AD203B41FA5}">
                      <a16:colId xmlns:a16="http://schemas.microsoft.com/office/drawing/2014/main" val="4078140495"/>
                    </a:ext>
                  </a:extLst>
                </a:gridCol>
                <a:gridCol w="2944395">
                  <a:extLst>
                    <a:ext uri="{9D8B030D-6E8A-4147-A177-3AD203B41FA5}">
                      <a16:colId xmlns:a16="http://schemas.microsoft.com/office/drawing/2014/main" val="20000"/>
                    </a:ext>
                  </a:extLst>
                </a:gridCol>
                <a:gridCol w="2944395">
                  <a:extLst>
                    <a:ext uri="{9D8B030D-6E8A-4147-A177-3AD203B41FA5}">
                      <a16:colId xmlns:a16="http://schemas.microsoft.com/office/drawing/2014/main" val="20001"/>
                    </a:ext>
                  </a:extLst>
                </a:gridCol>
                <a:gridCol w="2944395">
                  <a:extLst>
                    <a:ext uri="{9D8B030D-6E8A-4147-A177-3AD203B41FA5}">
                      <a16:colId xmlns:a16="http://schemas.microsoft.com/office/drawing/2014/main" val="20002"/>
                    </a:ext>
                  </a:extLst>
                </a:gridCol>
              </a:tblGrid>
              <a:tr h="544630">
                <a:tc>
                  <a:txBody>
                    <a:bodyPr/>
                    <a:lstStyle/>
                    <a:p>
                      <a:pPr marL="0" indent="0" algn="ctr">
                        <a:buFont typeface="Arial" panose="020B0604020202020204" pitchFamily="34" charset="0"/>
                        <a:buNone/>
                      </a:pPr>
                      <a:endParaRPr lang="en-US" sz="280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t>High</a:t>
                      </a:r>
                    </a:p>
                  </a:txBody>
                  <a:tcPr marL="121920" marR="121920" marT="60960" marB="60960">
                    <a:lnL w="12700" cap="flat" cmpd="sng" algn="ctr">
                      <a:solidFill>
                        <a:schemeClr val="tx1"/>
                      </a:solidFill>
                      <a:prstDash val="solid"/>
                      <a:round/>
                      <a:headEnd type="none" w="med" len="med"/>
                      <a:tailEnd type="none" w="med" len="med"/>
                    </a:lnL>
                    <a:solidFill>
                      <a:srgbClr val="FF0000"/>
                    </a:solidFill>
                  </a:tcPr>
                </a:tc>
                <a:tc>
                  <a:txBody>
                    <a:bodyPr/>
                    <a:lstStyle/>
                    <a:p>
                      <a:pPr algn="ctr"/>
                      <a:r>
                        <a:rPr lang="en-US" sz="2800" dirty="0">
                          <a:solidFill>
                            <a:schemeClr val="tx1"/>
                          </a:solidFill>
                        </a:rPr>
                        <a:t>Moderate</a:t>
                      </a:r>
                    </a:p>
                  </a:txBody>
                  <a:tcPr marL="121920" marR="121920" marT="60960" marB="60960">
                    <a:solidFill>
                      <a:srgbClr val="FFC000"/>
                    </a:solidFill>
                  </a:tcPr>
                </a:tc>
                <a:tc>
                  <a:txBody>
                    <a:bodyPr/>
                    <a:lstStyle/>
                    <a:p>
                      <a:pPr algn="ctr"/>
                      <a:r>
                        <a:rPr lang="en-US" sz="2800" dirty="0"/>
                        <a:t>Low</a:t>
                      </a:r>
                    </a:p>
                  </a:txBody>
                  <a:tcPr marL="121920" marR="121920" marT="60960" marB="60960">
                    <a:solidFill>
                      <a:srgbClr val="00B050"/>
                    </a:solidFill>
                  </a:tcPr>
                </a:tc>
                <a:extLst>
                  <a:ext uri="{0D108BD9-81ED-4DB2-BD59-A6C34878D82A}">
                    <a16:rowId xmlns:a16="http://schemas.microsoft.com/office/drawing/2014/main" val="10001"/>
                  </a:ext>
                </a:extLst>
              </a:tr>
              <a:tr h="871408">
                <a:tc>
                  <a:txBody>
                    <a:bodyPr/>
                    <a:lstStyle/>
                    <a:p>
                      <a:pPr marL="0" indent="0">
                        <a:buFont typeface="Arial" panose="020B0604020202020204" pitchFamily="34" charset="0"/>
                        <a:buNone/>
                      </a:pPr>
                      <a:r>
                        <a:rPr lang="en-US" sz="2400" baseline="0" dirty="0">
                          <a:solidFill>
                            <a:schemeClr val="tx1"/>
                          </a:solidFill>
                        </a:rPr>
                        <a:t>Worst Pain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2400" dirty="0">
                          <a:solidFill>
                            <a:schemeClr val="bg1"/>
                          </a:solidFill>
                        </a:rPr>
                        <a:t>High</a:t>
                      </a:r>
                      <a:r>
                        <a:rPr lang="en-US" sz="2400" baseline="0" dirty="0">
                          <a:solidFill>
                            <a:schemeClr val="bg1"/>
                          </a:solidFill>
                        </a:rPr>
                        <a:t> pain (≥7/10)</a:t>
                      </a:r>
                    </a:p>
                  </a:txBody>
                  <a:tcPr marL="121920" marR="121920" marT="60960" marB="60960">
                    <a:lnL w="12700" cap="flat" cmpd="sng" algn="ctr">
                      <a:solidFill>
                        <a:schemeClr val="tx1"/>
                      </a:solidFill>
                      <a:prstDash val="solid"/>
                      <a:round/>
                      <a:headEnd type="none" w="med" len="med"/>
                      <a:tailEnd type="none" w="med" len="med"/>
                    </a:lnL>
                    <a:solidFill>
                      <a:srgbClr val="FF4F4F"/>
                    </a:solidFill>
                  </a:tcPr>
                </a:tc>
                <a:tc>
                  <a:txBody>
                    <a:bodyPr/>
                    <a:lstStyle/>
                    <a:p>
                      <a:pPr marL="0" indent="0">
                        <a:buFont typeface="Arial" panose="020B0604020202020204" pitchFamily="34" charset="0"/>
                        <a:buNone/>
                      </a:pPr>
                      <a:r>
                        <a:rPr lang="en-US" sz="2400" dirty="0"/>
                        <a:t>Moderate pain </a:t>
                      </a:r>
                    </a:p>
                    <a:p>
                      <a:pPr marL="0" indent="0">
                        <a:buFont typeface="Arial" panose="020B0604020202020204" pitchFamily="34" charset="0"/>
                        <a:buNone/>
                      </a:pPr>
                      <a:r>
                        <a:rPr lang="en-US" sz="2400" dirty="0"/>
                        <a:t>(4-6/10)</a:t>
                      </a:r>
                    </a:p>
                  </a:txBody>
                  <a:tcPr marL="121920" marR="121920" marT="60960" marB="60960">
                    <a:solidFill>
                      <a:srgbClr val="FFD85B"/>
                    </a:solidFill>
                  </a:tcPr>
                </a:tc>
                <a:tc>
                  <a:txBody>
                    <a:bodyPr/>
                    <a:lstStyle/>
                    <a:p>
                      <a:pPr marL="0" indent="0">
                        <a:buFont typeface="Arial" panose="020B0604020202020204" pitchFamily="34" charset="0"/>
                        <a:buNone/>
                      </a:pPr>
                      <a:r>
                        <a:rPr lang="en-US" sz="2400" dirty="0"/>
                        <a:t>Low pain</a:t>
                      </a:r>
                      <a:r>
                        <a:rPr lang="en-US" sz="2400" baseline="0" dirty="0"/>
                        <a:t> (≤3/10)</a:t>
                      </a:r>
                    </a:p>
                  </a:txBody>
                  <a:tcPr marL="121920" marR="121920" marT="60960" marB="60960">
                    <a:solidFill>
                      <a:srgbClr val="09FF78"/>
                    </a:solidFill>
                  </a:tcPr>
                </a:tc>
                <a:extLst>
                  <a:ext uri="{0D108BD9-81ED-4DB2-BD59-A6C34878D82A}">
                    <a16:rowId xmlns:a16="http://schemas.microsoft.com/office/drawing/2014/main" val="10002"/>
                  </a:ext>
                </a:extLst>
              </a:tr>
              <a:tr h="8714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tx1"/>
                          </a:solidFill>
                        </a:rPr>
                        <a:t>Resting Pain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bg1"/>
                          </a:solidFill>
                        </a:rPr>
                        <a:t>Consistent night or resting pain</a:t>
                      </a:r>
                    </a:p>
                  </a:txBody>
                  <a:tcPr marL="121920" marR="121920" marT="60960" marB="60960">
                    <a:lnL w="12700" cap="flat" cmpd="sng" algn="ctr">
                      <a:solidFill>
                        <a:schemeClr val="tx1"/>
                      </a:solidFill>
                      <a:prstDash val="solid"/>
                      <a:round/>
                      <a:headEnd type="none" w="med" len="med"/>
                      <a:tailEnd type="none" w="med" len="med"/>
                    </a:lnL>
                    <a:solidFill>
                      <a:srgbClr val="FF4F4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Intermittent night</a:t>
                      </a:r>
                      <a:r>
                        <a:rPr lang="en-US" sz="2400" baseline="0" dirty="0"/>
                        <a:t> or resting pain</a:t>
                      </a:r>
                    </a:p>
                  </a:txBody>
                  <a:tcPr marL="121920" marR="121920" marT="60960" marB="60960">
                    <a:solidFill>
                      <a:srgbClr val="FFD85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Absent night or resting pain</a:t>
                      </a:r>
                    </a:p>
                  </a:txBody>
                  <a:tcPr marL="121920" marR="121920" marT="60960" marB="60960">
                    <a:solidFill>
                      <a:srgbClr val="09FF78"/>
                    </a:solidFill>
                  </a:tcPr>
                </a:tc>
                <a:extLst>
                  <a:ext uri="{0D108BD9-81ED-4DB2-BD59-A6C34878D82A}">
                    <a16:rowId xmlns:a16="http://schemas.microsoft.com/office/drawing/2014/main" val="636826504"/>
                  </a:ext>
                </a:extLst>
              </a:tr>
              <a:tr h="4901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tx1"/>
                          </a:solidFill>
                        </a:rPr>
                        <a:t>Ease of Aggravation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bg1"/>
                          </a:solidFill>
                        </a:rPr>
                        <a:t>Pain before end of ROM</a:t>
                      </a:r>
                    </a:p>
                  </a:txBody>
                  <a:tcPr marL="121920" marR="121920" marT="60960" marB="60960">
                    <a:lnL w="12700" cap="flat" cmpd="sng" algn="ctr">
                      <a:solidFill>
                        <a:schemeClr val="tx1"/>
                      </a:solidFill>
                      <a:prstDash val="solid"/>
                      <a:round/>
                      <a:headEnd type="none" w="med" len="med"/>
                      <a:tailEnd type="none" w="med" len="med"/>
                    </a:lnL>
                    <a:solidFill>
                      <a:srgbClr val="FF4F4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Pain at end of ROM</a:t>
                      </a:r>
                    </a:p>
                  </a:txBody>
                  <a:tcPr marL="121920" marR="121920" marT="60960" marB="60960">
                    <a:solidFill>
                      <a:srgbClr val="FFD85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Minimal pain with overpressure</a:t>
                      </a:r>
                    </a:p>
                  </a:txBody>
                  <a:tcPr marL="121920" marR="121920" marT="60960" marB="60960">
                    <a:solidFill>
                      <a:srgbClr val="09FF78"/>
                    </a:solidFill>
                  </a:tcPr>
                </a:tc>
                <a:extLst>
                  <a:ext uri="{0D108BD9-81ED-4DB2-BD59-A6C34878D82A}">
                    <a16:rowId xmlns:a16="http://schemas.microsoft.com/office/drawing/2014/main" val="1708993184"/>
                  </a:ext>
                </a:extLst>
              </a:tr>
              <a:tr h="4901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tx1"/>
                          </a:solidFill>
                        </a:rPr>
                        <a:t>Ability to Move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err="1">
                          <a:solidFill>
                            <a:schemeClr val="bg1"/>
                          </a:solidFill>
                        </a:rPr>
                        <a:t>AROM</a:t>
                      </a:r>
                      <a:r>
                        <a:rPr lang="en-US" sz="2400" baseline="0" dirty="0">
                          <a:solidFill>
                            <a:schemeClr val="bg1"/>
                          </a:solidFill>
                        </a:rPr>
                        <a:t> &lt; PROM</a:t>
                      </a:r>
                    </a:p>
                  </a:txBody>
                  <a:tcPr marL="121920" marR="121920" marT="60960" marB="60960">
                    <a:lnL w="12700" cap="flat" cmpd="sng" algn="ctr">
                      <a:solidFill>
                        <a:schemeClr val="tx1"/>
                      </a:solidFill>
                      <a:prstDash val="solid"/>
                      <a:round/>
                      <a:headEnd type="none" w="med" len="med"/>
                      <a:tailEnd type="none" w="med" len="med"/>
                    </a:lnL>
                    <a:solidFill>
                      <a:srgbClr val="FF4F4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err="1"/>
                        <a:t>AROM</a:t>
                      </a:r>
                      <a:r>
                        <a:rPr lang="en-US" sz="2400" baseline="0" dirty="0"/>
                        <a:t> ~ PROM</a:t>
                      </a:r>
                    </a:p>
                  </a:txBody>
                  <a:tcPr marL="121920" marR="121920" marT="60960" marB="60960">
                    <a:solidFill>
                      <a:srgbClr val="FFD85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err="1"/>
                        <a:t>AROM</a:t>
                      </a:r>
                      <a:r>
                        <a:rPr lang="en-US" sz="2400" baseline="0" dirty="0"/>
                        <a:t> = PROM</a:t>
                      </a:r>
                    </a:p>
                  </a:txBody>
                  <a:tcPr marL="121920" marR="121920" marT="60960" marB="60960">
                    <a:solidFill>
                      <a:srgbClr val="09FF78"/>
                    </a:solidFill>
                  </a:tcPr>
                </a:tc>
                <a:extLst>
                  <a:ext uri="{0D108BD9-81ED-4DB2-BD59-A6C34878D82A}">
                    <a16:rowId xmlns:a16="http://schemas.microsoft.com/office/drawing/2014/main" val="1020692257"/>
                  </a:ext>
                </a:extLst>
              </a:tr>
              <a:tr h="4901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tx1"/>
                          </a:solidFill>
                        </a:rPr>
                        <a:t>Disability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solidFill>
                            <a:schemeClr val="bg1"/>
                          </a:solidFill>
                        </a:rPr>
                        <a:t>High disability</a:t>
                      </a:r>
                    </a:p>
                  </a:txBody>
                  <a:tcPr marL="121920" marR="121920" marT="60960" marB="60960">
                    <a:lnL w="12700" cap="flat" cmpd="sng" algn="ctr">
                      <a:solidFill>
                        <a:schemeClr val="tx1"/>
                      </a:solidFill>
                      <a:prstDash val="solid"/>
                      <a:round/>
                      <a:headEnd type="none" w="med" len="med"/>
                      <a:tailEnd type="none" w="med" len="med"/>
                    </a:lnL>
                    <a:solidFill>
                      <a:srgbClr val="FF4F4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Moderate disability</a:t>
                      </a:r>
                    </a:p>
                  </a:txBody>
                  <a:tcPr marL="121920" marR="121920" marT="60960" marB="60960">
                    <a:solidFill>
                      <a:srgbClr val="FFD85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Low disability</a:t>
                      </a:r>
                    </a:p>
                  </a:txBody>
                  <a:tcPr marL="121920" marR="121920" marT="60960" marB="60960">
                    <a:solidFill>
                      <a:srgbClr val="09FF78"/>
                    </a:solidFill>
                  </a:tcPr>
                </a:tc>
                <a:extLst>
                  <a:ext uri="{0D108BD9-81ED-4DB2-BD59-A6C34878D82A}">
                    <a16:rowId xmlns:a16="http://schemas.microsoft.com/office/drawing/2014/main" val="3774028146"/>
                  </a:ext>
                </a:extLst>
              </a:tr>
            </a:tbl>
          </a:graphicData>
        </a:graphic>
      </p:graphicFrame>
      <p:sp>
        <p:nvSpPr>
          <p:cNvPr id="3" name="Slide Number Placeholder 2">
            <a:extLst>
              <a:ext uri="{FF2B5EF4-FFF2-40B4-BE49-F238E27FC236}">
                <a16:creationId xmlns:a16="http://schemas.microsoft.com/office/drawing/2014/main" id="{C3F03B38-6BAF-45D6-B90D-60B290482835}"/>
              </a:ext>
            </a:extLst>
          </p:cNvPr>
          <p:cNvSpPr>
            <a:spLocks noGrp="1"/>
          </p:cNvSpPr>
          <p:nvPr>
            <p:ph type="sldNum" sz="quarter" idx="12"/>
          </p:nvPr>
        </p:nvSpPr>
        <p:spPr/>
        <p:txBody>
          <a:bodyPr/>
          <a:lstStyle/>
          <a:p>
            <a:pPr defTabSz="1219170"/>
            <a:fld id="{84AC28E3-00D6-4682-BCAB-2932672799A0}" type="slidenum">
              <a:rPr lang="en-US" smtClean="0">
                <a:solidFill>
                  <a:prstClr val="black">
                    <a:tint val="75000"/>
                  </a:prstClr>
                </a:solidFill>
              </a:rPr>
              <a:pPr defTabSz="1219170"/>
              <a:t>39</a:t>
            </a:fld>
            <a:endParaRPr lang="en-US">
              <a:solidFill>
                <a:prstClr val="black">
                  <a:tint val="75000"/>
                </a:prstClr>
              </a:solidFill>
            </a:endParaRPr>
          </a:p>
        </p:txBody>
      </p:sp>
      <p:sp>
        <p:nvSpPr>
          <p:cNvPr id="5" name="TextBox 4">
            <a:extLst>
              <a:ext uri="{FF2B5EF4-FFF2-40B4-BE49-F238E27FC236}">
                <a16:creationId xmlns:a16="http://schemas.microsoft.com/office/drawing/2014/main" id="{67F01349-E297-4155-B30F-8BE0FC4766BF}"/>
              </a:ext>
            </a:extLst>
          </p:cNvPr>
          <p:cNvSpPr txBox="1"/>
          <p:nvPr/>
        </p:nvSpPr>
        <p:spPr>
          <a:xfrm>
            <a:off x="609600" y="6123543"/>
            <a:ext cx="1875770" cy="369332"/>
          </a:xfrm>
          <a:prstGeom prst="rect">
            <a:avLst/>
          </a:prstGeom>
          <a:noFill/>
        </p:spPr>
        <p:txBody>
          <a:bodyPr wrap="none" rtlCol="0">
            <a:spAutoFit/>
          </a:bodyPr>
          <a:lstStyle/>
          <a:p>
            <a:r>
              <a:rPr lang="en-US" dirty="0"/>
              <a:t>Kareha et al, 2021</a:t>
            </a:r>
          </a:p>
        </p:txBody>
      </p:sp>
    </p:spTree>
    <p:extLst>
      <p:ext uri="{BB962C8B-B14F-4D97-AF65-F5344CB8AC3E}">
        <p14:creationId xmlns:p14="http://schemas.microsoft.com/office/powerpoint/2010/main" val="158694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hlinkClick r:id="rId3" action="ppaction://hlinksldjump"/>
            <a:extLst>
              <a:ext uri="{FF2B5EF4-FFF2-40B4-BE49-F238E27FC236}">
                <a16:creationId xmlns:a16="http://schemas.microsoft.com/office/drawing/2014/main" id="{19D47821-BB3B-4FD9-8804-F174B0E93BE2}"/>
              </a:ext>
            </a:extLst>
          </p:cNvPr>
          <p:cNvSpPr/>
          <p:nvPr/>
        </p:nvSpPr>
        <p:spPr>
          <a:xfrm>
            <a:off x="3623668" y="1631279"/>
            <a:ext cx="4952780" cy="4952780"/>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146" name="Title 1">
            <a:extLst>
              <a:ext uri="{FF2B5EF4-FFF2-40B4-BE49-F238E27FC236}">
                <a16:creationId xmlns:a16="http://schemas.microsoft.com/office/drawing/2014/main" id="{13843621-2797-4ECC-B097-3BA05D5EBFB3}"/>
              </a:ext>
            </a:extLst>
          </p:cNvPr>
          <p:cNvSpPr>
            <a:spLocks noGrp="1"/>
          </p:cNvSpPr>
          <p:nvPr>
            <p:ph type="title"/>
          </p:nvPr>
        </p:nvSpPr>
        <p:spPr/>
        <p:txBody>
          <a:bodyPr/>
          <a:lstStyle/>
          <a:p>
            <a:r>
              <a:rPr lang="en-US" altLang="en-US"/>
              <a:t>The Movement System</a:t>
            </a:r>
          </a:p>
        </p:txBody>
      </p:sp>
      <p:graphicFrame>
        <p:nvGraphicFramePr>
          <p:cNvPr id="9" name="Content Placeholder 5">
            <a:extLst>
              <a:ext uri="{FF2B5EF4-FFF2-40B4-BE49-F238E27FC236}">
                <a16:creationId xmlns:a16="http://schemas.microsoft.com/office/drawing/2014/main" id="{1CCB5B89-3004-438C-9B4D-D04EE87BEFBB}"/>
              </a:ext>
            </a:extLst>
          </p:cNvPr>
          <p:cNvGraphicFramePr>
            <a:graphicFrameLocks noGrp="1"/>
          </p:cNvGraphicFramePr>
          <p:nvPr>
            <p:ph idx="1"/>
            <p:extLst>
              <p:ext uri="{D42A27DB-BD31-4B8C-83A1-F6EECF244321}">
                <p14:modId xmlns:p14="http://schemas.microsoft.com/office/powerpoint/2010/main" val="1142812968"/>
              </p:ext>
            </p:extLst>
          </p:nvPr>
        </p:nvGraphicFramePr>
        <p:xfrm>
          <a:off x="3413501" y="1619761"/>
          <a:ext cx="5364997" cy="4978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A03328A-B655-4CD4-BD73-FCF81C03920D}"/>
              </a:ext>
            </a:extLst>
          </p:cNvPr>
          <p:cNvSpPr txBox="1"/>
          <p:nvPr/>
        </p:nvSpPr>
        <p:spPr>
          <a:xfrm>
            <a:off x="609600" y="6123543"/>
            <a:ext cx="2009461" cy="369332"/>
          </a:xfrm>
          <a:prstGeom prst="rect">
            <a:avLst/>
          </a:prstGeom>
          <a:noFill/>
        </p:spPr>
        <p:txBody>
          <a:bodyPr wrap="none" rtlCol="0">
            <a:spAutoFit/>
          </a:bodyPr>
          <a:lstStyle/>
          <a:p>
            <a:r>
              <a:rPr lang="en-US" dirty="0"/>
              <a:t>McClure et al, 2021</a:t>
            </a:r>
          </a:p>
        </p:txBody>
      </p:sp>
    </p:spTree>
    <p:extLst>
      <p:ext uri="{BB962C8B-B14F-4D97-AF65-F5344CB8AC3E}">
        <p14:creationId xmlns:p14="http://schemas.microsoft.com/office/powerpoint/2010/main" val="2337749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0F4D-8128-4BE4-8B1D-EE04F5D452BA}"/>
              </a:ext>
            </a:extLst>
          </p:cNvPr>
          <p:cNvSpPr>
            <a:spLocks noGrp="1"/>
          </p:cNvSpPr>
          <p:nvPr>
            <p:ph type="title"/>
          </p:nvPr>
        </p:nvSpPr>
        <p:spPr/>
        <p:txBody>
          <a:bodyPr/>
          <a:lstStyle/>
          <a:p>
            <a:r>
              <a:rPr lang="en-US"/>
              <a:t>Tissue Healing Times</a:t>
            </a:r>
          </a:p>
        </p:txBody>
      </p:sp>
      <p:pic>
        <p:nvPicPr>
          <p:cNvPr id="5" name="Content Placeholder 4" descr="Engineering drawing&#10;&#10;Description automatically generated">
            <a:extLst>
              <a:ext uri="{FF2B5EF4-FFF2-40B4-BE49-F238E27FC236}">
                <a16:creationId xmlns:a16="http://schemas.microsoft.com/office/drawing/2014/main" id="{669D3568-E52C-4AB4-A881-551210E9DA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927" y="1349829"/>
            <a:ext cx="7759735" cy="5211763"/>
          </a:xfrm>
        </p:spPr>
      </p:pic>
      <p:sp>
        <p:nvSpPr>
          <p:cNvPr id="6" name="TextBox 5">
            <a:extLst>
              <a:ext uri="{FF2B5EF4-FFF2-40B4-BE49-F238E27FC236}">
                <a16:creationId xmlns:a16="http://schemas.microsoft.com/office/drawing/2014/main" id="{9CE0EAF1-341C-44A7-ABC5-E44DE19FE65C}"/>
              </a:ext>
            </a:extLst>
          </p:cNvPr>
          <p:cNvSpPr txBox="1"/>
          <p:nvPr/>
        </p:nvSpPr>
        <p:spPr>
          <a:xfrm>
            <a:off x="101600" y="6376926"/>
            <a:ext cx="2055884" cy="369332"/>
          </a:xfrm>
          <a:prstGeom prst="rect">
            <a:avLst/>
          </a:prstGeom>
          <a:noFill/>
        </p:spPr>
        <p:txBody>
          <a:bodyPr wrap="none" rtlCol="0">
            <a:spAutoFit/>
          </a:bodyPr>
          <a:lstStyle/>
          <a:p>
            <a:r>
              <a:rPr lang="en-US"/>
              <a:t>Seymour et al, 2021</a:t>
            </a:r>
          </a:p>
        </p:txBody>
      </p:sp>
    </p:spTree>
    <p:extLst>
      <p:ext uri="{BB962C8B-B14F-4D97-AF65-F5344CB8AC3E}">
        <p14:creationId xmlns:p14="http://schemas.microsoft.com/office/powerpoint/2010/main" val="149040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iagram&#10;&#10;Description automatically generated">
            <a:extLst>
              <a:ext uri="{FF2B5EF4-FFF2-40B4-BE49-F238E27FC236}">
                <a16:creationId xmlns:a16="http://schemas.microsoft.com/office/drawing/2014/main" id="{B34B9B69-62F4-4E89-9CEA-C68406CD58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1676" y="1457356"/>
            <a:ext cx="4387197" cy="4515075"/>
          </a:xfrm>
        </p:spPr>
      </p:pic>
      <p:sp>
        <p:nvSpPr>
          <p:cNvPr id="2" name="Title 1">
            <a:extLst>
              <a:ext uri="{FF2B5EF4-FFF2-40B4-BE49-F238E27FC236}">
                <a16:creationId xmlns:a16="http://schemas.microsoft.com/office/drawing/2014/main" id="{C652D365-BEBE-4761-8FDC-376571C2F18B}"/>
              </a:ext>
            </a:extLst>
          </p:cNvPr>
          <p:cNvSpPr>
            <a:spLocks noGrp="1"/>
          </p:cNvSpPr>
          <p:nvPr>
            <p:ph type="title"/>
          </p:nvPr>
        </p:nvSpPr>
        <p:spPr/>
        <p:txBody>
          <a:bodyPr/>
          <a:lstStyle/>
          <a:p>
            <a:r>
              <a:rPr lang="en-US" dirty="0"/>
              <a:t>Neuropathic Pain/Symptoms</a:t>
            </a:r>
          </a:p>
        </p:txBody>
      </p:sp>
      <p:sp>
        <p:nvSpPr>
          <p:cNvPr id="4" name="TextBox 3">
            <a:extLst>
              <a:ext uri="{FF2B5EF4-FFF2-40B4-BE49-F238E27FC236}">
                <a16:creationId xmlns:a16="http://schemas.microsoft.com/office/drawing/2014/main" id="{07D3AB1D-1D5B-47A5-BE16-2DC6EAAF0E05}"/>
              </a:ext>
            </a:extLst>
          </p:cNvPr>
          <p:cNvSpPr txBox="1"/>
          <p:nvPr/>
        </p:nvSpPr>
        <p:spPr>
          <a:xfrm>
            <a:off x="609600" y="6125634"/>
            <a:ext cx="4267258" cy="369332"/>
          </a:xfrm>
          <a:prstGeom prst="rect">
            <a:avLst/>
          </a:prstGeom>
          <a:noFill/>
        </p:spPr>
        <p:txBody>
          <a:bodyPr wrap="none" rtlCol="0">
            <a:spAutoFit/>
          </a:bodyPr>
          <a:lstStyle/>
          <a:p>
            <a:r>
              <a:rPr lang="en-US"/>
              <a:t>Smart et al, 2012; Gifford 1998; Louw 2022</a:t>
            </a:r>
          </a:p>
        </p:txBody>
      </p:sp>
      <p:sp>
        <p:nvSpPr>
          <p:cNvPr id="3" name="Content Placeholder 2">
            <a:extLst>
              <a:ext uri="{FF2B5EF4-FFF2-40B4-BE49-F238E27FC236}">
                <a16:creationId xmlns:a16="http://schemas.microsoft.com/office/drawing/2014/main" id="{017F3E85-45DB-4491-AFC8-54D8FE4C5F66}"/>
              </a:ext>
            </a:extLst>
          </p:cNvPr>
          <p:cNvSpPr>
            <a:spLocks noGrp="1"/>
          </p:cNvSpPr>
          <p:nvPr>
            <p:ph sz="half" idx="1"/>
          </p:nvPr>
        </p:nvSpPr>
        <p:spPr>
          <a:xfrm>
            <a:off x="609600" y="1600201"/>
            <a:ext cx="7189694" cy="4525433"/>
          </a:xfrm>
        </p:spPr>
        <p:txBody>
          <a:bodyPr>
            <a:normAutofit/>
          </a:bodyPr>
          <a:lstStyle/>
          <a:p>
            <a:r>
              <a:rPr lang="en-US" dirty="0"/>
              <a:t>25% of patients are peripheral neuropathic dominant</a:t>
            </a:r>
          </a:p>
          <a:p>
            <a:r>
              <a:rPr lang="en-US" dirty="0"/>
              <a:t>Symptom/Exam Cluster:</a:t>
            </a:r>
          </a:p>
          <a:p>
            <a:pPr lvl="1"/>
            <a:r>
              <a:rPr lang="en-US" dirty="0"/>
              <a:t>Pain/Symptoms in dermatomal or cutaneous distribution</a:t>
            </a:r>
          </a:p>
          <a:p>
            <a:pPr lvl="1"/>
            <a:r>
              <a:rPr lang="en-US" dirty="0"/>
              <a:t>Positive neurodynamic &amp; palpation (mechanical tests)</a:t>
            </a:r>
          </a:p>
          <a:p>
            <a:pPr lvl="1"/>
            <a:r>
              <a:rPr lang="en-US" dirty="0"/>
              <a:t>History of nerve pathology or compromise</a:t>
            </a:r>
          </a:p>
        </p:txBody>
      </p:sp>
      <p:sp>
        <p:nvSpPr>
          <p:cNvPr id="8" name="TextBox 7">
            <a:extLst>
              <a:ext uri="{FF2B5EF4-FFF2-40B4-BE49-F238E27FC236}">
                <a16:creationId xmlns:a16="http://schemas.microsoft.com/office/drawing/2014/main" id="{CCF2246C-D867-4F28-B1FF-3E80FD2D7ED7}"/>
              </a:ext>
            </a:extLst>
          </p:cNvPr>
          <p:cNvSpPr txBox="1"/>
          <p:nvPr/>
        </p:nvSpPr>
        <p:spPr>
          <a:xfrm>
            <a:off x="9565275" y="5118583"/>
            <a:ext cx="1997849" cy="769441"/>
          </a:xfrm>
          <a:prstGeom prst="rect">
            <a:avLst/>
          </a:prstGeom>
          <a:noFill/>
        </p:spPr>
        <p:txBody>
          <a:bodyPr wrap="square" rtlCol="0">
            <a:spAutoFit/>
          </a:bodyPr>
          <a:lstStyle/>
          <a:p>
            <a:pPr algn="ctr"/>
            <a:r>
              <a:rPr lang="en-US" sz="4400" b="1" err="1"/>
              <a:t>150x</a:t>
            </a:r>
            <a:endParaRPr lang="en-US" sz="4400" b="1"/>
          </a:p>
        </p:txBody>
      </p:sp>
      <p:sp>
        <p:nvSpPr>
          <p:cNvPr id="11" name="Rectangle 10">
            <a:extLst>
              <a:ext uri="{FF2B5EF4-FFF2-40B4-BE49-F238E27FC236}">
                <a16:creationId xmlns:a16="http://schemas.microsoft.com/office/drawing/2014/main" id="{82659F06-F12E-4947-A245-C9CB74F909DC}"/>
              </a:ext>
            </a:extLst>
          </p:cNvPr>
          <p:cNvSpPr/>
          <p:nvPr/>
        </p:nvSpPr>
        <p:spPr>
          <a:xfrm>
            <a:off x="7354389" y="1418167"/>
            <a:ext cx="1946365" cy="724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72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1379-BD6B-4E33-9316-1F7038FA28FA}"/>
              </a:ext>
            </a:extLst>
          </p:cNvPr>
          <p:cNvSpPr>
            <a:spLocks noGrp="1"/>
          </p:cNvSpPr>
          <p:nvPr>
            <p:ph type="title"/>
          </p:nvPr>
        </p:nvSpPr>
        <p:spPr/>
        <p:txBody>
          <a:bodyPr/>
          <a:lstStyle/>
          <a:p>
            <a:r>
              <a:rPr lang="en-US" err="1"/>
              <a:t>SINSS</a:t>
            </a:r>
            <a:endParaRPr lang="en-US"/>
          </a:p>
        </p:txBody>
      </p:sp>
      <p:sp>
        <p:nvSpPr>
          <p:cNvPr id="3" name="Content Placeholder 2">
            <a:extLst>
              <a:ext uri="{FF2B5EF4-FFF2-40B4-BE49-F238E27FC236}">
                <a16:creationId xmlns:a16="http://schemas.microsoft.com/office/drawing/2014/main" id="{6B17AA3D-130A-4689-BA75-9FC5B9381370}"/>
              </a:ext>
            </a:extLst>
          </p:cNvPr>
          <p:cNvSpPr>
            <a:spLocks noGrp="1"/>
          </p:cNvSpPr>
          <p:nvPr>
            <p:ph idx="1"/>
          </p:nvPr>
        </p:nvSpPr>
        <p:spPr/>
        <p:txBody>
          <a:bodyPr/>
          <a:lstStyle/>
          <a:p>
            <a:r>
              <a:rPr lang="en-US"/>
              <a:t>Severity/Neurodynamic Irritability – low, moderate, high</a:t>
            </a:r>
          </a:p>
          <a:p>
            <a:r>
              <a:rPr lang="en-US"/>
              <a:t>Nature – neuropraxia, axonotmesis, </a:t>
            </a:r>
            <a:r>
              <a:rPr lang="en-US" err="1"/>
              <a:t>neurontmesis</a:t>
            </a:r>
            <a:endParaRPr lang="en-US"/>
          </a:p>
          <a:p>
            <a:r>
              <a:rPr lang="en-US"/>
              <a:t>Stage – acute, subacute, chronic</a:t>
            </a:r>
          </a:p>
          <a:p>
            <a:r>
              <a:rPr lang="en-US"/>
              <a:t>Stability – stable, progressing, unstable</a:t>
            </a:r>
          </a:p>
        </p:txBody>
      </p:sp>
    </p:spTree>
    <p:extLst>
      <p:ext uri="{BB962C8B-B14F-4D97-AF65-F5344CB8AC3E}">
        <p14:creationId xmlns:p14="http://schemas.microsoft.com/office/powerpoint/2010/main" val="3083997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1C6B16-D9CC-4B55-A4B9-E216B4422CB4}"/>
              </a:ext>
            </a:extLst>
          </p:cNvPr>
          <p:cNvSpPr>
            <a:spLocks noGrp="1"/>
          </p:cNvSpPr>
          <p:nvPr>
            <p:ph type="title"/>
          </p:nvPr>
        </p:nvSpPr>
        <p:spPr/>
        <p:txBody>
          <a:bodyPr/>
          <a:lstStyle/>
          <a:p>
            <a:r>
              <a:rPr lang="en-US"/>
              <a:t>Nature</a:t>
            </a:r>
          </a:p>
        </p:txBody>
      </p:sp>
      <p:pic>
        <p:nvPicPr>
          <p:cNvPr id="1026" name="Picture 2" descr="Figure, Seddon and Sunderland classification of...] - StatPearls - NCBI  Bookshelf">
            <a:extLst>
              <a:ext uri="{FF2B5EF4-FFF2-40B4-BE49-F238E27FC236}">
                <a16:creationId xmlns:a16="http://schemas.microsoft.com/office/drawing/2014/main" id="{263F3CEE-90C5-4DB8-A49F-A886365A17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6C9702-39F8-4827-9471-89DC54D62CF2}"/>
              </a:ext>
            </a:extLst>
          </p:cNvPr>
          <p:cNvSpPr txBox="1"/>
          <p:nvPr/>
        </p:nvSpPr>
        <p:spPr>
          <a:xfrm>
            <a:off x="2196125" y="6176963"/>
            <a:ext cx="7799750" cy="369332"/>
          </a:xfrm>
          <a:prstGeom prst="rect">
            <a:avLst/>
          </a:prstGeom>
          <a:noFill/>
        </p:spPr>
        <p:txBody>
          <a:bodyPr wrap="square">
            <a:spAutoFit/>
          </a:bodyPr>
          <a:lstStyle/>
          <a:p>
            <a:r>
              <a:rPr lang="en-US"/>
              <a:t>https://www.ncbi.nlm.nih.gov/books/NBK557746/figure/article-25766.image.f1/</a:t>
            </a:r>
          </a:p>
        </p:txBody>
      </p:sp>
    </p:spTree>
    <p:extLst>
      <p:ext uri="{BB962C8B-B14F-4D97-AF65-F5344CB8AC3E}">
        <p14:creationId xmlns:p14="http://schemas.microsoft.com/office/powerpoint/2010/main" val="3237857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FC1EF0EC-7235-4F93-95EE-1A7AE79E45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54389" y="1439384"/>
            <a:ext cx="4697285" cy="4525433"/>
          </a:xfrm>
        </p:spPr>
      </p:pic>
      <p:sp>
        <p:nvSpPr>
          <p:cNvPr id="2" name="Title 1">
            <a:extLst>
              <a:ext uri="{FF2B5EF4-FFF2-40B4-BE49-F238E27FC236}">
                <a16:creationId xmlns:a16="http://schemas.microsoft.com/office/drawing/2014/main" id="{C652D365-BEBE-4761-8FDC-376571C2F18B}"/>
              </a:ext>
            </a:extLst>
          </p:cNvPr>
          <p:cNvSpPr>
            <a:spLocks noGrp="1"/>
          </p:cNvSpPr>
          <p:nvPr>
            <p:ph type="title"/>
          </p:nvPr>
        </p:nvSpPr>
        <p:spPr/>
        <p:txBody>
          <a:bodyPr/>
          <a:lstStyle/>
          <a:p>
            <a:r>
              <a:rPr lang="en-US" dirty="0" err="1"/>
              <a:t>Nociplastic</a:t>
            </a:r>
            <a:r>
              <a:rPr lang="en-US" dirty="0"/>
              <a:t> Pain/Symptoms</a:t>
            </a:r>
          </a:p>
        </p:txBody>
      </p:sp>
      <p:sp>
        <p:nvSpPr>
          <p:cNvPr id="4" name="TextBox 3">
            <a:extLst>
              <a:ext uri="{FF2B5EF4-FFF2-40B4-BE49-F238E27FC236}">
                <a16:creationId xmlns:a16="http://schemas.microsoft.com/office/drawing/2014/main" id="{07D3AB1D-1D5B-47A5-BE16-2DC6EAAF0E05}"/>
              </a:ext>
            </a:extLst>
          </p:cNvPr>
          <p:cNvSpPr txBox="1"/>
          <p:nvPr/>
        </p:nvSpPr>
        <p:spPr>
          <a:xfrm>
            <a:off x="609600" y="6125634"/>
            <a:ext cx="4267258" cy="369332"/>
          </a:xfrm>
          <a:prstGeom prst="rect">
            <a:avLst/>
          </a:prstGeom>
          <a:noFill/>
        </p:spPr>
        <p:txBody>
          <a:bodyPr wrap="none" rtlCol="0">
            <a:spAutoFit/>
          </a:bodyPr>
          <a:lstStyle/>
          <a:p>
            <a:r>
              <a:rPr lang="en-US"/>
              <a:t>Smart et al, 2012; Gifford 1998; Louw 2022</a:t>
            </a:r>
          </a:p>
        </p:txBody>
      </p:sp>
      <p:sp>
        <p:nvSpPr>
          <p:cNvPr id="3" name="Content Placeholder 2">
            <a:extLst>
              <a:ext uri="{FF2B5EF4-FFF2-40B4-BE49-F238E27FC236}">
                <a16:creationId xmlns:a16="http://schemas.microsoft.com/office/drawing/2014/main" id="{017F3E85-45DB-4491-AFC8-54D8FE4C5F66}"/>
              </a:ext>
            </a:extLst>
          </p:cNvPr>
          <p:cNvSpPr>
            <a:spLocks noGrp="1"/>
          </p:cNvSpPr>
          <p:nvPr>
            <p:ph sz="half" idx="1"/>
          </p:nvPr>
        </p:nvSpPr>
        <p:spPr>
          <a:xfrm>
            <a:off x="609600" y="1600201"/>
            <a:ext cx="7189694" cy="4525433"/>
          </a:xfrm>
        </p:spPr>
        <p:txBody>
          <a:bodyPr>
            <a:normAutofit/>
          </a:bodyPr>
          <a:lstStyle/>
          <a:p>
            <a:r>
              <a:rPr lang="en-US" dirty="0"/>
              <a:t>20% of patients are </a:t>
            </a:r>
            <a:r>
              <a:rPr lang="en-US" dirty="0" err="1"/>
              <a:t>nociplastic</a:t>
            </a:r>
            <a:r>
              <a:rPr lang="en-US" dirty="0"/>
              <a:t> dominant</a:t>
            </a:r>
          </a:p>
          <a:p>
            <a:r>
              <a:rPr lang="en-US" dirty="0"/>
              <a:t>Symptom/Exam Cluster:</a:t>
            </a:r>
          </a:p>
          <a:p>
            <a:pPr lvl="1"/>
            <a:r>
              <a:rPr lang="en-US" dirty="0"/>
              <a:t>Disproportionate pain/symptoms</a:t>
            </a:r>
          </a:p>
          <a:p>
            <a:pPr lvl="1"/>
            <a:r>
              <a:rPr lang="en-US" dirty="0"/>
              <a:t>Disproportionate aggravating and easing factors</a:t>
            </a:r>
          </a:p>
          <a:p>
            <a:pPr lvl="1"/>
            <a:r>
              <a:rPr lang="en-US" dirty="0"/>
              <a:t>Diffuse palpation tenderness</a:t>
            </a:r>
          </a:p>
          <a:p>
            <a:pPr lvl="1"/>
            <a:r>
              <a:rPr lang="en-US" dirty="0"/>
              <a:t>Psychosocial issues</a:t>
            </a:r>
          </a:p>
        </p:txBody>
      </p:sp>
      <p:sp>
        <p:nvSpPr>
          <p:cNvPr id="8" name="TextBox 7">
            <a:extLst>
              <a:ext uri="{FF2B5EF4-FFF2-40B4-BE49-F238E27FC236}">
                <a16:creationId xmlns:a16="http://schemas.microsoft.com/office/drawing/2014/main" id="{CCF2246C-D867-4F28-B1FF-3E80FD2D7ED7}"/>
              </a:ext>
            </a:extLst>
          </p:cNvPr>
          <p:cNvSpPr txBox="1"/>
          <p:nvPr/>
        </p:nvSpPr>
        <p:spPr>
          <a:xfrm>
            <a:off x="10241280" y="5195376"/>
            <a:ext cx="1810394" cy="769441"/>
          </a:xfrm>
          <a:prstGeom prst="rect">
            <a:avLst/>
          </a:prstGeom>
          <a:solidFill>
            <a:schemeClr val="bg1"/>
          </a:solidFill>
        </p:spPr>
        <p:txBody>
          <a:bodyPr wrap="square" rtlCol="0">
            <a:spAutoFit/>
          </a:bodyPr>
          <a:lstStyle/>
          <a:p>
            <a:pPr algn="ctr"/>
            <a:r>
              <a:rPr lang="en-US" sz="4400" b="1" err="1"/>
              <a:t>486x</a:t>
            </a:r>
            <a:endParaRPr lang="en-US" sz="4400" b="1"/>
          </a:p>
        </p:txBody>
      </p:sp>
      <p:sp>
        <p:nvSpPr>
          <p:cNvPr id="11" name="Rectangle 10">
            <a:extLst>
              <a:ext uri="{FF2B5EF4-FFF2-40B4-BE49-F238E27FC236}">
                <a16:creationId xmlns:a16="http://schemas.microsoft.com/office/drawing/2014/main" id="{82659F06-F12E-4947-A245-C9CB74F909DC}"/>
              </a:ext>
            </a:extLst>
          </p:cNvPr>
          <p:cNvSpPr/>
          <p:nvPr/>
        </p:nvSpPr>
        <p:spPr>
          <a:xfrm>
            <a:off x="7354389" y="1418167"/>
            <a:ext cx="1946365" cy="724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308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1379-BD6B-4E33-9316-1F7038FA28FA}"/>
              </a:ext>
            </a:extLst>
          </p:cNvPr>
          <p:cNvSpPr>
            <a:spLocks noGrp="1"/>
          </p:cNvSpPr>
          <p:nvPr>
            <p:ph type="title"/>
          </p:nvPr>
        </p:nvSpPr>
        <p:spPr/>
        <p:txBody>
          <a:bodyPr/>
          <a:lstStyle/>
          <a:p>
            <a:r>
              <a:rPr lang="en-US" err="1"/>
              <a:t>SINSS</a:t>
            </a:r>
            <a:endParaRPr lang="en-US"/>
          </a:p>
        </p:txBody>
      </p:sp>
      <p:sp>
        <p:nvSpPr>
          <p:cNvPr id="3" name="Content Placeholder 2">
            <a:extLst>
              <a:ext uri="{FF2B5EF4-FFF2-40B4-BE49-F238E27FC236}">
                <a16:creationId xmlns:a16="http://schemas.microsoft.com/office/drawing/2014/main" id="{6B17AA3D-130A-4689-BA75-9FC5B9381370}"/>
              </a:ext>
            </a:extLst>
          </p:cNvPr>
          <p:cNvSpPr>
            <a:spLocks noGrp="1"/>
          </p:cNvSpPr>
          <p:nvPr>
            <p:ph idx="1"/>
          </p:nvPr>
        </p:nvSpPr>
        <p:spPr/>
        <p:txBody>
          <a:bodyPr/>
          <a:lstStyle/>
          <a:p>
            <a:r>
              <a:rPr lang="en-US"/>
              <a:t>Severity/Symptom Irritability – low, moderate, high</a:t>
            </a:r>
          </a:p>
          <a:p>
            <a:r>
              <a:rPr lang="en-US"/>
              <a:t>Nature – need to fully rule out</a:t>
            </a:r>
          </a:p>
          <a:p>
            <a:r>
              <a:rPr lang="en-US"/>
              <a:t>Stage – need to fully rule out</a:t>
            </a:r>
          </a:p>
          <a:p>
            <a:r>
              <a:rPr lang="en-US"/>
              <a:t>Stability – stable, progressing, unstable</a:t>
            </a:r>
          </a:p>
        </p:txBody>
      </p:sp>
    </p:spTree>
    <p:extLst>
      <p:ext uri="{BB962C8B-B14F-4D97-AF65-F5344CB8AC3E}">
        <p14:creationId xmlns:p14="http://schemas.microsoft.com/office/powerpoint/2010/main" val="347184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Practice\TMJD\3.1_three types of p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975" y="275167"/>
            <a:ext cx="8363564" cy="4653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72022" y="2601953"/>
            <a:ext cx="2386824" cy="338554"/>
          </a:xfrm>
          <a:prstGeom prst="rect">
            <a:avLst/>
          </a:prstGeom>
          <a:solidFill>
            <a:srgbClr val="B3E7FA"/>
          </a:solidFill>
        </p:spPr>
        <p:txBody>
          <a:bodyPr wrap="square">
            <a:spAutoFit/>
          </a:bodyPr>
          <a:lstStyle/>
          <a:p>
            <a:pPr algn="ctr"/>
            <a:r>
              <a:rPr lang="en-US" sz="1600" b="1" dirty="0" err="1">
                <a:latin typeface="Garamond" panose="02020404030301010803" pitchFamily="18" charset="0"/>
              </a:rPr>
              <a:t>NOCIPLASTIC</a:t>
            </a:r>
            <a:endParaRPr lang="en-US" sz="1600" b="1" dirty="0">
              <a:latin typeface="Garamond" panose="02020404030301010803" pitchFamily="18" charset="0"/>
            </a:endParaRPr>
          </a:p>
        </p:txBody>
      </p:sp>
      <p:sp>
        <p:nvSpPr>
          <p:cNvPr id="4" name="Title 1">
            <a:extLst>
              <a:ext uri="{FF2B5EF4-FFF2-40B4-BE49-F238E27FC236}">
                <a16:creationId xmlns:a16="http://schemas.microsoft.com/office/drawing/2014/main" id="{A46BC11C-FD35-4531-A129-E7592C0CCE2A}"/>
              </a:ext>
            </a:extLst>
          </p:cNvPr>
          <p:cNvSpPr txBox="1">
            <a:spLocks/>
          </p:cNvSpPr>
          <p:nvPr/>
        </p:nvSpPr>
        <p:spPr>
          <a:xfrm>
            <a:off x="609600" y="275167"/>
            <a:ext cx="10972800" cy="1143000"/>
          </a:xfrm>
          <a:prstGeom prst="rect">
            <a:avLst/>
          </a:prstGeom>
          <a:solidFill>
            <a:srgbClr val="00528F"/>
          </a:solidFill>
        </p:spPr>
        <p:txBody>
          <a:bodyPr/>
          <a:lstStyle>
            <a:lvl1pPr algn="ctr" defTabSz="1219110" rtl="0" eaLnBrk="1" latinLnBrk="0" hangingPunct="1">
              <a:spcBef>
                <a:spcPct val="0"/>
              </a:spcBef>
              <a:buNone/>
              <a:defRPr sz="5867" kern="1200">
                <a:solidFill>
                  <a:srgbClr val="FAC71C"/>
                </a:solidFill>
                <a:latin typeface="+mj-lt"/>
                <a:ea typeface="+mj-ea"/>
                <a:cs typeface="+mj-cs"/>
              </a:defRPr>
            </a:lvl1pPr>
          </a:lstStyle>
          <a:p>
            <a:endParaRPr lang="en-US"/>
          </a:p>
        </p:txBody>
      </p:sp>
      <p:sp>
        <p:nvSpPr>
          <p:cNvPr id="7" name="Rectangle 6">
            <a:extLst>
              <a:ext uri="{FF2B5EF4-FFF2-40B4-BE49-F238E27FC236}">
                <a16:creationId xmlns:a16="http://schemas.microsoft.com/office/drawing/2014/main" id="{027F7C0D-7927-41E8-8BD3-E5057AA72C78}"/>
              </a:ext>
            </a:extLst>
          </p:cNvPr>
          <p:cNvSpPr/>
          <p:nvPr/>
        </p:nvSpPr>
        <p:spPr>
          <a:xfrm>
            <a:off x="2324100" y="4298950"/>
            <a:ext cx="7899400" cy="463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FE69E4-619D-4C23-899C-843CD37A3A4E}"/>
              </a:ext>
            </a:extLst>
          </p:cNvPr>
          <p:cNvSpPr txBox="1"/>
          <p:nvPr/>
        </p:nvSpPr>
        <p:spPr>
          <a:xfrm>
            <a:off x="1472840" y="4086463"/>
            <a:ext cx="3190546"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t>Tissue Specific Interventions</a:t>
            </a:r>
          </a:p>
          <a:p>
            <a:pPr marL="742950" lvl="1" indent="-285750">
              <a:buFont typeface="Arial" panose="020B0604020202020204" pitchFamily="34" charset="0"/>
              <a:buChar char="•"/>
            </a:pPr>
            <a:r>
              <a:rPr lang="en-US" err="1"/>
              <a:t>SINSS</a:t>
            </a:r>
            <a:endParaRPr lang="en-US"/>
          </a:p>
          <a:p>
            <a:pPr marL="285750" indent="-285750">
              <a:buFont typeface="Arial" panose="020B0604020202020204" pitchFamily="34" charset="0"/>
              <a:buChar char="•"/>
            </a:pPr>
            <a:r>
              <a:rPr lang="en-US" err="1"/>
              <a:t>PNE</a:t>
            </a:r>
            <a:r>
              <a:rPr lang="en-US"/>
              <a:t> only if fear avoidance or pain catastrophizing</a:t>
            </a:r>
          </a:p>
        </p:txBody>
      </p:sp>
      <p:sp>
        <p:nvSpPr>
          <p:cNvPr id="10" name="TextBox 9">
            <a:extLst>
              <a:ext uri="{FF2B5EF4-FFF2-40B4-BE49-F238E27FC236}">
                <a16:creationId xmlns:a16="http://schemas.microsoft.com/office/drawing/2014/main" id="{F7C1481C-6D81-442A-A488-8112E2A1196B}"/>
              </a:ext>
            </a:extLst>
          </p:cNvPr>
          <p:cNvSpPr txBox="1"/>
          <p:nvPr/>
        </p:nvSpPr>
        <p:spPr>
          <a:xfrm>
            <a:off x="4747364" y="4089876"/>
            <a:ext cx="3150665"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t>Neurodynamic Interventions</a:t>
            </a:r>
          </a:p>
          <a:p>
            <a:pPr marL="742950" lvl="1" indent="-285750">
              <a:buFont typeface="Arial" panose="020B0604020202020204" pitchFamily="34" charset="0"/>
              <a:buChar char="•"/>
            </a:pPr>
            <a:r>
              <a:rPr lang="en-US"/>
              <a:t>Space</a:t>
            </a:r>
          </a:p>
          <a:p>
            <a:pPr marL="742950" lvl="1" indent="-285750">
              <a:buFont typeface="Arial" panose="020B0604020202020204" pitchFamily="34" charset="0"/>
              <a:buChar char="•"/>
            </a:pPr>
            <a:r>
              <a:rPr lang="en-US"/>
              <a:t>Movement</a:t>
            </a:r>
          </a:p>
          <a:p>
            <a:pPr marL="742950" lvl="1" indent="-285750">
              <a:buFont typeface="Arial" panose="020B0604020202020204" pitchFamily="34" charset="0"/>
              <a:buChar char="•"/>
            </a:pPr>
            <a:r>
              <a:rPr lang="en-US"/>
              <a:t>Blood</a:t>
            </a:r>
          </a:p>
          <a:p>
            <a:pPr marL="285750" indent="-285750">
              <a:buFont typeface="Arial" panose="020B0604020202020204" pitchFamily="34" charset="0"/>
              <a:buChar char="•"/>
            </a:pPr>
            <a:r>
              <a:rPr lang="en-US" err="1"/>
              <a:t>PNE</a:t>
            </a:r>
            <a:endParaRPr lang="en-US"/>
          </a:p>
        </p:txBody>
      </p:sp>
      <p:sp>
        <p:nvSpPr>
          <p:cNvPr id="11" name="TextBox 10">
            <a:extLst>
              <a:ext uri="{FF2B5EF4-FFF2-40B4-BE49-F238E27FC236}">
                <a16:creationId xmlns:a16="http://schemas.microsoft.com/office/drawing/2014/main" id="{DD3E1772-2895-4BFB-903E-BE03FCAA9050}"/>
              </a:ext>
            </a:extLst>
          </p:cNvPr>
          <p:cNvSpPr txBox="1"/>
          <p:nvPr/>
        </p:nvSpPr>
        <p:spPr>
          <a:xfrm>
            <a:off x="7978129" y="4089876"/>
            <a:ext cx="3079389" cy="203132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t>Think BIG</a:t>
            </a:r>
          </a:p>
          <a:p>
            <a:pPr marL="285750" indent="-285750">
              <a:buFont typeface="Arial" panose="020B0604020202020204" pitchFamily="34" charset="0"/>
              <a:buChar char="•"/>
            </a:pPr>
            <a:r>
              <a:rPr lang="en-US" err="1"/>
              <a:t>PNE</a:t>
            </a:r>
            <a:r>
              <a:rPr lang="en-US"/>
              <a:t>+</a:t>
            </a:r>
          </a:p>
          <a:p>
            <a:pPr marL="742950" lvl="1" indent="-285750">
              <a:buFont typeface="Arial" panose="020B0604020202020204" pitchFamily="34" charset="0"/>
              <a:buChar char="•"/>
            </a:pPr>
            <a:r>
              <a:rPr lang="en-US"/>
              <a:t>Cognitive: </a:t>
            </a:r>
            <a:r>
              <a:rPr lang="en-US" err="1"/>
              <a:t>PNE</a:t>
            </a:r>
            <a:r>
              <a:rPr lang="en-US"/>
              <a:t>, CBT, ACT…</a:t>
            </a:r>
          </a:p>
          <a:p>
            <a:pPr marL="742950" lvl="1" indent="-285750">
              <a:buFont typeface="Arial" panose="020B0604020202020204" pitchFamily="34" charset="0"/>
              <a:buChar char="•"/>
            </a:pPr>
            <a:r>
              <a:rPr lang="en-US"/>
              <a:t>Movement</a:t>
            </a:r>
          </a:p>
          <a:p>
            <a:pPr marL="742950" lvl="1" indent="-285750">
              <a:buFont typeface="Arial" panose="020B0604020202020204" pitchFamily="34" charset="0"/>
              <a:buChar char="•"/>
            </a:pPr>
            <a:r>
              <a:rPr lang="en-US"/>
              <a:t>Sleep</a:t>
            </a:r>
          </a:p>
          <a:p>
            <a:pPr marL="742950" lvl="1" indent="-285750">
              <a:buFont typeface="Arial" panose="020B0604020202020204" pitchFamily="34" charset="0"/>
              <a:buChar char="•"/>
            </a:pPr>
            <a:r>
              <a:rPr lang="en-US"/>
              <a:t>Goals</a:t>
            </a:r>
          </a:p>
        </p:txBody>
      </p:sp>
      <p:sp>
        <p:nvSpPr>
          <p:cNvPr id="12" name="Rectangle 11">
            <a:extLst>
              <a:ext uri="{FF2B5EF4-FFF2-40B4-BE49-F238E27FC236}">
                <a16:creationId xmlns:a16="http://schemas.microsoft.com/office/drawing/2014/main" id="{3D793F56-9D41-42AA-AA8C-9F07197FD808}"/>
              </a:ext>
            </a:extLst>
          </p:cNvPr>
          <p:cNvSpPr/>
          <p:nvPr/>
        </p:nvSpPr>
        <p:spPr>
          <a:xfrm>
            <a:off x="8496299" y="3388455"/>
            <a:ext cx="1439825" cy="457096"/>
          </a:xfrm>
          <a:custGeom>
            <a:avLst/>
            <a:gdLst>
              <a:gd name="connsiteX0" fmla="*/ 0 w 1439825"/>
              <a:gd name="connsiteY0" fmla="*/ 0 h 461665"/>
              <a:gd name="connsiteX1" fmla="*/ 1439825 w 1439825"/>
              <a:gd name="connsiteY1" fmla="*/ 0 h 461665"/>
              <a:gd name="connsiteX2" fmla="*/ 1439825 w 1439825"/>
              <a:gd name="connsiteY2" fmla="*/ 461665 h 461665"/>
              <a:gd name="connsiteX3" fmla="*/ 0 w 1439825"/>
              <a:gd name="connsiteY3" fmla="*/ 461665 h 461665"/>
              <a:gd name="connsiteX4" fmla="*/ 0 w 1439825"/>
              <a:gd name="connsiteY4" fmla="*/ 0 h 461665"/>
              <a:gd name="connsiteX0" fmla="*/ 0 w 1439825"/>
              <a:gd name="connsiteY0" fmla="*/ 0 h 461665"/>
              <a:gd name="connsiteX1" fmla="*/ 1439825 w 1439825"/>
              <a:gd name="connsiteY1" fmla="*/ 0 h 461665"/>
              <a:gd name="connsiteX2" fmla="*/ 1439825 w 1439825"/>
              <a:gd name="connsiteY2" fmla="*/ 461665 h 461665"/>
              <a:gd name="connsiteX3" fmla="*/ 69850 w 1439825"/>
              <a:gd name="connsiteY3" fmla="*/ 391815 h 461665"/>
              <a:gd name="connsiteX4" fmla="*/ 0 w 1439825"/>
              <a:gd name="connsiteY4" fmla="*/ 0 h 461665"/>
              <a:gd name="connsiteX0" fmla="*/ 0 w 1439825"/>
              <a:gd name="connsiteY0" fmla="*/ 0 h 461665"/>
              <a:gd name="connsiteX1" fmla="*/ 1439825 w 1439825"/>
              <a:gd name="connsiteY1" fmla="*/ 0 h 461665"/>
              <a:gd name="connsiteX2" fmla="*/ 1439825 w 1439825"/>
              <a:gd name="connsiteY2" fmla="*/ 461665 h 461665"/>
              <a:gd name="connsiteX3" fmla="*/ 69850 w 1439825"/>
              <a:gd name="connsiteY3" fmla="*/ 391815 h 461665"/>
              <a:gd name="connsiteX4" fmla="*/ 0 w 1439825"/>
              <a:gd name="connsiteY4" fmla="*/ 0 h 461665"/>
              <a:gd name="connsiteX0" fmla="*/ 0 w 1439825"/>
              <a:gd name="connsiteY0" fmla="*/ 0 h 431918"/>
              <a:gd name="connsiteX1" fmla="*/ 1439825 w 1439825"/>
              <a:gd name="connsiteY1" fmla="*/ 0 h 431918"/>
              <a:gd name="connsiteX2" fmla="*/ 1268375 w 1439825"/>
              <a:gd name="connsiteY2" fmla="*/ 417215 h 431918"/>
              <a:gd name="connsiteX3" fmla="*/ 69850 w 1439825"/>
              <a:gd name="connsiteY3" fmla="*/ 391815 h 431918"/>
              <a:gd name="connsiteX4" fmla="*/ 0 w 1439825"/>
              <a:gd name="connsiteY4" fmla="*/ 0 h 431918"/>
              <a:gd name="connsiteX0" fmla="*/ 0 w 1439825"/>
              <a:gd name="connsiteY0" fmla="*/ 0 h 457096"/>
              <a:gd name="connsiteX1" fmla="*/ 1439825 w 1439825"/>
              <a:gd name="connsiteY1" fmla="*/ 0 h 457096"/>
              <a:gd name="connsiteX2" fmla="*/ 1268375 w 1439825"/>
              <a:gd name="connsiteY2" fmla="*/ 417215 h 457096"/>
              <a:gd name="connsiteX3" fmla="*/ 69850 w 1439825"/>
              <a:gd name="connsiteY3" fmla="*/ 391815 h 457096"/>
              <a:gd name="connsiteX4" fmla="*/ 0 w 1439825"/>
              <a:gd name="connsiteY4" fmla="*/ 0 h 45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25" h="457096">
                <a:moveTo>
                  <a:pt x="0" y="0"/>
                </a:moveTo>
                <a:lnTo>
                  <a:pt x="1439825" y="0"/>
                </a:lnTo>
                <a:lnTo>
                  <a:pt x="1268375" y="417215"/>
                </a:lnTo>
                <a:cubicBezTo>
                  <a:pt x="741867" y="470132"/>
                  <a:pt x="526508" y="478598"/>
                  <a:pt x="69850" y="391815"/>
                </a:cubicBezTo>
                <a:lnTo>
                  <a:pt x="0" y="0"/>
                </a:lnTo>
                <a:close/>
              </a:path>
            </a:pathLst>
          </a:custGeom>
          <a:solidFill>
            <a:srgbClr val="D2F1FC"/>
          </a:solidFill>
        </p:spPr>
        <p:txBody>
          <a:bodyPr wrap="square">
            <a:spAutoFit/>
          </a:bodyPr>
          <a:lstStyle/>
          <a:p>
            <a:pPr algn="ctr"/>
            <a:r>
              <a:rPr lang="en-US" sz="1200">
                <a:latin typeface="Garamond" panose="02020404030301010803" pitchFamily="18" charset="0"/>
              </a:rPr>
              <a:t>Phantom Limb Pain</a:t>
            </a:r>
          </a:p>
          <a:p>
            <a:pPr algn="ctr"/>
            <a:r>
              <a:rPr lang="en-US" sz="1200">
                <a:latin typeface="Garamond" panose="02020404030301010803" pitchFamily="18" charset="0"/>
              </a:rPr>
              <a:t>CRPS</a:t>
            </a:r>
          </a:p>
        </p:txBody>
      </p:sp>
      <p:sp>
        <p:nvSpPr>
          <p:cNvPr id="13" name="TextBox 12">
            <a:extLst>
              <a:ext uri="{FF2B5EF4-FFF2-40B4-BE49-F238E27FC236}">
                <a16:creationId xmlns:a16="http://schemas.microsoft.com/office/drawing/2014/main" id="{885723A3-5C9F-458C-8F29-B4AD7F54A33E}"/>
              </a:ext>
            </a:extLst>
          </p:cNvPr>
          <p:cNvSpPr txBox="1"/>
          <p:nvPr/>
        </p:nvSpPr>
        <p:spPr>
          <a:xfrm>
            <a:off x="554015" y="6121201"/>
            <a:ext cx="1584960" cy="369332"/>
          </a:xfrm>
          <a:prstGeom prst="rect">
            <a:avLst/>
          </a:prstGeom>
          <a:noFill/>
        </p:spPr>
        <p:txBody>
          <a:bodyPr wrap="square">
            <a:spAutoFit/>
          </a:bodyPr>
          <a:lstStyle/>
          <a:p>
            <a:r>
              <a:rPr lang="en-US"/>
              <a:t>Louw 2022</a:t>
            </a:r>
          </a:p>
        </p:txBody>
      </p:sp>
      <p:sp>
        <p:nvSpPr>
          <p:cNvPr id="14" name="Rectangle 11">
            <a:extLst>
              <a:ext uri="{FF2B5EF4-FFF2-40B4-BE49-F238E27FC236}">
                <a16:creationId xmlns:a16="http://schemas.microsoft.com/office/drawing/2014/main" id="{714255E3-FD3B-4646-9A84-8608DBE903F1}"/>
              </a:ext>
            </a:extLst>
          </p:cNvPr>
          <p:cNvSpPr/>
          <p:nvPr/>
        </p:nvSpPr>
        <p:spPr>
          <a:xfrm>
            <a:off x="2495985" y="3217166"/>
            <a:ext cx="1922334" cy="646331"/>
          </a:xfrm>
          <a:custGeom>
            <a:avLst/>
            <a:gdLst>
              <a:gd name="connsiteX0" fmla="*/ 0 w 1439825"/>
              <a:gd name="connsiteY0" fmla="*/ 0 h 461665"/>
              <a:gd name="connsiteX1" fmla="*/ 1439825 w 1439825"/>
              <a:gd name="connsiteY1" fmla="*/ 0 h 461665"/>
              <a:gd name="connsiteX2" fmla="*/ 1439825 w 1439825"/>
              <a:gd name="connsiteY2" fmla="*/ 461665 h 461665"/>
              <a:gd name="connsiteX3" fmla="*/ 0 w 1439825"/>
              <a:gd name="connsiteY3" fmla="*/ 461665 h 461665"/>
              <a:gd name="connsiteX4" fmla="*/ 0 w 1439825"/>
              <a:gd name="connsiteY4" fmla="*/ 0 h 461665"/>
              <a:gd name="connsiteX0" fmla="*/ 0 w 1439825"/>
              <a:gd name="connsiteY0" fmla="*/ 0 h 461665"/>
              <a:gd name="connsiteX1" fmla="*/ 1439825 w 1439825"/>
              <a:gd name="connsiteY1" fmla="*/ 0 h 461665"/>
              <a:gd name="connsiteX2" fmla="*/ 1439825 w 1439825"/>
              <a:gd name="connsiteY2" fmla="*/ 461665 h 461665"/>
              <a:gd name="connsiteX3" fmla="*/ 69850 w 1439825"/>
              <a:gd name="connsiteY3" fmla="*/ 391815 h 461665"/>
              <a:gd name="connsiteX4" fmla="*/ 0 w 1439825"/>
              <a:gd name="connsiteY4" fmla="*/ 0 h 461665"/>
              <a:gd name="connsiteX0" fmla="*/ 0 w 1439825"/>
              <a:gd name="connsiteY0" fmla="*/ 0 h 461665"/>
              <a:gd name="connsiteX1" fmla="*/ 1439825 w 1439825"/>
              <a:gd name="connsiteY1" fmla="*/ 0 h 461665"/>
              <a:gd name="connsiteX2" fmla="*/ 1439825 w 1439825"/>
              <a:gd name="connsiteY2" fmla="*/ 461665 h 461665"/>
              <a:gd name="connsiteX3" fmla="*/ 69850 w 1439825"/>
              <a:gd name="connsiteY3" fmla="*/ 391815 h 461665"/>
              <a:gd name="connsiteX4" fmla="*/ 0 w 1439825"/>
              <a:gd name="connsiteY4" fmla="*/ 0 h 461665"/>
              <a:gd name="connsiteX0" fmla="*/ 0 w 1439825"/>
              <a:gd name="connsiteY0" fmla="*/ 0 h 431918"/>
              <a:gd name="connsiteX1" fmla="*/ 1439825 w 1439825"/>
              <a:gd name="connsiteY1" fmla="*/ 0 h 431918"/>
              <a:gd name="connsiteX2" fmla="*/ 1268375 w 1439825"/>
              <a:gd name="connsiteY2" fmla="*/ 417215 h 431918"/>
              <a:gd name="connsiteX3" fmla="*/ 69850 w 1439825"/>
              <a:gd name="connsiteY3" fmla="*/ 391815 h 431918"/>
              <a:gd name="connsiteX4" fmla="*/ 0 w 1439825"/>
              <a:gd name="connsiteY4" fmla="*/ 0 h 431918"/>
              <a:gd name="connsiteX0" fmla="*/ 0 w 1439825"/>
              <a:gd name="connsiteY0" fmla="*/ 0 h 457096"/>
              <a:gd name="connsiteX1" fmla="*/ 1439825 w 1439825"/>
              <a:gd name="connsiteY1" fmla="*/ 0 h 457096"/>
              <a:gd name="connsiteX2" fmla="*/ 1268375 w 1439825"/>
              <a:gd name="connsiteY2" fmla="*/ 417215 h 457096"/>
              <a:gd name="connsiteX3" fmla="*/ 69850 w 1439825"/>
              <a:gd name="connsiteY3" fmla="*/ 391815 h 457096"/>
              <a:gd name="connsiteX4" fmla="*/ 0 w 1439825"/>
              <a:gd name="connsiteY4" fmla="*/ 0 h 457096"/>
              <a:gd name="connsiteX0" fmla="*/ 0 w 1439825"/>
              <a:gd name="connsiteY0" fmla="*/ 0 h 481699"/>
              <a:gd name="connsiteX1" fmla="*/ 1439825 w 1439825"/>
              <a:gd name="connsiteY1" fmla="*/ 0 h 481699"/>
              <a:gd name="connsiteX2" fmla="*/ 1268375 w 1439825"/>
              <a:gd name="connsiteY2" fmla="*/ 417215 h 481699"/>
              <a:gd name="connsiteX3" fmla="*/ 282798 w 1439825"/>
              <a:gd name="connsiteY3" fmla="*/ 435290 h 481699"/>
              <a:gd name="connsiteX4" fmla="*/ 0 w 1439825"/>
              <a:gd name="connsiteY4" fmla="*/ 0 h 481699"/>
              <a:gd name="connsiteX0" fmla="*/ 0 w 1439825"/>
              <a:gd name="connsiteY0" fmla="*/ 0 h 489971"/>
              <a:gd name="connsiteX1" fmla="*/ 1439825 w 1439825"/>
              <a:gd name="connsiteY1" fmla="*/ 0 h 489971"/>
              <a:gd name="connsiteX2" fmla="*/ 1159024 w 1439825"/>
              <a:gd name="connsiteY2" fmla="*/ 438952 h 489971"/>
              <a:gd name="connsiteX3" fmla="*/ 282798 w 1439825"/>
              <a:gd name="connsiteY3" fmla="*/ 435290 h 489971"/>
              <a:gd name="connsiteX4" fmla="*/ 0 w 1439825"/>
              <a:gd name="connsiteY4" fmla="*/ 0 h 48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25" h="489971">
                <a:moveTo>
                  <a:pt x="0" y="0"/>
                </a:moveTo>
                <a:lnTo>
                  <a:pt x="1439825" y="0"/>
                </a:lnTo>
                <a:lnTo>
                  <a:pt x="1159024" y="438952"/>
                </a:lnTo>
                <a:cubicBezTo>
                  <a:pt x="632516" y="491869"/>
                  <a:pt x="739456" y="522073"/>
                  <a:pt x="282798" y="435290"/>
                </a:cubicBezTo>
                <a:lnTo>
                  <a:pt x="0" y="0"/>
                </a:lnTo>
                <a:close/>
              </a:path>
            </a:pathLst>
          </a:custGeom>
          <a:solidFill>
            <a:srgbClr val="CACD58"/>
          </a:solidFill>
        </p:spPr>
        <p:txBody>
          <a:bodyPr wrap="square">
            <a:spAutoFit/>
          </a:bodyPr>
          <a:lstStyle/>
          <a:p>
            <a:pPr algn="ctr"/>
            <a:r>
              <a:rPr lang="en-US" sz="1200">
                <a:latin typeface="Garamond" panose="02020404030301010803" pitchFamily="18" charset="0"/>
              </a:rPr>
              <a:t>Ankle Sprain</a:t>
            </a:r>
          </a:p>
          <a:p>
            <a:pPr algn="ctr"/>
            <a:r>
              <a:rPr lang="en-US" sz="1200">
                <a:latin typeface="Garamond" panose="02020404030301010803" pitchFamily="18" charset="0"/>
              </a:rPr>
              <a:t>Rotator cuff strain</a:t>
            </a:r>
          </a:p>
          <a:p>
            <a:pPr algn="ctr"/>
            <a:r>
              <a:rPr lang="en-US" sz="1200">
                <a:latin typeface="Garamond" panose="02020404030301010803" pitchFamily="18" charset="0"/>
              </a:rPr>
              <a:t>Lumbar lateral shift</a:t>
            </a:r>
          </a:p>
        </p:txBody>
      </p:sp>
      <p:sp>
        <p:nvSpPr>
          <p:cNvPr id="15" name="Rectangle 11">
            <a:extLst>
              <a:ext uri="{FF2B5EF4-FFF2-40B4-BE49-F238E27FC236}">
                <a16:creationId xmlns:a16="http://schemas.microsoft.com/office/drawing/2014/main" id="{8817BF22-338A-4EC8-9510-CCAE612FE7EC}"/>
              </a:ext>
            </a:extLst>
          </p:cNvPr>
          <p:cNvSpPr/>
          <p:nvPr/>
        </p:nvSpPr>
        <p:spPr>
          <a:xfrm>
            <a:off x="5168749" y="3199220"/>
            <a:ext cx="2284764" cy="630711"/>
          </a:xfrm>
          <a:custGeom>
            <a:avLst/>
            <a:gdLst>
              <a:gd name="connsiteX0" fmla="*/ 0 w 1439825"/>
              <a:gd name="connsiteY0" fmla="*/ 0 h 461665"/>
              <a:gd name="connsiteX1" fmla="*/ 1439825 w 1439825"/>
              <a:gd name="connsiteY1" fmla="*/ 0 h 461665"/>
              <a:gd name="connsiteX2" fmla="*/ 1439825 w 1439825"/>
              <a:gd name="connsiteY2" fmla="*/ 461665 h 461665"/>
              <a:gd name="connsiteX3" fmla="*/ 0 w 1439825"/>
              <a:gd name="connsiteY3" fmla="*/ 461665 h 461665"/>
              <a:gd name="connsiteX4" fmla="*/ 0 w 1439825"/>
              <a:gd name="connsiteY4" fmla="*/ 0 h 461665"/>
              <a:gd name="connsiteX0" fmla="*/ 0 w 1439825"/>
              <a:gd name="connsiteY0" fmla="*/ 0 h 461665"/>
              <a:gd name="connsiteX1" fmla="*/ 1439825 w 1439825"/>
              <a:gd name="connsiteY1" fmla="*/ 0 h 461665"/>
              <a:gd name="connsiteX2" fmla="*/ 1439825 w 1439825"/>
              <a:gd name="connsiteY2" fmla="*/ 461665 h 461665"/>
              <a:gd name="connsiteX3" fmla="*/ 69850 w 1439825"/>
              <a:gd name="connsiteY3" fmla="*/ 391815 h 461665"/>
              <a:gd name="connsiteX4" fmla="*/ 0 w 1439825"/>
              <a:gd name="connsiteY4" fmla="*/ 0 h 461665"/>
              <a:gd name="connsiteX0" fmla="*/ 0 w 1439825"/>
              <a:gd name="connsiteY0" fmla="*/ 0 h 461665"/>
              <a:gd name="connsiteX1" fmla="*/ 1439825 w 1439825"/>
              <a:gd name="connsiteY1" fmla="*/ 0 h 461665"/>
              <a:gd name="connsiteX2" fmla="*/ 1439825 w 1439825"/>
              <a:gd name="connsiteY2" fmla="*/ 461665 h 461665"/>
              <a:gd name="connsiteX3" fmla="*/ 69850 w 1439825"/>
              <a:gd name="connsiteY3" fmla="*/ 391815 h 461665"/>
              <a:gd name="connsiteX4" fmla="*/ 0 w 1439825"/>
              <a:gd name="connsiteY4" fmla="*/ 0 h 461665"/>
              <a:gd name="connsiteX0" fmla="*/ 0 w 1439825"/>
              <a:gd name="connsiteY0" fmla="*/ 0 h 431918"/>
              <a:gd name="connsiteX1" fmla="*/ 1439825 w 1439825"/>
              <a:gd name="connsiteY1" fmla="*/ 0 h 431918"/>
              <a:gd name="connsiteX2" fmla="*/ 1268375 w 1439825"/>
              <a:gd name="connsiteY2" fmla="*/ 417215 h 431918"/>
              <a:gd name="connsiteX3" fmla="*/ 69850 w 1439825"/>
              <a:gd name="connsiteY3" fmla="*/ 391815 h 431918"/>
              <a:gd name="connsiteX4" fmla="*/ 0 w 1439825"/>
              <a:gd name="connsiteY4" fmla="*/ 0 h 431918"/>
              <a:gd name="connsiteX0" fmla="*/ 0 w 1439825"/>
              <a:gd name="connsiteY0" fmla="*/ 0 h 457096"/>
              <a:gd name="connsiteX1" fmla="*/ 1439825 w 1439825"/>
              <a:gd name="connsiteY1" fmla="*/ 0 h 457096"/>
              <a:gd name="connsiteX2" fmla="*/ 1268375 w 1439825"/>
              <a:gd name="connsiteY2" fmla="*/ 417215 h 457096"/>
              <a:gd name="connsiteX3" fmla="*/ 69850 w 1439825"/>
              <a:gd name="connsiteY3" fmla="*/ 391815 h 457096"/>
              <a:gd name="connsiteX4" fmla="*/ 0 w 1439825"/>
              <a:gd name="connsiteY4" fmla="*/ 0 h 457096"/>
              <a:gd name="connsiteX0" fmla="*/ 0 w 1439825"/>
              <a:gd name="connsiteY0" fmla="*/ 0 h 481699"/>
              <a:gd name="connsiteX1" fmla="*/ 1439825 w 1439825"/>
              <a:gd name="connsiteY1" fmla="*/ 0 h 481699"/>
              <a:gd name="connsiteX2" fmla="*/ 1268375 w 1439825"/>
              <a:gd name="connsiteY2" fmla="*/ 417215 h 481699"/>
              <a:gd name="connsiteX3" fmla="*/ 282798 w 1439825"/>
              <a:gd name="connsiteY3" fmla="*/ 435290 h 481699"/>
              <a:gd name="connsiteX4" fmla="*/ 0 w 1439825"/>
              <a:gd name="connsiteY4" fmla="*/ 0 h 481699"/>
              <a:gd name="connsiteX0" fmla="*/ 0 w 1439825"/>
              <a:gd name="connsiteY0" fmla="*/ 0 h 489971"/>
              <a:gd name="connsiteX1" fmla="*/ 1439825 w 1439825"/>
              <a:gd name="connsiteY1" fmla="*/ 0 h 489971"/>
              <a:gd name="connsiteX2" fmla="*/ 1159024 w 1439825"/>
              <a:gd name="connsiteY2" fmla="*/ 438952 h 489971"/>
              <a:gd name="connsiteX3" fmla="*/ 282798 w 1439825"/>
              <a:gd name="connsiteY3" fmla="*/ 435290 h 489971"/>
              <a:gd name="connsiteX4" fmla="*/ 0 w 1439825"/>
              <a:gd name="connsiteY4" fmla="*/ 0 h 489971"/>
              <a:gd name="connsiteX0" fmla="*/ 0 w 1439825"/>
              <a:gd name="connsiteY0" fmla="*/ 0 h 478130"/>
              <a:gd name="connsiteX1" fmla="*/ 1439825 w 1439825"/>
              <a:gd name="connsiteY1" fmla="*/ 0 h 478130"/>
              <a:gd name="connsiteX2" fmla="*/ 1159024 w 1439825"/>
              <a:gd name="connsiteY2" fmla="*/ 438952 h 478130"/>
              <a:gd name="connsiteX3" fmla="*/ 253744 w 1439825"/>
              <a:gd name="connsiteY3" fmla="*/ 411990 h 478130"/>
              <a:gd name="connsiteX4" fmla="*/ 0 w 1439825"/>
              <a:gd name="connsiteY4" fmla="*/ 0 h 478130"/>
              <a:gd name="connsiteX0" fmla="*/ 0 w 1439825"/>
              <a:gd name="connsiteY0" fmla="*/ 0 h 478130"/>
              <a:gd name="connsiteX1" fmla="*/ 1439825 w 1439825"/>
              <a:gd name="connsiteY1" fmla="*/ 0 h 478130"/>
              <a:gd name="connsiteX2" fmla="*/ 1188078 w 1439825"/>
              <a:gd name="connsiteY2" fmla="*/ 438952 h 478130"/>
              <a:gd name="connsiteX3" fmla="*/ 253744 w 1439825"/>
              <a:gd name="connsiteY3" fmla="*/ 411990 h 478130"/>
              <a:gd name="connsiteX4" fmla="*/ 0 w 1439825"/>
              <a:gd name="connsiteY4" fmla="*/ 0 h 47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25" h="478130">
                <a:moveTo>
                  <a:pt x="0" y="0"/>
                </a:moveTo>
                <a:lnTo>
                  <a:pt x="1439825" y="0"/>
                </a:lnTo>
                <a:lnTo>
                  <a:pt x="1188078" y="438952"/>
                </a:lnTo>
                <a:cubicBezTo>
                  <a:pt x="661570" y="491869"/>
                  <a:pt x="710402" y="498773"/>
                  <a:pt x="253744" y="411990"/>
                </a:cubicBezTo>
                <a:lnTo>
                  <a:pt x="0" y="0"/>
                </a:lnTo>
                <a:close/>
              </a:path>
            </a:pathLst>
          </a:custGeom>
          <a:solidFill>
            <a:srgbClr val="7CD5F7"/>
          </a:solidFill>
        </p:spPr>
        <p:txBody>
          <a:bodyPr wrap="square">
            <a:spAutoFit/>
          </a:bodyPr>
          <a:lstStyle/>
          <a:p>
            <a:pPr algn="ctr"/>
            <a:r>
              <a:rPr lang="en-US" sz="1200">
                <a:latin typeface="Garamond" panose="02020404030301010803" pitchFamily="18" charset="0"/>
              </a:rPr>
              <a:t>Cervical Radiculopathy</a:t>
            </a:r>
          </a:p>
          <a:p>
            <a:pPr algn="ctr"/>
            <a:r>
              <a:rPr lang="en-US" sz="1200">
                <a:latin typeface="Garamond" panose="02020404030301010803" pitchFamily="18" charset="0"/>
              </a:rPr>
              <a:t>Lumbar Radiculopathy</a:t>
            </a:r>
          </a:p>
          <a:p>
            <a:pPr algn="ctr"/>
            <a:r>
              <a:rPr lang="en-US" sz="1200">
                <a:latin typeface="Garamond" panose="02020404030301010803" pitchFamily="18" charset="0"/>
              </a:rPr>
              <a:t>Painful herpetic neuralgia</a:t>
            </a:r>
          </a:p>
        </p:txBody>
      </p:sp>
      <p:sp>
        <p:nvSpPr>
          <p:cNvPr id="2" name="Title 1">
            <a:extLst>
              <a:ext uri="{FF2B5EF4-FFF2-40B4-BE49-F238E27FC236}">
                <a16:creationId xmlns:a16="http://schemas.microsoft.com/office/drawing/2014/main" id="{70230024-E740-41A0-B64F-917BBAB0414C}"/>
              </a:ext>
            </a:extLst>
          </p:cNvPr>
          <p:cNvSpPr>
            <a:spLocks noGrp="1"/>
          </p:cNvSpPr>
          <p:nvPr>
            <p:ph type="title" idx="4294967295"/>
          </p:nvPr>
        </p:nvSpPr>
        <p:spPr>
          <a:xfrm>
            <a:off x="838200" y="186763"/>
            <a:ext cx="10515600" cy="1325563"/>
          </a:xfrm>
        </p:spPr>
        <p:txBody>
          <a:bodyPr>
            <a:normAutofit fontScale="90000"/>
          </a:bodyPr>
          <a:lstStyle/>
          <a:p>
            <a:pPr algn="ctr" rtl="0" eaLnBrk="1" latinLnBrk="0" hangingPunct="1"/>
            <a:r>
              <a:rPr lang="en-US" sz="7200" kern="1200">
                <a:solidFill>
                  <a:srgbClr val="FFFF00"/>
                </a:solidFill>
                <a:effectLst/>
                <a:latin typeface="Calibri" panose="020F0502020204030204" pitchFamily="34" charset="0"/>
                <a:ea typeface="+mn-ea"/>
                <a:cs typeface="+mn-cs"/>
              </a:rPr>
              <a:t>Broad Scope of Intervention</a:t>
            </a:r>
            <a:endParaRPr lang="en-US" sz="19900">
              <a:solidFill>
                <a:srgbClr val="FFFF00"/>
              </a:solidFill>
            </a:endParaRPr>
          </a:p>
        </p:txBody>
      </p:sp>
      <p:sp>
        <p:nvSpPr>
          <p:cNvPr id="16" name="Rectangle 15">
            <a:extLst>
              <a:ext uri="{FF2B5EF4-FFF2-40B4-BE49-F238E27FC236}">
                <a16:creationId xmlns:a16="http://schemas.microsoft.com/office/drawing/2014/main" id="{14987069-73C6-4050-854A-09B52DAF0F52}"/>
              </a:ext>
            </a:extLst>
          </p:cNvPr>
          <p:cNvSpPr/>
          <p:nvPr/>
        </p:nvSpPr>
        <p:spPr>
          <a:xfrm>
            <a:off x="5127345" y="2622102"/>
            <a:ext cx="2386824" cy="338554"/>
          </a:xfrm>
          <a:prstGeom prst="rect">
            <a:avLst/>
          </a:prstGeom>
          <a:solidFill>
            <a:srgbClr val="99DEF8"/>
          </a:solidFill>
        </p:spPr>
        <p:txBody>
          <a:bodyPr wrap="square">
            <a:spAutoFit/>
          </a:bodyPr>
          <a:lstStyle/>
          <a:p>
            <a:pPr algn="ctr"/>
            <a:r>
              <a:rPr lang="en-US" sz="1600" b="1" dirty="0">
                <a:latin typeface="Garamond" panose="02020404030301010803" pitchFamily="18" charset="0"/>
              </a:rPr>
              <a:t>NEUROPATHIC</a:t>
            </a:r>
          </a:p>
        </p:txBody>
      </p:sp>
      <p:sp>
        <p:nvSpPr>
          <p:cNvPr id="17" name="Rectangle 16">
            <a:extLst>
              <a:ext uri="{FF2B5EF4-FFF2-40B4-BE49-F238E27FC236}">
                <a16:creationId xmlns:a16="http://schemas.microsoft.com/office/drawing/2014/main" id="{4CF51CCA-926D-4241-8134-ADB7851AC186}"/>
              </a:ext>
            </a:extLst>
          </p:cNvPr>
          <p:cNvSpPr/>
          <p:nvPr/>
        </p:nvSpPr>
        <p:spPr>
          <a:xfrm>
            <a:off x="2239676" y="2649630"/>
            <a:ext cx="2386824" cy="338554"/>
          </a:xfrm>
          <a:prstGeom prst="rect">
            <a:avLst/>
          </a:prstGeom>
          <a:solidFill>
            <a:srgbClr val="B1B52E"/>
          </a:solidFill>
        </p:spPr>
        <p:txBody>
          <a:bodyPr wrap="square">
            <a:spAutoFit/>
          </a:bodyPr>
          <a:lstStyle/>
          <a:p>
            <a:pPr algn="ctr"/>
            <a:r>
              <a:rPr lang="en-US" sz="1600" b="1" dirty="0">
                <a:latin typeface="Garamond" panose="02020404030301010803" pitchFamily="18" charset="0"/>
              </a:rPr>
              <a:t>NOCICEPTIVE</a:t>
            </a:r>
          </a:p>
        </p:txBody>
      </p:sp>
    </p:spTree>
    <p:extLst>
      <p:ext uri="{BB962C8B-B14F-4D97-AF65-F5344CB8AC3E}">
        <p14:creationId xmlns:p14="http://schemas.microsoft.com/office/powerpoint/2010/main" val="935466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dirty="0"/>
              <a:t>Working Hypothesis</a:t>
            </a:r>
          </a:p>
          <a:p>
            <a:r>
              <a:rPr lang="en-US" dirty="0"/>
              <a:t>Working Diagnosis</a:t>
            </a:r>
          </a:p>
          <a:p>
            <a:r>
              <a:rPr lang="en-US" dirty="0"/>
              <a:t>Provisional Classification</a:t>
            </a:r>
          </a:p>
        </p:txBody>
      </p:sp>
      <p:graphicFrame>
        <p:nvGraphicFramePr>
          <p:cNvPr id="30" name="Content Placeholder 5">
            <a:extLst>
              <a:ext uri="{FF2B5EF4-FFF2-40B4-BE49-F238E27FC236}">
                <a16:creationId xmlns:a16="http://schemas.microsoft.com/office/drawing/2014/main" id="{4BC68A2E-5412-46FC-83F9-DD56B45E1CC6}"/>
              </a:ext>
            </a:extLst>
          </p:cNvPr>
          <p:cNvGraphicFramePr>
            <a:graphicFrameLocks noGrp="1"/>
          </p:cNvGraphicFramePr>
          <p:nvPr>
            <p:ph idx="1"/>
            <p:extLst>
              <p:ext uri="{D42A27DB-BD31-4B8C-83A1-F6EECF244321}">
                <p14:modId xmlns:p14="http://schemas.microsoft.com/office/powerpoint/2010/main" val="3483583320"/>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FEDB6043-B102-4D99-B94E-40F5F20F6B2A}"/>
              </a:ext>
            </a:extLst>
          </p:cNvPr>
          <p:cNvGrpSpPr/>
          <p:nvPr/>
        </p:nvGrpSpPr>
        <p:grpSpPr>
          <a:xfrm>
            <a:off x="3287612" y="642814"/>
            <a:ext cx="5616775" cy="6136109"/>
            <a:chOff x="3287612" y="642814"/>
            <a:chExt cx="5616775" cy="6136109"/>
          </a:xfrm>
        </p:grpSpPr>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31" name="Oval 30">
              <a:extLst>
                <a:ext uri="{FF2B5EF4-FFF2-40B4-BE49-F238E27FC236}">
                  <a16:creationId xmlns:a16="http://schemas.microsoft.com/office/drawing/2014/main" id="{D45206DE-5DAA-4A9B-B166-DB833E1F4FEC}"/>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9BB297-C64D-4BF4-A644-64E4CEC7FDCF}"/>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6D11F4BA-F817-4CA3-94E1-7149722F31F9}"/>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F3DC6EDD-8D2C-4B1A-ACE2-0AC8759CB8F0}"/>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5D29C6F-E0DB-492A-BA50-66DB06664CED}"/>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5212D9-4DFB-4E22-8360-70B9E5CAF261}"/>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37" name="Rectangle 36">
              <a:extLst>
                <a:ext uri="{FF2B5EF4-FFF2-40B4-BE49-F238E27FC236}">
                  <a16:creationId xmlns:a16="http://schemas.microsoft.com/office/drawing/2014/main" id="{5ABDAE96-224C-4B12-982A-E0A5EF68E52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grpSp>
      <p:sp>
        <p:nvSpPr>
          <p:cNvPr id="38" name="TextBox 37">
            <a:extLst>
              <a:ext uri="{FF2B5EF4-FFF2-40B4-BE49-F238E27FC236}">
                <a16:creationId xmlns:a16="http://schemas.microsoft.com/office/drawing/2014/main" id="{EA644E7C-2F2C-42BA-AE6B-14A7E5D8E581}"/>
              </a:ext>
            </a:extLst>
          </p:cNvPr>
          <p:cNvSpPr txBox="1"/>
          <p:nvPr/>
        </p:nvSpPr>
        <p:spPr>
          <a:xfrm>
            <a:off x="4893473" y="3250986"/>
            <a:ext cx="1122912" cy="307777"/>
          </a:xfrm>
          <a:prstGeom prst="rect">
            <a:avLst/>
          </a:prstGeom>
          <a:noFill/>
        </p:spPr>
        <p:txBody>
          <a:bodyPr wrap="square" rtlCol="0">
            <a:spAutoFit/>
          </a:bodyPr>
          <a:lstStyle/>
          <a:p>
            <a:pPr algn="ctr"/>
            <a:r>
              <a:rPr lang="en-US" sz="1400" dirty="0"/>
              <a:t>Prognosis</a:t>
            </a:r>
          </a:p>
        </p:txBody>
      </p:sp>
      <p:sp>
        <p:nvSpPr>
          <p:cNvPr id="39" name="TextBox 38">
            <a:extLst>
              <a:ext uri="{FF2B5EF4-FFF2-40B4-BE49-F238E27FC236}">
                <a16:creationId xmlns:a16="http://schemas.microsoft.com/office/drawing/2014/main" id="{15757D0A-0D56-4DD3-8CB1-51F33A537053}"/>
              </a:ext>
            </a:extLst>
          </p:cNvPr>
          <p:cNvSpPr txBox="1"/>
          <p:nvPr/>
        </p:nvSpPr>
        <p:spPr>
          <a:xfrm>
            <a:off x="6136105" y="3221855"/>
            <a:ext cx="1122912" cy="523220"/>
          </a:xfrm>
          <a:prstGeom prst="rect">
            <a:avLst/>
          </a:prstGeom>
          <a:noFill/>
        </p:spPr>
        <p:txBody>
          <a:bodyPr wrap="square" rtlCol="0">
            <a:spAutoFit/>
          </a:bodyPr>
          <a:lstStyle/>
          <a:p>
            <a:pPr algn="ctr"/>
            <a:r>
              <a:rPr lang="en-US" sz="1400" dirty="0"/>
              <a:t>Intervention</a:t>
            </a:r>
          </a:p>
          <a:p>
            <a:pPr algn="ctr"/>
            <a:r>
              <a:rPr lang="en-US" sz="1400" dirty="0"/>
              <a:t>Type</a:t>
            </a:r>
          </a:p>
        </p:txBody>
      </p:sp>
      <p:sp>
        <p:nvSpPr>
          <p:cNvPr id="40" name="TextBox 39">
            <a:extLst>
              <a:ext uri="{FF2B5EF4-FFF2-40B4-BE49-F238E27FC236}">
                <a16:creationId xmlns:a16="http://schemas.microsoft.com/office/drawing/2014/main" id="{51E93C1B-983A-4921-A60A-1BCD076802FD}"/>
              </a:ext>
            </a:extLst>
          </p:cNvPr>
          <p:cNvSpPr txBox="1"/>
          <p:nvPr/>
        </p:nvSpPr>
        <p:spPr>
          <a:xfrm>
            <a:off x="5681191" y="4155385"/>
            <a:ext cx="800389" cy="523220"/>
          </a:xfrm>
          <a:prstGeom prst="rect">
            <a:avLst/>
          </a:prstGeom>
          <a:noFill/>
        </p:spPr>
        <p:txBody>
          <a:bodyPr wrap="square" rtlCol="0">
            <a:spAutoFit/>
          </a:bodyPr>
          <a:lstStyle/>
          <a:p>
            <a:pPr algn="ctr"/>
            <a:r>
              <a:rPr lang="en-US" sz="1400" dirty="0"/>
              <a:t>Best </a:t>
            </a:r>
          </a:p>
          <a:p>
            <a:pPr algn="ctr"/>
            <a:r>
              <a:rPr lang="en-US" sz="1400" dirty="0"/>
              <a:t>Provider</a:t>
            </a:r>
          </a:p>
        </p:txBody>
      </p:sp>
    </p:spTree>
    <p:extLst>
      <p:ext uri="{BB962C8B-B14F-4D97-AF65-F5344CB8AC3E}">
        <p14:creationId xmlns:p14="http://schemas.microsoft.com/office/powerpoint/2010/main" val="1383304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3" action="ppaction://hlinksldjump"/>
            <a:extLst>
              <a:ext uri="{FF2B5EF4-FFF2-40B4-BE49-F238E27FC236}">
                <a16:creationId xmlns:a16="http://schemas.microsoft.com/office/drawing/2014/main" id="{68BF097C-8540-42B6-96C7-6A459C042A46}"/>
              </a:ext>
            </a:extLst>
          </p:cNvPr>
          <p:cNvSpPr/>
          <p:nvPr/>
        </p:nvSpPr>
        <p:spPr>
          <a:xfrm>
            <a:off x="130820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 name="Title 1">
            <a:extLst>
              <a:ext uri="{FF2B5EF4-FFF2-40B4-BE49-F238E27FC236}">
                <a16:creationId xmlns:a16="http://schemas.microsoft.com/office/drawing/2014/main" id="{4C0A480A-8885-4884-A85D-45A045E8931A}"/>
              </a:ext>
            </a:extLst>
          </p:cNvPr>
          <p:cNvSpPr>
            <a:spLocks noGrp="1"/>
          </p:cNvSpPr>
          <p:nvPr>
            <p:ph type="title"/>
          </p:nvPr>
        </p:nvSpPr>
        <p:spPr/>
        <p:txBody>
          <a:bodyPr/>
          <a:lstStyle/>
          <a:p>
            <a:r>
              <a:rPr lang="en-US"/>
              <a:t>Movement</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sz="half" idx="1"/>
            <p:extLst>
              <p:ext uri="{D42A27DB-BD31-4B8C-83A1-F6EECF244321}">
                <p14:modId xmlns:p14="http://schemas.microsoft.com/office/powerpoint/2010/main" val="152824847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A615A98-EA87-433F-AE0D-CA450877ADEB}"/>
              </a:ext>
            </a:extLst>
          </p:cNvPr>
          <p:cNvSpPr txBox="1"/>
          <p:nvPr/>
        </p:nvSpPr>
        <p:spPr>
          <a:xfrm>
            <a:off x="4791202" y="710290"/>
            <a:ext cx="2853986" cy="646331"/>
          </a:xfrm>
          <a:prstGeom prst="rect">
            <a:avLst/>
          </a:prstGeom>
          <a:noFill/>
        </p:spPr>
        <p:txBody>
          <a:bodyPr wrap="none" rtlCol="0">
            <a:spAutoFit/>
          </a:bodyPr>
          <a:lstStyle/>
          <a:p>
            <a:r>
              <a:rPr lang="en-US"/>
              <a:t>Specific Type of Intervention</a:t>
            </a:r>
          </a:p>
          <a:p>
            <a:r>
              <a:rPr lang="en-US"/>
              <a:t>Best Provider</a:t>
            </a:r>
          </a:p>
        </p:txBody>
      </p:sp>
      <p:sp>
        <p:nvSpPr>
          <p:cNvPr id="5" name="Arrow: Right 4">
            <a:extLst>
              <a:ext uri="{FF2B5EF4-FFF2-40B4-BE49-F238E27FC236}">
                <a16:creationId xmlns:a16="http://schemas.microsoft.com/office/drawing/2014/main" id="{E41ACD92-38F2-4BC1-8930-BB549E0623E6}"/>
              </a:ext>
            </a:extLst>
          </p:cNvPr>
          <p:cNvSpPr/>
          <p:nvPr/>
        </p:nvSpPr>
        <p:spPr>
          <a:xfrm>
            <a:off x="3544863" y="795403"/>
            <a:ext cx="10897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BCD519-4332-4D05-BCB8-31603F3720B9}"/>
              </a:ext>
            </a:extLst>
          </p:cNvPr>
          <p:cNvSpPr txBox="1"/>
          <p:nvPr/>
        </p:nvSpPr>
        <p:spPr>
          <a:xfrm>
            <a:off x="495682" y="1286979"/>
            <a:ext cx="3369064" cy="369332"/>
          </a:xfrm>
          <a:prstGeom prst="rect">
            <a:avLst/>
          </a:prstGeom>
          <a:noFill/>
        </p:spPr>
        <p:txBody>
          <a:bodyPr wrap="none" rtlCol="0">
            <a:spAutoFit/>
          </a:bodyPr>
          <a:lstStyle/>
          <a:p>
            <a:r>
              <a:rPr lang="en-US"/>
              <a:t>**Must Stress Fully Rule In/Out**</a:t>
            </a:r>
          </a:p>
        </p:txBody>
      </p:sp>
      <p:graphicFrame>
        <p:nvGraphicFramePr>
          <p:cNvPr id="8" name="Content Placeholder 5">
            <a:extLst>
              <a:ext uri="{FF2B5EF4-FFF2-40B4-BE49-F238E27FC236}">
                <a16:creationId xmlns:a16="http://schemas.microsoft.com/office/drawing/2014/main" id="{420352E8-600C-41A0-BFF4-82F9B6BBE325}"/>
              </a:ext>
            </a:extLst>
          </p:cNvPr>
          <p:cNvGraphicFramePr>
            <a:graphicFrameLocks noGrp="1"/>
          </p:cNvGraphicFramePr>
          <p:nvPr>
            <p:ph sz="half" idx="2"/>
            <p:extLst>
              <p:ext uri="{D42A27DB-BD31-4B8C-83A1-F6EECF244321}">
                <p14:modId xmlns:p14="http://schemas.microsoft.com/office/powerpoint/2010/main" val="1255344353"/>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92423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Oval 8">
            <a:hlinkClick r:id="rId3" action="ppaction://hlinksldjump"/>
            <a:extLst>
              <a:ext uri="{FF2B5EF4-FFF2-40B4-BE49-F238E27FC236}">
                <a16:creationId xmlns:a16="http://schemas.microsoft.com/office/drawing/2014/main" id="{68BF097C-8540-42B6-96C7-6A459C042A46}"/>
              </a:ext>
            </a:extLst>
          </p:cNvPr>
          <p:cNvSpPr/>
          <p:nvPr/>
        </p:nvSpPr>
        <p:spPr>
          <a:xfrm>
            <a:off x="395918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947274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4C0A480A-8885-4884-A85D-45A045E8931A}"/>
              </a:ext>
            </a:extLst>
          </p:cNvPr>
          <p:cNvSpPr>
            <a:spLocks noGrp="1"/>
          </p:cNvSpPr>
          <p:nvPr>
            <p:ph type="title"/>
          </p:nvPr>
        </p:nvSpPr>
        <p:spPr/>
        <p:txBody>
          <a:bodyPr/>
          <a:lstStyle/>
          <a:p>
            <a:r>
              <a:rPr lang="en-US"/>
              <a:t>Movement</a:t>
            </a:r>
          </a:p>
        </p:txBody>
      </p:sp>
      <p:sp>
        <p:nvSpPr>
          <p:cNvPr id="4" name="TextBox 3">
            <a:extLst>
              <a:ext uri="{FF2B5EF4-FFF2-40B4-BE49-F238E27FC236}">
                <a16:creationId xmlns:a16="http://schemas.microsoft.com/office/drawing/2014/main" id="{1A615A98-EA87-433F-AE0D-CA450877ADEB}"/>
              </a:ext>
            </a:extLst>
          </p:cNvPr>
          <p:cNvSpPr txBox="1"/>
          <p:nvPr/>
        </p:nvSpPr>
        <p:spPr>
          <a:xfrm>
            <a:off x="4791202" y="710290"/>
            <a:ext cx="2853986" cy="646331"/>
          </a:xfrm>
          <a:prstGeom prst="rect">
            <a:avLst/>
          </a:prstGeom>
          <a:noFill/>
        </p:spPr>
        <p:txBody>
          <a:bodyPr wrap="none" rtlCol="0">
            <a:spAutoFit/>
          </a:bodyPr>
          <a:lstStyle/>
          <a:p>
            <a:r>
              <a:rPr lang="en-US"/>
              <a:t>Specific Type of Intervention</a:t>
            </a:r>
          </a:p>
          <a:p>
            <a:r>
              <a:rPr lang="en-US"/>
              <a:t>Best Provider</a:t>
            </a:r>
          </a:p>
        </p:txBody>
      </p:sp>
      <p:sp>
        <p:nvSpPr>
          <p:cNvPr id="5" name="Arrow: Right 4">
            <a:extLst>
              <a:ext uri="{FF2B5EF4-FFF2-40B4-BE49-F238E27FC236}">
                <a16:creationId xmlns:a16="http://schemas.microsoft.com/office/drawing/2014/main" id="{E41ACD92-38F2-4BC1-8930-BB549E0623E6}"/>
              </a:ext>
            </a:extLst>
          </p:cNvPr>
          <p:cNvSpPr/>
          <p:nvPr/>
        </p:nvSpPr>
        <p:spPr>
          <a:xfrm>
            <a:off x="3544863" y="795403"/>
            <a:ext cx="10897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BCD519-4332-4D05-BCB8-31603F3720B9}"/>
              </a:ext>
            </a:extLst>
          </p:cNvPr>
          <p:cNvSpPr txBox="1"/>
          <p:nvPr/>
        </p:nvSpPr>
        <p:spPr>
          <a:xfrm>
            <a:off x="495682" y="1286979"/>
            <a:ext cx="3369064" cy="369332"/>
          </a:xfrm>
          <a:prstGeom prst="rect">
            <a:avLst/>
          </a:prstGeom>
          <a:noFill/>
        </p:spPr>
        <p:txBody>
          <a:bodyPr wrap="none" rtlCol="0">
            <a:spAutoFit/>
          </a:bodyPr>
          <a:lstStyle/>
          <a:p>
            <a:r>
              <a:rPr lang="en-US"/>
              <a:t>**Must Stress Fully Rule In/Out**</a:t>
            </a:r>
          </a:p>
        </p:txBody>
      </p:sp>
    </p:spTree>
    <p:extLst>
      <p:ext uri="{BB962C8B-B14F-4D97-AF65-F5344CB8AC3E}">
        <p14:creationId xmlns:p14="http://schemas.microsoft.com/office/powerpoint/2010/main" val="98984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a:hlinkClick r:id="rId3" action="ppaction://hlinksldjump"/>
            <a:extLst>
              <a:ext uri="{FF2B5EF4-FFF2-40B4-BE49-F238E27FC236}">
                <a16:creationId xmlns:a16="http://schemas.microsoft.com/office/drawing/2014/main" id="{19D47821-BB3B-4FD9-8804-F174B0E93BE2}"/>
              </a:ext>
            </a:extLst>
          </p:cNvPr>
          <p:cNvSpPr/>
          <p:nvPr/>
        </p:nvSpPr>
        <p:spPr>
          <a:xfrm>
            <a:off x="3550024" y="1631279"/>
            <a:ext cx="4952780" cy="4952780"/>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146" name="Title 1">
            <a:extLst>
              <a:ext uri="{FF2B5EF4-FFF2-40B4-BE49-F238E27FC236}">
                <a16:creationId xmlns:a16="http://schemas.microsoft.com/office/drawing/2014/main" id="{13843621-2797-4ECC-B097-3BA05D5EBFB3}"/>
              </a:ext>
            </a:extLst>
          </p:cNvPr>
          <p:cNvSpPr>
            <a:spLocks noGrp="1"/>
          </p:cNvSpPr>
          <p:nvPr>
            <p:ph type="title"/>
          </p:nvPr>
        </p:nvSpPr>
        <p:spPr/>
        <p:txBody>
          <a:bodyPr/>
          <a:lstStyle/>
          <a:p>
            <a:pPr algn="ctr"/>
            <a:r>
              <a:rPr lang="en-US" altLang="en-US" dirty="0"/>
              <a:t>Experts in the Movement System</a:t>
            </a:r>
          </a:p>
        </p:txBody>
      </p:sp>
      <p:graphicFrame>
        <p:nvGraphicFramePr>
          <p:cNvPr id="9" name="Content Placeholder 5">
            <a:extLst>
              <a:ext uri="{FF2B5EF4-FFF2-40B4-BE49-F238E27FC236}">
                <a16:creationId xmlns:a16="http://schemas.microsoft.com/office/drawing/2014/main" id="{1CCB5B89-3004-438C-9B4D-D04EE87BEFBB}"/>
              </a:ext>
            </a:extLst>
          </p:cNvPr>
          <p:cNvGraphicFramePr>
            <a:graphicFrameLocks noGrp="1"/>
          </p:cNvGraphicFramePr>
          <p:nvPr>
            <p:ph idx="1"/>
          </p:nvPr>
        </p:nvGraphicFramePr>
        <p:xfrm>
          <a:off x="-118140" y="1559859"/>
          <a:ext cx="12278768" cy="5080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4407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480A-8885-4884-A85D-45A045E8931A}"/>
              </a:ext>
            </a:extLst>
          </p:cNvPr>
          <p:cNvSpPr>
            <a:spLocks noGrp="1"/>
          </p:cNvSpPr>
          <p:nvPr>
            <p:ph type="title"/>
          </p:nvPr>
        </p:nvSpPr>
        <p:spPr/>
        <p:txBody>
          <a:bodyPr/>
          <a:lstStyle/>
          <a:p>
            <a:r>
              <a:rPr lang="en-US"/>
              <a:t>Movement</a:t>
            </a:r>
          </a:p>
        </p:txBody>
      </p:sp>
      <p:graphicFrame>
        <p:nvGraphicFramePr>
          <p:cNvPr id="8" name="Content Placeholder 5">
            <a:extLst>
              <a:ext uri="{FF2B5EF4-FFF2-40B4-BE49-F238E27FC236}">
                <a16:creationId xmlns:a16="http://schemas.microsoft.com/office/drawing/2014/main" id="{420352E8-600C-41A0-BFF4-82F9B6BBE325}"/>
              </a:ext>
            </a:extLst>
          </p:cNvPr>
          <p:cNvGraphicFramePr>
            <a:graphicFrameLocks noGrp="1"/>
          </p:cNvGraphicFramePr>
          <p:nvPr>
            <p:ph idx="1"/>
            <p:extLst>
              <p:ext uri="{D42A27DB-BD31-4B8C-83A1-F6EECF244321}">
                <p14:modId xmlns:p14="http://schemas.microsoft.com/office/powerpoint/2010/main" val="35376627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A615A98-EA87-433F-AE0D-CA450877ADEB}"/>
              </a:ext>
            </a:extLst>
          </p:cNvPr>
          <p:cNvSpPr txBox="1"/>
          <p:nvPr/>
        </p:nvSpPr>
        <p:spPr>
          <a:xfrm>
            <a:off x="4791202" y="710290"/>
            <a:ext cx="2853986" cy="646331"/>
          </a:xfrm>
          <a:prstGeom prst="rect">
            <a:avLst/>
          </a:prstGeom>
          <a:noFill/>
        </p:spPr>
        <p:txBody>
          <a:bodyPr wrap="none" rtlCol="0">
            <a:spAutoFit/>
          </a:bodyPr>
          <a:lstStyle/>
          <a:p>
            <a:r>
              <a:rPr lang="en-US"/>
              <a:t>Specific Type of Intervention</a:t>
            </a:r>
          </a:p>
          <a:p>
            <a:r>
              <a:rPr lang="en-US"/>
              <a:t>Best Provider</a:t>
            </a:r>
          </a:p>
        </p:txBody>
      </p:sp>
      <p:sp>
        <p:nvSpPr>
          <p:cNvPr id="5" name="Arrow: Right 4">
            <a:extLst>
              <a:ext uri="{FF2B5EF4-FFF2-40B4-BE49-F238E27FC236}">
                <a16:creationId xmlns:a16="http://schemas.microsoft.com/office/drawing/2014/main" id="{E41ACD92-38F2-4BC1-8930-BB549E0623E6}"/>
              </a:ext>
            </a:extLst>
          </p:cNvPr>
          <p:cNvSpPr/>
          <p:nvPr/>
        </p:nvSpPr>
        <p:spPr>
          <a:xfrm>
            <a:off x="3544863" y="795403"/>
            <a:ext cx="10897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BCD519-4332-4D05-BCB8-31603F3720B9}"/>
              </a:ext>
            </a:extLst>
          </p:cNvPr>
          <p:cNvSpPr txBox="1"/>
          <p:nvPr/>
        </p:nvSpPr>
        <p:spPr>
          <a:xfrm>
            <a:off x="495682" y="1286979"/>
            <a:ext cx="3369064" cy="369332"/>
          </a:xfrm>
          <a:prstGeom prst="rect">
            <a:avLst/>
          </a:prstGeom>
          <a:noFill/>
        </p:spPr>
        <p:txBody>
          <a:bodyPr wrap="none" rtlCol="0">
            <a:spAutoFit/>
          </a:bodyPr>
          <a:lstStyle/>
          <a:p>
            <a:r>
              <a:rPr lang="en-US"/>
              <a:t>**Must Stress Fully Rule In/Out**</a:t>
            </a:r>
          </a:p>
        </p:txBody>
      </p:sp>
    </p:spTree>
    <p:extLst>
      <p:ext uri="{BB962C8B-B14F-4D97-AF65-F5344CB8AC3E}">
        <p14:creationId xmlns:p14="http://schemas.microsoft.com/office/powerpoint/2010/main" val="769736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Understanding the Movement System</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
        <p:nvSpPr>
          <p:cNvPr id="10" name="Content Placeholder 9">
            <a:extLst>
              <a:ext uri="{FF2B5EF4-FFF2-40B4-BE49-F238E27FC236}">
                <a16:creationId xmlns:a16="http://schemas.microsoft.com/office/drawing/2014/main" id="{1DA27085-6F7B-4D9E-ABD3-D25231865DD4}"/>
              </a:ext>
            </a:extLst>
          </p:cNvPr>
          <p:cNvSpPr>
            <a:spLocks noGrp="1"/>
          </p:cNvSpPr>
          <p:nvPr>
            <p:ph idx="1"/>
          </p:nvPr>
        </p:nvSpPr>
        <p:spPr/>
        <p:txBody>
          <a:bodyPr/>
          <a:lstStyle/>
          <a:p>
            <a:endParaRPr lang="en-US"/>
          </a:p>
        </p:txBody>
      </p:sp>
      <p:sp>
        <p:nvSpPr>
          <p:cNvPr id="12" name="Oval 11">
            <a:hlinkClick r:id="rId3" action="ppaction://hlinksldjump"/>
            <a:extLst>
              <a:ext uri="{FF2B5EF4-FFF2-40B4-BE49-F238E27FC236}">
                <a16:creationId xmlns:a16="http://schemas.microsoft.com/office/drawing/2014/main" id="{80935F78-0E1A-4BB0-BE6D-839A45450741}"/>
              </a:ext>
            </a:extLst>
          </p:cNvPr>
          <p:cNvSpPr/>
          <p:nvPr/>
        </p:nvSpPr>
        <p:spPr>
          <a:xfrm>
            <a:off x="397520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13" name="Content Placeholder 5">
            <a:extLst>
              <a:ext uri="{FF2B5EF4-FFF2-40B4-BE49-F238E27FC236}">
                <a16:creationId xmlns:a16="http://schemas.microsoft.com/office/drawing/2014/main" id="{399F44DD-C251-4EBD-A645-F30CD40CDA28}"/>
              </a:ext>
            </a:extLst>
          </p:cNvPr>
          <p:cNvGraphicFramePr>
            <a:graphicFrameLocks/>
          </p:cNvGraphicFramePr>
          <p:nvPr>
            <p:extLst>
              <p:ext uri="{D42A27DB-BD31-4B8C-83A1-F6EECF244321}">
                <p14:modId xmlns:p14="http://schemas.microsoft.com/office/powerpoint/2010/main" val="3280323929"/>
              </p:ext>
            </p:extLst>
          </p:nvPr>
        </p:nvGraphicFramePr>
        <p:xfrm>
          <a:off x="3505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529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&amp; Management</a:t>
            </a:r>
          </a:p>
        </p:txBody>
      </p:sp>
      <p:sp>
        <p:nvSpPr>
          <p:cNvPr id="3" name="Text Placeholder 2"/>
          <p:cNvSpPr>
            <a:spLocks noGrp="1"/>
          </p:cNvSpPr>
          <p:nvPr>
            <p:ph type="body" idx="1"/>
          </p:nvPr>
        </p:nvSpPr>
        <p:spPr/>
        <p:txBody>
          <a:bodyPr/>
          <a:lstStyle/>
          <a:p>
            <a:endParaRPr lang="en-US"/>
          </a:p>
        </p:txBody>
      </p:sp>
      <p:graphicFrame>
        <p:nvGraphicFramePr>
          <p:cNvPr id="5" name="Table 4"/>
          <p:cNvGraphicFramePr>
            <a:graphicFrameLocks noGrp="1"/>
          </p:cNvGraphicFramePr>
          <p:nvPr/>
        </p:nvGraphicFramePr>
        <p:xfrm>
          <a:off x="609600" y="1498600"/>
          <a:ext cx="11074400" cy="4775200"/>
        </p:xfrm>
        <a:graphic>
          <a:graphicData uri="http://schemas.openxmlformats.org/drawingml/2006/table">
            <a:tbl>
              <a:tblPr>
                <a:tableStyleId>{5C22544A-7EE6-4342-B048-85BDC9FD1C3A}</a:tableStyleId>
              </a:tblPr>
              <a:tblGrid>
                <a:gridCol w="1320800">
                  <a:extLst>
                    <a:ext uri="{9D8B030D-6E8A-4147-A177-3AD203B41FA5}">
                      <a16:colId xmlns:a16="http://schemas.microsoft.com/office/drawing/2014/main" val="20000"/>
                    </a:ext>
                  </a:extLst>
                </a:gridCol>
                <a:gridCol w="4673600">
                  <a:extLst>
                    <a:ext uri="{9D8B030D-6E8A-4147-A177-3AD203B41FA5}">
                      <a16:colId xmlns:a16="http://schemas.microsoft.com/office/drawing/2014/main" val="20001"/>
                    </a:ext>
                  </a:extLst>
                </a:gridCol>
                <a:gridCol w="5080000">
                  <a:extLst>
                    <a:ext uri="{9D8B030D-6E8A-4147-A177-3AD203B41FA5}">
                      <a16:colId xmlns:a16="http://schemas.microsoft.com/office/drawing/2014/main" val="20002"/>
                    </a:ext>
                  </a:extLst>
                </a:gridCol>
              </a:tblGrid>
              <a:tr h="667773">
                <a:tc>
                  <a:txBody>
                    <a:bodyPr/>
                    <a:lstStyle/>
                    <a:p>
                      <a:pPr marL="0" marR="0">
                        <a:lnSpc>
                          <a:spcPct val="115000"/>
                        </a:lnSpc>
                        <a:spcBef>
                          <a:spcPts val="0"/>
                        </a:spcBef>
                        <a:spcAft>
                          <a:spcPts val="0"/>
                        </a:spcAft>
                      </a:pPr>
                      <a:r>
                        <a:rPr lang="en-US" sz="1500" b="1">
                          <a:effectLst/>
                        </a:rPr>
                        <a:t>Movement Element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Tests and Measures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Intervention Strategies </a:t>
                      </a:r>
                      <a:endParaRPr lang="en-US" sz="1500" b="1">
                        <a:effectLst/>
                        <a:latin typeface="Calibri"/>
                        <a:ea typeface="Calibri"/>
                        <a:cs typeface="Times New Roman"/>
                      </a:endParaRPr>
                    </a:p>
                  </a:txBody>
                  <a:tcPr marT="0" marB="0"/>
                </a:tc>
                <a:extLst>
                  <a:ext uri="{0D108BD9-81ED-4DB2-BD59-A6C34878D82A}">
                    <a16:rowId xmlns:a16="http://schemas.microsoft.com/office/drawing/2014/main" val="10000"/>
                  </a:ext>
                </a:extLst>
              </a:tr>
              <a:tr h="4107427">
                <a:tc>
                  <a:txBody>
                    <a:bodyPr/>
                    <a:lstStyle/>
                    <a:p>
                      <a:pPr marL="0" marR="0">
                        <a:lnSpc>
                          <a:spcPct val="115000"/>
                        </a:lnSpc>
                        <a:spcBef>
                          <a:spcPts val="0"/>
                        </a:spcBef>
                        <a:spcAft>
                          <a:spcPts val="0"/>
                        </a:spcAft>
                      </a:pPr>
                      <a:r>
                        <a:rPr lang="en-US" sz="1500">
                          <a:effectLst/>
                        </a:rPr>
                        <a:t>Motion </a:t>
                      </a:r>
                      <a:endParaRPr lang="en-US" sz="1500">
                        <a:effectLst/>
                        <a:latin typeface="Calibri"/>
                        <a:ea typeface="Calibri"/>
                        <a:cs typeface="Times New Roman"/>
                      </a:endParaRPr>
                    </a:p>
                  </a:txBody>
                  <a:tcPr marT="0" marB="0"/>
                </a:tc>
                <a:tc>
                  <a:txBody>
                    <a:bodyPr/>
                    <a:lstStyle/>
                    <a:p>
                      <a:pPr marL="342900" marR="0" lvl="0" indent="-342900">
                        <a:lnSpc>
                          <a:spcPct val="115000"/>
                        </a:lnSpc>
                        <a:spcBef>
                          <a:spcPts val="0"/>
                        </a:spcBef>
                        <a:spcAft>
                          <a:spcPts val="0"/>
                        </a:spcAft>
                        <a:buFont typeface="Symbol"/>
                        <a:buChar char=""/>
                      </a:pPr>
                      <a:r>
                        <a:rPr lang="en-US" sz="1500">
                          <a:effectLst/>
                        </a:rPr>
                        <a:t>Passive ROM </a:t>
                      </a:r>
                    </a:p>
                    <a:p>
                      <a:pPr marL="342900" marR="0" lvl="0" indent="-342900">
                        <a:lnSpc>
                          <a:spcPct val="115000"/>
                        </a:lnSpc>
                        <a:spcBef>
                          <a:spcPts val="0"/>
                        </a:spcBef>
                        <a:spcAft>
                          <a:spcPts val="0"/>
                        </a:spcAft>
                        <a:buFont typeface="Symbol"/>
                        <a:buChar char=""/>
                      </a:pPr>
                      <a:r>
                        <a:rPr lang="en-US" sz="1500">
                          <a:effectLst/>
                        </a:rPr>
                        <a:t>Specific tests for muscle length </a:t>
                      </a:r>
                    </a:p>
                    <a:p>
                      <a:pPr marL="342900" marR="0" lvl="0" indent="-342900">
                        <a:lnSpc>
                          <a:spcPct val="115000"/>
                        </a:lnSpc>
                        <a:spcBef>
                          <a:spcPts val="0"/>
                        </a:spcBef>
                        <a:spcAft>
                          <a:spcPts val="0"/>
                        </a:spcAft>
                        <a:buFont typeface="Symbol"/>
                        <a:buChar char=""/>
                      </a:pPr>
                      <a:r>
                        <a:rPr lang="en-US" sz="1500">
                          <a:effectLst/>
                        </a:rPr>
                        <a:t>Accessory Motion tests </a:t>
                      </a:r>
                    </a:p>
                    <a:p>
                      <a:pPr marL="342900" marR="0" lvl="0" indent="-342900">
                        <a:lnSpc>
                          <a:spcPct val="115000"/>
                        </a:lnSpc>
                        <a:spcBef>
                          <a:spcPts val="0"/>
                        </a:spcBef>
                        <a:spcAft>
                          <a:spcPts val="0"/>
                        </a:spcAft>
                        <a:buFont typeface="Symbol"/>
                        <a:buChar char=""/>
                      </a:pPr>
                      <a:r>
                        <a:rPr lang="en-US" sz="1500">
                          <a:effectLst/>
                        </a:rPr>
                        <a:t>Soft-tissue mobility tests assessed by palpation </a:t>
                      </a:r>
                    </a:p>
                    <a:p>
                      <a:pPr marL="342900" marR="0" lvl="0" indent="-342900">
                        <a:lnSpc>
                          <a:spcPct val="115000"/>
                        </a:lnSpc>
                        <a:spcBef>
                          <a:spcPts val="0"/>
                        </a:spcBef>
                        <a:spcAft>
                          <a:spcPts val="0"/>
                        </a:spcAft>
                        <a:buFont typeface="Symbol"/>
                        <a:buChar char=""/>
                      </a:pPr>
                      <a:r>
                        <a:rPr lang="en-US" sz="1500">
                          <a:effectLst/>
                        </a:rPr>
                        <a:t>Skin mobility </a:t>
                      </a:r>
                    </a:p>
                    <a:p>
                      <a:pPr marL="342900" marR="0" lvl="0" indent="-342900">
                        <a:lnSpc>
                          <a:spcPct val="115000"/>
                        </a:lnSpc>
                        <a:spcBef>
                          <a:spcPts val="0"/>
                        </a:spcBef>
                        <a:spcAft>
                          <a:spcPts val="0"/>
                        </a:spcAft>
                        <a:buFont typeface="Symbol"/>
                        <a:buChar char=""/>
                      </a:pPr>
                      <a:r>
                        <a:rPr lang="en-US" sz="1500" err="1">
                          <a:effectLst/>
                        </a:rPr>
                        <a:t>Neurodynamic</a:t>
                      </a:r>
                      <a:r>
                        <a:rPr lang="en-US" sz="1500">
                          <a:effectLst/>
                        </a:rPr>
                        <a:t> tests </a:t>
                      </a:r>
                      <a:endParaRPr lang="en-US" sz="1500">
                        <a:effectLst/>
                        <a:latin typeface="Calibri"/>
                        <a:ea typeface="Calibri"/>
                        <a:cs typeface="Times New Roman"/>
                      </a:endParaRPr>
                    </a:p>
                  </a:txBody>
                  <a:tcPr marT="0" marB="0"/>
                </a:tc>
                <a:tc>
                  <a:txBody>
                    <a:bodyPr/>
                    <a:lstStyle/>
                    <a:p>
                      <a:pPr marL="342900" marR="0" lvl="0" indent="-342900">
                        <a:lnSpc>
                          <a:spcPct val="115000"/>
                        </a:lnSpc>
                        <a:spcBef>
                          <a:spcPts val="0"/>
                        </a:spcBef>
                        <a:spcAft>
                          <a:spcPts val="0"/>
                        </a:spcAft>
                        <a:buFont typeface="Symbol"/>
                        <a:buChar char=""/>
                      </a:pPr>
                      <a:r>
                        <a:rPr lang="en-US" sz="1500">
                          <a:effectLst/>
                        </a:rPr>
                        <a:t>Active stretching </a:t>
                      </a:r>
                    </a:p>
                    <a:p>
                      <a:pPr marL="342900" marR="0" lvl="0" indent="-342900">
                        <a:lnSpc>
                          <a:spcPct val="115000"/>
                        </a:lnSpc>
                        <a:spcBef>
                          <a:spcPts val="0"/>
                        </a:spcBef>
                        <a:spcAft>
                          <a:spcPts val="0"/>
                        </a:spcAft>
                        <a:buFont typeface="Symbol"/>
                        <a:buChar char=""/>
                      </a:pPr>
                      <a:r>
                        <a:rPr lang="en-US" sz="1500">
                          <a:effectLst/>
                        </a:rPr>
                        <a:t>Passive stretching </a:t>
                      </a:r>
                    </a:p>
                    <a:p>
                      <a:pPr marL="342900" marR="0" lvl="0" indent="-342900">
                        <a:lnSpc>
                          <a:spcPct val="115000"/>
                        </a:lnSpc>
                        <a:spcBef>
                          <a:spcPts val="0"/>
                        </a:spcBef>
                        <a:spcAft>
                          <a:spcPts val="0"/>
                        </a:spcAft>
                        <a:buFont typeface="Symbol"/>
                        <a:buChar char=""/>
                      </a:pPr>
                      <a:r>
                        <a:rPr lang="en-US" sz="1500">
                          <a:effectLst/>
                        </a:rPr>
                        <a:t>Stretching combined with muscle activation followed by relaxation (hold-relax, </a:t>
                      </a:r>
                      <a:r>
                        <a:rPr lang="en-US" sz="1500" err="1">
                          <a:effectLst/>
                        </a:rPr>
                        <a:t>etc</a:t>
                      </a:r>
                      <a:r>
                        <a:rPr lang="en-US" sz="1500">
                          <a:effectLst/>
                        </a:rPr>
                        <a:t>) </a:t>
                      </a:r>
                    </a:p>
                    <a:p>
                      <a:pPr marL="342900" marR="0" lvl="0" indent="-342900">
                        <a:lnSpc>
                          <a:spcPct val="115000"/>
                        </a:lnSpc>
                        <a:spcBef>
                          <a:spcPts val="0"/>
                        </a:spcBef>
                        <a:spcAft>
                          <a:spcPts val="0"/>
                        </a:spcAft>
                        <a:buFont typeface="Symbol"/>
                        <a:buChar char=""/>
                      </a:pPr>
                      <a:r>
                        <a:rPr lang="en-US" sz="1500">
                          <a:effectLst/>
                        </a:rPr>
                        <a:t>Manual therapy including joint mobilization/manipulation and soft-tissue techniques </a:t>
                      </a:r>
                    </a:p>
                    <a:p>
                      <a:pPr marL="342900" marR="0" lvl="0" indent="-342900">
                        <a:lnSpc>
                          <a:spcPct val="115000"/>
                        </a:lnSpc>
                        <a:spcBef>
                          <a:spcPts val="0"/>
                        </a:spcBef>
                        <a:spcAft>
                          <a:spcPts val="0"/>
                        </a:spcAft>
                        <a:buFont typeface="Symbol"/>
                        <a:buChar char=""/>
                      </a:pPr>
                      <a:r>
                        <a:rPr lang="en-US" sz="1500">
                          <a:effectLst/>
                        </a:rPr>
                        <a:t>Low-load prolonged stress via static positioning or splinting </a:t>
                      </a:r>
                    </a:p>
                    <a:p>
                      <a:pPr marL="342900" marR="0" lvl="0" indent="-342900">
                        <a:lnSpc>
                          <a:spcPct val="115000"/>
                        </a:lnSpc>
                        <a:spcBef>
                          <a:spcPts val="0"/>
                        </a:spcBef>
                        <a:spcAft>
                          <a:spcPts val="0"/>
                        </a:spcAft>
                        <a:buFont typeface="Symbol"/>
                        <a:buChar char=""/>
                      </a:pPr>
                      <a:r>
                        <a:rPr lang="en-US" sz="1500">
                          <a:effectLst/>
                        </a:rPr>
                        <a:t>Neural gliding and tensioning techniques </a:t>
                      </a:r>
                      <a:endParaRPr lang="en-US" sz="1500">
                        <a:effectLst/>
                        <a:latin typeface="Calibri"/>
                        <a:ea typeface="Calibri"/>
                        <a:cs typeface="Times New Roman"/>
                      </a:endParaRPr>
                    </a:p>
                  </a:txBody>
                  <a:tcPr marT="0" marB="0"/>
                </a:tc>
                <a:extLst>
                  <a:ext uri="{0D108BD9-81ED-4DB2-BD59-A6C34878D82A}">
                    <a16:rowId xmlns:a16="http://schemas.microsoft.com/office/drawing/2014/main" val="10001"/>
                  </a:ext>
                </a:extLst>
              </a:tr>
            </a:tbl>
          </a:graphicData>
        </a:graphic>
      </p:graphicFrame>
      <p:sp>
        <p:nvSpPr>
          <p:cNvPr id="6" name="TextBox 5"/>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Tree>
    <p:extLst>
      <p:ext uri="{BB962C8B-B14F-4D97-AF65-F5344CB8AC3E}">
        <p14:creationId xmlns:p14="http://schemas.microsoft.com/office/powerpoint/2010/main" val="1679255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Understanding the Movement System</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
        <p:nvSpPr>
          <p:cNvPr id="10" name="Content Placeholder 9">
            <a:extLst>
              <a:ext uri="{FF2B5EF4-FFF2-40B4-BE49-F238E27FC236}">
                <a16:creationId xmlns:a16="http://schemas.microsoft.com/office/drawing/2014/main" id="{1DA27085-6F7B-4D9E-ABD3-D25231865DD4}"/>
              </a:ext>
            </a:extLst>
          </p:cNvPr>
          <p:cNvSpPr>
            <a:spLocks noGrp="1"/>
          </p:cNvSpPr>
          <p:nvPr>
            <p:ph idx="1"/>
          </p:nvPr>
        </p:nvSpPr>
        <p:spPr/>
        <p:txBody>
          <a:bodyPr/>
          <a:lstStyle/>
          <a:p>
            <a:endParaRPr lang="en-US"/>
          </a:p>
        </p:txBody>
      </p:sp>
      <p:sp>
        <p:nvSpPr>
          <p:cNvPr id="12" name="Oval 11">
            <a:hlinkClick r:id="rId3" action="ppaction://hlinksldjump"/>
            <a:extLst>
              <a:ext uri="{FF2B5EF4-FFF2-40B4-BE49-F238E27FC236}">
                <a16:creationId xmlns:a16="http://schemas.microsoft.com/office/drawing/2014/main" id="{80935F78-0E1A-4BB0-BE6D-839A45450741}"/>
              </a:ext>
            </a:extLst>
          </p:cNvPr>
          <p:cNvSpPr/>
          <p:nvPr/>
        </p:nvSpPr>
        <p:spPr>
          <a:xfrm>
            <a:off x="397520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13" name="Content Placeholder 5">
            <a:extLst>
              <a:ext uri="{FF2B5EF4-FFF2-40B4-BE49-F238E27FC236}">
                <a16:creationId xmlns:a16="http://schemas.microsoft.com/office/drawing/2014/main" id="{399F44DD-C251-4EBD-A645-F30CD40CDA28}"/>
              </a:ext>
            </a:extLst>
          </p:cNvPr>
          <p:cNvGraphicFramePr>
            <a:graphicFrameLocks/>
          </p:cNvGraphicFramePr>
          <p:nvPr>
            <p:extLst>
              <p:ext uri="{D42A27DB-BD31-4B8C-83A1-F6EECF244321}">
                <p14:modId xmlns:p14="http://schemas.microsoft.com/office/powerpoint/2010/main" val="3389143555"/>
              </p:ext>
            </p:extLst>
          </p:nvPr>
        </p:nvGraphicFramePr>
        <p:xfrm>
          <a:off x="3505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5255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&amp; Management</a:t>
            </a:r>
          </a:p>
        </p:txBody>
      </p:sp>
      <p:sp>
        <p:nvSpPr>
          <p:cNvPr id="3" name="Text Placeholder 2"/>
          <p:cNvSpPr>
            <a:spLocks noGrp="1"/>
          </p:cNvSpPr>
          <p:nvPr>
            <p:ph type="body" idx="1"/>
          </p:nvPr>
        </p:nvSpPr>
        <p:spPr/>
        <p:txBody>
          <a:bodyPr/>
          <a:lstStyle/>
          <a:p>
            <a:endParaRPr lang="en-US"/>
          </a:p>
        </p:txBody>
      </p:sp>
      <p:graphicFrame>
        <p:nvGraphicFramePr>
          <p:cNvPr id="5" name="Table 4"/>
          <p:cNvGraphicFramePr>
            <a:graphicFrameLocks noGrp="1"/>
          </p:cNvGraphicFramePr>
          <p:nvPr/>
        </p:nvGraphicFramePr>
        <p:xfrm>
          <a:off x="609600" y="1498601"/>
          <a:ext cx="10972800" cy="4760333"/>
        </p:xfrm>
        <a:graphic>
          <a:graphicData uri="http://schemas.openxmlformats.org/drawingml/2006/table">
            <a:tbl>
              <a:tblPr>
                <a:tableStyleId>{5C22544A-7EE6-4342-B048-85BDC9FD1C3A}</a:tableStyleId>
              </a:tblPr>
              <a:tblGrid>
                <a:gridCol w="1462897">
                  <a:extLst>
                    <a:ext uri="{9D8B030D-6E8A-4147-A177-3AD203B41FA5}">
                      <a16:colId xmlns:a16="http://schemas.microsoft.com/office/drawing/2014/main" val="20000"/>
                    </a:ext>
                  </a:extLst>
                </a:gridCol>
                <a:gridCol w="4531503">
                  <a:extLst>
                    <a:ext uri="{9D8B030D-6E8A-4147-A177-3AD203B41FA5}">
                      <a16:colId xmlns:a16="http://schemas.microsoft.com/office/drawing/2014/main" val="20001"/>
                    </a:ext>
                  </a:extLst>
                </a:gridCol>
                <a:gridCol w="4978400">
                  <a:extLst>
                    <a:ext uri="{9D8B030D-6E8A-4147-A177-3AD203B41FA5}">
                      <a16:colId xmlns:a16="http://schemas.microsoft.com/office/drawing/2014/main" val="20002"/>
                    </a:ext>
                  </a:extLst>
                </a:gridCol>
              </a:tblGrid>
              <a:tr h="521716">
                <a:tc>
                  <a:txBody>
                    <a:bodyPr/>
                    <a:lstStyle/>
                    <a:p>
                      <a:pPr marL="0" marR="0">
                        <a:lnSpc>
                          <a:spcPct val="115000"/>
                        </a:lnSpc>
                        <a:spcBef>
                          <a:spcPts val="0"/>
                        </a:spcBef>
                        <a:spcAft>
                          <a:spcPts val="0"/>
                        </a:spcAft>
                      </a:pPr>
                      <a:r>
                        <a:rPr lang="en-US" sz="1500" b="1">
                          <a:effectLst/>
                        </a:rPr>
                        <a:t>Movement Element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Tests and Measures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Intervention Strategies </a:t>
                      </a:r>
                      <a:endParaRPr lang="en-US" sz="1500" b="1">
                        <a:effectLst/>
                        <a:latin typeface="Calibri"/>
                        <a:ea typeface="Calibri"/>
                        <a:cs typeface="Times New Roman"/>
                      </a:endParaRPr>
                    </a:p>
                  </a:txBody>
                  <a:tcPr marT="0" marB="0"/>
                </a:tc>
                <a:extLst>
                  <a:ext uri="{0D108BD9-81ED-4DB2-BD59-A6C34878D82A}">
                    <a16:rowId xmlns:a16="http://schemas.microsoft.com/office/drawing/2014/main" val="10000"/>
                  </a:ext>
                </a:extLst>
              </a:tr>
              <a:tr h="4238617">
                <a:tc>
                  <a:txBody>
                    <a:bodyPr/>
                    <a:lstStyle/>
                    <a:p>
                      <a:pPr marL="0" marR="0">
                        <a:spcBef>
                          <a:spcPts val="0"/>
                        </a:spcBef>
                        <a:spcAft>
                          <a:spcPts val="0"/>
                        </a:spcAft>
                      </a:pPr>
                      <a:r>
                        <a:rPr lang="en-US" sz="1500">
                          <a:solidFill>
                            <a:srgbClr val="000000"/>
                          </a:solidFill>
                          <a:effectLst/>
                          <a:latin typeface="Times New Roman"/>
                          <a:ea typeface="Calibri"/>
                        </a:rPr>
                        <a:t>Motor Control </a:t>
                      </a:r>
                      <a:endParaRPr lang="en-US" sz="1600">
                        <a:solidFill>
                          <a:srgbClr val="000000"/>
                        </a:solidFill>
                        <a:effectLst/>
                        <a:latin typeface="Times New Roman"/>
                        <a:ea typeface="Calibri"/>
                      </a:endParaRPr>
                    </a:p>
                  </a:txBody>
                  <a:tcPr marT="0" marB="0"/>
                </a:tc>
                <a:tc>
                  <a:txBody>
                    <a:bodyPr/>
                    <a:lstStyle/>
                    <a:p>
                      <a:pPr marL="342900" marR="0" lvl="0" indent="-342900">
                        <a:spcBef>
                          <a:spcPts val="0"/>
                        </a:spcBef>
                        <a:spcAft>
                          <a:spcPts val="0"/>
                        </a:spcAft>
                        <a:buFont typeface="Symbol"/>
                        <a:buChar char=""/>
                      </a:pPr>
                      <a:r>
                        <a:rPr lang="en-US" sz="1500">
                          <a:solidFill>
                            <a:srgbClr val="000000"/>
                          </a:solidFill>
                          <a:effectLst/>
                          <a:latin typeface="Times New Roman"/>
                          <a:ea typeface="Calibri"/>
                        </a:rPr>
                        <a:t>Performance based measures ( </a:t>
                      </a:r>
                      <a:r>
                        <a:rPr lang="en-US" sz="1500" err="1">
                          <a:solidFill>
                            <a:srgbClr val="000000"/>
                          </a:solidFill>
                          <a:effectLst/>
                          <a:latin typeface="Times New Roman"/>
                          <a:ea typeface="Calibri"/>
                        </a:rPr>
                        <a:t>eg</a:t>
                      </a:r>
                      <a:r>
                        <a:rPr lang="en-US" sz="1500">
                          <a:solidFill>
                            <a:srgbClr val="000000"/>
                          </a:solidFill>
                          <a:effectLst/>
                          <a:latin typeface="Times New Roman"/>
                          <a:ea typeface="Calibri"/>
                        </a:rPr>
                        <a:t>, 5 times sit to stand</a:t>
                      </a:r>
                      <a:r>
                        <a:rPr lang="en-US" sz="1500" b="1">
                          <a:solidFill>
                            <a:srgbClr val="000000"/>
                          </a:solidFill>
                          <a:effectLst/>
                          <a:latin typeface="Times New Roman"/>
                          <a:ea typeface="Calibri"/>
                        </a:rPr>
                        <a:t>)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Assess task initiation, execution and termination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Determine abnormal movement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Biomechanical analyses of multi-joint system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Determine compensations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Change task, environmental demands to determine if patient can change their movements and minimize compensations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Feedforward control</a:t>
                      </a:r>
                      <a:r>
                        <a:rPr lang="en-US" sz="1500" b="1">
                          <a:solidFill>
                            <a:srgbClr val="000000"/>
                          </a:solidFill>
                          <a:effectLst/>
                          <a:latin typeface="Times New Roman"/>
                          <a:ea typeface="Calibri"/>
                        </a:rPr>
                        <a:t>- </a:t>
                      </a:r>
                      <a:r>
                        <a:rPr lang="en-US" sz="1500">
                          <a:solidFill>
                            <a:srgbClr val="000000"/>
                          </a:solidFill>
                          <a:effectLst/>
                          <a:latin typeface="Times New Roman"/>
                          <a:ea typeface="Calibri"/>
                        </a:rPr>
                        <a:t>measure/characterize speed, accuracy and kinematics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Feedback control</a:t>
                      </a:r>
                      <a:r>
                        <a:rPr lang="en-US" sz="1500" b="1">
                          <a:solidFill>
                            <a:srgbClr val="000000"/>
                          </a:solidFill>
                          <a:effectLst/>
                          <a:latin typeface="Times New Roman"/>
                          <a:ea typeface="Calibri"/>
                        </a:rPr>
                        <a:t>- </a:t>
                      </a:r>
                      <a:r>
                        <a:rPr lang="en-US" sz="1500">
                          <a:solidFill>
                            <a:srgbClr val="000000"/>
                          </a:solidFill>
                          <a:effectLst/>
                          <a:latin typeface="Times New Roman"/>
                          <a:ea typeface="Calibri"/>
                        </a:rPr>
                        <a:t>determine response to unexpected perturbations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Sensory-perceptual and cognitive testing </a:t>
                      </a:r>
                      <a:endParaRPr lang="en-US" sz="1600">
                        <a:solidFill>
                          <a:srgbClr val="000000"/>
                        </a:solidFill>
                        <a:effectLst/>
                        <a:latin typeface="Times New Roman"/>
                        <a:ea typeface="Calibri"/>
                      </a:endParaRPr>
                    </a:p>
                  </a:txBody>
                  <a:tcPr marT="0" marB="0"/>
                </a:tc>
                <a:tc>
                  <a:txBody>
                    <a:bodyPr/>
                    <a:lstStyle/>
                    <a:p>
                      <a:pPr marL="342900" marR="0" lvl="0" indent="-342900">
                        <a:spcBef>
                          <a:spcPts val="0"/>
                        </a:spcBef>
                        <a:spcAft>
                          <a:spcPts val="0"/>
                        </a:spcAft>
                        <a:buFont typeface="Symbol"/>
                        <a:buChar char=""/>
                      </a:pPr>
                      <a:r>
                        <a:rPr lang="en-US" sz="1500">
                          <a:solidFill>
                            <a:srgbClr val="000000"/>
                          </a:solidFill>
                          <a:effectLst/>
                          <a:latin typeface="Times New Roman"/>
                          <a:ea typeface="Calibri"/>
                        </a:rPr>
                        <a:t>Impairment restitution- to provide resources (</a:t>
                      </a:r>
                      <a:r>
                        <a:rPr lang="en-US" sz="1500" err="1">
                          <a:solidFill>
                            <a:srgbClr val="000000"/>
                          </a:solidFill>
                          <a:effectLst/>
                          <a:latin typeface="Times New Roman"/>
                          <a:ea typeface="Calibri"/>
                        </a:rPr>
                        <a:t>eg</a:t>
                      </a:r>
                      <a:r>
                        <a:rPr lang="en-US" sz="1500">
                          <a:solidFill>
                            <a:srgbClr val="000000"/>
                          </a:solidFill>
                          <a:effectLst/>
                          <a:latin typeface="Times New Roman"/>
                          <a:ea typeface="Calibri"/>
                        </a:rPr>
                        <a:t>, ROM) for task execution.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Task practice: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Alter task, environmental demands, instructions and manual cues to minimize compensations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Allow exploration and movement discovery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High-intensity, high-dose skill practice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Optimal challenge during practice- altering speed, perturbations, concurrent cognitive challenge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Targeted treatments to improve perception and cognition in the context of task practice (</a:t>
                      </a:r>
                      <a:r>
                        <a:rPr lang="en-US" sz="1500" err="1">
                          <a:solidFill>
                            <a:srgbClr val="000000"/>
                          </a:solidFill>
                          <a:effectLst/>
                          <a:latin typeface="Times New Roman"/>
                          <a:ea typeface="Calibri"/>
                        </a:rPr>
                        <a:t>eg</a:t>
                      </a:r>
                      <a:r>
                        <a:rPr lang="en-US" sz="1500">
                          <a:solidFill>
                            <a:srgbClr val="000000"/>
                          </a:solidFill>
                          <a:effectLst/>
                          <a:latin typeface="Times New Roman"/>
                          <a:ea typeface="Calibri"/>
                        </a:rPr>
                        <a:t>, virtual reality) </a:t>
                      </a:r>
                      <a:endParaRPr lang="en-US" sz="1600">
                        <a:solidFill>
                          <a:srgbClr val="000000"/>
                        </a:solidFill>
                        <a:effectLst/>
                        <a:latin typeface="Times New Roman"/>
                        <a:ea typeface="Calibri"/>
                      </a:endParaRPr>
                    </a:p>
                  </a:txBody>
                  <a:tcPr marT="0" marB="0"/>
                </a:tc>
                <a:extLst>
                  <a:ext uri="{0D108BD9-81ED-4DB2-BD59-A6C34878D82A}">
                    <a16:rowId xmlns:a16="http://schemas.microsoft.com/office/drawing/2014/main" val="10001"/>
                  </a:ext>
                </a:extLst>
              </a:tr>
            </a:tbl>
          </a:graphicData>
        </a:graphic>
      </p:graphicFrame>
      <p:sp>
        <p:nvSpPr>
          <p:cNvPr id="6" name="TextBox 5"/>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Tree>
    <p:extLst>
      <p:ext uri="{BB962C8B-B14F-4D97-AF65-F5344CB8AC3E}">
        <p14:creationId xmlns:p14="http://schemas.microsoft.com/office/powerpoint/2010/main" val="770774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Understanding the Movement System</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
        <p:nvSpPr>
          <p:cNvPr id="10" name="Content Placeholder 9">
            <a:extLst>
              <a:ext uri="{FF2B5EF4-FFF2-40B4-BE49-F238E27FC236}">
                <a16:creationId xmlns:a16="http://schemas.microsoft.com/office/drawing/2014/main" id="{1DA27085-6F7B-4D9E-ABD3-D25231865DD4}"/>
              </a:ext>
            </a:extLst>
          </p:cNvPr>
          <p:cNvSpPr>
            <a:spLocks noGrp="1"/>
          </p:cNvSpPr>
          <p:nvPr>
            <p:ph idx="1"/>
          </p:nvPr>
        </p:nvSpPr>
        <p:spPr/>
        <p:txBody>
          <a:bodyPr/>
          <a:lstStyle/>
          <a:p>
            <a:endParaRPr lang="en-US"/>
          </a:p>
        </p:txBody>
      </p:sp>
      <p:sp>
        <p:nvSpPr>
          <p:cNvPr id="12" name="Oval 11">
            <a:hlinkClick r:id="rId3" action="ppaction://hlinksldjump"/>
            <a:extLst>
              <a:ext uri="{FF2B5EF4-FFF2-40B4-BE49-F238E27FC236}">
                <a16:creationId xmlns:a16="http://schemas.microsoft.com/office/drawing/2014/main" id="{80935F78-0E1A-4BB0-BE6D-839A45450741}"/>
              </a:ext>
            </a:extLst>
          </p:cNvPr>
          <p:cNvSpPr/>
          <p:nvPr/>
        </p:nvSpPr>
        <p:spPr>
          <a:xfrm>
            <a:off x="397520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13" name="Content Placeholder 5">
            <a:extLst>
              <a:ext uri="{FF2B5EF4-FFF2-40B4-BE49-F238E27FC236}">
                <a16:creationId xmlns:a16="http://schemas.microsoft.com/office/drawing/2014/main" id="{399F44DD-C251-4EBD-A645-F30CD40CDA28}"/>
              </a:ext>
            </a:extLst>
          </p:cNvPr>
          <p:cNvGraphicFramePr>
            <a:graphicFrameLocks/>
          </p:cNvGraphicFramePr>
          <p:nvPr>
            <p:extLst>
              <p:ext uri="{D42A27DB-BD31-4B8C-83A1-F6EECF244321}">
                <p14:modId xmlns:p14="http://schemas.microsoft.com/office/powerpoint/2010/main" val="3231647222"/>
              </p:ext>
            </p:extLst>
          </p:nvPr>
        </p:nvGraphicFramePr>
        <p:xfrm>
          <a:off x="3505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093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&amp; Management</a:t>
            </a:r>
          </a:p>
        </p:txBody>
      </p:sp>
      <p:sp>
        <p:nvSpPr>
          <p:cNvPr id="3" name="Text Placeholder 2"/>
          <p:cNvSpPr>
            <a:spLocks noGrp="1"/>
          </p:cNvSpPr>
          <p:nvPr>
            <p:ph type="body" idx="1"/>
          </p:nvPr>
        </p:nvSpPr>
        <p:spPr/>
        <p:txBody>
          <a:bodyPr/>
          <a:lstStyle/>
          <a:p>
            <a:endParaRPr lang="en-US"/>
          </a:p>
        </p:txBody>
      </p:sp>
      <p:graphicFrame>
        <p:nvGraphicFramePr>
          <p:cNvPr id="5" name="Table 4"/>
          <p:cNvGraphicFramePr>
            <a:graphicFrameLocks noGrp="1"/>
          </p:cNvGraphicFramePr>
          <p:nvPr/>
        </p:nvGraphicFramePr>
        <p:xfrm>
          <a:off x="609600" y="1498600"/>
          <a:ext cx="10972800" cy="4945093"/>
        </p:xfrm>
        <a:graphic>
          <a:graphicData uri="http://schemas.openxmlformats.org/drawingml/2006/table">
            <a:tbl>
              <a:tblPr>
                <a:tableStyleId>{5C22544A-7EE6-4342-B048-85BDC9FD1C3A}</a:tableStyleId>
              </a:tblPr>
              <a:tblGrid>
                <a:gridCol w="1462897">
                  <a:extLst>
                    <a:ext uri="{9D8B030D-6E8A-4147-A177-3AD203B41FA5}">
                      <a16:colId xmlns:a16="http://schemas.microsoft.com/office/drawing/2014/main" val="20000"/>
                    </a:ext>
                  </a:extLst>
                </a:gridCol>
                <a:gridCol w="3515503">
                  <a:extLst>
                    <a:ext uri="{9D8B030D-6E8A-4147-A177-3AD203B41FA5}">
                      <a16:colId xmlns:a16="http://schemas.microsoft.com/office/drawing/2014/main" val="20001"/>
                    </a:ext>
                  </a:extLst>
                </a:gridCol>
                <a:gridCol w="5994400">
                  <a:extLst>
                    <a:ext uri="{9D8B030D-6E8A-4147-A177-3AD203B41FA5}">
                      <a16:colId xmlns:a16="http://schemas.microsoft.com/office/drawing/2014/main" val="20002"/>
                    </a:ext>
                  </a:extLst>
                </a:gridCol>
              </a:tblGrid>
              <a:tr h="522992">
                <a:tc>
                  <a:txBody>
                    <a:bodyPr/>
                    <a:lstStyle/>
                    <a:p>
                      <a:pPr marL="0" marR="0">
                        <a:lnSpc>
                          <a:spcPct val="115000"/>
                        </a:lnSpc>
                        <a:spcBef>
                          <a:spcPts val="0"/>
                        </a:spcBef>
                        <a:spcAft>
                          <a:spcPts val="0"/>
                        </a:spcAft>
                      </a:pPr>
                      <a:r>
                        <a:rPr lang="en-US" sz="1500" b="1">
                          <a:effectLst/>
                        </a:rPr>
                        <a:t>Movement Element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Tests and Measures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Intervention Strategies </a:t>
                      </a:r>
                      <a:endParaRPr lang="en-US" sz="1500" b="1">
                        <a:effectLst/>
                        <a:latin typeface="Calibri"/>
                        <a:ea typeface="Calibri"/>
                        <a:cs typeface="Times New Roman"/>
                      </a:endParaRPr>
                    </a:p>
                  </a:txBody>
                  <a:tcPr marT="0" marB="0"/>
                </a:tc>
                <a:extLst>
                  <a:ext uri="{0D108BD9-81ED-4DB2-BD59-A6C34878D82A}">
                    <a16:rowId xmlns:a16="http://schemas.microsoft.com/office/drawing/2014/main" val="10000"/>
                  </a:ext>
                </a:extLst>
              </a:tr>
              <a:tr h="4422101">
                <a:tc>
                  <a:txBody>
                    <a:bodyPr/>
                    <a:lstStyle/>
                    <a:p>
                      <a:pPr marL="0" marR="0">
                        <a:lnSpc>
                          <a:spcPct val="115000"/>
                        </a:lnSpc>
                        <a:spcBef>
                          <a:spcPts val="0"/>
                        </a:spcBef>
                        <a:spcAft>
                          <a:spcPts val="0"/>
                        </a:spcAft>
                      </a:pPr>
                      <a:r>
                        <a:rPr lang="en-US" sz="1500">
                          <a:solidFill>
                            <a:srgbClr val="000000"/>
                          </a:solidFill>
                          <a:effectLst/>
                          <a:latin typeface="Times New Roman"/>
                          <a:ea typeface="Calibri"/>
                          <a:cs typeface="Times New Roman"/>
                        </a:rPr>
                        <a:t>Force </a:t>
                      </a:r>
                      <a:endParaRPr lang="en-US" sz="1500">
                        <a:effectLst/>
                        <a:latin typeface="Calibri"/>
                        <a:ea typeface="Calibri"/>
                        <a:cs typeface="Times New Roman"/>
                      </a:endParaRPr>
                    </a:p>
                  </a:txBody>
                  <a:tcPr marT="0" marB="0"/>
                </a:tc>
                <a:tc>
                  <a:txBody>
                    <a:bodyPr/>
                    <a:lstStyle/>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Manual Muscle testing </a:t>
                      </a:r>
                      <a:endParaRPr lang="en-US" sz="15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Hand-held dynamometry </a:t>
                      </a:r>
                      <a:endParaRPr lang="en-US" sz="15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Repetition Maximum testing </a:t>
                      </a:r>
                      <a:endParaRPr lang="en-US" sz="15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Isokinetic testing </a:t>
                      </a:r>
                      <a:endParaRPr lang="en-US" sz="15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Functional Performance testing </a:t>
                      </a:r>
                      <a:endParaRPr lang="en-US" sz="1500">
                        <a:effectLst/>
                        <a:latin typeface="Calibri"/>
                        <a:ea typeface="Calibri"/>
                        <a:cs typeface="Times New Roman"/>
                      </a:endParaRPr>
                    </a:p>
                  </a:txBody>
                  <a:tcPr marT="0" marB="0"/>
                </a:tc>
                <a:tc>
                  <a:txBody>
                    <a:bodyPr/>
                    <a:lstStyle/>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Force generating capacity </a:t>
                      </a:r>
                      <a:endParaRPr lang="en-US" sz="1500">
                        <a:effectLst/>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1500">
                          <a:solidFill>
                            <a:srgbClr val="000000"/>
                          </a:solidFill>
                          <a:effectLst/>
                          <a:latin typeface="Times New Roman"/>
                          <a:ea typeface="Calibri"/>
                          <a:cs typeface="Times New Roman"/>
                        </a:rPr>
                        <a:t>Isometric muscle activation to restore muscle function, and reduce muscle atrophy following injury or immobilization. </a:t>
                      </a:r>
                      <a:endParaRPr lang="en-US" sz="1500">
                        <a:effectLst/>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1500">
                          <a:solidFill>
                            <a:srgbClr val="000000"/>
                          </a:solidFill>
                          <a:effectLst/>
                          <a:latin typeface="Times New Roman"/>
                          <a:ea typeface="Calibri"/>
                          <a:cs typeface="Times New Roman"/>
                        </a:rPr>
                        <a:t>Isometric co-contraction to promote joint stability for function. </a:t>
                      </a:r>
                      <a:endParaRPr lang="en-US" sz="1500">
                        <a:effectLst/>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1500">
                          <a:solidFill>
                            <a:srgbClr val="000000"/>
                          </a:solidFill>
                          <a:effectLst/>
                          <a:latin typeface="Times New Roman"/>
                          <a:ea typeface="Calibri"/>
                          <a:cs typeface="Times New Roman"/>
                        </a:rPr>
                        <a:t>Isolated resisted concentric and eccentric muscle strengthening. </a:t>
                      </a:r>
                      <a:endParaRPr lang="en-US" sz="1500">
                        <a:effectLst/>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1500">
                          <a:solidFill>
                            <a:srgbClr val="000000"/>
                          </a:solidFill>
                          <a:effectLst/>
                          <a:latin typeface="Times New Roman"/>
                          <a:ea typeface="Calibri"/>
                          <a:cs typeface="Times New Roman"/>
                        </a:rPr>
                        <a:t>Alter range of motion amount and load magnitude to advance force generating capacity demand. </a:t>
                      </a:r>
                      <a:endParaRPr lang="en-US" sz="15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500">
                          <a:solidFill>
                            <a:srgbClr val="000000"/>
                          </a:solidFill>
                          <a:effectLst/>
                          <a:latin typeface="Times New Roman"/>
                          <a:ea typeface="Calibri"/>
                          <a:cs typeface="Times New Roman"/>
                        </a:rPr>
                        <a:t>Force control </a:t>
                      </a:r>
                      <a:endParaRPr lang="en-US" sz="1500">
                        <a:effectLst/>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1500">
                          <a:solidFill>
                            <a:srgbClr val="000000"/>
                          </a:solidFill>
                          <a:effectLst/>
                          <a:latin typeface="Times New Roman"/>
                          <a:ea typeface="Calibri"/>
                          <a:cs typeface="Times New Roman"/>
                        </a:rPr>
                        <a:t>Advance movement tasks from simple, single plane movement to </a:t>
                      </a:r>
                      <a:r>
                        <a:rPr lang="en-US" sz="1500">
                          <a:solidFill>
                            <a:srgbClr val="000000"/>
                          </a:solidFill>
                          <a:effectLst/>
                          <a:latin typeface="Times New Roman" panose="02020603050405020304" pitchFamily="18" charset="0"/>
                          <a:ea typeface="Calibri"/>
                          <a:cs typeface="Times New Roman" panose="02020603050405020304" pitchFamily="18" charset="0"/>
                        </a:rPr>
                        <a:t>complex, multi-plane movement</a:t>
                      </a:r>
                      <a:endParaRPr lang="en-US" sz="1500">
                        <a:effectLst/>
                        <a:latin typeface="Times New Roman" panose="02020603050405020304" pitchFamily="18" charset="0"/>
                        <a:ea typeface="Calibri"/>
                        <a:cs typeface="Times New Roman" panose="02020603050405020304" pitchFamily="18" charset="0"/>
                      </a:endParaRPr>
                    </a:p>
                    <a:p>
                      <a:pPr marL="742950" marR="0" lvl="1" indent="-285750">
                        <a:lnSpc>
                          <a:spcPct val="115000"/>
                        </a:lnSpc>
                        <a:spcBef>
                          <a:spcPts val="0"/>
                        </a:spcBef>
                        <a:spcAft>
                          <a:spcPts val="0"/>
                        </a:spcAft>
                        <a:buFont typeface="Courier New"/>
                        <a:buChar char="o"/>
                      </a:pPr>
                      <a:r>
                        <a:rPr lang="en-US" sz="1500">
                          <a:effectLst/>
                          <a:latin typeface="Times New Roman" panose="02020603050405020304" pitchFamily="18" charset="0"/>
                          <a:ea typeface="Calibri"/>
                          <a:cs typeface="Times New Roman" panose="02020603050405020304" pitchFamily="18" charset="0"/>
                        </a:rPr>
                        <a:t>Vary load magnitude and movement duration demands to meet individual functional requirements.</a:t>
                      </a:r>
                    </a:p>
                    <a:p>
                      <a:pPr marL="742950" marR="0" lvl="1" indent="-285750">
                        <a:lnSpc>
                          <a:spcPct val="115000"/>
                        </a:lnSpc>
                        <a:spcBef>
                          <a:spcPts val="0"/>
                        </a:spcBef>
                        <a:spcAft>
                          <a:spcPts val="0"/>
                        </a:spcAft>
                        <a:buFont typeface="Courier New"/>
                        <a:buChar char="o"/>
                      </a:pPr>
                      <a:r>
                        <a:rPr lang="en-US" sz="1500">
                          <a:effectLst/>
                          <a:latin typeface="Times New Roman" panose="02020603050405020304" pitchFamily="18" charset="0"/>
                          <a:ea typeface="Calibri"/>
                          <a:cs typeface="Times New Roman" panose="02020603050405020304" pitchFamily="18" charset="0"/>
                        </a:rPr>
                        <a:t>Incorporate power training to improve the rate of force development for an individual’s functional demands. </a:t>
                      </a:r>
                    </a:p>
                  </a:txBody>
                  <a:tcPr marT="0" marB="0"/>
                </a:tc>
                <a:extLst>
                  <a:ext uri="{0D108BD9-81ED-4DB2-BD59-A6C34878D82A}">
                    <a16:rowId xmlns:a16="http://schemas.microsoft.com/office/drawing/2014/main" val="10001"/>
                  </a:ext>
                </a:extLst>
              </a:tr>
            </a:tbl>
          </a:graphicData>
        </a:graphic>
      </p:graphicFrame>
      <p:sp>
        <p:nvSpPr>
          <p:cNvPr id="6" name="TextBox 5"/>
          <p:cNvSpPr txBox="1"/>
          <p:nvPr/>
        </p:nvSpPr>
        <p:spPr>
          <a:xfrm>
            <a:off x="406400" y="6447631"/>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Tree>
    <p:extLst>
      <p:ext uri="{BB962C8B-B14F-4D97-AF65-F5344CB8AC3E}">
        <p14:creationId xmlns:p14="http://schemas.microsoft.com/office/powerpoint/2010/main" val="3948786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Understanding the Movement System</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
        <p:nvSpPr>
          <p:cNvPr id="10" name="Content Placeholder 9">
            <a:extLst>
              <a:ext uri="{FF2B5EF4-FFF2-40B4-BE49-F238E27FC236}">
                <a16:creationId xmlns:a16="http://schemas.microsoft.com/office/drawing/2014/main" id="{1DA27085-6F7B-4D9E-ABD3-D25231865DD4}"/>
              </a:ext>
            </a:extLst>
          </p:cNvPr>
          <p:cNvSpPr>
            <a:spLocks noGrp="1"/>
          </p:cNvSpPr>
          <p:nvPr>
            <p:ph idx="1"/>
          </p:nvPr>
        </p:nvSpPr>
        <p:spPr/>
        <p:txBody>
          <a:bodyPr/>
          <a:lstStyle/>
          <a:p>
            <a:endParaRPr lang="en-US"/>
          </a:p>
        </p:txBody>
      </p:sp>
      <p:sp>
        <p:nvSpPr>
          <p:cNvPr id="12" name="Oval 11">
            <a:hlinkClick r:id="rId3" action="ppaction://hlinksldjump"/>
            <a:extLst>
              <a:ext uri="{FF2B5EF4-FFF2-40B4-BE49-F238E27FC236}">
                <a16:creationId xmlns:a16="http://schemas.microsoft.com/office/drawing/2014/main" id="{80935F78-0E1A-4BB0-BE6D-839A45450741}"/>
              </a:ext>
            </a:extLst>
          </p:cNvPr>
          <p:cNvSpPr/>
          <p:nvPr/>
        </p:nvSpPr>
        <p:spPr>
          <a:xfrm>
            <a:off x="397520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13" name="Content Placeholder 5">
            <a:extLst>
              <a:ext uri="{FF2B5EF4-FFF2-40B4-BE49-F238E27FC236}">
                <a16:creationId xmlns:a16="http://schemas.microsoft.com/office/drawing/2014/main" id="{399F44DD-C251-4EBD-A645-F30CD40CDA28}"/>
              </a:ext>
            </a:extLst>
          </p:cNvPr>
          <p:cNvGraphicFramePr>
            <a:graphicFrameLocks/>
          </p:cNvGraphicFramePr>
          <p:nvPr>
            <p:extLst>
              <p:ext uri="{D42A27DB-BD31-4B8C-83A1-F6EECF244321}">
                <p14:modId xmlns:p14="http://schemas.microsoft.com/office/powerpoint/2010/main" val="2046850281"/>
              </p:ext>
            </p:extLst>
          </p:nvPr>
        </p:nvGraphicFramePr>
        <p:xfrm>
          <a:off x="3505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4716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&amp; Management</a:t>
            </a:r>
          </a:p>
        </p:txBody>
      </p:sp>
      <p:sp>
        <p:nvSpPr>
          <p:cNvPr id="3" name="Text Placeholder 2"/>
          <p:cNvSpPr>
            <a:spLocks noGrp="1"/>
          </p:cNvSpPr>
          <p:nvPr>
            <p:ph type="body" idx="1"/>
          </p:nvPr>
        </p:nvSpPr>
        <p:spPr/>
        <p:txBody>
          <a:bodyPr/>
          <a:lstStyle/>
          <a:p>
            <a:endParaRPr lang="en-US"/>
          </a:p>
        </p:txBody>
      </p:sp>
      <p:graphicFrame>
        <p:nvGraphicFramePr>
          <p:cNvPr id="5" name="Table 4"/>
          <p:cNvGraphicFramePr>
            <a:graphicFrameLocks noGrp="1"/>
          </p:cNvGraphicFramePr>
          <p:nvPr/>
        </p:nvGraphicFramePr>
        <p:xfrm>
          <a:off x="609600" y="1498601"/>
          <a:ext cx="10972800" cy="4760333"/>
        </p:xfrm>
        <a:graphic>
          <a:graphicData uri="http://schemas.openxmlformats.org/drawingml/2006/table">
            <a:tbl>
              <a:tblPr>
                <a:tableStyleId>{5C22544A-7EE6-4342-B048-85BDC9FD1C3A}</a:tableStyleId>
              </a:tblPr>
              <a:tblGrid>
                <a:gridCol w="1462897">
                  <a:extLst>
                    <a:ext uri="{9D8B030D-6E8A-4147-A177-3AD203B41FA5}">
                      <a16:colId xmlns:a16="http://schemas.microsoft.com/office/drawing/2014/main" val="20000"/>
                    </a:ext>
                  </a:extLst>
                </a:gridCol>
                <a:gridCol w="3515503">
                  <a:extLst>
                    <a:ext uri="{9D8B030D-6E8A-4147-A177-3AD203B41FA5}">
                      <a16:colId xmlns:a16="http://schemas.microsoft.com/office/drawing/2014/main" val="20001"/>
                    </a:ext>
                  </a:extLst>
                </a:gridCol>
                <a:gridCol w="5994400">
                  <a:extLst>
                    <a:ext uri="{9D8B030D-6E8A-4147-A177-3AD203B41FA5}">
                      <a16:colId xmlns:a16="http://schemas.microsoft.com/office/drawing/2014/main" val="20002"/>
                    </a:ext>
                  </a:extLst>
                </a:gridCol>
              </a:tblGrid>
              <a:tr h="521716">
                <a:tc>
                  <a:txBody>
                    <a:bodyPr/>
                    <a:lstStyle/>
                    <a:p>
                      <a:pPr marL="0" marR="0">
                        <a:lnSpc>
                          <a:spcPct val="115000"/>
                        </a:lnSpc>
                        <a:spcBef>
                          <a:spcPts val="0"/>
                        </a:spcBef>
                        <a:spcAft>
                          <a:spcPts val="0"/>
                        </a:spcAft>
                      </a:pPr>
                      <a:r>
                        <a:rPr lang="en-US" sz="1500" b="1">
                          <a:effectLst/>
                        </a:rPr>
                        <a:t>Movement Element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Tests and Measures </a:t>
                      </a:r>
                      <a:endParaRPr lang="en-US" sz="1500" b="1">
                        <a:effectLst/>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500" b="1">
                          <a:effectLst/>
                        </a:rPr>
                        <a:t>Common Intervention Strategies </a:t>
                      </a:r>
                      <a:endParaRPr lang="en-US" sz="1500" b="1">
                        <a:effectLst/>
                        <a:latin typeface="Calibri"/>
                        <a:ea typeface="Calibri"/>
                        <a:cs typeface="Times New Roman"/>
                      </a:endParaRPr>
                    </a:p>
                  </a:txBody>
                  <a:tcPr marT="0" marB="0"/>
                </a:tc>
                <a:extLst>
                  <a:ext uri="{0D108BD9-81ED-4DB2-BD59-A6C34878D82A}">
                    <a16:rowId xmlns:a16="http://schemas.microsoft.com/office/drawing/2014/main" val="10000"/>
                  </a:ext>
                </a:extLst>
              </a:tr>
              <a:tr h="4238617">
                <a:tc>
                  <a:txBody>
                    <a:bodyPr/>
                    <a:lstStyle/>
                    <a:p>
                      <a:pPr marL="0" marR="0">
                        <a:spcBef>
                          <a:spcPts val="0"/>
                        </a:spcBef>
                        <a:spcAft>
                          <a:spcPts val="0"/>
                        </a:spcAft>
                      </a:pPr>
                      <a:r>
                        <a:rPr lang="en-US" sz="1500">
                          <a:solidFill>
                            <a:srgbClr val="000000"/>
                          </a:solidFill>
                          <a:effectLst/>
                          <a:latin typeface="Times New Roman"/>
                          <a:ea typeface="Calibri"/>
                        </a:rPr>
                        <a:t>Energy </a:t>
                      </a:r>
                      <a:endParaRPr lang="en-US" sz="1600">
                        <a:solidFill>
                          <a:srgbClr val="000000"/>
                        </a:solidFill>
                        <a:effectLst/>
                        <a:latin typeface="Times New Roman"/>
                        <a:ea typeface="Calibri"/>
                      </a:endParaRPr>
                    </a:p>
                  </a:txBody>
                  <a:tcPr marT="0" marB="0"/>
                </a:tc>
                <a:tc>
                  <a:txBody>
                    <a:bodyPr/>
                    <a:lstStyle/>
                    <a:p>
                      <a:pPr marL="342900" marR="0" lvl="0" indent="-342900">
                        <a:spcBef>
                          <a:spcPts val="0"/>
                        </a:spcBef>
                        <a:spcAft>
                          <a:spcPts val="0"/>
                        </a:spcAft>
                        <a:buFont typeface="Symbol"/>
                        <a:buChar char=""/>
                      </a:pPr>
                      <a:r>
                        <a:rPr lang="en-US" sz="1500">
                          <a:solidFill>
                            <a:srgbClr val="000000"/>
                          </a:solidFill>
                          <a:effectLst/>
                          <a:latin typeface="Times New Roman"/>
                          <a:ea typeface="Calibri"/>
                        </a:rPr>
                        <a:t>Aerobic capacity/endurance during functional activities, mobility, gait, or standardized exercise test protocols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Circulation, including vital signs, electrocardiography, auscultation, signs and symptoms of poor perfusion, at rest and during activity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Muscle performance, including strength and endurance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Ventilation and respiration, including respiratory rate and depth, auscultation, pulse oximetry, gas analysis, signs and symptoms of dyspnea, increased work of breathing, or poor gas exchange at rest and during activity </a:t>
                      </a:r>
                      <a:endParaRPr lang="en-US" sz="1600">
                        <a:solidFill>
                          <a:srgbClr val="000000"/>
                        </a:solidFill>
                        <a:effectLst/>
                        <a:latin typeface="Times New Roman"/>
                        <a:ea typeface="Calibri"/>
                      </a:endParaRPr>
                    </a:p>
                  </a:txBody>
                  <a:tcPr marT="0" marB="0"/>
                </a:tc>
                <a:tc>
                  <a:txBody>
                    <a:bodyPr/>
                    <a:lstStyle/>
                    <a:p>
                      <a:pPr marL="342900" marR="0" lvl="0" indent="-342900">
                        <a:spcBef>
                          <a:spcPts val="0"/>
                        </a:spcBef>
                        <a:spcAft>
                          <a:spcPts val="0"/>
                        </a:spcAft>
                        <a:buFont typeface="Symbol"/>
                        <a:buChar char=""/>
                      </a:pPr>
                      <a:r>
                        <a:rPr lang="en-US" sz="1500">
                          <a:solidFill>
                            <a:srgbClr val="000000"/>
                          </a:solidFill>
                          <a:effectLst/>
                          <a:latin typeface="Times New Roman"/>
                          <a:ea typeface="Calibri"/>
                        </a:rPr>
                        <a:t>Therapeutic exercise, including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Continuous or interval exercise programs designed to improve aerobic capacity and/or endurance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Resistance training to improve muscle performance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Inspiratory muscle training in certain populations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Functional training, including gait and mobility training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Airway clearance techniques, if retained secretions limit endurance </a:t>
                      </a:r>
                      <a:endParaRPr lang="en-US" sz="1600">
                        <a:solidFill>
                          <a:srgbClr val="000000"/>
                        </a:solidFill>
                        <a:effectLst/>
                        <a:latin typeface="Times New Roman"/>
                        <a:ea typeface="Calibri"/>
                      </a:endParaRPr>
                    </a:p>
                    <a:p>
                      <a:pPr marL="342900" marR="0" lvl="0" indent="-342900">
                        <a:spcBef>
                          <a:spcPts val="0"/>
                        </a:spcBef>
                        <a:spcAft>
                          <a:spcPts val="0"/>
                        </a:spcAft>
                        <a:buFont typeface="Symbol"/>
                        <a:buChar char=""/>
                      </a:pPr>
                      <a:r>
                        <a:rPr lang="en-US" sz="1500">
                          <a:solidFill>
                            <a:srgbClr val="000000"/>
                          </a:solidFill>
                          <a:effectLst/>
                          <a:latin typeface="Times New Roman"/>
                          <a:ea typeface="Calibri"/>
                        </a:rPr>
                        <a:t>Patient instruction, including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Self monitoring of intensity, signs and symptoms </a:t>
                      </a:r>
                      <a:endParaRPr lang="en-US" sz="1600">
                        <a:solidFill>
                          <a:srgbClr val="000000"/>
                        </a:solidFill>
                        <a:effectLst/>
                        <a:latin typeface="Times New Roman"/>
                        <a:ea typeface="Calibri"/>
                      </a:endParaRPr>
                    </a:p>
                    <a:p>
                      <a:pPr marL="742950" marR="0" lvl="1" indent="-285750">
                        <a:spcBef>
                          <a:spcPts val="0"/>
                        </a:spcBef>
                        <a:spcAft>
                          <a:spcPts val="0"/>
                        </a:spcAft>
                        <a:buFont typeface="Courier New"/>
                        <a:buChar char="o"/>
                      </a:pPr>
                      <a:r>
                        <a:rPr lang="en-US" sz="1500">
                          <a:solidFill>
                            <a:srgbClr val="000000"/>
                          </a:solidFill>
                          <a:effectLst/>
                          <a:latin typeface="Times New Roman"/>
                          <a:ea typeface="Calibri"/>
                        </a:rPr>
                        <a:t>Energy conservation techniques, including pacing, modifying tasks and/or the environment, etc. </a:t>
                      </a:r>
                      <a:endParaRPr lang="en-US" sz="1600">
                        <a:solidFill>
                          <a:srgbClr val="000000"/>
                        </a:solidFill>
                        <a:effectLst/>
                        <a:latin typeface="Times New Roman"/>
                        <a:ea typeface="Calibri"/>
                      </a:endParaRPr>
                    </a:p>
                  </a:txBody>
                  <a:tcPr marT="0" marB="0"/>
                </a:tc>
                <a:extLst>
                  <a:ext uri="{0D108BD9-81ED-4DB2-BD59-A6C34878D82A}">
                    <a16:rowId xmlns:a16="http://schemas.microsoft.com/office/drawing/2014/main" val="10001"/>
                  </a:ext>
                </a:extLst>
              </a:tr>
            </a:tbl>
          </a:graphicData>
        </a:graphic>
      </p:graphicFrame>
      <p:sp>
        <p:nvSpPr>
          <p:cNvPr id="6" name="TextBox 5"/>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spTree>
    <p:extLst>
      <p:ext uri="{BB962C8B-B14F-4D97-AF65-F5344CB8AC3E}">
        <p14:creationId xmlns:p14="http://schemas.microsoft.com/office/powerpoint/2010/main" val="103347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3" action="ppaction://hlinksldjump"/>
            <a:extLst>
              <a:ext uri="{FF2B5EF4-FFF2-40B4-BE49-F238E27FC236}">
                <a16:creationId xmlns:a16="http://schemas.microsoft.com/office/drawing/2014/main" id="{68BF097C-8540-42B6-96C7-6A459C042A46}"/>
              </a:ext>
            </a:extLst>
          </p:cNvPr>
          <p:cNvSpPr/>
          <p:nvPr/>
        </p:nvSpPr>
        <p:spPr>
          <a:xfrm>
            <a:off x="1308207" y="1880501"/>
            <a:ext cx="4241586" cy="4241586"/>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 name="Title 1">
            <a:extLst>
              <a:ext uri="{FF2B5EF4-FFF2-40B4-BE49-F238E27FC236}">
                <a16:creationId xmlns:a16="http://schemas.microsoft.com/office/drawing/2014/main" id="{4C0A480A-8885-4884-A85D-45A045E8931A}"/>
              </a:ext>
            </a:extLst>
          </p:cNvPr>
          <p:cNvSpPr>
            <a:spLocks noGrp="1"/>
          </p:cNvSpPr>
          <p:nvPr>
            <p:ph type="title"/>
          </p:nvPr>
        </p:nvSpPr>
        <p:spPr/>
        <p:txBody>
          <a:bodyPr/>
          <a:lstStyle/>
          <a:p>
            <a:r>
              <a:rPr lang="en-US"/>
              <a:t>Movement</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A615A98-EA87-433F-AE0D-CA450877ADEB}"/>
              </a:ext>
            </a:extLst>
          </p:cNvPr>
          <p:cNvSpPr txBox="1"/>
          <p:nvPr/>
        </p:nvSpPr>
        <p:spPr>
          <a:xfrm>
            <a:off x="4791202" y="710290"/>
            <a:ext cx="2853986" cy="646331"/>
          </a:xfrm>
          <a:prstGeom prst="rect">
            <a:avLst/>
          </a:prstGeom>
          <a:noFill/>
        </p:spPr>
        <p:txBody>
          <a:bodyPr wrap="none" rtlCol="0">
            <a:spAutoFit/>
          </a:bodyPr>
          <a:lstStyle/>
          <a:p>
            <a:r>
              <a:rPr lang="en-US"/>
              <a:t>Specific Type of Intervention</a:t>
            </a:r>
          </a:p>
          <a:p>
            <a:r>
              <a:rPr lang="en-US"/>
              <a:t>Best Provider</a:t>
            </a:r>
          </a:p>
        </p:txBody>
      </p:sp>
      <p:sp>
        <p:nvSpPr>
          <p:cNvPr id="5" name="Arrow: Right 4">
            <a:extLst>
              <a:ext uri="{FF2B5EF4-FFF2-40B4-BE49-F238E27FC236}">
                <a16:creationId xmlns:a16="http://schemas.microsoft.com/office/drawing/2014/main" id="{E41ACD92-38F2-4BC1-8930-BB549E0623E6}"/>
              </a:ext>
            </a:extLst>
          </p:cNvPr>
          <p:cNvSpPr/>
          <p:nvPr/>
        </p:nvSpPr>
        <p:spPr>
          <a:xfrm>
            <a:off x="3544863" y="795403"/>
            <a:ext cx="10897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BCD519-4332-4D05-BCB8-31603F3720B9}"/>
              </a:ext>
            </a:extLst>
          </p:cNvPr>
          <p:cNvSpPr txBox="1"/>
          <p:nvPr/>
        </p:nvSpPr>
        <p:spPr>
          <a:xfrm>
            <a:off x="495682" y="1286979"/>
            <a:ext cx="3369064" cy="369332"/>
          </a:xfrm>
          <a:prstGeom prst="rect">
            <a:avLst/>
          </a:prstGeom>
          <a:noFill/>
        </p:spPr>
        <p:txBody>
          <a:bodyPr wrap="none" rtlCol="0">
            <a:spAutoFit/>
          </a:bodyPr>
          <a:lstStyle/>
          <a:p>
            <a:r>
              <a:rPr lang="en-US"/>
              <a:t>**Must Stress Fully Rule In/Out**</a:t>
            </a:r>
          </a:p>
        </p:txBody>
      </p:sp>
      <p:graphicFrame>
        <p:nvGraphicFramePr>
          <p:cNvPr id="8" name="Content Placeholder 5">
            <a:extLst>
              <a:ext uri="{FF2B5EF4-FFF2-40B4-BE49-F238E27FC236}">
                <a16:creationId xmlns:a16="http://schemas.microsoft.com/office/drawing/2014/main" id="{420352E8-600C-41A0-BFF4-82F9B6BBE325}"/>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1066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93C16E-3354-7982-4DB4-423CD5DD8105}"/>
              </a:ext>
            </a:extLst>
          </p:cNvPr>
          <p:cNvSpPr/>
          <p:nvPr/>
        </p:nvSpPr>
        <p:spPr>
          <a:xfrm>
            <a:off x="5015136" y="2192684"/>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Condition (Pathology)</a:t>
            </a:r>
          </a:p>
        </p:txBody>
      </p:sp>
      <p:sp>
        <p:nvSpPr>
          <p:cNvPr id="5" name="Rectangle: Rounded Corners 4">
            <a:extLst>
              <a:ext uri="{FF2B5EF4-FFF2-40B4-BE49-F238E27FC236}">
                <a16:creationId xmlns:a16="http://schemas.microsoft.com/office/drawing/2014/main" id="{BF70C1AE-D591-D6AA-5DB3-F5F4DCB32E6E}"/>
              </a:ext>
            </a:extLst>
          </p:cNvPr>
          <p:cNvSpPr/>
          <p:nvPr/>
        </p:nvSpPr>
        <p:spPr>
          <a:xfrm>
            <a:off x="1366230" y="3699023"/>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Body Structures/Function (Impairments)</a:t>
            </a:r>
          </a:p>
        </p:txBody>
      </p:sp>
      <p:sp>
        <p:nvSpPr>
          <p:cNvPr id="6" name="Rectangle: Rounded Corners 5">
            <a:extLst>
              <a:ext uri="{FF2B5EF4-FFF2-40B4-BE49-F238E27FC236}">
                <a16:creationId xmlns:a16="http://schemas.microsoft.com/office/drawing/2014/main" id="{575E485F-7CEC-0F1F-D1AE-81A312A3B415}"/>
              </a:ext>
            </a:extLst>
          </p:cNvPr>
          <p:cNvSpPr/>
          <p:nvPr/>
        </p:nvSpPr>
        <p:spPr>
          <a:xfrm>
            <a:off x="5015136" y="3697488"/>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a:t>
            </a:r>
          </a:p>
          <a:p>
            <a:pPr algn="ctr"/>
            <a:r>
              <a:rPr lang="en-US" dirty="0"/>
              <a:t>(Functional Tasks)</a:t>
            </a:r>
          </a:p>
        </p:txBody>
      </p:sp>
      <p:sp>
        <p:nvSpPr>
          <p:cNvPr id="7" name="Rectangle: Rounded Corners 6">
            <a:extLst>
              <a:ext uri="{FF2B5EF4-FFF2-40B4-BE49-F238E27FC236}">
                <a16:creationId xmlns:a16="http://schemas.microsoft.com/office/drawing/2014/main" id="{1FCFA314-F3DE-AB12-AB5B-DCB3689BA64C}"/>
              </a:ext>
            </a:extLst>
          </p:cNvPr>
          <p:cNvSpPr/>
          <p:nvPr/>
        </p:nvSpPr>
        <p:spPr>
          <a:xfrm>
            <a:off x="8603185" y="3697488"/>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Participation (Social)</a:t>
            </a:r>
          </a:p>
        </p:txBody>
      </p:sp>
      <p:sp>
        <p:nvSpPr>
          <p:cNvPr id="8" name="Rectangle: Rounded Corners 7">
            <a:extLst>
              <a:ext uri="{FF2B5EF4-FFF2-40B4-BE49-F238E27FC236}">
                <a16:creationId xmlns:a16="http://schemas.microsoft.com/office/drawing/2014/main" id="{DAA433A0-011C-F5F8-B858-A9ECE85B3226}"/>
              </a:ext>
            </a:extLst>
          </p:cNvPr>
          <p:cNvSpPr/>
          <p:nvPr/>
        </p:nvSpPr>
        <p:spPr>
          <a:xfrm>
            <a:off x="3175085" y="5158587"/>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Factors</a:t>
            </a:r>
          </a:p>
        </p:txBody>
      </p:sp>
      <p:sp>
        <p:nvSpPr>
          <p:cNvPr id="9" name="Rectangle: Rounded Corners 8">
            <a:extLst>
              <a:ext uri="{FF2B5EF4-FFF2-40B4-BE49-F238E27FC236}">
                <a16:creationId xmlns:a16="http://schemas.microsoft.com/office/drawing/2014/main" id="{EB4EE3A5-FE87-22D2-8F02-558D4CAFF438}"/>
              </a:ext>
            </a:extLst>
          </p:cNvPr>
          <p:cNvSpPr/>
          <p:nvPr/>
        </p:nvSpPr>
        <p:spPr>
          <a:xfrm>
            <a:off x="6855189" y="5171372"/>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Personal Factors</a:t>
            </a:r>
          </a:p>
        </p:txBody>
      </p:sp>
      <p:cxnSp>
        <p:nvCxnSpPr>
          <p:cNvPr id="12" name="Straight Arrow Connector 11">
            <a:extLst>
              <a:ext uri="{FF2B5EF4-FFF2-40B4-BE49-F238E27FC236}">
                <a16:creationId xmlns:a16="http://schemas.microsoft.com/office/drawing/2014/main" id="{76C0BC7D-FB38-FC78-061C-21A63D53FC19}"/>
              </a:ext>
            </a:extLst>
          </p:cNvPr>
          <p:cNvCxnSpPr>
            <a:cxnSpLocks/>
            <a:stCxn id="4" idx="1"/>
            <a:endCxn id="5" idx="0"/>
          </p:cNvCxnSpPr>
          <p:nvPr/>
        </p:nvCxnSpPr>
        <p:spPr>
          <a:xfrm flipH="1">
            <a:off x="2447094" y="2662158"/>
            <a:ext cx="2568042" cy="10368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D48564-F1CC-52F6-7722-4ACC2D71EEE9}"/>
              </a:ext>
            </a:extLst>
          </p:cNvPr>
          <p:cNvCxnSpPr>
            <a:cxnSpLocks/>
            <a:stCxn id="4" idx="2"/>
            <a:endCxn id="6" idx="0"/>
          </p:cNvCxnSpPr>
          <p:nvPr/>
        </p:nvCxnSpPr>
        <p:spPr>
          <a:xfrm>
            <a:off x="6096000" y="3131631"/>
            <a:ext cx="0" cy="5658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71CEC9-87FF-F673-2819-11B289AE7008}"/>
              </a:ext>
            </a:extLst>
          </p:cNvPr>
          <p:cNvCxnSpPr>
            <a:cxnSpLocks/>
            <a:stCxn id="4" idx="3"/>
            <a:endCxn id="7" idx="0"/>
          </p:cNvCxnSpPr>
          <p:nvPr/>
        </p:nvCxnSpPr>
        <p:spPr>
          <a:xfrm>
            <a:off x="7176864" y="2662158"/>
            <a:ext cx="2507185" cy="10353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4BDCD8-EE84-56CD-9E63-25A8858E38F1}"/>
              </a:ext>
            </a:extLst>
          </p:cNvPr>
          <p:cNvCxnSpPr>
            <a:cxnSpLocks/>
            <a:stCxn id="7" idx="1"/>
            <a:endCxn id="6" idx="3"/>
          </p:cNvCxnSpPr>
          <p:nvPr/>
        </p:nvCxnSpPr>
        <p:spPr>
          <a:xfrm flipH="1">
            <a:off x="7176864" y="4166962"/>
            <a:ext cx="142632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9CFD6D3-15F3-62E1-C5D2-CAB486D2772B}"/>
              </a:ext>
            </a:extLst>
          </p:cNvPr>
          <p:cNvCxnSpPr>
            <a:cxnSpLocks/>
            <a:stCxn id="6" idx="1"/>
            <a:endCxn id="5" idx="3"/>
          </p:cNvCxnSpPr>
          <p:nvPr/>
        </p:nvCxnSpPr>
        <p:spPr>
          <a:xfrm flipH="1">
            <a:off x="3527958" y="4166962"/>
            <a:ext cx="1487178" cy="15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1CCE2A-23B3-2EAE-6F09-7555DB60030D}"/>
              </a:ext>
            </a:extLst>
          </p:cNvPr>
          <p:cNvCxnSpPr>
            <a:cxnSpLocks/>
            <a:stCxn id="6" idx="2"/>
            <a:endCxn id="8" idx="0"/>
          </p:cNvCxnSpPr>
          <p:nvPr/>
        </p:nvCxnSpPr>
        <p:spPr>
          <a:xfrm flipH="1">
            <a:off x="4255949" y="4636435"/>
            <a:ext cx="1840051" cy="522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C67420-BE89-9D9A-8371-92935BFAEDA1}"/>
              </a:ext>
            </a:extLst>
          </p:cNvPr>
          <p:cNvCxnSpPr>
            <a:cxnSpLocks/>
            <a:stCxn id="6" idx="2"/>
            <a:endCxn id="9" idx="0"/>
          </p:cNvCxnSpPr>
          <p:nvPr/>
        </p:nvCxnSpPr>
        <p:spPr>
          <a:xfrm>
            <a:off x="6096000" y="4636435"/>
            <a:ext cx="1840053" cy="534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C0DFCD0-458B-D72F-51E4-FB7566B8600D}"/>
              </a:ext>
            </a:extLst>
          </p:cNvPr>
          <p:cNvCxnSpPr>
            <a:cxnSpLocks/>
            <a:stCxn id="9" idx="1"/>
            <a:endCxn id="8" idx="3"/>
          </p:cNvCxnSpPr>
          <p:nvPr/>
        </p:nvCxnSpPr>
        <p:spPr>
          <a:xfrm flipH="1" flipV="1">
            <a:off x="5336813" y="5628061"/>
            <a:ext cx="1518376" cy="127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66799E-5B7D-2FFC-DACD-E2EA5BA9A654}"/>
              </a:ext>
            </a:extLst>
          </p:cNvPr>
          <p:cNvCxnSpPr>
            <a:cxnSpLocks/>
            <a:stCxn id="8" idx="0"/>
            <a:endCxn id="5" idx="2"/>
          </p:cNvCxnSpPr>
          <p:nvPr/>
        </p:nvCxnSpPr>
        <p:spPr>
          <a:xfrm flipH="1" flipV="1">
            <a:off x="2447094" y="4637970"/>
            <a:ext cx="1808855" cy="5206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22E62E4-4E70-491D-9616-9BECF29DB5C4}"/>
              </a:ext>
            </a:extLst>
          </p:cNvPr>
          <p:cNvCxnSpPr>
            <a:cxnSpLocks/>
            <a:stCxn id="7" idx="2"/>
            <a:endCxn id="9" idx="0"/>
          </p:cNvCxnSpPr>
          <p:nvPr/>
        </p:nvCxnSpPr>
        <p:spPr>
          <a:xfrm flipH="1">
            <a:off x="7936053" y="4636435"/>
            <a:ext cx="1747996" cy="534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40">
            <a:extLst>
              <a:ext uri="{FF2B5EF4-FFF2-40B4-BE49-F238E27FC236}">
                <a16:creationId xmlns:a16="http://schemas.microsoft.com/office/drawing/2014/main" id="{F12A097C-63AE-8297-9068-0B3F9B6F0ACE}"/>
              </a:ext>
            </a:extLst>
          </p:cNvPr>
          <p:cNvSpPr>
            <a:spLocks noGrp="1"/>
          </p:cNvSpPr>
          <p:nvPr>
            <p:ph type="title"/>
          </p:nvPr>
        </p:nvSpPr>
        <p:spPr/>
        <p:txBody>
          <a:bodyPr>
            <a:noAutofit/>
          </a:bodyPr>
          <a:lstStyle/>
          <a:p>
            <a:r>
              <a:rPr lang="en-US" sz="4400" dirty="0"/>
              <a:t>International Classification of Function Model</a:t>
            </a:r>
          </a:p>
        </p:txBody>
      </p:sp>
    </p:spTree>
    <p:extLst>
      <p:ext uri="{BB962C8B-B14F-4D97-AF65-F5344CB8AC3E}">
        <p14:creationId xmlns:p14="http://schemas.microsoft.com/office/powerpoint/2010/main" val="35070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301237335"/>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completed at least once per visit and may occur 10+ times in a single visit</a:t>
            </a:r>
          </a:p>
        </p:txBody>
      </p:sp>
    </p:spTree>
    <p:extLst>
      <p:ext uri="{BB962C8B-B14F-4D97-AF65-F5344CB8AC3E}">
        <p14:creationId xmlns:p14="http://schemas.microsoft.com/office/powerpoint/2010/main" val="3747190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a:t>
            </a:r>
          </a:p>
          <a:p>
            <a:r>
              <a:rPr lang="en-US"/>
              <a:t>What are my options?</a:t>
            </a:r>
          </a:p>
          <a:p>
            <a:r>
              <a:rPr lang="en-US"/>
              <a:t>How can you help me?</a:t>
            </a:r>
          </a:p>
          <a:p>
            <a:r>
              <a:rPr lang="en-US"/>
              <a:t>How long will it take?</a:t>
            </a:r>
          </a:p>
          <a:p>
            <a:r>
              <a:rPr lang="en-US"/>
              <a:t>How much will it cost?</a:t>
            </a:r>
          </a:p>
        </p:txBody>
      </p:sp>
      <p:sp>
        <p:nvSpPr>
          <p:cNvPr id="11" name="Equal 3">
            <a:extLst>
              <a:ext uri="{FF2B5EF4-FFF2-40B4-BE49-F238E27FC236}">
                <a16:creationId xmlns:a16="http://schemas.microsoft.com/office/drawing/2014/main" id="{68E7750C-72DA-42FE-966C-E6BD972F8580}"/>
              </a:ext>
            </a:extLst>
          </p:cNvPr>
          <p:cNvSpPr/>
          <p:nvPr/>
        </p:nvSpPr>
        <p:spPr>
          <a:xfrm>
            <a:off x="5088731" y="2495550"/>
            <a:ext cx="1557338" cy="12001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100% Challenge - H &amp; M Transmission and Automotive Repair Services In  Castle Rock, CO">
            <a:extLst>
              <a:ext uri="{FF2B5EF4-FFF2-40B4-BE49-F238E27FC236}">
                <a16:creationId xmlns:a16="http://schemas.microsoft.com/office/drawing/2014/main" id="{E20B3B17-6D7B-4B3D-B78C-1485AE96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10" y="1153008"/>
            <a:ext cx="3349340" cy="3885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572F7C-E7B9-473C-B9EF-27F1642D9DF1}"/>
              </a:ext>
            </a:extLst>
          </p:cNvPr>
          <p:cNvSpPr txBox="1"/>
          <p:nvPr/>
        </p:nvSpPr>
        <p:spPr>
          <a:xfrm>
            <a:off x="594360" y="6126480"/>
            <a:ext cx="1359026" cy="369332"/>
          </a:xfrm>
          <a:prstGeom prst="rect">
            <a:avLst/>
          </a:prstGeom>
          <a:noFill/>
        </p:spPr>
        <p:txBody>
          <a:bodyPr wrap="none" rtlCol="0">
            <a:spAutoFit/>
          </a:bodyPr>
          <a:lstStyle/>
          <a:p>
            <a:r>
              <a:rPr lang="en-US"/>
              <a:t>Gifford 2014</a:t>
            </a:r>
          </a:p>
        </p:txBody>
      </p:sp>
    </p:spTree>
    <p:extLst>
      <p:ext uri="{BB962C8B-B14F-4D97-AF65-F5344CB8AC3E}">
        <p14:creationId xmlns:p14="http://schemas.microsoft.com/office/powerpoint/2010/main" val="303667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F10A-C13A-42E8-8496-CF749287786E}"/>
              </a:ext>
            </a:extLst>
          </p:cNvPr>
          <p:cNvSpPr>
            <a:spLocks noGrp="1"/>
          </p:cNvSpPr>
          <p:nvPr>
            <p:ph type="title"/>
          </p:nvPr>
        </p:nvSpPr>
        <p:spPr/>
        <p:txBody>
          <a:bodyPr/>
          <a:lstStyle/>
          <a:p>
            <a:r>
              <a:rPr lang="en-US"/>
              <a:t>What is wrong with me?</a:t>
            </a:r>
          </a:p>
        </p:txBody>
      </p:sp>
      <p:sp>
        <p:nvSpPr>
          <p:cNvPr id="3" name="Content Placeholder 2">
            <a:extLst>
              <a:ext uri="{FF2B5EF4-FFF2-40B4-BE49-F238E27FC236}">
                <a16:creationId xmlns:a16="http://schemas.microsoft.com/office/drawing/2014/main" id="{989C799A-2A5E-4B24-9190-1096158ADDA4}"/>
              </a:ext>
            </a:extLst>
          </p:cNvPr>
          <p:cNvSpPr>
            <a:spLocks noGrp="1"/>
          </p:cNvSpPr>
          <p:nvPr>
            <p:ph idx="1"/>
          </p:nvPr>
        </p:nvSpPr>
        <p:spPr/>
        <p:txBody>
          <a:bodyPr/>
          <a:lstStyle/>
          <a:p>
            <a:r>
              <a:rPr lang="en-US" dirty="0"/>
              <a:t>Patient (or you) has [</a:t>
            </a:r>
            <a:r>
              <a:rPr lang="en-US" dirty="0">
                <a:highlight>
                  <a:srgbClr val="FFFF00"/>
                </a:highlight>
              </a:rPr>
              <a:t>movement problem</a:t>
            </a:r>
            <a:r>
              <a:rPr lang="en-US" dirty="0"/>
              <a:t>], [</a:t>
            </a:r>
            <a:r>
              <a:rPr lang="en-US" dirty="0">
                <a:highlight>
                  <a:srgbClr val="00FF00"/>
                </a:highlight>
              </a:rPr>
              <a:t>dysfunctional neuroplasticity</a:t>
            </a:r>
            <a:r>
              <a:rPr lang="en-US" dirty="0"/>
              <a:t>] and [</a:t>
            </a:r>
            <a:r>
              <a:rPr lang="en-US" dirty="0">
                <a:highlight>
                  <a:srgbClr val="00FFFF"/>
                </a:highlight>
              </a:rPr>
              <a:t>pathology</a:t>
            </a:r>
            <a:r>
              <a:rPr lang="en-US" dirty="0"/>
              <a:t>] resulting in [</a:t>
            </a:r>
            <a:r>
              <a:rPr lang="en-US" dirty="0">
                <a:highlight>
                  <a:srgbClr val="FF00FF"/>
                </a:highlight>
              </a:rPr>
              <a:t>greatest concern</a:t>
            </a:r>
            <a:r>
              <a:rPr lang="en-US" dirty="0"/>
              <a:t>]</a:t>
            </a:r>
          </a:p>
          <a:p>
            <a:endParaRPr lang="en-US" dirty="0"/>
          </a:p>
          <a:p>
            <a:r>
              <a:rPr lang="en-US" dirty="0"/>
              <a:t>Example:</a:t>
            </a:r>
          </a:p>
          <a:p>
            <a:pPr lvl="1"/>
            <a:r>
              <a:rPr lang="en-US" dirty="0"/>
              <a:t>Patient (or you) has [</a:t>
            </a:r>
            <a:r>
              <a:rPr lang="en-US" dirty="0">
                <a:highlight>
                  <a:srgbClr val="FFFF00"/>
                </a:highlight>
              </a:rPr>
              <a:t>lumbar hypomobility with directional preference for extension</a:t>
            </a:r>
            <a:r>
              <a:rPr lang="en-US" dirty="0"/>
              <a:t>], [</a:t>
            </a:r>
            <a:r>
              <a:rPr lang="en-US" dirty="0">
                <a:highlight>
                  <a:srgbClr val="00FF00"/>
                </a:highlight>
              </a:rPr>
              <a:t>peripheral neuropathic pain</a:t>
            </a:r>
            <a:r>
              <a:rPr lang="en-US" dirty="0"/>
              <a:t>] and [</a:t>
            </a:r>
            <a:r>
              <a:rPr lang="en-US" dirty="0" err="1">
                <a:highlight>
                  <a:srgbClr val="00FFFF"/>
                </a:highlight>
              </a:rPr>
              <a:t>L5</a:t>
            </a:r>
            <a:r>
              <a:rPr lang="en-US" dirty="0">
                <a:highlight>
                  <a:srgbClr val="00FFFF"/>
                </a:highlight>
              </a:rPr>
              <a:t> radiculopathy</a:t>
            </a:r>
            <a:r>
              <a:rPr lang="en-US" dirty="0"/>
              <a:t>] resulting in [</a:t>
            </a:r>
            <a:r>
              <a:rPr lang="en-US" dirty="0">
                <a:highlight>
                  <a:srgbClr val="FF00FF"/>
                </a:highlight>
              </a:rPr>
              <a:t>not being able to sit on a plane for 6 hours to go on vacation</a:t>
            </a:r>
            <a:r>
              <a:rPr lang="en-US" dirty="0"/>
              <a:t>]</a:t>
            </a:r>
          </a:p>
        </p:txBody>
      </p:sp>
    </p:spTree>
    <p:extLst>
      <p:ext uri="{BB962C8B-B14F-4D97-AF65-F5344CB8AC3E}">
        <p14:creationId xmlns:p14="http://schemas.microsoft.com/office/powerpoint/2010/main" val="4222810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81D8-2576-4A1B-8F1E-24B83C55F222}"/>
              </a:ext>
            </a:extLst>
          </p:cNvPr>
          <p:cNvSpPr>
            <a:spLocks noGrp="1"/>
          </p:cNvSpPr>
          <p:nvPr>
            <p:ph type="title"/>
          </p:nvPr>
        </p:nvSpPr>
        <p:spPr/>
        <p:txBody>
          <a:bodyPr/>
          <a:lstStyle/>
          <a:p>
            <a:r>
              <a:rPr lang="en-US"/>
              <a:t>What are my options?</a:t>
            </a:r>
          </a:p>
        </p:txBody>
      </p:sp>
      <p:sp>
        <p:nvSpPr>
          <p:cNvPr id="4" name="TextBox 3">
            <a:extLst>
              <a:ext uri="{FF2B5EF4-FFF2-40B4-BE49-F238E27FC236}">
                <a16:creationId xmlns:a16="http://schemas.microsoft.com/office/drawing/2014/main" id="{C987E414-EB5D-4138-B3F9-B51CFEFBBFA7}"/>
              </a:ext>
            </a:extLst>
          </p:cNvPr>
          <p:cNvSpPr txBox="1"/>
          <p:nvPr/>
        </p:nvSpPr>
        <p:spPr>
          <a:xfrm>
            <a:off x="6936883" y="496371"/>
            <a:ext cx="3263185" cy="369332"/>
          </a:xfrm>
          <a:prstGeom prst="rect">
            <a:avLst/>
          </a:prstGeom>
          <a:noFill/>
        </p:spPr>
        <p:txBody>
          <a:bodyPr wrap="square">
            <a:spAutoFit/>
          </a:bodyPr>
          <a:lstStyle/>
          <a:p>
            <a:r>
              <a:rPr lang="en-US" err="1"/>
              <a:t>Throughline</a:t>
            </a:r>
            <a:r>
              <a:rPr lang="en-US"/>
              <a:t>: Greatest Concern</a:t>
            </a:r>
          </a:p>
        </p:txBody>
      </p:sp>
      <p:sp>
        <p:nvSpPr>
          <p:cNvPr id="6" name="Content Placeholder 5">
            <a:extLst>
              <a:ext uri="{FF2B5EF4-FFF2-40B4-BE49-F238E27FC236}">
                <a16:creationId xmlns:a16="http://schemas.microsoft.com/office/drawing/2014/main" id="{7F8BA11C-D257-4D94-AEDC-E190C276899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51001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F0C4-3F9B-4759-B17B-1A31A1758F1B}"/>
              </a:ext>
            </a:extLst>
          </p:cNvPr>
          <p:cNvSpPr>
            <a:spLocks noGrp="1"/>
          </p:cNvSpPr>
          <p:nvPr>
            <p:ph type="title"/>
          </p:nvPr>
        </p:nvSpPr>
        <p:spPr/>
        <p:txBody>
          <a:bodyPr/>
          <a:lstStyle/>
          <a:p>
            <a:r>
              <a:rPr lang="en-US"/>
              <a:t>How can you help me?</a:t>
            </a:r>
          </a:p>
        </p:txBody>
      </p:sp>
      <p:graphicFrame>
        <p:nvGraphicFramePr>
          <p:cNvPr id="4" name="Content Placeholder 5">
            <a:extLst>
              <a:ext uri="{FF2B5EF4-FFF2-40B4-BE49-F238E27FC236}">
                <a16:creationId xmlns:a16="http://schemas.microsoft.com/office/drawing/2014/main" id="{DEF2AE33-AE7C-4367-B133-7941D4D4292E}"/>
              </a:ext>
            </a:extLst>
          </p:cNvPr>
          <p:cNvGraphicFramePr>
            <a:graphicFrameLocks noGrp="1"/>
          </p:cNvGraphicFramePr>
          <p:nvPr>
            <p:ph idx="1"/>
            <p:extLst>
              <p:ext uri="{D42A27DB-BD31-4B8C-83A1-F6EECF244321}">
                <p14:modId xmlns:p14="http://schemas.microsoft.com/office/powerpoint/2010/main" val="34897162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0741E24-00AE-4B73-AEAA-29C75F5438C4}"/>
              </a:ext>
            </a:extLst>
          </p:cNvPr>
          <p:cNvSpPr txBox="1"/>
          <p:nvPr/>
        </p:nvSpPr>
        <p:spPr>
          <a:xfrm>
            <a:off x="6936883" y="496371"/>
            <a:ext cx="3263185" cy="369332"/>
          </a:xfrm>
          <a:prstGeom prst="rect">
            <a:avLst/>
          </a:prstGeom>
          <a:noFill/>
        </p:spPr>
        <p:txBody>
          <a:bodyPr wrap="square">
            <a:spAutoFit/>
          </a:bodyPr>
          <a:lstStyle/>
          <a:p>
            <a:r>
              <a:rPr lang="en-US" err="1"/>
              <a:t>Throughline</a:t>
            </a:r>
            <a:r>
              <a:rPr lang="en-US"/>
              <a:t>: Greatest Concern</a:t>
            </a:r>
          </a:p>
        </p:txBody>
      </p:sp>
    </p:spTree>
    <p:extLst>
      <p:ext uri="{BB962C8B-B14F-4D97-AF65-F5344CB8AC3E}">
        <p14:creationId xmlns:p14="http://schemas.microsoft.com/office/powerpoint/2010/main" val="42671769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531E-7445-4644-B6DF-113BAD05729B}"/>
              </a:ext>
            </a:extLst>
          </p:cNvPr>
          <p:cNvSpPr>
            <a:spLocks noGrp="1"/>
          </p:cNvSpPr>
          <p:nvPr>
            <p:ph type="title"/>
          </p:nvPr>
        </p:nvSpPr>
        <p:spPr/>
        <p:txBody>
          <a:bodyPr/>
          <a:lstStyle/>
          <a:p>
            <a:r>
              <a:rPr lang="en-US"/>
              <a:t>How long will it take?</a:t>
            </a:r>
          </a:p>
        </p:txBody>
      </p:sp>
      <p:sp>
        <p:nvSpPr>
          <p:cNvPr id="5" name="Content Placeholder 4">
            <a:extLst>
              <a:ext uri="{FF2B5EF4-FFF2-40B4-BE49-F238E27FC236}">
                <a16:creationId xmlns:a16="http://schemas.microsoft.com/office/drawing/2014/main" id="{0D700FB3-E3E4-48FC-9A7A-13A684301C60}"/>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0791E376-A6C7-4AEA-8843-A8012EB67394}"/>
              </a:ext>
            </a:extLst>
          </p:cNvPr>
          <p:cNvSpPr txBox="1"/>
          <p:nvPr/>
        </p:nvSpPr>
        <p:spPr>
          <a:xfrm>
            <a:off x="6936883" y="496371"/>
            <a:ext cx="3263185" cy="369332"/>
          </a:xfrm>
          <a:prstGeom prst="rect">
            <a:avLst/>
          </a:prstGeom>
          <a:noFill/>
        </p:spPr>
        <p:txBody>
          <a:bodyPr wrap="square">
            <a:spAutoFit/>
          </a:bodyPr>
          <a:lstStyle/>
          <a:p>
            <a:r>
              <a:rPr lang="en-US" err="1"/>
              <a:t>Throughline</a:t>
            </a:r>
            <a:r>
              <a:rPr lang="en-US"/>
              <a:t>: Greatest Concern</a:t>
            </a:r>
          </a:p>
        </p:txBody>
      </p:sp>
    </p:spTree>
    <p:extLst>
      <p:ext uri="{BB962C8B-B14F-4D97-AF65-F5344CB8AC3E}">
        <p14:creationId xmlns:p14="http://schemas.microsoft.com/office/powerpoint/2010/main" val="3255910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04FD-22D4-4E22-B8A6-F9E6EC66495F}"/>
              </a:ext>
            </a:extLst>
          </p:cNvPr>
          <p:cNvSpPr>
            <a:spLocks noGrp="1"/>
          </p:cNvSpPr>
          <p:nvPr>
            <p:ph type="title"/>
          </p:nvPr>
        </p:nvSpPr>
        <p:spPr/>
        <p:txBody>
          <a:bodyPr/>
          <a:lstStyle/>
          <a:p>
            <a:r>
              <a:rPr lang="en-US"/>
              <a:t>How much will it cost?</a:t>
            </a:r>
          </a:p>
        </p:txBody>
      </p:sp>
      <p:sp>
        <p:nvSpPr>
          <p:cNvPr id="3" name="Content Placeholder 2">
            <a:extLst>
              <a:ext uri="{FF2B5EF4-FFF2-40B4-BE49-F238E27FC236}">
                <a16:creationId xmlns:a16="http://schemas.microsoft.com/office/drawing/2014/main" id="{2B9B3DDF-A566-458D-B821-593D2484936D}"/>
              </a:ext>
            </a:extLst>
          </p:cNvPr>
          <p:cNvSpPr>
            <a:spLocks noGrp="1"/>
          </p:cNvSpPr>
          <p:nvPr>
            <p:ph idx="1"/>
          </p:nvPr>
        </p:nvSpPr>
        <p:spPr/>
        <p:txBody>
          <a:bodyPr/>
          <a:lstStyle/>
          <a:p>
            <a:r>
              <a:rPr lang="en-US"/>
              <a:t>Money</a:t>
            </a:r>
          </a:p>
          <a:p>
            <a:r>
              <a:rPr lang="en-US"/>
              <a:t>Time</a:t>
            </a:r>
          </a:p>
          <a:p>
            <a:r>
              <a:rPr lang="en-US"/>
              <a:t>Quality of life</a:t>
            </a:r>
          </a:p>
        </p:txBody>
      </p:sp>
      <p:sp>
        <p:nvSpPr>
          <p:cNvPr id="4" name="TextBox 3">
            <a:extLst>
              <a:ext uri="{FF2B5EF4-FFF2-40B4-BE49-F238E27FC236}">
                <a16:creationId xmlns:a16="http://schemas.microsoft.com/office/drawing/2014/main" id="{D88E44A1-B5B0-4385-9C12-1F05DBDF46F4}"/>
              </a:ext>
            </a:extLst>
          </p:cNvPr>
          <p:cNvSpPr txBox="1"/>
          <p:nvPr/>
        </p:nvSpPr>
        <p:spPr>
          <a:xfrm>
            <a:off x="6936883" y="496371"/>
            <a:ext cx="3263185" cy="369332"/>
          </a:xfrm>
          <a:prstGeom prst="rect">
            <a:avLst/>
          </a:prstGeom>
          <a:noFill/>
        </p:spPr>
        <p:txBody>
          <a:bodyPr wrap="square">
            <a:spAutoFit/>
          </a:bodyPr>
          <a:lstStyle/>
          <a:p>
            <a:r>
              <a:rPr lang="en-US" err="1"/>
              <a:t>Throughline</a:t>
            </a:r>
            <a:r>
              <a:rPr lang="en-US"/>
              <a:t>: Greatest Concern</a:t>
            </a:r>
          </a:p>
        </p:txBody>
      </p:sp>
    </p:spTree>
    <p:extLst>
      <p:ext uri="{BB962C8B-B14F-4D97-AF65-F5344CB8AC3E}">
        <p14:creationId xmlns:p14="http://schemas.microsoft.com/office/powerpoint/2010/main" val="1785143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507263168"/>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completed at least once per visit and may occur 10+ times in a single visit</a:t>
            </a:r>
          </a:p>
        </p:txBody>
      </p:sp>
    </p:spTree>
    <p:extLst>
      <p:ext uri="{BB962C8B-B14F-4D97-AF65-F5344CB8AC3E}">
        <p14:creationId xmlns:p14="http://schemas.microsoft.com/office/powerpoint/2010/main" val="682416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Comparable Sign</a:t>
            </a:r>
          </a:p>
        </p:txBody>
      </p:sp>
      <p:sp>
        <p:nvSpPr>
          <p:cNvPr id="3" name="Text Placeholder 2"/>
          <p:cNvSpPr>
            <a:spLocks noGrp="1"/>
          </p:cNvSpPr>
          <p:nvPr>
            <p:ph sz="half" idx="1"/>
          </p:nvPr>
        </p:nvSpPr>
        <p:spPr/>
        <p:txBody>
          <a:bodyPr/>
          <a:lstStyle/>
          <a:p>
            <a:r>
              <a:rPr lang="en-US"/>
              <a:t>Control</a:t>
            </a:r>
          </a:p>
          <a:p>
            <a:r>
              <a:rPr lang="en-US"/>
              <a:t>Amount</a:t>
            </a:r>
          </a:p>
          <a:p>
            <a:r>
              <a:rPr lang="en-US"/>
              <a:t>Speed</a:t>
            </a:r>
          </a:p>
          <a:p>
            <a:r>
              <a:rPr lang="en-US"/>
              <a:t>Symmetry</a:t>
            </a:r>
          </a:p>
          <a:p>
            <a:r>
              <a:rPr lang="en-US"/>
              <a:t>Symptoms</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36000" y="4038600"/>
            <a:ext cx="3249403" cy="22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urning head to backing out of a parking s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24" y="1600200"/>
            <a:ext cx="319880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1565337"/>
            <a:ext cx="2438400" cy="36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getting into a c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3362063"/>
            <a:ext cx="2518940" cy="308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6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Patient 1</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92242859"/>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2BD1F31F-8C99-43FD-8037-D753CEA59624}"/>
              </a:ext>
            </a:extLst>
          </p:cNvPr>
          <p:cNvSpPr txBox="1"/>
          <p:nvPr/>
        </p:nvSpPr>
        <p:spPr>
          <a:xfrm>
            <a:off x="643689" y="1461837"/>
            <a:ext cx="4309898" cy="923330"/>
          </a:xfrm>
          <a:prstGeom prst="rect">
            <a:avLst/>
          </a:prstGeom>
          <a:noFill/>
        </p:spPr>
        <p:txBody>
          <a:bodyPr wrap="none" rtlCol="0">
            <a:spAutoFit/>
          </a:bodyPr>
          <a:lstStyle/>
          <a:p>
            <a:r>
              <a:rPr lang="en-US"/>
              <a:t>62 y/o female s/p THA anterior approach, </a:t>
            </a:r>
          </a:p>
          <a:p>
            <a:r>
              <a:rPr lang="en-US"/>
              <a:t>hx of CRPS in UE.</a:t>
            </a:r>
          </a:p>
          <a:p>
            <a:r>
              <a:rPr lang="en-US"/>
              <a:t>Currently allodynia &amp; pain t/o anterior thigh</a:t>
            </a:r>
          </a:p>
        </p:txBody>
      </p:sp>
    </p:spTree>
    <p:extLst>
      <p:ext uri="{BB962C8B-B14F-4D97-AF65-F5344CB8AC3E}">
        <p14:creationId xmlns:p14="http://schemas.microsoft.com/office/powerpoint/2010/main" val="84722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93C16E-3354-7982-4DB4-423CD5DD8105}"/>
              </a:ext>
            </a:extLst>
          </p:cNvPr>
          <p:cNvSpPr/>
          <p:nvPr/>
        </p:nvSpPr>
        <p:spPr>
          <a:xfrm>
            <a:off x="5015136" y="2192684"/>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Condition (Pathology)</a:t>
            </a:r>
          </a:p>
        </p:txBody>
      </p:sp>
      <p:sp>
        <p:nvSpPr>
          <p:cNvPr id="5" name="Rectangle: Rounded Corners 4">
            <a:extLst>
              <a:ext uri="{FF2B5EF4-FFF2-40B4-BE49-F238E27FC236}">
                <a16:creationId xmlns:a16="http://schemas.microsoft.com/office/drawing/2014/main" id="{BF70C1AE-D591-D6AA-5DB3-F5F4DCB32E6E}"/>
              </a:ext>
            </a:extLst>
          </p:cNvPr>
          <p:cNvSpPr/>
          <p:nvPr/>
        </p:nvSpPr>
        <p:spPr>
          <a:xfrm>
            <a:off x="1366230" y="3699023"/>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Body Structures/Function (Impairments)</a:t>
            </a:r>
          </a:p>
        </p:txBody>
      </p:sp>
      <p:sp>
        <p:nvSpPr>
          <p:cNvPr id="6" name="Rectangle: Rounded Corners 5">
            <a:extLst>
              <a:ext uri="{FF2B5EF4-FFF2-40B4-BE49-F238E27FC236}">
                <a16:creationId xmlns:a16="http://schemas.microsoft.com/office/drawing/2014/main" id="{575E485F-7CEC-0F1F-D1AE-81A312A3B415}"/>
              </a:ext>
            </a:extLst>
          </p:cNvPr>
          <p:cNvSpPr/>
          <p:nvPr/>
        </p:nvSpPr>
        <p:spPr>
          <a:xfrm>
            <a:off x="5015136" y="3697488"/>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a:t>
            </a:r>
          </a:p>
          <a:p>
            <a:pPr algn="ctr"/>
            <a:r>
              <a:rPr lang="en-US" dirty="0"/>
              <a:t>(Functional Tasks)</a:t>
            </a:r>
          </a:p>
        </p:txBody>
      </p:sp>
      <p:sp>
        <p:nvSpPr>
          <p:cNvPr id="7" name="Rectangle: Rounded Corners 6">
            <a:extLst>
              <a:ext uri="{FF2B5EF4-FFF2-40B4-BE49-F238E27FC236}">
                <a16:creationId xmlns:a16="http://schemas.microsoft.com/office/drawing/2014/main" id="{1FCFA314-F3DE-AB12-AB5B-DCB3689BA64C}"/>
              </a:ext>
            </a:extLst>
          </p:cNvPr>
          <p:cNvSpPr/>
          <p:nvPr/>
        </p:nvSpPr>
        <p:spPr>
          <a:xfrm>
            <a:off x="8603185" y="3697488"/>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Participation (Social)</a:t>
            </a:r>
          </a:p>
        </p:txBody>
      </p:sp>
      <p:sp>
        <p:nvSpPr>
          <p:cNvPr id="8" name="Rectangle: Rounded Corners 7">
            <a:extLst>
              <a:ext uri="{FF2B5EF4-FFF2-40B4-BE49-F238E27FC236}">
                <a16:creationId xmlns:a16="http://schemas.microsoft.com/office/drawing/2014/main" id="{DAA433A0-011C-F5F8-B858-A9ECE85B3226}"/>
              </a:ext>
            </a:extLst>
          </p:cNvPr>
          <p:cNvSpPr/>
          <p:nvPr/>
        </p:nvSpPr>
        <p:spPr>
          <a:xfrm>
            <a:off x="3175085" y="5158587"/>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Factors</a:t>
            </a:r>
          </a:p>
        </p:txBody>
      </p:sp>
      <p:sp>
        <p:nvSpPr>
          <p:cNvPr id="9" name="Rectangle: Rounded Corners 8">
            <a:extLst>
              <a:ext uri="{FF2B5EF4-FFF2-40B4-BE49-F238E27FC236}">
                <a16:creationId xmlns:a16="http://schemas.microsoft.com/office/drawing/2014/main" id="{EB4EE3A5-FE87-22D2-8F02-558D4CAFF438}"/>
              </a:ext>
            </a:extLst>
          </p:cNvPr>
          <p:cNvSpPr/>
          <p:nvPr/>
        </p:nvSpPr>
        <p:spPr>
          <a:xfrm>
            <a:off x="6855189" y="5171372"/>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Personal Factors</a:t>
            </a:r>
          </a:p>
        </p:txBody>
      </p:sp>
      <p:cxnSp>
        <p:nvCxnSpPr>
          <p:cNvPr id="12" name="Straight Arrow Connector 11">
            <a:extLst>
              <a:ext uri="{FF2B5EF4-FFF2-40B4-BE49-F238E27FC236}">
                <a16:creationId xmlns:a16="http://schemas.microsoft.com/office/drawing/2014/main" id="{76C0BC7D-FB38-FC78-061C-21A63D53FC19}"/>
              </a:ext>
            </a:extLst>
          </p:cNvPr>
          <p:cNvCxnSpPr>
            <a:cxnSpLocks/>
            <a:stCxn id="4" idx="1"/>
            <a:endCxn id="5" idx="0"/>
          </p:cNvCxnSpPr>
          <p:nvPr/>
        </p:nvCxnSpPr>
        <p:spPr>
          <a:xfrm flipH="1">
            <a:off x="2447094" y="2662158"/>
            <a:ext cx="2568042" cy="10368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D48564-F1CC-52F6-7722-4ACC2D71EEE9}"/>
              </a:ext>
            </a:extLst>
          </p:cNvPr>
          <p:cNvCxnSpPr>
            <a:cxnSpLocks/>
            <a:stCxn id="4" idx="2"/>
            <a:endCxn id="6" idx="0"/>
          </p:cNvCxnSpPr>
          <p:nvPr/>
        </p:nvCxnSpPr>
        <p:spPr>
          <a:xfrm>
            <a:off x="6096000" y="3131631"/>
            <a:ext cx="0" cy="5658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71CEC9-87FF-F673-2819-11B289AE7008}"/>
              </a:ext>
            </a:extLst>
          </p:cNvPr>
          <p:cNvCxnSpPr>
            <a:cxnSpLocks/>
            <a:stCxn id="4" idx="3"/>
            <a:endCxn id="7" idx="0"/>
          </p:cNvCxnSpPr>
          <p:nvPr/>
        </p:nvCxnSpPr>
        <p:spPr>
          <a:xfrm>
            <a:off x="7176864" y="2662158"/>
            <a:ext cx="2507185" cy="10353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4BDCD8-EE84-56CD-9E63-25A8858E38F1}"/>
              </a:ext>
            </a:extLst>
          </p:cNvPr>
          <p:cNvCxnSpPr>
            <a:cxnSpLocks/>
            <a:stCxn id="7" idx="1"/>
            <a:endCxn id="6" idx="3"/>
          </p:cNvCxnSpPr>
          <p:nvPr/>
        </p:nvCxnSpPr>
        <p:spPr>
          <a:xfrm flipH="1">
            <a:off x="7176864" y="4166962"/>
            <a:ext cx="142632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9CFD6D3-15F3-62E1-C5D2-CAB486D2772B}"/>
              </a:ext>
            </a:extLst>
          </p:cNvPr>
          <p:cNvCxnSpPr>
            <a:cxnSpLocks/>
            <a:stCxn id="6" idx="1"/>
            <a:endCxn id="5" idx="3"/>
          </p:cNvCxnSpPr>
          <p:nvPr/>
        </p:nvCxnSpPr>
        <p:spPr>
          <a:xfrm flipH="1">
            <a:off x="3527958" y="4166962"/>
            <a:ext cx="1487178" cy="15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1CCE2A-23B3-2EAE-6F09-7555DB60030D}"/>
              </a:ext>
            </a:extLst>
          </p:cNvPr>
          <p:cNvCxnSpPr>
            <a:cxnSpLocks/>
            <a:stCxn id="6" idx="2"/>
            <a:endCxn id="8" idx="0"/>
          </p:cNvCxnSpPr>
          <p:nvPr/>
        </p:nvCxnSpPr>
        <p:spPr>
          <a:xfrm flipH="1">
            <a:off x="4255949" y="4636435"/>
            <a:ext cx="1840051" cy="522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C67420-BE89-9D9A-8371-92935BFAEDA1}"/>
              </a:ext>
            </a:extLst>
          </p:cNvPr>
          <p:cNvCxnSpPr>
            <a:cxnSpLocks/>
            <a:stCxn id="6" idx="2"/>
            <a:endCxn id="9" idx="0"/>
          </p:cNvCxnSpPr>
          <p:nvPr/>
        </p:nvCxnSpPr>
        <p:spPr>
          <a:xfrm>
            <a:off x="6096000" y="4636435"/>
            <a:ext cx="1840053" cy="534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C0DFCD0-458B-D72F-51E4-FB7566B8600D}"/>
              </a:ext>
            </a:extLst>
          </p:cNvPr>
          <p:cNvCxnSpPr>
            <a:cxnSpLocks/>
            <a:stCxn id="9" idx="1"/>
            <a:endCxn id="8" idx="3"/>
          </p:cNvCxnSpPr>
          <p:nvPr/>
        </p:nvCxnSpPr>
        <p:spPr>
          <a:xfrm flipH="1" flipV="1">
            <a:off x="5336813" y="5628061"/>
            <a:ext cx="1518376" cy="127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66799E-5B7D-2FFC-DACD-E2EA5BA9A654}"/>
              </a:ext>
            </a:extLst>
          </p:cNvPr>
          <p:cNvCxnSpPr>
            <a:cxnSpLocks/>
            <a:stCxn id="8" idx="0"/>
            <a:endCxn id="5" idx="2"/>
          </p:cNvCxnSpPr>
          <p:nvPr/>
        </p:nvCxnSpPr>
        <p:spPr>
          <a:xfrm flipH="1" flipV="1">
            <a:off x="2447094" y="4637970"/>
            <a:ext cx="1808855" cy="5206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22E62E4-4E70-491D-9616-9BECF29DB5C4}"/>
              </a:ext>
            </a:extLst>
          </p:cNvPr>
          <p:cNvCxnSpPr>
            <a:cxnSpLocks/>
            <a:stCxn id="7" idx="2"/>
            <a:endCxn id="9" idx="0"/>
          </p:cNvCxnSpPr>
          <p:nvPr/>
        </p:nvCxnSpPr>
        <p:spPr>
          <a:xfrm flipH="1">
            <a:off x="7936053" y="4636435"/>
            <a:ext cx="1747996" cy="534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40">
            <a:extLst>
              <a:ext uri="{FF2B5EF4-FFF2-40B4-BE49-F238E27FC236}">
                <a16:creationId xmlns:a16="http://schemas.microsoft.com/office/drawing/2014/main" id="{F12A097C-63AE-8297-9068-0B3F9B6F0ACE}"/>
              </a:ext>
            </a:extLst>
          </p:cNvPr>
          <p:cNvSpPr>
            <a:spLocks noGrp="1"/>
          </p:cNvSpPr>
          <p:nvPr>
            <p:ph type="title"/>
          </p:nvPr>
        </p:nvSpPr>
        <p:spPr/>
        <p:txBody>
          <a:bodyPr>
            <a:noAutofit/>
          </a:bodyPr>
          <a:lstStyle/>
          <a:p>
            <a:r>
              <a:rPr lang="en-US" sz="4400" dirty="0"/>
              <a:t>International Classification of Function Model</a:t>
            </a:r>
          </a:p>
        </p:txBody>
      </p:sp>
      <p:sp>
        <p:nvSpPr>
          <p:cNvPr id="2" name="Oval 1">
            <a:hlinkClick r:id="rId2" action="ppaction://hlinksldjump"/>
            <a:extLst>
              <a:ext uri="{FF2B5EF4-FFF2-40B4-BE49-F238E27FC236}">
                <a16:creationId xmlns:a16="http://schemas.microsoft.com/office/drawing/2014/main" id="{35D81C23-F139-3D7E-4F63-0ED70B402374}"/>
              </a:ext>
            </a:extLst>
          </p:cNvPr>
          <p:cNvSpPr>
            <a:spLocks/>
          </p:cNvSpPr>
          <p:nvPr/>
        </p:nvSpPr>
        <p:spPr>
          <a:xfrm>
            <a:off x="1301400" y="3062744"/>
            <a:ext cx="2297210" cy="2297210"/>
          </a:xfrm>
          <a:prstGeom prst="ellipse">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3" name="Content Placeholder 5">
            <a:extLst>
              <a:ext uri="{FF2B5EF4-FFF2-40B4-BE49-F238E27FC236}">
                <a16:creationId xmlns:a16="http://schemas.microsoft.com/office/drawing/2014/main" id="{B0B0D21E-4DC3-7F7E-10EA-BA4B45069222}"/>
              </a:ext>
            </a:extLst>
          </p:cNvPr>
          <p:cNvGraphicFramePr>
            <a:graphicFrameLocks noGrp="1"/>
          </p:cNvGraphicFramePr>
          <p:nvPr>
            <p:ph idx="1"/>
            <p:extLst>
              <p:ext uri="{D42A27DB-BD31-4B8C-83A1-F6EECF244321}">
                <p14:modId xmlns:p14="http://schemas.microsoft.com/office/powerpoint/2010/main" val="1255485847"/>
              </p:ext>
            </p:extLst>
          </p:nvPr>
        </p:nvGraphicFramePr>
        <p:xfrm>
          <a:off x="1199721" y="3065054"/>
          <a:ext cx="2488406" cy="230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65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32435 -0.25 L -0.16224 -0.25 C -0.08958 -0.25 -1.45833E-6 -0.18102 -1.45833E-6 -0.125 L -1.45833E-6 1.11111E-6 " pathEditMode="relative" rAng="0" ptsTypes="AAAA">
                                      <p:cBhvr>
                                        <p:cTn id="6" dur="2000" fill="hold"/>
                                        <p:tgtEl>
                                          <p:spTgt spid="2"/>
                                        </p:tgtEl>
                                        <p:attrNameLst>
                                          <p:attrName>ppt_x</p:attrName>
                                          <p:attrName>ppt_y</p:attrName>
                                        </p:attrNameLst>
                                      </p:cBhvr>
                                      <p:rCtr x="16211" y="12500"/>
                                    </p:animMotion>
                                  </p:childTnLst>
                                </p:cTn>
                              </p:par>
                              <p:par>
                                <p:cTn id="7" presetID="50" presetClass="path" presetSubtype="0" accel="50000" decel="50000" fill="hold" grpId="0" nodeType="withEffect">
                                  <p:stCondLst>
                                    <p:cond delay="0"/>
                                  </p:stCondLst>
                                  <p:childTnLst>
                                    <p:animMotion origin="layout" path="M -0.32435 -0.25 L -0.16224 -0.25 C -0.08958 -0.25 -6.25E-7 -0.18102 -6.25E-7 -0.125 L -6.25E-7 2.22222E-6 " pathEditMode="relative" rAng="0" ptsTypes="AAAA">
                                      <p:cBhvr>
                                        <p:cTn id="8" dur="2000" fill="hold"/>
                                        <p:tgtEl>
                                          <p:spTgt spid="3"/>
                                        </p:tgtEl>
                                        <p:attrNameLst>
                                          <p:attrName>ppt_x</p:attrName>
                                          <p:attrName>ppt_y</p:attrName>
                                        </p:attrNameLst>
                                      </p:cBhvr>
                                      <p:rCtr x="16211" y="12500"/>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1: 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extLst>
              <p:ext uri="{D42A27DB-BD31-4B8C-83A1-F6EECF244321}">
                <p14:modId xmlns:p14="http://schemas.microsoft.com/office/powerpoint/2010/main" val="2398168621"/>
              </p:ext>
            </p:extLst>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972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FB0C-2225-4B54-B366-F481F030CBE0}"/>
              </a:ext>
            </a:extLst>
          </p:cNvPr>
          <p:cNvSpPr>
            <a:spLocks noGrp="1"/>
          </p:cNvSpPr>
          <p:nvPr>
            <p:ph type="title"/>
          </p:nvPr>
        </p:nvSpPr>
        <p:spPr/>
        <p:txBody>
          <a:bodyPr/>
          <a:lstStyle/>
          <a:p>
            <a:r>
              <a:rPr lang="en-US" dirty="0"/>
              <a:t>Patient 1: History &amp; Physical Exam</a:t>
            </a:r>
          </a:p>
        </p:txBody>
      </p:sp>
      <p:graphicFrame>
        <p:nvGraphicFramePr>
          <p:cNvPr id="3" name="Table 3">
            <a:extLst>
              <a:ext uri="{FF2B5EF4-FFF2-40B4-BE49-F238E27FC236}">
                <a16:creationId xmlns:a16="http://schemas.microsoft.com/office/drawing/2014/main" id="{DD370426-7FD4-447E-BE18-F592C9AF5C10}"/>
              </a:ext>
            </a:extLst>
          </p:cNvPr>
          <p:cNvGraphicFramePr>
            <a:graphicFrameLocks noGrp="1"/>
          </p:cNvGraphicFramePr>
          <p:nvPr>
            <p:ph sz="half" idx="1"/>
            <p:extLst>
              <p:ext uri="{D42A27DB-BD31-4B8C-83A1-F6EECF244321}">
                <p14:modId xmlns:p14="http://schemas.microsoft.com/office/powerpoint/2010/main" val="622908517"/>
              </p:ext>
            </p:extLst>
          </p:nvPr>
        </p:nvGraphicFramePr>
        <p:xfrm>
          <a:off x="342900" y="1381125"/>
          <a:ext cx="5245100" cy="5278120"/>
        </p:xfrm>
        <a:graphic>
          <a:graphicData uri="http://schemas.openxmlformats.org/drawingml/2006/table">
            <a:tbl>
              <a:tblPr firstRow="1" bandRow="1">
                <a:tableStyleId>{5C22544A-7EE6-4342-B048-85BDC9FD1C3A}</a:tableStyleId>
              </a:tblPr>
              <a:tblGrid>
                <a:gridCol w="5245100">
                  <a:extLst>
                    <a:ext uri="{9D8B030D-6E8A-4147-A177-3AD203B41FA5}">
                      <a16:colId xmlns:a16="http://schemas.microsoft.com/office/drawing/2014/main" val="1291936232"/>
                    </a:ext>
                  </a:extLst>
                </a:gridCol>
              </a:tblGrid>
              <a:tr h="370840">
                <a:tc>
                  <a:txBody>
                    <a:bodyPr/>
                    <a:lstStyle/>
                    <a:p>
                      <a:r>
                        <a:rPr lang="en-US" sz="2400" dirty="0">
                          <a:latin typeface="+mn-lt"/>
                        </a:rPr>
                        <a:t>Key History</a:t>
                      </a:r>
                    </a:p>
                  </a:txBody>
                  <a:tcPr/>
                </a:tc>
                <a:extLst>
                  <a:ext uri="{0D108BD9-81ED-4DB2-BD59-A6C34878D82A}">
                    <a16:rowId xmlns:a16="http://schemas.microsoft.com/office/drawing/2014/main" val="4077538278"/>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History of CRPS in R UE</a:t>
                      </a:r>
                    </a:p>
                  </a:txBody>
                  <a:tcPr/>
                </a:tc>
                <a:extLst>
                  <a:ext uri="{0D108BD9-81ED-4DB2-BD59-A6C34878D82A}">
                    <a16:rowId xmlns:a16="http://schemas.microsoft.com/office/drawing/2014/main" val="2885322294"/>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Recent THA, rehab not going well</a:t>
                      </a:r>
                    </a:p>
                  </a:txBody>
                  <a:tcPr/>
                </a:tc>
                <a:extLst>
                  <a:ext uri="{0D108BD9-81ED-4DB2-BD59-A6C34878D82A}">
                    <a16:rowId xmlns:a16="http://schemas.microsoft.com/office/drawing/2014/main" val="935763729"/>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Poor experience with another PT</a:t>
                      </a:r>
                    </a:p>
                  </a:txBody>
                  <a:tcPr/>
                </a:tc>
                <a:extLst>
                  <a:ext uri="{0D108BD9-81ED-4DB2-BD59-A6C34878D82A}">
                    <a16:rowId xmlns:a16="http://schemas.microsoft.com/office/drawing/2014/main" val="1208981106"/>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Allodynia with clothing touching thigh</a:t>
                      </a:r>
                    </a:p>
                  </a:txBody>
                  <a:tcPr/>
                </a:tc>
                <a:extLst>
                  <a:ext uri="{0D108BD9-81ED-4DB2-BD59-A6C34878D82A}">
                    <a16:rowId xmlns:a16="http://schemas.microsoft.com/office/drawing/2014/main" val="2844600351"/>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Pain is getting worse</a:t>
                      </a:r>
                    </a:p>
                  </a:txBody>
                  <a:tcPr/>
                </a:tc>
                <a:extLst>
                  <a:ext uri="{0D108BD9-81ED-4DB2-BD59-A6C34878D82A}">
                    <a16:rowId xmlns:a16="http://schemas.microsoft.com/office/drawing/2014/main" val="2426742142"/>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Location of Pain: Throughout R LE, especially R thigh</a:t>
                      </a:r>
                    </a:p>
                  </a:txBody>
                  <a:tcPr/>
                </a:tc>
                <a:extLst>
                  <a:ext uri="{0D108BD9-81ED-4DB2-BD59-A6C34878D82A}">
                    <a16:rowId xmlns:a16="http://schemas.microsoft.com/office/drawing/2014/main" val="2353837947"/>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Intensity/Quality: Severe, burning, gnawing</a:t>
                      </a:r>
                    </a:p>
                  </a:txBody>
                  <a:tcPr/>
                </a:tc>
                <a:extLst>
                  <a:ext uri="{0D108BD9-81ED-4DB2-BD59-A6C34878D82A}">
                    <a16:rowId xmlns:a16="http://schemas.microsoft.com/office/drawing/2014/main" val="2757055159"/>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Time/Position: Pressure/touch is worse</a:t>
                      </a:r>
                    </a:p>
                  </a:txBody>
                  <a:tcPr/>
                </a:tc>
                <a:extLst>
                  <a:ext uri="{0D108BD9-81ED-4DB2-BD59-A6C34878D82A}">
                    <a16:rowId xmlns:a16="http://schemas.microsoft.com/office/drawing/2014/main" val="50833096"/>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Aggravating: All positions/movements</a:t>
                      </a:r>
                    </a:p>
                  </a:txBody>
                  <a:tcPr/>
                </a:tc>
                <a:extLst>
                  <a:ext uri="{0D108BD9-81ED-4DB2-BD59-A6C34878D82A}">
                    <a16:rowId xmlns:a16="http://schemas.microsoft.com/office/drawing/2014/main" val="2696045342"/>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Alleviating: Opioids do a little</a:t>
                      </a:r>
                    </a:p>
                  </a:txBody>
                  <a:tcPr/>
                </a:tc>
                <a:extLst>
                  <a:ext uri="{0D108BD9-81ED-4DB2-BD59-A6C34878D82A}">
                    <a16:rowId xmlns:a16="http://schemas.microsoft.com/office/drawing/2014/main" val="1495057749"/>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Environmental: Poor experience with another PT</a:t>
                      </a:r>
                    </a:p>
                  </a:txBody>
                  <a:tcPr/>
                </a:tc>
                <a:extLst>
                  <a:ext uri="{0D108BD9-81ED-4DB2-BD59-A6C34878D82A}">
                    <a16:rowId xmlns:a16="http://schemas.microsoft.com/office/drawing/2014/main" val="2551339603"/>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Personal: Anxiety, depression, history of CRPS in UE</a:t>
                      </a:r>
                    </a:p>
                  </a:txBody>
                  <a:tcPr/>
                </a:tc>
                <a:extLst>
                  <a:ext uri="{0D108BD9-81ED-4DB2-BD59-A6C34878D82A}">
                    <a16:rowId xmlns:a16="http://schemas.microsoft.com/office/drawing/2014/main" val="1385910303"/>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Location of Pain: Throughout R LE, especially R thigh</a:t>
                      </a:r>
                    </a:p>
                  </a:txBody>
                  <a:tcPr/>
                </a:tc>
                <a:extLst>
                  <a:ext uri="{0D108BD9-81ED-4DB2-BD59-A6C34878D82A}">
                    <a16:rowId xmlns:a16="http://schemas.microsoft.com/office/drawing/2014/main" val="4141103066"/>
                  </a:ext>
                </a:extLst>
              </a:tr>
            </a:tbl>
          </a:graphicData>
        </a:graphic>
      </p:graphicFrame>
      <p:graphicFrame>
        <p:nvGraphicFramePr>
          <p:cNvPr id="4" name="Table 4">
            <a:extLst>
              <a:ext uri="{FF2B5EF4-FFF2-40B4-BE49-F238E27FC236}">
                <a16:creationId xmlns:a16="http://schemas.microsoft.com/office/drawing/2014/main" id="{19CF6F2B-C3EB-44BF-A111-4335458174BF}"/>
              </a:ext>
            </a:extLst>
          </p:cNvPr>
          <p:cNvGraphicFramePr>
            <a:graphicFrameLocks noGrp="1"/>
          </p:cNvGraphicFramePr>
          <p:nvPr>
            <p:ph sz="half" idx="2"/>
            <p:extLst>
              <p:ext uri="{D42A27DB-BD31-4B8C-83A1-F6EECF244321}">
                <p14:modId xmlns:p14="http://schemas.microsoft.com/office/powerpoint/2010/main" val="1074719969"/>
              </p:ext>
            </p:extLst>
          </p:nvPr>
        </p:nvGraphicFramePr>
        <p:xfrm>
          <a:off x="5735053" y="1381125"/>
          <a:ext cx="6114047" cy="3931920"/>
        </p:xfrm>
        <a:graphic>
          <a:graphicData uri="http://schemas.openxmlformats.org/drawingml/2006/table">
            <a:tbl>
              <a:tblPr firstRow="1" bandRow="1">
                <a:tableStyleId>{5C22544A-7EE6-4342-B048-85BDC9FD1C3A}</a:tableStyleId>
              </a:tblPr>
              <a:tblGrid>
                <a:gridCol w="1979194">
                  <a:extLst>
                    <a:ext uri="{9D8B030D-6E8A-4147-A177-3AD203B41FA5}">
                      <a16:colId xmlns:a16="http://schemas.microsoft.com/office/drawing/2014/main" val="553129903"/>
                    </a:ext>
                  </a:extLst>
                </a:gridCol>
                <a:gridCol w="4134853">
                  <a:extLst>
                    <a:ext uri="{9D8B030D-6E8A-4147-A177-3AD203B41FA5}">
                      <a16:colId xmlns:a16="http://schemas.microsoft.com/office/drawing/2014/main" val="1873348070"/>
                    </a:ext>
                  </a:extLst>
                </a:gridCol>
              </a:tblGrid>
              <a:tr h="370840">
                <a:tc>
                  <a:txBody>
                    <a:bodyPr/>
                    <a:lstStyle/>
                    <a:p>
                      <a:r>
                        <a:rPr lang="en-US" sz="2400" dirty="0"/>
                        <a:t>Physical Exam</a:t>
                      </a:r>
                    </a:p>
                  </a:txBody>
                  <a:tcPr/>
                </a:tc>
                <a:tc>
                  <a:txBody>
                    <a:bodyPr/>
                    <a:lstStyle/>
                    <a:p>
                      <a:r>
                        <a:rPr lang="en-US" sz="2400" dirty="0"/>
                        <a:t>Measure</a:t>
                      </a:r>
                    </a:p>
                  </a:txBody>
                  <a:tcPr/>
                </a:tc>
                <a:extLst>
                  <a:ext uri="{0D108BD9-81ED-4DB2-BD59-A6C34878D82A}">
                    <a16:rowId xmlns:a16="http://schemas.microsoft.com/office/drawing/2014/main" val="913803381"/>
                  </a:ext>
                </a:extLst>
              </a:tr>
              <a:tr h="370840">
                <a:tc>
                  <a:txBody>
                    <a:bodyPr/>
                    <a:lstStyle/>
                    <a:p>
                      <a:r>
                        <a:rPr lang="en-US" sz="2000" dirty="0"/>
                        <a:t>Laterality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2.4s</a:t>
                      </a:r>
                      <a:r>
                        <a:rPr lang="en-US" sz="2000" dirty="0"/>
                        <a:t> on R, 50% accuracy on R</a:t>
                      </a:r>
                    </a:p>
                  </a:txBody>
                  <a:tcPr/>
                </a:tc>
                <a:extLst>
                  <a:ext uri="{0D108BD9-81ED-4DB2-BD59-A6C34878D82A}">
                    <a16:rowId xmlns:a16="http://schemas.microsoft.com/office/drawing/2014/main" val="2857207414"/>
                  </a:ext>
                </a:extLst>
              </a:tr>
              <a:tr h="370840">
                <a:tc>
                  <a:txBody>
                    <a:bodyPr/>
                    <a:lstStyle/>
                    <a:p>
                      <a:r>
                        <a:rPr lang="en-US" sz="2000" dirty="0"/>
                        <a:t>Light touch</a:t>
                      </a:r>
                    </a:p>
                  </a:txBody>
                  <a:tcPr/>
                </a:tc>
                <a:tc>
                  <a:txBody>
                    <a:bodyPr/>
                    <a:lstStyle/>
                    <a:p>
                      <a:r>
                        <a:rPr lang="en-US" sz="2000" dirty="0"/>
                        <a:t>Poor sensation throughout R thigh</a:t>
                      </a:r>
                    </a:p>
                  </a:txBody>
                  <a:tcPr/>
                </a:tc>
                <a:extLst>
                  <a:ext uri="{0D108BD9-81ED-4DB2-BD59-A6C34878D82A}">
                    <a16:rowId xmlns:a16="http://schemas.microsoft.com/office/drawing/2014/main" val="1515822429"/>
                  </a:ext>
                </a:extLst>
              </a:tr>
              <a:tr h="370840">
                <a:tc>
                  <a:txBody>
                    <a:bodyPr/>
                    <a:lstStyle/>
                    <a:p>
                      <a:r>
                        <a:rPr lang="en-US" sz="2000" dirty="0"/>
                        <a:t>Graphesthesia</a:t>
                      </a:r>
                    </a:p>
                  </a:txBody>
                  <a:tcPr/>
                </a:tc>
                <a:tc>
                  <a:txBody>
                    <a:bodyPr/>
                    <a:lstStyle/>
                    <a:p>
                      <a:r>
                        <a:rPr lang="en-US" sz="2000" dirty="0"/>
                        <a:t>Poor throughout R thigh</a:t>
                      </a:r>
                    </a:p>
                  </a:txBody>
                  <a:tcPr/>
                </a:tc>
                <a:extLst>
                  <a:ext uri="{0D108BD9-81ED-4DB2-BD59-A6C34878D82A}">
                    <a16:rowId xmlns:a16="http://schemas.microsoft.com/office/drawing/2014/main" val="3528718344"/>
                  </a:ext>
                </a:extLst>
              </a:tr>
              <a:tr h="370840">
                <a:tc>
                  <a:txBody>
                    <a:bodyPr/>
                    <a:lstStyle/>
                    <a:p>
                      <a:r>
                        <a:rPr lang="en-US" sz="2000" dirty="0"/>
                        <a:t>Hip flexion strength</a:t>
                      </a:r>
                    </a:p>
                  </a:txBody>
                  <a:tcPr/>
                </a:tc>
                <a:tc>
                  <a:txBody>
                    <a:bodyPr/>
                    <a:lstStyle/>
                    <a:p>
                      <a:r>
                        <a:rPr lang="en-US" sz="2000" dirty="0"/>
                        <a:t>2/5 (unable to perform </a:t>
                      </a:r>
                      <a:r>
                        <a:rPr lang="en-US" sz="2000" dirty="0" err="1"/>
                        <a:t>SLR</a:t>
                      </a:r>
                      <a:r>
                        <a:rPr lang="en-US" sz="2000" dirty="0"/>
                        <a:t> against gravity)</a:t>
                      </a:r>
                    </a:p>
                  </a:txBody>
                  <a:tcPr/>
                </a:tc>
                <a:extLst>
                  <a:ext uri="{0D108BD9-81ED-4DB2-BD59-A6C34878D82A}">
                    <a16:rowId xmlns:a16="http://schemas.microsoft.com/office/drawing/2014/main" val="1493436589"/>
                  </a:ext>
                </a:extLst>
              </a:tr>
              <a:tr h="370840">
                <a:tc>
                  <a:txBody>
                    <a:bodyPr/>
                    <a:lstStyle/>
                    <a:p>
                      <a:r>
                        <a:rPr lang="en-US" sz="2000" dirty="0"/>
                        <a:t>Hip Abd PROM</a:t>
                      </a:r>
                    </a:p>
                  </a:txBody>
                  <a:tcPr/>
                </a:tc>
                <a:tc>
                  <a:txBody>
                    <a:bodyPr/>
                    <a:lstStyle/>
                    <a:p>
                      <a:r>
                        <a:rPr lang="en-US" sz="2000" dirty="0"/>
                        <a:t>R 45, L 30</a:t>
                      </a:r>
                    </a:p>
                  </a:txBody>
                  <a:tcPr/>
                </a:tc>
                <a:extLst>
                  <a:ext uri="{0D108BD9-81ED-4DB2-BD59-A6C34878D82A}">
                    <a16:rowId xmlns:a16="http://schemas.microsoft.com/office/drawing/2014/main" val="3898624624"/>
                  </a:ext>
                </a:extLst>
              </a:tr>
              <a:tr h="370840">
                <a:tc>
                  <a:txBody>
                    <a:bodyPr/>
                    <a:lstStyle/>
                    <a:p>
                      <a:r>
                        <a:rPr lang="en-US" sz="2000" dirty="0"/>
                        <a:t>Hip Flex PROM</a:t>
                      </a:r>
                    </a:p>
                  </a:txBody>
                  <a:tcPr/>
                </a:tc>
                <a:tc>
                  <a:txBody>
                    <a:bodyPr/>
                    <a:lstStyle/>
                    <a:p>
                      <a:r>
                        <a:rPr lang="en-US" sz="2000" dirty="0"/>
                        <a:t>R 130, L 100</a:t>
                      </a:r>
                    </a:p>
                  </a:txBody>
                  <a:tcPr/>
                </a:tc>
                <a:extLst>
                  <a:ext uri="{0D108BD9-81ED-4DB2-BD59-A6C34878D82A}">
                    <a16:rowId xmlns:a16="http://schemas.microsoft.com/office/drawing/2014/main" val="47341692"/>
                  </a:ext>
                </a:extLst>
              </a:tr>
              <a:tr h="370840">
                <a:tc>
                  <a:txBody>
                    <a:bodyPr/>
                    <a:lstStyle/>
                    <a:p>
                      <a:r>
                        <a:rPr lang="en-US" sz="2000" dirty="0"/>
                        <a:t>Hip ER PROM</a:t>
                      </a:r>
                    </a:p>
                  </a:txBody>
                  <a:tcPr/>
                </a:tc>
                <a:tc>
                  <a:txBody>
                    <a:bodyPr/>
                    <a:lstStyle/>
                    <a:p>
                      <a:r>
                        <a:rPr lang="en-US" sz="2000" dirty="0"/>
                        <a:t>R 45, L 30</a:t>
                      </a:r>
                    </a:p>
                  </a:txBody>
                  <a:tcPr/>
                </a:tc>
                <a:extLst>
                  <a:ext uri="{0D108BD9-81ED-4DB2-BD59-A6C34878D82A}">
                    <a16:rowId xmlns:a16="http://schemas.microsoft.com/office/drawing/2014/main" val="2917428634"/>
                  </a:ext>
                </a:extLst>
              </a:tr>
              <a:tr h="370840">
                <a:tc>
                  <a:txBody>
                    <a:bodyPr/>
                    <a:lstStyle/>
                    <a:p>
                      <a:r>
                        <a:rPr lang="en-US" sz="2000" dirty="0"/>
                        <a:t>Hip IR PROM</a:t>
                      </a:r>
                    </a:p>
                  </a:txBody>
                  <a:tcPr/>
                </a:tc>
                <a:tc>
                  <a:txBody>
                    <a:bodyPr/>
                    <a:lstStyle/>
                    <a:p>
                      <a:r>
                        <a:rPr lang="en-US" sz="2000" dirty="0"/>
                        <a:t>R 10, L 10</a:t>
                      </a:r>
                    </a:p>
                  </a:txBody>
                  <a:tcPr/>
                </a:tc>
                <a:extLst>
                  <a:ext uri="{0D108BD9-81ED-4DB2-BD59-A6C34878D82A}">
                    <a16:rowId xmlns:a16="http://schemas.microsoft.com/office/drawing/2014/main" val="1086040458"/>
                  </a:ext>
                </a:extLst>
              </a:tr>
            </a:tbl>
          </a:graphicData>
        </a:graphic>
      </p:graphicFrame>
    </p:spTree>
    <p:extLst>
      <p:ext uri="{BB962C8B-B14F-4D97-AF65-F5344CB8AC3E}">
        <p14:creationId xmlns:p14="http://schemas.microsoft.com/office/powerpoint/2010/main" val="1021086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513347" y="709936"/>
            <a:ext cx="10515600" cy="1325563"/>
          </a:xfrm>
        </p:spPr>
        <p:txBody>
          <a:bodyPr/>
          <a:lstStyle/>
          <a:p>
            <a:r>
              <a:rPr lang="en-US"/>
              <a:t>Patient 1:</a:t>
            </a:r>
            <a:br>
              <a:rPr lang="en-US"/>
            </a:br>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1627847539"/>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2981045" y="512214"/>
            <a:ext cx="3329501" cy="369332"/>
          </a:xfrm>
          <a:prstGeom prst="rect">
            <a:avLst/>
          </a:prstGeom>
          <a:noFill/>
        </p:spPr>
        <p:txBody>
          <a:bodyPr wrap="none" rtlCol="0">
            <a:spAutoFit/>
          </a:bodyPr>
          <a:lstStyle/>
          <a:p>
            <a:r>
              <a:rPr lang="en-US"/>
              <a:t>Cultural – pain viewed as damage</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4107919" cy="369332"/>
          </a:xfrm>
          <a:prstGeom prst="rect">
            <a:avLst/>
          </a:prstGeom>
          <a:noFill/>
        </p:spPr>
        <p:txBody>
          <a:bodyPr wrap="none" rtlCol="0">
            <a:spAutoFit/>
          </a:bodyPr>
          <a:lstStyle/>
          <a:p>
            <a:r>
              <a:rPr lang="en-US"/>
              <a:t>Social – stigma, perception of malingering</a:t>
            </a:r>
          </a:p>
        </p:txBody>
      </p:sp>
      <p:sp>
        <p:nvSpPr>
          <p:cNvPr id="15" name="TextBox 14">
            <a:extLst>
              <a:ext uri="{FF2B5EF4-FFF2-40B4-BE49-F238E27FC236}">
                <a16:creationId xmlns:a16="http://schemas.microsoft.com/office/drawing/2014/main" id="{A79E27C7-6A09-466A-990C-EA21AE330021}"/>
              </a:ext>
            </a:extLst>
          </p:cNvPr>
          <p:cNvSpPr txBox="1"/>
          <p:nvPr/>
        </p:nvSpPr>
        <p:spPr>
          <a:xfrm>
            <a:off x="2412787" y="6409591"/>
            <a:ext cx="2540119" cy="369332"/>
          </a:xfrm>
          <a:prstGeom prst="rect">
            <a:avLst/>
          </a:prstGeom>
          <a:noFill/>
        </p:spPr>
        <p:txBody>
          <a:bodyPr wrap="none" rtlCol="0">
            <a:spAutoFit/>
          </a:bodyPr>
          <a:lstStyle/>
          <a:p>
            <a:r>
              <a:rPr lang="en-US"/>
              <a:t>Beliefs – never get better</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560376" y="6165365"/>
            <a:ext cx="3805991" cy="646331"/>
          </a:xfrm>
          <a:prstGeom prst="rect">
            <a:avLst/>
          </a:prstGeom>
          <a:noFill/>
        </p:spPr>
        <p:txBody>
          <a:bodyPr wrap="square" rtlCol="0">
            <a:spAutoFit/>
          </a:bodyPr>
          <a:lstStyle/>
          <a:p>
            <a:r>
              <a:rPr lang="en-US"/>
              <a:t>Psychological – anxiety, shame due to social implications</a:t>
            </a:r>
          </a:p>
        </p:txBody>
      </p:sp>
    </p:spTree>
    <p:extLst>
      <p:ext uri="{BB962C8B-B14F-4D97-AF65-F5344CB8AC3E}">
        <p14:creationId xmlns:p14="http://schemas.microsoft.com/office/powerpoint/2010/main" val="2670833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1: 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normAutofit fontScale="92500" lnSpcReduction="10000"/>
          </a:bodyPr>
          <a:lstStyle/>
          <a:p>
            <a:r>
              <a:rPr lang="en-US" dirty="0"/>
              <a:t>What is wrong with me? </a:t>
            </a:r>
          </a:p>
          <a:p>
            <a:pPr lvl="1"/>
            <a:r>
              <a:rPr lang="en-US" dirty="0">
                <a:highlight>
                  <a:srgbClr val="FFFF00"/>
                </a:highlight>
              </a:rPr>
              <a:t>Motor control deficits</a:t>
            </a:r>
            <a:r>
              <a:rPr lang="en-US" dirty="0"/>
              <a:t> due to </a:t>
            </a:r>
            <a:r>
              <a:rPr lang="en-US" dirty="0" err="1">
                <a:highlight>
                  <a:srgbClr val="00FF00"/>
                </a:highlight>
              </a:rPr>
              <a:t>nociplastic</a:t>
            </a:r>
            <a:r>
              <a:rPr lang="en-US" dirty="0">
                <a:highlight>
                  <a:srgbClr val="00FF00"/>
                </a:highlight>
              </a:rPr>
              <a:t> pain </a:t>
            </a:r>
            <a:r>
              <a:rPr lang="en-US" dirty="0"/>
              <a:t>from </a:t>
            </a:r>
            <a:r>
              <a:rPr lang="en-US" dirty="0">
                <a:highlight>
                  <a:srgbClr val="00FFFF"/>
                </a:highlight>
              </a:rPr>
              <a:t>CRPS</a:t>
            </a:r>
            <a:r>
              <a:rPr lang="en-US" dirty="0"/>
              <a:t> resulting in inability to wear pants and sleep with contact with bed sheets</a:t>
            </a:r>
          </a:p>
          <a:p>
            <a:r>
              <a:rPr lang="en-US" dirty="0"/>
              <a:t>What are my options? </a:t>
            </a:r>
          </a:p>
          <a:p>
            <a:pPr lvl="1"/>
            <a:r>
              <a:rPr lang="en-US" dirty="0" err="1"/>
              <a:t>DRG</a:t>
            </a:r>
            <a:r>
              <a:rPr lang="en-US" dirty="0"/>
              <a:t> stimulation, </a:t>
            </a:r>
            <a:r>
              <a:rPr lang="en-US" dirty="0" err="1"/>
              <a:t>PNE</a:t>
            </a:r>
            <a:r>
              <a:rPr lang="en-US" dirty="0"/>
              <a:t>, </a:t>
            </a:r>
            <a:r>
              <a:rPr lang="en-US" dirty="0" err="1"/>
              <a:t>GMI</a:t>
            </a:r>
            <a:r>
              <a:rPr lang="en-US" dirty="0"/>
              <a:t>, Graded exposure, laser</a:t>
            </a:r>
          </a:p>
          <a:p>
            <a:r>
              <a:rPr lang="en-US" dirty="0"/>
              <a:t>How can you help me? </a:t>
            </a:r>
          </a:p>
          <a:p>
            <a:pPr lvl="1"/>
            <a:r>
              <a:rPr lang="en-US" dirty="0"/>
              <a:t>Co-manage with PCP, PsyD, Pain Medicine, Sleep Medicine, Nutritionist</a:t>
            </a:r>
          </a:p>
          <a:p>
            <a:r>
              <a:rPr lang="en-US" dirty="0"/>
              <a:t>How long will it take? </a:t>
            </a:r>
          </a:p>
          <a:p>
            <a:pPr lvl="1"/>
            <a:r>
              <a:rPr lang="en-US" dirty="0"/>
              <a:t>6-12 months</a:t>
            </a:r>
          </a:p>
          <a:p>
            <a:r>
              <a:rPr lang="en-US" dirty="0"/>
              <a:t>How much will it cost? </a:t>
            </a:r>
          </a:p>
          <a:p>
            <a:pPr lvl="1"/>
            <a:r>
              <a:rPr lang="en-US" dirty="0"/>
              <a:t>$4800 for PT, $50,000 for pain </a:t>
            </a:r>
            <a:r>
              <a:rPr lang="en-US" dirty="0" err="1"/>
              <a:t>mgmt</a:t>
            </a:r>
            <a:endParaRPr lang="en-US" dirty="0"/>
          </a:p>
        </p:txBody>
      </p:sp>
      <p:graphicFrame>
        <p:nvGraphicFramePr>
          <p:cNvPr id="7" name="Content Placeholder 5">
            <a:extLst>
              <a:ext uri="{FF2B5EF4-FFF2-40B4-BE49-F238E27FC236}">
                <a16:creationId xmlns:a16="http://schemas.microsoft.com/office/drawing/2014/main" id="{2D03F629-9C66-4E9D-8617-9E1A082E7E84}"/>
              </a:ext>
            </a:extLst>
          </p:cNvPr>
          <p:cNvGraphicFramePr>
            <a:graphicFrameLocks/>
          </p:cNvGraphicFramePr>
          <p:nvPr>
            <p:extLst>
              <p:ext uri="{D42A27DB-BD31-4B8C-83A1-F6EECF244321}">
                <p14:modId xmlns:p14="http://schemas.microsoft.com/office/powerpoint/2010/main" val="2991422935"/>
              </p:ext>
            </p:extLst>
          </p:nvPr>
        </p:nvGraphicFramePr>
        <p:xfrm>
          <a:off x="9479215" y="4607862"/>
          <a:ext cx="2938183" cy="196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2549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hlinkClick r:id="" action="ppaction://noaction"/>
            <a:extLst>
              <a:ext uri="{FF2B5EF4-FFF2-40B4-BE49-F238E27FC236}">
                <a16:creationId xmlns:a16="http://schemas.microsoft.com/office/drawing/2014/main" id="{19D47821-BB3B-4FD9-8804-F174B0E93BE2}"/>
              </a:ext>
            </a:extLst>
          </p:cNvPr>
          <p:cNvSpPr/>
          <p:nvPr/>
        </p:nvSpPr>
        <p:spPr>
          <a:xfrm>
            <a:off x="536801" y="2011769"/>
            <a:ext cx="3979964" cy="3979964"/>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146" name="Title 1">
            <a:extLst>
              <a:ext uri="{FF2B5EF4-FFF2-40B4-BE49-F238E27FC236}">
                <a16:creationId xmlns:a16="http://schemas.microsoft.com/office/drawing/2014/main" id="{13843621-2797-4ECC-B097-3BA05D5EBFB3}"/>
              </a:ext>
            </a:extLst>
          </p:cNvPr>
          <p:cNvSpPr>
            <a:spLocks noGrp="1"/>
          </p:cNvSpPr>
          <p:nvPr>
            <p:ph type="title"/>
          </p:nvPr>
        </p:nvSpPr>
        <p:spPr/>
        <p:txBody>
          <a:bodyPr/>
          <a:lstStyle/>
          <a:p>
            <a:r>
              <a:rPr lang="en-US" altLang="en-US"/>
              <a:t>The Movement System</a:t>
            </a:r>
          </a:p>
        </p:txBody>
      </p:sp>
      <p:graphicFrame>
        <p:nvGraphicFramePr>
          <p:cNvPr id="9" name="Content Placeholder 5">
            <a:extLst>
              <a:ext uri="{FF2B5EF4-FFF2-40B4-BE49-F238E27FC236}">
                <a16:creationId xmlns:a16="http://schemas.microsoft.com/office/drawing/2014/main" id="{1CCB5B89-3004-438C-9B4D-D04EE87BEFBB}"/>
              </a:ext>
            </a:extLst>
          </p:cNvPr>
          <p:cNvGraphicFramePr>
            <a:graphicFrameLocks noGrp="1"/>
          </p:cNvGraphicFramePr>
          <p:nvPr>
            <p:ph sz="half" idx="1"/>
          </p:nvPr>
        </p:nvGraphicFramePr>
        <p:xfrm>
          <a:off x="15854"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3">
            <a:extLst>
              <a:ext uri="{FF2B5EF4-FFF2-40B4-BE49-F238E27FC236}">
                <a16:creationId xmlns:a16="http://schemas.microsoft.com/office/drawing/2014/main" id="{246E82E3-D68A-41B1-9F6D-F5A5E209BA6E}"/>
              </a:ext>
            </a:extLst>
          </p:cNvPr>
          <p:cNvGraphicFramePr>
            <a:graphicFrameLocks noGrp="1"/>
          </p:cNvGraphicFramePr>
          <p:nvPr>
            <p:ph sz="half" idx="2"/>
          </p:nvPr>
        </p:nvGraphicFramePr>
        <p:xfrm>
          <a:off x="5118185" y="1448313"/>
          <a:ext cx="6661980" cy="4913134"/>
        </p:xfrm>
        <a:graphic>
          <a:graphicData uri="http://schemas.openxmlformats.org/drawingml/2006/table">
            <a:tbl>
              <a:tblPr firstRow="1" bandRow="1">
                <a:tableStyleId>{5C22544A-7EE6-4342-B048-85BDC9FD1C3A}</a:tableStyleId>
              </a:tblPr>
              <a:tblGrid>
                <a:gridCol w="1563942">
                  <a:extLst>
                    <a:ext uri="{9D8B030D-6E8A-4147-A177-3AD203B41FA5}">
                      <a16:colId xmlns:a16="http://schemas.microsoft.com/office/drawing/2014/main" val="3828269265"/>
                    </a:ext>
                  </a:extLst>
                </a:gridCol>
                <a:gridCol w="2290701">
                  <a:extLst>
                    <a:ext uri="{9D8B030D-6E8A-4147-A177-3AD203B41FA5}">
                      <a16:colId xmlns:a16="http://schemas.microsoft.com/office/drawing/2014/main" val="3076974561"/>
                    </a:ext>
                  </a:extLst>
                </a:gridCol>
                <a:gridCol w="2807337">
                  <a:extLst>
                    <a:ext uri="{9D8B030D-6E8A-4147-A177-3AD203B41FA5}">
                      <a16:colId xmlns:a16="http://schemas.microsoft.com/office/drawing/2014/main" val="182948167"/>
                    </a:ext>
                  </a:extLst>
                </a:gridCol>
              </a:tblGrid>
              <a:tr h="411442">
                <a:tc>
                  <a:txBody>
                    <a:bodyPr/>
                    <a:lstStyle/>
                    <a:p>
                      <a:r>
                        <a:rPr lang="en-US" dirty="0"/>
                        <a:t>Element</a:t>
                      </a:r>
                    </a:p>
                  </a:txBody>
                  <a:tcPr/>
                </a:tc>
                <a:tc>
                  <a:txBody>
                    <a:bodyPr/>
                    <a:lstStyle/>
                    <a:p>
                      <a:r>
                        <a:rPr lang="en-US" dirty="0"/>
                        <a:t>Measure</a:t>
                      </a:r>
                    </a:p>
                  </a:txBody>
                  <a:tcPr/>
                </a:tc>
                <a:tc>
                  <a:txBody>
                    <a:bodyPr/>
                    <a:lstStyle/>
                    <a:p>
                      <a:r>
                        <a:rPr lang="en-US" dirty="0"/>
                        <a:t>Intervention</a:t>
                      </a:r>
                    </a:p>
                  </a:txBody>
                  <a:tcPr/>
                </a:tc>
                <a:extLst>
                  <a:ext uri="{0D108BD9-81ED-4DB2-BD59-A6C34878D82A}">
                    <a16:rowId xmlns:a16="http://schemas.microsoft.com/office/drawing/2014/main" val="4063744945"/>
                  </a:ext>
                </a:extLst>
              </a:tr>
              <a:tr h="0">
                <a:tc rowSpan="4">
                  <a:txBody>
                    <a:bodyPr/>
                    <a:lstStyle/>
                    <a:p>
                      <a:r>
                        <a:rPr lang="en-US" sz="1800" dirty="0"/>
                        <a:t>Mobility</a:t>
                      </a:r>
                    </a:p>
                  </a:txBody>
                  <a:tcPr/>
                </a:tc>
                <a:tc>
                  <a:txBody>
                    <a:bodyPr/>
                    <a:lstStyle/>
                    <a:p>
                      <a:r>
                        <a:rPr lang="en-US" sz="1800" dirty="0"/>
                        <a:t>Hip Abd 20°</a:t>
                      </a:r>
                    </a:p>
                  </a:txBody>
                  <a:tcPr/>
                </a:tc>
                <a:tc rowSpan="4">
                  <a:txBody>
                    <a:bodyPr/>
                    <a:lstStyle/>
                    <a:p>
                      <a:pPr marL="0" indent="0">
                        <a:buFont typeface="Arial" panose="020B0604020202020204" pitchFamily="34" charset="0"/>
                        <a:buNone/>
                      </a:pPr>
                      <a:r>
                        <a:rPr lang="en-US" sz="1800" dirty="0"/>
                        <a:t>PROM</a:t>
                      </a:r>
                    </a:p>
                    <a:p>
                      <a:pPr marL="0" indent="0">
                        <a:buFont typeface="Arial" panose="020B0604020202020204" pitchFamily="34" charset="0"/>
                        <a:buNone/>
                      </a:pPr>
                      <a:r>
                        <a:rPr lang="en-US" sz="1800" dirty="0"/>
                        <a:t>Mobilizations</a:t>
                      </a:r>
                    </a:p>
                    <a:p>
                      <a:pPr marL="0" indent="0">
                        <a:buFont typeface="Arial" panose="020B0604020202020204" pitchFamily="34" charset="0"/>
                        <a:buNone/>
                      </a:pPr>
                      <a:r>
                        <a:rPr lang="en-US" sz="1800" dirty="0"/>
                        <a:t>Manual stretching</a:t>
                      </a:r>
                    </a:p>
                    <a:p>
                      <a:pPr marL="0" indent="0">
                        <a:buFont typeface="Arial" panose="020B0604020202020204" pitchFamily="34" charset="0"/>
                        <a:buNone/>
                      </a:pPr>
                      <a:r>
                        <a:rPr lang="en-US" sz="1800" dirty="0"/>
                        <a:t>Monitor post-op precautions</a:t>
                      </a:r>
                    </a:p>
                  </a:txBody>
                  <a:tcPr/>
                </a:tc>
                <a:extLst>
                  <a:ext uri="{0D108BD9-81ED-4DB2-BD59-A6C34878D82A}">
                    <a16:rowId xmlns:a16="http://schemas.microsoft.com/office/drawing/2014/main" val="1551639367"/>
                  </a:ext>
                </a:extLst>
              </a:tr>
              <a:tr h="0">
                <a:tc vMerge="1">
                  <a:txBody>
                    <a:bodyPr/>
                    <a:lstStyle/>
                    <a:p>
                      <a:endParaRPr lang="en-US" dirty="0"/>
                    </a:p>
                  </a:txBody>
                  <a:tcPr/>
                </a:tc>
                <a:tc>
                  <a:txBody>
                    <a:bodyPr/>
                    <a:lstStyle/>
                    <a:p>
                      <a:r>
                        <a:rPr lang="en-US" sz="1800" dirty="0"/>
                        <a:t>Hip Flex 70°</a:t>
                      </a:r>
                    </a:p>
                  </a:txBody>
                  <a:tcPr/>
                </a:tc>
                <a:tc vMerge="1">
                  <a:txBody>
                    <a:bodyPr/>
                    <a:lstStyle/>
                    <a:p>
                      <a:endParaRPr lang="en-US" sz="2000" dirty="0"/>
                    </a:p>
                  </a:txBody>
                  <a:tcPr/>
                </a:tc>
                <a:extLst>
                  <a:ext uri="{0D108BD9-81ED-4DB2-BD59-A6C34878D82A}">
                    <a16:rowId xmlns:a16="http://schemas.microsoft.com/office/drawing/2014/main" val="328097702"/>
                  </a:ext>
                </a:extLst>
              </a:tr>
              <a:tr h="0">
                <a:tc vMerge="1">
                  <a:txBody>
                    <a:bodyPr/>
                    <a:lstStyle/>
                    <a:p>
                      <a:endParaRPr lang="en-US" dirty="0"/>
                    </a:p>
                  </a:txBody>
                  <a:tcPr/>
                </a:tc>
                <a:tc>
                  <a:txBody>
                    <a:bodyPr/>
                    <a:lstStyle/>
                    <a:p>
                      <a:r>
                        <a:rPr lang="en-US" sz="1800" dirty="0"/>
                        <a:t>Hip ER 20°</a:t>
                      </a:r>
                    </a:p>
                  </a:txBody>
                  <a:tcPr/>
                </a:tc>
                <a:tc vMerge="1">
                  <a:txBody>
                    <a:bodyPr/>
                    <a:lstStyle/>
                    <a:p>
                      <a:endParaRPr lang="en-US" sz="2000" dirty="0"/>
                    </a:p>
                  </a:txBody>
                  <a:tcPr/>
                </a:tc>
                <a:extLst>
                  <a:ext uri="{0D108BD9-81ED-4DB2-BD59-A6C34878D82A}">
                    <a16:rowId xmlns:a16="http://schemas.microsoft.com/office/drawing/2014/main" val="2639894425"/>
                  </a:ext>
                </a:extLst>
              </a:tr>
              <a:tr h="0">
                <a:tc vMerge="1">
                  <a:txBody>
                    <a:bodyPr/>
                    <a:lstStyle/>
                    <a:p>
                      <a:endParaRPr lang="en-US" dirty="0"/>
                    </a:p>
                  </a:txBody>
                  <a:tcPr/>
                </a:tc>
                <a:tc>
                  <a:txBody>
                    <a:bodyPr/>
                    <a:lstStyle/>
                    <a:p>
                      <a:r>
                        <a:rPr lang="en-US" sz="1800" dirty="0"/>
                        <a:t>Hip IR 0°</a:t>
                      </a:r>
                    </a:p>
                  </a:txBody>
                  <a:tcPr/>
                </a:tc>
                <a:tc vMerge="1">
                  <a:txBody>
                    <a:bodyPr/>
                    <a:lstStyle/>
                    <a:p>
                      <a:endParaRPr lang="en-US" sz="2000" dirty="0"/>
                    </a:p>
                  </a:txBody>
                  <a:tcPr/>
                </a:tc>
                <a:extLst>
                  <a:ext uri="{0D108BD9-81ED-4DB2-BD59-A6C34878D82A}">
                    <a16:rowId xmlns:a16="http://schemas.microsoft.com/office/drawing/2014/main" val="2468014744"/>
                  </a:ext>
                </a:extLst>
              </a:tr>
              <a:tr h="439623">
                <a:tc rowSpan="2">
                  <a:txBody>
                    <a:bodyPr/>
                    <a:lstStyle/>
                    <a:p>
                      <a:r>
                        <a:rPr lang="en-US" sz="1800" dirty="0"/>
                        <a:t>Motor Control</a:t>
                      </a:r>
                    </a:p>
                  </a:txBody>
                  <a:tcPr>
                    <a:solidFill>
                      <a:srgbClr val="E9EBF5"/>
                    </a:solidFill>
                  </a:tcPr>
                </a:tc>
                <a:tc>
                  <a:txBody>
                    <a:bodyPr/>
                    <a:lstStyle/>
                    <a:p>
                      <a:r>
                        <a:rPr lang="en-US" sz="1800" dirty="0"/>
                        <a:t>Unable to </a:t>
                      </a:r>
                      <a:r>
                        <a:rPr lang="en-US" sz="1800" dirty="0" err="1"/>
                        <a:t>SLR</a:t>
                      </a:r>
                      <a:endParaRPr lang="en-US" sz="1800" dirty="0"/>
                    </a:p>
                  </a:txBody>
                  <a:tcPr/>
                </a:tc>
                <a:tc>
                  <a:txBody>
                    <a:bodyPr/>
                    <a:lstStyle/>
                    <a:p>
                      <a:r>
                        <a:rPr lang="en-US" sz="1800" dirty="0"/>
                        <a:t>Biofeedback</a:t>
                      </a:r>
                    </a:p>
                  </a:txBody>
                  <a:tcPr/>
                </a:tc>
                <a:extLst>
                  <a:ext uri="{0D108BD9-81ED-4DB2-BD59-A6C34878D82A}">
                    <a16:rowId xmlns:a16="http://schemas.microsoft.com/office/drawing/2014/main" val="2597374009"/>
                  </a:ext>
                </a:extLst>
              </a:tr>
              <a:tr h="439623">
                <a:tc vMerge="1">
                  <a:txBody>
                    <a:bodyPr/>
                    <a:lstStyle/>
                    <a:p>
                      <a:endParaRPr lang="en-US" sz="1800" dirty="0"/>
                    </a:p>
                  </a:txBody>
                  <a:tcPr/>
                </a:tc>
                <a:tc>
                  <a:txBody>
                    <a:bodyPr/>
                    <a:lstStyle/>
                    <a:p>
                      <a:r>
                        <a:rPr lang="en-US" sz="1800" dirty="0" err="1"/>
                        <a:t>Trendelenberg</a:t>
                      </a:r>
                      <a:r>
                        <a:rPr lang="en-US" sz="1800" dirty="0"/>
                        <a:t> gait</a:t>
                      </a:r>
                    </a:p>
                  </a:txBody>
                  <a:tcPr/>
                </a:tc>
                <a:tc>
                  <a:txBody>
                    <a:bodyPr/>
                    <a:lstStyle/>
                    <a:p>
                      <a:r>
                        <a:rPr lang="en-US" sz="1800" dirty="0"/>
                        <a:t>Gait training</a:t>
                      </a:r>
                    </a:p>
                    <a:p>
                      <a:r>
                        <a:rPr lang="en-US" sz="1800" dirty="0"/>
                        <a:t>Biofeedback</a:t>
                      </a:r>
                    </a:p>
                  </a:txBody>
                  <a:tcPr/>
                </a:tc>
                <a:extLst>
                  <a:ext uri="{0D108BD9-81ED-4DB2-BD59-A6C34878D82A}">
                    <a16:rowId xmlns:a16="http://schemas.microsoft.com/office/drawing/2014/main" val="1734183673"/>
                  </a:ext>
                </a:extLst>
              </a:tr>
              <a:tr h="439623">
                <a:tc rowSpan="3">
                  <a:txBody>
                    <a:bodyPr/>
                    <a:lstStyle/>
                    <a:p>
                      <a:r>
                        <a:rPr lang="en-US" sz="1800" dirty="0"/>
                        <a:t>Force</a:t>
                      </a:r>
                    </a:p>
                  </a:txBody>
                  <a:tcPr/>
                </a:tc>
                <a:tc>
                  <a:txBody>
                    <a:bodyPr/>
                    <a:lstStyle/>
                    <a:p>
                      <a:r>
                        <a:rPr lang="en-US" sz="1800" dirty="0"/>
                        <a:t>Hip flexion 2/5</a:t>
                      </a:r>
                    </a:p>
                  </a:txBody>
                  <a:tcPr/>
                </a:tc>
                <a:tc rowSpan="3">
                  <a:txBody>
                    <a:bodyPr/>
                    <a:lstStyle/>
                    <a:p>
                      <a:r>
                        <a:rPr lang="en-US" sz="1800" dirty="0"/>
                        <a:t>Progressive strengthening</a:t>
                      </a:r>
                    </a:p>
                  </a:txBody>
                  <a:tcPr/>
                </a:tc>
                <a:extLst>
                  <a:ext uri="{0D108BD9-81ED-4DB2-BD59-A6C34878D82A}">
                    <a16:rowId xmlns:a16="http://schemas.microsoft.com/office/drawing/2014/main" val="2673145766"/>
                  </a:ext>
                </a:extLst>
              </a:tr>
              <a:tr h="439623">
                <a:tc vMerge="1">
                  <a:txBody>
                    <a:bodyPr/>
                    <a:lstStyle/>
                    <a:p>
                      <a:endParaRPr lang="en-US" sz="1800" dirty="0"/>
                    </a:p>
                  </a:txBody>
                  <a:tcPr/>
                </a:tc>
                <a:tc>
                  <a:txBody>
                    <a:bodyPr/>
                    <a:lstStyle/>
                    <a:p>
                      <a:r>
                        <a:rPr lang="en-US" sz="1800" dirty="0"/>
                        <a:t>Hip abduction 1/5</a:t>
                      </a:r>
                    </a:p>
                  </a:txBody>
                  <a:tcPr/>
                </a:tc>
                <a:tc vMerge="1">
                  <a:txBody>
                    <a:bodyPr/>
                    <a:lstStyle/>
                    <a:p>
                      <a:endParaRPr lang="en-US" sz="2000" dirty="0"/>
                    </a:p>
                  </a:txBody>
                  <a:tcPr/>
                </a:tc>
                <a:extLst>
                  <a:ext uri="{0D108BD9-81ED-4DB2-BD59-A6C34878D82A}">
                    <a16:rowId xmlns:a16="http://schemas.microsoft.com/office/drawing/2014/main" val="2967339330"/>
                  </a:ext>
                </a:extLst>
              </a:tr>
              <a:tr h="439623">
                <a:tc vMerge="1">
                  <a:txBody>
                    <a:bodyPr/>
                    <a:lstStyle/>
                    <a:p>
                      <a:endParaRPr lang="en-US" sz="1800" dirty="0"/>
                    </a:p>
                  </a:txBody>
                  <a:tcPr/>
                </a:tc>
                <a:tc>
                  <a:txBody>
                    <a:bodyPr/>
                    <a:lstStyle/>
                    <a:p>
                      <a:r>
                        <a:rPr lang="en-US" sz="1800" dirty="0"/>
                        <a:t>Hip extension 3/5</a:t>
                      </a:r>
                    </a:p>
                  </a:txBody>
                  <a:tcPr/>
                </a:tc>
                <a:tc vMerge="1">
                  <a:txBody>
                    <a:bodyPr/>
                    <a:lstStyle/>
                    <a:p>
                      <a:endParaRPr lang="en-US" sz="2000" dirty="0"/>
                    </a:p>
                  </a:txBody>
                  <a:tcPr/>
                </a:tc>
                <a:extLst>
                  <a:ext uri="{0D108BD9-81ED-4DB2-BD59-A6C34878D82A}">
                    <a16:rowId xmlns:a16="http://schemas.microsoft.com/office/drawing/2014/main" val="1154512822"/>
                  </a:ext>
                </a:extLst>
              </a:tr>
              <a:tr h="439623">
                <a:tc>
                  <a:txBody>
                    <a:bodyPr/>
                    <a:lstStyle/>
                    <a:p>
                      <a:r>
                        <a:rPr lang="en-US" sz="1800" dirty="0"/>
                        <a:t>Energy</a:t>
                      </a:r>
                    </a:p>
                  </a:txBody>
                  <a:tcPr/>
                </a:tc>
                <a:tc>
                  <a:txBody>
                    <a:bodyPr/>
                    <a:lstStyle/>
                    <a:p>
                      <a:r>
                        <a:rPr lang="en-US" sz="1800" dirty="0" err="1"/>
                        <a:t>Amb</a:t>
                      </a:r>
                      <a:r>
                        <a:rPr lang="en-US" sz="1800" dirty="0"/>
                        <a:t> 200’ w/ </a:t>
                      </a:r>
                      <a:r>
                        <a:rPr lang="en-US" sz="1800" dirty="0" err="1"/>
                        <a:t>RW</a:t>
                      </a:r>
                      <a:endParaRPr lang="en-US" sz="1800" dirty="0"/>
                    </a:p>
                  </a:txBody>
                  <a:tcPr/>
                </a:tc>
                <a:tc>
                  <a:txBody>
                    <a:bodyPr/>
                    <a:lstStyle/>
                    <a:p>
                      <a:r>
                        <a:rPr lang="en-US" sz="1800" dirty="0"/>
                        <a:t>Progressive endurance exercise</a:t>
                      </a:r>
                    </a:p>
                  </a:txBody>
                  <a:tcPr/>
                </a:tc>
                <a:extLst>
                  <a:ext uri="{0D108BD9-81ED-4DB2-BD59-A6C34878D82A}">
                    <a16:rowId xmlns:a16="http://schemas.microsoft.com/office/drawing/2014/main" val="2779067411"/>
                  </a:ext>
                </a:extLst>
              </a:tr>
            </a:tbl>
          </a:graphicData>
        </a:graphic>
      </p:graphicFrame>
    </p:spTree>
    <p:extLst>
      <p:ext uri="{BB962C8B-B14F-4D97-AF65-F5344CB8AC3E}">
        <p14:creationId xmlns:p14="http://schemas.microsoft.com/office/powerpoint/2010/main" val="3513711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3CC5-AAEA-4E90-9C19-8F23D91D6248}"/>
              </a:ext>
            </a:extLst>
          </p:cNvPr>
          <p:cNvSpPr>
            <a:spLocks noGrp="1"/>
          </p:cNvSpPr>
          <p:nvPr>
            <p:ph type="title"/>
          </p:nvPr>
        </p:nvSpPr>
        <p:spPr/>
        <p:txBody>
          <a:bodyPr/>
          <a:lstStyle/>
          <a:p>
            <a:r>
              <a:rPr lang="en-US" dirty="0"/>
              <a:t>Patient 1: Reassess Comparable Signs</a:t>
            </a:r>
          </a:p>
        </p:txBody>
      </p:sp>
      <p:graphicFrame>
        <p:nvGraphicFramePr>
          <p:cNvPr id="4" name="Table 4">
            <a:extLst>
              <a:ext uri="{FF2B5EF4-FFF2-40B4-BE49-F238E27FC236}">
                <a16:creationId xmlns:a16="http://schemas.microsoft.com/office/drawing/2014/main" id="{381055F1-05AD-49D0-9D0F-B4BB93D43418}"/>
              </a:ext>
            </a:extLst>
          </p:cNvPr>
          <p:cNvGraphicFramePr>
            <a:graphicFrameLocks noGrp="1"/>
          </p:cNvGraphicFramePr>
          <p:nvPr>
            <p:ph idx="1"/>
            <p:extLst>
              <p:ext uri="{D42A27DB-BD31-4B8C-83A1-F6EECF244321}">
                <p14:modId xmlns:p14="http://schemas.microsoft.com/office/powerpoint/2010/main" val="3143354457"/>
              </p:ext>
            </p:extLst>
          </p:nvPr>
        </p:nvGraphicFramePr>
        <p:xfrm>
          <a:off x="2354866" y="1920218"/>
          <a:ext cx="7482268" cy="2286000"/>
        </p:xfrm>
        <a:graphic>
          <a:graphicData uri="http://schemas.openxmlformats.org/drawingml/2006/table">
            <a:tbl>
              <a:tblPr firstRow="1" bandRow="1">
                <a:tableStyleId>{5C22544A-7EE6-4342-B048-85BDC9FD1C3A}</a:tableStyleId>
              </a:tblPr>
              <a:tblGrid>
                <a:gridCol w="3977069">
                  <a:extLst>
                    <a:ext uri="{9D8B030D-6E8A-4147-A177-3AD203B41FA5}">
                      <a16:colId xmlns:a16="http://schemas.microsoft.com/office/drawing/2014/main" val="3288079700"/>
                    </a:ext>
                  </a:extLst>
                </a:gridCol>
                <a:gridCol w="3505199">
                  <a:extLst>
                    <a:ext uri="{9D8B030D-6E8A-4147-A177-3AD203B41FA5}">
                      <a16:colId xmlns:a16="http://schemas.microsoft.com/office/drawing/2014/main" val="1145047442"/>
                    </a:ext>
                  </a:extLst>
                </a:gridCol>
              </a:tblGrid>
              <a:tr h="370840">
                <a:tc>
                  <a:txBody>
                    <a:bodyPr/>
                    <a:lstStyle/>
                    <a:p>
                      <a:r>
                        <a:rPr lang="en-US" sz="2400" dirty="0"/>
                        <a:t>Comparable Sign</a:t>
                      </a:r>
                    </a:p>
                  </a:txBody>
                  <a:tcPr/>
                </a:tc>
                <a:tc>
                  <a:txBody>
                    <a:bodyPr/>
                    <a:lstStyle/>
                    <a:p>
                      <a:r>
                        <a:rPr lang="en-US" sz="2400" dirty="0"/>
                        <a:t>Current Status</a:t>
                      </a:r>
                    </a:p>
                  </a:txBody>
                  <a:tcPr/>
                </a:tc>
                <a:extLst>
                  <a:ext uri="{0D108BD9-81ED-4DB2-BD59-A6C34878D82A}">
                    <a16:rowId xmlns:a16="http://schemas.microsoft.com/office/drawing/2014/main" val="1874391516"/>
                  </a:ext>
                </a:extLst>
              </a:tr>
              <a:tr h="370840">
                <a:tc>
                  <a:txBody>
                    <a:bodyPr/>
                    <a:lstStyle/>
                    <a:p>
                      <a:r>
                        <a:rPr lang="en-US" sz="2400" dirty="0"/>
                        <a:t>Walking 2 miles</a:t>
                      </a:r>
                    </a:p>
                  </a:txBody>
                  <a:tcPr/>
                </a:tc>
                <a:tc>
                  <a:txBody>
                    <a:bodyPr/>
                    <a:lstStyle/>
                    <a:p>
                      <a:r>
                        <a:rPr lang="en-US" sz="2400" dirty="0"/>
                        <a:t>walking better</a:t>
                      </a:r>
                    </a:p>
                  </a:txBody>
                  <a:tcPr/>
                </a:tc>
                <a:extLst>
                  <a:ext uri="{0D108BD9-81ED-4DB2-BD59-A6C34878D82A}">
                    <a16:rowId xmlns:a16="http://schemas.microsoft.com/office/drawing/2014/main" val="417456525"/>
                  </a:ext>
                </a:extLst>
              </a:tr>
              <a:tr h="370840">
                <a:tc>
                  <a:txBody>
                    <a:bodyPr/>
                    <a:lstStyle/>
                    <a:p>
                      <a:r>
                        <a:rPr lang="en-US" sz="2400" dirty="0"/>
                        <a:t>Working as full-time professor</a:t>
                      </a:r>
                    </a:p>
                  </a:txBody>
                  <a:tcPr/>
                </a:tc>
                <a:tc>
                  <a:txBody>
                    <a:bodyPr/>
                    <a:lstStyle/>
                    <a:p>
                      <a:r>
                        <a:rPr lang="en-US" sz="2400" dirty="0"/>
                        <a:t>¼ time</a:t>
                      </a:r>
                    </a:p>
                  </a:txBody>
                  <a:tcPr/>
                </a:tc>
                <a:extLst>
                  <a:ext uri="{0D108BD9-81ED-4DB2-BD59-A6C34878D82A}">
                    <a16:rowId xmlns:a16="http://schemas.microsoft.com/office/drawing/2014/main" val="4241657431"/>
                  </a:ext>
                </a:extLst>
              </a:tr>
              <a:tr h="370840">
                <a:tc>
                  <a:txBody>
                    <a:bodyPr/>
                    <a:lstStyle/>
                    <a:p>
                      <a:r>
                        <a:rPr lang="en-US" sz="2400" dirty="0"/>
                        <a:t>Wear baggy pants </a:t>
                      </a:r>
                    </a:p>
                  </a:txBody>
                  <a:tcPr/>
                </a:tc>
                <a:tc>
                  <a:txBody>
                    <a:bodyPr/>
                    <a:lstStyle/>
                    <a:p>
                      <a:r>
                        <a:rPr lang="en-US" sz="2400" dirty="0"/>
                        <a:t>No better</a:t>
                      </a:r>
                    </a:p>
                  </a:txBody>
                  <a:tcPr/>
                </a:tc>
                <a:extLst>
                  <a:ext uri="{0D108BD9-81ED-4DB2-BD59-A6C34878D82A}">
                    <a16:rowId xmlns:a16="http://schemas.microsoft.com/office/drawing/2014/main" val="2228405424"/>
                  </a:ext>
                </a:extLst>
              </a:tr>
              <a:tr h="370840">
                <a:tc>
                  <a:txBody>
                    <a:bodyPr/>
                    <a:lstStyle/>
                    <a:p>
                      <a:r>
                        <a:rPr lang="en-US" sz="2400" dirty="0"/>
                        <a:t>Sleep through night</a:t>
                      </a:r>
                    </a:p>
                  </a:txBody>
                  <a:tcPr/>
                </a:tc>
                <a:tc>
                  <a:txBody>
                    <a:bodyPr/>
                    <a:lstStyle/>
                    <a:p>
                      <a:r>
                        <a:rPr lang="en-US" sz="2400" dirty="0"/>
                        <a:t>Fluctuates, no better</a:t>
                      </a:r>
                    </a:p>
                  </a:txBody>
                  <a:tcPr/>
                </a:tc>
                <a:extLst>
                  <a:ext uri="{0D108BD9-81ED-4DB2-BD59-A6C34878D82A}">
                    <a16:rowId xmlns:a16="http://schemas.microsoft.com/office/drawing/2014/main" val="2401644029"/>
                  </a:ext>
                </a:extLst>
              </a:tr>
            </a:tbl>
          </a:graphicData>
        </a:graphic>
      </p:graphicFrame>
    </p:spTree>
    <p:extLst>
      <p:ext uri="{BB962C8B-B14F-4D97-AF65-F5344CB8AC3E}">
        <p14:creationId xmlns:p14="http://schemas.microsoft.com/office/powerpoint/2010/main" val="2045009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083584649"/>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 at least once per visit and may occur 10+ times in a single visit</a:t>
            </a:r>
          </a:p>
        </p:txBody>
      </p:sp>
    </p:spTree>
    <p:extLst>
      <p:ext uri="{BB962C8B-B14F-4D97-AF65-F5344CB8AC3E}">
        <p14:creationId xmlns:p14="http://schemas.microsoft.com/office/powerpoint/2010/main" val="2528222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Patient 2</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805288572"/>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345CE43-705A-4655-BEC7-9E74A30C2F9D}"/>
              </a:ext>
            </a:extLst>
          </p:cNvPr>
          <p:cNvSpPr txBox="1"/>
          <p:nvPr/>
        </p:nvSpPr>
        <p:spPr>
          <a:xfrm>
            <a:off x="545933" y="1371600"/>
            <a:ext cx="6097002" cy="369332"/>
          </a:xfrm>
          <a:prstGeom prst="rect">
            <a:avLst/>
          </a:prstGeom>
          <a:noFill/>
        </p:spPr>
        <p:txBody>
          <a:bodyPr wrap="square">
            <a:spAutoFit/>
          </a:bodyPr>
          <a:lstStyle/>
          <a:p>
            <a:r>
              <a:rPr lang="en-US"/>
              <a:t>17 y/o male with ACL tear</a:t>
            </a:r>
          </a:p>
        </p:txBody>
      </p:sp>
    </p:spTree>
    <p:extLst>
      <p:ext uri="{BB962C8B-B14F-4D97-AF65-F5344CB8AC3E}">
        <p14:creationId xmlns:p14="http://schemas.microsoft.com/office/powerpoint/2010/main" val="1006408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462D343-D470-42A4-A1C5-82451F66260B}"/>
              </a:ext>
            </a:extLst>
          </p:cNvPr>
          <p:cNvSpPr txBox="1"/>
          <p:nvPr/>
        </p:nvSpPr>
        <p:spPr>
          <a:xfrm>
            <a:off x="838200" y="4829175"/>
            <a:ext cx="2153538" cy="1200329"/>
          </a:xfrm>
          <a:prstGeom prst="rect">
            <a:avLst/>
          </a:prstGeom>
          <a:noFill/>
        </p:spPr>
        <p:txBody>
          <a:bodyPr wrap="none" rtlCol="0">
            <a:spAutoFit/>
          </a:bodyPr>
          <a:lstStyle/>
          <a:p>
            <a:r>
              <a:rPr lang="en-US" sz="1200" dirty="0"/>
              <a:t>*AKA</a:t>
            </a:r>
          </a:p>
          <a:p>
            <a:pPr marL="285750" indent="-285750">
              <a:buFont typeface="Arial" panose="020B0604020202020204" pitchFamily="34" charset="0"/>
              <a:buChar char="•"/>
            </a:pPr>
            <a:r>
              <a:rPr lang="en-US" sz="1200" dirty="0"/>
              <a:t>Asterisk sign</a:t>
            </a:r>
          </a:p>
          <a:p>
            <a:pPr marL="285750" indent="-285750">
              <a:buFont typeface="Arial" panose="020B0604020202020204" pitchFamily="34" charset="0"/>
              <a:buChar char="•"/>
            </a:pPr>
            <a:r>
              <a:rPr lang="en-US" sz="1200" dirty="0"/>
              <a:t>Functional Movement Task</a:t>
            </a:r>
          </a:p>
          <a:p>
            <a:pPr marL="285750" indent="-285750">
              <a:buFont typeface="Arial" panose="020B0604020202020204" pitchFamily="34" charset="0"/>
              <a:buChar char="•"/>
            </a:pPr>
            <a:r>
              <a:rPr lang="en-US" sz="1200" dirty="0"/>
              <a:t>Concordant sign</a:t>
            </a:r>
          </a:p>
          <a:p>
            <a:pPr marL="285750" indent="-285750">
              <a:buFont typeface="Arial" panose="020B0604020202020204" pitchFamily="34" charset="0"/>
              <a:buChar char="•"/>
            </a:pPr>
            <a:r>
              <a:rPr lang="en-US" sz="1200" dirty="0"/>
              <a:t>Test-Retest Outcomes</a:t>
            </a:r>
          </a:p>
          <a:p>
            <a:pPr marL="285750" indent="-285750">
              <a:buFont typeface="Arial" panose="020B0604020202020204" pitchFamily="34" charset="0"/>
              <a:buChar char="•"/>
            </a:pPr>
            <a:r>
              <a:rPr lang="en-US" sz="1200" dirty="0"/>
              <a:t>Baseline</a:t>
            </a:r>
          </a:p>
        </p:txBody>
      </p:sp>
    </p:spTree>
    <p:extLst>
      <p:ext uri="{BB962C8B-B14F-4D97-AF65-F5344CB8AC3E}">
        <p14:creationId xmlns:p14="http://schemas.microsoft.com/office/powerpoint/2010/main" val="297411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2: 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extLst>
              <p:ext uri="{D42A27DB-BD31-4B8C-83A1-F6EECF244321}">
                <p14:modId xmlns:p14="http://schemas.microsoft.com/office/powerpoint/2010/main" val="3501161700"/>
              </p:ext>
            </p:extLst>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095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93C16E-3354-7982-4DB4-423CD5DD8105}"/>
              </a:ext>
            </a:extLst>
          </p:cNvPr>
          <p:cNvSpPr/>
          <p:nvPr/>
        </p:nvSpPr>
        <p:spPr>
          <a:xfrm>
            <a:off x="5015136" y="2192684"/>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Condition (Pathology)</a:t>
            </a:r>
          </a:p>
        </p:txBody>
      </p:sp>
      <p:sp>
        <p:nvSpPr>
          <p:cNvPr id="5" name="Rectangle: Rounded Corners 4">
            <a:extLst>
              <a:ext uri="{FF2B5EF4-FFF2-40B4-BE49-F238E27FC236}">
                <a16:creationId xmlns:a16="http://schemas.microsoft.com/office/drawing/2014/main" id="{BF70C1AE-D591-D6AA-5DB3-F5F4DCB32E6E}"/>
              </a:ext>
            </a:extLst>
          </p:cNvPr>
          <p:cNvSpPr/>
          <p:nvPr/>
        </p:nvSpPr>
        <p:spPr>
          <a:xfrm>
            <a:off x="1366230" y="3699023"/>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Body Structures/Function (Impairments)</a:t>
            </a:r>
          </a:p>
        </p:txBody>
      </p:sp>
      <p:sp>
        <p:nvSpPr>
          <p:cNvPr id="6" name="Rectangle: Rounded Corners 5">
            <a:extLst>
              <a:ext uri="{FF2B5EF4-FFF2-40B4-BE49-F238E27FC236}">
                <a16:creationId xmlns:a16="http://schemas.microsoft.com/office/drawing/2014/main" id="{575E485F-7CEC-0F1F-D1AE-81A312A3B415}"/>
              </a:ext>
            </a:extLst>
          </p:cNvPr>
          <p:cNvSpPr/>
          <p:nvPr/>
        </p:nvSpPr>
        <p:spPr>
          <a:xfrm>
            <a:off x="5015136" y="3697488"/>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a:t>
            </a:r>
          </a:p>
          <a:p>
            <a:pPr algn="ctr"/>
            <a:r>
              <a:rPr lang="en-US" dirty="0"/>
              <a:t>(Functional Tasks)</a:t>
            </a:r>
          </a:p>
        </p:txBody>
      </p:sp>
      <p:sp>
        <p:nvSpPr>
          <p:cNvPr id="7" name="Rectangle: Rounded Corners 6">
            <a:extLst>
              <a:ext uri="{FF2B5EF4-FFF2-40B4-BE49-F238E27FC236}">
                <a16:creationId xmlns:a16="http://schemas.microsoft.com/office/drawing/2014/main" id="{1FCFA314-F3DE-AB12-AB5B-DCB3689BA64C}"/>
              </a:ext>
            </a:extLst>
          </p:cNvPr>
          <p:cNvSpPr/>
          <p:nvPr/>
        </p:nvSpPr>
        <p:spPr>
          <a:xfrm>
            <a:off x="8603185" y="3697488"/>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Participation (Social)</a:t>
            </a:r>
          </a:p>
        </p:txBody>
      </p:sp>
      <p:sp>
        <p:nvSpPr>
          <p:cNvPr id="8" name="Rectangle: Rounded Corners 7">
            <a:extLst>
              <a:ext uri="{FF2B5EF4-FFF2-40B4-BE49-F238E27FC236}">
                <a16:creationId xmlns:a16="http://schemas.microsoft.com/office/drawing/2014/main" id="{DAA433A0-011C-F5F8-B858-A9ECE85B3226}"/>
              </a:ext>
            </a:extLst>
          </p:cNvPr>
          <p:cNvSpPr/>
          <p:nvPr/>
        </p:nvSpPr>
        <p:spPr>
          <a:xfrm>
            <a:off x="3175085" y="5158587"/>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Factors</a:t>
            </a:r>
          </a:p>
        </p:txBody>
      </p:sp>
      <p:sp>
        <p:nvSpPr>
          <p:cNvPr id="9" name="Rectangle: Rounded Corners 8">
            <a:extLst>
              <a:ext uri="{FF2B5EF4-FFF2-40B4-BE49-F238E27FC236}">
                <a16:creationId xmlns:a16="http://schemas.microsoft.com/office/drawing/2014/main" id="{EB4EE3A5-FE87-22D2-8F02-558D4CAFF438}"/>
              </a:ext>
            </a:extLst>
          </p:cNvPr>
          <p:cNvSpPr/>
          <p:nvPr/>
        </p:nvSpPr>
        <p:spPr>
          <a:xfrm>
            <a:off x="6855189" y="5171372"/>
            <a:ext cx="2161728" cy="93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Personal Factors</a:t>
            </a:r>
          </a:p>
        </p:txBody>
      </p:sp>
      <p:cxnSp>
        <p:nvCxnSpPr>
          <p:cNvPr id="12" name="Straight Arrow Connector 11">
            <a:extLst>
              <a:ext uri="{FF2B5EF4-FFF2-40B4-BE49-F238E27FC236}">
                <a16:creationId xmlns:a16="http://schemas.microsoft.com/office/drawing/2014/main" id="{76C0BC7D-FB38-FC78-061C-21A63D53FC19}"/>
              </a:ext>
            </a:extLst>
          </p:cNvPr>
          <p:cNvCxnSpPr>
            <a:cxnSpLocks/>
            <a:stCxn id="4" idx="1"/>
            <a:endCxn id="5" idx="0"/>
          </p:cNvCxnSpPr>
          <p:nvPr/>
        </p:nvCxnSpPr>
        <p:spPr>
          <a:xfrm flipH="1">
            <a:off x="2447094" y="2662158"/>
            <a:ext cx="2568042" cy="10368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D48564-F1CC-52F6-7722-4ACC2D71EEE9}"/>
              </a:ext>
            </a:extLst>
          </p:cNvPr>
          <p:cNvCxnSpPr>
            <a:cxnSpLocks/>
            <a:stCxn id="4" idx="2"/>
            <a:endCxn id="6" idx="0"/>
          </p:cNvCxnSpPr>
          <p:nvPr/>
        </p:nvCxnSpPr>
        <p:spPr>
          <a:xfrm>
            <a:off x="6096000" y="3131631"/>
            <a:ext cx="0" cy="5658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71CEC9-87FF-F673-2819-11B289AE7008}"/>
              </a:ext>
            </a:extLst>
          </p:cNvPr>
          <p:cNvCxnSpPr>
            <a:cxnSpLocks/>
            <a:stCxn id="4" idx="3"/>
            <a:endCxn id="7" idx="0"/>
          </p:cNvCxnSpPr>
          <p:nvPr/>
        </p:nvCxnSpPr>
        <p:spPr>
          <a:xfrm>
            <a:off x="7176864" y="2662158"/>
            <a:ext cx="2507185" cy="10353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4BDCD8-EE84-56CD-9E63-25A8858E38F1}"/>
              </a:ext>
            </a:extLst>
          </p:cNvPr>
          <p:cNvCxnSpPr>
            <a:cxnSpLocks/>
            <a:stCxn id="7" idx="1"/>
            <a:endCxn id="6" idx="3"/>
          </p:cNvCxnSpPr>
          <p:nvPr/>
        </p:nvCxnSpPr>
        <p:spPr>
          <a:xfrm flipH="1">
            <a:off x="7176864" y="4166962"/>
            <a:ext cx="142632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9CFD6D3-15F3-62E1-C5D2-CAB486D2772B}"/>
              </a:ext>
            </a:extLst>
          </p:cNvPr>
          <p:cNvCxnSpPr>
            <a:cxnSpLocks/>
            <a:stCxn id="6" idx="1"/>
            <a:endCxn id="5" idx="3"/>
          </p:cNvCxnSpPr>
          <p:nvPr/>
        </p:nvCxnSpPr>
        <p:spPr>
          <a:xfrm flipH="1">
            <a:off x="3527958" y="4166962"/>
            <a:ext cx="1487178" cy="15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1CCE2A-23B3-2EAE-6F09-7555DB60030D}"/>
              </a:ext>
            </a:extLst>
          </p:cNvPr>
          <p:cNvCxnSpPr>
            <a:cxnSpLocks/>
            <a:stCxn id="6" idx="2"/>
            <a:endCxn id="8" idx="0"/>
          </p:cNvCxnSpPr>
          <p:nvPr/>
        </p:nvCxnSpPr>
        <p:spPr>
          <a:xfrm flipH="1">
            <a:off x="4255949" y="4636435"/>
            <a:ext cx="1840051" cy="522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C67420-BE89-9D9A-8371-92935BFAEDA1}"/>
              </a:ext>
            </a:extLst>
          </p:cNvPr>
          <p:cNvCxnSpPr>
            <a:cxnSpLocks/>
            <a:stCxn id="6" idx="2"/>
            <a:endCxn id="9" idx="0"/>
          </p:cNvCxnSpPr>
          <p:nvPr/>
        </p:nvCxnSpPr>
        <p:spPr>
          <a:xfrm>
            <a:off x="6096000" y="4636435"/>
            <a:ext cx="1840053" cy="534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C0DFCD0-458B-D72F-51E4-FB7566B8600D}"/>
              </a:ext>
            </a:extLst>
          </p:cNvPr>
          <p:cNvCxnSpPr>
            <a:cxnSpLocks/>
            <a:stCxn id="9" idx="1"/>
            <a:endCxn id="8" idx="3"/>
          </p:cNvCxnSpPr>
          <p:nvPr/>
        </p:nvCxnSpPr>
        <p:spPr>
          <a:xfrm flipH="1" flipV="1">
            <a:off x="5336813" y="5628061"/>
            <a:ext cx="1518376" cy="127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66799E-5B7D-2FFC-DACD-E2EA5BA9A654}"/>
              </a:ext>
            </a:extLst>
          </p:cNvPr>
          <p:cNvCxnSpPr>
            <a:cxnSpLocks/>
            <a:stCxn id="8" idx="0"/>
            <a:endCxn id="5" idx="2"/>
          </p:cNvCxnSpPr>
          <p:nvPr/>
        </p:nvCxnSpPr>
        <p:spPr>
          <a:xfrm flipH="1" flipV="1">
            <a:off x="2447094" y="4637970"/>
            <a:ext cx="1808855" cy="5206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22E62E4-4E70-491D-9616-9BECF29DB5C4}"/>
              </a:ext>
            </a:extLst>
          </p:cNvPr>
          <p:cNvCxnSpPr>
            <a:cxnSpLocks/>
            <a:stCxn id="7" idx="2"/>
            <a:endCxn id="9" idx="0"/>
          </p:cNvCxnSpPr>
          <p:nvPr/>
        </p:nvCxnSpPr>
        <p:spPr>
          <a:xfrm flipH="1">
            <a:off x="7936053" y="4636435"/>
            <a:ext cx="1747996" cy="534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40">
            <a:extLst>
              <a:ext uri="{FF2B5EF4-FFF2-40B4-BE49-F238E27FC236}">
                <a16:creationId xmlns:a16="http://schemas.microsoft.com/office/drawing/2014/main" id="{F12A097C-63AE-8297-9068-0B3F9B6F0ACE}"/>
              </a:ext>
            </a:extLst>
          </p:cNvPr>
          <p:cNvSpPr>
            <a:spLocks noGrp="1"/>
          </p:cNvSpPr>
          <p:nvPr>
            <p:ph type="title"/>
          </p:nvPr>
        </p:nvSpPr>
        <p:spPr/>
        <p:txBody>
          <a:bodyPr>
            <a:noAutofit/>
          </a:bodyPr>
          <a:lstStyle/>
          <a:p>
            <a:r>
              <a:rPr lang="en-US" sz="4400" dirty="0"/>
              <a:t>International Classification of Function Model</a:t>
            </a:r>
          </a:p>
        </p:txBody>
      </p:sp>
      <p:sp>
        <p:nvSpPr>
          <p:cNvPr id="2" name="Oval 1">
            <a:hlinkClick r:id="rId2" action="ppaction://hlinksldjump"/>
            <a:extLst>
              <a:ext uri="{FF2B5EF4-FFF2-40B4-BE49-F238E27FC236}">
                <a16:creationId xmlns:a16="http://schemas.microsoft.com/office/drawing/2014/main" id="{35D81C23-F139-3D7E-4F63-0ED70B402374}"/>
              </a:ext>
            </a:extLst>
          </p:cNvPr>
          <p:cNvSpPr>
            <a:spLocks/>
          </p:cNvSpPr>
          <p:nvPr/>
        </p:nvSpPr>
        <p:spPr>
          <a:xfrm>
            <a:off x="1301400" y="3062744"/>
            <a:ext cx="2297210" cy="2297210"/>
          </a:xfrm>
          <a:prstGeom prst="ellipse">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3" name="Content Placeholder 5">
            <a:extLst>
              <a:ext uri="{FF2B5EF4-FFF2-40B4-BE49-F238E27FC236}">
                <a16:creationId xmlns:a16="http://schemas.microsoft.com/office/drawing/2014/main" id="{B0B0D21E-4DC3-7F7E-10EA-BA4B45069222}"/>
              </a:ext>
            </a:extLst>
          </p:cNvPr>
          <p:cNvGraphicFramePr>
            <a:graphicFrameLocks noGrp="1"/>
          </p:cNvGraphicFramePr>
          <p:nvPr>
            <p:ph idx="1"/>
          </p:nvPr>
        </p:nvGraphicFramePr>
        <p:xfrm>
          <a:off x="1199721" y="3065054"/>
          <a:ext cx="2488406" cy="230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56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32435 -0.25 L -0.16224 -0.25 C -0.08958 -0.25 -1.45833E-6 -0.18102 -1.45833E-6 -0.125 L -1.45833E-6 1.11111E-6 " pathEditMode="relative" rAng="0" ptsTypes="AAAA">
                                      <p:cBhvr>
                                        <p:cTn id="6" dur="2000" fill="hold"/>
                                        <p:tgtEl>
                                          <p:spTgt spid="2"/>
                                        </p:tgtEl>
                                        <p:attrNameLst>
                                          <p:attrName>ppt_x</p:attrName>
                                          <p:attrName>ppt_y</p:attrName>
                                        </p:attrNameLst>
                                      </p:cBhvr>
                                      <p:rCtr x="16211" y="12500"/>
                                    </p:animMotion>
                                  </p:childTnLst>
                                </p:cTn>
                              </p:par>
                              <p:par>
                                <p:cTn id="7" presetID="50" presetClass="path" presetSubtype="0" accel="50000" decel="50000" fill="hold" grpId="0" nodeType="withEffect">
                                  <p:stCondLst>
                                    <p:cond delay="0"/>
                                  </p:stCondLst>
                                  <p:childTnLst>
                                    <p:animMotion origin="layout" path="M -0.32435 -0.25 L -0.16224 -0.25 C -0.08958 -0.25 -6.25E-7 -0.18102 -6.25E-7 -0.125 L -6.25E-7 2.22222E-6 " pathEditMode="relative" rAng="0" ptsTypes="AAAA">
                                      <p:cBhvr>
                                        <p:cTn id="8" dur="2000" fill="hold"/>
                                        <p:tgtEl>
                                          <p:spTgt spid="3"/>
                                        </p:tgtEl>
                                        <p:attrNameLst>
                                          <p:attrName>ppt_x</p:attrName>
                                          <p:attrName>ppt_y</p:attrName>
                                        </p:attrNameLst>
                                      </p:cBhvr>
                                      <p:rCtr x="16211" y="12500"/>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670353097"/>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a:t>Working Hypothesis</a:t>
            </a:r>
          </a:p>
          <a:p>
            <a:r>
              <a:rPr lang="en-US"/>
              <a:t>Working Diagnosis</a:t>
            </a:r>
          </a:p>
          <a:p>
            <a:r>
              <a:rPr lang="en-US"/>
              <a:t>Provisional Classification</a:t>
            </a:r>
          </a:p>
        </p:txBody>
      </p:sp>
    </p:spTree>
    <p:extLst>
      <p:ext uri="{BB962C8B-B14F-4D97-AF65-F5344CB8AC3E}">
        <p14:creationId xmlns:p14="http://schemas.microsoft.com/office/powerpoint/2010/main" val="2027864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585537" y="667684"/>
            <a:ext cx="10515600" cy="1325563"/>
          </a:xfrm>
        </p:spPr>
        <p:txBody>
          <a:bodyPr/>
          <a:lstStyle/>
          <a:p>
            <a:r>
              <a:rPr lang="en-US"/>
              <a:t>Patient 2:</a:t>
            </a:r>
            <a:br>
              <a:rPr lang="en-US"/>
            </a:br>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402735792"/>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2981045" y="512214"/>
            <a:ext cx="3750322" cy="369332"/>
          </a:xfrm>
          <a:prstGeom prst="rect">
            <a:avLst/>
          </a:prstGeom>
          <a:noFill/>
        </p:spPr>
        <p:txBody>
          <a:bodyPr wrap="none" rtlCol="0">
            <a:spAutoFit/>
          </a:bodyPr>
          <a:lstStyle/>
          <a:p>
            <a:r>
              <a:rPr lang="en-US"/>
              <a:t>Cultural – pain weakness leaving body</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3049296" cy="369332"/>
          </a:xfrm>
          <a:prstGeom prst="rect">
            <a:avLst/>
          </a:prstGeom>
          <a:noFill/>
        </p:spPr>
        <p:txBody>
          <a:bodyPr wrap="none" rtlCol="0">
            <a:spAutoFit/>
          </a:bodyPr>
          <a:lstStyle/>
          <a:p>
            <a:r>
              <a:rPr lang="en-US"/>
              <a:t>Social – must get back to sport</a:t>
            </a:r>
          </a:p>
        </p:txBody>
      </p:sp>
      <p:sp>
        <p:nvSpPr>
          <p:cNvPr id="15" name="TextBox 14">
            <a:extLst>
              <a:ext uri="{FF2B5EF4-FFF2-40B4-BE49-F238E27FC236}">
                <a16:creationId xmlns:a16="http://schemas.microsoft.com/office/drawing/2014/main" id="{A79E27C7-6A09-466A-990C-EA21AE330021}"/>
              </a:ext>
            </a:extLst>
          </p:cNvPr>
          <p:cNvSpPr txBox="1"/>
          <p:nvPr/>
        </p:nvSpPr>
        <p:spPr>
          <a:xfrm>
            <a:off x="2412787" y="6409591"/>
            <a:ext cx="2476512" cy="369332"/>
          </a:xfrm>
          <a:prstGeom prst="rect">
            <a:avLst/>
          </a:prstGeom>
          <a:noFill/>
        </p:spPr>
        <p:txBody>
          <a:bodyPr wrap="none" rtlCol="0">
            <a:spAutoFit/>
          </a:bodyPr>
          <a:lstStyle/>
          <a:p>
            <a:r>
              <a:rPr lang="en-US"/>
              <a:t>Beliefs – will be stronger</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3995774" cy="369332"/>
          </a:xfrm>
          <a:prstGeom prst="rect">
            <a:avLst/>
          </a:prstGeom>
          <a:noFill/>
        </p:spPr>
        <p:txBody>
          <a:bodyPr wrap="none" rtlCol="0">
            <a:spAutoFit/>
          </a:bodyPr>
          <a:lstStyle/>
          <a:p>
            <a:r>
              <a:rPr lang="en-US"/>
              <a:t>Psychological – fear of no return to sport</a:t>
            </a:r>
          </a:p>
        </p:txBody>
      </p:sp>
    </p:spTree>
    <p:extLst>
      <p:ext uri="{BB962C8B-B14F-4D97-AF65-F5344CB8AC3E}">
        <p14:creationId xmlns:p14="http://schemas.microsoft.com/office/powerpoint/2010/main" val="2482740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a:t>
            </a:r>
          </a:p>
          <a:p>
            <a:r>
              <a:rPr lang="en-US"/>
              <a:t>What are my options?</a:t>
            </a:r>
          </a:p>
          <a:p>
            <a:r>
              <a:rPr lang="en-US"/>
              <a:t>How can you help me?</a:t>
            </a:r>
          </a:p>
          <a:p>
            <a:r>
              <a:rPr lang="en-US"/>
              <a:t>How long will it take?</a:t>
            </a:r>
          </a:p>
          <a:p>
            <a:r>
              <a:rPr lang="en-US"/>
              <a:t>How much will it cost?</a:t>
            </a:r>
          </a:p>
        </p:txBody>
      </p:sp>
      <p:sp>
        <p:nvSpPr>
          <p:cNvPr id="11" name="Equal 3">
            <a:extLst>
              <a:ext uri="{FF2B5EF4-FFF2-40B4-BE49-F238E27FC236}">
                <a16:creationId xmlns:a16="http://schemas.microsoft.com/office/drawing/2014/main" id="{68E7750C-72DA-42FE-966C-E6BD972F8580}"/>
              </a:ext>
            </a:extLst>
          </p:cNvPr>
          <p:cNvSpPr/>
          <p:nvPr/>
        </p:nvSpPr>
        <p:spPr>
          <a:xfrm>
            <a:off x="5088731" y="2495550"/>
            <a:ext cx="1557338" cy="12001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100% Challenge - H &amp; M Transmission and Automotive Repair Services In  Castle Rock, CO">
            <a:extLst>
              <a:ext uri="{FF2B5EF4-FFF2-40B4-BE49-F238E27FC236}">
                <a16:creationId xmlns:a16="http://schemas.microsoft.com/office/drawing/2014/main" id="{E20B3B17-6D7B-4B3D-B78C-1485AE96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10" y="1153008"/>
            <a:ext cx="3349340" cy="3885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572F7C-E7B9-473C-B9EF-27F1642D9DF1}"/>
              </a:ext>
            </a:extLst>
          </p:cNvPr>
          <p:cNvSpPr txBox="1"/>
          <p:nvPr/>
        </p:nvSpPr>
        <p:spPr>
          <a:xfrm>
            <a:off x="594360" y="6126480"/>
            <a:ext cx="1359026" cy="369332"/>
          </a:xfrm>
          <a:prstGeom prst="rect">
            <a:avLst/>
          </a:prstGeom>
          <a:noFill/>
        </p:spPr>
        <p:txBody>
          <a:bodyPr wrap="none" rtlCol="0">
            <a:spAutoFit/>
          </a:bodyPr>
          <a:lstStyle/>
          <a:p>
            <a:r>
              <a:rPr lang="en-US"/>
              <a:t>Gifford 2014</a:t>
            </a:r>
          </a:p>
        </p:txBody>
      </p:sp>
    </p:spTree>
    <p:extLst>
      <p:ext uri="{BB962C8B-B14F-4D97-AF65-F5344CB8AC3E}">
        <p14:creationId xmlns:p14="http://schemas.microsoft.com/office/powerpoint/2010/main" val="21432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2: 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 ACL tear, reconstruction, neuromotor weakness, ROM loss</a:t>
            </a:r>
          </a:p>
          <a:p>
            <a:r>
              <a:rPr lang="en-US"/>
              <a:t>What are my options? Surgery or non-op</a:t>
            </a:r>
          </a:p>
          <a:p>
            <a:r>
              <a:rPr lang="en-US"/>
              <a:t>How can you help me? Pre-op – improve mobility &amp; strength; refer to surgeon; post-op restore mobility and motor control, build strength &amp; endurance</a:t>
            </a:r>
          </a:p>
          <a:p>
            <a:r>
              <a:rPr lang="en-US"/>
              <a:t>How long will it take? 9 months for return to sport</a:t>
            </a:r>
          </a:p>
          <a:p>
            <a:r>
              <a:rPr lang="en-US"/>
              <a:t>How much will it cost? Surgery – </a:t>
            </a:r>
            <a:r>
              <a:rPr lang="en-US" err="1"/>
              <a:t>11K</a:t>
            </a:r>
            <a:r>
              <a:rPr lang="en-US"/>
              <a:t>; Surgeon office visits – </a:t>
            </a:r>
            <a:r>
              <a:rPr lang="en-US" err="1"/>
              <a:t>1K</a:t>
            </a:r>
            <a:r>
              <a:rPr lang="en-US"/>
              <a:t>; PT visits – </a:t>
            </a:r>
            <a:r>
              <a:rPr lang="en-US" err="1"/>
              <a:t>10K</a:t>
            </a:r>
            <a:endParaRPr lang="en-US"/>
          </a:p>
        </p:txBody>
      </p:sp>
      <p:graphicFrame>
        <p:nvGraphicFramePr>
          <p:cNvPr id="7" name="Content Placeholder 5">
            <a:extLst>
              <a:ext uri="{FF2B5EF4-FFF2-40B4-BE49-F238E27FC236}">
                <a16:creationId xmlns:a16="http://schemas.microsoft.com/office/drawing/2014/main" id="{2D03F629-9C66-4E9D-8617-9E1A082E7E84}"/>
              </a:ext>
            </a:extLst>
          </p:cNvPr>
          <p:cNvGraphicFramePr>
            <a:graphicFrameLocks/>
          </p:cNvGraphicFramePr>
          <p:nvPr>
            <p:extLst>
              <p:ext uri="{D42A27DB-BD31-4B8C-83A1-F6EECF244321}">
                <p14:modId xmlns:p14="http://schemas.microsoft.com/office/powerpoint/2010/main" val="2044514331"/>
              </p:ext>
            </p:extLst>
          </p:nvPr>
        </p:nvGraphicFramePr>
        <p:xfrm>
          <a:off x="9827694" y="133893"/>
          <a:ext cx="2364306" cy="196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138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Observable Comparable Sign</a:t>
            </a:r>
          </a:p>
        </p:txBody>
      </p:sp>
      <p:sp>
        <p:nvSpPr>
          <p:cNvPr id="3" name="Text Placeholder 2"/>
          <p:cNvSpPr>
            <a:spLocks noGrp="1"/>
          </p:cNvSpPr>
          <p:nvPr>
            <p:ph sz="half" idx="1"/>
          </p:nvPr>
        </p:nvSpPr>
        <p:spPr/>
        <p:txBody>
          <a:bodyPr/>
          <a:lstStyle/>
          <a:p>
            <a:r>
              <a:rPr lang="en-US"/>
              <a:t>Control</a:t>
            </a:r>
          </a:p>
          <a:p>
            <a:r>
              <a:rPr lang="en-US"/>
              <a:t>Amount</a:t>
            </a:r>
          </a:p>
          <a:p>
            <a:r>
              <a:rPr lang="en-US"/>
              <a:t>Speed</a:t>
            </a:r>
          </a:p>
          <a:p>
            <a:r>
              <a:rPr lang="en-US"/>
              <a:t>Symmetry</a:t>
            </a:r>
          </a:p>
          <a:p>
            <a:r>
              <a:rPr lang="en-US"/>
              <a:t>Symptoms</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36000" y="4038600"/>
            <a:ext cx="3249403" cy="22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urning head to backing out of a parking s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24" y="1600200"/>
            <a:ext cx="319880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1565337"/>
            <a:ext cx="2438400" cy="36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getting into a c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3362063"/>
            <a:ext cx="2518940" cy="308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379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3CC5-AAEA-4E90-9C19-8F23D91D6248}"/>
              </a:ext>
            </a:extLst>
          </p:cNvPr>
          <p:cNvSpPr>
            <a:spLocks noGrp="1"/>
          </p:cNvSpPr>
          <p:nvPr>
            <p:ph type="title"/>
          </p:nvPr>
        </p:nvSpPr>
        <p:spPr/>
        <p:txBody>
          <a:bodyPr/>
          <a:lstStyle/>
          <a:p>
            <a:r>
              <a:rPr lang="en-US"/>
              <a:t>Patient 2: Reassess</a:t>
            </a:r>
          </a:p>
        </p:txBody>
      </p:sp>
      <p:sp>
        <p:nvSpPr>
          <p:cNvPr id="3" name="Content Placeholder 2">
            <a:extLst>
              <a:ext uri="{FF2B5EF4-FFF2-40B4-BE49-F238E27FC236}">
                <a16:creationId xmlns:a16="http://schemas.microsoft.com/office/drawing/2014/main" id="{3FEE83E5-0FE3-4F55-9E64-2E0FA15B2644}"/>
              </a:ext>
            </a:extLst>
          </p:cNvPr>
          <p:cNvSpPr>
            <a:spLocks noGrp="1"/>
          </p:cNvSpPr>
          <p:nvPr>
            <p:ph idx="1"/>
          </p:nvPr>
        </p:nvSpPr>
        <p:spPr/>
        <p:txBody>
          <a:bodyPr/>
          <a:lstStyle/>
          <a:p>
            <a:r>
              <a:rPr lang="en-US"/>
              <a:t>Comparable Signs</a:t>
            </a:r>
          </a:p>
          <a:p>
            <a:pPr lvl="1"/>
            <a:r>
              <a:rPr lang="en-US"/>
              <a:t>Knee ROM – full at 3 weeks except residual limitation in full flexion that lasted for 3 months</a:t>
            </a:r>
          </a:p>
          <a:p>
            <a:pPr lvl="1"/>
            <a:r>
              <a:rPr lang="en-US"/>
              <a:t>Quad lag – resolved at 2 weeks</a:t>
            </a:r>
          </a:p>
          <a:p>
            <a:pPr lvl="1"/>
            <a:r>
              <a:rPr lang="en-US"/>
              <a:t>Squat – slight decrease in WB on L</a:t>
            </a:r>
          </a:p>
          <a:p>
            <a:pPr lvl="1"/>
            <a:r>
              <a:rPr lang="en-US"/>
              <a:t>Lateral step down (24 in) – 70% of contralateral side with increased dynamic valgus</a:t>
            </a:r>
          </a:p>
          <a:p>
            <a:pPr lvl="1"/>
            <a:r>
              <a:rPr lang="en-US"/>
              <a:t>Hop testing – 85% contralateral</a:t>
            </a:r>
          </a:p>
          <a:p>
            <a:pPr lvl="1"/>
            <a:r>
              <a:rPr lang="en-US"/>
              <a:t>Running – able to return to running 5 miles daily, although gait alteration persists with decreased WB on L</a:t>
            </a:r>
          </a:p>
          <a:p>
            <a:pPr lvl="1"/>
            <a:r>
              <a:rPr lang="en-US"/>
              <a:t>Wrestling – decreased confidence and increased reliance on R LE</a:t>
            </a:r>
          </a:p>
        </p:txBody>
      </p:sp>
    </p:spTree>
    <p:extLst>
      <p:ext uri="{BB962C8B-B14F-4D97-AF65-F5344CB8AC3E}">
        <p14:creationId xmlns:p14="http://schemas.microsoft.com/office/powerpoint/2010/main" val="37502186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1514308260"/>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 at least once per visit and may occur 10+ times in a single visit</a:t>
            </a:r>
          </a:p>
        </p:txBody>
      </p:sp>
    </p:spTree>
    <p:extLst>
      <p:ext uri="{BB962C8B-B14F-4D97-AF65-F5344CB8AC3E}">
        <p14:creationId xmlns:p14="http://schemas.microsoft.com/office/powerpoint/2010/main" val="2631806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Patient 3</a:t>
            </a:r>
            <a:br>
              <a:rPr lang="en-US"/>
            </a:br>
            <a:r>
              <a:rPr lang="en-US" sz="1800"/>
              <a:t>55 y/o female with cervical radiculopathy</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1654678165"/>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422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E30ADAC-577F-401F-AFD2-7EB43D3A9254}"/>
              </a:ext>
            </a:extLst>
          </p:cNvPr>
          <p:cNvSpPr txBox="1"/>
          <p:nvPr/>
        </p:nvSpPr>
        <p:spPr>
          <a:xfrm>
            <a:off x="838200" y="4829175"/>
            <a:ext cx="2153538" cy="1200329"/>
          </a:xfrm>
          <a:prstGeom prst="rect">
            <a:avLst/>
          </a:prstGeom>
          <a:noFill/>
        </p:spPr>
        <p:txBody>
          <a:bodyPr wrap="none" rtlCol="0">
            <a:spAutoFit/>
          </a:bodyPr>
          <a:lstStyle/>
          <a:p>
            <a:r>
              <a:rPr lang="en-US" sz="1200" dirty="0"/>
              <a:t>*AKA</a:t>
            </a:r>
          </a:p>
          <a:p>
            <a:pPr marL="285750" indent="-285750">
              <a:buFont typeface="Arial" panose="020B0604020202020204" pitchFamily="34" charset="0"/>
              <a:buChar char="•"/>
            </a:pPr>
            <a:r>
              <a:rPr lang="en-US" sz="1200" dirty="0"/>
              <a:t>Asterisk sign</a:t>
            </a:r>
          </a:p>
          <a:p>
            <a:pPr marL="285750" indent="-285750">
              <a:buFont typeface="Arial" panose="020B0604020202020204" pitchFamily="34" charset="0"/>
              <a:buChar char="•"/>
            </a:pPr>
            <a:r>
              <a:rPr lang="en-US" sz="1200" dirty="0"/>
              <a:t>Functional Movement Task</a:t>
            </a:r>
          </a:p>
          <a:p>
            <a:pPr marL="285750" indent="-285750">
              <a:buFont typeface="Arial" panose="020B0604020202020204" pitchFamily="34" charset="0"/>
              <a:buChar char="•"/>
            </a:pPr>
            <a:r>
              <a:rPr lang="en-US" sz="1200" dirty="0"/>
              <a:t>Concordant sign</a:t>
            </a:r>
          </a:p>
          <a:p>
            <a:pPr marL="285750" indent="-285750">
              <a:buFont typeface="Arial" panose="020B0604020202020204" pitchFamily="34" charset="0"/>
              <a:buChar char="•"/>
            </a:pPr>
            <a:r>
              <a:rPr lang="en-US" sz="1200" dirty="0"/>
              <a:t>Test-Retest Outcomes</a:t>
            </a:r>
          </a:p>
          <a:p>
            <a:pPr marL="285750" indent="-285750">
              <a:buFont typeface="Arial" panose="020B0604020202020204" pitchFamily="34" charset="0"/>
              <a:buChar char="•"/>
            </a:pPr>
            <a:r>
              <a:rPr lang="en-US" sz="1200" dirty="0"/>
              <a:t>Baseline</a:t>
            </a:r>
          </a:p>
        </p:txBody>
      </p:sp>
    </p:spTree>
    <p:extLst>
      <p:ext uri="{BB962C8B-B14F-4D97-AF65-F5344CB8AC3E}">
        <p14:creationId xmlns:p14="http://schemas.microsoft.com/office/powerpoint/2010/main" val="12103927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3: 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extLst>
              <p:ext uri="{D42A27DB-BD31-4B8C-83A1-F6EECF244321}">
                <p14:modId xmlns:p14="http://schemas.microsoft.com/office/powerpoint/2010/main" val="3319687197"/>
              </p:ext>
            </p:extLst>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59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normAutofit/>
          </a:bodyPr>
          <a:lstStyle/>
          <a:p>
            <a:pPr algn="ctr"/>
            <a:r>
              <a:rPr lang="en-US" sz="3600" dirty="0"/>
              <a:t>The Movement System within Patient Management </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384024607"/>
              </p:ext>
            </p:extLst>
          </p:nvPr>
        </p:nvGraphicFramePr>
        <p:xfrm>
          <a:off x="4172332" y="1858197"/>
          <a:ext cx="4182837" cy="3986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756327" y="1558775"/>
            <a:ext cx="4988502" cy="5135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4044228" y="1833087"/>
            <a:ext cx="4439048" cy="4548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194679" y="1793252"/>
            <a:ext cx="103389" cy="1925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4282935" y="5103180"/>
            <a:ext cx="103389" cy="1925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736839" y="1763216"/>
            <a:ext cx="3053825" cy="1461051"/>
          </a:xfrm>
          <a:prstGeom prst="rect">
            <a:avLst/>
          </a:prstGeom>
          <a:noFill/>
        </p:spPr>
        <p:txBody>
          <a:bodyPr wrap="none" lIns="91440" tIns="45720" rIns="91440" bIns="45720">
            <a:prstTxWarp prst="textArchUp">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738376" y="5114574"/>
            <a:ext cx="3053825" cy="1461051"/>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Personal Factors</a:t>
            </a:r>
          </a:p>
        </p:txBody>
      </p:sp>
      <p:sp>
        <p:nvSpPr>
          <p:cNvPr id="18" name="Oval 17">
            <a:hlinkClick r:id="rId8" action="ppaction://hlinksldjump"/>
            <a:extLst>
              <a:ext uri="{FF2B5EF4-FFF2-40B4-BE49-F238E27FC236}">
                <a16:creationId xmlns:a16="http://schemas.microsoft.com/office/drawing/2014/main" id="{3EED0846-C11A-4941-BBB2-D0B440D57300}"/>
              </a:ext>
            </a:extLst>
          </p:cNvPr>
          <p:cNvSpPr/>
          <p:nvPr/>
        </p:nvSpPr>
        <p:spPr>
          <a:xfrm>
            <a:off x="5937693" y="3428708"/>
            <a:ext cx="2330822" cy="2342737"/>
          </a:xfrm>
          <a:prstGeom prst="ellipse">
            <a:avLst/>
          </a:prstGeom>
          <a:solidFill>
            <a:schemeClr val="accent1">
              <a:lumMod val="40000"/>
              <a:lumOff val="60000"/>
              <a:alpha val="5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19" name="Content Placeholder 5">
            <a:extLst>
              <a:ext uri="{FF2B5EF4-FFF2-40B4-BE49-F238E27FC236}">
                <a16:creationId xmlns:a16="http://schemas.microsoft.com/office/drawing/2014/main" id="{1ABEEAF6-931A-4159-B734-C6BA6EEDC20C}"/>
              </a:ext>
            </a:extLst>
          </p:cNvPr>
          <p:cNvGraphicFramePr>
            <a:graphicFrameLocks/>
          </p:cNvGraphicFramePr>
          <p:nvPr>
            <p:extLst>
              <p:ext uri="{D42A27DB-BD31-4B8C-83A1-F6EECF244321}">
                <p14:modId xmlns:p14="http://schemas.microsoft.com/office/powerpoint/2010/main" val="368221847"/>
              </p:ext>
            </p:extLst>
          </p:nvPr>
        </p:nvGraphicFramePr>
        <p:xfrm>
          <a:off x="5807069" y="3426432"/>
          <a:ext cx="2592070" cy="23487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Arrow: Up-Down 7">
            <a:extLst>
              <a:ext uri="{FF2B5EF4-FFF2-40B4-BE49-F238E27FC236}">
                <a16:creationId xmlns:a16="http://schemas.microsoft.com/office/drawing/2014/main" id="{9B99CF46-43DC-4CCE-BFBA-72FDCA901542}"/>
              </a:ext>
            </a:extLst>
          </p:cNvPr>
          <p:cNvSpPr/>
          <p:nvPr/>
        </p:nvSpPr>
        <p:spPr>
          <a:xfrm rot="18444330">
            <a:off x="8086043" y="5117852"/>
            <a:ext cx="103390" cy="1925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3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xit" presetSubtype="0" fill="hold"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animBg="1"/>
      <p:bldP spid="5" grpId="0" animBg="1"/>
      <p:bldP spid="3" grpId="0" animBg="1"/>
      <p:bldP spid="9" grpId="0" animBg="1"/>
      <p:bldP spid="4" grpId="0"/>
      <p:bldP spid="10" grpId="0"/>
      <p:bldGraphic spid="19" grpId="0">
        <p:bldAsOne/>
      </p:bldGraphic>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52041752"/>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4534421" y="666452"/>
            <a:ext cx="920508" cy="369332"/>
          </a:xfrm>
          <a:prstGeom prst="rect">
            <a:avLst/>
          </a:prstGeom>
          <a:noFill/>
        </p:spPr>
        <p:txBody>
          <a:bodyPr wrap="none" rtlCol="0">
            <a:spAutoFit/>
          </a:bodyPr>
          <a:lstStyle/>
          <a:p>
            <a:r>
              <a:rPr lang="en-US"/>
              <a:t>Cultural</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7073" y="642814"/>
            <a:ext cx="726481" cy="369332"/>
          </a:xfrm>
          <a:prstGeom prst="rect">
            <a:avLst/>
          </a:prstGeom>
          <a:noFill/>
        </p:spPr>
        <p:txBody>
          <a:bodyPr wrap="none" rtlCol="0">
            <a:spAutoFit/>
          </a:bodyPr>
          <a:lstStyle/>
          <a:p>
            <a:r>
              <a:rPr lang="en-US"/>
              <a:t>Social</a:t>
            </a:r>
          </a:p>
        </p:txBody>
      </p:sp>
      <p:sp>
        <p:nvSpPr>
          <p:cNvPr id="15" name="TextBox 14">
            <a:extLst>
              <a:ext uri="{FF2B5EF4-FFF2-40B4-BE49-F238E27FC236}">
                <a16:creationId xmlns:a16="http://schemas.microsoft.com/office/drawing/2014/main" id="{A79E27C7-6A09-466A-990C-EA21AE330021}"/>
              </a:ext>
            </a:extLst>
          </p:cNvPr>
          <p:cNvSpPr txBox="1"/>
          <p:nvPr/>
        </p:nvSpPr>
        <p:spPr>
          <a:xfrm>
            <a:off x="4131419" y="6409591"/>
            <a:ext cx="801566" cy="369332"/>
          </a:xfrm>
          <a:prstGeom prst="rect">
            <a:avLst/>
          </a:prstGeom>
          <a:noFill/>
        </p:spPr>
        <p:txBody>
          <a:bodyPr wrap="none" rtlCol="0">
            <a:spAutoFit/>
          </a:bodyPr>
          <a:lstStyle/>
          <a:p>
            <a:r>
              <a:rPr lang="en-US"/>
              <a:t>Beliefs</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259017" y="6382011"/>
            <a:ext cx="1423980" cy="369332"/>
          </a:xfrm>
          <a:prstGeom prst="rect">
            <a:avLst/>
          </a:prstGeom>
          <a:noFill/>
        </p:spPr>
        <p:txBody>
          <a:bodyPr wrap="none" rtlCol="0">
            <a:spAutoFit/>
          </a:bodyPr>
          <a:lstStyle/>
          <a:p>
            <a:r>
              <a:rPr lang="en-US"/>
              <a:t>Psychological</a:t>
            </a:r>
          </a:p>
        </p:txBody>
      </p:sp>
      <p:sp>
        <p:nvSpPr>
          <p:cNvPr id="17" name="TextBox 16">
            <a:extLst>
              <a:ext uri="{FF2B5EF4-FFF2-40B4-BE49-F238E27FC236}">
                <a16:creationId xmlns:a16="http://schemas.microsoft.com/office/drawing/2014/main" id="{9A754DF5-FC4B-45FB-85FD-771A27973172}"/>
              </a:ext>
            </a:extLst>
          </p:cNvPr>
          <p:cNvSpPr txBox="1"/>
          <p:nvPr/>
        </p:nvSpPr>
        <p:spPr>
          <a:xfrm>
            <a:off x="893355" y="1297071"/>
            <a:ext cx="2538542" cy="923330"/>
          </a:xfrm>
          <a:prstGeom prst="rect">
            <a:avLst/>
          </a:prstGeom>
          <a:noFill/>
        </p:spPr>
        <p:txBody>
          <a:bodyPr wrap="square">
            <a:spAutoFit/>
          </a:bodyPr>
          <a:lstStyle/>
          <a:p>
            <a:r>
              <a:rPr lang="en-US"/>
              <a:t>Working Hypothesis</a:t>
            </a:r>
          </a:p>
          <a:p>
            <a:r>
              <a:rPr lang="en-US"/>
              <a:t>Working Diagnosis</a:t>
            </a:r>
          </a:p>
          <a:p>
            <a:r>
              <a:rPr lang="en-US"/>
              <a:t>Provisional Classification</a:t>
            </a:r>
          </a:p>
        </p:txBody>
      </p:sp>
    </p:spTree>
    <p:extLst>
      <p:ext uri="{BB962C8B-B14F-4D97-AF65-F5344CB8AC3E}">
        <p14:creationId xmlns:p14="http://schemas.microsoft.com/office/powerpoint/2010/main" val="14118574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a:xfrm>
            <a:off x="483268" y="721735"/>
            <a:ext cx="10515600" cy="1325563"/>
          </a:xfrm>
        </p:spPr>
        <p:txBody>
          <a:bodyPr/>
          <a:lstStyle/>
          <a:p>
            <a:r>
              <a:rPr lang="en-US"/>
              <a:t>Patient 3: </a:t>
            </a:r>
            <a:br>
              <a:rPr lang="en-US"/>
            </a:br>
            <a:r>
              <a:rPr lang="en-US"/>
              <a:t>Diagnosis</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471736527"/>
              </p:ext>
            </p:extLst>
          </p:nvPr>
        </p:nvGraphicFramePr>
        <p:xfrm>
          <a:off x="838200" y="13371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D621A39A-EB72-40D6-83B3-E6C7228F0399}"/>
              </a:ext>
            </a:extLst>
          </p:cNvPr>
          <p:cNvSpPr/>
          <p:nvPr/>
        </p:nvSpPr>
        <p:spPr>
          <a:xfrm>
            <a:off x="3287612" y="894838"/>
            <a:ext cx="5616775" cy="579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2D6D7-380C-4FEE-9EB2-7EF69A9706C4}"/>
              </a:ext>
            </a:extLst>
          </p:cNvPr>
          <p:cNvSpPr/>
          <p:nvPr/>
        </p:nvSpPr>
        <p:spPr>
          <a:xfrm>
            <a:off x="3576181" y="1196236"/>
            <a:ext cx="5060516" cy="51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7BED47D-51D5-4072-8171-26AF7C79D710}"/>
              </a:ext>
            </a:extLst>
          </p:cNvPr>
          <p:cNvSpPr/>
          <p:nvPr/>
        </p:nvSpPr>
        <p:spPr>
          <a:xfrm>
            <a:off x="6081386" y="1196236"/>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9B99CF46-43DC-4CCE-BFBA-72FDCA901542}"/>
              </a:ext>
            </a:extLst>
          </p:cNvPr>
          <p:cNvSpPr/>
          <p:nvPr/>
        </p:nvSpPr>
        <p:spPr>
          <a:xfrm rot="18444330">
            <a:off x="8125216" y="4987447"/>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2F9DB1D3-4859-4003-95DE-C9CAF4BC83AF}"/>
              </a:ext>
            </a:extLst>
          </p:cNvPr>
          <p:cNvSpPr/>
          <p:nvPr/>
        </p:nvSpPr>
        <p:spPr>
          <a:xfrm rot="3136428">
            <a:off x="3944664" y="4957764"/>
            <a:ext cx="121085" cy="225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69F983-42C4-4C59-BCE3-4B978506577A}"/>
              </a:ext>
            </a:extLst>
          </p:cNvPr>
          <p:cNvSpPr/>
          <p:nvPr/>
        </p:nvSpPr>
        <p:spPr>
          <a:xfrm>
            <a:off x="4402856" y="1129453"/>
            <a:ext cx="3438437" cy="1645062"/>
          </a:xfrm>
          <a:prstGeom prst="rect">
            <a:avLst/>
          </a:prstGeom>
          <a:noFill/>
        </p:spPr>
        <p:txBody>
          <a:bodyPr wrap="none" lIns="91440" tIns="45720" rIns="91440" bIns="45720">
            <a:prstTxWarp prst="textArchUp">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Environmental Factors</a:t>
            </a:r>
          </a:p>
        </p:txBody>
      </p:sp>
      <p:sp>
        <p:nvSpPr>
          <p:cNvPr id="10" name="Rectangle 9">
            <a:extLst>
              <a:ext uri="{FF2B5EF4-FFF2-40B4-BE49-F238E27FC236}">
                <a16:creationId xmlns:a16="http://schemas.microsoft.com/office/drawing/2014/main" id="{2F8E1920-8B6F-426E-9155-E2CA77750E76}"/>
              </a:ext>
            </a:extLst>
          </p:cNvPr>
          <p:cNvSpPr/>
          <p:nvPr/>
        </p:nvSpPr>
        <p:spPr>
          <a:xfrm>
            <a:off x="4402856" y="4906016"/>
            <a:ext cx="3438437" cy="1645062"/>
          </a:xfrm>
          <a:prstGeom prst="rect">
            <a:avLst/>
          </a:prstGeom>
          <a:noFill/>
        </p:spPr>
        <p:txBody>
          <a:bodyPr wrap="none" lIns="91440" tIns="45720" rIns="91440" bIns="45720">
            <a:prstTxWarp prst="textArchDown">
              <a:avLst/>
            </a:prstTxWarp>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Personal Factors</a:t>
            </a:r>
          </a:p>
        </p:txBody>
      </p:sp>
      <p:sp>
        <p:nvSpPr>
          <p:cNvPr id="13" name="TextBox 12">
            <a:extLst>
              <a:ext uri="{FF2B5EF4-FFF2-40B4-BE49-F238E27FC236}">
                <a16:creationId xmlns:a16="http://schemas.microsoft.com/office/drawing/2014/main" id="{AF711345-9C39-48B3-B864-57FCA9A18C5D}"/>
              </a:ext>
            </a:extLst>
          </p:cNvPr>
          <p:cNvSpPr txBox="1"/>
          <p:nvPr/>
        </p:nvSpPr>
        <p:spPr>
          <a:xfrm>
            <a:off x="2809375" y="512214"/>
            <a:ext cx="3203142" cy="646331"/>
          </a:xfrm>
          <a:prstGeom prst="rect">
            <a:avLst/>
          </a:prstGeom>
          <a:noFill/>
        </p:spPr>
        <p:txBody>
          <a:bodyPr wrap="square" rtlCol="0">
            <a:spAutoFit/>
          </a:bodyPr>
          <a:lstStyle/>
          <a:p>
            <a:r>
              <a:rPr lang="en-US"/>
              <a:t>Cultural – People don’t improve conservatively </a:t>
            </a:r>
          </a:p>
        </p:txBody>
      </p:sp>
      <p:sp>
        <p:nvSpPr>
          <p:cNvPr id="14" name="TextBox 13">
            <a:extLst>
              <a:ext uri="{FF2B5EF4-FFF2-40B4-BE49-F238E27FC236}">
                <a16:creationId xmlns:a16="http://schemas.microsoft.com/office/drawing/2014/main" id="{3C13440D-2CC3-41CF-84C0-80E25F7112B9}"/>
              </a:ext>
            </a:extLst>
          </p:cNvPr>
          <p:cNvSpPr txBox="1"/>
          <p:nvPr/>
        </p:nvSpPr>
        <p:spPr>
          <a:xfrm>
            <a:off x="6736925" y="616102"/>
            <a:ext cx="4955524" cy="369332"/>
          </a:xfrm>
          <a:prstGeom prst="rect">
            <a:avLst/>
          </a:prstGeom>
          <a:noFill/>
        </p:spPr>
        <p:txBody>
          <a:bodyPr wrap="none" rtlCol="0">
            <a:spAutoFit/>
          </a:bodyPr>
          <a:lstStyle/>
          <a:p>
            <a:r>
              <a:rPr lang="en-US"/>
              <a:t>Social – Need to continue working despite the pain</a:t>
            </a:r>
          </a:p>
        </p:txBody>
      </p:sp>
      <p:sp>
        <p:nvSpPr>
          <p:cNvPr id="15" name="TextBox 14">
            <a:extLst>
              <a:ext uri="{FF2B5EF4-FFF2-40B4-BE49-F238E27FC236}">
                <a16:creationId xmlns:a16="http://schemas.microsoft.com/office/drawing/2014/main" id="{A79E27C7-6A09-466A-990C-EA21AE330021}"/>
              </a:ext>
            </a:extLst>
          </p:cNvPr>
          <p:cNvSpPr txBox="1"/>
          <p:nvPr/>
        </p:nvSpPr>
        <p:spPr>
          <a:xfrm>
            <a:off x="963837" y="5914246"/>
            <a:ext cx="3220882" cy="646331"/>
          </a:xfrm>
          <a:prstGeom prst="rect">
            <a:avLst/>
          </a:prstGeom>
          <a:noFill/>
        </p:spPr>
        <p:txBody>
          <a:bodyPr wrap="none" rtlCol="0">
            <a:spAutoFit/>
          </a:bodyPr>
          <a:lstStyle/>
          <a:p>
            <a:r>
              <a:rPr lang="en-US"/>
              <a:t>Beliefs – Need diagnostic testing</a:t>
            </a:r>
          </a:p>
          <a:p>
            <a:r>
              <a:rPr lang="en-US"/>
              <a:t>to determine best treatment </a:t>
            </a:r>
          </a:p>
        </p:txBody>
      </p:sp>
      <p:sp>
        <p:nvSpPr>
          <p:cNvPr id="16" name="TextBox 15">
            <a:extLst>
              <a:ext uri="{FF2B5EF4-FFF2-40B4-BE49-F238E27FC236}">
                <a16:creationId xmlns:a16="http://schemas.microsoft.com/office/drawing/2014/main" id="{B1A8B4B4-20B1-4B99-8FAD-0C9030C95009}"/>
              </a:ext>
            </a:extLst>
          </p:cNvPr>
          <p:cNvSpPr txBox="1"/>
          <p:nvPr/>
        </p:nvSpPr>
        <p:spPr>
          <a:xfrm>
            <a:off x="7567226" y="6212047"/>
            <a:ext cx="3110595" cy="369332"/>
          </a:xfrm>
          <a:prstGeom prst="rect">
            <a:avLst/>
          </a:prstGeom>
          <a:noFill/>
        </p:spPr>
        <p:txBody>
          <a:bodyPr wrap="none" rtlCol="0">
            <a:spAutoFit/>
          </a:bodyPr>
          <a:lstStyle/>
          <a:p>
            <a:r>
              <a:rPr lang="en-US"/>
              <a:t>Psychological – Fear avoidance </a:t>
            </a:r>
          </a:p>
        </p:txBody>
      </p:sp>
    </p:spTree>
    <p:extLst>
      <p:ext uri="{BB962C8B-B14F-4D97-AF65-F5344CB8AC3E}">
        <p14:creationId xmlns:p14="http://schemas.microsoft.com/office/powerpoint/2010/main" val="3265322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a:t>
            </a:r>
          </a:p>
          <a:p>
            <a:r>
              <a:rPr lang="en-US"/>
              <a:t>What are my options?</a:t>
            </a:r>
          </a:p>
          <a:p>
            <a:r>
              <a:rPr lang="en-US"/>
              <a:t>How can you help me?</a:t>
            </a:r>
          </a:p>
          <a:p>
            <a:r>
              <a:rPr lang="en-US"/>
              <a:t>How long will it take?</a:t>
            </a:r>
          </a:p>
          <a:p>
            <a:r>
              <a:rPr lang="en-US"/>
              <a:t>How much will it cost?</a:t>
            </a:r>
          </a:p>
        </p:txBody>
      </p:sp>
      <p:sp>
        <p:nvSpPr>
          <p:cNvPr id="11" name="Equal 3">
            <a:extLst>
              <a:ext uri="{FF2B5EF4-FFF2-40B4-BE49-F238E27FC236}">
                <a16:creationId xmlns:a16="http://schemas.microsoft.com/office/drawing/2014/main" id="{68E7750C-72DA-42FE-966C-E6BD972F8580}"/>
              </a:ext>
            </a:extLst>
          </p:cNvPr>
          <p:cNvSpPr/>
          <p:nvPr/>
        </p:nvSpPr>
        <p:spPr>
          <a:xfrm>
            <a:off x="5088731" y="2495550"/>
            <a:ext cx="1557338" cy="12001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100% Challenge - H &amp; M Transmission and Automotive Repair Services In  Castle Rock, CO">
            <a:extLst>
              <a:ext uri="{FF2B5EF4-FFF2-40B4-BE49-F238E27FC236}">
                <a16:creationId xmlns:a16="http://schemas.microsoft.com/office/drawing/2014/main" id="{E20B3B17-6D7B-4B3D-B78C-1485AE96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10" y="1153008"/>
            <a:ext cx="3349340" cy="3885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572F7C-E7B9-473C-B9EF-27F1642D9DF1}"/>
              </a:ext>
            </a:extLst>
          </p:cNvPr>
          <p:cNvSpPr txBox="1"/>
          <p:nvPr/>
        </p:nvSpPr>
        <p:spPr>
          <a:xfrm>
            <a:off x="594360" y="6126480"/>
            <a:ext cx="1359026" cy="369332"/>
          </a:xfrm>
          <a:prstGeom prst="rect">
            <a:avLst/>
          </a:prstGeom>
          <a:noFill/>
        </p:spPr>
        <p:txBody>
          <a:bodyPr wrap="none" rtlCol="0">
            <a:spAutoFit/>
          </a:bodyPr>
          <a:lstStyle/>
          <a:p>
            <a:r>
              <a:rPr lang="en-US"/>
              <a:t>Gifford 2014</a:t>
            </a:r>
          </a:p>
        </p:txBody>
      </p:sp>
    </p:spTree>
    <p:extLst>
      <p:ext uri="{BB962C8B-B14F-4D97-AF65-F5344CB8AC3E}">
        <p14:creationId xmlns:p14="http://schemas.microsoft.com/office/powerpoint/2010/main" val="1195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3: Treatment Options</a:t>
            </a:r>
          </a:p>
        </p:txBody>
      </p:sp>
      <p:sp>
        <p:nvSpPr>
          <p:cNvPr id="5" name="Content Placeholder 4">
            <a:extLst>
              <a:ext uri="{FF2B5EF4-FFF2-40B4-BE49-F238E27FC236}">
                <a16:creationId xmlns:a16="http://schemas.microsoft.com/office/drawing/2014/main" id="{1B17C661-F735-40A8-9008-901089B14F50}"/>
              </a:ext>
            </a:extLst>
          </p:cNvPr>
          <p:cNvSpPr>
            <a:spLocks noGrp="1"/>
          </p:cNvSpPr>
          <p:nvPr>
            <p:ph idx="1"/>
          </p:nvPr>
        </p:nvSpPr>
        <p:spPr/>
        <p:txBody>
          <a:bodyPr/>
          <a:lstStyle/>
          <a:p>
            <a:r>
              <a:rPr lang="en-US"/>
              <a:t>What is wrong with me? Cervical radiculopathy with nerve irritability </a:t>
            </a:r>
          </a:p>
          <a:p>
            <a:r>
              <a:rPr lang="en-US"/>
              <a:t>What are my options? Conservative management, Pain management or surgery.</a:t>
            </a:r>
          </a:p>
          <a:p>
            <a:r>
              <a:rPr lang="en-US"/>
              <a:t>How can you help me? Abolish symptoms, restore mobility and restore function</a:t>
            </a:r>
          </a:p>
          <a:p>
            <a:r>
              <a:rPr lang="en-US"/>
              <a:t>How long will it take? 6-8 weeks</a:t>
            </a:r>
          </a:p>
          <a:p>
            <a:r>
              <a:rPr lang="en-US"/>
              <a:t>How much will it cost? PT = </a:t>
            </a:r>
            <a:r>
              <a:rPr lang="en-US" err="1"/>
              <a:t>2.5k</a:t>
            </a:r>
            <a:r>
              <a:rPr lang="en-US"/>
              <a:t>; PM = </a:t>
            </a:r>
            <a:r>
              <a:rPr lang="en-US" err="1"/>
              <a:t>5k</a:t>
            </a:r>
            <a:r>
              <a:rPr lang="en-US"/>
              <a:t>; Cervical Discectomy/Fusion =  15-</a:t>
            </a:r>
            <a:r>
              <a:rPr lang="en-US" err="1"/>
              <a:t>20K</a:t>
            </a:r>
            <a:endParaRPr lang="en-US"/>
          </a:p>
        </p:txBody>
      </p:sp>
      <p:graphicFrame>
        <p:nvGraphicFramePr>
          <p:cNvPr id="7" name="Content Placeholder 5">
            <a:extLst>
              <a:ext uri="{FF2B5EF4-FFF2-40B4-BE49-F238E27FC236}">
                <a16:creationId xmlns:a16="http://schemas.microsoft.com/office/drawing/2014/main" id="{2D03F629-9C66-4E9D-8617-9E1A082E7E84}"/>
              </a:ext>
            </a:extLst>
          </p:cNvPr>
          <p:cNvGraphicFramePr>
            <a:graphicFrameLocks/>
          </p:cNvGraphicFramePr>
          <p:nvPr>
            <p:extLst>
              <p:ext uri="{D42A27DB-BD31-4B8C-83A1-F6EECF244321}">
                <p14:modId xmlns:p14="http://schemas.microsoft.com/office/powerpoint/2010/main" val="1966792054"/>
              </p:ext>
            </p:extLst>
          </p:nvPr>
        </p:nvGraphicFramePr>
        <p:xfrm>
          <a:off x="9220698" y="4529137"/>
          <a:ext cx="2133102" cy="196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716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Observable Comparable Sign</a:t>
            </a:r>
          </a:p>
        </p:txBody>
      </p:sp>
      <p:sp>
        <p:nvSpPr>
          <p:cNvPr id="3" name="Text Placeholder 2"/>
          <p:cNvSpPr>
            <a:spLocks noGrp="1"/>
          </p:cNvSpPr>
          <p:nvPr>
            <p:ph sz="half" idx="1"/>
          </p:nvPr>
        </p:nvSpPr>
        <p:spPr/>
        <p:txBody>
          <a:bodyPr/>
          <a:lstStyle/>
          <a:p>
            <a:r>
              <a:rPr lang="en-US"/>
              <a:t>Control</a:t>
            </a:r>
          </a:p>
          <a:p>
            <a:r>
              <a:rPr lang="en-US"/>
              <a:t>Amount</a:t>
            </a:r>
          </a:p>
          <a:p>
            <a:r>
              <a:rPr lang="en-US"/>
              <a:t>Speed</a:t>
            </a:r>
          </a:p>
          <a:p>
            <a:r>
              <a:rPr lang="en-US"/>
              <a:t>Symmetry</a:t>
            </a:r>
          </a:p>
          <a:p>
            <a:r>
              <a:rPr lang="en-US"/>
              <a:t>Symptoms</a:t>
            </a:r>
          </a:p>
        </p:txBody>
      </p:sp>
      <p:sp>
        <p:nvSpPr>
          <p:cNvPr id="4" name="TextBox 3"/>
          <p:cNvSpPr txBox="1"/>
          <p:nvPr/>
        </p:nvSpPr>
        <p:spPr>
          <a:xfrm>
            <a:off x="304800" y="6238510"/>
            <a:ext cx="2540000" cy="379656"/>
          </a:xfrm>
          <a:prstGeom prst="rect">
            <a:avLst/>
          </a:prstGeom>
          <a:noFill/>
        </p:spPr>
        <p:txBody>
          <a:bodyPr wrap="square" rtlCol="0">
            <a:spAutoFit/>
          </a:bodyPr>
          <a:lstStyle/>
          <a:p>
            <a:r>
              <a:rPr lang="en-US" sz="1867"/>
              <a:t>McClure et al, </a:t>
            </a:r>
            <a:r>
              <a:rPr lang="en-US" sz="1867" err="1"/>
              <a:t>PTJ</a:t>
            </a:r>
            <a:r>
              <a:rPr lang="en-US" sz="1867"/>
              <a:t>, 2021</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36000" y="4038600"/>
            <a:ext cx="3249403" cy="22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urning head to backing out of a parking s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24" y="1600200"/>
            <a:ext cx="319880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1565337"/>
            <a:ext cx="2438400" cy="36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getting into a c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3362063"/>
            <a:ext cx="2518940" cy="308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07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3CC5-AAEA-4E90-9C19-8F23D91D6248}"/>
              </a:ext>
            </a:extLst>
          </p:cNvPr>
          <p:cNvSpPr>
            <a:spLocks noGrp="1"/>
          </p:cNvSpPr>
          <p:nvPr>
            <p:ph type="title"/>
          </p:nvPr>
        </p:nvSpPr>
        <p:spPr/>
        <p:txBody>
          <a:bodyPr/>
          <a:lstStyle/>
          <a:p>
            <a:r>
              <a:rPr lang="en-US"/>
              <a:t>Patient 3: Reassess</a:t>
            </a:r>
          </a:p>
        </p:txBody>
      </p:sp>
      <p:sp>
        <p:nvSpPr>
          <p:cNvPr id="3" name="Content Placeholder 2">
            <a:extLst>
              <a:ext uri="{FF2B5EF4-FFF2-40B4-BE49-F238E27FC236}">
                <a16:creationId xmlns:a16="http://schemas.microsoft.com/office/drawing/2014/main" id="{3FEE83E5-0FE3-4F55-9E64-2E0FA15B2644}"/>
              </a:ext>
            </a:extLst>
          </p:cNvPr>
          <p:cNvSpPr>
            <a:spLocks noGrp="1"/>
          </p:cNvSpPr>
          <p:nvPr>
            <p:ph idx="1"/>
          </p:nvPr>
        </p:nvSpPr>
        <p:spPr/>
        <p:txBody>
          <a:bodyPr/>
          <a:lstStyle/>
          <a:p>
            <a:r>
              <a:rPr lang="en-US" dirty="0"/>
              <a:t>Comparable Signs</a:t>
            </a:r>
          </a:p>
          <a:p>
            <a:pPr lvl="1"/>
            <a:r>
              <a:rPr lang="en-US" dirty="0"/>
              <a:t>C/spine ROM restored</a:t>
            </a:r>
          </a:p>
          <a:p>
            <a:pPr lvl="1"/>
            <a:r>
              <a:rPr lang="en-US" dirty="0" err="1"/>
              <a:t>ULTT</a:t>
            </a:r>
            <a:r>
              <a:rPr lang="en-US" dirty="0"/>
              <a:t> mobility restored without symptoms</a:t>
            </a:r>
          </a:p>
          <a:p>
            <a:pPr lvl="1"/>
            <a:r>
              <a:rPr lang="en-US" dirty="0"/>
              <a:t>Symptoms abolished</a:t>
            </a:r>
          </a:p>
          <a:p>
            <a:pPr lvl="1"/>
            <a:r>
              <a:rPr lang="en-US" dirty="0"/>
              <a:t>Postural management</a:t>
            </a:r>
          </a:p>
          <a:p>
            <a:pPr lvl="1"/>
            <a:r>
              <a:rPr lang="en-US" dirty="0"/>
              <a:t>Restoration of all functional activities</a:t>
            </a:r>
          </a:p>
          <a:p>
            <a:pPr lvl="1"/>
            <a:r>
              <a:rPr lang="en-US" dirty="0" err="1"/>
              <a:t>RTW</a:t>
            </a:r>
            <a:r>
              <a:rPr lang="en-US" dirty="0"/>
              <a:t> without limitation</a:t>
            </a:r>
          </a:p>
          <a:p>
            <a:pPr lvl="1"/>
            <a:r>
              <a:rPr lang="en-US" dirty="0"/>
              <a:t>Undisturbed sleep</a:t>
            </a:r>
          </a:p>
          <a:p>
            <a:pPr lvl="1"/>
            <a:r>
              <a:rPr lang="en-US" dirty="0"/>
              <a:t>Sitting tolerance &gt; 4 hours</a:t>
            </a:r>
          </a:p>
          <a:p>
            <a:pPr lvl="1"/>
            <a:endParaRPr lang="en-US" dirty="0"/>
          </a:p>
        </p:txBody>
      </p:sp>
    </p:spTree>
    <p:extLst>
      <p:ext uri="{BB962C8B-B14F-4D97-AF65-F5344CB8AC3E}">
        <p14:creationId xmlns:p14="http://schemas.microsoft.com/office/powerpoint/2010/main" val="1023429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a:t>Physical Therapist Practice</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2077075937"/>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 at least once per visit and may occur 10+ times in a single visit</a:t>
            </a:r>
          </a:p>
        </p:txBody>
      </p:sp>
    </p:spTree>
    <p:extLst>
      <p:ext uri="{BB962C8B-B14F-4D97-AF65-F5344CB8AC3E}">
        <p14:creationId xmlns:p14="http://schemas.microsoft.com/office/powerpoint/2010/main" val="2874102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37F48-058C-4463-A746-9BA41CAED22F}"/>
              </a:ext>
            </a:extLst>
          </p:cNvPr>
          <p:cNvSpPr>
            <a:spLocks noGrp="1"/>
          </p:cNvSpPr>
          <p:nvPr>
            <p:ph type="title"/>
          </p:nvPr>
        </p:nvSpPr>
        <p:spPr/>
        <p:txBody>
          <a:bodyPr/>
          <a:lstStyle/>
          <a:p>
            <a:r>
              <a:rPr lang="en-US" dirty="0"/>
              <a:t>Patient 4</a:t>
            </a:r>
            <a:br>
              <a:rPr lang="en-US" dirty="0"/>
            </a:br>
            <a:r>
              <a:rPr lang="en-US" sz="1800" dirty="0"/>
              <a:t>17 year old female with spastic diplegic cerebral palsy</a:t>
            </a:r>
          </a:p>
        </p:txBody>
      </p:sp>
      <p:graphicFrame>
        <p:nvGraphicFramePr>
          <p:cNvPr id="6" name="Content Placeholder 5">
            <a:extLst>
              <a:ext uri="{FF2B5EF4-FFF2-40B4-BE49-F238E27FC236}">
                <a16:creationId xmlns:a16="http://schemas.microsoft.com/office/drawing/2014/main" id="{DF449A40-31A0-44EC-9A12-7AC0077C7038}"/>
              </a:ext>
            </a:extLst>
          </p:cNvPr>
          <p:cNvGraphicFramePr>
            <a:graphicFrameLocks noGrp="1"/>
          </p:cNvGraphicFramePr>
          <p:nvPr>
            <p:ph idx="1"/>
            <p:extLst>
              <p:ext uri="{D42A27DB-BD31-4B8C-83A1-F6EECF244321}">
                <p14:modId xmlns:p14="http://schemas.microsoft.com/office/powerpoint/2010/main" val="3008075273"/>
              </p:ext>
            </p:extLst>
          </p:nvPr>
        </p:nvGraphicFramePr>
        <p:xfrm>
          <a:off x="838200" y="1371600"/>
          <a:ext cx="10515600" cy="53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500B950-E717-493B-8FB2-1F0D014A97D5}"/>
              </a:ext>
            </a:extLst>
          </p:cNvPr>
          <p:cNvSpPr txBox="1"/>
          <p:nvPr/>
        </p:nvSpPr>
        <p:spPr>
          <a:xfrm>
            <a:off x="4973303" y="3288454"/>
            <a:ext cx="2245393" cy="1477328"/>
          </a:xfrm>
          <a:prstGeom prst="rect">
            <a:avLst/>
          </a:prstGeom>
          <a:noFill/>
        </p:spPr>
        <p:txBody>
          <a:bodyPr wrap="square">
            <a:spAutoFit/>
          </a:bodyPr>
          <a:lstStyle/>
          <a:p>
            <a:pPr algn="ctr"/>
            <a:r>
              <a:rPr lang="en-US"/>
              <a:t>Cycle must be complete at least once per visit and may occur 10+ times in a single visit</a:t>
            </a:r>
          </a:p>
        </p:txBody>
      </p:sp>
    </p:spTree>
    <p:extLst>
      <p:ext uri="{BB962C8B-B14F-4D97-AF65-F5344CB8AC3E}">
        <p14:creationId xmlns:p14="http://schemas.microsoft.com/office/powerpoint/2010/main" val="782970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4: 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5971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65D-D53B-4F43-BD29-E422A1F919FA}"/>
              </a:ext>
            </a:extLst>
          </p:cNvPr>
          <p:cNvSpPr>
            <a:spLocks noGrp="1"/>
          </p:cNvSpPr>
          <p:nvPr>
            <p:ph type="title"/>
          </p:nvPr>
        </p:nvSpPr>
        <p:spPr/>
        <p:txBody>
          <a:bodyPr/>
          <a:lstStyle/>
          <a:p>
            <a:r>
              <a:rPr lang="en-US"/>
              <a:t>Patient Needs</a:t>
            </a:r>
          </a:p>
        </p:txBody>
      </p:sp>
      <p:graphicFrame>
        <p:nvGraphicFramePr>
          <p:cNvPr id="4" name="Content Placeholder 3">
            <a:extLst>
              <a:ext uri="{FF2B5EF4-FFF2-40B4-BE49-F238E27FC236}">
                <a16:creationId xmlns:a16="http://schemas.microsoft.com/office/drawing/2014/main" id="{788B314C-5002-4B94-97BB-D40363238FD0}"/>
              </a:ext>
            </a:extLst>
          </p:cNvPr>
          <p:cNvGraphicFramePr>
            <a:graphicFrameLocks noGrp="1"/>
          </p:cNvGraphicFramePr>
          <p:nvPr>
            <p:ph idx="1"/>
          </p:nvPr>
        </p:nvGraphicFramePr>
        <p:xfrm>
          <a:off x="838200" y="1334022"/>
          <a:ext cx="10515600" cy="531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F2B563E-B7FC-480A-964F-242C71934426}"/>
              </a:ext>
            </a:extLst>
          </p:cNvPr>
          <p:cNvSpPr txBox="1"/>
          <p:nvPr/>
        </p:nvSpPr>
        <p:spPr>
          <a:xfrm>
            <a:off x="838200" y="4829175"/>
            <a:ext cx="2545697" cy="1569660"/>
          </a:xfrm>
          <a:prstGeom prst="rect">
            <a:avLst/>
          </a:prstGeom>
          <a:noFill/>
        </p:spPr>
        <p:txBody>
          <a:bodyPr wrap="none" rtlCol="0">
            <a:spAutoFit/>
          </a:bodyPr>
          <a:lstStyle/>
          <a:p>
            <a:r>
              <a:rPr lang="en-US" sz="1200" dirty="0"/>
              <a:t>*AKA</a:t>
            </a:r>
          </a:p>
          <a:p>
            <a:pPr marL="285750" indent="-285750">
              <a:buFont typeface="Arial" panose="020B0604020202020204" pitchFamily="34" charset="0"/>
              <a:buChar char="•"/>
            </a:pPr>
            <a:r>
              <a:rPr lang="en-US" sz="1200" dirty="0">
                <a:highlight>
                  <a:srgbClr val="FFFF00"/>
                </a:highlight>
              </a:rPr>
              <a:t>Asterisk sign???</a:t>
            </a:r>
          </a:p>
          <a:p>
            <a:pPr marL="285750" indent="-285750">
              <a:buFont typeface="Arial" panose="020B0604020202020204" pitchFamily="34" charset="0"/>
              <a:buChar char="•"/>
            </a:pPr>
            <a:r>
              <a:rPr lang="en-US" sz="1200" dirty="0"/>
              <a:t>Functional Movement Task</a:t>
            </a:r>
          </a:p>
          <a:p>
            <a:pPr marL="285750" indent="-285750">
              <a:buFont typeface="Arial" panose="020B0604020202020204" pitchFamily="34" charset="0"/>
              <a:buChar char="•"/>
            </a:pPr>
            <a:r>
              <a:rPr lang="en-US" sz="1200" dirty="0"/>
              <a:t>Concordant sign</a:t>
            </a:r>
          </a:p>
          <a:p>
            <a:pPr marL="285750" indent="-285750">
              <a:buFont typeface="Arial" panose="020B0604020202020204" pitchFamily="34" charset="0"/>
              <a:buChar char="•"/>
            </a:pPr>
            <a:r>
              <a:rPr lang="en-US" sz="1200" dirty="0"/>
              <a:t>Test-Retest Outcomes</a:t>
            </a:r>
          </a:p>
          <a:p>
            <a:pPr marL="285750" indent="-285750">
              <a:buFont typeface="Arial" panose="020B0604020202020204" pitchFamily="34" charset="0"/>
              <a:buChar char="•"/>
            </a:pPr>
            <a:r>
              <a:rPr lang="en-US" sz="1200" dirty="0"/>
              <a:t>Baseline</a:t>
            </a:r>
          </a:p>
          <a:p>
            <a:pPr marL="285750" indent="-285750">
              <a:buFont typeface="Arial" panose="020B0604020202020204" pitchFamily="34" charset="0"/>
              <a:buChar char="•"/>
            </a:pPr>
            <a:r>
              <a:rPr lang="en-US" sz="1200" dirty="0"/>
              <a:t>Outcome/participation measures</a:t>
            </a:r>
          </a:p>
          <a:p>
            <a:pPr marL="742950" lvl="1" indent="-285750">
              <a:buFont typeface="Arial" panose="020B0604020202020204" pitchFamily="34" charset="0"/>
              <a:buChar char="•"/>
            </a:pPr>
            <a:r>
              <a:rPr lang="en-US" sz="1200" dirty="0"/>
              <a:t>6 minute walk test</a:t>
            </a:r>
          </a:p>
        </p:txBody>
      </p:sp>
    </p:spTree>
    <p:extLst>
      <p:ext uri="{BB962C8B-B14F-4D97-AF65-F5344CB8AC3E}">
        <p14:creationId xmlns:p14="http://schemas.microsoft.com/office/powerpoint/2010/main" val="36788951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B1BB4AC623DC41838EBD56011FC357" ma:contentTypeVersion="15" ma:contentTypeDescription="Create a new document." ma:contentTypeScope="" ma:versionID="ddb451e78079a96abb90d8272029ef66">
  <xsd:schema xmlns:xsd="http://www.w3.org/2001/XMLSchema" xmlns:xs="http://www.w3.org/2001/XMLSchema" xmlns:p="http://schemas.microsoft.com/office/2006/metadata/properties" xmlns:ns2="11b6dbae-b175-4baf-8e0d-a46b4c6e1a2c" xmlns:ns3="40bc9908-3ff6-40b9-97fb-378a3e06745b" targetNamespace="http://schemas.microsoft.com/office/2006/metadata/properties" ma:root="true" ma:fieldsID="8e7ef63e8cf54784cbabe69e871d6953" ns2:_="" ns3:_="">
    <xsd:import namespace="11b6dbae-b175-4baf-8e0d-a46b4c6e1a2c"/>
    <xsd:import namespace="40bc9908-3ff6-40b9-97fb-378a3e0674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6dbae-b175-4baf-8e0d-a46b4c6e1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75cfa9-760c-41cb-a573-d14c32251e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bc9908-3ff6-40b9-97fb-378a3e06745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32f8df4-afd7-41bf-baac-fe6ff1662726}" ma:internalName="TaxCatchAll" ma:showField="CatchAllData" ma:web="40bc9908-3ff6-40b9-97fb-378a3e0674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0bc9908-3ff6-40b9-97fb-378a3e06745b" xsi:nil="true"/>
    <lcf76f155ced4ddcb4097134ff3c332f xmlns="11b6dbae-b175-4baf-8e0d-a46b4c6e1a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0F4654-76E7-4506-B655-49137D3438F6}">
  <ds:schemaRefs>
    <ds:schemaRef ds:uri="http://schemas.microsoft.com/sharepoint/v3/contenttype/forms"/>
  </ds:schemaRefs>
</ds:datastoreItem>
</file>

<file path=customXml/itemProps2.xml><?xml version="1.0" encoding="utf-8"?>
<ds:datastoreItem xmlns:ds="http://schemas.openxmlformats.org/officeDocument/2006/customXml" ds:itemID="{0DF2529C-550C-4F6F-81E1-25F8B9634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6dbae-b175-4baf-8e0d-a46b4c6e1a2c"/>
    <ds:schemaRef ds:uri="40bc9908-3ff6-40b9-97fb-378a3e067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FF0CC9-9624-4544-86C0-BA522FE3D97E}">
  <ds:schemaRefs>
    <ds:schemaRef ds:uri="http://purl.org/dc/terms/"/>
    <ds:schemaRef ds:uri="http://schemas.openxmlformats.org/package/2006/metadata/core-properties"/>
    <ds:schemaRef ds:uri="11b6dbae-b175-4baf-8e0d-a46b4c6e1a2c"/>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40bc9908-3ff6-40b9-97fb-378a3e06745b"/>
  </ds:schemaRefs>
</ds:datastoreItem>
</file>

<file path=docProps/app.xml><?xml version="1.0" encoding="utf-8"?>
<Properties xmlns="http://schemas.openxmlformats.org/officeDocument/2006/extended-properties" xmlns:vt="http://schemas.openxmlformats.org/officeDocument/2006/docPropsVTypes">
  <TotalTime>574</TotalTime>
  <Words>7595</Words>
  <Application>Microsoft Office PowerPoint</Application>
  <PresentationFormat>Widescreen</PresentationFormat>
  <Paragraphs>1615</Paragraphs>
  <Slides>115</Slides>
  <Notes>63</Notes>
  <HiddenSlides>17</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115</vt:i4>
      </vt:variant>
    </vt:vector>
  </HeadingPairs>
  <TitlesOfParts>
    <vt:vector size="126" baseType="lpstr">
      <vt:lpstr>Arial</vt:lpstr>
      <vt:lpstr>Calibri</vt:lpstr>
      <vt:lpstr>Calibri Light</vt:lpstr>
      <vt:lpstr>Courier New</vt:lpstr>
      <vt:lpstr>Garamond</vt:lpstr>
      <vt:lpstr>Symbol</vt:lpstr>
      <vt:lpstr>Times New Roman</vt:lpstr>
      <vt:lpstr>UniversLTStd-Light</vt:lpstr>
      <vt:lpstr>Wingdings</vt:lpstr>
      <vt:lpstr>Custom Design</vt:lpstr>
      <vt:lpstr>Office Theme</vt:lpstr>
      <vt:lpstr>Physical Therapist Practice</vt:lpstr>
      <vt:lpstr>Movement</vt:lpstr>
      <vt:lpstr>The Movement System</vt:lpstr>
      <vt:lpstr>The Movement System</vt:lpstr>
      <vt:lpstr>Experts in the Movement System</vt:lpstr>
      <vt:lpstr>International Classification of Function Model</vt:lpstr>
      <vt:lpstr>International Classification of Function Model</vt:lpstr>
      <vt:lpstr>International Classification of Function Model</vt:lpstr>
      <vt:lpstr>The Movement System within Patient Management </vt:lpstr>
      <vt:lpstr>The Movement System within Patient Management </vt:lpstr>
      <vt:lpstr>The Movement System within Patient Management </vt:lpstr>
      <vt:lpstr>PowerPoint Presentation</vt:lpstr>
      <vt:lpstr>A Physical Therapist’s Job</vt:lpstr>
      <vt:lpstr>PowerPoint Presentation</vt:lpstr>
      <vt:lpstr>Purpose = Do Our Job</vt:lpstr>
      <vt:lpstr>Physical Therapist Practice</vt:lpstr>
      <vt:lpstr>Physical Therapist Practice</vt:lpstr>
      <vt:lpstr>Physical Therapist Practice</vt:lpstr>
      <vt:lpstr>Patient Needs</vt:lpstr>
      <vt:lpstr>Patient Needs</vt:lpstr>
      <vt:lpstr>Fears &amp; Concerns</vt:lpstr>
      <vt:lpstr>Expectations</vt:lpstr>
      <vt:lpstr>Comparable Sign</vt:lpstr>
      <vt:lpstr>PowerPoint Presentation</vt:lpstr>
      <vt:lpstr>Physical Therapist Practice</vt:lpstr>
      <vt:lpstr>History &amp; Physical Examination</vt:lpstr>
      <vt:lpstr>Diagnosis</vt:lpstr>
      <vt:lpstr>Diagnosis</vt:lpstr>
      <vt:lpstr>Personal Factors</vt:lpstr>
      <vt:lpstr>Environmental Factors </vt:lpstr>
      <vt:lpstr>Diagnosis</vt:lpstr>
      <vt:lpstr>Diagnosis</vt:lpstr>
      <vt:lpstr>Pathology (Review of Systems)</vt:lpstr>
      <vt:lpstr>Review of Systems</vt:lpstr>
      <vt:lpstr>Diagnosis</vt:lpstr>
      <vt:lpstr>Functional Neuroplasticity </vt:lpstr>
      <vt:lpstr>Nociceptive Pain/Symptoms</vt:lpstr>
      <vt:lpstr>SINSS</vt:lpstr>
      <vt:lpstr>Tissue Irritability</vt:lpstr>
      <vt:lpstr>Tissue Healing Times</vt:lpstr>
      <vt:lpstr>Neuropathic Pain/Symptoms</vt:lpstr>
      <vt:lpstr>SINSS</vt:lpstr>
      <vt:lpstr>Nature</vt:lpstr>
      <vt:lpstr>Nociplastic Pain/Symptoms</vt:lpstr>
      <vt:lpstr>SINSS</vt:lpstr>
      <vt:lpstr>Broad Scope of Intervention</vt:lpstr>
      <vt:lpstr>Diagnosis</vt:lpstr>
      <vt:lpstr>Movement</vt:lpstr>
      <vt:lpstr>Movement</vt:lpstr>
      <vt:lpstr>Movement</vt:lpstr>
      <vt:lpstr>Understanding the Movement System</vt:lpstr>
      <vt:lpstr>Evaluation &amp; Management</vt:lpstr>
      <vt:lpstr>Understanding the Movement System</vt:lpstr>
      <vt:lpstr>Evaluation &amp; Management</vt:lpstr>
      <vt:lpstr>Understanding the Movement System</vt:lpstr>
      <vt:lpstr>Evaluation &amp; Management</vt:lpstr>
      <vt:lpstr>Understanding the Movement System</vt:lpstr>
      <vt:lpstr>Evaluation &amp; Management</vt:lpstr>
      <vt:lpstr>Movement</vt:lpstr>
      <vt:lpstr>Physical Therapist Practice</vt:lpstr>
      <vt:lpstr>Treatment Options</vt:lpstr>
      <vt:lpstr>What is wrong with me?</vt:lpstr>
      <vt:lpstr>What are my options?</vt:lpstr>
      <vt:lpstr>How can you help me?</vt:lpstr>
      <vt:lpstr>How long will it take?</vt:lpstr>
      <vt:lpstr>How much will it cost?</vt:lpstr>
      <vt:lpstr>Physical Therapist Practice</vt:lpstr>
      <vt:lpstr>Comparable Sign</vt:lpstr>
      <vt:lpstr>Patient 1</vt:lpstr>
      <vt:lpstr>Patient 1: Patient Needs</vt:lpstr>
      <vt:lpstr>Patient 1: History &amp; Physical Exam</vt:lpstr>
      <vt:lpstr>Patient 1: Diagnosis</vt:lpstr>
      <vt:lpstr>Patient 1: Treatment Options</vt:lpstr>
      <vt:lpstr>The Movement System</vt:lpstr>
      <vt:lpstr>Patient 1: Reassess Comparable Signs</vt:lpstr>
      <vt:lpstr>Physical Therapist Practice</vt:lpstr>
      <vt:lpstr>Patient 2</vt:lpstr>
      <vt:lpstr>Patient Needs</vt:lpstr>
      <vt:lpstr>Patient 2: Patient Needs</vt:lpstr>
      <vt:lpstr>Diagnosis</vt:lpstr>
      <vt:lpstr>Patient 2: Diagnosis</vt:lpstr>
      <vt:lpstr>Treatment Options</vt:lpstr>
      <vt:lpstr>Patient 2: Treatment Options</vt:lpstr>
      <vt:lpstr>Observable Comparable Sign</vt:lpstr>
      <vt:lpstr>Patient 2: Reassess</vt:lpstr>
      <vt:lpstr>Physical Therapist Practice</vt:lpstr>
      <vt:lpstr>Patient 3 55 y/o female with cervical radiculopathy</vt:lpstr>
      <vt:lpstr>Patient Needs</vt:lpstr>
      <vt:lpstr>Patient 3: Patient Needs</vt:lpstr>
      <vt:lpstr>Diagnosis</vt:lpstr>
      <vt:lpstr>Patient 3:  Diagnosis</vt:lpstr>
      <vt:lpstr>Treatment Options</vt:lpstr>
      <vt:lpstr>Patient 3: Treatment Options</vt:lpstr>
      <vt:lpstr>Observable Comparable Sign</vt:lpstr>
      <vt:lpstr>Patient 3: Reassess</vt:lpstr>
      <vt:lpstr>Physical Therapist Practice</vt:lpstr>
      <vt:lpstr>Patient 4 17 year old female with spastic diplegic cerebral palsy</vt:lpstr>
      <vt:lpstr>Patient 4: Patient Needs</vt:lpstr>
      <vt:lpstr>Patient Needs</vt:lpstr>
      <vt:lpstr>Diagnosis</vt:lpstr>
      <vt:lpstr>Patient 4:  Diagnosis</vt:lpstr>
      <vt:lpstr>Treatment Options</vt:lpstr>
      <vt:lpstr>Patient 4: Treatment Options</vt:lpstr>
      <vt:lpstr>Observable Comparable Sign</vt:lpstr>
      <vt:lpstr>Patient 4: Reassess</vt:lpstr>
      <vt:lpstr>Physical Therapist Practice</vt:lpstr>
      <vt:lpstr>Patient 5</vt:lpstr>
      <vt:lpstr>Patient Needs</vt:lpstr>
      <vt:lpstr>Patient 5: Patient Needs</vt:lpstr>
      <vt:lpstr>Diagnosis</vt:lpstr>
      <vt:lpstr>Patient 5:  Diagnosis</vt:lpstr>
      <vt:lpstr>Treatment Options</vt:lpstr>
      <vt:lpstr>Patient 5: Treatment Options</vt:lpstr>
      <vt:lpstr>Observable Comparable Sign</vt:lpstr>
      <vt:lpstr>Patient 5: Reassess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 Practice</dc:title>
  <dc:creator>Kareha, Stephen</dc:creator>
  <cp:lastModifiedBy>Kareha, Stephen</cp:lastModifiedBy>
  <cp:revision>1</cp:revision>
  <dcterms:created xsi:type="dcterms:W3CDTF">2022-03-16T11:41:01Z</dcterms:created>
  <dcterms:modified xsi:type="dcterms:W3CDTF">2023-06-15T14:54:41Z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0x0101004BB1BB4AC623DC41838EBD56011FC357</vt:lpwstr>
  </property>
  <property fmtid="{D5CDD505-2E9C-101B-9397-08002B2CF9AE}" pid="3" name="MediaServiceImageTags">
    <vt:lpwstr/>
  </property>
</Properties>
</file>