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55"/>
  </p:notesMasterIdLst>
  <p:handoutMasterIdLst>
    <p:handoutMasterId r:id="rId56"/>
  </p:handoutMasterIdLst>
  <p:sldIdLst>
    <p:sldId id="257" r:id="rId5"/>
    <p:sldId id="262" r:id="rId6"/>
    <p:sldId id="260" r:id="rId7"/>
    <p:sldId id="258" r:id="rId8"/>
    <p:sldId id="261" r:id="rId9"/>
    <p:sldId id="259" r:id="rId10"/>
    <p:sldId id="296" r:id="rId11"/>
    <p:sldId id="297" r:id="rId12"/>
    <p:sldId id="269" r:id="rId13"/>
    <p:sldId id="266" r:id="rId14"/>
    <p:sldId id="267" r:id="rId15"/>
    <p:sldId id="318" r:id="rId16"/>
    <p:sldId id="270" r:id="rId17"/>
    <p:sldId id="271" r:id="rId18"/>
    <p:sldId id="272" r:id="rId19"/>
    <p:sldId id="273" r:id="rId20"/>
    <p:sldId id="275" r:id="rId21"/>
    <p:sldId id="322" r:id="rId22"/>
    <p:sldId id="323" r:id="rId23"/>
    <p:sldId id="329" r:id="rId24"/>
    <p:sldId id="324" r:id="rId25"/>
    <p:sldId id="336" r:id="rId26"/>
    <p:sldId id="325" r:id="rId27"/>
    <p:sldId id="327" r:id="rId28"/>
    <p:sldId id="328" r:id="rId29"/>
    <p:sldId id="303" r:id="rId30"/>
    <p:sldId id="286" r:id="rId31"/>
    <p:sldId id="335" r:id="rId32"/>
    <p:sldId id="287" r:id="rId33"/>
    <p:sldId id="288" r:id="rId34"/>
    <p:sldId id="290" r:id="rId35"/>
    <p:sldId id="332" r:id="rId36"/>
    <p:sldId id="333" r:id="rId37"/>
    <p:sldId id="334" r:id="rId38"/>
    <p:sldId id="291" r:id="rId39"/>
    <p:sldId id="306" r:id="rId40"/>
    <p:sldId id="330" r:id="rId41"/>
    <p:sldId id="292" r:id="rId42"/>
    <p:sldId id="293" r:id="rId43"/>
    <p:sldId id="294" r:id="rId44"/>
    <p:sldId id="304" r:id="rId45"/>
    <p:sldId id="305" r:id="rId46"/>
    <p:sldId id="295" r:id="rId47"/>
    <p:sldId id="298" r:id="rId48"/>
    <p:sldId id="299" r:id="rId49"/>
    <p:sldId id="300" r:id="rId50"/>
    <p:sldId id="309" r:id="rId51"/>
    <p:sldId id="310" r:id="rId52"/>
    <p:sldId id="307" r:id="rId53"/>
    <p:sldId id="302" r:id="rId5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8F"/>
    <a:srgbClr val="FAC71C"/>
    <a:srgbClr val="005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D22070-63A7-48EC-8A1B-54A41A18AE88}" v="94" dt="2023-09-20T21:52:10.8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4731" autoAdjust="0"/>
  </p:normalViewPr>
  <p:slideViewPr>
    <p:cSldViewPr>
      <p:cViewPr varScale="1">
        <p:scale>
          <a:sx n="112" d="100"/>
          <a:sy n="112" d="100"/>
        </p:scale>
        <p:origin x="932"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0" d="100"/>
          <a:sy n="70" d="100"/>
        </p:scale>
        <p:origin x="-328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Eliece, Lucas" userId="9fea28c4-94f3-4a2d-8434-6c8b24e6b01c" providerId="ADAL" clId="{F3D22070-63A7-48EC-8A1B-54A41A18AE88}"/>
    <pc:docChg chg="undo custSel addSld delSld modSld sldOrd">
      <pc:chgData name="McEliece, Lucas" userId="9fea28c4-94f3-4a2d-8434-6c8b24e6b01c" providerId="ADAL" clId="{F3D22070-63A7-48EC-8A1B-54A41A18AE88}" dt="2023-09-20T22:31:39.752" v="24767" actId="20577"/>
      <pc:docMkLst>
        <pc:docMk/>
      </pc:docMkLst>
      <pc:sldChg chg="add del modTransition">
        <pc:chgData name="McEliece, Lucas" userId="9fea28c4-94f3-4a2d-8434-6c8b24e6b01c" providerId="ADAL" clId="{F3D22070-63A7-48EC-8A1B-54A41A18AE88}" dt="2023-09-14T01:20:43.950" v="12" actId="2696"/>
        <pc:sldMkLst>
          <pc:docMk/>
          <pc:sldMk cId="0" sldId="256"/>
        </pc:sldMkLst>
      </pc:sldChg>
      <pc:sldChg chg="modSp mod modTransition">
        <pc:chgData name="McEliece, Lucas" userId="9fea28c4-94f3-4a2d-8434-6c8b24e6b01c" providerId="ADAL" clId="{F3D22070-63A7-48EC-8A1B-54A41A18AE88}" dt="2023-09-20T22:31:39.752" v="24767" actId="20577"/>
        <pc:sldMkLst>
          <pc:docMk/>
          <pc:sldMk cId="1969673092" sldId="257"/>
        </pc:sldMkLst>
        <pc:spChg chg="mod">
          <ac:chgData name="McEliece, Lucas" userId="9fea28c4-94f3-4a2d-8434-6c8b24e6b01c" providerId="ADAL" clId="{F3D22070-63A7-48EC-8A1B-54A41A18AE88}" dt="2023-09-20T22:31:39.752" v="24767" actId="20577"/>
          <ac:spMkLst>
            <pc:docMk/>
            <pc:sldMk cId="1969673092" sldId="257"/>
            <ac:spMk id="2" creationId="{00000000-0000-0000-0000-000000000000}"/>
          </ac:spMkLst>
        </pc:spChg>
        <pc:spChg chg="mod">
          <ac:chgData name="McEliece, Lucas" userId="9fea28c4-94f3-4a2d-8434-6c8b24e6b01c" providerId="ADAL" clId="{F3D22070-63A7-48EC-8A1B-54A41A18AE88}" dt="2023-09-14T01:21:31.546" v="47" actId="20577"/>
          <ac:spMkLst>
            <pc:docMk/>
            <pc:sldMk cId="1969673092" sldId="257"/>
            <ac:spMk id="3" creationId="{00000000-0000-0000-0000-000000000000}"/>
          </ac:spMkLst>
        </pc:spChg>
      </pc:sldChg>
      <pc:sldChg chg="modTransition">
        <pc:chgData name="McEliece, Lucas" userId="9fea28c4-94f3-4a2d-8434-6c8b24e6b01c" providerId="ADAL" clId="{F3D22070-63A7-48EC-8A1B-54A41A18AE88}" dt="2023-09-20T21:48:45.378" v="24418"/>
        <pc:sldMkLst>
          <pc:docMk/>
          <pc:sldMk cId="4152239800" sldId="258"/>
        </pc:sldMkLst>
      </pc:sldChg>
      <pc:sldChg chg="modSp add mod modTransition modNotesTx">
        <pc:chgData name="McEliece, Lucas" userId="9fea28c4-94f3-4a2d-8434-6c8b24e6b01c" providerId="ADAL" clId="{F3D22070-63A7-48EC-8A1B-54A41A18AE88}" dt="2023-09-20T21:48:45.378" v="24418"/>
        <pc:sldMkLst>
          <pc:docMk/>
          <pc:sldMk cId="0" sldId="259"/>
        </pc:sldMkLst>
        <pc:spChg chg="mod">
          <ac:chgData name="McEliece, Lucas" userId="9fea28c4-94f3-4a2d-8434-6c8b24e6b01c" providerId="ADAL" clId="{F3D22070-63A7-48EC-8A1B-54A41A18AE88}" dt="2023-09-14T01:20:21.247" v="2" actId="27636"/>
          <ac:spMkLst>
            <pc:docMk/>
            <pc:sldMk cId="0" sldId="259"/>
            <ac:spMk id="73" creationId="{00000000-0000-0000-0000-000000000000}"/>
          </ac:spMkLst>
        </pc:spChg>
      </pc:sldChg>
      <pc:sldChg chg="modTransition">
        <pc:chgData name="McEliece, Lucas" userId="9fea28c4-94f3-4a2d-8434-6c8b24e6b01c" providerId="ADAL" clId="{F3D22070-63A7-48EC-8A1B-54A41A18AE88}" dt="2023-09-20T21:48:45.378" v="24418"/>
        <pc:sldMkLst>
          <pc:docMk/>
          <pc:sldMk cId="2822806283" sldId="260"/>
        </pc:sldMkLst>
      </pc:sldChg>
      <pc:sldChg chg="modSp mod modTransition">
        <pc:chgData name="McEliece, Lucas" userId="9fea28c4-94f3-4a2d-8434-6c8b24e6b01c" providerId="ADAL" clId="{F3D22070-63A7-48EC-8A1B-54A41A18AE88}" dt="2023-09-20T21:48:45.378" v="24418"/>
        <pc:sldMkLst>
          <pc:docMk/>
          <pc:sldMk cId="849161337" sldId="261"/>
        </pc:sldMkLst>
        <pc:spChg chg="mod">
          <ac:chgData name="McEliece, Lucas" userId="9fea28c4-94f3-4a2d-8434-6c8b24e6b01c" providerId="ADAL" clId="{F3D22070-63A7-48EC-8A1B-54A41A18AE88}" dt="2023-09-18T00:42:38.037" v="12343" actId="20577"/>
          <ac:spMkLst>
            <pc:docMk/>
            <pc:sldMk cId="849161337" sldId="261"/>
            <ac:spMk id="3" creationId="{00000000-0000-0000-0000-000000000000}"/>
          </ac:spMkLst>
        </pc:spChg>
      </pc:sldChg>
      <pc:sldChg chg="modTransition">
        <pc:chgData name="McEliece, Lucas" userId="9fea28c4-94f3-4a2d-8434-6c8b24e6b01c" providerId="ADAL" clId="{F3D22070-63A7-48EC-8A1B-54A41A18AE88}" dt="2023-09-20T21:48:45.378" v="24418"/>
        <pc:sldMkLst>
          <pc:docMk/>
          <pc:sldMk cId="3987522089" sldId="262"/>
        </pc:sldMkLst>
      </pc:sldChg>
      <pc:sldChg chg="add del">
        <pc:chgData name="McEliece, Lucas" userId="9fea28c4-94f3-4a2d-8434-6c8b24e6b01c" providerId="ADAL" clId="{F3D22070-63A7-48EC-8A1B-54A41A18AE88}" dt="2023-09-14T01:20:59.639" v="13" actId="2696"/>
        <pc:sldMkLst>
          <pc:docMk/>
          <pc:sldMk cId="0" sldId="263"/>
        </pc:sldMkLst>
      </pc:sldChg>
      <pc:sldChg chg="modSp add del mod">
        <pc:chgData name="McEliece, Lucas" userId="9fea28c4-94f3-4a2d-8434-6c8b24e6b01c" providerId="ADAL" clId="{F3D22070-63A7-48EC-8A1B-54A41A18AE88}" dt="2023-09-14T01:21:17.057" v="16" actId="2696"/>
        <pc:sldMkLst>
          <pc:docMk/>
          <pc:sldMk cId="0" sldId="264"/>
        </pc:sldMkLst>
        <pc:spChg chg="mod">
          <ac:chgData name="McEliece, Lucas" userId="9fea28c4-94f3-4a2d-8434-6c8b24e6b01c" providerId="ADAL" clId="{F3D22070-63A7-48EC-8A1B-54A41A18AE88}" dt="2023-09-14T01:20:21.231" v="1" actId="27636"/>
          <ac:spMkLst>
            <pc:docMk/>
            <pc:sldMk cId="0" sldId="264"/>
            <ac:spMk id="67" creationId="{00000000-0000-0000-0000-000000000000}"/>
          </ac:spMkLst>
        </pc:spChg>
      </pc:sldChg>
      <pc:sldChg chg="addSp delSp modSp add mod modTransition modClrScheme chgLayout modNotesTx">
        <pc:chgData name="McEliece, Lucas" userId="9fea28c4-94f3-4a2d-8434-6c8b24e6b01c" providerId="ADAL" clId="{F3D22070-63A7-48EC-8A1B-54A41A18AE88}" dt="2023-09-20T21:48:45.378" v="24418"/>
        <pc:sldMkLst>
          <pc:docMk/>
          <pc:sldMk cId="0" sldId="266"/>
        </pc:sldMkLst>
        <pc:spChg chg="add del mod ord">
          <ac:chgData name="McEliece, Lucas" userId="9fea28c4-94f3-4a2d-8434-6c8b24e6b01c" providerId="ADAL" clId="{F3D22070-63A7-48EC-8A1B-54A41A18AE88}" dt="2023-09-17T20:51:52.294" v="6975" actId="931"/>
          <ac:spMkLst>
            <pc:docMk/>
            <pc:sldMk cId="0" sldId="266"/>
            <ac:spMk id="2" creationId="{63B49AA5-95AA-4919-7D71-573928686377}"/>
          </ac:spMkLst>
        </pc:spChg>
        <pc:spChg chg="mod ord">
          <ac:chgData name="McEliece, Lucas" userId="9fea28c4-94f3-4a2d-8434-6c8b24e6b01c" providerId="ADAL" clId="{F3D22070-63A7-48EC-8A1B-54A41A18AE88}" dt="2023-09-17T20:10:34.444" v="6781" actId="27636"/>
          <ac:spMkLst>
            <pc:docMk/>
            <pc:sldMk cId="0" sldId="266"/>
            <ac:spMk id="116" creationId="{00000000-0000-0000-0000-000000000000}"/>
          </ac:spMkLst>
        </pc:spChg>
        <pc:spChg chg="mod ord">
          <ac:chgData name="McEliece, Lucas" userId="9fea28c4-94f3-4a2d-8434-6c8b24e6b01c" providerId="ADAL" clId="{F3D22070-63A7-48EC-8A1B-54A41A18AE88}" dt="2023-09-17T20:10:34.398" v="6780" actId="700"/>
          <ac:spMkLst>
            <pc:docMk/>
            <pc:sldMk cId="0" sldId="266"/>
            <ac:spMk id="117" creationId="{00000000-0000-0000-0000-000000000000}"/>
          </ac:spMkLst>
        </pc:spChg>
        <pc:spChg chg="del mod">
          <ac:chgData name="McEliece, Lucas" userId="9fea28c4-94f3-4a2d-8434-6c8b24e6b01c" providerId="ADAL" clId="{F3D22070-63A7-48EC-8A1B-54A41A18AE88}" dt="2023-09-17T20:40:11.172" v="6900" actId="478"/>
          <ac:spMkLst>
            <pc:docMk/>
            <pc:sldMk cId="0" sldId="266"/>
            <ac:spMk id="118" creationId="{00000000-0000-0000-0000-000000000000}"/>
          </ac:spMkLst>
        </pc:spChg>
        <pc:spChg chg="mod">
          <ac:chgData name="McEliece, Lucas" userId="9fea28c4-94f3-4a2d-8434-6c8b24e6b01c" providerId="ADAL" clId="{F3D22070-63A7-48EC-8A1B-54A41A18AE88}" dt="2023-09-20T16:01:49.460" v="16098" actId="1076"/>
          <ac:spMkLst>
            <pc:docMk/>
            <pc:sldMk cId="0" sldId="266"/>
            <ac:spMk id="119" creationId="{00000000-0000-0000-0000-000000000000}"/>
          </ac:spMkLst>
        </pc:spChg>
        <pc:spChg chg="mod">
          <ac:chgData name="McEliece, Lucas" userId="9fea28c4-94f3-4a2d-8434-6c8b24e6b01c" providerId="ADAL" clId="{F3D22070-63A7-48EC-8A1B-54A41A18AE88}" dt="2023-09-20T16:01:44.662" v="16097" actId="1076"/>
          <ac:spMkLst>
            <pc:docMk/>
            <pc:sldMk cId="0" sldId="266"/>
            <ac:spMk id="120" creationId="{00000000-0000-0000-0000-000000000000}"/>
          </ac:spMkLst>
        </pc:spChg>
        <pc:spChg chg="del">
          <ac:chgData name="McEliece, Lucas" userId="9fea28c4-94f3-4a2d-8434-6c8b24e6b01c" providerId="ADAL" clId="{F3D22070-63A7-48EC-8A1B-54A41A18AE88}" dt="2023-09-17T20:10:38.251" v="6782" actId="478"/>
          <ac:spMkLst>
            <pc:docMk/>
            <pc:sldMk cId="0" sldId="266"/>
            <ac:spMk id="121" creationId="{00000000-0000-0000-0000-000000000000}"/>
          </ac:spMkLst>
        </pc:spChg>
        <pc:picChg chg="add mod">
          <ac:chgData name="McEliece, Lucas" userId="9fea28c4-94f3-4a2d-8434-6c8b24e6b01c" providerId="ADAL" clId="{F3D22070-63A7-48EC-8A1B-54A41A18AE88}" dt="2023-09-20T16:01:25.416" v="16095" actId="1076"/>
          <ac:picMkLst>
            <pc:docMk/>
            <pc:sldMk cId="0" sldId="266"/>
            <ac:picMk id="4" creationId="{DA3AF026-1061-6363-8E42-2053B8C860FD}"/>
          </ac:picMkLst>
        </pc:picChg>
      </pc:sldChg>
      <pc:sldChg chg="addSp delSp modSp add mod ord modTransition modClrScheme chgLayout modNotesTx">
        <pc:chgData name="McEliece, Lucas" userId="9fea28c4-94f3-4a2d-8434-6c8b24e6b01c" providerId="ADAL" clId="{F3D22070-63A7-48EC-8A1B-54A41A18AE88}" dt="2023-09-20T21:48:45.378" v="24418"/>
        <pc:sldMkLst>
          <pc:docMk/>
          <pc:sldMk cId="0" sldId="267"/>
        </pc:sldMkLst>
        <pc:spChg chg="add del mod ord">
          <ac:chgData name="McEliece, Lucas" userId="9fea28c4-94f3-4a2d-8434-6c8b24e6b01c" providerId="ADAL" clId="{F3D22070-63A7-48EC-8A1B-54A41A18AE88}" dt="2023-09-20T16:00:12.910" v="16088" actId="478"/>
          <ac:spMkLst>
            <pc:docMk/>
            <pc:sldMk cId="0" sldId="267"/>
            <ac:spMk id="2" creationId="{3334F716-B361-1C40-D9C4-0542DDB2AD07}"/>
          </ac:spMkLst>
        </pc:spChg>
        <pc:spChg chg="add mod">
          <ac:chgData name="McEliece, Lucas" userId="9fea28c4-94f3-4a2d-8434-6c8b24e6b01c" providerId="ADAL" clId="{F3D22070-63A7-48EC-8A1B-54A41A18AE88}" dt="2023-09-20T16:01:55.419" v="16099" actId="1076"/>
          <ac:spMkLst>
            <pc:docMk/>
            <pc:sldMk cId="0" sldId="267"/>
            <ac:spMk id="4" creationId="{A3C5F6E7-B5ED-7D70-6397-BF0F8A0DA6B9}"/>
          </ac:spMkLst>
        </pc:spChg>
        <pc:spChg chg="add mod">
          <ac:chgData name="McEliece, Lucas" userId="9fea28c4-94f3-4a2d-8434-6c8b24e6b01c" providerId="ADAL" clId="{F3D22070-63A7-48EC-8A1B-54A41A18AE88}" dt="2023-09-20T16:01:59.697" v="16100" actId="1076"/>
          <ac:spMkLst>
            <pc:docMk/>
            <pc:sldMk cId="0" sldId="267"/>
            <ac:spMk id="5" creationId="{9440C48E-13CC-DF4E-9CF4-6BC12DBF6A55}"/>
          </ac:spMkLst>
        </pc:spChg>
        <pc:spChg chg="mod ord">
          <ac:chgData name="McEliece, Lucas" userId="9fea28c4-94f3-4a2d-8434-6c8b24e6b01c" providerId="ADAL" clId="{F3D22070-63A7-48EC-8A1B-54A41A18AE88}" dt="2023-09-17T20:37:15.293" v="6896" actId="27636"/>
          <ac:spMkLst>
            <pc:docMk/>
            <pc:sldMk cId="0" sldId="267"/>
            <ac:spMk id="126" creationId="{00000000-0000-0000-0000-000000000000}"/>
          </ac:spMkLst>
        </pc:spChg>
        <pc:spChg chg="mod ord">
          <ac:chgData name="McEliece, Lucas" userId="9fea28c4-94f3-4a2d-8434-6c8b24e6b01c" providerId="ADAL" clId="{F3D22070-63A7-48EC-8A1B-54A41A18AE88}" dt="2023-09-17T20:56:52.141" v="7071" actId="20577"/>
          <ac:spMkLst>
            <pc:docMk/>
            <pc:sldMk cId="0" sldId="267"/>
            <ac:spMk id="127" creationId="{00000000-0000-0000-0000-000000000000}"/>
          </ac:spMkLst>
        </pc:spChg>
        <pc:spChg chg="del mod">
          <ac:chgData name="McEliece, Lucas" userId="9fea28c4-94f3-4a2d-8434-6c8b24e6b01c" providerId="ADAL" clId="{F3D22070-63A7-48EC-8A1B-54A41A18AE88}" dt="2023-09-17T20:56:09.296" v="7056" actId="478"/>
          <ac:spMkLst>
            <pc:docMk/>
            <pc:sldMk cId="0" sldId="267"/>
            <ac:spMk id="128" creationId="{00000000-0000-0000-0000-000000000000}"/>
          </ac:spMkLst>
        </pc:spChg>
        <pc:spChg chg="del mod">
          <ac:chgData name="McEliece, Lucas" userId="9fea28c4-94f3-4a2d-8434-6c8b24e6b01c" providerId="ADAL" clId="{F3D22070-63A7-48EC-8A1B-54A41A18AE88}" dt="2023-09-17T20:56:12.028" v="7057" actId="478"/>
          <ac:spMkLst>
            <pc:docMk/>
            <pc:sldMk cId="0" sldId="267"/>
            <ac:spMk id="129" creationId="{00000000-0000-0000-0000-000000000000}"/>
          </ac:spMkLst>
        </pc:spChg>
        <pc:spChg chg="del">
          <ac:chgData name="McEliece, Lucas" userId="9fea28c4-94f3-4a2d-8434-6c8b24e6b01c" providerId="ADAL" clId="{F3D22070-63A7-48EC-8A1B-54A41A18AE88}" dt="2023-09-17T20:40:44.378" v="6901" actId="478"/>
          <ac:spMkLst>
            <pc:docMk/>
            <pc:sldMk cId="0" sldId="267"/>
            <ac:spMk id="130" creationId="{00000000-0000-0000-0000-000000000000}"/>
          </ac:spMkLst>
        </pc:spChg>
        <pc:spChg chg="del">
          <ac:chgData name="McEliece, Lucas" userId="9fea28c4-94f3-4a2d-8434-6c8b24e6b01c" providerId="ADAL" clId="{F3D22070-63A7-48EC-8A1B-54A41A18AE88}" dt="2023-09-17T20:40:46.250" v="6902" actId="478"/>
          <ac:spMkLst>
            <pc:docMk/>
            <pc:sldMk cId="0" sldId="267"/>
            <ac:spMk id="131" creationId="{00000000-0000-0000-0000-000000000000}"/>
          </ac:spMkLst>
        </pc:spChg>
        <pc:picChg chg="add mod">
          <ac:chgData name="McEliece, Lucas" userId="9fea28c4-94f3-4a2d-8434-6c8b24e6b01c" providerId="ADAL" clId="{F3D22070-63A7-48EC-8A1B-54A41A18AE88}" dt="2023-09-20T16:01:35.414" v="16096" actId="1076"/>
          <ac:picMkLst>
            <pc:docMk/>
            <pc:sldMk cId="0" sldId="267"/>
            <ac:picMk id="3" creationId="{3004A41A-1202-7FB8-3119-7649BAD31ECA}"/>
          </ac:picMkLst>
        </pc:picChg>
      </pc:sldChg>
      <pc:sldChg chg="addSp delSp modSp add del mod modClrScheme chgLayout">
        <pc:chgData name="McEliece, Lucas" userId="9fea28c4-94f3-4a2d-8434-6c8b24e6b01c" providerId="ADAL" clId="{F3D22070-63A7-48EC-8A1B-54A41A18AE88}" dt="2023-09-17T21:19:40.188" v="7279" actId="2696"/>
        <pc:sldMkLst>
          <pc:docMk/>
          <pc:sldMk cId="0" sldId="268"/>
        </pc:sldMkLst>
        <pc:spChg chg="add mod ord">
          <ac:chgData name="McEliece, Lucas" userId="9fea28c4-94f3-4a2d-8434-6c8b24e6b01c" providerId="ADAL" clId="{F3D22070-63A7-48EC-8A1B-54A41A18AE88}" dt="2023-09-17T20:38:44.056" v="6897" actId="700"/>
          <ac:spMkLst>
            <pc:docMk/>
            <pc:sldMk cId="0" sldId="268"/>
            <ac:spMk id="2" creationId="{EA83D3AA-0C76-9964-C13A-A4EDC5271929}"/>
          </ac:spMkLst>
        </pc:spChg>
        <pc:spChg chg="mod ord">
          <ac:chgData name="McEliece, Lucas" userId="9fea28c4-94f3-4a2d-8434-6c8b24e6b01c" providerId="ADAL" clId="{F3D22070-63A7-48EC-8A1B-54A41A18AE88}" dt="2023-09-17T20:38:44.110" v="6898" actId="27636"/>
          <ac:spMkLst>
            <pc:docMk/>
            <pc:sldMk cId="0" sldId="268"/>
            <ac:spMk id="136" creationId="{00000000-0000-0000-0000-000000000000}"/>
          </ac:spMkLst>
        </pc:spChg>
        <pc:spChg chg="mod ord">
          <ac:chgData name="McEliece, Lucas" userId="9fea28c4-94f3-4a2d-8434-6c8b24e6b01c" providerId="ADAL" clId="{F3D22070-63A7-48EC-8A1B-54A41A18AE88}" dt="2023-09-17T20:38:44.056" v="6897" actId="700"/>
          <ac:spMkLst>
            <pc:docMk/>
            <pc:sldMk cId="0" sldId="268"/>
            <ac:spMk id="137" creationId="{00000000-0000-0000-0000-000000000000}"/>
          </ac:spMkLst>
        </pc:spChg>
        <pc:spChg chg="del">
          <ac:chgData name="McEliece, Lucas" userId="9fea28c4-94f3-4a2d-8434-6c8b24e6b01c" providerId="ADAL" clId="{F3D22070-63A7-48EC-8A1B-54A41A18AE88}" dt="2023-09-17T20:40:51.038" v="6903" actId="478"/>
          <ac:spMkLst>
            <pc:docMk/>
            <pc:sldMk cId="0" sldId="268"/>
            <ac:spMk id="138" creationId="{00000000-0000-0000-0000-000000000000}"/>
          </ac:spMkLst>
        </pc:spChg>
        <pc:spChg chg="del">
          <ac:chgData name="McEliece, Lucas" userId="9fea28c4-94f3-4a2d-8434-6c8b24e6b01c" providerId="ADAL" clId="{F3D22070-63A7-48EC-8A1B-54A41A18AE88}" dt="2023-09-17T20:40:52.835" v="6904" actId="478"/>
          <ac:spMkLst>
            <pc:docMk/>
            <pc:sldMk cId="0" sldId="268"/>
            <ac:spMk id="139" creationId="{00000000-0000-0000-0000-000000000000}"/>
          </ac:spMkLst>
        </pc:spChg>
        <pc:spChg chg="del">
          <ac:chgData name="McEliece, Lucas" userId="9fea28c4-94f3-4a2d-8434-6c8b24e6b01c" providerId="ADAL" clId="{F3D22070-63A7-48EC-8A1B-54A41A18AE88}" dt="2023-09-17T20:40:54.868" v="6905" actId="478"/>
          <ac:spMkLst>
            <pc:docMk/>
            <pc:sldMk cId="0" sldId="268"/>
            <ac:spMk id="140" creationId="{00000000-0000-0000-0000-000000000000}"/>
          </ac:spMkLst>
        </pc:spChg>
        <pc:spChg chg="del">
          <ac:chgData name="McEliece, Lucas" userId="9fea28c4-94f3-4a2d-8434-6c8b24e6b01c" providerId="ADAL" clId="{F3D22070-63A7-48EC-8A1B-54A41A18AE88}" dt="2023-09-17T20:40:56.709" v="6906" actId="478"/>
          <ac:spMkLst>
            <pc:docMk/>
            <pc:sldMk cId="0" sldId="268"/>
            <ac:spMk id="141" creationId="{00000000-0000-0000-0000-000000000000}"/>
          </ac:spMkLst>
        </pc:spChg>
        <pc:picChg chg="add mod">
          <ac:chgData name="McEliece, Lucas" userId="9fea28c4-94f3-4a2d-8434-6c8b24e6b01c" providerId="ADAL" clId="{F3D22070-63A7-48EC-8A1B-54A41A18AE88}" dt="2023-09-17T20:56:57.620" v="7072" actId="1076"/>
          <ac:picMkLst>
            <pc:docMk/>
            <pc:sldMk cId="0" sldId="268"/>
            <ac:picMk id="3" creationId="{CCF75DA2-6F38-A815-1357-B89A8D3C62D7}"/>
          </ac:picMkLst>
        </pc:picChg>
      </pc:sldChg>
      <pc:sldChg chg="delSp modSp add mod ord modTransition modNotesTx">
        <pc:chgData name="McEliece, Lucas" userId="9fea28c4-94f3-4a2d-8434-6c8b24e6b01c" providerId="ADAL" clId="{F3D22070-63A7-48EC-8A1B-54A41A18AE88}" dt="2023-09-20T21:49:55.267" v="24422" actId="20577"/>
        <pc:sldMkLst>
          <pc:docMk/>
          <pc:sldMk cId="0" sldId="269"/>
        </pc:sldMkLst>
        <pc:spChg chg="mod">
          <ac:chgData name="McEliece, Lucas" userId="9fea28c4-94f3-4a2d-8434-6c8b24e6b01c" providerId="ADAL" clId="{F3D22070-63A7-48EC-8A1B-54A41A18AE88}" dt="2023-09-14T01:20:21.269" v="4" actId="27636"/>
          <ac:spMkLst>
            <pc:docMk/>
            <pc:sldMk cId="0" sldId="269"/>
            <ac:spMk id="147" creationId="{00000000-0000-0000-0000-000000000000}"/>
          </ac:spMkLst>
        </pc:spChg>
        <pc:picChg chg="del mod">
          <ac:chgData name="McEliece, Lucas" userId="9fea28c4-94f3-4a2d-8434-6c8b24e6b01c" providerId="ADAL" clId="{F3D22070-63A7-48EC-8A1B-54A41A18AE88}" dt="2023-09-17T21:23:51.129" v="7369" actId="478"/>
          <ac:picMkLst>
            <pc:docMk/>
            <pc:sldMk cId="0" sldId="269"/>
            <ac:picMk id="3" creationId="{3EA4512E-0345-C4B6-FB78-102CCAD4680F}"/>
          </ac:picMkLst>
        </pc:picChg>
        <pc:picChg chg="del">
          <ac:chgData name="McEliece, Lucas" userId="9fea28c4-94f3-4a2d-8434-6c8b24e6b01c" providerId="ADAL" clId="{F3D22070-63A7-48EC-8A1B-54A41A18AE88}" dt="2023-09-14T01:31:29.217" v="510" actId="478"/>
          <ac:picMkLst>
            <pc:docMk/>
            <pc:sldMk cId="0" sldId="269"/>
            <ac:picMk id="5" creationId="{499E0BF5-95EB-DA9D-B132-4BEEE156836E}"/>
          </ac:picMkLst>
        </pc:picChg>
        <pc:picChg chg="mod">
          <ac:chgData name="McEliece, Lucas" userId="9fea28c4-94f3-4a2d-8434-6c8b24e6b01c" providerId="ADAL" clId="{F3D22070-63A7-48EC-8A1B-54A41A18AE88}" dt="2023-09-17T21:23:54.824" v="7370" actId="1076"/>
          <ac:picMkLst>
            <pc:docMk/>
            <pc:sldMk cId="0" sldId="269"/>
            <ac:picMk id="1026" creationId="{EDB25576-A90D-61D5-5066-BE1949346A5F}"/>
          </ac:picMkLst>
        </pc:picChg>
      </pc:sldChg>
      <pc:sldChg chg="addSp delSp modSp add mod modTransition modAnim modNotesTx">
        <pc:chgData name="McEliece, Lucas" userId="9fea28c4-94f3-4a2d-8434-6c8b24e6b01c" providerId="ADAL" clId="{F3D22070-63A7-48EC-8A1B-54A41A18AE88}" dt="2023-09-20T21:48:45.378" v="24418"/>
        <pc:sldMkLst>
          <pc:docMk/>
          <pc:sldMk cId="0" sldId="270"/>
        </pc:sldMkLst>
        <pc:spChg chg="add mod">
          <ac:chgData name="McEliece, Lucas" userId="9fea28c4-94f3-4a2d-8434-6c8b24e6b01c" providerId="ADAL" clId="{F3D22070-63A7-48EC-8A1B-54A41A18AE88}" dt="2023-09-20T17:11:06.231" v="16330" actId="1076"/>
          <ac:spMkLst>
            <pc:docMk/>
            <pc:sldMk cId="0" sldId="270"/>
            <ac:spMk id="14" creationId="{9F535303-5238-1312-68C0-708E52C16B95}"/>
          </ac:spMkLst>
        </pc:spChg>
        <pc:spChg chg="mod">
          <ac:chgData name="McEliece, Lucas" userId="9fea28c4-94f3-4a2d-8434-6c8b24e6b01c" providerId="ADAL" clId="{F3D22070-63A7-48EC-8A1B-54A41A18AE88}" dt="2023-09-18T00:01:30.007" v="10594" actId="20577"/>
          <ac:spMkLst>
            <pc:docMk/>
            <pc:sldMk cId="0" sldId="270"/>
            <ac:spMk id="152" creationId="{00000000-0000-0000-0000-000000000000}"/>
          </ac:spMkLst>
        </pc:spChg>
        <pc:picChg chg="add del mod">
          <ac:chgData name="McEliece, Lucas" userId="9fea28c4-94f3-4a2d-8434-6c8b24e6b01c" providerId="ADAL" clId="{F3D22070-63A7-48EC-8A1B-54A41A18AE88}" dt="2023-09-18T00:03:51.520" v="10617" actId="478"/>
          <ac:picMkLst>
            <pc:docMk/>
            <pc:sldMk cId="0" sldId="270"/>
            <ac:picMk id="2" creationId="{A74D69A2-174B-AA04-46C6-A6705C1A23A6}"/>
          </ac:picMkLst>
        </pc:picChg>
        <pc:picChg chg="add del mod">
          <ac:chgData name="McEliece, Lucas" userId="9fea28c4-94f3-4a2d-8434-6c8b24e6b01c" providerId="ADAL" clId="{F3D22070-63A7-48EC-8A1B-54A41A18AE88}" dt="2023-09-20T15:10:01.276" v="15664" actId="478"/>
          <ac:picMkLst>
            <pc:docMk/>
            <pc:sldMk cId="0" sldId="270"/>
            <ac:picMk id="3" creationId="{8E57F318-FB6C-6647-7962-54728F44764F}"/>
          </ac:picMkLst>
        </pc:picChg>
        <pc:picChg chg="add del mod">
          <ac:chgData name="McEliece, Lucas" userId="9fea28c4-94f3-4a2d-8434-6c8b24e6b01c" providerId="ADAL" clId="{F3D22070-63A7-48EC-8A1B-54A41A18AE88}" dt="2023-09-20T15:10:01.276" v="15664" actId="478"/>
          <ac:picMkLst>
            <pc:docMk/>
            <pc:sldMk cId="0" sldId="270"/>
            <ac:picMk id="5" creationId="{F46900DC-7A8B-967D-F913-B2337343ADAE}"/>
          </ac:picMkLst>
        </pc:picChg>
        <pc:picChg chg="add del mod">
          <ac:chgData name="McEliece, Lucas" userId="9fea28c4-94f3-4a2d-8434-6c8b24e6b01c" providerId="ADAL" clId="{F3D22070-63A7-48EC-8A1B-54A41A18AE88}" dt="2023-09-20T15:10:01.276" v="15664" actId="478"/>
          <ac:picMkLst>
            <pc:docMk/>
            <pc:sldMk cId="0" sldId="270"/>
            <ac:picMk id="7" creationId="{0E48FADD-44AF-5C27-62CF-2339F8F62432}"/>
          </ac:picMkLst>
        </pc:picChg>
        <pc:picChg chg="add mod">
          <ac:chgData name="McEliece, Lucas" userId="9fea28c4-94f3-4a2d-8434-6c8b24e6b01c" providerId="ADAL" clId="{F3D22070-63A7-48EC-8A1B-54A41A18AE88}" dt="2023-09-20T15:11:20.130" v="15703" actId="14100"/>
          <ac:picMkLst>
            <pc:docMk/>
            <pc:sldMk cId="0" sldId="270"/>
            <ac:picMk id="9" creationId="{7A739C12-2ED5-9E13-7B0D-C757803832BC}"/>
          </ac:picMkLst>
        </pc:picChg>
        <pc:picChg chg="add mod">
          <ac:chgData name="McEliece, Lucas" userId="9fea28c4-94f3-4a2d-8434-6c8b24e6b01c" providerId="ADAL" clId="{F3D22070-63A7-48EC-8A1B-54A41A18AE88}" dt="2023-09-20T17:11:00.999" v="16329" actId="1076"/>
          <ac:picMkLst>
            <pc:docMk/>
            <pc:sldMk cId="0" sldId="270"/>
            <ac:picMk id="11" creationId="{9943C287-7003-173F-22FA-FAB09CF16F1B}"/>
          </ac:picMkLst>
        </pc:picChg>
        <pc:picChg chg="add mod">
          <ac:chgData name="McEliece, Lucas" userId="9fea28c4-94f3-4a2d-8434-6c8b24e6b01c" providerId="ADAL" clId="{F3D22070-63A7-48EC-8A1B-54A41A18AE88}" dt="2023-09-20T15:11:10.977" v="15702" actId="14100"/>
          <ac:picMkLst>
            <pc:docMk/>
            <pc:sldMk cId="0" sldId="270"/>
            <ac:picMk id="13" creationId="{4DE488D5-271E-1C5E-00AB-EA4D8A927D70}"/>
          </ac:picMkLst>
        </pc:picChg>
      </pc:sldChg>
      <pc:sldChg chg="modSp add mod modTransition">
        <pc:chgData name="McEliece, Lucas" userId="9fea28c4-94f3-4a2d-8434-6c8b24e6b01c" providerId="ADAL" clId="{F3D22070-63A7-48EC-8A1B-54A41A18AE88}" dt="2023-09-20T21:48:45.378" v="24418"/>
        <pc:sldMkLst>
          <pc:docMk/>
          <pc:sldMk cId="0" sldId="271"/>
        </pc:sldMkLst>
        <pc:spChg chg="mod">
          <ac:chgData name="McEliece, Lucas" userId="9fea28c4-94f3-4a2d-8434-6c8b24e6b01c" providerId="ADAL" clId="{F3D22070-63A7-48EC-8A1B-54A41A18AE88}" dt="2023-09-18T00:04:29.797" v="10622" actId="1076"/>
          <ac:spMkLst>
            <pc:docMk/>
            <pc:sldMk cId="0" sldId="271"/>
            <ac:spMk id="158" creationId="{00000000-0000-0000-0000-000000000000}"/>
          </ac:spMkLst>
        </pc:spChg>
        <pc:picChg chg="mod">
          <ac:chgData name="McEliece, Lucas" userId="9fea28c4-94f3-4a2d-8434-6c8b24e6b01c" providerId="ADAL" clId="{F3D22070-63A7-48EC-8A1B-54A41A18AE88}" dt="2023-09-14T01:32:03.469" v="514" actId="1076"/>
          <ac:picMkLst>
            <pc:docMk/>
            <pc:sldMk cId="0" sldId="271"/>
            <ac:picMk id="160" creationId="{00000000-0000-0000-0000-000000000000}"/>
          </ac:picMkLst>
        </pc:picChg>
        <pc:picChg chg="mod">
          <ac:chgData name="McEliece, Lucas" userId="9fea28c4-94f3-4a2d-8434-6c8b24e6b01c" providerId="ADAL" clId="{F3D22070-63A7-48EC-8A1B-54A41A18AE88}" dt="2023-09-14T01:32:12.521" v="517" actId="1076"/>
          <ac:picMkLst>
            <pc:docMk/>
            <pc:sldMk cId="0" sldId="271"/>
            <ac:picMk id="161" creationId="{00000000-0000-0000-0000-000000000000}"/>
          </ac:picMkLst>
        </pc:picChg>
      </pc:sldChg>
      <pc:sldChg chg="modSp add mod modTransition modNotesTx">
        <pc:chgData name="McEliece, Lucas" userId="9fea28c4-94f3-4a2d-8434-6c8b24e6b01c" providerId="ADAL" clId="{F3D22070-63A7-48EC-8A1B-54A41A18AE88}" dt="2023-09-20T21:48:45.378" v="24418"/>
        <pc:sldMkLst>
          <pc:docMk/>
          <pc:sldMk cId="0" sldId="272"/>
        </pc:sldMkLst>
        <pc:spChg chg="mod">
          <ac:chgData name="McEliece, Lucas" userId="9fea28c4-94f3-4a2d-8434-6c8b24e6b01c" providerId="ADAL" clId="{F3D22070-63A7-48EC-8A1B-54A41A18AE88}" dt="2023-09-14T01:32:45.248" v="523" actId="14100"/>
          <ac:spMkLst>
            <pc:docMk/>
            <pc:sldMk cId="0" sldId="272"/>
            <ac:spMk id="2" creationId="{91E6D7AF-ADD8-7DD0-52EE-C9204183E8A2}"/>
          </ac:spMkLst>
        </pc:spChg>
        <pc:spChg chg="mod">
          <ac:chgData name="McEliece, Lucas" userId="9fea28c4-94f3-4a2d-8434-6c8b24e6b01c" providerId="ADAL" clId="{F3D22070-63A7-48EC-8A1B-54A41A18AE88}" dt="2023-09-14T01:32:40.106" v="522" actId="14100"/>
          <ac:spMkLst>
            <pc:docMk/>
            <pc:sldMk cId="0" sldId="272"/>
            <ac:spMk id="3" creationId="{A28FA628-01AE-E67C-6281-235D78CA5C08}"/>
          </ac:spMkLst>
        </pc:spChg>
        <pc:picChg chg="mod">
          <ac:chgData name="McEliece, Lucas" userId="9fea28c4-94f3-4a2d-8434-6c8b24e6b01c" providerId="ADAL" clId="{F3D22070-63A7-48EC-8A1B-54A41A18AE88}" dt="2023-09-14T01:32:22.045" v="519" actId="1076"/>
          <ac:picMkLst>
            <pc:docMk/>
            <pc:sldMk cId="0" sldId="272"/>
            <ac:picMk id="168" creationId="{00000000-0000-0000-0000-000000000000}"/>
          </ac:picMkLst>
        </pc:picChg>
      </pc:sldChg>
      <pc:sldChg chg="addSp delSp modSp add mod modTransition modNotesTx">
        <pc:chgData name="McEliece, Lucas" userId="9fea28c4-94f3-4a2d-8434-6c8b24e6b01c" providerId="ADAL" clId="{F3D22070-63A7-48EC-8A1B-54A41A18AE88}" dt="2023-09-20T21:48:45.378" v="24418"/>
        <pc:sldMkLst>
          <pc:docMk/>
          <pc:sldMk cId="0" sldId="273"/>
        </pc:sldMkLst>
        <pc:spChg chg="mod">
          <ac:chgData name="McEliece, Lucas" userId="9fea28c4-94f3-4a2d-8434-6c8b24e6b01c" providerId="ADAL" clId="{F3D22070-63A7-48EC-8A1B-54A41A18AE88}" dt="2023-09-20T20:34:04.533" v="22965" actId="14100"/>
          <ac:spMkLst>
            <pc:docMk/>
            <pc:sldMk cId="0" sldId="273"/>
            <ac:spMk id="174" creationId="{00000000-0000-0000-0000-000000000000}"/>
          </ac:spMkLst>
        </pc:spChg>
        <pc:picChg chg="add del mod">
          <ac:chgData name="McEliece, Lucas" userId="9fea28c4-94f3-4a2d-8434-6c8b24e6b01c" providerId="ADAL" clId="{F3D22070-63A7-48EC-8A1B-54A41A18AE88}" dt="2023-09-18T00:28:55.116" v="11418"/>
          <ac:picMkLst>
            <pc:docMk/>
            <pc:sldMk cId="0" sldId="273"/>
            <ac:picMk id="2" creationId="{6B42E4F0-3339-C16A-41CE-B208FAC36B8A}"/>
          </ac:picMkLst>
        </pc:picChg>
        <pc:picChg chg="add del mod">
          <ac:chgData name="McEliece, Lucas" userId="9fea28c4-94f3-4a2d-8434-6c8b24e6b01c" providerId="ADAL" clId="{F3D22070-63A7-48EC-8A1B-54A41A18AE88}" dt="2023-09-20T20:34:05.065" v="22966"/>
          <ac:picMkLst>
            <pc:docMk/>
            <pc:sldMk cId="0" sldId="273"/>
            <ac:picMk id="1026" creationId="{272411A8-BD1A-E998-BB09-D25D48F42DF3}"/>
          </ac:picMkLst>
        </pc:picChg>
        <pc:picChg chg="add mod">
          <ac:chgData name="McEliece, Lucas" userId="9fea28c4-94f3-4a2d-8434-6c8b24e6b01c" providerId="ADAL" clId="{F3D22070-63A7-48EC-8A1B-54A41A18AE88}" dt="2023-09-20T20:34:12.304" v="22969" actId="1076"/>
          <ac:picMkLst>
            <pc:docMk/>
            <pc:sldMk cId="0" sldId="273"/>
            <ac:picMk id="1028" creationId="{086E68AA-A421-3B0F-2B34-DCA7FF5A389C}"/>
          </ac:picMkLst>
        </pc:picChg>
      </pc:sldChg>
      <pc:sldChg chg="add del">
        <pc:chgData name="McEliece, Lucas" userId="9fea28c4-94f3-4a2d-8434-6c8b24e6b01c" providerId="ADAL" clId="{F3D22070-63A7-48EC-8A1B-54A41A18AE88}" dt="2023-09-14T11:09:00.590" v="1277" actId="47"/>
        <pc:sldMkLst>
          <pc:docMk/>
          <pc:sldMk cId="0" sldId="274"/>
        </pc:sldMkLst>
      </pc:sldChg>
      <pc:sldChg chg="modSp add modTransition modNotesTx">
        <pc:chgData name="McEliece, Lucas" userId="9fea28c4-94f3-4a2d-8434-6c8b24e6b01c" providerId="ADAL" clId="{F3D22070-63A7-48EC-8A1B-54A41A18AE88}" dt="2023-09-20T21:48:45.378" v="24418"/>
        <pc:sldMkLst>
          <pc:docMk/>
          <pc:sldMk cId="0" sldId="275"/>
        </pc:sldMkLst>
        <pc:picChg chg="mod">
          <ac:chgData name="McEliece, Lucas" userId="9fea28c4-94f3-4a2d-8434-6c8b24e6b01c" providerId="ADAL" clId="{F3D22070-63A7-48EC-8A1B-54A41A18AE88}" dt="2023-09-20T17:13:05.714" v="16331" actId="1076"/>
          <ac:picMkLst>
            <pc:docMk/>
            <pc:sldMk cId="0" sldId="275"/>
            <ac:picMk id="2050" creationId="{5BA0C4B2-0962-EE9B-9BF9-E4976342DB85}"/>
          </ac:picMkLst>
        </pc:picChg>
      </pc:sldChg>
      <pc:sldChg chg="modSp add del mod modNotesTx">
        <pc:chgData name="McEliece, Lucas" userId="9fea28c4-94f3-4a2d-8434-6c8b24e6b01c" providerId="ADAL" clId="{F3D22070-63A7-48EC-8A1B-54A41A18AE88}" dt="2023-09-17T23:41:50.883" v="10254" actId="47"/>
        <pc:sldMkLst>
          <pc:docMk/>
          <pc:sldMk cId="0" sldId="276"/>
        </pc:sldMkLst>
        <pc:spChg chg="mod">
          <ac:chgData name="McEliece, Lucas" userId="9fea28c4-94f3-4a2d-8434-6c8b24e6b01c" providerId="ADAL" clId="{F3D22070-63A7-48EC-8A1B-54A41A18AE88}" dt="2023-09-14T01:20:21.285" v="6" actId="27636"/>
          <ac:spMkLst>
            <pc:docMk/>
            <pc:sldMk cId="0" sldId="276"/>
            <ac:spMk id="192" creationId="{00000000-0000-0000-0000-000000000000}"/>
          </ac:spMkLst>
        </pc:spChg>
      </pc:sldChg>
      <pc:sldChg chg="modSp add del mod modNotesTx">
        <pc:chgData name="McEliece, Lucas" userId="9fea28c4-94f3-4a2d-8434-6c8b24e6b01c" providerId="ADAL" clId="{F3D22070-63A7-48EC-8A1B-54A41A18AE88}" dt="2023-09-18T00:20:39.537" v="11044" actId="47"/>
        <pc:sldMkLst>
          <pc:docMk/>
          <pc:sldMk cId="0" sldId="277"/>
        </pc:sldMkLst>
        <pc:spChg chg="mod">
          <ac:chgData name="McEliece, Lucas" userId="9fea28c4-94f3-4a2d-8434-6c8b24e6b01c" providerId="ADAL" clId="{F3D22070-63A7-48EC-8A1B-54A41A18AE88}" dt="2023-09-14T01:33:33.151" v="532" actId="1076"/>
          <ac:spMkLst>
            <pc:docMk/>
            <pc:sldMk cId="0" sldId="277"/>
            <ac:spMk id="201" creationId="{00000000-0000-0000-0000-000000000000}"/>
          </ac:spMkLst>
        </pc:spChg>
        <pc:spChg chg="mod">
          <ac:chgData name="McEliece, Lucas" userId="9fea28c4-94f3-4a2d-8434-6c8b24e6b01c" providerId="ADAL" clId="{F3D22070-63A7-48EC-8A1B-54A41A18AE88}" dt="2023-09-14T01:33:48.924" v="536" actId="14100"/>
          <ac:spMkLst>
            <pc:docMk/>
            <pc:sldMk cId="0" sldId="277"/>
            <ac:spMk id="202" creationId="{00000000-0000-0000-0000-000000000000}"/>
          </ac:spMkLst>
        </pc:spChg>
        <pc:spChg chg="mod">
          <ac:chgData name="McEliece, Lucas" userId="9fea28c4-94f3-4a2d-8434-6c8b24e6b01c" providerId="ADAL" clId="{F3D22070-63A7-48EC-8A1B-54A41A18AE88}" dt="2023-09-14T01:33:45.418" v="535" actId="14100"/>
          <ac:spMkLst>
            <pc:docMk/>
            <pc:sldMk cId="0" sldId="277"/>
            <ac:spMk id="203" creationId="{00000000-0000-0000-0000-000000000000}"/>
          </ac:spMkLst>
        </pc:spChg>
        <pc:picChg chg="mod">
          <ac:chgData name="McEliece, Lucas" userId="9fea28c4-94f3-4a2d-8434-6c8b24e6b01c" providerId="ADAL" clId="{F3D22070-63A7-48EC-8A1B-54A41A18AE88}" dt="2023-09-14T01:33:52.436" v="537" actId="1076"/>
          <ac:picMkLst>
            <pc:docMk/>
            <pc:sldMk cId="0" sldId="277"/>
            <ac:picMk id="199" creationId="{00000000-0000-0000-0000-000000000000}"/>
          </ac:picMkLst>
        </pc:picChg>
        <pc:picChg chg="mod">
          <ac:chgData name="McEliece, Lucas" userId="9fea28c4-94f3-4a2d-8434-6c8b24e6b01c" providerId="ADAL" clId="{F3D22070-63A7-48EC-8A1B-54A41A18AE88}" dt="2023-09-14T01:33:11.234" v="527" actId="1076"/>
          <ac:picMkLst>
            <pc:docMk/>
            <pc:sldMk cId="0" sldId="277"/>
            <ac:picMk id="200" creationId="{00000000-0000-0000-0000-000000000000}"/>
          </ac:picMkLst>
        </pc:picChg>
      </pc:sldChg>
      <pc:sldChg chg="modSp add del mod">
        <pc:chgData name="McEliece, Lucas" userId="9fea28c4-94f3-4a2d-8434-6c8b24e6b01c" providerId="ADAL" clId="{F3D22070-63A7-48EC-8A1B-54A41A18AE88}" dt="2023-09-18T00:20:39.537" v="11044" actId="47"/>
        <pc:sldMkLst>
          <pc:docMk/>
          <pc:sldMk cId="0" sldId="278"/>
        </pc:sldMkLst>
        <pc:picChg chg="mod">
          <ac:chgData name="McEliece, Lucas" userId="9fea28c4-94f3-4a2d-8434-6c8b24e6b01c" providerId="ADAL" clId="{F3D22070-63A7-48EC-8A1B-54A41A18AE88}" dt="2023-09-14T01:34:11.828" v="539" actId="1076"/>
          <ac:picMkLst>
            <pc:docMk/>
            <pc:sldMk cId="0" sldId="278"/>
            <ac:picMk id="210" creationId="{00000000-0000-0000-0000-000000000000}"/>
          </ac:picMkLst>
        </pc:picChg>
      </pc:sldChg>
      <pc:sldChg chg="modSp add del mod">
        <pc:chgData name="McEliece, Lucas" userId="9fea28c4-94f3-4a2d-8434-6c8b24e6b01c" providerId="ADAL" clId="{F3D22070-63A7-48EC-8A1B-54A41A18AE88}" dt="2023-09-17T23:42:02.340" v="10255" actId="47"/>
        <pc:sldMkLst>
          <pc:docMk/>
          <pc:sldMk cId="0" sldId="279"/>
        </pc:sldMkLst>
        <pc:spChg chg="mod">
          <ac:chgData name="McEliece, Lucas" userId="9fea28c4-94f3-4a2d-8434-6c8b24e6b01c" providerId="ADAL" clId="{F3D22070-63A7-48EC-8A1B-54A41A18AE88}" dt="2023-09-14T01:20:21.316" v="7" actId="27636"/>
          <ac:spMkLst>
            <pc:docMk/>
            <pc:sldMk cId="0" sldId="279"/>
            <ac:spMk id="219" creationId="{00000000-0000-0000-0000-000000000000}"/>
          </ac:spMkLst>
        </pc:spChg>
      </pc:sldChg>
      <pc:sldChg chg="modSp add del mod modNotesTx">
        <pc:chgData name="McEliece, Lucas" userId="9fea28c4-94f3-4a2d-8434-6c8b24e6b01c" providerId="ADAL" clId="{F3D22070-63A7-48EC-8A1B-54A41A18AE88}" dt="2023-09-18T00:18:41.207" v="11038" actId="2696"/>
        <pc:sldMkLst>
          <pc:docMk/>
          <pc:sldMk cId="0" sldId="280"/>
        </pc:sldMkLst>
        <pc:picChg chg="mod">
          <ac:chgData name="McEliece, Lucas" userId="9fea28c4-94f3-4a2d-8434-6c8b24e6b01c" providerId="ADAL" clId="{F3D22070-63A7-48EC-8A1B-54A41A18AE88}" dt="2023-09-14T01:34:23.365" v="541" actId="14100"/>
          <ac:picMkLst>
            <pc:docMk/>
            <pc:sldMk cId="0" sldId="280"/>
            <ac:picMk id="226" creationId="{00000000-0000-0000-0000-000000000000}"/>
          </ac:picMkLst>
        </pc:picChg>
      </pc:sldChg>
      <pc:sldChg chg="modSp add del mod">
        <pc:chgData name="McEliece, Lucas" userId="9fea28c4-94f3-4a2d-8434-6c8b24e6b01c" providerId="ADAL" clId="{F3D22070-63A7-48EC-8A1B-54A41A18AE88}" dt="2023-09-18T00:18:41.207" v="11038" actId="2696"/>
        <pc:sldMkLst>
          <pc:docMk/>
          <pc:sldMk cId="0" sldId="281"/>
        </pc:sldMkLst>
        <pc:picChg chg="mod">
          <ac:chgData name="McEliece, Lucas" userId="9fea28c4-94f3-4a2d-8434-6c8b24e6b01c" providerId="ADAL" clId="{F3D22070-63A7-48EC-8A1B-54A41A18AE88}" dt="2023-09-14T01:34:30.636" v="544" actId="1076"/>
          <ac:picMkLst>
            <pc:docMk/>
            <pc:sldMk cId="0" sldId="281"/>
            <ac:picMk id="233" creationId="{00000000-0000-0000-0000-000000000000}"/>
          </ac:picMkLst>
        </pc:picChg>
      </pc:sldChg>
      <pc:sldChg chg="modSp add del mod">
        <pc:chgData name="McEliece, Lucas" userId="9fea28c4-94f3-4a2d-8434-6c8b24e6b01c" providerId="ADAL" clId="{F3D22070-63A7-48EC-8A1B-54A41A18AE88}" dt="2023-09-18T00:18:41.207" v="11038" actId="2696"/>
        <pc:sldMkLst>
          <pc:docMk/>
          <pc:sldMk cId="0" sldId="282"/>
        </pc:sldMkLst>
        <pc:picChg chg="mod">
          <ac:chgData name="McEliece, Lucas" userId="9fea28c4-94f3-4a2d-8434-6c8b24e6b01c" providerId="ADAL" clId="{F3D22070-63A7-48EC-8A1B-54A41A18AE88}" dt="2023-09-14T01:34:42.587" v="548" actId="1076"/>
          <ac:picMkLst>
            <pc:docMk/>
            <pc:sldMk cId="0" sldId="282"/>
            <ac:picMk id="240" creationId="{00000000-0000-0000-0000-000000000000}"/>
          </ac:picMkLst>
        </pc:picChg>
      </pc:sldChg>
      <pc:sldChg chg="modSp add del mod modNotesTx">
        <pc:chgData name="McEliece, Lucas" userId="9fea28c4-94f3-4a2d-8434-6c8b24e6b01c" providerId="ADAL" clId="{F3D22070-63A7-48EC-8A1B-54A41A18AE88}" dt="2023-09-17T22:41:22.530" v="9813" actId="2696"/>
        <pc:sldMkLst>
          <pc:docMk/>
          <pc:sldMk cId="0" sldId="285"/>
        </pc:sldMkLst>
        <pc:spChg chg="mod">
          <ac:chgData name="McEliece, Lucas" userId="9fea28c4-94f3-4a2d-8434-6c8b24e6b01c" providerId="ADAL" clId="{F3D22070-63A7-48EC-8A1B-54A41A18AE88}" dt="2023-09-17T22:40:14.445" v="9808" actId="27636"/>
          <ac:spMkLst>
            <pc:docMk/>
            <pc:sldMk cId="0" sldId="285"/>
            <ac:spMk id="258" creationId="{00000000-0000-0000-0000-000000000000}"/>
          </ac:spMkLst>
        </pc:spChg>
      </pc:sldChg>
      <pc:sldChg chg="modSp add mod ord modTransition modNotesTx">
        <pc:chgData name="McEliece, Lucas" userId="9fea28c4-94f3-4a2d-8434-6c8b24e6b01c" providerId="ADAL" clId="{F3D22070-63A7-48EC-8A1B-54A41A18AE88}" dt="2023-09-20T22:09:26.506" v="24622" actId="27636"/>
        <pc:sldMkLst>
          <pc:docMk/>
          <pc:sldMk cId="0" sldId="286"/>
        </pc:sldMkLst>
        <pc:spChg chg="mod">
          <ac:chgData name="McEliece, Lucas" userId="9fea28c4-94f3-4a2d-8434-6c8b24e6b01c" providerId="ADAL" clId="{F3D22070-63A7-48EC-8A1B-54A41A18AE88}" dt="2023-09-17T17:08:15.540" v="3959" actId="20577"/>
          <ac:spMkLst>
            <pc:docMk/>
            <pc:sldMk cId="0" sldId="286"/>
            <ac:spMk id="263" creationId="{00000000-0000-0000-0000-000000000000}"/>
          </ac:spMkLst>
        </pc:spChg>
        <pc:spChg chg="mod">
          <ac:chgData name="McEliece, Lucas" userId="9fea28c4-94f3-4a2d-8434-6c8b24e6b01c" providerId="ADAL" clId="{F3D22070-63A7-48EC-8A1B-54A41A18AE88}" dt="2023-09-20T22:09:26.506" v="24622" actId="27636"/>
          <ac:spMkLst>
            <pc:docMk/>
            <pc:sldMk cId="0" sldId="286"/>
            <ac:spMk id="264" creationId="{00000000-0000-0000-0000-000000000000}"/>
          </ac:spMkLst>
        </pc:spChg>
      </pc:sldChg>
      <pc:sldChg chg="modSp add mod modTransition modNotesTx">
        <pc:chgData name="McEliece, Lucas" userId="9fea28c4-94f3-4a2d-8434-6c8b24e6b01c" providerId="ADAL" clId="{F3D22070-63A7-48EC-8A1B-54A41A18AE88}" dt="2023-09-20T22:13:02.072" v="24717" actId="20577"/>
        <pc:sldMkLst>
          <pc:docMk/>
          <pc:sldMk cId="0" sldId="287"/>
        </pc:sldMkLst>
        <pc:spChg chg="mod">
          <ac:chgData name="McEliece, Lucas" userId="9fea28c4-94f3-4a2d-8434-6c8b24e6b01c" providerId="ADAL" clId="{F3D22070-63A7-48EC-8A1B-54A41A18AE88}" dt="2023-09-20T22:12:11.227" v="24647" actId="20577"/>
          <ac:spMkLst>
            <pc:docMk/>
            <pc:sldMk cId="0" sldId="287"/>
            <ac:spMk id="269" creationId="{00000000-0000-0000-0000-000000000000}"/>
          </ac:spMkLst>
        </pc:spChg>
        <pc:spChg chg="mod">
          <ac:chgData name="McEliece, Lucas" userId="9fea28c4-94f3-4a2d-8434-6c8b24e6b01c" providerId="ADAL" clId="{F3D22070-63A7-48EC-8A1B-54A41A18AE88}" dt="2023-09-20T14:43:10.994" v="15466" actId="20577"/>
          <ac:spMkLst>
            <pc:docMk/>
            <pc:sldMk cId="0" sldId="287"/>
            <ac:spMk id="270" creationId="{00000000-0000-0000-0000-000000000000}"/>
          </ac:spMkLst>
        </pc:spChg>
        <pc:picChg chg="mod">
          <ac:chgData name="McEliece, Lucas" userId="9fea28c4-94f3-4a2d-8434-6c8b24e6b01c" providerId="ADAL" clId="{F3D22070-63A7-48EC-8A1B-54A41A18AE88}" dt="2023-09-14T01:38:42.339" v="1085" actId="1076"/>
          <ac:picMkLst>
            <pc:docMk/>
            <pc:sldMk cId="0" sldId="287"/>
            <ac:picMk id="271" creationId="{00000000-0000-0000-0000-000000000000}"/>
          </ac:picMkLst>
        </pc:picChg>
      </pc:sldChg>
      <pc:sldChg chg="modSp add mod modTransition modNotesTx">
        <pc:chgData name="McEliece, Lucas" userId="9fea28c4-94f3-4a2d-8434-6c8b24e6b01c" providerId="ADAL" clId="{F3D22070-63A7-48EC-8A1B-54A41A18AE88}" dt="2023-09-20T21:48:45.378" v="24418"/>
        <pc:sldMkLst>
          <pc:docMk/>
          <pc:sldMk cId="0" sldId="288"/>
        </pc:sldMkLst>
        <pc:spChg chg="mod">
          <ac:chgData name="McEliece, Lucas" userId="9fea28c4-94f3-4a2d-8434-6c8b24e6b01c" providerId="ADAL" clId="{F3D22070-63A7-48EC-8A1B-54A41A18AE88}" dt="2023-09-18T01:14:02.575" v="13653" actId="20577"/>
          <ac:spMkLst>
            <pc:docMk/>
            <pc:sldMk cId="0" sldId="288"/>
            <ac:spMk id="277" creationId="{00000000-0000-0000-0000-000000000000}"/>
          </ac:spMkLst>
        </pc:spChg>
      </pc:sldChg>
      <pc:sldChg chg="modSp add del mod">
        <pc:chgData name="McEliece, Lucas" userId="9fea28c4-94f3-4a2d-8434-6c8b24e6b01c" providerId="ADAL" clId="{F3D22070-63A7-48EC-8A1B-54A41A18AE88}" dt="2023-09-18T00:44:32.438" v="12350" actId="2696"/>
        <pc:sldMkLst>
          <pc:docMk/>
          <pc:sldMk cId="0" sldId="289"/>
        </pc:sldMkLst>
        <pc:picChg chg="mod">
          <ac:chgData name="McEliece, Lucas" userId="9fea28c4-94f3-4a2d-8434-6c8b24e6b01c" providerId="ADAL" clId="{F3D22070-63A7-48EC-8A1B-54A41A18AE88}" dt="2023-09-17T22:54:39.762" v="10024" actId="1076"/>
          <ac:picMkLst>
            <pc:docMk/>
            <pc:sldMk cId="0" sldId="289"/>
            <ac:picMk id="284" creationId="{00000000-0000-0000-0000-000000000000}"/>
          </ac:picMkLst>
        </pc:picChg>
      </pc:sldChg>
      <pc:sldChg chg="addSp delSp modSp add mod modTransition modNotesTx">
        <pc:chgData name="McEliece, Lucas" userId="9fea28c4-94f3-4a2d-8434-6c8b24e6b01c" providerId="ADAL" clId="{F3D22070-63A7-48EC-8A1B-54A41A18AE88}" dt="2023-09-20T21:48:45.378" v="24418"/>
        <pc:sldMkLst>
          <pc:docMk/>
          <pc:sldMk cId="0" sldId="290"/>
        </pc:sldMkLst>
        <pc:spChg chg="mod">
          <ac:chgData name="McEliece, Lucas" userId="9fea28c4-94f3-4a2d-8434-6c8b24e6b01c" providerId="ADAL" clId="{F3D22070-63A7-48EC-8A1B-54A41A18AE88}" dt="2023-09-20T19:00:50.507" v="19638" actId="20577"/>
          <ac:spMkLst>
            <pc:docMk/>
            <pc:sldMk cId="0" sldId="290"/>
            <ac:spMk id="289" creationId="{00000000-0000-0000-0000-000000000000}"/>
          </ac:spMkLst>
        </pc:spChg>
        <pc:spChg chg="mod">
          <ac:chgData name="McEliece, Lucas" userId="9fea28c4-94f3-4a2d-8434-6c8b24e6b01c" providerId="ADAL" clId="{F3D22070-63A7-48EC-8A1B-54A41A18AE88}" dt="2023-09-18T01:05:24.723" v="13084" actId="12"/>
          <ac:spMkLst>
            <pc:docMk/>
            <pc:sldMk cId="0" sldId="290"/>
            <ac:spMk id="290" creationId="{00000000-0000-0000-0000-000000000000}"/>
          </ac:spMkLst>
        </pc:spChg>
        <pc:picChg chg="add del mod">
          <ac:chgData name="McEliece, Lucas" userId="9fea28c4-94f3-4a2d-8434-6c8b24e6b01c" providerId="ADAL" clId="{F3D22070-63A7-48EC-8A1B-54A41A18AE88}" dt="2023-09-20T19:00:24.635" v="19610" actId="931"/>
          <ac:picMkLst>
            <pc:docMk/>
            <pc:sldMk cId="0" sldId="290"/>
            <ac:picMk id="3" creationId="{F36A4147-BE94-E394-B8C9-83D71337BC30}"/>
          </ac:picMkLst>
        </pc:picChg>
        <pc:picChg chg="add mod">
          <ac:chgData name="McEliece, Lucas" userId="9fea28c4-94f3-4a2d-8434-6c8b24e6b01c" providerId="ADAL" clId="{F3D22070-63A7-48EC-8A1B-54A41A18AE88}" dt="2023-09-20T19:00:38.555" v="19615" actId="1076"/>
          <ac:picMkLst>
            <pc:docMk/>
            <pc:sldMk cId="0" sldId="290"/>
            <ac:picMk id="5" creationId="{8755B00F-C57F-371E-72F7-8EBA45A4C484}"/>
          </ac:picMkLst>
        </pc:picChg>
      </pc:sldChg>
      <pc:sldChg chg="modSp add mod ord modTransition modNotesTx">
        <pc:chgData name="McEliece, Lucas" userId="9fea28c4-94f3-4a2d-8434-6c8b24e6b01c" providerId="ADAL" clId="{F3D22070-63A7-48EC-8A1B-54A41A18AE88}" dt="2023-09-20T21:48:45.378" v="24418"/>
        <pc:sldMkLst>
          <pc:docMk/>
          <pc:sldMk cId="0" sldId="291"/>
        </pc:sldMkLst>
        <pc:spChg chg="mod">
          <ac:chgData name="McEliece, Lucas" userId="9fea28c4-94f3-4a2d-8434-6c8b24e6b01c" providerId="ADAL" clId="{F3D22070-63A7-48EC-8A1B-54A41A18AE88}" dt="2023-09-14T01:39:17.999" v="1140" actId="20577"/>
          <ac:spMkLst>
            <pc:docMk/>
            <pc:sldMk cId="0" sldId="291"/>
            <ac:spMk id="295" creationId="{00000000-0000-0000-0000-000000000000}"/>
          </ac:spMkLst>
        </pc:spChg>
      </pc:sldChg>
      <pc:sldChg chg="add ord modTransition modNotesTx">
        <pc:chgData name="McEliece, Lucas" userId="9fea28c4-94f3-4a2d-8434-6c8b24e6b01c" providerId="ADAL" clId="{F3D22070-63A7-48EC-8A1B-54A41A18AE88}" dt="2023-09-20T21:48:45.378" v="24418"/>
        <pc:sldMkLst>
          <pc:docMk/>
          <pc:sldMk cId="0" sldId="292"/>
        </pc:sldMkLst>
      </pc:sldChg>
      <pc:sldChg chg="modSp add mod modTransition">
        <pc:chgData name="McEliece, Lucas" userId="9fea28c4-94f3-4a2d-8434-6c8b24e6b01c" providerId="ADAL" clId="{F3D22070-63A7-48EC-8A1B-54A41A18AE88}" dt="2023-09-20T21:48:45.378" v="24418"/>
        <pc:sldMkLst>
          <pc:docMk/>
          <pc:sldMk cId="0" sldId="293"/>
        </pc:sldMkLst>
        <pc:spChg chg="mod">
          <ac:chgData name="McEliece, Lucas" userId="9fea28c4-94f3-4a2d-8434-6c8b24e6b01c" providerId="ADAL" clId="{F3D22070-63A7-48EC-8A1B-54A41A18AE88}" dt="2023-09-14T01:20:21.363" v="10" actId="27636"/>
          <ac:spMkLst>
            <pc:docMk/>
            <pc:sldMk cId="0" sldId="293"/>
            <ac:spMk id="309" creationId="{00000000-0000-0000-0000-000000000000}"/>
          </ac:spMkLst>
        </pc:spChg>
      </pc:sldChg>
      <pc:sldChg chg="add modTransition">
        <pc:chgData name="McEliece, Lucas" userId="9fea28c4-94f3-4a2d-8434-6c8b24e6b01c" providerId="ADAL" clId="{F3D22070-63A7-48EC-8A1B-54A41A18AE88}" dt="2023-09-20T21:48:45.378" v="24418"/>
        <pc:sldMkLst>
          <pc:docMk/>
          <pc:sldMk cId="0" sldId="294"/>
        </pc:sldMkLst>
      </pc:sldChg>
      <pc:sldChg chg="add modTransition modNotesTx">
        <pc:chgData name="McEliece, Lucas" userId="9fea28c4-94f3-4a2d-8434-6c8b24e6b01c" providerId="ADAL" clId="{F3D22070-63A7-48EC-8A1B-54A41A18AE88}" dt="2023-09-20T21:48:45.378" v="24418"/>
        <pc:sldMkLst>
          <pc:docMk/>
          <pc:sldMk cId="0" sldId="295"/>
        </pc:sldMkLst>
      </pc:sldChg>
      <pc:sldChg chg="modSp add mod modTransition modNotesTx">
        <pc:chgData name="McEliece, Lucas" userId="9fea28c4-94f3-4a2d-8434-6c8b24e6b01c" providerId="ADAL" clId="{F3D22070-63A7-48EC-8A1B-54A41A18AE88}" dt="2023-09-20T21:48:45.378" v="24418"/>
        <pc:sldMkLst>
          <pc:docMk/>
          <pc:sldMk cId="0" sldId="296"/>
        </pc:sldMkLst>
        <pc:spChg chg="mod">
          <ac:chgData name="McEliece, Lucas" userId="9fea28c4-94f3-4a2d-8434-6c8b24e6b01c" providerId="ADAL" clId="{F3D22070-63A7-48EC-8A1B-54A41A18AE88}" dt="2023-09-14T11:44:26.925" v="3127" actId="14100"/>
          <ac:spMkLst>
            <pc:docMk/>
            <pc:sldMk cId="0" sldId="296"/>
            <ac:spMk id="3" creationId="{D99EBB56-440B-0FB8-3C50-5F36FFE4E7CE}"/>
          </ac:spMkLst>
        </pc:spChg>
        <pc:spChg chg="mod">
          <ac:chgData name="McEliece, Lucas" userId="9fea28c4-94f3-4a2d-8434-6c8b24e6b01c" providerId="ADAL" clId="{F3D22070-63A7-48EC-8A1B-54A41A18AE88}" dt="2023-09-14T01:20:21.263" v="3" actId="27636"/>
          <ac:spMkLst>
            <pc:docMk/>
            <pc:sldMk cId="0" sldId="296"/>
            <ac:spMk id="327" creationId="{00000000-0000-0000-0000-000000000000}"/>
          </ac:spMkLst>
        </pc:spChg>
        <pc:picChg chg="mod">
          <ac:chgData name="McEliece, Lucas" userId="9fea28c4-94f3-4a2d-8434-6c8b24e6b01c" providerId="ADAL" clId="{F3D22070-63A7-48EC-8A1B-54A41A18AE88}" dt="2023-09-14T01:27:22.748" v="110" actId="1076"/>
          <ac:picMkLst>
            <pc:docMk/>
            <pc:sldMk cId="0" sldId="296"/>
            <ac:picMk id="2" creationId="{C4E8070B-13AA-2A9C-B785-894F34D94D64}"/>
          </ac:picMkLst>
        </pc:picChg>
      </pc:sldChg>
      <pc:sldChg chg="modSp add mod modTransition modNotesTx">
        <pc:chgData name="McEliece, Lucas" userId="9fea28c4-94f3-4a2d-8434-6c8b24e6b01c" providerId="ADAL" clId="{F3D22070-63A7-48EC-8A1B-54A41A18AE88}" dt="2023-09-20T21:48:45.378" v="24418"/>
        <pc:sldMkLst>
          <pc:docMk/>
          <pc:sldMk cId="0" sldId="297"/>
        </pc:sldMkLst>
        <pc:spChg chg="mod">
          <ac:chgData name="McEliece, Lucas" userId="9fea28c4-94f3-4a2d-8434-6c8b24e6b01c" providerId="ADAL" clId="{F3D22070-63A7-48EC-8A1B-54A41A18AE88}" dt="2023-09-20T15:44:20.035" v="15773" actId="20577"/>
          <ac:spMkLst>
            <pc:docMk/>
            <pc:sldMk cId="0" sldId="297"/>
            <ac:spMk id="78" creationId="{00000000-0000-0000-0000-000000000000}"/>
          </ac:spMkLst>
        </pc:spChg>
        <pc:picChg chg="mod">
          <ac:chgData name="McEliece, Lucas" userId="9fea28c4-94f3-4a2d-8434-6c8b24e6b01c" providerId="ADAL" clId="{F3D22070-63A7-48EC-8A1B-54A41A18AE88}" dt="2023-09-14T01:30:50.596" v="489" actId="1076"/>
          <ac:picMkLst>
            <pc:docMk/>
            <pc:sldMk cId="0" sldId="297"/>
            <ac:picMk id="80" creationId="{00000000-0000-0000-0000-000000000000}"/>
          </ac:picMkLst>
        </pc:picChg>
      </pc:sldChg>
      <pc:sldChg chg="add modTransition">
        <pc:chgData name="McEliece, Lucas" userId="9fea28c4-94f3-4a2d-8434-6c8b24e6b01c" providerId="ADAL" clId="{F3D22070-63A7-48EC-8A1B-54A41A18AE88}" dt="2023-09-20T21:48:45.378" v="24418"/>
        <pc:sldMkLst>
          <pc:docMk/>
          <pc:sldMk cId="0" sldId="298"/>
        </pc:sldMkLst>
      </pc:sldChg>
      <pc:sldChg chg="add modTransition">
        <pc:chgData name="McEliece, Lucas" userId="9fea28c4-94f3-4a2d-8434-6c8b24e6b01c" providerId="ADAL" clId="{F3D22070-63A7-48EC-8A1B-54A41A18AE88}" dt="2023-09-20T21:48:45.378" v="24418"/>
        <pc:sldMkLst>
          <pc:docMk/>
          <pc:sldMk cId="0" sldId="299"/>
        </pc:sldMkLst>
      </pc:sldChg>
      <pc:sldChg chg="addSp delSp modSp add mod modTransition modClrScheme chgLayout modNotesTx">
        <pc:chgData name="McEliece, Lucas" userId="9fea28c4-94f3-4a2d-8434-6c8b24e6b01c" providerId="ADAL" clId="{F3D22070-63A7-48EC-8A1B-54A41A18AE88}" dt="2023-09-20T21:48:45.378" v="24418"/>
        <pc:sldMkLst>
          <pc:docMk/>
          <pc:sldMk cId="0" sldId="300"/>
        </pc:sldMkLst>
        <pc:spChg chg="mod">
          <ac:chgData name="McEliece, Lucas" userId="9fea28c4-94f3-4a2d-8434-6c8b24e6b01c" providerId="ADAL" clId="{F3D22070-63A7-48EC-8A1B-54A41A18AE88}" dt="2023-09-14T01:39:58.999" v="1142" actId="26606"/>
          <ac:spMkLst>
            <pc:docMk/>
            <pc:sldMk cId="0" sldId="300"/>
            <ac:spMk id="355" creationId="{00000000-0000-0000-0000-000000000000}"/>
          </ac:spMkLst>
        </pc:spChg>
        <pc:spChg chg="add del mod">
          <ac:chgData name="McEliece, Lucas" userId="9fea28c4-94f3-4a2d-8434-6c8b24e6b01c" providerId="ADAL" clId="{F3D22070-63A7-48EC-8A1B-54A41A18AE88}" dt="2023-09-14T12:01:19.677" v="3797" actId="20577"/>
          <ac:spMkLst>
            <pc:docMk/>
            <pc:sldMk cId="0" sldId="300"/>
            <ac:spMk id="356" creationId="{00000000-0000-0000-0000-000000000000}"/>
          </ac:spMkLst>
        </pc:spChg>
        <pc:graphicFrameChg chg="add del">
          <ac:chgData name="McEliece, Lucas" userId="9fea28c4-94f3-4a2d-8434-6c8b24e6b01c" providerId="ADAL" clId="{F3D22070-63A7-48EC-8A1B-54A41A18AE88}" dt="2023-09-14T01:39:58.999" v="1142" actId="26606"/>
          <ac:graphicFrameMkLst>
            <pc:docMk/>
            <pc:sldMk cId="0" sldId="300"/>
            <ac:graphicFrameMk id="358" creationId="{3C26C238-2F8C-77FB-5BAD-A75185B20F38}"/>
          </ac:graphicFrameMkLst>
        </pc:graphicFrameChg>
      </pc:sldChg>
      <pc:sldChg chg="add del">
        <pc:chgData name="McEliece, Lucas" userId="9fea28c4-94f3-4a2d-8434-6c8b24e6b01c" providerId="ADAL" clId="{F3D22070-63A7-48EC-8A1B-54A41A18AE88}" dt="2023-09-17T23:40:15.829" v="10241" actId="47"/>
        <pc:sldMkLst>
          <pc:docMk/>
          <pc:sldMk cId="0" sldId="301"/>
        </pc:sldMkLst>
      </pc:sldChg>
      <pc:sldChg chg="add modTransition">
        <pc:chgData name="McEliece, Lucas" userId="9fea28c4-94f3-4a2d-8434-6c8b24e6b01c" providerId="ADAL" clId="{F3D22070-63A7-48EC-8A1B-54A41A18AE88}" dt="2023-09-20T21:48:45.378" v="24418"/>
        <pc:sldMkLst>
          <pc:docMk/>
          <pc:sldMk cId="0" sldId="302"/>
        </pc:sldMkLst>
      </pc:sldChg>
      <pc:sldChg chg="addSp modSp add mod ord modTransition modClrScheme chgLayout modNotesTx">
        <pc:chgData name="McEliece, Lucas" userId="9fea28c4-94f3-4a2d-8434-6c8b24e6b01c" providerId="ADAL" clId="{F3D22070-63A7-48EC-8A1B-54A41A18AE88}" dt="2023-09-20T22:08:40.414" v="24614" actId="20577"/>
        <pc:sldMkLst>
          <pc:docMk/>
          <pc:sldMk cId="2003388412" sldId="303"/>
        </pc:sldMkLst>
        <pc:spChg chg="mod">
          <ac:chgData name="McEliece, Lucas" userId="9fea28c4-94f3-4a2d-8434-6c8b24e6b01c" providerId="ADAL" clId="{F3D22070-63A7-48EC-8A1B-54A41A18AE88}" dt="2023-09-20T19:31:39.084" v="20367" actId="26606"/>
          <ac:spMkLst>
            <pc:docMk/>
            <pc:sldMk cId="2003388412" sldId="303"/>
            <ac:spMk id="2" creationId="{B57FE75A-CB84-ACB7-141D-0520CE424431}"/>
          </ac:spMkLst>
        </pc:spChg>
        <pc:spChg chg="mod">
          <ac:chgData name="McEliece, Lucas" userId="9fea28c4-94f3-4a2d-8434-6c8b24e6b01c" providerId="ADAL" clId="{F3D22070-63A7-48EC-8A1B-54A41A18AE88}" dt="2023-09-20T22:08:40.414" v="24614" actId="20577"/>
          <ac:spMkLst>
            <pc:docMk/>
            <pc:sldMk cId="2003388412" sldId="303"/>
            <ac:spMk id="3" creationId="{C374CCFB-A143-83C4-080B-8D35BFF78E5A}"/>
          </ac:spMkLst>
        </pc:spChg>
        <pc:spChg chg="mod">
          <ac:chgData name="McEliece, Lucas" userId="9fea28c4-94f3-4a2d-8434-6c8b24e6b01c" providerId="ADAL" clId="{F3D22070-63A7-48EC-8A1B-54A41A18AE88}" dt="2023-09-20T19:34:28.657" v="20486" actId="20577"/>
          <ac:spMkLst>
            <pc:docMk/>
            <pc:sldMk cId="2003388412" sldId="303"/>
            <ac:spMk id="4" creationId="{2ABC1CD4-6279-1029-DF95-593263447D7D}"/>
          </ac:spMkLst>
        </pc:spChg>
        <pc:spChg chg="add mod">
          <ac:chgData name="McEliece, Lucas" userId="9fea28c4-94f3-4a2d-8434-6c8b24e6b01c" providerId="ADAL" clId="{F3D22070-63A7-48EC-8A1B-54A41A18AE88}" dt="2023-09-20T19:31:45.045" v="20382" actId="20577"/>
          <ac:spMkLst>
            <pc:docMk/>
            <pc:sldMk cId="2003388412" sldId="303"/>
            <ac:spMk id="9" creationId="{A0436B5C-B4FF-86F6-C463-A50948891E61}"/>
          </ac:spMkLst>
        </pc:spChg>
        <pc:spChg chg="add mod">
          <ac:chgData name="McEliece, Lucas" userId="9fea28c4-94f3-4a2d-8434-6c8b24e6b01c" providerId="ADAL" clId="{F3D22070-63A7-48EC-8A1B-54A41A18AE88}" dt="2023-09-20T19:31:49.515" v="20401" actId="20577"/>
          <ac:spMkLst>
            <pc:docMk/>
            <pc:sldMk cId="2003388412" sldId="303"/>
            <ac:spMk id="11" creationId="{610FE3AD-94F3-1643-B880-5CB67DD0833A}"/>
          </ac:spMkLst>
        </pc:spChg>
      </pc:sldChg>
      <pc:sldChg chg="add ord modTransition modNotesTx">
        <pc:chgData name="McEliece, Lucas" userId="9fea28c4-94f3-4a2d-8434-6c8b24e6b01c" providerId="ADAL" clId="{F3D22070-63A7-48EC-8A1B-54A41A18AE88}" dt="2023-09-20T21:48:45.378" v="24418"/>
        <pc:sldMkLst>
          <pc:docMk/>
          <pc:sldMk cId="2140978441" sldId="304"/>
        </pc:sldMkLst>
      </pc:sldChg>
      <pc:sldChg chg="add ord modTransition modNotesTx">
        <pc:chgData name="McEliece, Lucas" userId="9fea28c4-94f3-4a2d-8434-6c8b24e6b01c" providerId="ADAL" clId="{F3D22070-63A7-48EC-8A1B-54A41A18AE88}" dt="2023-09-20T21:48:45.378" v="24418"/>
        <pc:sldMkLst>
          <pc:docMk/>
          <pc:sldMk cId="881546436" sldId="305"/>
        </pc:sldMkLst>
      </pc:sldChg>
      <pc:sldChg chg="modSp add mod ord modTransition modNotesTx">
        <pc:chgData name="McEliece, Lucas" userId="9fea28c4-94f3-4a2d-8434-6c8b24e6b01c" providerId="ADAL" clId="{F3D22070-63A7-48EC-8A1B-54A41A18AE88}" dt="2023-09-20T21:48:45.378" v="24418"/>
        <pc:sldMkLst>
          <pc:docMk/>
          <pc:sldMk cId="1796271378" sldId="306"/>
        </pc:sldMkLst>
        <pc:spChg chg="mod">
          <ac:chgData name="McEliece, Lucas" userId="9fea28c4-94f3-4a2d-8434-6c8b24e6b01c" providerId="ADAL" clId="{F3D22070-63A7-48EC-8A1B-54A41A18AE88}" dt="2023-09-18T00:37:10.420" v="11980" actId="20577"/>
          <ac:spMkLst>
            <pc:docMk/>
            <pc:sldMk cId="1796271378" sldId="306"/>
            <ac:spMk id="2" creationId="{EE86D3E9-4F7E-2C9A-2728-A05C5B0B29D8}"/>
          </ac:spMkLst>
        </pc:spChg>
        <pc:spChg chg="mod">
          <ac:chgData name="McEliece, Lucas" userId="9fea28c4-94f3-4a2d-8434-6c8b24e6b01c" providerId="ADAL" clId="{F3D22070-63A7-48EC-8A1B-54A41A18AE88}" dt="2023-09-18T01:26:08.947" v="14568" actId="20577"/>
          <ac:spMkLst>
            <pc:docMk/>
            <pc:sldMk cId="1796271378" sldId="306"/>
            <ac:spMk id="3" creationId="{51575D5B-57D0-85A5-B81F-9C27BAEC57B9}"/>
          </ac:spMkLst>
        </pc:spChg>
      </pc:sldChg>
      <pc:sldChg chg="modSp add mod modTransition">
        <pc:chgData name="McEliece, Lucas" userId="9fea28c4-94f3-4a2d-8434-6c8b24e6b01c" providerId="ADAL" clId="{F3D22070-63A7-48EC-8A1B-54A41A18AE88}" dt="2023-09-20T21:48:45.378" v="24418"/>
        <pc:sldMkLst>
          <pc:docMk/>
          <pc:sldMk cId="0" sldId="307"/>
        </pc:sldMkLst>
        <pc:picChg chg="mod">
          <ac:chgData name="McEliece, Lucas" userId="9fea28c4-94f3-4a2d-8434-6c8b24e6b01c" providerId="ADAL" clId="{F3D22070-63A7-48EC-8A1B-54A41A18AE88}" dt="2023-09-17T20:09:18.771" v="6778" actId="14100"/>
          <ac:picMkLst>
            <pc:docMk/>
            <pc:sldMk cId="0" sldId="307"/>
            <ac:picMk id="105" creationId="{00000000-0000-0000-0000-000000000000}"/>
          </ac:picMkLst>
        </pc:picChg>
      </pc:sldChg>
      <pc:sldChg chg="modSp new del mod modNotesTx">
        <pc:chgData name="McEliece, Lucas" userId="9fea28c4-94f3-4a2d-8434-6c8b24e6b01c" providerId="ADAL" clId="{F3D22070-63A7-48EC-8A1B-54A41A18AE88}" dt="2023-09-20T14:31:15.027" v="15247" actId="2696"/>
        <pc:sldMkLst>
          <pc:docMk/>
          <pc:sldMk cId="4236695838" sldId="308"/>
        </pc:sldMkLst>
        <pc:spChg chg="mod">
          <ac:chgData name="McEliece, Lucas" userId="9fea28c4-94f3-4a2d-8434-6c8b24e6b01c" providerId="ADAL" clId="{F3D22070-63A7-48EC-8A1B-54A41A18AE88}" dt="2023-09-17T17:07:54.153" v="3921" actId="20577"/>
          <ac:spMkLst>
            <pc:docMk/>
            <pc:sldMk cId="4236695838" sldId="308"/>
            <ac:spMk id="2" creationId="{D7A5CB9C-8B4F-15E0-3297-04937B0C72E9}"/>
          </ac:spMkLst>
        </pc:spChg>
      </pc:sldChg>
      <pc:sldChg chg="modSp new mod ord modTransition modNotesTx">
        <pc:chgData name="McEliece, Lucas" userId="9fea28c4-94f3-4a2d-8434-6c8b24e6b01c" providerId="ADAL" clId="{F3D22070-63A7-48EC-8A1B-54A41A18AE88}" dt="2023-09-20T21:48:45.378" v="24418"/>
        <pc:sldMkLst>
          <pc:docMk/>
          <pc:sldMk cId="2625194216" sldId="309"/>
        </pc:sldMkLst>
        <pc:spChg chg="mod">
          <ac:chgData name="McEliece, Lucas" userId="9fea28c4-94f3-4a2d-8434-6c8b24e6b01c" providerId="ADAL" clId="{F3D22070-63A7-48EC-8A1B-54A41A18AE88}" dt="2023-09-14T12:01:04.198" v="3793" actId="20577"/>
          <ac:spMkLst>
            <pc:docMk/>
            <pc:sldMk cId="2625194216" sldId="309"/>
            <ac:spMk id="2" creationId="{4131086A-24E9-25C4-7BFE-372A0248D5DE}"/>
          </ac:spMkLst>
        </pc:spChg>
        <pc:spChg chg="mod">
          <ac:chgData name="McEliece, Lucas" userId="9fea28c4-94f3-4a2d-8434-6c8b24e6b01c" providerId="ADAL" clId="{F3D22070-63A7-48EC-8A1B-54A41A18AE88}" dt="2023-09-17T17:09:34.081" v="4037" actId="20577"/>
          <ac:spMkLst>
            <pc:docMk/>
            <pc:sldMk cId="2625194216" sldId="309"/>
            <ac:spMk id="3" creationId="{130F5412-B602-28AE-1CCA-0CF69783774D}"/>
          </ac:spMkLst>
        </pc:spChg>
      </pc:sldChg>
      <pc:sldChg chg="modSp new mod ord modTransition modNotesTx">
        <pc:chgData name="McEliece, Lucas" userId="9fea28c4-94f3-4a2d-8434-6c8b24e6b01c" providerId="ADAL" clId="{F3D22070-63A7-48EC-8A1B-54A41A18AE88}" dt="2023-09-20T21:48:45.378" v="24418"/>
        <pc:sldMkLst>
          <pc:docMk/>
          <pc:sldMk cId="2371844214" sldId="310"/>
        </pc:sldMkLst>
        <pc:spChg chg="mod">
          <ac:chgData name="McEliece, Lucas" userId="9fea28c4-94f3-4a2d-8434-6c8b24e6b01c" providerId="ADAL" clId="{F3D22070-63A7-48EC-8A1B-54A41A18AE88}" dt="2023-09-14T11:35:37.239" v="2565" actId="20577"/>
          <ac:spMkLst>
            <pc:docMk/>
            <pc:sldMk cId="2371844214" sldId="310"/>
            <ac:spMk id="2" creationId="{5F9967DC-8B3F-1C7F-7099-E483811DABB4}"/>
          </ac:spMkLst>
        </pc:spChg>
        <pc:spChg chg="mod">
          <ac:chgData name="McEliece, Lucas" userId="9fea28c4-94f3-4a2d-8434-6c8b24e6b01c" providerId="ADAL" clId="{F3D22070-63A7-48EC-8A1B-54A41A18AE88}" dt="2023-09-17T20:08:49.628" v="6777" actId="14"/>
          <ac:spMkLst>
            <pc:docMk/>
            <pc:sldMk cId="2371844214" sldId="310"/>
            <ac:spMk id="3" creationId="{E5603E54-BE89-DE9C-1F00-1B95F92C6277}"/>
          </ac:spMkLst>
        </pc:spChg>
      </pc:sldChg>
      <pc:sldChg chg="modSp new del mod ord modNotesTx">
        <pc:chgData name="McEliece, Lucas" userId="9fea28c4-94f3-4a2d-8434-6c8b24e6b01c" providerId="ADAL" clId="{F3D22070-63A7-48EC-8A1B-54A41A18AE88}" dt="2023-09-17T20:38:51.601" v="6899" actId="2696"/>
        <pc:sldMkLst>
          <pc:docMk/>
          <pc:sldMk cId="92591238" sldId="311"/>
        </pc:sldMkLst>
        <pc:spChg chg="mod">
          <ac:chgData name="McEliece, Lucas" userId="9fea28c4-94f3-4a2d-8434-6c8b24e6b01c" providerId="ADAL" clId="{F3D22070-63A7-48EC-8A1B-54A41A18AE88}" dt="2023-09-17T19:29:52.183" v="4177" actId="20577"/>
          <ac:spMkLst>
            <pc:docMk/>
            <pc:sldMk cId="92591238" sldId="311"/>
            <ac:spMk id="2" creationId="{F5436CD7-43E2-15E9-3E79-30122D81C8C6}"/>
          </ac:spMkLst>
        </pc:spChg>
      </pc:sldChg>
      <pc:sldChg chg="new del">
        <pc:chgData name="McEliece, Lucas" userId="9fea28c4-94f3-4a2d-8434-6c8b24e6b01c" providerId="ADAL" clId="{F3D22070-63A7-48EC-8A1B-54A41A18AE88}" dt="2023-09-17T19:37:38.935" v="4574" actId="47"/>
        <pc:sldMkLst>
          <pc:docMk/>
          <pc:sldMk cId="1001062629" sldId="312"/>
        </pc:sldMkLst>
      </pc:sldChg>
      <pc:sldChg chg="new del">
        <pc:chgData name="McEliece, Lucas" userId="9fea28c4-94f3-4a2d-8434-6c8b24e6b01c" providerId="ADAL" clId="{F3D22070-63A7-48EC-8A1B-54A41A18AE88}" dt="2023-09-17T19:36:42.060" v="4572" actId="47"/>
        <pc:sldMkLst>
          <pc:docMk/>
          <pc:sldMk cId="2092248438" sldId="312"/>
        </pc:sldMkLst>
      </pc:sldChg>
      <pc:sldChg chg="modSp new del mod">
        <pc:chgData name="McEliece, Lucas" userId="9fea28c4-94f3-4a2d-8434-6c8b24e6b01c" providerId="ADAL" clId="{F3D22070-63A7-48EC-8A1B-54A41A18AE88}" dt="2023-09-17T19:53:12.490" v="6339" actId="2696"/>
        <pc:sldMkLst>
          <pc:docMk/>
          <pc:sldMk cId="2234798730" sldId="312"/>
        </pc:sldMkLst>
        <pc:spChg chg="mod">
          <ac:chgData name="McEliece, Lucas" userId="9fea28c4-94f3-4a2d-8434-6c8b24e6b01c" providerId="ADAL" clId="{F3D22070-63A7-48EC-8A1B-54A41A18AE88}" dt="2023-09-17T19:53:06.317" v="6338" actId="20577"/>
          <ac:spMkLst>
            <pc:docMk/>
            <pc:sldMk cId="2234798730" sldId="312"/>
            <ac:spMk id="2" creationId="{3CB6361D-41AB-8D2C-9539-48A1D32AD1A6}"/>
          </ac:spMkLst>
        </pc:spChg>
      </pc:sldChg>
      <pc:sldChg chg="addSp delSp modSp new del mod modClrScheme chgLayout">
        <pc:chgData name="McEliece, Lucas" userId="9fea28c4-94f3-4a2d-8434-6c8b24e6b01c" providerId="ADAL" clId="{F3D22070-63A7-48EC-8A1B-54A41A18AE88}" dt="2023-09-17T20:12:41.162" v="6865" actId="2696"/>
        <pc:sldMkLst>
          <pc:docMk/>
          <pc:sldMk cId="3120071724" sldId="312"/>
        </pc:sldMkLst>
        <pc:spChg chg="del mod ord">
          <ac:chgData name="McEliece, Lucas" userId="9fea28c4-94f3-4a2d-8434-6c8b24e6b01c" providerId="ADAL" clId="{F3D22070-63A7-48EC-8A1B-54A41A18AE88}" dt="2023-09-17T19:53:24.557" v="6341" actId="700"/>
          <ac:spMkLst>
            <pc:docMk/>
            <pc:sldMk cId="3120071724" sldId="312"/>
            <ac:spMk id="2" creationId="{A7D76BE5-386F-991F-83BD-AE4F2FE625D8}"/>
          </ac:spMkLst>
        </pc:spChg>
        <pc:spChg chg="del mod ord">
          <ac:chgData name="McEliece, Lucas" userId="9fea28c4-94f3-4a2d-8434-6c8b24e6b01c" providerId="ADAL" clId="{F3D22070-63A7-48EC-8A1B-54A41A18AE88}" dt="2023-09-17T19:53:24.557" v="6341" actId="700"/>
          <ac:spMkLst>
            <pc:docMk/>
            <pc:sldMk cId="3120071724" sldId="312"/>
            <ac:spMk id="3" creationId="{D63EE5BE-53F1-2F26-F956-2B1430EE23E6}"/>
          </ac:spMkLst>
        </pc:spChg>
        <pc:spChg chg="add mod ord">
          <ac:chgData name="McEliece, Lucas" userId="9fea28c4-94f3-4a2d-8434-6c8b24e6b01c" providerId="ADAL" clId="{F3D22070-63A7-48EC-8A1B-54A41A18AE88}" dt="2023-09-17T19:53:27.680" v="6355" actId="20577"/>
          <ac:spMkLst>
            <pc:docMk/>
            <pc:sldMk cId="3120071724" sldId="312"/>
            <ac:spMk id="4" creationId="{856ED1E2-E9B9-CF86-FCA9-63A4729CE843}"/>
          </ac:spMkLst>
        </pc:spChg>
        <pc:spChg chg="add mod ord">
          <ac:chgData name="McEliece, Lucas" userId="9fea28c4-94f3-4a2d-8434-6c8b24e6b01c" providerId="ADAL" clId="{F3D22070-63A7-48EC-8A1B-54A41A18AE88}" dt="2023-09-17T19:53:24.557" v="6341" actId="700"/>
          <ac:spMkLst>
            <pc:docMk/>
            <pc:sldMk cId="3120071724" sldId="312"/>
            <ac:spMk id="5" creationId="{5FDE68EC-A404-60B2-BD84-B3AB7696D40D}"/>
          </ac:spMkLst>
        </pc:spChg>
        <pc:spChg chg="add mod ord">
          <ac:chgData name="McEliece, Lucas" userId="9fea28c4-94f3-4a2d-8434-6c8b24e6b01c" providerId="ADAL" clId="{F3D22070-63A7-48EC-8A1B-54A41A18AE88}" dt="2023-09-17T19:55:13.390" v="6380" actId="12"/>
          <ac:spMkLst>
            <pc:docMk/>
            <pc:sldMk cId="3120071724" sldId="312"/>
            <ac:spMk id="6" creationId="{90C468BE-80ED-016F-0A4B-B626805054E3}"/>
          </ac:spMkLst>
        </pc:spChg>
      </pc:sldChg>
      <pc:sldChg chg="new del">
        <pc:chgData name="McEliece, Lucas" userId="9fea28c4-94f3-4a2d-8434-6c8b24e6b01c" providerId="ADAL" clId="{F3D22070-63A7-48EC-8A1B-54A41A18AE88}" dt="2023-09-17T19:54:09.739" v="6365" actId="2696"/>
        <pc:sldMkLst>
          <pc:docMk/>
          <pc:sldMk cId="3791602784" sldId="313"/>
        </pc:sldMkLst>
      </pc:sldChg>
      <pc:sldChg chg="modSp new del mod">
        <pc:chgData name="McEliece, Lucas" userId="9fea28c4-94f3-4a2d-8434-6c8b24e6b01c" providerId="ADAL" clId="{F3D22070-63A7-48EC-8A1B-54A41A18AE88}" dt="2023-09-17T20:36:57.706" v="6894" actId="2696"/>
        <pc:sldMkLst>
          <pc:docMk/>
          <pc:sldMk cId="3277809234" sldId="314"/>
        </pc:sldMkLst>
        <pc:spChg chg="mod">
          <ac:chgData name="McEliece, Lucas" userId="9fea28c4-94f3-4a2d-8434-6c8b24e6b01c" providerId="ADAL" clId="{F3D22070-63A7-48EC-8A1B-54A41A18AE88}" dt="2023-09-17T19:54:05.230" v="6364" actId="20577"/>
          <ac:spMkLst>
            <pc:docMk/>
            <pc:sldMk cId="3277809234" sldId="314"/>
            <ac:spMk id="2" creationId="{94535EAE-2973-6725-7871-D0395F24314F}"/>
          </ac:spMkLst>
        </pc:spChg>
      </pc:sldChg>
      <pc:sldChg chg="addSp delSp modSp new del mod modClrScheme chgLayout">
        <pc:chgData name="McEliece, Lucas" userId="9fea28c4-94f3-4a2d-8434-6c8b24e6b01c" providerId="ADAL" clId="{F3D22070-63A7-48EC-8A1B-54A41A18AE88}" dt="2023-09-17T20:41:25.391" v="6912" actId="2696"/>
        <pc:sldMkLst>
          <pc:docMk/>
          <pc:sldMk cId="3757674295" sldId="315"/>
        </pc:sldMkLst>
        <pc:spChg chg="del mod ord">
          <ac:chgData name="McEliece, Lucas" userId="9fea28c4-94f3-4a2d-8434-6c8b24e6b01c" providerId="ADAL" clId="{F3D22070-63A7-48EC-8A1B-54A41A18AE88}" dt="2023-09-17T19:54:20.325" v="6367" actId="700"/>
          <ac:spMkLst>
            <pc:docMk/>
            <pc:sldMk cId="3757674295" sldId="315"/>
            <ac:spMk id="2" creationId="{DA28E670-2DB4-16C5-09DF-6D62F29C364F}"/>
          </ac:spMkLst>
        </pc:spChg>
        <pc:spChg chg="del mod ord">
          <ac:chgData name="McEliece, Lucas" userId="9fea28c4-94f3-4a2d-8434-6c8b24e6b01c" providerId="ADAL" clId="{F3D22070-63A7-48EC-8A1B-54A41A18AE88}" dt="2023-09-17T19:54:20.325" v="6367" actId="700"/>
          <ac:spMkLst>
            <pc:docMk/>
            <pc:sldMk cId="3757674295" sldId="315"/>
            <ac:spMk id="3" creationId="{05A729AD-5DD5-65D8-7BA9-1C1E3B65E833}"/>
          </ac:spMkLst>
        </pc:spChg>
        <pc:spChg chg="add mod ord">
          <ac:chgData name="McEliece, Lucas" userId="9fea28c4-94f3-4a2d-8434-6c8b24e6b01c" providerId="ADAL" clId="{F3D22070-63A7-48EC-8A1B-54A41A18AE88}" dt="2023-09-17T19:54:26.184" v="6379" actId="20577"/>
          <ac:spMkLst>
            <pc:docMk/>
            <pc:sldMk cId="3757674295" sldId="315"/>
            <ac:spMk id="4" creationId="{78A1F8C9-8630-5E74-BA56-7EFA3134E10E}"/>
          </ac:spMkLst>
        </pc:spChg>
        <pc:spChg chg="add mod ord">
          <ac:chgData name="McEliece, Lucas" userId="9fea28c4-94f3-4a2d-8434-6c8b24e6b01c" providerId="ADAL" clId="{F3D22070-63A7-48EC-8A1B-54A41A18AE88}" dt="2023-09-17T19:54:20.325" v="6367" actId="700"/>
          <ac:spMkLst>
            <pc:docMk/>
            <pc:sldMk cId="3757674295" sldId="315"/>
            <ac:spMk id="5" creationId="{51ABAD24-8628-036F-73EA-7DC50CE46C5B}"/>
          </ac:spMkLst>
        </pc:spChg>
        <pc:spChg chg="add mod ord">
          <ac:chgData name="McEliece, Lucas" userId="9fea28c4-94f3-4a2d-8434-6c8b24e6b01c" providerId="ADAL" clId="{F3D22070-63A7-48EC-8A1B-54A41A18AE88}" dt="2023-09-17T19:54:20.325" v="6367" actId="700"/>
          <ac:spMkLst>
            <pc:docMk/>
            <pc:sldMk cId="3757674295" sldId="315"/>
            <ac:spMk id="6" creationId="{FE20FA04-A328-4A6E-8101-9500B9418E3C}"/>
          </ac:spMkLst>
        </pc:spChg>
      </pc:sldChg>
      <pc:sldChg chg="addSp modSp new del mod modNotesTx">
        <pc:chgData name="McEliece, Lucas" userId="9fea28c4-94f3-4a2d-8434-6c8b24e6b01c" providerId="ADAL" clId="{F3D22070-63A7-48EC-8A1B-54A41A18AE88}" dt="2023-09-20T15:45:32.837" v="15774" actId="2696"/>
        <pc:sldMkLst>
          <pc:docMk/>
          <pc:sldMk cId="3104734329" sldId="316"/>
        </pc:sldMkLst>
        <pc:spChg chg="mod">
          <ac:chgData name="McEliece, Lucas" userId="9fea28c4-94f3-4a2d-8434-6c8b24e6b01c" providerId="ADAL" clId="{F3D22070-63A7-48EC-8A1B-54A41A18AE88}" dt="2023-09-17T20:36:41.503" v="6884" actId="20577"/>
          <ac:spMkLst>
            <pc:docMk/>
            <pc:sldMk cId="3104734329" sldId="316"/>
            <ac:spMk id="2" creationId="{87583D03-2C45-E212-9384-73C99EBD8791}"/>
          </ac:spMkLst>
        </pc:spChg>
        <pc:spChg chg="mod">
          <ac:chgData name="McEliece, Lucas" userId="9fea28c4-94f3-4a2d-8434-6c8b24e6b01c" providerId="ADAL" clId="{F3D22070-63A7-48EC-8A1B-54A41A18AE88}" dt="2023-09-17T20:50:51.514" v="6925" actId="20577"/>
          <ac:spMkLst>
            <pc:docMk/>
            <pc:sldMk cId="3104734329" sldId="316"/>
            <ac:spMk id="4" creationId="{68A928AE-BD1D-28F0-68FA-2CE255516F6B}"/>
          </ac:spMkLst>
        </pc:spChg>
        <pc:spChg chg="add mod">
          <ac:chgData name="McEliece, Lucas" userId="9fea28c4-94f3-4a2d-8434-6c8b24e6b01c" providerId="ADAL" clId="{F3D22070-63A7-48EC-8A1B-54A41A18AE88}" dt="2023-09-17T20:53:43.671" v="6999" actId="1076"/>
          <ac:spMkLst>
            <pc:docMk/>
            <pc:sldMk cId="3104734329" sldId="316"/>
            <ac:spMk id="6" creationId="{B1DAD16D-2B79-CD24-D142-A5D23696074B}"/>
          </ac:spMkLst>
        </pc:spChg>
        <pc:spChg chg="add mod">
          <ac:chgData name="McEliece, Lucas" userId="9fea28c4-94f3-4a2d-8434-6c8b24e6b01c" providerId="ADAL" clId="{F3D22070-63A7-48EC-8A1B-54A41A18AE88}" dt="2023-09-17T20:53:39.917" v="6998" actId="1076"/>
          <ac:spMkLst>
            <pc:docMk/>
            <pc:sldMk cId="3104734329" sldId="316"/>
            <ac:spMk id="7" creationId="{BD561AA0-686A-6537-77EE-F5C20AF95C24}"/>
          </ac:spMkLst>
        </pc:spChg>
        <pc:picChg chg="add mod">
          <ac:chgData name="McEliece, Lucas" userId="9fea28c4-94f3-4a2d-8434-6c8b24e6b01c" providerId="ADAL" clId="{F3D22070-63A7-48EC-8A1B-54A41A18AE88}" dt="2023-09-17T20:52:50.671" v="6990" actId="1076"/>
          <ac:picMkLst>
            <pc:docMk/>
            <pc:sldMk cId="3104734329" sldId="316"/>
            <ac:picMk id="5" creationId="{EF3D469F-AD38-2F68-C840-A8BBC3E17681}"/>
          </ac:picMkLst>
        </pc:picChg>
      </pc:sldChg>
      <pc:sldChg chg="addSp delSp modSp new del mod ord modNotesTx">
        <pc:chgData name="McEliece, Lucas" userId="9fea28c4-94f3-4a2d-8434-6c8b24e6b01c" providerId="ADAL" clId="{F3D22070-63A7-48EC-8A1B-54A41A18AE88}" dt="2023-09-20T15:48:59.698" v="15777" actId="2696"/>
        <pc:sldMkLst>
          <pc:docMk/>
          <pc:sldMk cId="472063381" sldId="317"/>
        </pc:sldMkLst>
        <pc:spChg chg="mod">
          <ac:chgData name="McEliece, Lucas" userId="9fea28c4-94f3-4a2d-8434-6c8b24e6b01c" providerId="ADAL" clId="{F3D22070-63A7-48EC-8A1B-54A41A18AE88}" dt="2023-09-17T20:51:02.598" v="6945" actId="20577"/>
          <ac:spMkLst>
            <pc:docMk/>
            <pc:sldMk cId="472063381" sldId="317"/>
            <ac:spMk id="2" creationId="{76AF3248-8DCB-E141-D1B7-EA69B2F485FE}"/>
          </ac:spMkLst>
        </pc:spChg>
        <pc:spChg chg="del">
          <ac:chgData name="McEliece, Lucas" userId="9fea28c4-94f3-4a2d-8434-6c8b24e6b01c" providerId="ADAL" clId="{F3D22070-63A7-48EC-8A1B-54A41A18AE88}" dt="2023-09-17T20:53:57.030" v="7003"/>
          <ac:spMkLst>
            <pc:docMk/>
            <pc:sldMk cId="472063381" sldId="317"/>
            <ac:spMk id="3" creationId="{F70DE19C-2DAC-478F-7BD6-3F2DA1C797E3}"/>
          </ac:spMkLst>
        </pc:spChg>
        <pc:spChg chg="mod">
          <ac:chgData name="McEliece, Lucas" userId="9fea28c4-94f3-4a2d-8434-6c8b24e6b01c" providerId="ADAL" clId="{F3D22070-63A7-48EC-8A1B-54A41A18AE88}" dt="2023-09-17T23:11:58.640" v="10089" actId="20577"/>
          <ac:spMkLst>
            <pc:docMk/>
            <pc:sldMk cId="472063381" sldId="317"/>
            <ac:spMk id="4" creationId="{70FFD4BD-A158-8CF3-6EAF-9475CC9D8584}"/>
          </ac:spMkLst>
        </pc:spChg>
        <pc:spChg chg="add mod">
          <ac:chgData name="McEliece, Lucas" userId="9fea28c4-94f3-4a2d-8434-6c8b24e6b01c" providerId="ADAL" clId="{F3D22070-63A7-48EC-8A1B-54A41A18AE88}" dt="2023-09-17T20:55:08.744" v="7024" actId="14100"/>
          <ac:spMkLst>
            <pc:docMk/>
            <pc:sldMk cId="472063381" sldId="317"/>
            <ac:spMk id="7" creationId="{92746DD3-9FDD-2AD8-4963-05C3E558D232}"/>
          </ac:spMkLst>
        </pc:spChg>
        <pc:spChg chg="add mod">
          <ac:chgData name="McEliece, Lucas" userId="9fea28c4-94f3-4a2d-8434-6c8b24e6b01c" providerId="ADAL" clId="{F3D22070-63A7-48EC-8A1B-54A41A18AE88}" dt="2023-09-17T20:55:13.149" v="7025" actId="14100"/>
          <ac:spMkLst>
            <pc:docMk/>
            <pc:sldMk cId="472063381" sldId="317"/>
            <ac:spMk id="8" creationId="{2D771CCC-1C9B-B9EA-1723-76089B6438C3}"/>
          </ac:spMkLst>
        </pc:spChg>
        <pc:spChg chg="add mod">
          <ac:chgData name="McEliece, Lucas" userId="9fea28c4-94f3-4a2d-8434-6c8b24e6b01c" providerId="ADAL" clId="{F3D22070-63A7-48EC-8A1B-54A41A18AE88}" dt="2023-09-17T20:54:51.586" v="7020" actId="14100"/>
          <ac:spMkLst>
            <pc:docMk/>
            <pc:sldMk cId="472063381" sldId="317"/>
            <ac:spMk id="9" creationId="{7613D2F5-BE42-14B5-F41F-376B7FBC846C}"/>
          </ac:spMkLst>
        </pc:spChg>
        <pc:spChg chg="add mod">
          <ac:chgData name="McEliece, Lucas" userId="9fea28c4-94f3-4a2d-8434-6c8b24e6b01c" providerId="ADAL" clId="{F3D22070-63A7-48EC-8A1B-54A41A18AE88}" dt="2023-09-17T20:54:39.752" v="7017" actId="1076"/>
          <ac:spMkLst>
            <pc:docMk/>
            <pc:sldMk cId="472063381" sldId="317"/>
            <ac:spMk id="10" creationId="{10A3F51A-AF83-CF17-0237-37618EEC5795}"/>
          </ac:spMkLst>
        </pc:spChg>
        <pc:spChg chg="add del mod">
          <ac:chgData name="McEliece, Lucas" userId="9fea28c4-94f3-4a2d-8434-6c8b24e6b01c" providerId="ADAL" clId="{F3D22070-63A7-48EC-8A1B-54A41A18AE88}" dt="2023-09-17T21:18:51.070" v="7270" actId="478"/>
          <ac:spMkLst>
            <pc:docMk/>
            <pc:sldMk cId="472063381" sldId="317"/>
            <ac:spMk id="11" creationId="{694FAA5D-44D3-D356-0B46-6AFDF9C3C029}"/>
          </ac:spMkLst>
        </pc:spChg>
        <pc:spChg chg="add del mod">
          <ac:chgData name="McEliece, Lucas" userId="9fea28c4-94f3-4a2d-8434-6c8b24e6b01c" providerId="ADAL" clId="{F3D22070-63A7-48EC-8A1B-54A41A18AE88}" dt="2023-09-17T21:18:45.444" v="7267" actId="478"/>
          <ac:spMkLst>
            <pc:docMk/>
            <pc:sldMk cId="472063381" sldId="317"/>
            <ac:spMk id="12" creationId="{377A0F2F-F900-01EF-6A48-933E0371EB2D}"/>
          </ac:spMkLst>
        </pc:spChg>
        <pc:spChg chg="add del mod">
          <ac:chgData name="McEliece, Lucas" userId="9fea28c4-94f3-4a2d-8434-6c8b24e6b01c" providerId="ADAL" clId="{F3D22070-63A7-48EC-8A1B-54A41A18AE88}" dt="2023-09-17T21:18:49.250" v="7269" actId="478"/>
          <ac:spMkLst>
            <pc:docMk/>
            <pc:sldMk cId="472063381" sldId="317"/>
            <ac:spMk id="13" creationId="{D6F0CA2B-8050-0B8D-8E4C-C7CEFA815557}"/>
          </ac:spMkLst>
        </pc:spChg>
        <pc:spChg chg="add del mod">
          <ac:chgData name="McEliece, Lucas" userId="9fea28c4-94f3-4a2d-8434-6c8b24e6b01c" providerId="ADAL" clId="{F3D22070-63A7-48EC-8A1B-54A41A18AE88}" dt="2023-09-17T21:18:47.210" v="7268" actId="478"/>
          <ac:spMkLst>
            <pc:docMk/>
            <pc:sldMk cId="472063381" sldId="317"/>
            <ac:spMk id="14" creationId="{8FF78B86-7273-9342-AB03-21B902DC8E34}"/>
          </ac:spMkLst>
        </pc:spChg>
        <pc:spChg chg="add mod">
          <ac:chgData name="McEliece, Lucas" userId="9fea28c4-94f3-4a2d-8434-6c8b24e6b01c" providerId="ADAL" clId="{F3D22070-63A7-48EC-8A1B-54A41A18AE88}" dt="2023-09-17T21:19:10.343" v="7275" actId="1076"/>
          <ac:spMkLst>
            <pc:docMk/>
            <pc:sldMk cId="472063381" sldId="317"/>
            <ac:spMk id="16" creationId="{9900DC0D-29D5-4965-41CA-B971E51E8AFF}"/>
          </ac:spMkLst>
        </pc:spChg>
        <pc:spChg chg="add mod">
          <ac:chgData name="McEliece, Lucas" userId="9fea28c4-94f3-4a2d-8434-6c8b24e6b01c" providerId="ADAL" clId="{F3D22070-63A7-48EC-8A1B-54A41A18AE88}" dt="2023-09-17T21:19:17.334" v="7277" actId="1076"/>
          <ac:spMkLst>
            <pc:docMk/>
            <pc:sldMk cId="472063381" sldId="317"/>
            <ac:spMk id="17" creationId="{D12EB955-8BFC-D3DF-8D4D-A8CC2D7B16BB}"/>
          </ac:spMkLst>
        </pc:spChg>
        <pc:picChg chg="add del mod">
          <ac:chgData name="McEliece, Lucas" userId="9fea28c4-94f3-4a2d-8434-6c8b24e6b01c" providerId="ADAL" clId="{F3D22070-63A7-48EC-8A1B-54A41A18AE88}" dt="2023-09-17T21:18:43.824" v="7266" actId="478"/>
          <ac:picMkLst>
            <pc:docMk/>
            <pc:sldMk cId="472063381" sldId="317"/>
            <ac:picMk id="5" creationId="{0994C049-4C2D-FADB-B30C-EA48BD454745}"/>
          </ac:picMkLst>
        </pc:picChg>
        <pc:picChg chg="add mod">
          <ac:chgData name="McEliece, Lucas" userId="9fea28c4-94f3-4a2d-8434-6c8b24e6b01c" providerId="ADAL" clId="{F3D22070-63A7-48EC-8A1B-54A41A18AE88}" dt="2023-09-17T20:54:17.087" v="7010" actId="1076"/>
          <ac:picMkLst>
            <pc:docMk/>
            <pc:sldMk cId="472063381" sldId="317"/>
            <ac:picMk id="6" creationId="{89F7B856-F41E-F144-545F-23B50A6B5581}"/>
          </ac:picMkLst>
        </pc:picChg>
        <pc:picChg chg="add mod">
          <ac:chgData name="McEliece, Lucas" userId="9fea28c4-94f3-4a2d-8434-6c8b24e6b01c" providerId="ADAL" clId="{F3D22070-63A7-48EC-8A1B-54A41A18AE88}" dt="2023-09-17T21:19:00.512" v="7273" actId="1076"/>
          <ac:picMkLst>
            <pc:docMk/>
            <pc:sldMk cId="472063381" sldId="317"/>
            <ac:picMk id="15" creationId="{55F8506E-8174-14ED-68A5-7BEBA9DE6AAD}"/>
          </ac:picMkLst>
        </pc:picChg>
      </pc:sldChg>
      <pc:sldChg chg="addSp modSp new del mod ord">
        <pc:chgData name="McEliece, Lucas" userId="9fea28c4-94f3-4a2d-8434-6c8b24e6b01c" providerId="ADAL" clId="{F3D22070-63A7-48EC-8A1B-54A41A18AE88}" dt="2023-09-17T21:19:25.622" v="7278" actId="2696"/>
        <pc:sldMkLst>
          <pc:docMk/>
          <pc:sldMk cId="2893415931" sldId="318"/>
        </pc:sldMkLst>
        <pc:spChg chg="add mod">
          <ac:chgData name="McEliece, Lucas" userId="9fea28c4-94f3-4a2d-8434-6c8b24e6b01c" providerId="ADAL" clId="{F3D22070-63A7-48EC-8A1B-54A41A18AE88}" dt="2023-09-17T21:18:17.717" v="7263" actId="1076"/>
          <ac:spMkLst>
            <pc:docMk/>
            <pc:sldMk cId="2893415931" sldId="318"/>
            <ac:spMk id="6" creationId="{50E1FF1A-B691-4919-0E91-FC6E18C06BEA}"/>
          </ac:spMkLst>
        </pc:spChg>
        <pc:picChg chg="add mod">
          <ac:chgData name="McEliece, Lucas" userId="9fea28c4-94f3-4a2d-8434-6c8b24e6b01c" providerId="ADAL" clId="{F3D22070-63A7-48EC-8A1B-54A41A18AE88}" dt="2023-09-17T20:57:58.446" v="7078" actId="1076"/>
          <ac:picMkLst>
            <pc:docMk/>
            <pc:sldMk cId="2893415931" sldId="318"/>
            <ac:picMk id="5" creationId="{9264D545-4D1B-26A2-825D-40D51A340760}"/>
          </ac:picMkLst>
        </pc:picChg>
      </pc:sldChg>
      <pc:sldChg chg="addSp delSp modSp new mod modTransition modClrScheme chgLayout modNotesTx">
        <pc:chgData name="McEliece, Lucas" userId="9fea28c4-94f3-4a2d-8434-6c8b24e6b01c" providerId="ADAL" clId="{F3D22070-63A7-48EC-8A1B-54A41A18AE88}" dt="2023-09-20T21:50:26.850" v="24426"/>
        <pc:sldMkLst>
          <pc:docMk/>
          <pc:sldMk cId="4155577715" sldId="318"/>
        </pc:sldMkLst>
        <pc:spChg chg="mod ord">
          <ac:chgData name="McEliece, Lucas" userId="9fea28c4-94f3-4a2d-8434-6c8b24e6b01c" providerId="ADAL" clId="{F3D22070-63A7-48EC-8A1B-54A41A18AE88}" dt="2023-09-20T17:04:39.960" v="16316" actId="700"/>
          <ac:spMkLst>
            <pc:docMk/>
            <pc:sldMk cId="4155577715" sldId="318"/>
            <ac:spMk id="2" creationId="{5CD8685E-3A22-3119-750B-5BC620019436}"/>
          </ac:spMkLst>
        </pc:spChg>
        <pc:spChg chg="add mod ord">
          <ac:chgData name="McEliece, Lucas" userId="9fea28c4-94f3-4a2d-8434-6c8b24e6b01c" providerId="ADAL" clId="{F3D22070-63A7-48EC-8A1B-54A41A18AE88}" dt="2023-09-20T17:04:39.960" v="16316" actId="700"/>
          <ac:spMkLst>
            <pc:docMk/>
            <pc:sldMk cId="4155577715" sldId="318"/>
            <ac:spMk id="3" creationId="{CA2DDB77-3413-5200-DB46-B513E93648A0}"/>
          </ac:spMkLst>
        </pc:spChg>
        <pc:spChg chg="del">
          <ac:chgData name="McEliece, Lucas" userId="9fea28c4-94f3-4a2d-8434-6c8b24e6b01c" providerId="ADAL" clId="{F3D22070-63A7-48EC-8A1B-54A41A18AE88}" dt="2023-09-17T21:20:17.582" v="7318"/>
          <ac:spMkLst>
            <pc:docMk/>
            <pc:sldMk cId="4155577715" sldId="318"/>
            <ac:spMk id="3" creationId="{D6A7034F-915E-E4FE-0736-A8802EFD3383}"/>
          </ac:spMkLst>
        </pc:spChg>
        <pc:spChg chg="add del">
          <ac:chgData name="McEliece, Lucas" userId="9fea28c4-94f3-4a2d-8434-6c8b24e6b01c" providerId="ADAL" clId="{F3D22070-63A7-48EC-8A1B-54A41A18AE88}" dt="2023-09-17T21:20:23.302" v="7321" actId="26606"/>
          <ac:spMkLst>
            <pc:docMk/>
            <pc:sldMk cId="4155577715" sldId="318"/>
            <ac:spMk id="4" creationId="{44DB5937-8924-49CB-3105-B45A86900F3F}"/>
          </ac:spMkLst>
        </pc:spChg>
        <pc:spChg chg="add del">
          <ac:chgData name="McEliece, Lucas" userId="9fea28c4-94f3-4a2d-8434-6c8b24e6b01c" providerId="ADAL" clId="{F3D22070-63A7-48EC-8A1B-54A41A18AE88}" dt="2023-09-20T17:04:39.960" v="16316" actId="700"/>
          <ac:spMkLst>
            <pc:docMk/>
            <pc:sldMk cId="4155577715" sldId="318"/>
            <ac:spMk id="10" creationId="{362CC2F2-B11B-CAE6-6C9E-FC3A51350981}"/>
          </ac:spMkLst>
        </pc:spChg>
        <pc:picChg chg="add mod ord">
          <ac:chgData name="McEliece, Lucas" userId="9fea28c4-94f3-4a2d-8434-6c8b24e6b01c" providerId="ADAL" clId="{F3D22070-63A7-48EC-8A1B-54A41A18AE88}" dt="2023-09-20T17:04:51.042" v="16318" actId="1076"/>
          <ac:picMkLst>
            <pc:docMk/>
            <pc:sldMk cId="4155577715" sldId="318"/>
            <ac:picMk id="5" creationId="{6F6AC2FF-FD15-4E6E-FF8F-B3C96687C85C}"/>
          </ac:picMkLst>
        </pc:picChg>
      </pc:sldChg>
      <pc:sldChg chg="modSp new del mod modNotesTx">
        <pc:chgData name="McEliece, Lucas" userId="9fea28c4-94f3-4a2d-8434-6c8b24e6b01c" providerId="ADAL" clId="{F3D22070-63A7-48EC-8A1B-54A41A18AE88}" dt="2023-09-18T00:12:53.652" v="10973" actId="2696"/>
        <pc:sldMkLst>
          <pc:docMk/>
          <pc:sldMk cId="2327182599" sldId="319"/>
        </pc:sldMkLst>
        <pc:spChg chg="mod">
          <ac:chgData name="McEliece, Lucas" userId="9fea28c4-94f3-4a2d-8434-6c8b24e6b01c" providerId="ADAL" clId="{F3D22070-63A7-48EC-8A1B-54A41A18AE88}" dt="2023-09-17T22:25:25.394" v="8603" actId="20577"/>
          <ac:spMkLst>
            <pc:docMk/>
            <pc:sldMk cId="2327182599" sldId="319"/>
            <ac:spMk id="2" creationId="{93562F19-E2D8-25EF-E3DF-1804E3F5F620}"/>
          </ac:spMkLst>
        </pc:spChg>
        <pc:spChg chg="mod">
          <ac:chgData name="McEliece, Lucas" userId="9fea28c4-94f3-4a2d-8434-6c8b24e6b01c" providerId="ADAL" clId="{F3D22070-63A7-48EC-8A1B-54A41A18AE88}" dt="2023-09-17T22:35:25.648" v="9642" actId="20577"/>
          <ac:spMkLst>
            <pc:docMk/>
            <pc:sldMk cId="2327182599" sldId="319"/>
            <ac:spMk id="3" creationId="{27CF96D2-AAA8-1C96-8D73-E57201D831FC}"/>
          </ac:spMkLst>
        </pc:spChg>
      </pc:sldChg>
      <pc:sldChg chg="modSp new del mod modNotesTx">
        <pc:chgData name="McEliece, Lucas" userId="9fea28c4-94f3-4a2d-8434-6c8b24e6b01c" providerId="ADAL" clId="{F3D22070-63A7-48EC-8A1B-54A41A18AE88}" dt="2023-09-18T00:12:58.699" v="10974" actId="2696"/>
        <pc:sldMkLst>
          <pc:docMk/>
          <pc:sldMk cId="4228533230" sldId="320"/>
        </pc:sldMkLst>
        <pc:spChg chg="mod">
          <ac:chgData name="McEliece, Lucas" userId="9fea28c4-94f3-4a2d-8434-6c8b24e6b01c" providerId="ADAL" clId="{F3D22070-63A7-48EC-8A1B-54A41A18AE88}" dt="2023-09-17T22:30:32.045" v="9328" actId="20577"/>
          <ac:spMkLst>
            <pc:docMk/>
            <pc:sldMk cId="4228533230" sldId="320"/>
            <ac:spMk id="2" creationId="{5ED7270F-0E39-A35B-F33B-5FA38A5A40C2}"/>
          </ac:spMkLst>
        </pc:spChg>
      </pc:sldChg>
      <pc:sldChg chg="modSp new del mod">
        <pc:chgData name="McEliece, Lucas" userId="9fea28c4-94f3-4a2d-8434-6c8b24e6b01c" providerId="ADAL" clId="{F3D22070-63A7-48EC-8A1B-54A41A18AE88}" dt="2023-09-17T22:39:44.811" v="9806" actId="2696"/>
        <pc:sldMkLst>
          <pc:docMk/>
          <pc:sldMk cId="384036784" sldId="321"/>
        </pc:sldMkLst>
        <pc:spChg chg="mod">
          <ac:chgData name="McEliece, Lucas" userId="9fea28c4-94f3-4a2d-8434-6c8b24e6b01c" providerId="ADAL" clId="{F3D22070-63A7-48EC-8A1B-54A41A18AE88}" dt="2023-09-17T22:38:38.306" v="9805" actId="20577"/>
          <ac:spMkLst>
            <pc:docMk/>
            <pc:sldMk cId="384036784" sldId="321"/>
            <ac:spMk id="2" creationId="{3B491E29-B2A4-B915-AB24-67C043B1AD2E}"/>
          </ac:spMkLst>
        </pc:spChg>
      </pc:sldChg>
      <pc:sldChg chg="modSp new del mod">
        <pc:chgData name="McEliece, Lucas" userId="9fea28c4-94f3-4a2d-8434-6c8b24e6b01c" providerId="ADAL" clId="{F3D22070-63A7-48EC-8A1B-54A41A18AE88}" dt="2023-09-18T00:05:15.398" v="10623" actId="2696"/>
        <pc:sldMkLst>
          <pc:docMk/>
          <pc:sldMk cId="1800749194" sldId="321"/>
        </pc:sldMkLst>
        <pc:spChg chg="mod">
          <ac:chgData name="McEliece, Lucas" userId="9fea28c4-94f3-4a2d-8434-6c8b24e6b01c" providerId="ADAL" clId="{F3D22070-63A7-48EC-8A1B-54A41A18AE88}" dt="2023-09-17T22:45:00.643" v="9886" actId="20577"/>
          <ac:spMkLst>
            <pc:docMk/>
            <pc:sldMk cId="1800749194" sldId="321"/>
            <ac:spMk id="2" creationId="{DD8150C7-FEF6-C2B9-ABBE-6F5C40471E92}"/>
          </ac:spMkLst>
        </pc:spChg>
      </pc:sldChg>
      <pc:sldChg chg="modSp new del mod">
        <pc:chgData name="McEliece, Lucas" userId="9fea28c4-94f3-4a2d-8434-6c8b24e6b01c" providerId="ADAL" clId="{F3D22070-63A7-48EC-8A1B-54A41A18AE88}" dt="2023-09-17T22:44:39.421" v="9850" actId="2696"/>
        <pc:sldMkLst>
          <pc:docMk/>
          <pc:sldMk cId="4194150146" sldId="321"/>
        </pc:sldMkLst>
        <pc:spChg chg="mod">
          <ac:chgData name="McEliece, Lucas" userId="9fea28c4-94f3-4a2d-8434-6c8b24e6b01c" providerId="ADAL" clId="{F3D22070-63A7-48EC-8A1B-54A41A18AE88}" dt="2023-09-17T22:44:06.795" v="9849" actId="20577"/>
          <ac:spMkLst>
            <pc:docMk/>
            <pc:sldMk cId="4194150146" sldId="321"/>
            <ac:spMk id="2" creationId="{6F220E90-3518-9786-4973-47F4E6963AFC}"/>
          </ac:spMkLst>
        </pc:spChg>
      </pc:sldChg>
      <pc:sldChg chg="addSp delSp modSp new mod modTransition modClrScheme chgLayout modNotesTx">
        <pc:chgData name="McEliece, Lucas" userId="9fea28c4-94f3-4a2d-8434-6c8b24e6b01c" providerId="ADAL" clId="{F3D22070-63A7-48EC-8A1B-54A41A18AE88}" dt="2023-09-20T22:05:46.007" v="24451" actId="20577"/>
        <pc:sldMkLst>
          <pc:docMk/>
          <pc:sldMk cId="1349700985" sldId="322"/>
        </pc:sldMkLst>
        <pc:spChg chg="del mod ord">
          <ac:chgData name="McEliece, Lucas" userId="9fea28c4-94f3-4a2d-8434-6c8b24e6b01c" providerId="ADAL" clId="{F3D22070-63A7-48EC-8A1B-54A41A18AE88}" dt="2023-09-17T23:45:23.852" v="10259" actId="700"/>
          <ac:spMkLst>
            <pc:docMk/>
            <pc:sldMk cId="1349700985" sldId="322"/>
            <ac:spMk id="2" creationId="{7F4498CD-1E74-03F1-B89B-F70A86AA00D4}"/>
          </ac:spMkLst>
        </pc:spChg>
        <pc:spChg chg="add mod">
          <ac:chgData name="McEliece, Lucas" userId="9fea28c4-94f3-4a2d-8434-6c8b24e6b01c" providerId="ADAL" clId="{F3D22070-63A7-48EC-8A1B-54A41A18AE88}" dt="2023-09-20T22:00:20.731" v="24440" actId="1076"/>
          <ac:spMkLst>
            <pc:docMk/>
            <pc:sldMk cId="1349700985" sldId="322"/>
            <ac:spMk id="2" creationId="{91544CAE-1A79-F061-ED1F-21A5C09E3473}"/>
          </ac:spMkLst>
        </pc:spChg>
        <pc:spChg chg="del mod ord">
          <ac:chgData name="McEliece, Lucas" userId="9fea28c4-94f3-4a2d-8434-6c8b24e6b01c" providerId="ADAL" clId="{F3D22070-63A7-48EC-8A1B-54A41A18AE88}" dt="2023-09-17T23:45:23.852" v="10259" actId="700"/>
          <ac:spMkLst>
            <pc:docMk/>
            <pc:sldMk cId="1349700985" sldId="322"/>
            <ac:spMk id="3" creationId="{25B95CA4-9242-FAC1-3B44-B6CB69FEE93B}"/>
          </ac:spMkLst>
        </pc:spChg>
        <pc:spChg chg="add mod ord">
          <ac:chgData name="McEliece, Lucas" userId="9fea28c4-94f3-4a2d-8434-6c8b24e6b01c" providerId="ADAL" clId="{F3D22070-63A7-48EC-8A1B-54A41A18AE88}" dt="2023-09-17T23:45:30.491" v="10284" actId="20577"/>
          <ac:spMkLst>
            <pc:docMk/>
            <pc:sldMk cId="1349700985" sldId="322"/>
            <ac:spMk id="4" creationId="{7BEFF285-E8F5-9C89-3B38-F888B497EFC8}"/>
          </ac:spMkLst>
        </pc:spChg>
        <pc:spChg chg="add mod ord">
          <ac:chgData name="McEliece, Lucas" userId="9fea28c4-94f3-4a2d-8434-6c8b24e6b01c" providerId="ADAL" clId="{F3D22070-63A7-48EC-8A1B-54A41A18AE88}" dt="2023-09-17T23:47:53.032" v="10382" actId="20577"/>
          <ac:spMkLst>
            <pc:docMk/>
            <pc:sldMk cId="1349700985" sldId="322"/>
            <ac:spMk id="5" creationId="{691CE42D-3DCB-5559-0BEE-B44FB48CA97A}"/>
          </ac:spMkLst>
        </pc:spChg>
        <pc:spChg chg="add del mod ord">
          <ac:chgData name="McEliece, Lucas" userId="9fea28c4-94f3-4a2d-8434-6c8b24e6b01c" providerId="ADAL" clId="{F3D22070-63A7-48EC-8A1B-54A41A18AE88}" dt="2023-09-20T17:21:47.904" v="16337" actId="931"/>
          <ac:spMkLst>
            <pc:docMk/>
            <pc:sldMk cId="1349700985" sldId="322"/>
            <ac:spMk id="6" creationId="{E753D3A3-669A-1999-0E8B-E137DDB64701}"/>
          </ac:spMkLst>
        </pc:spChg>
        <pc:spChg chg="add mod">
          <ac:chgData name="McEliece, Lucas" userId="9fea28c4-94f3-4a2d-8434-6c8b24e6b01c" providerId="ADAL" clId="{F3D22070-63A7-48EC-8A1B-54A41A18AE88}" dt="2023-09-20T21:52:03.116" v="24432" actId="1076"/>
          <ac:spMkLst>
            <pc:docMk/>
            <pc:sldMk cId="1349700985" sldId="322"/>
            <ac:spMk id="6" creationId="{F58EBD21-07FA-67C7-2C1C-08B1343B0FF8}"/>
          </ac:spMkLst>
        </pc:spChg>
        <pc:spChg chg="add mod ord">
          <ac:chgData name="McEliece, Lucas" userId="9fea28c4-94f3-4a2d-8434-6c8b24e6b01c" providerId="ADAL" clId="{F3D22070-63A7-48EC-8A1B-54A41A18AE88}" dt="2023-09-17T23:47:55.547" v="10389" actId="20577"/>
          <ac:spMkLst>
            <pc:docMk/>
            <pc:sldMk cId="1349700985" sldId="322"/>
            <ac:spMk id="7" creationId="{710611EA-0D94-1D62-EFDA-851373E0376C}"/>
          </ac:spMkLst>
        </pc:spChg>
        <pc:spChg chg="add del mod ord">
          <ac:chgData name="McEliece, Lucas" userId="9fea28c4-94f3-4a2d-8434-6c8b24e6b01c" providerId="ADAL" clId="{F3D22070-63A7-48EC-8A1B-54A41A18AE88}" dt="2023-09-20T17:22:05.765" v="16342" actId="931"/>
          <ac:spMkLst>
            <pc:docMk/>
            <pc:sldMk cId="1349700985" sldId="322"/>
            <ac:spMk id="8" creationId="{C4754C33-F2C4-A94A-4F10-02279368D867}"/>
          </ac:spMkLst>
        </pc:spChg>
        <pc:spChg chg="add del mod">
          <ac:chgData name="McEliece, Lucas" userId="9fea28c4-94f3-4a2d-8434-6c8b24e6b01c" providerId="ADAL" clId="{F3D22070-63A7-48EC-8A1B-54A41A18AE88}" dt="2023-09-20T17:23:55.528" v="16348" actId="931"/>
          <ac:spMkLst>
            <pc:docMk/>
            <pc:sldMk cId="1349700985" sldId="322"/>
            <ac:spMk id="15" creationId="{A81A7679-605F-268E-4DD8-22B872A6900F}"/>
          </ac:spMkLst>
        </pc:spChg>
        <pc:picChg chg="add mod">
          <ac:chgData name="McEliece, Lucas" userId="9fea28c4-94f3-4a2d-8434-6c8b24e6b01c" providerId="ADAL" clId="{F3D22070-63A7-48EC-8A1B-54A41A18AE88}" dt="2023-09-20T17:21:48.676" v="16339" actId="962"/>
          <ac:picMkLst>
            <pc:docMk/>
            <pc:sldMk cId="1349700985" sldId="322"/>
            <ac:picMk id="3" creationId="{22A70860-CFA0-17EA-0154-2D00BA0C6C59}"/>
          </ac:picMkLst>
        </pc:picChg>
        <pc:picChg chg="add mod">
          <ac:chgData name="McEliece, Lucas" userId="9fea28c4-94f3-4a2d-8434-6c8b24e6b01c" providerId="ADAL" clId="{F3D22070-63A7-48EC-8A1B-54A41A18AE88}" dt="2023-09-20T17:30:59.940" v="16386" actId="14100"/>
          <ac:picMkLst>
            <pc:docMk/>
            <pc:sldMk cId="1349700985" sldId="322"/>
            <ac:picMk id="9" creationId="{670B9B0C-E692-3D6F-0FD4-CE7AAC581639}"/>
          </ac:picMkLst>
        </pc:picChg>
        <pc:picChg chg="add del mod">
          <ac:chgData name="McEliece, Lucas" userId="9fea28c4-94f3-4a2d-8434-6c8b24e6b01c" providerId="ADAL" clId="{F3D22070-63A7-48EC-8A1B-54A41A18AE88}" dt="2023-09-20T17:21:08.124" v="16336" actId="478"/>
          <ac:picMkLst>
            <pc:docMk/>
            <pc:sldMk cId="1349700985" sldId="322"/>
            <ac:picMk id="10" creationId="{2CA3CE53-EA89-E868-6B1F-2964DC28F94D}"/>
          </ac:picMkLst>
        </pc:picChg>
        <pc:picChg chg="add del mod">
          <ac:chgData name="McEliece, Lucas" userId="9fea28c4-94f3-4a2d-8434-6c8b24e6b01c" providerId="ADAL" clId="{F3D22070-63A7-48EC-8A1B-54A41A18AE88}" dt="2023-09-20T17:29:00.074" v="16355" actId="478"/>
          <ac:picMkLst>
            <pc:docMk/>
            <pc:sldMk cId="1349700985" sldId="322"/>
            <ac:picMk id="11" creationId="{54AE5B87-A7CE-2D89-201D-077AA4F1CDBA}"/>
          </ac:picMkLst>
        </pc:picChg>
        <pc:picChg chg="add del mod">
          <ac:chgData name="McEliece, Lucas" userId="9fea28c4-94f3-4a2d-8434-6c8b24e6b01c" providerId="ADAL" clId="{F3D22070-63A7-48EC-8A1B-54A41A18AE88}" dt="2023-09-20T17:22:33.182" v="16347" actId="478"/>
          <ac:picMkLst>
            <pc:docMk/>
            <pc:sldMk cId="1349700985" sldId="322"/>
            <ac:picMk id="13" creationId="{FD10CDF9-7927-F747-9000-C65BA5A0F983}"/>
          </ac:picMkLst>
        </pc:picChg>
        <pc:picChg chg="add mod">
          <ac:chgData name="McEliece, Lucas" userId="9fea28c4-94f3-4a2d-8434-6c8b24e6b01c" providerId="ADAL" clId="{F3D22070-63A7-48EC-8A1B-54A41A18AE88}" dt="2023-09-20T17:23:58.363" v="16351" actId="1076"/>
          <ac:picMkLst>
            <pc:docMk/>
            <pc:sldMk cId="1349700985" sldId="322"/>
            <ac:picMk id="17" creationId="{27325A99-F2CA-0B66-2D79-D0378640F689}"/>
          </ac:picMkLst>
        </pc:picChg>
        <pc:picChg chg="add del mod">
          <ac:chgData name="McEliece, Lucas" userId="9fea28c4-94f3-4a2d-8434-6c8b24e6b01c" providerId="ADAL" clId="{F3D22070-63A7-48EC-8A1B-54A41A18AE88}" dt="2023-09-20T17:29:15.508" v="16360" actId="931"/>
          <ac:picMkLst>
            <pc:docMk/>
            <pc:sldMk cId="1349700985" sldId="322"/>
            <ac:picMk id="19" creationId="{1D313C1F-82D0-0446-4DDB-D93074108880}"/>
          </ac:picMkLst>
        </pc:picChg>
        <pc:picChg chg="add mod">
          <ac:chgData name="McEliece, Lucas" userId="9fea28c4-94f3-4a2d-8434-6c8b24e6b01c" providerId="ADAL" clId="{F3D22070-63A7-48EC-8A1B-54A41A18AE88}" dt="2023-09-20T17:29:39.721" v="16368" actId="1076"/>
          <ac:picMkLst>
            <pc:docMk/>
            <pc:sldMk cId="1349700985" sldId="322"/>
            <ac:picMk id="21" creationId="{ED05338E-FD8D-E9AE-034D-B5A527CC7519}"/>
          </ac:picMkLst>
        </pc:picChg>
        <pc:picChg chg="add mod">
          <ac:chgData name="McEliece, Lucas" userId="9fea28c4-94f3-4a2d-8434-6c8b24e6b01c" providerId="ADAL" clId="{F3D22070-63A7-48EC-8A1B-54A41A18AE88}" dt="2023-09-20T21:51:56.613" v="24431" actId="1076"/>
          <ac:picMkLst>
            <pc:docMk/>
            <pc:sldMk cId="1349700985" sldId="322"/>
            <ac:picMk id="23" creationId="{8170DEE3-AAAE-3473-E8EA-B2706081E4E0}"/>
          </ac:picMkLst>
        </pc:picChg>
      </pc:sldChg>
      <pc:sldChg chg="new del">
        <pc:chgData name="McEliece, Lucas" userId="9fea28c4-94f3-4a2d-8434-6c8b24e6b01c" providerId="ADAL" clId="{F3D22070-63A7-48EC-8A1B-54A41A18AE88}" dt="2023-09-17T23:44:11.294" v="10257" actId="47"/>
        <pc:sldMkLst>
          <pc:docMk/>
          <pc:sldMk cId="1794555771" sldId="322"/>
        </pc:sldMkLst>
      </pc:sldChg>
      <pc:sldChg chg="addSp delSp modSp new mod modTransition modNotesTx">
        <pc:chgData name="McEliece, Lucas" userId="9fea28c4-94f3-4a2d-8434-6c8b24e6b01c" providerId="ADAL" clId="{F3D22070-63A7-48EC-8A1B-54A41A18AE88}" dt="2023-09-20T22:06:20.916" v="24458" actId="20577"/>
        <pc:sldMkLst>
          <pc:docMk/>
          <pc:sldMk cId="3568443417" sldId="323"/>
        </pc:sldMkLst>
        <pc:spChg chg="mod">
          <ac:chgData name="McEliece, Lucas" userId="9fea28c4-94f3-4a2d-8434-6c8b24e6b01c" providerId="ADAL" clId="{F3D22070-63A7-48EC-8A1B-54A41A18AE88}" dt="2023-09-17T23:45:40.466" v="10292" actId="20577"/>
          <ac:spMkLst>
            <pc:docMk/>
            <pc:sldMk cId="3568443417" sldId="323"/>
            <ac:spMk id="2" creationId="{B3FA267A-9A08-9628-56B5-152B9E37C1AC}"/>
          </ac:spMkLst>
        </pc:spChg>
        <pc:spChg chg="mod">
          <ac:chgData name="McEliece, Lucas" userId="9fea28c4-94f3-4a2d-8434-6c8b24e6b01c" providerId="ADAL" clId="{F3D22070-63A7-48EC-8A1B-54A41A18AE88}" dt="2023-09-17T23:47:58.705" v="10395" actId="20577"/>
          <ac:spMkLst>
            <pc:docMk/>
            <pc:sldMk cId="3568443417" sldId="323"/>
            <ac:spMk id="3" creationId="{51FD3D1D-3ED7-4CBB-5838-3E6945BB924E}"/>
          </ac:spMkLst>
        </pc:spChg>
        <pc:spChg chg="add del">
          <ac:chgData name="McEliece, Lucas" userId="9fea28c4-94f3-4a2d-8434-6c8b24e6b01c" providerId="ADAL" clId="{F3D22070-63A7-48EC-8A1B-54A41A18AE88}" dt="2023-09-20T17:30:25.379" v="16378" actId="931"/>
          <ac:spMkLst>
            <pc:docMk/>
            <pc:sldMk cId="3568443417" sldId="323"/>
            <ac:spMk id="4" creationId="{456B5D86-8CBA-4983-47D3-0E0279BEFE5A}"/>
          </ac:spMkLst>
        </pc:spChg>
        <pc:spChg chg="add mod">
          <ac:chgData name="McEliece, Lucas" userId="9fea28c4-94f3-4a2d-8434-6c8b24e6b01c" providerId="ADAL" clId="{F3D22070-63A7-48EC-8A1B-54A41A18AE88}" dt="2023-09-20T21:52:40.540" v="24438" actId="1076"/>
          <ac:spMkLst>
            <pc:docMk/>
            <pc:sldMk cId="3568443417" sldId="323"/>
            <ac:spMk id="4" creationId="{B4A3ED72-77D6-31EE-619F-2E130CF433F9}"/>
          </ac:spMkLst>
        </pc:spChg>
        <pc:spChg chg="mod">
          <ac:chgData name="McEliece, Lucas" userId="9fea28c4-94f3-4a2d-8434-6c8b24e6b01c" providerId="ADAL" clId="{F3D22070-63A7-48EC-8A1B-54A41A18AE88}" dt="2023-09-17T23:48:01.313" v="10402" actId="20577"/>
          <ac:spMkLst>
            <pc:docMk/>
            <pc:sldMk cId="3568443417" sldId="323"/>
            <ac:spMk id="5" creationId="{6491B0D3-DB4E-5EAA-AE84-8D38E622517E}"/>
          </ac:spMkLst>
        </pc:spChg>
        <pc:spChg chg="del">
          <ac:chgData name="McEliece, Lucas" userId="9fea28c4-94f3-4a2d-8434-6c8b24e6b01c" providerId="ADAL" clId="{F3D22070-63A7-48EC-8A1B-54A41A18AE88}" dt="2023-09-20T17:30:15.518" v="16374" actId="931"/>
          <ac:spMkLst>
            <pc:docMk/>
            <pc:sldMk cId="3568443417" sldId="323"/>
            <ac:spMk id="6" creationId="{83F4A708-BE90-134D-B033-0A08E92A2ADD}"/>
          </ac:spMkLst>
        </pc:spChg>
        <pc:spChg chg="add mod">
          <ac:chgData name="McEliece, Lucas" userId="9fea28c4-94f3-4a2d-8434-6c8b24e6b01c" providerId="ADAL" clId="{F3D22070-63A7-48EC-8A1B-54A41A18AE88}" dt="2023-09-20T21:52:31.258" v="24437" actId="1076"/>
          <ac:spMkLst>
            <pc:docMk/>
            <pc:sldMk cId="3568443417" sldId="323"/>
            <ac:spMk id="6" creationId="{BDB921D7-1AA5-670F-06FA-A9EB286B8CCD}"/>
          </ac:spMkLst>
        </pc:spChg>
        <pc:picChg chg="add mod">
          <ac:chgData name="McEliece, Lucas" userId="9fea28c4-94f3-4a2d-8434-6c8b24e6b01c" providerId="ADAL" clId="{F3D22070-63A7-48EC-8A1B-54A41A18AE88}" dt="2023-09-20T17:31:08.284" v="16387" actId="14100"/>
          <ac:picMkLst>
            <pc:docMk/>
            <pc:sldMk cId="3568443417" sldId="323"/>
            <ac:picMk id="7" creationId="{B8294EEE-6F12-76D1-7EC7-94940BAC0417}"/>
          </ac:picMkLst>
        </pc:picChg>
        <pc:picChg chg="add del mod">
          <ac:chgData name="McEliece, Lucas" userId="9fea28c4-94f3-4a2d-8434-6c8b24e6b01c" providerId="ADAL" clId="{F3D22070-63A7-48EC-8A1B-54A41A18AE88}" dt="2023-09-20T17:20:49.345" v="16333" actId="478"/>
          <ac:picMkLst>
            <pc:docMk/>
            <pc:sldMk cId="3568443417" sldId="323"/>
            <ac:picMk id="8" creationId="{7BD557E0-D1A9-422A-C873-597727C1C9B5}"/>
          </ac:picMkLst>
        </pc:picChg>
        <pc:picChg chg="add del mod">
          <ac:chgData name="McEliece, Lucas" userId="9fea28c4-94f3-4a2d-8434-6c8b24e6b01c" providerId="ADAL" clId="{F3D22070-63A7-48EC-8A1B-54A41A18AE88}" dt="2023-09-20T17:28:55.489" v="16354" actId="478"/>
          <ac:picMkLst>
            <pc:docMk/>
            <pc:sldMk cId="3568443417" sldId="323"/>
            <ac:picMk id="9" creationId="{9E89D46D-2624-4208-E96B-725D15249489}"/>
          </ac:picMkLst>
        </pc:picChg>
        <pc:picChg chg="add mod">
          <ac:chgData name="McEliece, Lucas" userId="9fea28c4-94f3-4a2d-8434-6c8b24e6b01c" providerId="ADAL" clId="{F3D22070-63A7-48EC-8A1B-54A41A18AE88}" dt="2023-09-20T17:24:06.950" v="16352" actId="1076"/>
          <ac:picMkLst>
            <pc:docMk/>
            <pc:sldMk cId="3568443417" sldId="323"/>
            <ac:picMk id="10" creationId="{3B15635B-5A1D-9109-032D-1B052C151293}"/>
          </ac:picMkLst>
        </pc:picChg>
        <pc:picChg chg="add del mod">
          <ac:chgData name="McEliece, Lucas" userId="9fea28c4-94f3-4a2d-8434-6c8b24e6b01c" providerId="ADAL" clId="{F3D22070-63A7-48EC-8A1B-54A41A18AE88}" dt="2023-09-20T17:30:07.440" v="16373" actId="931"/>
          <ac:picMkLst>
            <pc:docMk/>
            <pc:sldMk cId="3568443417" sldId="323"/>
            <ac:picMk id="12" creationId="{02669900-0D79-EE1B-0321-0B57A7C10B06}"/>
          </ac:picMkLst>
        </pc:picChg>
        <pc:picChg chg="add mod">
          <ac:chgData name="McEliece, Lucas" userId="9fea28c4-94f3-4a2d-8434-6c8b24e6b01c" providerId="ADAL" clId="{F3D22070-63A7-48EC-8A1B-54A41A18AE88}" dt="2023-09-20T17:31:13.534" v="16388" actId="1076"/>
          <ac:picMkLst>
            <pc:docMk/>
            <pc:sldMk cId="3568443417" sldId="323"/>
            <ac:picMk id="14" creationId="{0ECA6548-8749-13B1-6C32-5AA1D9BF8F74}"/>
          </ac:picMkLst>
        </pc:picChg>
        <pc:picChg chg="add mod">
          <ac:chgData name="McEliece, Lucas" userId="9fea28c4-94f3-4a2d-8434-6c8b24e6b01c" providerId="ADAL" clId="{F3D22070-63A7-48EC-8A1B-54A41A18AE88}" dt="2023-09-20T21:52:17.021" v="24436" actId="1076"/>
          <ac:picMkLst>
            <pc:docMk/>
            <pc:sldMk cId="3568443417" sldId="323"/>
            <ac:picMk id="16" creationId="{4B5D42EF-5DC8-9E16-B254-496D0A62D28B}"/>
          </ac:picMkLst>
        </pc:picChg>
      </pc:sldChg>
      <pc:sldChg chg="addSp delSp modSp new mod modTransition modClrScheme chgLayout modNotesTx">
        <pc:chgData name="McEliece, Lucas" userId="9fea28c4-94f3-4a2d-8434-6c8b24e6b01c" providerId="ADAL" clId="{F3D22070-63A7-48EC-8A1B-54A41A18AE88}" dt="2023-09-20T22:07:45.044" v="24530" actId="20577"/>
        <pc:sldMkLst>
          <pc:docMk/>
          <pc:sldMk cId="2775349003" sldId="324"/>
        </pc:sldMkLst>
        <pc:spChg chg="del mod ord">
          <ac:chgData name="McEliece, Lucas" userId="9fea28c4-94f3-4a2d-8434-6c8b24e6b01c" providerId="ADAL" clId="{F3D22070-63A7-48EC-8A1B-54A41A18AE88}" dt="2023-09-17T23:46:06.270" v="10294" actId="700"/>
          <ac:spMkLst>
            <pc:docMk/>
            <pc:sldMk cId="2775349003" sldId="324"/>
            <ac:spMk id="2" creationId="{6EE3F220-4D5E-43F2-C469-D528D09A82F0}"/>
          </ac:spMkLst>
        </pc:spChg>
        <pc:spChg chg="del">
          <ac:chgData name="McEliece, Lucas" userId="9fea28c4-94f3-4a2d-8434-6c8b24e6b01c" providerId="ADAL" clId="{F3D22070-63A7-48EC-8A1B-54A41A18AE88}" dt="2023-09-17T23:46:06.270" v="10294" actId="700"/>
          <ac:spMkLst>
            <pc:docMk/>
            <pc:sldMk cId="2775349003" sldId="324"/>
            <ac:spMk id="3" creationId="{41B05F17-0153-7CA0-9451-C061A0277628}"/>
          </ac:spMkLst>
        </pc:spChg>
        <pc:spChg chg="del mod ord">
          <ac:chgData name="McEliece, Lucas" userId="9fea28c4-94f3-4a2d-8434-6c8b24e6b01c" providerId="ADAL" clId="{F3D22070-63A7-48EC-8A1B-54A41A18AE88}" dt="2023-09-17T23:46:06.270" v="10294" actId="700"/>
          <ac:spMkLst>
            <pc:docMk/>
            <pc:sldMk cId="2775349003" sldId="324"/>
            <ac:spMk id="4" creationId="{F9149867-EB93-F841-4CA3-CDF5E42DD144}"/>
          </ac:spMkLst>
        </pc:spChg>
        <pc:spChg chg="del">
          <ac:chgData name="McEliece, Lucas" userId="9fea28c4-94f3-4a2d-8434-6c8b24e6b01c" providerId="ADAL" clId="{F3D22070-63A7-48EC-8A1B-54A41A18AE88}" dt="2023-09-17T23:46:06.270" v="10294" actId="700"/>
          <ac:spMkLst>
            <pc:docMk/>
            <pc:sldMk cId="2775349003" sldId="324"/>
            <ac:spMk id="5" creationId="{1764D349-4AA3-9C80-A900-9D2A51232CF5}"/>
          </ac:spMkLst>
        </pc:spChg>
        <pc:spChg chg="del">
          <ac:chgData name="McEliece, Lucas" userId="9fea28c4-94f3-4a2d-8434-6c8b24e6b01c" providerId="ADAL" clId="{F3D22070-63A7-48EC-8A1B-54A41A18AE88}" dt="2023-09-17T23:46:06.270" v="10294" actId="700"/>
          <ac:spMkLst>
            <pc:docMk/>
            <pc:sldMk cId="2775349003" sldId="324"/>
            <ac:spMk id="6" creationId="{F21647AC-59E2-EA47-CFF9-39B87CB59345}"/>
          </ac:spMkLst>
        </pc:spChg>
        <pc:spChg chg="add mod ord">
          <ac:chgData name="McEliece, Lucas" userId="9fea28c4-94f3-4a2d-8434-6c8b24e6b01c" providerId="ADAL" clId="{F3D22070-63A7-48EC-8A1B-54A41A18AE88}" dt="2023-09-20T20:00:02.079" v="21149" actId="20577"/>
          <ac:spMkLst>
            <pc:docMk/>
            <pc:sldMk cId="2775349003" sldId="324"/>
            <ac:spMk id="7" creationId="{5F899237-F726-BA92-7434-7C520EB2C48C}"/>
          </ac:spMkLst>
        </pc:spChg>
        <pc:spChg chg="add mod ord">
          <ac:chgData name="McEliece, Lucas" userId="9fea28c4-94f3-4a2d-8434-6c8b24e6b01c" providerId="ADAL" clId="{F3D22070-63A7-48EC-8A1B-54A41A18AE88}" dt="2023-09-20T20:00:25.274" v="21155" actId="20577"/>
          <ac:spMkLst>
            <pc:docMk/>
            <pc:sldMk cId="2775349003" sldId="324"/>
            <ac:spMk id="8" creationId="{BB26630A-E27E-0268-4C93-0B7ADD8957AE}"/>
          </ac:spMkLst>
        </pc:spChg>
      </pc:sldChg>
      <pc:sldChg chg="addSp delSp modSp new mod modTransition modNotesTx">
        <pc:chgData name="McEliece, Lucas" userId="9fea28c4-94f3-4a2d-8434-6c8b24e6b01c" providerId="ADAL" clId="{F3D22070-63A7-48EC-8A1B-54A41A18AE88}" dt="2023-09-20T22:08:02.561" v="24592" actId="20577"/>
        <pc:sldMkLst>
          <pc:docMk/>
          <pc:sldMk cId="2766938752" sldId="325"/>
        </pc:sldMkLst>
        <pc:spChg chg="mod">
          <ac:chgData name="McEliece, Lucas" userId="9fea28c4-94f3-4a2d-8434-6c8b24e6b01c" providerId="ADAL" clId="{F3D22070-63A7-48EC-8A1B-54A41A18AE88}" dt="2023-09-20T16:56:41.860" v="16250" actId="20577"/>
          <ac:spMkLst>
            <pc:docMk/>
            <pc:sldMk cId="2766938752" sldId="325"/>
            <ac:spMk id="2" creationId="{AAA26248-FAD8-71D1-20F9-32A965F73C9B}"/>
          </ac:spMkLst>
        </pc:spChg>
        <pc:spChg chg="del">
          <ac:chgData name="McEliece, Lucas" userId="9fea28c4-94f3-4a2d-8434-6c8b24e6b01c" providerId="ADAL" clId="{F3D22070-63A7-48EC-8A1B-54A41A18AE88}" dt="2023-09-20T16:49:46.571" v="16156" actId="931"/>
          <ac:spMkLst>
            <pc:docMk/>
            <pc:sldMk cId="2766938752" sldId="325"/>
            <ac:spMk id="3" creationId="{E55F732C-5107-6F27-3C59-105EE0424859}"/>
          </ac:spMkLst>
        </pc:spChg>
        <pc:picChg chg="add mod">
          <ac:chgData name="McEliece, Lucas" userId="9fea28c4-94f3-4a2d-8434-6c8b24e6b01c" providerId="ADAL" clId="{F3D22070-63A7-48EC-8A1B-54A41A18AE88}" dt="2023-09-20T16:57:05.002" v="16252" actId="1076"/>
          <ac:picMkLst>
            <pc:docMk/>
            <pc:sldMk cId="2766938752" sldId="325"/>
            <ac:picMk id="5" creationId="{3080B004-59F5-FD0B-E371-A82F04CD4666}"/>
          </ac:picMkLst>
        </pc:picChg>
        <pc:picChg chg="add mod">
          <ac:chgData name="McEliece, Lucas" userId="9fea28c4-94f3-4a2d-8434-6c8b24e6b01c" providerId="ADAL" clId="{F3D22070-63A7-48EC-8A1B-54A41A18AE88}" dt="2023-09-20T17:00:41.689" v="16310" actId="1076"/>
          <ac:picMkLst>
            <pc:docMk/>
            <pc:sldMk cId="2766938752" sldId="325"/>
            <ac:picMk id="7" creationId="{2C9BFA07-822D-56AD-C689-7C760152D21B}"/>
          </ac:picMkLst>
        </pc:picChg>
        <pc:picChg chg="add mod">
          <ac:chgData name="McEliece, Lucas" userId="9fea28c4-94f3-4a2d-8434-6c8b24e6b01c" providerId="ADAL" clId="{F3D22070-63A7-48EC-8A1B-54A41A18AE88}" dt="2023-09-20T16:57:54.414" v="16263" actId="1076"/>
          <ac:picMkLst>
            <pc:docMk/>
            <pc:sldMk cId="2766938752" sldId="325"/>
            <ac:picMk id="9" creationId="{F7C53ED4-B6B6-026A-9930-4CF2A975DDB4}"/>
          </ac:picMkLst>
        </pc:picChg>
        <pc:picChg chg="add mod ord">
          <ac:chgData name="McEliece, Lucas" userId="9fea28c4-94f3-4a2d-8434-6c8b24e6b01c" providerId="ADAL" clId="{F3D22070-63A7-48EC-8A1B-54A41A18AE88}" dt="2023-09-20T17:00:45.138" v="16311" actId="1076"/>
          <ac:picMkLst>
            <pc:docMk/>
            <pc:sldMk cId="2766938752" sldId="325"/>
            <ac:picMk id="11" creationId="{096A147D-DEFF-DADB-AC76-44512A9C58C9}"/>
          </ac:picMkLst>
        </pc:picChg>
      </pc:sldChg>
      <pc:sldChg chg="modSp new del mod modNotesTx">
        <pc:chgData name="McEliece, Lucas" userId="9fea28c4-94f3-4a2d-8434-6c8b24e6b01c" providerId="ADAL" clId="{F3D22070-63A7-48EC-8A1B-54A41A18AE88}" dt="2023-09-20T17:03:48.805" v="16313" actId="2696"/>
        <pc:sldMkLst>
          <pc:docMk/>
          <pc:sldMk cId="2533549477" sldId="326"/>
        </pc:sldMkLst>
        <pc:spChg chg="mod">
          <ac:chgData name="McEliece, Lucas" userId="9fea28c4-94f3-4a2d-8434-6c8b24e6b01c" providerId="ADAL" clId="{F3D22070-63A7-48EC-8A1B-54A41A18AE88}" dt="2023-09-17T23:50:34.891" v="10490" actId="20577"/>
          <ac:spMkLst>
            <pc:docMk/>
            <pc:sldMk cId="2533549477" sldId="326"/>
            <ac:spMk id="2" creationId="{4C06D499-3080-024B-CDB9-C0FC55170022}"/>
          </ac:spMkLst>
        </pc:spChg>
      </pc:sldChg>
      <pc:sldChg chg="addSp delSp modSp new mod ord modTransition modClrScheme chgLayout modNotesTx">
        <pc:chgData name="McEliece, Lucas" userId="9fea28c4-94f3-4a2d-8434-6c8b24e6b01c" providerId="ADAL" clId="{F3D22070-63A7-48EC-8A1B-54A41A18AE88}" dt="2023-09-20T21:48:45.378" v="24418"/>
        <pc:sldMkLst>
          <pc:docMk/>
          <pc:sldMk cId="955960024" sldId="327"/>
        </pc:sldMkLst>
        <pc:spChg chg="mod ord">
          <ac:chgData name="McEliece, Lucas" userId="9fea28c4-94f3-4a2d-8434-6c8b24e6b01c" providerId="ADAL" clId="{F3D22070-63A7-48EC-8A1B-54A41A18AE88}" dt="2023-09-20T20:03:21.595" v="21176" actId="20577"/>
          <ac:spMkLst>
            <pc:docMk/>
            <pc:sldMk cId="955960024" sldId="327"/>
            <ac:spMk id="2" creationId="{D6947962-C23F-E8AA-A6EA-A3741C2A21EC}"/>
          </ac:spMkLst>
        </pc:spChg>
        <pc:spChg chg="mod ord">
          <ac:chgData name="McEliece, Lucas" userId="9fea28c4-94f3-4a2d-8434-6c8b24e6b01c" providerId="ADAL" clId="{F3D22070-63A7-48EC-8A1B-54A41A18AE88}" dt="2023-09-20T20:06:20.694" v="21481" actId="20577"/>
          <ac:spMkLst>
            <pc:docMk/>
            <pc:sldMk cId="955960024" sldId="327"/>
            <ac:spMk id="3" creationId="{D6C4E77D-4A0A-D270-AA06-083A31EE4E84}"/>
          </ac:spMkLst>
        </pc:spChg>
        <pc:spChg chg="add del mod ord">
          <ac:chgData name="McEliece, Lucas" userId="9fea28c4-94f3-4a2d-8434-6c8b24e6b01c" providerId="ADAL" clId="{F3D22070-63A7-48EC-8A1B-54A41A18AE88}" dt="2023-09-20T20:02:07.016" v="21164" actId="478"/>
          <ac:spMkLst>
            <pc:docMk/>
            <pc:sldMk cId="955960024" sldId="327"/>
            <ac:spMk id="4" creationId="{A7C3AF89-C83F-4BAD-744D-B3C4BF76D0DC}"/>
          </ac:spMkLst>
        </pc:spChg>
        <pc:spChg chg="add del mod ord">
          <ac:chgData name="McEliece, Lucas" userId="9fea28c4-94f3-4a2d-8434-6c8b24e6b01c" providerId="ADAL" clId="{F3D22070-63A7-48EC-8A1B-54A41A18AE88}" dt="2023-09-20T20:01:59.017" v="21162" actId="478"/>
          <ac:spMkLst>
            <pc:docMk/>
            <pc:sldMk cId="955960024" sldId="327"/>
            <ac:spMk id="5" creationId="{88542589-9F5F-B5AA-1540-823EC7D5328F}"/>
          </ac:spMkLst>
        </pc:spChg>
        <pc:spChg chg="add del mod ord">
          <ac:chgData name="McEliece, Lucas" userId="9fea28c4-94f3-4a2d-8434-6c8b24e6b01c" providerId="ADAL" clId="{F3D22070-63A7-48EC-8A1B-54A41A18AE88}" dt="2023-09-20T20:02:01.487" v="21163" actId="478"/>
          <ac:spMkLst>
            <pc:docMk/>
            <pc:sldMk cId="955960024" sldId="327"/>
            <ac:spMk id="6" creationId="{A9ABAC00-755F-1C58-9639-7AF073C82196}"/>
          </ac:spMkLst>
        </pc:spChg>
      </pc:sldChg>
      <pc:sldChg chg="addSp delSp modSp new mod ord modTransition modClrScheme chgLayout modNotesTx">
        <pc:chgData name="McEliece, Lucas" userId="9fea28c4-94f3-4a2d-8434-6c8b24e6b01c" providerId="ADAL" clId="{F3D22070-63A7-48EC-8A1B-54A41A18AE88}" dt="2023-09-20T22:11:44.531" v="24624" actId="20577"/>
        <pc:sldMkLst>
          <pc:docMk/>
          <pc:sldMk cId="3615325598" sldId="328"/>
        </pc:sldMkLst>
        <pc:spChg chg="mod ord">
          <ac:chgData name="McEliece, Lucas" userId="9fea28c4-94f3-4a2d-8434-6c8b24e6b01c" providerId="ADAL" clId="{F3D22070-63A7-48EC-8A1B-54A41A18AE88}" dt="2023-09-20T20:27:16.636" v="22958" actId="20577"/>
          <ac:spMkLst>
            <pc:docMk/>
            <pc:sldMk cId="3615325598" sldId="328"/>
            <ac:spMk id="2" creationId="{50D82DAD-1E9D-5C85-11DF-C358B71F75B9}"/>
          </ac:spMkLst>
        </pc:spChg>
        <pc:spChg chg="del mod ord">
          <ac:chgData name="McEliece, Lucas" userId="9fea28c4-94f3-4a2d-8434-6c8b24e6b01c" providerId="ADAL" clId="{F3D22070-63A7-48EC-8A1B-54A41A18AE88}" dt="2023-09-17T23:55:08.343" v="10547" actId="700"/>
          <ac:spMkLst>
            <pc:docMk/>
            <pc:sldMk cId="3615325598" sldId="328"/>
            <ac:spMk id="3" creationId="{FDDC89E2-0EFB-C7E7-CCBA-6B301D90468A}"/>
          </ac:spMkLst>
        </pc:spChg>
        <pc:spChg chg="add mod ord">
          <ac:chgData name="McEliece, Lucas" userId="9fea28c4-94f3-4a2d-8434-6c8b24e6b01c" providerId="ADAL" clId="{F3D22070-63A7-48EC-8A1B-54A41A18AE88}" dt="2023-09-20T21:00:23.479" v="23378" actId="20577"/>
          <ac:spMkLst>
            <pc:docMk/>
            <pc:sldMk cId="3615325598" sldId="328"/>
            <ac:spMk id="4" creationId="{22D21CDD-E057-108E-15AE-6B41FAF0CECD}"/>
          </ac:spMkLst>
        </pc:spChg>
        <pc:spChg chg="add del mod ord">
          <ac:chgData name="McEliece, Lucas" userId="9fea28c4-94f3-4a2d-8434-6c8b24e6b01c" providerId="ADAL" clId="{F3D22070-63A7-48EC-8A1B-54A41A18AE88}" dt="2023-09-20T17:42:25.384" v="16674" actId="700"/>
          <ac:spMkLst>
            <pc:docMk/>
            <pc:sldMk cId="3615325598" sldId="328"/>
            <ac:spMk id="5" creationId="{34AE4EC0-4891-64C4-2E5D-A042FFB1E0A8}"/>
          </ac:spMkLst>
        </pc:spChg>
        <pc:spChg chg="add del mod ord">
          <ac:chgData name="McEliece, Lucas" userId="9fea28c4-94f3-4a2d-8434-6c8b24e6b01c" providerId="ADAL" clId="{F3D22070-63A7-48EC-8A1B-54A41A18AE88}" dt="2023-09-20T17:42:45.627" v="16709" actId="478"/>
          <ac:spMkLst>
            <pc:docMk/>
            <pc:sldMk cId="3615325598" sldId="328"/>
            <ac:spMk id="6" creationId="{85BA2D91-B9BD-7B4F-2017-DEBC7861CBD6}"/>
          </ac:spMkLst>
        </pc:spChg>
        <pc:spChg chg="add mod ord">
          <ac:chgData name="McEliece, Lucas" userId="9fea28c4-94f3-4a2d-8434-6c8b24e6b01c" providerId="ADAL" clId="{F3D22070-63A7-48EC-8A1B-54A41A18AE88}" dt="2023-09-20T17:42:39.706" v="16708" actId="20577"/>
          <ac:spMkLst>
            <pc:docMk/>
            <pc:sldMk cId="3615325598" sldId="328"/>
            <ac:spMk id="7" creationId="{F161CB13-D55C-D697-35C8-3913446FBB61}"/>
          </ac:spMkLst>
        </pc:spChg>
      </pc:sldChg>
      <pc:sldChg chg="addSp delSp modSp new mod ord modTransition modClrScheme chgLayout modNotesTx">
        <pc:chgData name="McEliece, Lucas" userId="9fea28c4-94f3-4a2d-8434-6c8b24e6b01c" providerId="ADAL" clId="{F3D22070-63A7-48EC-8A1B-54A41A18AE88}" dt="2023-09-20T22:07:03.444" v="24462"/>
        <pc:sldMkLst>
          <pc:docMk/>
          <pc:sldMk cId="1789418743" sldId="329"/>
        </pc:sldMkLst>
        <pc:spChg chg="del mod ord">
          <ac:chgData name="McEliece, Lucas" userId="9fea28c4-94f3-4a2d-8434-6c8b24e6b01c" providerId="ADAL" clId="{F3D22070-63A7-48EC-8A1B-54A41A18AE88}" dt="2023-09-18T00:14:36.701" v="10985" actId="700"/>
          <ac:spMkLst>
            <pc:docMk/>
            <pc:sldMk cId="1789418743" sldId="329"/>
            <ac:spMk id="2" creationId="{896D6E3C-C309-A93C-C1C2-7BAF212E2304}"/>
          </ac:spMkLst>
        </pc:spChg>
        <pc:spChg chg="del mod ord">
          <ac:chgData name="McEliece, Lucas" userId="9fea28c4-94f3-4a2d-8434-6c8b24e6b01c" providerId="ADAL" clId="{F3D22070-63A7-48EC-8A1B-54A41A18AE88}" dt="2023-09-18T00:14:36.701" v="10985" actId="700"/>
          <ac:spMkLst>
            <pc:docMk/>
            <pc:sldMk cId="1789418743" sldId="329"/>
            <ac:spMk id="3" creationId="{047183D4-6DC3-FFF6-15C1-4F3CA57622F3}"/>
          </ac:spMkLst>
        </pc:spChg>
        <pc:spChg chg="add mod ord">
          <ac:chgData name="McEliece, Lucas" userId="9fea28c4-94f3-4a2d-8434-6c8b24e6b01c" providerId="ADAL" clId="{F3D22070-63A7-48EC-8A1B-54A41A18AE88}" dt="2023-09-18T00:14:40.614" v="10997" actId="20577"/>
          <ac:spMkLst>
            <pc:docMk/>
            <pc:sldMk cId="1789418743" sldId="329"/>
            <ac:spMk id="4" creationId="{680BF76C-8567-8CAE-04ED-FA437E5C9A7F}"/>
          </ac:spMkLst>
        </pc:spChg>
        <pc:spChg chg="add mod ord">
          <ac:chgData name="McEliece, Lucas" userId="9fea28c4-94f3-4a2d-8434-6c8b24e6b01c" providerId="ADAL" clId="{F3D22070-63A7-48EC-8A1B-54A41A18AE88}" dt="2023-09-18T00:18:09.658" v="11028" actId="5793"/>
          <ac:spMkLst>
            <pc:docMk/>
            <pc:sldMk cId="1789418743" sldId="329"/>
            <ac:spMk id="5" creationId="{12EC931A-4C11-463E-A459-697395E34056}"/>
          </ac:spMkLst>
        </pc:spChg>
        <pc:spChg chg="add mod ord">
          <ac:chgData name="McEliece, Lucas" userId="9fea28c4-94f3-4a2d-8434-6c8b24e6b01c" providerId="ADAL" clId="{F3D22070-63A7-48EC-8A1B-54A41A18AE88}" dt="2023-09-18T00:14:36.701" v="10985" actId="700"/>
          <ac:spMkLst>
            <pc:docMk/>
            <pc:sldMk cId="1789418743" sldId="329"/>
            <ac:spMk id="6" creationId="{A4043532-3F86-E6E8-2C05-63B2D0FB3CD3}"/>
          </ac:spMkLst>
        </pc:spChg>
        <pc:spChg chg="add mod ord">
          <ac:chgData name="McEliece, Lucas" userId="9fea28c4-94f3-4a2d-8434-6c8b24e6b01c" providerId="ADAL" clId="{F3D22070-63A7-48EC-8A1B-54A41A18AE88}" dt="2023-09-18T00:18:12.467" v="11035" actId="20577"/>
          <ac:spMkLst>
            <pc:docMk/>
            <pc:sldMk cId="1789418743" sldId="329"/>
            <ac:spMk id="7" creationId="{58EB0C95-B5F7-F36D-B8B5-408250CFE687}"/>
          </ac:spMkLst>
        </pc:spChg>
        <pc:spChg chg="add mod ord">
          <ac:chgData name="McEliece, Lucas" userId="9fea28c4-94f3-4a2d-8434-6c8b24e6b01c" providerId="ADAL" clId="{F3D22070-63A7-48EC-8A1B-54A41A18AE88}" dt="2023-09-18T00:14:36.701" v="10985" actId="700"/>
          <ac:spMkLst>
            <pc:docMk/>
            <pc:sldMk cId="1789418743" sldId="329"/>
            <ac:spMk id="8" creationId="{1107889A-5480-9348-7721-7EBA8E65BBC1}"/>
          </ac:spMkLst>
        </pc:spChg>
        <pc:picChg chg="add mod">
          <ac:chgData name="McEliece, Lucas" userId="9fea28c4-94f3-4a2d-8434-6c8b24e6b01c" providerId="ADAL" clId="{F3D22070-63A7-48EC-8A1B-54A41A18AE88}" dt="2023-09-18T00:30:56.114" v="11654" actId="1076"/>
          <ac:picMkLst>
            <pc:docMk/>
            <pc:sldMk cId="1789418743" sldId="329"/>
            <ac:picMk id="9" creationId="{DD75EE51-D2BE-695C-D943-98DBC1148B8C}"/>
          </ac:picMkLst>
        </pc:picChg>
        <pc:picChg chg="add del mod">
          <ac:chgData name="McEliece, Lucas" userId="9fea28c4-94f3-4a2d-8434-6c8b24e6b01c" providerId="ADAL" clId="{F3D22070-63A7-48EC-8A1B-54A41A18AE88}" dt="2023-09-20T17:31:46.227" v="16390" actId="1076"/>
          <ac:picMkLst>
            <pc:docMk/>
            <pc:sldMk cId="1789418743" sldId="329"/>
            <ac:picMk id="10" creationId="{70CCF7BF-441C-578E-A6CA-19EEA157BE7A}"/>
          </ac:picMkLst>
        </pc:picChg>
      </pc:sldChg>
      <pc:sldChg chg="modSp new mod modTransition modNotesTx">
        <pc:chgData name="McEliece, Lucas" userId="9fea28c4-94f3-4a2d-8434-6c8b24e6b01c" providerId="ADAL" clId="{F3D22070-63A7-48EC-8A1B-54A41A18AE88}" dt="2023-09-20T21:48:45.378" v="24418"/>
        <pc:sldMkLst>
          <pc:docMk/>
          <pc:sldMk cId="624081525" sldId="330"/>
        </pc:sldMkLst>
        <pc:spChg chg="mod">
          <ac:chgData name="McEliece, Lucas" userId="9fea28c4-94f3-4a2d-8434-6c8b24e6b01c" providerId="ADAL" clId="{F3D22070-63A7-48EC-8A1B-54A41A18AE88}" dt="2023-09-18T00:46:19.343" v="12390" actId="20577"/>
          <ac:spMkLst>
            <pc:docMk/>
            <pc:sldMk cId="624081525" sldId="330"/>
            <ac:spMk id="2" creationId="{040CB683-E3C2-BFB0-A504-CED354FFBFEF}"/>
          </ac:spMkLst>
        </pc:spChg>
        <pc:spChg chg="mod">
          <ac:chgData name="McEliece, Lucas" userId="9fea28c4-94f3-4a2d-8434-6c8b24e6b01c" providerId="ADAL" clId="{F3D22070-63A7-48EC-8A1B-54A41A18AE88}" dt="2023-09-20T18:17:59.202" v="18283" actId="20577"/>
          <ac:spMkLst>
            <pc:docMk/>
            <pc:sldMk cId="624081525" sldId="330"/>
            <ac:spMk id="3" creationId="{7D440B8B-A287-A1D2-88D2-ED80507C8C6A}"/>
          </ac:spMkLst>
        </pc:spChg>
      </pc:sldChg>
      <pc:sldChg chg="modSp new del mod modNotesTx">
        <pc:chgData name="McEliece, Lucas" userId="9fea28c4-94f3-4a2d-8434-6c8b24e6b01c" providerId="ADAL" clId="{F3D22070-63A7-48EC-8A1B-54A41A18AE88}" dt="2023-09-20T18:03:56.919" v="16894" actId="2696"/>
        <pc:sldMkLst>
          <pc:docMk/>
          <pc:sldMk cId="1908658648" sldId="331"/>
        </pc:sldMkLst>
        <pc:spChg chg="mod">
          <ac:chgData name="McEliece, Lucas" userId="9fea28c4-94f3-4a2d-8434-6c8b24e6b01c" providerId="ADAL" clId="{F3D22070-63A7-48EC-8A1B-54A41A18AE88}" dt="2023-09-20T14:36:20.017" v="15251" actId="27636"/>
          <ac:spMkLst>
            <pc:docMk/>
            <pc:sldMk cId="1908658648" sldId="331"/>
            <ac:spMk id="2" creationId="{26C8A9F7-E8AD-D4E3-9DB3-5C73D7B2CE57}"/>
          </ac:spMkLst>
        </pc:spChg>
      </pc:sldChg>
      <pc:sldChg chg="new del modNotesTx">
        <pc:chgData name="McEliece, Lucas" userId="9fea28c4-94f3-4a2d-8434-6c8b24e6b01c" providerId="ADAL" clId="{F3D22070-63A7-48EC-8A1B-54A41A18AE88}" dt="2023-09-18T01:04:41.326" v="13060" actId="2696"/>
        <pc:sldMkLst>
          <pc:docMk/>
          <pc:sldMk cId="808538117" sldId="332"/>
        </pc:sldMkLst>
      </pc:sldChg>
      <pc:sldChg chg="addSp delSp modSp new mod modTransition modClrScheme chgLayout modNotesTx">
        <pc:chgData name="McEliece, Lucas" userId="9fea28c4-94f3-4a2d-8434-6c8b24e6b01c" providerId="ADAL" clId="{F3D22070-63A7-48EC-8A1B-54A41A18AE88}" dt="2023-09-20T21:48:45.378" v="24418"/>
        <pc:sldMkLst>
          <pc:docMk/>
          <pc:sldMk cId="1698533736" sldId="332"/>
        </pc:sldMkLst>
        <pc:spChg chg="del mod ord">
          <ac:chgData name="McEliece, Lucas" userId="9fea28c4-94f3-4a2d-8434-6c8b24e6b01c" providerId="ADAL" clId="{F3D22070-63A7-48EC-8A1B-54A41A18AE88}" dt="2023-09-18T01:16:50.389" v="13674" actId="700"/>
          <ac:spMkLst>
            <pc:docMk/>
            <pc:sldMk cId="1698533736" sldId="332"/>
            <ac:spMk id="2" creationId="{EADF7410-A419-924D-51C8-D32B7A3293FC}"/>
          </ac:spMkLst>
        </pc:spChg>
        <pc:spChg chg="del mod ord">
          <ac:chgData name="McEliece, Lucas" userId="9fea28c4-94f3-4a2d-8434-6c8b24e6b01c" providerId="ADAL" clId="{F3D22070-63A7-48EC-8A1B-54A41A18AE88}" dt="2023-09-18T01:16:50.389" v="13674" actId="700"/>
          <ac:spMkLst>
            <pc:docMk/>
            <pc:sldMk cId="1698533736" sldId="332"/>
            <ac:spMk id="3" creationId="{C6440975-4744-691E-F845-B8D3F1444B2E}"/>
          </ac:spMkLst>
        </pc:spChg>
        <pc:spChg chg="add mod ord">
          <ac:chgData name="McEliece, Lucas" userId="9fea28c4-94f3-4a2d-8434-6c8b24e6b01c" providerId="ADAL" clId="{F3D22070-63A7-48EC-8A1B-54A41A18AE88}" dt="2023-09-18T01:20:16.777" v="13763" actId="20577"/>
          <ac:spMkLst>
            <pc:docMk/>
            <pc:sldMk cId="1698533736" sldId="332"/>
            <ac:spMk id="4" creationId="{2A20DACA-11B5-FE30-E3FD-F3B4E4933EAE}"/>
          </ac:spMkLst>
        </pc:spChg>
        <pc:spChg chg="add del mod ord">
          <ac:chgData name="McEliece, Lucas" userId="9fea28c4-94f3-4a2d-8434-6c8b24e6b01c" providerId="ADAL" clId="{F3D22070-63A7-48EC-8A1B-54A41A18AE88}" dt="2023-09-20T15:08:45.738" v="15649" actId="931"/>
          <ac:spMkLst>
            <pc:docMk/>
            <pc:sldMk cId="1698533736" sldId="332"/>
            <ac:spMk id="5" creationId="{4389578E-0BB4-B2BE-1B94-E0573395EB99}"/>
          </ac:spMkLst>
        </pc:spChg>
        <pc:spChg chg="add del mod ord">
          <ac:chgData name="McEliece, Lucas" userId="9fea28c4-94f3-4a2d-8434-6c8b24e6b01c" providerId="ADAL" clId="{F3D22070-63A7-48EC-8A1B-54A41A18AE88}" dt="2023-09-18T01:19:31.503" v="13734" actId="700"/>
          <ac:spMkLst>
            <pc:docMk/>
            <pc:sldMk cId="1698533736" sldId="332"/>
            <ac:spMk id="6" creationId="{18B1E57B-B85F-9B88-4640-DC23360C54F5}"/>
          </ac:spMkLst>
        </pc:spChg>
        <pc:spChg chg="add del mod ord">
          <ac:chgData name="McEliece, Lucas" userId="9fea28c4-94f3-4a2d-8434-6c8b24e6b01c" providerId="ADAL" clId="{F3D22070-63A7-48EC-8A1B-54A41A18AE88}" dt="2023-09-18T01:19:37.977" v="13738" actId="478"/>
          <ac:spMkLst>
            <pc:docMk/>
            <pc:sldMk cId="1698533736" sldId="332"/>
            <ac:spMk id="7" creationId="{6DDDAB77-0DC8-8320-6819-0B72DD1AB857}"/>
          </ac:spMkLst>
        </pc:spChg>
        <pc:spChg chg="add del mod ord">
          <ac:chgData name="McEliece, Lucas" userId="9fea28c4-94f3-4a2d-8434-6c8b24e6b01c" providerId="ADAL" clId="{F3D22070-63A7-48EC-8A1B-54A41A18AE88}" dt="2023-09-18T01:19:31.503" v="13734" actId="700"/>
          <ac:spMkLst>
            <pc:docMk/>
            <pc:sldMk cId="1698533736" sldId="332"/>
            <ac:spMk id="8" creationId="{24CCD8D6-299F-6AAA-3A4E-475ABBC073A0}"/>
          </ac:spMkLst>
        </pc:spChg>
        <pc:picChg chg="add mod">
          <ac:chgData name="McEliece, Lucas" userId="9fea28c4-94f3-4a2d-8434-6c8b24e6b01c" providerId="ADAL" clId="{F3D22070-63A7-48EC-8A1B-54A41A18AE88}" dt="2023-09-20T15:08:46.743" v="15651" actId="962"/>
          <ac:picMkLst>
            <pc:docMk/>
            <pc:sldMk cId="1698533736" sldId="332"/>
            <ac:picMk id="3" creationId="{8A54A68C-38B7-3358-7823-DFC9FB4F0FD8}"/>
          </ac:picMkLst>
        </pc:picChg>
      </pc:sldChg>
      <pc:sldChg chg="addSp delSp modSp new mod ord modTransition modNotesTx">
        <pc:chgData name="McEliece, Lucas" userId="9fea28c4-94f3-4a2d-8434-6c8b24e6b01c" providerId="ADAL" clId="{F3D22070-63A7-48EC-8A1B-54A41A18AE88}" dt="2023-09-20T21:48:45.378" v="24418"/>
        <pc:sldMkLst>
          <pc:docMk/>
          <pc:sldMk cId="1372539609" sldId="333"/>
        </pc:sldMkLst>
        <pc:spChg chg="mod">
          <ac:chgData name="McEliece, Lucas" userId="9fea28c4-94f3-4a2d-8434-6c8b24e6b01c" providerId="ADAL" clId="{F3D22070-63A7-48EC-8A1B-54A41A18AE88}" dt="2023-09-18T01:20:26.377" v="13773" actId="20577"/>
          <ac:spMkLst>
            <pc:docMk/>
            <pc:sldMk cId="1372539609" sldId="333"/>
            <ac:spMk id="2" creationId="{595BE5F6-B700-A9C1-A3A8-40E57D2AA639}"/>
          </ac:spMkLst>
        </pc:spChg>
        <pc:spChg chg="del">
          <ac:chgData name="McEliece, Lucas" userId="9fea28c4-94f3-4a2d-8434-6c8b24e6b01c" providerId="ADAL" clId="{F3D22070-63A7-48EC-8A1B-54A41A18AE88}" dt="2023-09-20T15:08:29.204" v="15646" actId="931"/>
          <ac:spMkLst>
            <pc:docMk/>
            <pc:sldMk cId="1372539609" sldId="333"/>
            <ac:spMk id="3" creationId="{DC9F8DEB-3519-FBB1-9082-A38036BA31F8}"/>
          </ac:spMkLst>
        </pc:spChg>
        <pc:picChg chg="add mod">
          <ac:chgData name="McEliece, Lucas" userId="9fea28c4-94f3-4a2d-8434-6c8b24e6b01c" providerId="ADAL" clId="{F3D22070-63A7-48EC-8A1B-54A41A18AE88}" dt="2023-09-20T15:08:30.948" v="15648" actId="962"/>
          <ac:picMkLst>
            <pc:docMk/>
            <pc:sldMk cId="1372539609" sldId="333"/>
            <ac:picMk id="5" creationId="{9D44AF4B-1E12-E890-0D6E-1D2EACCE88B9}"/>
          </ac:picMkLst>
        </pc:picChg>
      </pc:sldChg>
      <pc:sldChg chg="addSp delSp modSp new mod modTransition modNotesTx">
        <pc:chgData name="McEliece, Lucas" userId="9fea28c4-94f3-4a2d-8434-6c8b24e6b01c" providerId="ADAL" clId="{F3D22070-63A7-48EC-8A1B-54A41A18AE88}" dt="2023-09-20T21:48:45.378" v="24418"/>
        <pc:sldMkLst>
          <pc:docMk/>
          <pc:sldMk cId="3350072189" sldId="334"/>
        </pc:sldMkLst>
        <pc:spChg chg="mod">
          <ac:chgData name="McEliece, Lucas" userId="9fea28c4-94f3-4a2d-8434-6c8b24e6b01c" providerId="ADAL" clId="{F3D22070-63A7-48EC-8A1B-54A41A18AE88}" dt="2023-09-18T01:20:33.311" v="13787" actId="20577"/>
          <ac:spMkLst>
            <pc:docMk/>
            <pc:sldMk cId="3350072189" sldId="334"/>
            <ac:spMk id="2" creationId="{97FAD4CA-7189-CFDB-BDF5-1081ED9C49F4}"/>
          </ac:spMkLst>
        </pc:spChg>
        <pc:spChg chg="del">
          <ac:chgData name="McEliece, Lucas" userId="9fea28c4-94f3-4a2d-8434-6c8b24e6b01c" providerId="ADAL" clId="{F3D22070-63A7-48EC-8A1B-54A41A18AE88}" dt="2023-09-20T15:09:08.022" v="15652" actId="931"/>
          <ac:spMkLst>
            <pc:docMk/>
            <pc:sldMk cId="3350072189" sldId="334"/>
            <ac:spMk id="3" creationId="{91FB66C7-1896-30E4-27EC-688451694080}"/>
          </ac:spMkLst>
        </pc:spChg>
        <pc:picChg chg="add mod">
          <ac:chgData name="McEliece, Lucas" userId="9fea28c4-94f3-4a2d-8434-6c8b24e6b01c" providerId="ADAL" clId="{F3D22070-63A7-48EC-8A1B-54A41A18AE88}" dt="2023-09-20T15:09:09.025" v="15654" actId="962"/>
          <ac:picMkLst>
            <pc:docMk/>
            <pc:sldMk cId="3350072189" sldId="334"/>
            <ac:picMk id="5" creationId="{2621EC3B-96CE-67B9-9E5F-A4E9F6ABAAB7}"/>
          </ac:picMkLst>
        </pc:picChg>
      </pc:sldChg>
      <pc:sldChg chg="addSp modSp new mod modTransition modNotesTx">
        <pc:chgData name="McEliece, Lucas" userId="9fea28c4-94f3-4a2d-8434-6c8b24e6b01c" providerId="ADAL" clId="{F3D22070-63A7-48EC-8A1B-54A41A18AE88}" dt="2023-09-20T21:48:45.378" v="24418"/>
        <pc:sldMkLst>
          <pc:docMk/>
          <pc:sldMk cId="3293270836" sldId="335"/>
        </pc:sldMkLst>
        <pc:spChg chg="mod">
          <ac:chgData name="McEliece, Lucas" userId="9fea28c4-94f3-4a2d-8434-6c8b24e6b01c" providerId="ADAL" clId="{F3D22070-63A7-48EC-8A1B-54A41A18AE88}" dt="2023-09-20T14:36:20.017" v="15250" actId="27636"/>
          <ac:spMkLst>
            <pc:docMk/>
            <pc:sldMk cId="3293270836" sldId="335"/>
            <ac:spMk id="2" creationId="{43110B9E-F1E1-9B84-3619-6CB75C334476}"/>
          </ac:spMkLst>
        </pc:spChg>
        <pc:picChg chg="add mod">
          <ac:chgData name="McEliece, Lucas" userId="9fea28c4-94f3-4a2d-8434-6c8b24e6b01c" providerId="ADAL" clId="{F3D22070-63A7-48EC-8A1B-54A41A18AE88}" dt="2023-09-20T14:36:39.239" v="15258" actId="1076"/>
          <ac:picMkLst>
            <pc:docMk/>
            <pc:sldMk cId="3293270836" sldId="335"/>
            <ac:picMk id="5" creationId="{102D9312-0108-C3BF-8610-5D5BB7BF7EE2}"/>
          </ac:picMkLst>
        </pc:picChg>
      </pc:sldChg>
      <pc:sldChg chg="addSp delSp modSp new mod modTransition modNotesTx">
        <pc:chgData name="McEliece, Lucas" userId="9fea28c4-94f3-4a2d-8434-6c8b24e6b01c" providerId="ADAL" clId="{F3D22070-63A7-48EC-8A1B-54A41A18AE88}" dt="2023-09-20T22:07:54.242" v="24590" actId="20577"/>
        <pc:sldMkLst>
          <pc:docMk/>
          <pc:sldMk cId="364360058" sldId="336"/>
        </pc:sldMkLst>
        <pc:spChg chg="del">
          <ac:chgData name="McEliece, Lucas" userId="9fea28c4-94f3-4a2d-8434-6c8b24e6b01c" providerId="ADAL" clId="{F3D22070-63A7-48EC-8A1B-54A41A18AE88}" dt="2023-09-20T16:49:29.454" v="16154" actId="931"/>
          <ac:spMkLst>
            <pc:docMk/>
            <pc:sldMk cId="364360058" sldId="336"/>
            <ac:spMk id="3" creationId="{4E7C452B-84CB-0B02-D3BD-8CD20F0FF23E}"/>
          </ac:spMkLst>
        </pc:spChg>
        <pc:picChg chg="add mod">
          <ac:chgData name="McEliece, Lucas" userId="9fea28c4-94f3-4a2d-8434-6c8b24e6b01c" providerId="ADAL" clId="{F3D22070-63A7-48EC-8A1B-54A41A18AE88}" dt="2023-09-20T16:59:34.742" v="16306" actId="14100"/>
          <ac:picMkLst>
            <pc:docMk/>
            <pc:sldMk cId="364360058" sldId="336"/>
            <ac:picMk id="5" creationId="{B2C4B718-6644-E21F-7A36-315C160DC87E}"/>
          </ac:picMkLst>
        </pc:picChg>
      </pc:sldChg>
      <pc:sldChg chg="modSp new del mod">
        <pc:chgData name="McEliece, Lucas" userId="9fea28c4-94f3-4a2d-8434-6c8b24e6b01c" providerId="ADAL" clId="{F3D22070-63A7-48EC-8A1B-54A41A18AE88}" dt="2023-09-20T14:42:27.909" v="15463" actId="2696"/>
        <pc:sldMkLst>
          <pc:docMk/>
          <pc:sldMk cId="2812342707" sldId="336"/>
        </pc:sldMkLst>
        <pc:spChg chg="mod">
          <ac:chgData name="McEliece, Lucas" userId="9fea28c4-94f3-4a2d-8434-6c8b24e6b01c" providerId="ADAL" clId="{F3D22070-63A7-48EC-8A1B-54A41A18AE88}" dt="2023-09-20T14:39:24.383" v="15395" actId="20577"/>
          <ac:spMkLst>
            <pc:docMk/>
            <pc:sldMk cId="2812342707" sldId="336"/>
            <ac:spMk id="2" creationId="{5DF21857-86B6-8F84-9547-DBA6C0AC9D41}"/>
          </ac:spMkLst>
        </pc:spChg>
      </pc:sldChg>
      <pc:sldChg chg="new del">
        <pc:chgData name="McEliece, Lucas" userId="9fea28c4-94f3-4a2d-8434-6c8b24e6b01c" providerId="ADAL" clId="{F3D22070-63A7-48EC-8A1B-54A41A18AE88}" dt="2023-09-20T16:56:26.055" v="16214" actId="47"/>
        <pc:sldMkLst>
          <pc:docMk/>
          <pc:sldMk cId="837674934" sldId="337"/>
        </pc:sldMkLst>
      </pc:sldChg>
      <pc:sldChg chg="modSp new del mod modNotesTx">
        <pc:chgData name="McEliece, Lucas" userId="9fea28c4-94f3-4a2d-8434-6c8b24e6b01c" providerId="ADAL" clId="{F3D22070-63A7-48EC-8A1B-54A41A18AE88}" dt="2023-09-20T19:32:05.222" v="20404" actId="2696"/>
        <pc:sldMkLst>
          <pc:docMk/>
          <pc:sldMk cId="1492230358" sldId="337"/>
        </pc:sldMkLst>
        <pc:spChg chg="mod">
          <ac:chgData name="McEliece, Lucas" userId="9fea28c4-94f3-4a2d-8434-6c8b24e6b01c" providerId="ADAL" clId="{F3D22070-63A7-48EC-8A1B-54A41A18AE88}" dt="2023-09-20T19:26:48.717" v="20247" actId="20577"/>
          <ac:spMkLst>
            <pc:docMk/>
            <pc:sldMk cId="1492230358" sldId="337"/>
            <ac:spMk id="2" creationId="{07ACEF19-3F5F-FDAE-D112-A087250C91E9}"/>
          </ac:spMkLst>
        </pc:spChg>
      </pc:sldChg>
      <pc:sldChg chg="new del">
        <pc:chgData name="McEliece, Lucas" userId="9fea28c4-94f3-4a2d-8434-6c8b24e6b01c" providerId="ADAL" clId="{F3D22070-63A7-48EC-8A1B-54A41A18AE88}" dt="2023-09-20T20:00:18.431" v="21151" actId="47"/>
        <pc:sldMkLst>
          <pc:docMk/>
          <pc:sldMk cId="3987310051" sldId="337"/>
        </pc:sldMkLst>
      </pc:sldChg>
      <pc:sldChg chg="new del">
        <pc:chgData name="McEliece, Lucas" userId="9fea28c4-94f3-4a2d-8434-6c8b24e6b01c" providerId="ADAL" clId="{F3D22070-63A7-48EC-8A1B-54A41A18AE88}" dt="2023-09-20T16:56:27.375" v="16215" actId="47"/>
        <pc:sldMkLst>
          <pc:docMk/>
          <pc:sldMk cId="778715149" sldId="33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EE7877-3D6D-4BF6-8A7D-91BEA9C0B03D}" type="slidenum">
              <a:rPr lang="en-US" smtClean="0"/>
              <a:t>‹#›</a:t>
            </a:fld>
            <a:endParaRPr lang="en-US"/>
          </a:p>
        </p:txBody>
      </p:sp>
    </p:spTree>
    <p:extLst>
      <p:ext uri="{BB962C8B-B14F-4D97-AF65-F5344CB8AC3E}">
        <p14:creationId xmlns:p14="http://schemas.microsoft.com/office/powerpoint/2010/main" val="3130042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5FE42-B1B0-47D2-BDFD-F24A5A6FF1A8}" type="datetimeFigureOut">
              <a:rPr lang="en-US" smtClean="0"/>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01D72F-D42B-45DA-A8F1-9FDF22A93D6F}" type="slidenum">
              <a:rPr lang="en-US" smtClean="0"/>
              <a:t>‹#›</a:t>
            </a:fld>
            <a:endParaRPr lang="en-US"/>
          </a:p>
        </p:txBody>
      </p:sp>
    </p:spTree>
    <p:extLst>
      <p:ext uri="{BB962C8B-B14F-4D97-AF65-F5344CB8AC3E}">
        <p14:creationId xmlns:p14="http://schemas.microsoft.com/office/powerpoint/2010/main" val="1202776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1016/S0169-8141(02)00190-7"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d11b1426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d11b1426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issue at hand is that back pain is the leading cause of disability globally. Lifting and mechanical loading is considered a risk factor for the development and exacerbation of back pain. Work related low back pain typically occurs due to overload lifting. IT causes substantial disability, excessive medical costs.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Unraveling the complexity of low back pain</a:t>
            </a:r>
          </a:p>
          <a:p>
            <a:pPr marL="0" lvl="0" indent="0" algn="l" rtl="0">
              <a:spcBef>
                <a:spcPts val="0"/>
              </a:spcBef>
              <a:spcAft>
                <a:spcPts val="0"/>
              </a:spcAft>
              <a:buNone/>
            </a:pPr>
            <a:r>
              <a:rPr lang="en-US" dirty="0"/>
              <a:t>Occupational </a:t>
            </a:r>
            <a:r>
              <a:rPr lang="en-US" dirty="0" err="1"/>
              <a:t>intervntions</a:t>
            </a:r>
            <a:r>
              <a:rPr lang="en-US" dirty="0"/>
              <a:t> for prevention of back pain</a:t>
            </a:r>
          </a:p>
          <a:p>
            <a:pPr marL="0" lvl="0" indent="0" algn="l" rtl="0">
              <a:spcBef>
                <a:spcPts val="0"/>
              </a:spcBef>
              <a:spcAft>
                <a:spcPts val="0"/>
              </a:spcAft>
              <a:buNone/>
            </a:pPr>
            <a:r>
              <a:rPr lang="en-US" dirty="0"/>
              <a:t>Flex or not to flex</a:t>
            </a:r>
          </a:p>
          <a:p>
            <a:pPr marL="0" lvl="0" indent="0" algn="l" rtl="0">
              <a:spcBef>
                <a:spcPts val="0"/>
              </a:spcBef>
              <a:spcAft>
                <a:spcPts val="0"/>
              </a:spcAft>
              <a:buNone/>
            </a:pPr>
            <a:r>
              <a:rPr lang="en-US" dirty="0"/>
              <a:t>Questioning value of manual material</a:t>
            </a:r>
          </a:p>
          <a:p>
            <a:pPr marL="0" lvl="0" indent="0" algn="l" rtl="0">
              <a:spcBef>
                <a:spcPts val="0"/>
              </a:spcBef>
              <a:spcAft>
                <a:spcPts val="0"/>
              </a:spcAft>
              <a:buNone/>
            </a:pPr>
            <a:r>
              <a:rPr lang="en-US" dirty="0"/>
              <a:t>Progressive fatigue effects on</a:t>
            </a:r>
          </a:p>
          <a:p>
            <a:pPr marL="0" lvl="0" indent="0" algn="l" rtl="0">
              <a:spcBef>
                <a:spcPts val="0"/>
              </a:spcBef>
              <a:spcAft>
                <a:spcPts val="0"/>
              </a:spcAft>
              <a:buNone/>
            </a:pPr>
            <a:r>
              <a:rPr lang="en-US" dirty="0"/>
              <a:t>Squat lifting imposes higher peak and muscle loading</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78a8795ba8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78a8795ba8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They found that a moderate to light load with repetitive cycles of flexion caused posterior disc herniations, and with increasing weight, can even cause endplate failure. They took this information and concluded that disc tears occur over time, and while it may feel like isolated movements account for discogenic injuries, in reality it is the repetitive loading that causes micro trauma eventually building to tissue failure.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This is the most commonly cited study of this type, but it is not the only study of its type, various authors have done this with varying degrees of flexion, rotation, compression, movement frequency, and speed. They have tried to simulate how people move using different time frames and differing ideas of tasks they are trying to simulate. The commonality with these studies is it does show damage build over time. Even when trying to simulate things like running,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b="1" dirty="0">
                <a:solidFill>
                  <a:schemeClr val="dk1"/>
                </a:solidFill>
              </a:rPr>
              <a:t>which is interesting considering more recent evidence that running is associated with increased disc height.- SOURCE?</a:t>
            </a:r>
            <a:endParaRPr b="1"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lnSpc>
                <a:spcPct val="150000"/>
              </a:lnSpc>
              <a:spcBef>
                <a:spcPts val="0"/>
              </a:spcBef>
              <a:spcAft>
                <a:spcPts val="0"/>
              </a:spcAft>
              <a:buNone/>
            </a:pPr>
            <a:r>
              <a:rPr lang="en" sz="600" dirty="0">
                <a:solidFill>
                  <a:srgbClr val="212121"/>
                </a:solidFill>
                <a:highlight>
                  <a:srgbClr val="FFFFFF"/>
                </a:highlight>
              </a:rPr>
              <a:t>Thoreson O, Ekström L, Hansson HA, et al. The effect of repetitive flexion and extension fatigue loading on the young porcine lumbar spine, a feasibility study of MRI and histological analyses. </a:t>
            </a:r>
            <a:r>
              <a:rPr lang="en" sz="600" i="1" dirty="0">
                <a:solidFill>
                  <a:srgbClr val="212121"/>
                </a:solidFill>
                <a:highlight>
                  <a:srgbClr val="FFFFFF"/>
                </a:highlight>
              </a:rPr>
              <a:t>J Exp Orthop</a:t>
            </a:r>
            <a:r>
              <a:rPr lang="en" sz="600" dirty="0">
                <a:solidFill>
                  <a:srgbClr val="212121"/>
                </a:solidFill>
                <a:highlight>
                  <a:srgbClr val="FFFFFF"/>
                </a:highlight>
              </a:rPr>
              <a:t>. 2017;4(1):16. doi:10.1186/s40634-017-0091-7</a:t>
            </a:r>
            <a:endParaRPr sz="600" dirty="0">
              <a:solidFill>
                <a:srgbClr val="212121"/>
              </a:solidFill>
              <a:highlight>
                <a:srgbClr val="FFFFFF"/>
              </a:highlight>
            </a:endParaRPr>
          </a:p>
          <a:p>
            <a:pPr marL="0" lvl="0" indent="0" algn="l" rtl="0">
              <a:lnSpc>
                <a:spcPct val="150000"/>
              </a:lnSpc>
              <a:spcBef>
                <a:spcPts val="0"/>
              </a:spcBef>
              <a:spcAft>
                <a:spcPts val="0"/>
              </a:spcAft>
              <a:buNone/>
            </a:pPr>
            <a:endParaRPr sz="600" dirty="0">
              <a:solidFill>
                <a:srgbClr val="212121"/>
              </a:solidFill>
              <a:highlight>
                <a:srgbClr val="FFFFFF"/>
              </a:highlight>
            </a:endParaRPr>
          </a:p>
          <a:p>
            <a:pPr marL="0" lvl="0" indent="0" algn="l" rtl="0">
              <a:lnSpc>
                <a:spcPct val="150000"/>
              </a:lnSpc>
              <a:spcBef>
                <a:spcPts val="0"/>
              </a:spcBef>
              <a:spcAft>
                <a:spcPts val="0"/>
              </a:spcAft>
              <a:buNone/>
            </a:pPr>
            <a:r>
              <a:rPr lang="en" sz="600" dirty="0">
                <a:solidFill>
                  <a:srgbClr val="212121"/>
                </a:solidFill>
                <a:highlight>
                  <a:srgbClr val="FFFFFF"/>
                </a:highlight>
              </a:rPr>
              <a:t>Callaghan JP, McGill SM. Intervertebral disc herniation: studies on a porcine model exposed to highly repetitive flexion/extension motion with compressive force. </a:t>
            </a:r>
            <a:r>
              <a:rPr lang="en" sz="600" i="1" dirty="0">
                <a:solidFill>
                  <a:srgbClr val="212121"/>
                </a:solidFill>
                <a:highlight>
                  <a:srgbClr val="FFFFFF"/>
                </a:highlight>
              </a:rPr>
              <a:t>Clin Biomech (Bristol, Avon)</a:t>
            </a:r>
            <a:r>
              <a:rPr lang="en" sz="600" dirty="0">
                <a:solidFill>
                  <a:srgbClr val="212121"/>
                </a:solidFill>
                <a:highlight>
                  <a:srgbClr val="FFFFFF"/>
                </a:highlight>
              </a:rPr>
              <a:t>. 2001;16(1):28-37. doi:10.1016/s0268-0033(00)00063-2</a:t>
            </a:r>
            <a:endParaRPr sz="600" dirty="0">
              <a:solidFill>
                <a:srgbClr val="212121"/>
              </a:solidFill>
              <a:highlight>
                <a:srgbClr val="FFFFFF"/>
              </a:highlight>
            </a:endParaRPr>
          </a:p>
          <a:p>
            <a:pPr marL="0" lvl="0" indent="0" algn="l" rtl="0">
              <a:lnSpc>
                <a:spcPct val="150000"/>
              </a:lnSpc>
              <a:spcBef>
                <a:spcPts val="0"/>
              </a:spcBef>
              <a:spcAft>
                <a:spcPts val="0"/>
              </a:spcAft>
              <a:buNone/>
            </a:pPr>
            <a:endParaRPr lang="en-US" sz="1200" dirty="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n-US" sz="1200" dirty="0" err="1">
                <a:solidFill>
                  <a:srgbClr val="212121"/>
                </a:solidFill>
                <a:highlight>
                  <a:srgbClr val="FFFFFF"/>
                </a:highlight>
                <a:latin typeface="Roboto"/>
                <a:ea typeface="Roboto"/>
                <a:cs typeface="Roboto"/>
                <a:sym typeface="Roboto"/>
              </a:rPr>
              <a:t>Mcgill</a:t>
            </a:r>
            <a:r>
              <a:rPr lang="en-US" sz="1200" dirty="0">
                <a:solidFill>
                  <a:srgbClr val="212121"/>
                </a:solidFill>
                <a:highlight>
                  <a:srgbClr val="FFFFFF"/>
                </a:highlight>
                <a:latin typeface="Roboto"/>
                <a:ea typeface="Roboto"/>
                <a:cs typeface="Roboto"/>
                <a:sym typeface="Roboto"/>
              </a:rPr>
              <a:t> biomechanics of a low back injury</a:t>
            </a:r>
            <a:endParaRPr sz="1200" dirty="0">
              <a:solidFill>
                <a:srgbClr val="212121"/>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78a8795ba8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78a8795ba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With lifting as a risk factor for low back pain and injury, mathematic support, and cadaveric studies shedding light on patho mechanics and tissue failures, the idea that a neutral spine position is reinforced.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Neutral spine would help reduce the stress on the spine, and keep you in the sub- failure threshold longer</a:t>
            </a:r>
          </a:p>
          <a:p>
            <a:pPr marL="0" lvl="0" indent="0" algn="l" rtl="0">
              <a:spcBef>
                <a:spcPts val="0"/>
              </a:spcBef>
              <a:spcAft>
                <a:spcPts val="0"/>
              </a:spcAft>
              <a:buNone/>
            </a:pPr>
            <a:endParaRPr lang="en"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7d11b14261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7d11b14261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Cadaveric and biomechanical studies are nice, but there is a significant difference between cadaveric tissue and living tissue.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Cadaveric studies show that the thoracolumbar column can withstand </a:t>
            </a:r>
            <a:r>
              <a:rPr lang="en-US" dirty="0" err="1"/>
              <a:t>60N</a:t>
            </a:r>
            <a:r>
              <a:rPr lang="en-US" dirty="0"/>
              <a:t> of force before collapsing, however in living tissue, powerlifters could experience up to 18,000 N of compressive forces during a lift and be fine.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r>
              <a:rPr lang="en" dirty="0"/>
              <a:t>The next question became what are the forces exerted on the spine during various movement styles. There are a lot of options for movement, however the bulk of the literature is focused on polar ends of the spectrum: stoop lifting (knees straight, spine flexed) and squat lifting (knees bent, straight back). There is a wealth of literature measuring these forces, I have tried to reign them in and pick the more recent and what I feel are the higher quality studies with  relatively similar methodologies so I am not completely comparing apples to oranges.</a:t>
            </a:r>
          </a:p>
          <a:p>
            <a:pPr marL="0" lvl="0" indent="0" algn="l" rtl="0">
              <a:spcBef>
                <a:spcPts val="0"/>
              </a:spcBef>
              <a:spcAft>
                <a:spcPts val="0"/>
              </a:spcAft>
              <a:buNone/>
            </a:pPr>
            <a:endParaRPr lang="en" dirty="0"/>
          </a:p>
          <a:p>
            <a:pPr marL="0" lvl="0" indent="0" algn="l" rtl="0">
              <a:spcBef>
                <a:spcPts val="0"/>
              </a:spcBef>
              <a:spcAft>
                <a:spcPts val="0"/>
              </a:spcAft>
              <a:buNone/>
            </a:pPr>
            <a:r>
              <a:rPr lang="en-US" dirty="0"/>
              <a:t>W</a:t>
            </a:r>
            <a:r>
              <a:rPr lang="en" dirty="0"/>
              <a:t>hy are we not using evidence to optimize movement</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50000"/>
              </a:lnSpc>
              <a:spcBef>
                <a:spcPts val="0"/>
              </a:spcBef>
              <a:spcAft>
                <a:spcPts val="0"/>
              </a:spcAft>
              <a:buClr>
                <a:schemeClr val="dk1"/>
              </a:buClr>
              <a:buSzPts val="1100"/>
              <a:buFont typeface="Arial"/>
              <a:buNone/>
            </a:pPr>
            <a:r>
              <a:rPr lang="en-US" sz="1200" dirty="0">
                <a:solidFill>
                  <a:srgbClr val="212121"/>
                </a:solidFill>
                <a:highlight>
                  <a:schemeClr val="lt1"/>
                </a:highlight>
                <a:latin typeface="Roboto"/>
                <a:ea typeface="Roboto"/>
                <a:cs typeface="Roboto"/>
                <a:sym typeface="Roboto"/>
              </a:rPr>
              <a:t>Unlike the previous study I mentioned, there was a significantly lower compression with stoop lifting compared to squat lifting and even free style lifting at all motion segments. Like the phenomena that have previously been demonstrated, there was a gradual increase in force with more caudal segments</a:t>
            </a:r>
            <a:endParaRPr lang="en" sz="1200" dirty="0">
              <a:solidFill>
                <a:srgbClr val="212121"/>
              </a:solidFill>
              <a:highlight>
                <a:srgbClr val="FFFFFF"/>
              </a:highlight>
              <a:latin typeface="Roboto"/>
              <a:ea typeface="Roboto"/>
              <a:cs typeface="Roboto"/>
              <a:sym typeface="Roboto"/>
            </a:endParaRPr>
          </a:p>
          <a:p>
            <a:endParaRPr lang="en-US" dirty="0"/>
          </a:p>
          <a:p>
            <a:pPr marL="0" lvl="0" indent="0" algn="l" rtl="0">
              <a:lnSpc>
                <a:spcPct val="150000"/>
              </a:lnSpc>
              <a:spcBef>
                <a:spcPts val="0"/>
              </a:spcBef>
              <a:spcAft>
                <a:spcPts val="0"/>
              </a:spcAft>
              <a:buNone/>
            </a:pPr>
            <a:r>
              <a:rPr lang="en-US" sz="1200" dirty="0">
                <a:solidFill>
                  <a:srgbClr val="212121"/>
                </a:solidFill>
                <a:highlight>
                  <a:srgbClr val="FFFFFF"/>
                </a:highlight>
                <a:latin typeface="Roboto"/>
                <a:ea typeface="Roboto"/>
                <a:cs typeface="Roboto"/>
                <a:sym typeface="Roboto"/>
              </a:rPr>
              <a:t>Further breaking down forces revealed higher compression and shear throughout the spine. For both styles of lifting, compression and shear gradually increased with more caudal segments, with the most compression and shear occurring at </a:t>
            </a:r>
            <a:r>
              <a:rPr lang="en-US" sz="1200" dirty="0" err="1">
                <a:solidFill>
                  <a:srgbClr val="212121"/>
                </a:solidFill>
                <a:highlight>
                  <a:srgbClr val="FFFFFF"/>
                </a:highlight>
                <a:latin typeface="Roboto"/>
                <a:ea typeface="Roboto"/>
                <a:cs typeface="Roboto"/>
                <a:sym typeface="Roboto"/>
              </a:rPr>
              <a:t>L5</a:t>
            </a:r>
            <a:r>
              <a:rPr lang="en-US" sz="1200" dirty="0">
                <a:solidFill>
                  <a:srgbClr val="212121"/>
                </a:solidFill>
                <a:highlight>
                  <a:srgbClr val="FFFFFF"/>
                </a:highlight>
                <a:latin typeface="Roboto"/>
                <a:ea typeface="Roboto"/>
                <a:cs typeface="Roboto"/>
                <a:sym typeface="Roboto"/>
              </a:rPr>
              <a:t>/</a:t>
            </a:r>
            <a:r>
              <a:rPr lang="en-US" sz="1200" dirty="0" err="1">
                <a:solidFill>
                  <a:srgbClr val="212121"/>
                </a:solidFill>
                <a:highlight>
                  <a:srgbClr val="FFFFFF"/>
                </a:highlight>
                <a:latin typeface="Roboto"/>
                <a:ea typeface="Roboto"/>
                <a:cs typeface="Roboto"/>
                <a:sym typeface="Roboto"/>
              </a:rPr>
              <a:t>S1</a:t>
            </a:r>
            <a:r>
              <a:rPr lang="en-US" sz="1200" dirty="0">
                <a:solidFill>
                  <a:srgbClr val="212121"/>
                </a:solidFill>
                <a:highlight>
                  <a:srgbClr val="FFFFFF"/>
                </a:highlight>
                <a:latin typeface="Roboto"/>
                <a:ea typeface="Roboto"/>
                <a:cs typeface="Roboto"/>
                <a:sym typeface="Roboto"/>
              </a:rPr>
              <a:t>. The loaded forces were roughly double of what was seen for unloaded movements.</a:t>
            </a:r>
          </a:p>
          <a:p>
            <a:pPr marL="0" lvl="0" indent="0" algn="l" rtl="0">
              <a:lnSpc>
                <a:spcPct val="150000"/>
              </a:lnSpc>
              <a:spcBef>
                <a:spcPts val="0"/>
              </a:spcBef>
              <a:spcAft>
                <a:spcPts val="0"/>
              </a:spcAft>
              <a:buNone/>
            </a:pPr>
            <a:endParaRPr lang="en-US" sz="1200" dirty="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r>
              <a:rPr lang="en-US" sz="1200" dirty="0" err="1">
                <a:solidFill>
                  <a:srgbClr val="212121"/>
                </a:solidFill>
                <a:highlight>
                  <a:srgbClr val="FFFFFF"/>
                </a:highlight>
                <a:latin typeface="Roboto"/>
                <a:ea typeface="Roboto"/>
                <a:cs typeface="Roboto"/>
                <a:sym typeface="Roboto"/>
              </a:rPr>
              <a:t>Bazrgari</a:t>
            </a:r>
            <a:r>
              <a:rPr lang="en-US" sz="1200" dirty="0">
                <a:solidFill>
                  <a:srgbClr val="212121"/>
                </a:solidFill>
                <a:highlight>
                  <a:srgbClr val="FFFFFF"/>
                </a:highlight>
                <a:latin typeface="Roboto"/>
                <a:ea typeface="Roboto"/>
                <a:cs typeface="Roboto"/>
                <a:sym typeface="Roboto"/>
              </a:rPr>
              <a:t> B, Shirazi-</a:t>
            </a:r>
            <a:r>
              <a:rPr lang="en-US" sz="1200" dirty="0" err="1">
                <a:solidFill>
                  <a:srgbClr val="212121"/>
                </a:solidFill>
                <a:highlight>
                  <a:srgbClr val="FFFFFF"/>
                </a:highlight>
                <a:latin typeface="Roboto"/>
                <a:ea typeface="Roboto"/>
                <a:cs typeface="Roboto"/>
                <a:sym typeface="Roboto"/>
              </a:rPr>
              <a:t>Adl</a:t>
            </a:r>
            <a:r>
              <a:rPr lang="en-US" sz="1200" dirty="0">
                <a:solidFill>
                  <a:srgbClr val="212121"/>
                </a:solidFill>
                <a:highlight>
                  <a:srgbClr val="FFFFFF"/>
                </a:highlight>
                <a:latin typeface="Roboto"/>
                <a:ea typeface="Roboto"/>
                <a:cs typeface="Roboto"/>
                <a:sym typeface="Roboto"/>
              </a:rPr>
              <a:t> A, </a:t>
            </a:r>
            <a:r>
              <a:rPr lang="en-US" sz="1200" dirty="0" err="1">
                <a:solidFill>
                  <a:srgbClr val="212121"/>
                </a:solidFill>
                <a:highlight>
                  <a:srgbClr val="FFFFFF"/>
                </a:highlight>
                <a:latin typeface="Roboto"/>
                <a:ea typeface="Roboto"/>
                <a:cs typeface="Roboto"/>
                <a:sym typeface="Roboto"/>
              </a:rPr>
              <a:t>Arjmand</a:t>
            </a:r>
            <a:r>
              <a:rPr lang="en-US" sz="1200" dirty="0">
                <a:solidFill>
                  <a:srgbClr val="212121"/>
                </a:solidFill>
                <a:highlight>
                  <a:srgbClr val="FFFFFF"/>
                </a:highlight>
                <a:latin typeface="Roboto"/>
                <a:ea typeface="Roboto"/>
                <a:cs typeface="Roboto"/>
                <a:sym typeface="Roboto"/>
              </a:rPr>
              <a:t> N. Analysis of squat and stoop dynamic liftings: muscle forces and internal spinal loads. </a:t>
            </a:r>
            <a:r>
              <a:rPr lang="en-US" sz="1200" i="1" dirty="0" err="1">
                <a:solidFill>
                  <a:srgbClr val="212121"/>
                </a:solidFill>
                <a:highlight>
                  <a:srgbClr val="FFFFFF"/>
                </a:highlight>
                <a:latin typeface="Roboto"/>
                <a:ea typeface="Roboto"/>
                <a:cs typeface="Roboto"/>
                <a:sym typeface="Roboto"/>
              </a:rPr>
              <a:t>Eur</a:t>
            </a:r>
            <a:r>
              <a:rPr lang="en-US" sz="1200" i="1" dirty="0">
                <a:solidFill>
                  <a:srgbClr val="212121"/>
                </a:solidFill>
                <a:highlight>
                  <a:srgbClr val="FFFFFF"/>
                </a:highlight>
                <a:latin typeface="Roboto"/>
                <a:ea typeface="Roboto"/>
                <a:cs typeface="Roboto"/>
                <a:sym typeface="Roboto"/>
              </a:rPr>
              <a:t> Spine J</a:t>
            </a:r>
            <a:r>
              <a:rPr lang="en-US" sz="1200" dirty="0">
                <a:solidFill>
                  <a:srgbClr val="212121"/>
                </a:solidFill>
                <a:highlight>
                  <a:srgbClr val="FFFFFF"/>
                </a:highlight>
                <a:latin typeface="Roboto"/>
                <a:ea typeface="Roboto"/>
                <a:cs typeface="Roboto"/>
                <a:sym typeface="Roboto"/>
              </a:rPr>
              <a:t>. 2007;16(5):687-699. </a:t>
            </a:r>
            <a:r>
              <a:rPr lang="en-US" sz="1200" dirty="0" err="1">
                <a:solidFill>
                  <a:srgbClr val="212121"/>
                </a:solidFill>
                <a:highlight>
                  <a:srgbClr val="FFFFFF"/>
                </a:highlight>
                <a:latin typeface="Roboto"/>
                <a:ea typeface="Roboto"/>
                <a:cs typeface="Roboto"/>
                <a:sym typeface="Roboto"/>
              </a:rPr>
              <a:t>doi:10.1007</a:t>
            </a:r>
            <a:r>
              <a:rPr lang="en-US" sz="1200" dirty="0">
                <a:solidFill>
                  <a:srgbClr val="212121"/>
                </a:solidFill>
                <a:highlight>
                  <a:srgbClr val="FFFFFF"/>
                </a:highlight>
                <a:latin typeface="Roboto"/>
                <a:ea typeface="Roboto"/>
                <a:cs typeface="Roboto"/>
                <a:sym typeface="Roboto"/>
              </a:rPr>
              <a:t>/</a:t>
            </a:r>
            <a:r>
              <a:rPr lang="en-US" sz="1200" dirty="0" err="1">
                <a:solidFill>
                  <a:srgbClr val="212121"/>
                </a:solidFill>
                <a:highlight>
                  <a:srgbClr val="FFFFFF"/>
                </a:highlight>
                <a:latin typeface="Roboto"/>
                <a:ea typeface="Roboto"/>
                <a:cs typeface="Roboto"/>
                <a:sym typeface="Roboto"/>
              </a:rPr>
              <a:t>s00586</a:t>
            </a:r>
            <a:r>
              <a:rPr lang="en-US" sz="1200" dirty="0">
                <a:solidFill>
                  <a:srgbClr val="212121"/>
                </a:solidFill>
                <a:highlight>
                  <a:srgbClr val="FFFFFF"/>
                </a:highlight>
                <a:latin typeface="Roboto"/>
                <a:ea typeface="Roboto"/>
                <a:cs typeface="Roboto"/>
                <a:sym typeface="Roboto"/>
              </a:rPr>
              <a:t>-006-0240-7</a:t>
            </a:r>
          </a:p>
          <a:p>
            <a:pPr marL="0" lvl="0" indent="0" algn="l" rtl="0">
              <a:lnSpc>
                <a:spcPct val="150000"/>
              </a:lnSpc>
              <a:spcBef>
                <a:spcPts val="0"/>
              </a:spcBef>
              <a:spcAft>
                <a:spcPts val="0"/>
              </a:spcAft>
              <a:buClr>
                <a:schemeClr val="dk1"/>
              </a:buClr>
              <a:buSzPts val="1100"/>
              <a:buFont typeface="Arial"/>
              <a:buNone/>
            </a:pPr>
            <a:endParaRPr lang="en-US" sz="1200" dirty="0">
              <a:solidFill>
                <a:srgbClr val="212121"/>
              </a:solidFill>
              <a:highlight>
                <a:srgbClr val="FFFFFF"/>
              </a:highlight>
              <a:latin typeface="Roboto"/>
              <a:ea typeface="Roboto"/>
              <a:cs typeface="Roboto"/>
              <a:sym typeface="Roboto"/>
            </a:endParaRPr>
          </a:p>
          <a:p>
            <a:pPr marL="0" marR="0" lvl="0" indent="0" algn="l" defTabSz="914400" rtl="0" eaLnBrk="1" fontAlgn="auto" latinLnBrk="0" hangingPunct="1">
              <a:lnSpc>
                <a:spcPct val="150000"/>
              </a:lnSpc>
              <a:spcBef>
                <a:spcPts val="0"/>
              </a:spcBef>
              <a:spcAft>
                <a:spcPts val="0"/>
              </a:spcAft>
              <a:buClr>
                <a:schemeClr val="dk1"/>
              </a:buClr>
              <a:buSzPts val="1100"/>
              <a:buFont typeface="Arial"/>
              <a:buNone/>
              <a:tabLst/>
              <a:defRPr/>
            </a:pPr>
            <a:r>
              <a:rPr lang="en-US" sz="1200" dirty="0">
                <a:solidFill>
                  <a:srgbClr val="212121"/>
                </a:solidFill>
                <a:highlight>
                  <a:schemeClr val="lt1"/>
                </a:highlight>
                <a:latin typeface="Roboto"/>
                <a:ea typeface="Roboto"/>
                <a:cs typeface="Roboto"/>
                <a:sym typeface="Roboto"/>
              </a:rPr>
              <a:t>von </a:t>
            </a:r>
            <a:r>
              <a:rPr lang="en-US" sz="1200" dirty="0" err="1">
                <a:solidFill>
                  <a:srgbClr val="212121"/>
                </a:solidFill>
                <a:highlight>
                  <a:schemeClr val="lt1"/>
                </a:highlight>
                <a:latin typeface="Roboto"/>
                <a:ea typeface="Roboto"/>
                <a:cs typeface="Roboto"/>
                <a:sym typeface="Roboto"/>
              </a:rPr>
              <a:t>Arx</a:t>
            </a:r>
            <a:r>
              <a:rPr lang="en-US" sz="1200" dirty="0">
                <a:solidFill>
                  <a:srgbClr val="212121"/>
                </a:solidFill>
                <a:highlight>
                  <a:schemeClr val="lt1"/>
                </a:highlight>
                <a:latin typeface="Roboto"/>
                <a:ea typeface="Roboto"/>
                <a:cs typeface="Roboto"/>
                <a:sym typeface="Roboto"/>
              </a:rPr>
              <a:t> M, </a:t>
            </a:r>
            <a:r>
              <a:rPr lang="en-US" sz="1200" dirty="0" err="1">
                <a:solidFill>
                  <a:srgbClr val="212121"/>
                </a:solidFill>
                <a:highlight>
                  <a:schemeClr val="lt1"/>
                </a:highlight>
                <a:latin typeface="Roboto"/>
                <a:ea typeface="Roboto"/>
                <a:cs typeface="Roboto"/>
                <a:sym typeface="Roboto"/>
              </a:rPr>
              <a:t>Liechti</a:t>
            </a:r>
            <a:r>
              <a:rPr lang="en-US" sz="1200" dirty="0">
                <a:solidFill>
                  <a:srgbClr val="212121"/>
                </a:solidFill>
                <a:highlight>
                  <a:schemeClr val="lt1"/>
                </a:highlight>
                <a:latin typeface="Roboto"/>
                <a:ea typeface="Roboto"/>
                <a:cs typeface="Roboto"/>
                <a:sym typeface="Roboto"/>
              </a:rPr>
              <a:t> M, Connolly L, </a:t>
            </a:r>
            <a:r>
              <a:rPr lang="en-US" sz="1200" dirty="0" err="1">
                <a:solidFill>
                  <a:srgbClr val="212121"/>
                </a:solidFill>
                <a:highlight>
                  <a:schemeClr val="lt1"/>
                </a:highlight>
                <a:latin typeface="Roboto"/>
                <a:ea typeface="Roboto"/>
                <a:cs typeface="Roboto"/>
                <a:sym typeface="Roboto"/>
              </a:rPr>
              <a:t>Bangerter</a:t>
            </a:r>
            <a:r>
              <a:rPr lang="en-US" sz="1200" dirty="0">
                <a:solidFill>
                  <a:srgbClr val="212121"/>
                </a:solidFill>
                <a:highlight>
                  <a:schemeClr val="lt1"/>
                </a:highlight>
                <a:latin typeface="Roboto"/>
                <a:ea typeface="Roboto"/>
                <a:cs typeface="Roboto"/>
                <a:sym typeface="Roboto"/>
              </a:rPr>
              <a:t> C, Meier ML, Schmid S. From Stoop to Squat: A Comprehensive Analysis of Lumbar Loading Among Different Lifting Styles. </a:t>
            </a:r>
            <a:r>
              <a:rPr lang="en-US" sz="1200" i="1" dirty="0">
                <a:solidFill>
                  <a:srgbClr val="212121"/>
                </a:solidFill>
                <a:highlight>
                  <a:schemeClr val="lt1"/>
                </a:highlight>
                <a:latin typeface="Roboto"/>
                <a:ea typeface="Roboto"/>
                <a:cs typeface="Roboto"/>
                <a:sym typeface="Roboto"/>
              </a:rPr>
              <a:t>Front </a:t>
            </a:r>
            <a:r>
              <a:rPr lang="en-US" sz="1200" i="1" dirty="0" err="1">
                <a:solidFill>
                  <a:srgbClr val="212121"/>
                </a:solidFill>
                <a:highlight>
                  <a:schemeClr val="lt1"/>
                </a:highlight>
                <a:latin typeface="Roboto"/>
                <a:ea typeface="Roboto"/>
                <a:cs typeface="Roboto"/>
                <a:sym typeface="Roboto"/>
              </a:rPr>
              <a:t>Bioeng</a:t>
            </a:r>
            <a:r>
              <a:rPr lang="en-US" sz="1200" i="1" dirty="0">
                <a:solidFill>
                  <a:srgbClr val="212121"/>
                </a:solidFill>
                <a:highlight>
                  <a:schemeClr val="lt1"/>
                </a:highlight>
                <a:latin typeface="Roboto"/>
                <a:ea typeface="Roboto"/>
                <a:cs typeface="Roboto"/>
                <a:sym typeface="Roboto"/>
              </a:rPr>
              <a:t> </a:t>
            </a:r>
            <a:r>
              <a:rPr lang="en-US" sz="1200" i="1" dirty="0" err="1">
                <a:solidFill>
                  <a:srgbClr val="212121"/>
                </a:solidFill>
                <a:highlight>
                  <a:schemeClr val="lt1"/>
                </a:highlight>
                <a:latin typeface="Roboto"/>
                <a:ea typeface="Roboto"/>
                <a:cs typeface="Roboto"/>
                <a:sym typeface="Roboto"/>
              </a:rPr>
              <a:t>Biotechnol</a:t>
            </a:r>
            <a:r>
              <a:rPr lang="en-US" sz="1200" dirty="0">
                <a:solidFill>
                  <a:srgbClr val="212121"/>
                </a:solidFill>
                <a:highlight>
                  <a:schemeClr val="lt1"/>
                </a:highlight>
                <a:latin typeface="Roboto"/>
                <a:ea typeface="Roboto"/>
                <a:cs typeface="Roboto"/>
                <a:sym typeface="Roboto"/>
              </a:rPr>
              <a:t>. 2021;9:769117. Published 2021 Nov 4. </a:t>
            </a:r>
            <a:r>
              <a:rPr lang="en-US" sz="1200" dirty="0" err="1">
                <a:solidFill>
                  <a:srgbClr val="212121"/>
                </a:solidFill>
                <a:highlight>
                  <a:schemeClr val="lt1"/>
                </a:highlight>
                <a:latin typeface="Roboto"/>
                <a:ea typeface="Roboto"/>
                <a:cs typeface="Roboto"/>
                <a:sym typeface="Roboto"/>
              </a:rPr>
              <a:t>doi:10.3389</a:t>
            </a:r>
            <a:r>
              <a:rPr lang="en-US" sz="1200" dirty="0">
                <a:solidFill>
                  <a:srgbClr val="212121"/>
                </a:solidFill>
                <a:highlight>
                  <a:schemeClr val="lt1"/>
                </a:highlight>
                <a:latin typeface="Roboto"/>
                <a:ea typeface="Roboto"/>
                <a:cs typeface="Roboto"/>
                <a:sym typeface="Roboto"/>
              </a:rPr>
              <a:t>/</a:t>
            </a:r>
            <a:r>
              <a:rPr lang="en-US" sz="1200" dirty="0" err="1">
                <a:solidFill>
                  <a:srgbClr val="212121"/>
                </a:solidFill>
                <a:highlight>
                  <a:schemeClr val="lt1"/>
                </a:highlight>
                <a:latin typeface="Roboto"/>
                <a:ea typeface="Roboto"/>
                <a:cs typeface="Roboto"/>
                <a:sym typeface="Roboto"/>
              </a:rPr>
              <a:t>fbioe.2021.769117</a:t>
            </a:r>
            <a:endParaRPr lang="en-US" sz="1200" dirty="0">
              <a:solidFill>
                <a:srgbClr val="212121"/>
              </a:solidFill>
              <a:highlight>
                <a:schemeClr val="lt1"/>
              </a:highlight>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endParaRPr lang="en-US" dirty="0"/>
          </a:p>
          <a:p>
            <a:endParaRPr lang="en-US" dirty="0"/>
          </a:p>
        </p:txBody>
      </p:sp>
      <p:sp>
        <p:nvSpPr>
          <p:cNvPr id="4" name="Slide Number Placeholder 3"/>
          <p:cNvSpPr>
            <a:spLocks noGrp="1"/>
          </p:cNvSpPr>
          <p:nvPr>
            <p:ph type="sldNum" sz="quarter" idx="5"/>
          </p:nvPr>
        </p:nvSpPr>
        <p:spPr/>
        <p:txBody>
          <a:bodyPr/>
          <a:lstStyle/>
          <a:p>
            <a:fld id="{7001D72F-D42B-45DA-A8F1-9FDF22A93D6F}" type="slidenum">
              <a:rPr lang="en-US" smtClean="0"/>
              <a:t>18</a:t>
            </a:fld>
            <a:endParaRPr lang="en-US"/>
          </a:p>
        </p:txBody>
      </p:sp>
    </p:spTree>
    <p:extLst>
      <p:ext uri="{BB962C8B-B14F-4D97-AF65-F5344CB8AC3E}">
        <p14:creationId xmlns:p14="http://schemas.microsoft.com/office/powerpoint/2010/main" val="2328504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dirty="0">
                <a:solidFill>
                  <a:srgbClr val="212121"/>
                </a:solidFill>
                <a:highlight>
                  <a:srgbClr val="FFFFFF"/>
                </a:highlight>
                <a:latin typeface="Roboto"/>
                <a:ea typeface="Roboto"/>
                <a:cs typeface="Roboto"/>
                <a:sym typeface="Roboto"/>
              </a:rPr>
              <a:t>Bazrgari B, Shirazi-Adl A, Arjmand N. Analysis of squat and stoop dynamic liftings: muscle forces and internal spinal loads. </a:t>
            </a:r>
            <a:r>
              <a:rPr lang="en" sz="1200" i="1" dirty="0">
                <a:solidFill>
                  <a:srgbClr val="212121"/>
                </a:solidFill>
                <a:highlight>
                  <a:srgbClr val="FFFFFF"/>
                </a:highlight>
                <a:latin typeface="Roboto"/>
                <a:ea typeface="Roboto"/>
                <a:cs typeface="Roboto"/>
                <a:sym typeface="Roboto"/>
              </a:rPr>
              <a:t>Eur Spine J</a:t>
            </a:r>
            <a:r>
              <a:rPr lang="en" sz="1200" dirty="0">
                <a:solidFill>
                  <a:srgbClr val="212121"/>
                </a:solidFill>
                <a:highlight>
                  <a:srgbClr val="FFFFFF"/>
                </a:highlight>
                <a:latin typeface="Roboto"/>
                <a:ea typeface="Roboto"/>
                <a:cs typeface="Roboto"/>
                <a:sym typeface="Roboto"/>
              </a:rPr>
              <a:t>. 2007;16(5):687-699. doi:10.1007/s00586-006-0240-7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sz="1200" dirty="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n-US" sz="1200" dirty="0">
                <a:solidFill>
                  <a:srgbClr val="212121"/>
                </a:solidFill>
                <a:highlight>
                  <a:srgbClr val="FFFFFF"/>
                </a:highlight>
                <a:latin typeface="Roboto"/>
                <a:ea typeface="Roboto"/>
                <a:cs typeface="Roboto"/>
                <a:sym typeface="Roboto"/>
              </a:rPr>
              <a:t>Further breaking down forces revealed higher compression and shear throughout the spine. For both styles of lifting, compression and shear gradually increased with more caudal segments, with the most compression and shear occurring at </a:t>
            </a:r>
            <a:r>
              <a:rPr lang="en-US" sz="1200" dirty="0" err="1">
                <a:solidFill>
                  <a:srgbClr val="212121"/>
                </a:solidFill>
                <a:highlight>
                  <a:srgbClr val="FFFFFF"/>
                </a:highlight>
                <a:latin typeface="Roboto"/>
                <a:ea typeface="Roboto"/>
                <a:cs typeface="Roboto"/>
                <a:sym typeface="Roboto"/>
              </a:rPr>
              <a:t>L5</a:t>
            </a:r>
            <a:r>
              <a:rPr lang="en-US" sz="1200" dirty="0">
                <a:solidFill>
                  <a:srgbClr val="212121"/>
                </a:solidFill>
                <a:highlight>
                  <a:srgbClr val="FFFFFF"/>
                </a:highlight>
                <a:latin typeface="Roboto"/>
                <a:ea typeface="Roboto"/>
                <a:cs typeface="Roboto"/>
                <a:sym typeface="Roboto"/>
              </a:rPr>
              <a:t>/</a:t>
            </a:r>
            <a:r>
              <a:rPr lang="en-US" sz="1200" dirty="0" err="1">
                <a:solidFill>
                  <a:srgbClr val="212121"/>
                </a:solidFill>
                <a:highlight>
                  <a:srgbClr val="FFFFFF"/>
                </a:highlight>
                <a:latin typeface="Roboto"/>
                <a:ea typeface="Roboto"/>
                <a:cs typeface="Roboto"/>
                <a:sym typeface="Roboto"/>
              </a:rPr>
              <a:t>S1</a:t>
            </a:r>
            <a:r>
              <a:rPr lang="en-US" sz="1200" dirty="0">
                <a:solidFill>
                  <a:srgbClr val="212121"/>
                </a:solidFill>
                <a:highlight>
                  <a:srgbClr val="FFFFFF"/>
                </a:highlight>
                <a:latin typeface="Roboto"/>
                <a:ea typeface="Roboto"/>
                <a:cs typeface="Roboto"/>
                <a:sym typeface="Roboto"/>
              </a:rPr>
              <a:t>. The loaded forces were roughly double of what was seen for unloaded movements.</a:t>
            </a:r>
            <a:endParaRPr lang="en-US" dirty="0"/>
          </a:p>
          <a:p>
            <a:endParaRPr lang="en-US" dirty="0"/>
          </a:p>
          <a:p>
            <a:pPr marL="0" lvl="0" indent="0" algn="l" rtl="0">
              <a:spcBef>
                <a:spcPts val="0"/>
              </a:spcBef>
              <a:spcAft>
                <a:spcPts val="0"/>
              </a:spcAft>
              <a:buNone/>
            </a:pPr>
            <a:r>
              <a:rPr lang="en-US" dirty="0"/>
              <a:t>However, when it comes to shear forces, there is a divide with this study. While overall shear forces were higher at lower segments, there was more shear across other lumbar vertebra- there was a 100% increase at </a:t>
            </a:r>
            <a:r>
              <a:rPr lang="en-US" dirty="0" err="1"/>
              <a:t>L3</a:t>
            </a:r>
            <a:r>
              <a:rPr lang="en-US" dirty="0"/>
              <a:t>/</a:t>
            </a:r>
            <a:r>
              <a:rPr lang="en-US" dirty="0" err="1"/>
              <a:t>L4</a:t>
            </a:r>
            <a:r>
              <a:rPr lang="en-US" dirty="0"/>
              <a:t>, and an 800% increase in shear with stooping at </a:t>
            </a:r>
            <a:r>
              <a:rPr lang="en-US" dirty="0" err="1"/>
              <a:t>T12</a:t>
            </a:r>
            <a:r>
              <a:rPr lang="en-US" dirty="0"/>
              <a:t>/</a:t>
            </a:r>
            <a:r>
              <a:rPr lang="en-US" dirty="0" err="1"/>
              <a:t>L1</a:t>
            </a:r>
            <a:r>
              <a:rPr lang="en-US" dirty="0"/>
              <a:t>. If we’re looking at this from a purely pathoanatomic model, does this shear force matter? 90% of all spondylolisthesis and disc herniations occur at </a:t>
            </a:r>
            <a:r>
              <a:rPr lang="en-US" dirty="0" err="1"/>
              <a:t>L5</a:t>
            </a:r>
            <a:r>
              <a:rPr lang="en-US" dirty="0"/>
              <a:t>/</a:t>
            </a:r>
            <a:r>
              <a:rPr lang="en-US" dirty="0" err="1"/>
              <a:t>S1</a:t>
            </a:r>
            <a:r>
              <a:rPr lang="en-US" dirty="0"/>
              <a:t>. </a:t>
            </a:r>
          </a:p>
          <a:p>
            <a:pPr marL="0" lvl="0" indent="0" algn="l" rtl="0">
              <a:spcBef>
                <a:spcPts val="0"/>
              </a:spcBef>
              <a:spcAft>
                <a:spcPts val="0"/>
              </a:spcAft>
              <a:buNone/>
            </a:pPr>
            <a:r>
              <a:rPr lang="en-US" dirty="0"/>
              <a:t>It is why a majority of research is focused on this area.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Overall these authors demonstrated that with certain scenarios, there is less stress across the lumbar spine</a:t>
            </a:r>
          </a:p>
          <a:p>
            <a:endParaRPr lang="en-US" dirty="0"/>
          </a:p>
          <a:p>
            <a:pPr marL="0" lvl="0" indent="0" algn="l" rtl="0">
              <a:lnSpc>
                <a:spcPct val="150000"/>
              </a:lnSpc>
              <a:spcBef>
                <a:spcPts val="0"/>
              </a:spcBef>
              <a:spcAft>
                <a:spcPts val="0"/>
              </a:spcAft>
              <a:buClr>
                <a:schemeClr val="dk1"/>
              </a:buClr>
              <a:buSzPts val="1100"/>
              <a:buFont typeface="Arial"/>
              <a:buNone/>
            </a:pPr>
            <a:r>
              <a:rPr lang="en-US" sz="1200" dirty="0" err="1">
                <a:solidFill>
                  <a:srgbClr val="212121"/>
                </a:solidFill>
                <a:highlight>
                  <a:srgbClr val="FFFFFF"/>
                </a:highlight>
                <a:latin typeface="Roboto"/>
                <a:ea typeface="Roboto"/>
                <a:cs typeface="Roboto"/>
                <a:sym typeface="Roboto"/>
              </a:rPr>
              <a:t>Bazrgari</a:t>
            </a:r>
            <a:r>
              <a:rPr lang="en-US" sz="1200" dirty="0">
                <a:solidFill>
                  <a:srgbClr val="212121"/>
                </a:solidFill>
                <a:highlight>
                  <a:srgbClr val="FFFFFF"/>
                </a:highlight>
                <a:latin typeface="Roboto"/>
                <a:ea typeface="Roboto"/>
                <a:cs typeface="Roboto"/>
                <a:sym typeface="Roboto"/>
              </a:rPr>
              <a:t> B, Shirazi-</a:t>
            </a:r>
            <a:r>
              <a:rPr lang="en-US" sz="1200" dirty="0" err="1">
                <a:solidFill>
                  <a:srgbClr val="212121"/>
                </a:solidFill>
                <a:highlight>
                  <a:srgbClr val="FFFFFF"/>
                </a:highlight>
                <a:latin typeface="Roboto"/>
                <a:ea typeface="Roboto"/>
                <a:cs typeface="Roboto"/>
                <a:sym typeface="Roboto"/>
              </a:rPr>
              <a:t>Adl</a:t>
            </a:r>
            <a:r>
              <a:rPr lang="en-US" sz="1200" dirty="0">
                <a:solidFill>
                  <a:srgbClr val="212121"/>
                </a:solidFill>
                <a:highlight>
                  <a:srgbClr val="FFFFFF"/>
                </a:highlight>
                <a:latin typeface="Roboto"/>
                <a:ea typeface="Roboto"/>
                <a:cs typeface="Roboto"/>
                <a:sym typeface="Roboto"/>
              </a:rPr>
              <a:t> A, </a:t>
            </a:r>
            <a:r>
              <a:rPr lang="en-US" sz="1200" dirty="0" err="1">
                <a:solidFill>
                  <a:srgbClr val="212121"/>
                </a:solidFill>
                <a:highlight>
                  <a:srgbClr val="FFFFFF"/>
                </a:highlight>
                <a:latin typeface="Roboto"/>
                <a:ea typeface="Roboto"/>
                <a:cs typeface="Roboto"/>
                <a:sym typeface="Roboto"/>
              </a:rPr>
              <a:t>Arjmand</a:t>
            </a:r>
            <a:r>
              <a:rPr lang="en-US" sz="1200" dirty="0">
                <a:solidFill>
                  <a:srgbClr val="212121"/>
                </a:solidFill>
                <a:highlight>
                  <a:srgbClr val="FFFFFF"/>
                </a:highlight>
                <a:latin typeface="Roboto"/>
                <a:ea typeface="Roboto"/>
                <a:cs typeface="Roboto"/>
                <a:sym typeface="Roboto"/>
              </a:rPr>
              <a:t> N. Analysis of squat and stoop dynamic liftings: muscle forces and internal spinal loads. </a:t>
            </a:r>
            <a:r>
              <a:rPr lang="en-US" sz="1200" i="1" dirty="0" err="1">
                <a:solidFill>
                  <a:srgbClr val="212121"/>
                </a:solidFill>
                <a:highlight>
                  <a:srgbClr val="FFFFFF"/>
                </a:highlight>
                <a:latin typeface="Roboto"/>
                <a:ea typeface="Roboto"/>
                <a:cs typeface="Roboto"/>
                <a:sym typeface="Roboto"/>
              </a:rPr>
              <a:t>Eur</a:t>
            </a:r>
            <a:r>
              <a:rPr lang="en-US" sz="1200" i="1" dirty="0">
                <a:solidFill>
                  <a:srgbClr val="212121"/>
                </a:solidFill>
                <a:highlight>
                  <a:srgbClr val="FFFFFF"/>
                </a:highlight>
                <a:latin typeface="Roboto"/>
                <a:ea typeface="Roboto"/>
                <a:cs typeface="Roboto"/>
                <a:sym typeface="Roboto"/>
              </a:rPr>
              <a:t> Spine J</a:t>
            </a:r>
            <a:r>
              <a:rPr lang="en-US" sz="1200" dirty="0">
                <a:solidFill>
                  <a:srgbClr val="212121"/>
                </a:solidFill>
                <a:highlight>
                  <a:srgbClr val="FFFFFF"/>
                </a:highlight>
                <a:latin typeface="Roboto"/>
                <a:ea typeface="Roboto"/>
                <a:cs typeface="Roboto"/>
                <a:sym typeface="Roboto"/>
              </a:rPr>
              <a:t>. 2007;16(5):687-699. </a:t>
            </a:r>
            <a:r>
              <a:rPr lang="en-US" sz="1200" dirty="0" err="1">
                <a:solidFill>
                  <a:srgbClr val="212121"/>
                </a:solidFill>
                <a:highlight>
                  <a:srgbClr val="FFFFFF"/>
                </a:highlight>
                <a:latin typeface="Roboto"/>
                <a:ea typeface="Roboto"/>
                <a:cs typeface="Roboto"/>
                <a:sym typeface="Roboto"/>
              </a:rPr>
              <a:t>doi:10.1007</a:t>
            </a:r>
            <a:r>
              <a:rPr lang="en-US" sz="1200" dirty="0">
                <a:solidFill>
                  <a:srgbClr val="212121"/>
                </a:solidFill>
                <a:highlight>
                  <a:srgbClr val="FFFFFF"/>
                </a:highlight>
                <a:latin typeface="Roboto"/>
                <a:ea typeface="Roboto"/>
                <a:cs typeface="Roboto"/>
                <a:sym typeface="Roboto"/>
              </a:rPr>
              <a:t>/</a:t>
            </a:r>
            <a:r>
              <a:rPr lang="en-US" sz="1200" dirty="0" err="1">
                <a:solidFill>
                  <a:srgbClr val="212121"/>
                </a:solidFill>
                <a:highlight>
                  <a:srgbClr val="FFFFFF"/>
                </a:highlight>
                <a:latin typeface="Roboto"/>
                <a:ea typeface="Roboto"/>
                <a:cs typeface="Roboto"/>
                <a:sym typeface="Roboto"/>
              </a:rPr>
              <a:t>s00586</a:t>
            </a:r>
            <a:r>
              <a:rPr lang="en-US" sz="1200" dirty="0">
                <a:solidFill>
                  <a:srgbClr val="212121"/>
                </a:solidFill>
                <a:highlight>
                  <a:srgbClr val="FFFFFF"/>
                </a:highlight>
                <a:latin typeface="Roboto"/>
                <a:ea typeface="Roboto"/>
                <a:cs typeface="Roboto"/>
                <a:sym typeface="Roboto"/>
              </a:rPr>
              <a:t>-006-0240-7</a:t>
            </a:r>
          </a:p>
          <a:p>
            <a:pPr marL="0" lvl="0" indent="0" algn="l" rtl="0">
              <a:lnSpc>
                <a:spcPct val="150000"/>
              </a:lnSpc>
              <a:spcBef>
                <a:spcPts val="0"/>
              </a:spcBef>
              <a:spcAft>
                <a:spcPts val="0"/>
              </a:spcAft>
              <a:buClr>
                <a:schemeClr val="dk1"/>
              </a:buClr>
              <a:buSzPts val="1100"/>
              <a:buFont typeface="Arial"/>
              <a:buNone/>
            </a:pPr>
            <a:endParaRPr lang="en-US" sz="1200" dirty="0">
              <a:solidFill>
                <a:srgbClr val="212121"/>
              </a:solidFill>
              <a:highlight>
                <a:srgbClr val="FFFFFF"/>
              </a:highlight>
              <a:latin typeface="Roboto"/>
              <a:ea typeface="Roboto"/>
              <a:cs typeface="Roboto"/>
              <a:sym typeface="Roboto"/>
            </a:endParaRPr>
          </a:p>
          <a:p>
            <a:pPr marL="0" marR="0" lvl="0" indent="0" algn="l" defTabSz="914400" rtl="0" eaLnBrk="1" fontAlgn="auto" latinLnBrk="0" hangingPunct="1">
              <a:lnSpc>
                <a:spcPct val="150000"/>
              </a:lnSpc>
              <a:spcBef>
                <a:spcPts val="0"/>
              </a:spcBef>
              <a:spcAft>
                <a:spcPts val="0"/>
              </a:spcAft>
              <a:buClr>
                <a:schemeClr val="dk1"/>
              </a:buClr>
              <a:buSzPts val="1100"/>
              <a:buFont typeface="Arial"/>
              <a:buNone/>
              <a:tabLst/>
              <a:defRPr/>
            </a:pPr>
            <a:r>
              <a:rPr lang="en-US" sz="1200" dirty="0">
                <a:solidFill>
                  <a:srgbClr val="212121"/>
                </a:solidFill>
                <a:highlight>
                  <a:schemeClr val="lt1"/>
                </a:highlight>
                <a:latin typeface="Roboto"/>
                <a:ea typeface="Roboto"/>
                <a:cs typeface="Roboto"/>
                <a:sym typeface="Roboto"/>
              </a:rPr>
              <a:t>von </a:t>
            </a:r>
            <a:r>
              <a:rPr lang="en-US" sz="1200" dirty="0" err="1">
                <a:solidFill>
                  <a:srgbClr val="212121"/>
                </a:solidFill>
                <a:highlight>
                  <a:schemeClr val="lt1"/>
                </a:highlight>
                <a:latin typeface="Roboto"/>
                <a:ea typeface="Roboto"/>
                <a:cs typeface="Roboto"/>
                <a:sym typeface="Roboto"/>
              </a:rPr>
              <a:t>Arx</a:t>
            </a:r>
            <a:r>
              <a:rPr lang="en-US" sz="1200" dirty="0">
                <a:solidFill>
                  <a:srgbClr val="212121"/>
                </a:solidFill>
                <a:highlight>
                  <a:schemeClr val="lt1"/>
                </a:highlight>
                <a:latin typeface="Roboto"/>
                <a:ea typeface="Roboto"/>
                <a:cs typeface="Roboto"/>
                <a:sym typeface="Roboto"/>
              </a:rPr>
              <a:t> M, </a:t>
            </a:r>
            <a:r>
              <a:rPr lang="en-US" sz="1200" dirty="0" err="1">
                <a:solidFill>
                  <a:srgbClr val="212121"/>
                </a:solidFill>
                <a:highlight>
                  <a:schemeClr val="lt1"/>
                </a:highlight>
                <a:latin typeface="Roboto"/>
                <a:ea typeface="Roboto"/>
                <a:cs typeface="Roboto"/>
                <a:sym typeface="Roboto"/>
              </a:rPr>
              <a:t>Liechti</a:t>
            </a:r>
            <a:r>
              <a:rPr lang="en-US" sz="1200" dirty="0">
                <a:solidFill>
                  <a:srgbClr val="212121"/>
                </a:solidFill>
                <a:highlight>
                  <a:schemeClr val="lt1"/>
                </a:highlight>
                <a:latin typeface="Roboto"/>
                <a:ea typeface="Roboto"/>
                <a:cs typeface="Roboto"/>
                <a:sym typeface="Roboto"/>
              </a:rPr>
              <a:t> M, Connolly L, </a:t>
            </a:r>
            <a:r>
              <a:rPr lang="en-US" sz="1200" dirty="0" err="1">
                <a:solidFill>
                  <a:srgbClr val="212121"/>
                </a:solidFill>
                <a:highlight>
                  <a:schemeClr val="lt1"/>
                </a:highlight>
                <a:latin typeface="Roboto"/>
                <a:ea typeface="Roboto"/>
                <a:cs typeface="Roboto"/>
                <a:sym typeface="Roboto"/>
              </a:rPr>
              <a:t>Bangerter</a:t>
            </a:r>
            <a:r>
              <a:rPr lang="en-US" sz="1200" dirty="0">
                <a:solidFill>
                  <a:srgbClr val="212121"/>
                </a:solidFill>
                <a:highlight>
                  <a:schemeClr val="lt1"/>
                </a:highlight>
                <a:latin typeface="Roboto"/>
                <a:ea typeface="Roboto"/>
                <a:cs typeface="Roboto"/>
                <a:sym typeface="Roboto"/>
              </a:rPr>
              <a:t> C, Meier ML, Schmid S. From Stoop to Squat: A Comprehensive Analysis of Lumbar Loading Among Different Lifting Styles. </a:t>
            </a:r>
            <a:r>
              <a:rPr lang="en-US" sz="1200" i="1" dirty="0">
                <a:solidFill>
                  <a:srgbClr val="212121"/>
                </a:solidFill>
                <a:highlight>
                  <a:schemeClr val="lt1"/>
                </a:highlight>
                <a:latin typeface="Roboto"/>
                <a:ea typeface="Roboto"/>
                <a:cs typeface="Roboto"/>
                <a:sym typeface="Roboto"/>
              </a:rPr>
              <a:t>Front </a:t>
            </a:r>
            <a:r>
              <a:rPr lang="en-US" sz="1200" i="1" dirty="0" err="1">
                <a:solidFill>
                  <a:srgbClr val="212121"/>
                </a:solidFill>
                <a:highlight>
                  <a:schemeClr val="lt1"/>
                </a:highlight>
                <a:latin typeface="Roboto"/>
                <a:ea typeface="Roboto"/>
                <a:cs typeface="Roboto"/>
                <a:sym typeface="Roboto"/>
              </a:rPr>
              <a:t>Bioeng</a:t>
            </a:r>
            <a:r>
              <a:rPr lang="en-US" sz="1200" i="1" dirty="0">
                <a:solidFill>
                  <a:srgbClr val="212121"/>
                </a:solidFill>
                <a:highlight>
                  <a:schemeClr val="lt1"/>
                </a:highlight>
                <a:latin typeface="Roboto"/>
                <a:ea typeface="Roboto"/>
                <a:cs typeface="Roboto"/>
                <a:sym typeface="Roboto"/>
              </a:rPr>
              <a:t> </a:t>
            </a:r>
            <a:r>
              <a:rPr lang="en-US" sz="1200" i="1" dirty="0" err="1">
                <a:solidFill>
                  <a:srgbClr val="212121"/>
                </a:solidFill>
                <a:highlight>
                  <a:schemeClr val="lt1"/>
                </a:highlight>
                <a:latin typeface="Roboto"/>
                <a:ea typeface="Roboto"/>
                <a:cs typeface="Roboto"/>
                <a:sym typeface="Roboto"/>
              </a:rPr>
              <a:t>Biotechnol</a:t>
            </a:r>
            <a:r>
              <a:rPr lang="en-US" sz="1200" dirty="0">
                <a:solidFill>
                  <a:srgbClr val="212121"/>
                </a:solidFill>
                <a:highlight>
                  <a:schemeClr val="lt1"/>
                </a:highlight>
                <a:latin typeface="Roboto"/>
                <a:ea typeface="Roboto"/>
                <a:cs typeface="Roboto"/>
                <a:sym typeface="Roboto"/>
              </a:rPr>
              <a:t>. 2021;9:769117. Published 2021 Nov 4. </a:t>
            </a:r>
            <a:r>
              <a:rPr lang="en-US" sz="1200" dirty="0" err="1">
                <a:solidFill>
                  <a:srgbClr val="212121"/>
                </a:solidFill>
                <a:highlight>
                  <a:schemeClr val="lt1"/>
                </a:highlight>
                <a:latin typeface="Roboto"/>
                <a:ea typeface="Roboto"/>
                <a:cs typeface="Roboto"/>
                <a:sym typeface="Roboto"/>
              </a:rPr>
              <a:t>doi:10.3389</a:t>
            </a:r>
            <a:r>
              <a:rPr lang="en-US" sz="1200" dirty="0">
                <a:solidFill>
                  <a:srgbClr val="212121"/>
                </a:solidFill>
                <a:highlight>
                  <a:schemeClr val="lt1"/>
                </a:highlight>
                <a:latin typeface="Roboto"/>
                <a:ea typeface="Roboto"/>
                <a:cs typeface="Roboto"/>
                <a:sym typeface="Roboto"/>
              </a:rPr>
              <a:t>/</a:t>
            </a:r>
            <a:r>
              <a:rPr lang="en-US" sz="1200" dirty="0" err="1">
                <a:solidFill>
                  <a:srgbClr val="212121"/>
                </a:solidFill>
                <a:highlight>
                  <a:schemeClr val="lt1"/>
                </a:highlight>
                <a:latin typeface="Roboto"/>
                <a:ea typeface="Roboto"/>
                <a:cs typeface="Roboto"/>
                <a:sym typeface="Roboto"/>
              </a:rPr>
              <a:t>fbioe.2021.769117</a:t>
            </a:r>
            <a:endParaRPr lang="en-US" sz="1200" dirty="0">
              <a:solidFill>
                <a:srgbClr val="212121"/>
              </a:solidFill>
              <a:highlight>
                <a:schemeClr val="lt1"/>
              </a:highlight>
              <a:latin typeface="Roboto"/>
              <a:ea typeface="Roboto"/>
              <a:cs typeface="Roboto"/>
              <a:sym typeface="Roboto"/>
            </a:endParaRPr>
          </a:p>
          <a:p>
            <a:endParaRPr lang="en-US" dirty="0"/>
          </a:p>
        </p:txBody>
      </p:sp>
      <p:sp>
        <p:nvSpPr>
          <p:cNvPr id="4" name="Slide Number Placeholder 3"/>
          <p:cNvSpPr>
            <a:spLocks noGrp="1"/>
          </p:cNvSpPr>
          <p:nvPr>
            <p:ph type="sldNum" sz="quarter" idx="5"/>
          </p:nvPr>
        </p:nvSpPr>
        <p:spPr/>
        <p:txBody>
          <a:bodyPr/>
          <a:lstStyle/>
          <a:p>
            <a:fld id="{7001D72F-D42B-45DA-A8F1-9FDF22A93D6F}" type="slidenum">
              <a:rPr lang="en-US" smtClean="0"/>
              <a:t>19</a:t>
            </a:fld>
            <a:endParaRPr lang="en-US"/>
          </a:p>
        </p:txBody>
      </p:sp>
    </p:spTree>
    <p:extLst>
      <p:ext uri="{BB962C8B-B14F-4D97-AF65-F5344CB8AC3E}">
        <p14:creationId xmlns:p14="http://schemas.microsoft.com/office/powerpoint/2010/main" val="2633602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50000"/>
              </a:lnSpc>
              <a:spcBef>
                <a:spcPts val="0"/>
              </a:spcBef>
              <a:spcAft>
                <a:spcPts val="0"/>
              </a:spcAft>
              <a:buNone/>
            </a:pPr>
            <a:r>
              <a:rPr lang="en-US" sz="1200" dirty="0">
                <a:solidFill>
                  <a:srgbClr val="212121"/>
                </a:solidFill>
                <a:highlight>
                  <a:srgbClr val="FFFFFF"/>
                </a:highlight>
                <a:latin typeface="Roboto"/>
                <a:ea typeface="Roboto"/>
                <a:cs typeface="Roboto"/>
                <a:sym typeface="Roboto"/>
              </a:rPr>
              <a:t>This study found that there were significant differences between the movements in terms of overall movement, and forces placed on spinal structures. Overall there was more motion that occurred with stooping in both the thorax and pelvis, and overall higher net moments with similar forces exerted on the musculature and ligamentous structures. </a:t>
            </a:r>
          </a:p>
          <a:p>
            <a:pPr marL="0" lvl="0" indent="0" algn="l" rtl="0">
              <a:lnSpc>
                <a:spcPct val="150000"/>
              </a:lnSpc>
              <a:spcBef>
                <a:spcPts val="0"/>
              </a:spcBef>
              <a:spcAft>
                <a:spcPts val="0"/>
              </a:spcAft>
              <a:buNone/>
            </a:pPr>
            <a:r>
              <a:rPr lang="en-US" sz="1200" dirty="0">
                <a:solidFill>
                  <a:srgbClr val="212121"/>
                </a:solidFill>
                <a:highlight>
                  <a:srgbClr val="FFFFFF"/>
                </a:highlight>
                <a:latin typeface="Roboto"/>
                <a:ea typeface="Roboto"/>
                <a:cs typeface="Roboto"/>
                <a:sym typeface="Roboto"/>
              </a:rPr>
              <a:t>The big peaks that occur are the time where the weight is in the hand</a:t>
            </a:r>
          </a:p>
          <a:p>
            <a:endParaRPr lang="en-US" dirty="0"/>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dirty="0">
                <a:solidFill>
                  <a:srgbClr val="212121"/>
                </a:solidFill>
                <a:highlight>
                  <a:schemeClr val="lt1"/>
                </a:highlight>
                <a:latin typeface="Roboto"/>
                <a:ea typeface="Roboto"/>
                <a:cs typeface="Roboto"/>
                <a:sym typeface="Roboto"/>
              </a:rPr>
              <a:t>This study found lower peak forces across all lumbar segments, and observed a similar phenomena that forces built with more caudal segments </a:t>
            </a:r>
          </a:p>
          <a:p>
            <a:pPr marL="0" lvl="0" indent="0" algn="l" rtl="0">
              <a:lnSpc>
                <a:spcPct val="150000"/>
              </a:lnSpc>
              <a:spcBef>
                <a:spcPts val="0"/>
              </a:spcBef>
              <a:spcAft>
                <a:spcPts val="0"/>
              </a:spcAft>
              <a:buNone/>
            </a:pPr>
            <a:endParaRPr lang="en-US" sz="1200" dirty="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endParaRPr lang="en-US" sz="1200" dirty="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r>
              <a:rPr lang="en-US" sz="1200" dirty="0" err="1">
                <a:solidFill>
                  <a:srgbClr val="212121"/>
                </a:solidFill>
                <a:highlight>
                  <a:srgbClr val="FFFFFF"/>
                </a:highlight>
                <a:latin typeface="Roboto"/>
                <a:ea typeface="Roboto"/>
                <a:cs typeface="Roboto"/>
                <a:sym typeface="Roboto"/>
              </a:rPr>
              <a:t>Bazrgari</a:t>
            </a:r>
            <a:r>
              <a:rPr lang="en-US" sz="1200" dirty="0">
                <a:solidFill>
                  <a:srgbClr val="212121"/>
                </a:solidFill>
                <a:highlight>
                  <a:srgbClr val="FFFFFF"/>
                </a:highlight>
                <a:latin typeface="Roboto"/>
                <a:ea typeface="Roboto"/>
                <a:cs typeface="Roboto"/>
                <a:sym typeface="Roboto"/>
              </a:rPr>
              <a:t> B, Shirazi-</a:t>
            </a:r>
            <a:r>
              <a:rPr lang="en-US" sz="1200" dirty="0" err="1">
                <a:solidFill>
                  <a:srgbClr val="212121"/>
                </a:solidFill>
                <a:highlight>
                  <a:srgbClr val="FFFFFF"/>
                </a:highlight>
                <a:latin typeface="Roboto"/>
                <a:ea typeface="Roboto"/>
                <a:cs typeface="Roboto"/>
                <a:sym typeface="Roboto"/>
              </a:rPr>
              <a:t>Adl</a:t>
            </a:r>
            <a:r>
              <a:rPr lang="en-US" sz="1200" dirty="0">
                <a:solidFill>
                  <a:srgbClr val="212121"/>
                </a:solidFill>
                <a:highlight>
                  <a:srgbClr val="FFFFFF"/>
                </a:highlight>
                <a:latin typeface="Roboto"/>
                <a:ea typeface="Roboto"/>
                <a:cs typeface="Roboto"/>
                <a:sym typeface="Roboto"/>
              </a:rPr>
              <a:t> A, </a:t>
            </a:r>
            <a:r>
              <a:rPr lang="en-US" sz="1200" dirty="0" err="1">
                <a:solidFill>
                  <a:srgbClr val="212121"/>
                </a:solidFill>
                <a:highlight>
                  <a:srgbClr val="FFFFFF"/>
                </a:highlight>
                <a:latin typeface="Roboto"/>
                <a:ea typeface="Roboto"/>
                <a:cs typeface="Roboto"/>
                <a:sym typeface="Roboto"/>
              </a:rPr>
              <a:t>Arjmand</a:t>
            </a:r>
            <a:r>
              <a:rPr lang="en-US" sz="1200" dirty="0">
                <a:solidFill>
                  <a:srgbClr val="212121"/>
                </a:solidFill>
                <a:highlight>
                  <a:srgbClr val="FFFFFF"/>
                </a:highlight>
                <a:latin typeface="Roboto"/>
                <a:ea typeface="Roboto"/>
                <a:cs typeface="Roboto"/>
                <a:sym typeface="Roboto"/>
              </a:rPr>
              <a:t> N. Analysis of squat and stoop dynamic liftings: muscle forces and internal spinal loads. </a:t>
            </a:r>
            <a:r>
              <a:rPr lang="en-US" sz="1200" i="1" dirty="0" err="1">
                <a:solidFill>
                  <a:srgbClr val="212121"/>
                </a:solidFill>
                <a:highlight>
                  <a:srgbClr val="FFFFFF"/>
                </a:highlight>
                <a:latin typeface="Roboto"/>
                <a:ea typeface="Roboto"/>
                <a:cs typeface="Roboto"/>
                <a:sym typeface="Roboto"/>
              </a:rPr>
              <a:t>Eur</a:t>
            </a:r>
            <a:r>
              <a:rPr lang="en-US" sz="1200" i="1" dirty="0">
                <a:solidFill>
                  <a:srgbClr val="212121"/>
                </a:solidFill>
                <a:highlight>
                  <a:srgbClr val="FFFFFF"/>
                </a:highlight>
                <a:latin typeface="Roboto"/>
                <a:ea typeface="Roboto"/>
                <a:cs typeface="Roboto"/>
                <a:sym typeface="Roboto"/>
              </a:rPr>
              <a:t> Spine J</a:t>
            </a:r>
            <a:r>
              <a:rPr lang="en-US" sz="1200" dirty="0">
                <a:solidFill>
                  <a:srgbClr val="212121"/>
                </a:solidFill>
                <a:highlight>
                  <a:srgbClr val="FFFFFF"/>
                </a:highlight>
                <a:latin typeface="Roboto"/>
                <a:ea typeface="Roboto"/>
                <a:cs typeface="Roboto"/>
                <a:sym typeface="Roboto"/>
              </a:rPr>
              <a:t>. 2007;16(5):687-699. </a:t>
            </a:r>
            <a:r>
              <a:rPr lang="en-US" sz="1200" dirty="0" err="1">
                <a:solidFill>
                  <a:srgbClr val="212121"/>
                </a:solidFill>
                <a:highlight>
                  <a:srgbClr val="FFFFFF"/>
                </a:highlight>
                <a:latin typeface="Roboto"/>
                <a:ea typeface="Roboto"/>
                <a:cs typeface="Roboto"/>
                <a:sym typeface="Roboto"/>
              </a:rPr>
              <a:t>doi:10.1007</a:t>
            </a:r>
            <a:r>
              <a:rPr lang="en-US" sz="1200" dirty="0">
                <a:solidFill>
                  <a:srgbClr val="212121"/>
                </a:solidFill>
                <a:highlight>
                  <a:srgbClr val="FFFFFF"/>
                </a:highlight>
                <a:latin typeface="Roboto"/>
                <a:ea typeface="Roboto"/>
                <a:cs typeface="Roboto"/>
                <a:sym typeface="Roboto"/>
              </a:rPr>
              <a:t>/</a:t>
            </a:r>
            <a:r>
              <a:rPr lang="en-US" sz="1200" dirty="0" err="1">
                <a:solidFill>
                  <a:srgbClr val="212121"/>
                </a:solidFill>
                <a:highlight>
                  <a:srgbClr val="FFFFFF"/>
                </a:highlight>
                <a:latin typeface="Roboto"/>
                <a:ea typeface="Roboto"/>
                <a:cs typeface="Roboto"/>
                <a:sym typeface="Roboto"/>
              </a:rPr>
              <a:t>s00586</a:t>
            </a:r>
            <a:r>
              <a:rPr lang="en-US" sz="1200" dirty="0">
                <a:solidFill>
                  <a:srgbClr val="212121"/>
                </a:solidFill>
                <a:highlight>
                  <a:srgbClr val="FFFFFF"/>
                </a:highlight>
                <a:latin typeface="Roboto"/>
                <a:ea typeface="Roboto"/>
                <a:cs typeface="Roboto"/>
                <a:sym typeface="Roboto"/>
              </a:rPr>
              <a:t>-006-0240-7</a:t>
            </a:r>
          </a:p>
          <a:p>
            <a:endParaRPr lang="en-US" dirty="0"/>
          </a:p>
          <a:p>
            <a:pPr marL="0" lvl="0" indent="0" algn="l" rtl="0">
              <a:lnSpc>
                <a:spcPct val="150000"/>
              </a:lnSpc>
              <a:spcBef>
                <a:spcPts val="0"/>
              </a:spcBef>
              <a:spcAft>
                <a:spcPts val="0"/>
              </a:spcAft>
              <a:buClr>
                <a:schemeClr val="dk1"/>
              </a:buClr>
              <a:buSzPts val="1100"/>
              <a:buFont typeface="Arial"/>
              <a:buNone/>
            </a:pPr>
            <a:r>
              <a:rPr lang="en-US" sz="1200" dirty="0">
                <a:solidFill>
                  <a:srgbClr val="212121"/>
                </a:solidFill>
                <a:highlight>
                  <a:schemeClr val="lt1"/>
                </a:highlight>
                <a:latin typeface="Roboto"/>
                <a:ea typeface="Roboto"/>
                <a:cs typeface="Roboto"/>
                <a:sym typeface="Roboto"/>
              </a:rPr>
              <a:t>von </a:t>
            </a:r>
            <a:r>
              <a:rPr lang="en-US" sz="1200" dirty="0" err="1">
                <a:solidFill>
                  <a:srgbClr val="212121"/>
                </a:solidFill>
                <a:highlight>
                  <a:schemeClr val="lt1"/>
                </a:highlight>
                <a:latin typeface="Roboto"/>
                <a:ea typeface="Roboto"/>
                <a:cs typeface="Roboto"/>
                <a:sym typeface="Roboto"/>
              </a:rPr>
              <a:t>Arx</a:t>
            </a:r>
            <a:r>
              <a:rPr lang="en-US" sz="1200" dirty="0">
                <a:solidFill>
                  <a:srgbClr val="212121"/>
                </a:solidFill>
                <a:highlight>
                  <a:schemeClr val="lt1"/>
                </a:highlight>
                <a:latin typeface="Roboto"/>
                <a:ea typeface="Roboto"/>
                <a:cs typeface="Roboto"/>
                <a:sym typeface="Roboto"/>
              </a:rPr>
              <a:t> M, </a:t>
            </a:r>
            <a:r>
              <a:rPr lang="en-US" sz="1200" dirty="0" err="1">
                <a:solidFill>
                  <a:srgbClr val="212121"/>
                </a:solidFill>
                <a:highlight>
                  <a:schemeClr val="lt1"/>
                </a:highlight>
                <a:latin typeface="Roboto"/>
                <a:ea typeface="Roboto"/>
                <a:cs typeface="Roboto"/>
                <a:sym typeface="Roboto"/>
              </a:rPr>
              <a:t>Liechti</a:t>
            </a:r>
            <a:r>
              <a:rPr lang="en-US" sz="1200" dirty="0">
                <a:solidFill>
                  <a:srgbClr val="212121"/>
                </a:solidFill>
                <a:highlight>
                  <a:schemeClr val="lt1"/>
                </a:highlight>
                <a:latin typeface="Roboto"/>
                <a:ea typeface="Roboto"/>
                <a:cs typeface="Roboto"/>
                <a:sym typeface="Roboto"/>
              </a:rPr>
              <a:t> M, Connolly L, </a:t>
            </a:r>
            <a:r>
              <a:rPr lang="en-US" sz="1200" dirty="0" err="1">
                <a:solidFill>
                  <a:srgbClr val="212121"/>
                </a:solidFill>
                <a:highlight>
                  <a:schemeClr val="lt1"/>
                </a:highlight>
                <a:latin typeface="Roboto"/>
                <a:ea typeface="Roboto"/>
                <a:cs typeface="Roboto"/>
                <a:sym typeface="Roboto"/>
              </a:rPr>
              <a:t>Bangerter</a:t>
            </a:r>
            <a:r>
              <a:rPr lang="en-US" sz="1200" dirty="0">
                <a:solidFill>
                  <a:srgbClr val="212121"/>
                </a:solidFill>
                <a:highlight>
                  <a:schemeClr val="lt1"/>
                </a:highlight>
                <a:latin typeface="Roboto"/>
                <a:ea typeface="Roboto"/>
                <a:cs typeface="Roboto"/>
                <a:sym typeface="Roboto"/>
              </a:rPr>
              <a:t> C, Meier ML, Schmid S. From Stoop to Squat: A Comprehensive Analysis of Lumbar Loading Among Different Lifting Styles. </a:t>
            </a:r>
            <a:r>
              <a:rPr lang="en-US" sz="1200" i="1" dirty="0">
                <a:solidFill>
                  <a:srgbClr val="212121"/>
                </a:solidFill>
                <a:highlight>
                  <a:schemeClr val="lt1"/>
                </a:highlight>
                <a:latin typeface="Roboto"/>
                <a:ea typeface="Roboto"/>
                <a:cs typeface="Roboto"/>
                <a:sym typeface="Roboto"/>
              </a:rPr>
              <a:t>Front </a:t>
            </a:r>
            <a:r>
              <a:rPr lang="en-US" sz="1200" i="1" dirty="0" err="1">
                <a:solidFill>
                  <a:srgbClr val="212121"/>
                </a:solidFill>
                <a:highlight>
                  <a:schemeClr val="lt1"/>
                </a:highlight>
                <a:latin typeface="Roboto"/>
                <a:ea typeface="Roboto"/>
                <a:cs typeface="Roboto"/>
                <a:sym typeface="Roboto"/>
              </a:rPr>
              <a:t>Bioeng</a:t>
            </a:r>
            <a:r>
              <a:rPr lang="en-US" sz="1200" i="1" dirty="0">
                <a:solidFill>
                  <a:srgbClr val="212121"/>
                </a:solidFill>
                <a:highlight>
                  <a:schemeClr val="lt1"/>
                </a:highlight>
                <a:latin typeface="Roboto"/>
                <a:ea typeface="Roboto"/>
                <a:cs typeface="Roboto"/>
                <a:sym typeface="Roboto"/>
              </a:rPr>
              <a:t> </a:t>
            </a:r>
            <a:r>
              <a:rPr lang="en-US" sz="1200" i="1" dirty="0" err="1">
                <a:solidFill>
                  <a:srgbClr val="212121"/>
                </a:solidFill>
                <a:highlight>
                  <a:schemeClr val="lt1"/>
                </a:highlight>
                <a:latin typeface="Roboto"/>
                <a:ea typeface="Roboto"/>
                <a:cs typeface="Roboto"/>
                <a:sym typeface="Roboto"/>
              </a:rPr>
              <a:t>Biotechnol</a:t>
            </a:r>
            <a:r>
              <a:rPr lang="en-US" sz="1200" dirty="0">
                <a:solidFill>
                  <a:srgbClr val="212121"/>
                </a:solidFill>
                <a:highlight>
                  <a:schemeClr val="lt1"/>
                </a:highlight>
                <a:latin typeface="Roboto"/>
                <a:ea typeface="Roboto"/>
                <a:cs typeface="Roboto"/>
                <a:sym typeface="Roboto"/>
              </a:rPr>
              <a:t>. 2021;9:769117. Published 2021 Nov 4. </a:t>
            </a:r>
            <a:r>
              <a:rPr lang="en-US" sz="1200" dirty="0" err="1">
                <a:solidFill>
                  <a:srgbClr val="212121"/>
                </a:solidFill>
                <a:highlight>
                  <a:schemeClr val="lt1"/>
                </a:highlight>
                <a:latin typeface="Roboto"/>
                <a:ea typeface="Roboto"/>
                <a:cs typeface="Roboto"/>
                <a:sym typeface="Roboto"/>
              </a:rPr>
              <a:t>doi:10.3389</a:t>
            </a:r>
            <a:r>
              <a:rPr lang="en-US" sz="1200" dirty="0">
                <a:solidFill>
                  <a:srgbClr val="212121"/>
                </a:solidFill>
                <a:highlight>
                  <a:schemeClr val="lt1"/>
                </a:highlight>
                <a:latin typeface="Roboto"/>
                <a:ea typeface="Roboto"/>
                <a:cs typeface="Roboto"/>
                <a:sym typeface="Roboto"/>
              </a:rPr>
              <a:t>/</a:t>
            </a:r>
            <a:r>
              <a:rPr lang="en-US" sz="1200" dirty="0" err="1">
                <a:solidFill>
                  <a:srgbClr val="212121"/>
                </a:solidFill>
                <a:highlight>
                  <a:schemeClr val="lt1"/>
                </a:highlight>
                <a:latin typeface="Roboto"/>
                <a:ea typeface="Roboto"/>
                <a:cs typeface="Roboto"/>
                <a:sym typeface="Roboto"/>
              </a:rPr>
              <a:t>fbioe.2021.769117</a:t>
            </a:r>
            <a:endParaRPr lang="en-US" sz="1200" dirty="0">
              <a:solidFill>
                <a:srgbClr val="212121"/>
              </a:solidFill>
              <a:highlight>
                <a:schemeClr val="lt1"/>
              </a:highlight>
              <a:latin typeface="Roboto"/>
              <a:ea typeface="Roboto"/>
              <a:cs typeface="Roboto"/>
              <a:sym typeface="Roboto"/>
            </a:endParaRPr>
          </a:p>
          <a:p>
            <a:endParaRPr lang="en-US" dirty="0"/>
          </a:p>
        </p:txBody>
      </p:sp>
      <p:sp>
        <p:nvSpPr>
          <p:cNvPr id="4" name="Slide Number Placeholder 3"/>
          <p:cNvSpPr>
            <a:spLocks noGrp="1"/>
          </p:cNvSpPr>
          <p:nvPr>
            <p:ph type="sldNum" sz="quarter" idx="5"/>
          </p:nvPr>
        </p:nvSpPr>
        <p:spPr/>
        <p:txBody>
          <a:bodyPr/>
          <a:lstStyle/>
          <a:p>
            <a:fld id="{7001D72F-D42B-45DA-A8F1-9FDF22A93D6F}" type="slidenum">
              <a:rPr lang="en-US" smtClean="0"/>
              <a:t>20</a:t>
            </a:fld>
            <a:endParaRPr lang="en-US"/>
          </a:p>
        </p:txBody>
      </p:sp>
    </p:spTree>
    <p:extLst>
      <p:ext uri="{BB962C8B-B14F-4D97-AF65-F5344CB8AC3E}">
        <p14:creationId xmlns:p14="http://schemas.microsoft.com/office/powerpoint/2010/main" val="2233432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we’ve covered </a:t>
            </a:r>
          </a:p>
        </p:txBody>
      </p:sp>
      <p:sp>
        <p:nvSpPr>
          <p:cNvPr id="4" name="Slide Number Placeholder 3"/>
          <p:cNvSpPr>
            <a:spLocks noGrp="1"/>
          </p:cNvSpPr>
          <p:nvPr>
            <p:ph type="sldNum" sz="quarter" idx="5"/>
          </p:nvPr>
        </p:nvSpPr>
        <p:spPr/>
        <p:txBody>
          <a:bodyPr/>
          <a:lstStyle/>
          <a:p>
            <a:fld id="{7001D72F-D42B-45DA-A8F1-9FDF22A93D6F}" type="slidenum">
              <a:rPr lang="en-US" smtClean="0"/>
              <a:t>21</a:t>
            </a:fld>
            <a:endParaRPr lang="en-US"/>
          </a:p>
        </p:txBody>
      </p:sp>
    </p:spTree>
    <p:extLst>
      <p:ext uri="{BB962C8B-B14F-4D97-AF65-F5344CB8AC3E}">
        <p14:creationId xmlns:p14="http://schemas.microsoft.com/office/powerpoint/2010/main" val="4101753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lift a box that is too big to lift between the legs</a:t>
            </a:r>
          </a:p>
        </p:txBody>
      </p:sp>
      <p:sp>
        <p:nvSpPr>
          <p:cNvPr id="4" name="Slide Number Placeholder 3"/>
          <p:cNvSpPr>
            <a:spLocks noGrp="1"/>
          </p:cNvSpPr>
          <p:nvPr>
            <p:ph type="sldNum" sz="quarter" idx="5"/>
          </p:nvPr>
        </p:nvSpPr>
        <p:spPr/>
        <p:txBody>
          <a:bodyPr/>
          <a:lstStyle/>
          <a:p>
            <a:fld id="{7001D72F-D42B-45DA-A8F1-9FDF22A93D6F}" type="slidenum">
              <a:rPr lang="en-US" smtClean="0"/>
              <a:t>22</a:t>
            </a:fld>
            <a:endParaRPr lang="en-US"/>
          </a:p>
        </p:txBody>
      </p:sp>
    </p:spTree>
    <p:extLst>
      <p:ext uri="{BB962C8B-B14F-4D97-AF65-F5344CB8AC3E}">
        <p14:creationId xmlns:p14="http://schemas.microsoft.com/office/powerpoint/2010/main" val="2684525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the weight lifter’s technique had a significantly lower horizontal distance to the object, there wasn’t an overall large difference in net reaction forces, it resulted in greater shear forces for low objects. It did result in less compression for high object. </a:t>
            </a:r>
          </a:p>
          <a:p>
            <a:endParaRPr lang="en-US" dirty="0"/>
          </a:p>
          <a:p>
            <a:endParaRPr lang="en-US" dirty="0"/>
          </a:p>
          <a:p>
            <a:r>
              <a:rPr lang="en-US" dirty="0"/>
              <a:t>The weight lifters technique was proposed as a method that could replace the stoop in place of lifting large objects from the floor. One of the reasons the stoop was proposed to be better for larger loads was that it </a:t>
            </a:r>
            <a:r>
              <a:rPr lang="en-US" dirty="0" err="1"/>
              <a:t>dereased</a:t>
            </a:r>
            <a:r>
              <a:rPr lang="en-US" dirty="0"/>
              <a:t> the horizontal distance from the lumbar spine relative to the squat. With the weight lifter’s technique, people were cued to take a wider stance and externally rotate their feet. </a:t>
            </a:r>
          </a:p>
          <a:p>
            <a:endParaRPr lang="en-US" dirty="0"/>
          </a:p>
          <a:p>
            <a:endParaRPr lang="en-US" dirty="0"/>
          </a:p>
          <a:p>
            <a:r>
              <a:rPr lang="en-US" dirty="0"/>
              <a:t>How to lift a box too big to fit between the legs</a:t>
            </a:r>
          </a:p>
          <a:p>
            <a:endParaRPr lang="en-US" dirty="0"/>
          </a:p>
          <a:p>
            <a:endParaRPr lang="en-US" dirty="0"/>
          </a:p>
          <a:p>
            <a:r>
              <a:rPr lang="en-US" dirty="0"/>
              <a:t>Van der </a:t>
            </a:r>
            <a:r>
              <a:rPr lang="en-US" dirty="0" err="1"/>
              <a:t>haeve</a:t>
            </a:r>
            <a:endParaRPr lang="en-US" dirty="0"/>
          </a:p>
          <a:p>
            <a:r>
              <a:rPr lang="en-US" dirty="0"/>
              <a:t>NIOSH</a:t>
            </a:r>
          </a:p>
          <a:p>
            <a:endParaRPr lang="en-US" dirty="0"/>
          </a:p>
        </p:txBody>
      </p:sp>
      <p:sp>
        <p:nvSpPr>
          <p:cNvPr id="4" name="Slide Number Placeholder 3"/>
          <p:cNvSpPr>
            <a:spLocks noGrp="1"/>
          </p:cNvSpPr>
          <p:nvPr>
            <p:ph type="sldNum" sz="quarter" idx="5"/>
          </p:nvPr>
        </p:nvSpPr>
        <p:spPr/>
        <p:txBody>
          <a:bodyPr/>
          <a:lstStyle/>
          <a:p>
            <a:fld id="{7001D72F-D42B-45DA-A8F1-9FDF22A93D6F}" type="slidenum">
              <a:rPr lang="en-US" smtClean="0"/>
              <a:t>23</a:t>
            </a:fld>
            <a:endParaRPr lang="en-US"/>
          </a:p>
        </p:txBody>
      </p:sp>
    </p:spTree>
    <p:extLst>
      <p:ext uri="{BB962C8B-B14F-4D97-AF65-F5344CB8AC3E}">
        <p14:creationId xmlns:p14="http://schemas.microsoft.com/office/powerpoint/2010/main" val="184177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lifting, we should try and consider the ultimate goal of actually picking something up, and doing it over and over and over again. Or having to pick up different things. </a:t>
            </a:r>
          </a:p>
          <a:p>
            <a:r>
              <a:rPr lang="en-US" dirty="0"/>
              <a:t>Squatting postures are associated with increased muscular demand of the quadriceps, upper and lower erector spinae, multifidi, trapezius, and deltoids. Despite these greater muscle demands and activation, they actually don’t develop as much force as flexed postures. Because of the energy demand and low force output, flexed postures are actually more efficient, and can allow people to lift greater loads and help stave off fatigue with repetitive tasks. </a:t>
            </a:r>
          </a:p>
          <a:p>
            <a:endParaRPr lang="en-US" dirty="0"/>
          </a:p>
          <a:p>
            <a:r>
              <a:rPr lang="en-US" dirty="0"/>
              <a:t>It is interesting that the extended posture is thought to be protective against compressive forces, but the increase in paraspinal musculature is actually due to an active insufficiency, and muscular pull is one of the largest contributing factors to spinal compression. </a:t>
            </a:r>
          </a:p>
          <a:p>
            <a:endParaRPr lang="en-US" dirty="0"/>
          </a:p>
          <a:p>
            <a:r>
              <a:rPr lang="en-US" dirty="0"/>
              <a:t>This study, like the others I have presented have discussed how the net moments at </a:t>
            </a:r>
            <a:r>
              <a:rPr lang="en-US" dirty="0" err="1"/>
              <a:t>l5</a:t>
            </a:r>
            <a:r>
              <a:rPr lang="en-US" dirty="0"/>
              <a:t>/</a:t>
            </a:r>
            <a:r>
              <a:rPr lang="en-US" dirty="0" err="1"/>
              <a:t>s1</a:t>
            </a:r>
            <a:r>
              <a:rPr lang="en-US" dirty="0"/>
              <a:t> are largely the same. </a:t>
            </a:r>
          </a:p>
          <a:p>
            <a:endParaRPr lang="en-US" dirty="0"/>
          </a:p>
          <a:p>
            <a:r>
              <a:rPr lang="en-US" dirty="0" err="1"/>
              <a:t>Mawston</a:t>
            </a:r>
            <a:r>
              <a:rPr lang="en-US" dirty="0"/>
              <a:t>, Banks, </a:t>
            </a:r>
          </a:p>
          <a:p>
            <a:r>
              <a:rPr lang="en-US" dirty="0"/>
              <a:t>NIOSH</a:t>
            </a:r>
          </a:p>
          <a:p>
            <a:r>
              <a:rPr lang="en-US" dirty="0"/>
              <a:t>Van Der </a:t>
            </a:r>
            <a:r>
              <a:rPr lang="en-US" dirty="0" err="1"/>
              <a:t>Haeve</a:t>
            </a:r>
            <a:endParaRPr lang="en-US" dirty="0"/>
          </a:p>
          <a:p>
            <a:r>
              <a:rPr lang="en-US" dirty="0"/>
              <a:t>Does intra lumbar flexion differ?</a:t>
            </a:r>
          </a:p>
        </p:txBody>
      </p:sp>
      <p:sp>
        <p:nvSpPr>
          <p:cNvPr id="4" name="Slide Number Placeholder 3"/>
          <p:cNvSpPr>
            <a:spLocks noGrp="1"/>
          </p:cNvSpPr>
          <p:nvPr>
            <p:ph type="sldNum" sz="quarter" idx="5"/>
          </p:nvPr>
        </p:nvSpPr>
        <p:spPr/>
        <p:txBody>
          <a:bodyPr/>
          <a:lstStyle/>
          <a:p>
            <a:fld id="{7001D72F-D42B-45DA-A8F1-9FDF22A93D6F}" type="slidenum">
              <a:rPr lang="en-US" smtClean="0"/>
              <a:t>24</a:t>
            </a:fld>
            <a:endParaRPr lang="en-US"/>
          </a:p>
        </p:txBody>
      </p:sp>
    </p:spTree>
    <p:extLst>
      <p:ext uri="{BB962C8B-B14F-4D97-AF65-F5344CB8AC3E}">
        <p14:creationId xmlns:p14="http://schemas.microsoft.com/office/powerpoint/2010/main" val="209088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7d439e009c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7d439e009c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300" dirty="0">
                <a:solidFill>
                  <a:srgbClr val="212121"/>
                </a:solidFill>
                <a:highlight>
                  <a:srgbClr val="FFFFFF"/>
                </a:highlight>
                <a:latin typeface="Roboto"/>
                <a:ea typeface="Roboto"/>
                <a:cs typeface="Roboto"/>
                <a:sym typeface="Roboto"/>
              </a:rPr>
              <a:t>W</a:t>
            </a:r>
            <a:r>
              <a:rPr lang="en-US" sz="1300" dirty="0" err="1">
                <a:solidFill>
                  <a:srgbClr val="212121"/>
                </a:solidFill>
                <a:highlight>
                  <a:srgbClr val="FFFFFF"/>
                </a:highlight>
                <a:latin typeface="Roboto"/>
                <a:ea typeface="Roboto"/>
                <a:cs typeface="Roboto"/>
                <a:sym typeface="Roboto"/>
              </a:rPr>
              <a:t>i</a:t>
            </a:r>
            <a:r>
              <a:rPr lang="en" sz="1300" dirty="0">
                <a:solidFill>
                  <a:srgbClr val="212121"/>
                </a:solidFill>
                <a:highlight>
                  <a:srgbClr val="FFFFFF"/>
                </a:highlight>
                <a:latin typeface="Roboto"/>
                <a:ea typeface="Roboto"/>
                <a:cs typeface="Roboto"/>
                <a:sym typeface="Roboto"/>
              </a:rPr>
              <a:t>th that in mind, I am going to show you a series of pictures. </a:t>
            </a:r>
          </a:p>
          <a:p>
            <a:pPr marL="0" lvl="0" indent="0" algn="l" rtl="0">
              <a:lnSpc>
                <a:spcPct val="150000"/>
              </a:lnSpc>
              <a:spcBef>
                <a:spcPts val="0"/>
              </a:spcBef>
              <a:spcAft>
                <a:spcPts val="0"/>
              </a:spcAft>
              <a:buNone/>
            </a:pPr>
            <a:endParaRPr lang="en" sz="1300" dirty="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n" sz="1300" dirty="0">
                <a:solidFill>
                  <a:srgbClr val="212121"/>
                </a:solidFill>
                <a:highlight>
                  <a:srgbClr val="FFFFFF"/>
                </a:highlight>
                <a:latin typeface="Roboto"/>
                <a:ea typeface="Roboto"/>
                <a:cs typeface="Roboto"/>
                <a:sym typeface="Roboto"/>
              </a:rPr>
              <a:t>W</a:t>
            </a:r>
            <a:r>
              <a:rPr lang="en-US" sz="1300" dirty="0" err="1">
                <a:solidFill>
                  <a:srgbClr val="212121"/>
                </a:solidFill>
                <a:highlight>
                  <a:srgbClr val="FFFFFF"/>
                </a:highlight>
                <a:latin typeface="Roboto"/>
                <a:ea typeface="Roboto"/>
                <a:cs typeface="Roboto"/>
                <a:sym typeface="Roboto"/>
              </a:rPr>
              <a:t>i</a:t>
            </a:r>
            <a:r>
              <a:rPr lang="en" sz="1300" dirty="0">
                <a:solidFill>
                  <a:srgbClr val="212121"/>
                </a:solidFill>
                <a:highlight>
                  <a:srgbClr val="FFFFFF"/>
                </a:highlight>
                <a:latin typeface="Roboto"/>
                <a:ea typeface="Roboto"/>
                <a:cs typeface="Roboto"/>
                <a:sym typeface="Roboto"/>
              </a:rPr>
              <a:t>th the first serires, I want you to imagine that the person is picking up a key ring from the floor. </a:t>
            </a:r>
          </a:p>
          <a:p>
            <a:pPr marL="0" lvl="0" indent="0" algn="l" rtl="0">
              <a:lnSpc>
                <a:spcPct val="150000"/>
              </a:lnSpc>
              <a:spcBef>
                <a:spcPts val="0"/>
              </a:spcBef>
              <a:spcAft>
                <a:spcPts val="0"/>
              </a:spcAft>
              <a:buNone/>
            </a:pPr>
            <a:endParaRPr lang="en" sz="1300" dirty="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n" sz="1300" dirty="0">
                <a:solidFill>
                  <a:srgbClr val="212121"/>
                </a:solidFill>
                <a:highlight>
                  <a:srgbClr val="FFFFFF"/>
                </a:highlight>
                <a:latin typeface="Roboto"/>
                <a:ea typeface="Roboto"/>
                <a:cs typeface="Roboto"/>
                <a:sym typeface="Roboto"/>
              </a:rPr>
              <a:t>If this person did not have back pain, would there any positions you would not recommend that person use. W</a:t>
            </a:r>
            <a:r>
              <a:rPr lang="en-US" sz="1300" dirty="0">
                <a:solidFill>
                  <a:srgbClr val="212121"/>
                </a:solidFill>
                <a:highlight>
                  <a:srgbClr val="FFFFFF"/>
                </a:highlight>
                <a:latin typeface="Roboto"/>
                <a:ea typeface="Roboto"/>
                <a:cs typeface="Roboto"/>
                <a:sym typeface="Roboto"/>
              </a:rPr>
              <a:t>hat if this person were symptomatic? Would you recommend against any positions?</a:t>
            </a:r>
          </a:p>
          <a:p>
            <a:pPr marL="0" lvl="0" indent="0" algn="l" rtl="0">
              <a:lnSpc>
                <a:spcPct val="150000"/>
              </a:lnSpc>
              <a:spcBef>
                <a:spcPts val="0"/>
              </a:spcBef>
              <a:spcAft>
                <a:spcPts val="0"/>
              </a:spcAft>
              <a:buNone/>
            </a:pPr>
            <a:endParaRPr lang="en-US" sz="1300" dirty="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n-US" sz="1300" dirty="0">
                <a:solidFill>
                  <a:srgbClr val="212121"/>
                </a:solidFill>
                <a:highlight>
                  <a:srgbClr val="FFFFFF"/>
                </a:highlight>
                <a:latin typeface="Roboto"/>
                <a:ea typeface="Roboto"/>
                <a:cs typeface="Roboto"/>
                <a:sym typeface="Roboto"/>
              </a:rPr>
              <a:t>IN the second series of pictures, I want you to imagine the person is picking up a box they perceive as heavy, but liftable from the floor. </a:t>
            </a:r>
          </a:p>
          <a:p>
            <a:pPr marL="0" lvl="0" indent="0" algn="l" rtl="0">
              <a:lnSpc>
                <a:spcPct val="150000"/>
              </a:lnSpc>
              <a:spcBef>
                <a:spcPts val="0"/>
              </a:spcBef>
              <a:spcAft>
                <a:spcPts val="0"/>
              </a:spcAft>
              <a:buNone/>
            </a:pPr>
            <a:endParaRPr lang="en-US" sz="1300" dirty="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n-US" sz="1300" dirty="0">
                <a:solidFill>
                  <a:srgbClr val="212121"/>
                </a:solidFill>
                <a:highlight>
                  <a:srgbClr val="FFFFFF"/>
                </a:highlight>
                <a:latin typeface="Roboto"/>
                <a:ea typeface="Roboto"/>
                <a:cs typeface="Roboto"/>
                <a:sym typeface="Roboto"/>
              </a:rPr>
              <a:t>Are there any positions you would not recommend? What if the person did not have back pain, what if they were symptomatic? </a:t>
            </a:r>
          </a:p>
          <a:p>
            <a:pPr marL="0" lvl="0" indent="0" algn="l" rtl="0">
              <a:lnSpc>
                <a:spcPct val="150000"/>
              </a:lnSpc>
              <a:spcBef>
                <a:spcPts val="0"/>
              </a:spcBef>
              <a:spcAft>
                <a:spcPts val="0"/>
              </a:spcAft>
              <a:buNone/>
            </a:pPr>
            <a:endParaRPr lang="en-US" sz="1300" dirty="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n-US" sz="1300" dirty="0">
                <a:solidFill>
                  <a:srgbClr val="212121"/>
                </a:solidFill>
                <a:highlight>
                  <a:srgbClr val="FFFFFF"/>
                </a:highlight>
                <a:latin typeface="Roboto"/>
                <a:ea typeface="Roboto"/>
                <a:cs typeface="Roboto"/>
                <a:sym typeface="Roboto"/>
              </a:rPr>
              <a:t>I want you to remember your options as we move to the next slide</a:t>
            </a:r>
          </a:p>
          <a:p>
            <a:pPr marL="0" lvl="0" indent="0" algn="l" rtl="0">
              <a:lnSpc>
                <a:spcPct val="150000"/>
              </a:lnSpc>
              <a:spcBef>
                <a:spcPts val="0"/>
              </a:spcBef>
              <a:spcAft>
                <a:spcPts val="0"/>
              </a:spcAft>
              <a:buNone/>
            </a:pPr>
            <a:endParaRPr lang="en" sz="1300" dirty="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r>
              <a:rPr lang="en" sz="1300" dirty="0">
                <a:solidFill>
                  <a:srgbClr val="212121"/>
                </a:solidFill>
                <a:highlight>
                  <a:srgbClr val="FFFFFF"/>
                </a:highlight>
                <a:latin typeface="Roboto"/>
                <a:ea typeface="Roboto"/>
                <a:cs typeface="Roboto"/>
                <a:sym typeface="Roboto"/>
              </a:rPr>
              <a:t>Rialet-Micoulau J, Lucas V, Demoulin C, Pitance L. Misconceptions of physical therapists and medical doctors regarding the impact of lifting a light load on low back pain. </a:t>
            </a:r>
            <a:r>
              <a:rPr lang="en" sz="1300" i="1" dirty="0">
                <a:solidFill>
                  <a:srgbClr val="212121"/>
                </a:solidFill>
                <a:highlight>
                  <a:srgbClr val="FFFFFF"/>
                </a:highlight>
                <a:latin typeface="Roboto"/>
                <a:ea typeface="Roboto"/>
                <a:cs typeface="Roboto"/>
                <a:sym typeface="Roboto"/>
              </a:rPr>
              <a:t>Braz J Phys Ther</a:t>
            </a:r>
            <a:r>
              <a:rPr lang="en" sz="1300" dirty="0">
                <a:solidFill>
                  <a:srgbClr val="212121"/>
                </a:solidFill>
                <a:highlight>
                  <a:srgbClr val="FFFFFF"/>
                </a:highlight>
                <a:latin typeface="Roboto"/>
                <a:ea typeface="Roboto"/>
                <a:cs typeface="Roboto"/>
                <a:sym typeface="Roboto"/>
              </a:rPr>
              <a:t>. 2022;26(1):100385. doi:10.1016/j.bjpt.2021.100385</a:t>
            </a:r>
            <a:endParaRPr sz="1300" dirty="0">
              <a:solidFill>
                <a:srgbClr val="212121"/>
              </a:solidFill>
              <a:highlight>
                <a:srgbClr val="FFFFFF"/>
              </a:highlight>
              <a:latin typeface="Roboto"/>
              <a:ea typeface="Roboto"/>
              <a:cs typeface="Roboto"/>
              <a:sym typeface="Roboto"/>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rgbClr val="212121"/>
                </a:solidFill>
                <a:highlight>
                  <a:srgbClr val="FFFFFF"/>
                </a:highlight>
                <a:latin typeface="Roboto"/>
                <a:ea typeface="Roboto"/>
                <a:cs typeface="Roboto"/>
                <a:sym typeface="Roboto"/>
              </a:rPr>
              <a:t>Nolan D, O'Sullivan K, Stephenson J, O'Sullivan P, </a:t>
            </a:r>
            <a:r>
              <a:rPr lang="en-US" sz="1100" dirty="0" err="1">
                <a:solidFill>
                  <a:srgbClr val="212121"/>
                </a:solidFill>
                <a:highlight>
                  <a:srgbClr val="FFFFFF"/>
                </a:highlight>
                <a:latin typeface="Roboto"/>
                <a:ea typeface="Roboto"/>
                <a:cs typeface="Roboto"/>
                <a:sym typeface="Roboto"/>
              </a:rPr>
              <a:t>Lucock</a:t>
            </a:r>
            <a:r>
              <a:rPr lang="en-US" sz="1100" dirty="0">
                <a:solidFill>
                  <a:srgbClr val="212121"/>
                </a:solidFill>
                <a:highlight>
                  <a:srgbClr val="FFFFFF"/>
                </a:highlight>
                <a:latin typeface="Roboto"/>
                <a:ea typeface="Roboto"/>
                <a:cs typeface="Roboto"/>
                <a:sym typeface="Roboto"/>
              </a:rPr>
              <a:t> M. What do physiotherapists and manual handling advisors consider the safest lifting posture, and do back beliefs influence their choice?. </a:t>
            </a:r>
            <a:r>
              <a:rPr lang="en-US" sz="1100" i="1" dirty="0" err="1">
                <a:solidFill>
                  <a:srgbClr val="212121"/>
                </a:solidFill>
                <a:highlight>
                  <a:srgbClr val="FFFFFF"/>
                </a:highlight>
                <a:latin typeface="Roboto"/>
                <a:ea typeface="Roboto"/>
                <a:cs typeface="Roboto"/>
                <a:sym typeface="Roboto"/>
              </a:rPr>
              <a:t>Musculoskelet</a:t>
            </a:r>
            <a:r>
              <a:rPr lang="en-US" sz="1100" i="1" dirty="0">
                <a:solidFill>
                  <a:srgbClr val="212121"/>
                </a:solidFill>
                <a:highlight>
                  <a:srgbClr val="FFFFFF"/>
                </a:highlight>
                <a:latin typeface="Roboto"/>
                <a:ea typeface="Roboto"/>
                <a:cs typeface="Roboto"/>
                <a:sym typeface="Roboto"/>
              </a:rPr>
              <a:t> Sci </a:t>
            </a:r>
            <a:r>
              <a:rPr lang="en-US" sz="1100" i="1" dirty="0" err="1">
                <a:solidFill>
                  <a:srgbClr val="212121"/>
                </a:solidFill>
                <a:highlight>
                  <a:srgbClr val="FFFFFF"/>
                </a:highlight>
                <a:latin typeface="Roboto"/>
                <a:ea typeface="Roboto"/>
                <a:cs typeface="Roboto"/>
                <a:sym typeface="Roboto"/>
              </a:rPr>
              <a:t>Pract</a:t>
            </a:r>
            <a:r>
              <a:rPr lang="en-US" sz="1100" dirty="0">
                <a:solidFill>
                  <a:srgbClr val="212121"/>
                </a:solidFill>
                <a:highlight>
                  <a:srgbClr val="FFFFFF"/>
                </a:highlight>
                <a:latin typeface="Roboto"/>
                <a:ea typeface="Roboto"/>
                <a:cs typeface="Roboto"/>
                <a:sym typeface="Roboto"/>
              </a:rPr>
              <a:t>. 2018;33:35-40. </a:t>
            </a:r>
            <a:r>
              <a:rPr lang="en-US" sz="1100" dirty="0" err="1">
                <a:solidFill>
                  <a:srgbClr val="212121"/>
                </a:solidFill>
                <a:highlight>
                  <a:srgbClr val="FFFFFF"/>
                </a:highlight>
                <a:latin typeface="Roboto"/>
                <a:ea typeface="Roboto"/>
                <a:cs typeface="Roboto"/>
                <a:sym typeface="Roboto"/>
              </a:rPr>
              <a:t>doi:10.1016</a:t>
            </a:r>
            <a:r>
              <a:rPr lang="en-US" sz="1100" dirty="0">
                <a:solidFill>
                  <a:srgbClr val="212121"/>
                </a:solidFill>
                <a:highlight>
                  <a:srgbClr val="FFFFFF"/>
                </a:highlight>
                <a:latin typeface="Roboto"/>
                <a:ea typeface="Roboto"/>
                <a:cs typeface="Roboto"/>
                <a:sym typeface="Roboto"/>
              </a:rPr>
              <a:t>/</a:t>
            </a:r>
            <a:r>
              <a:rPr lang="en-US" sz="1100" dirty="0" err="1">
                <a:solidFill>
                  <a:srgbClr val="212121"/>
                </a:solidFill>
                <a:highlight>
                  <a:srgbClr val="FFFFFF"/>
                </a:highlight>
                <a:latin typeface="Roboto"/>
                <a:ea typeface="Roboto"/>
                <a:cs typeface="Roboto"/>
                <a:sym typeface="Roboto"/>
              </a:rPr>
              <a:t>j.msksp.2017.10.010</a:t>
            </a:r>
            <a:endParaRPr lang="en-US" sz="1100" dirty="0">
              <a:solidFill>
                <a:srgbClr val="212121"/>
              </a:solidFill>
              <a:highlight>
                <a:srgbClr val="FFFFFF"/>
              </a:highlight>
              <a:latin typeface="Roboto"/>
              <a:ea typeface="Roboto"/>
              <a:cs typeface="Roboto"/>
              <a:sym typeface="Roboto"/>
            </a:endParaRPr>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the squat lift has a high mobility tax compared to stoop lifting for the ankle, knee and hip. The hip is closer, but still slightly larger. The only location where more motion is required is with spinal flexion. One thing to note about this is that we still flex when we squat. We have an idea that we are maintaining a perfect lordotic curvature, however all the motion studies we have looked at so far, and will look at moving forward show spinal flexion occurring. The ranges of motion vary significantly depending on the way the investigators measured the motion, however the lumbar spine is still going through flexion and extension cycles. </a:t>
            </a:r>
          </a:p>
          <a:p>
            <a:endParaRPr lang="en-US" dirty="0"/>
          </a:p>
          <a:p>
            <a:r>
              <a:rPr lang="en-US" dirty="0"/>
              <a:t>If it was the flexion and extension cycle that we have been trying to avoid, we’re admittedly not doing a good job against it. </a:t>
            </a:r>
          </a:p>
          <a:p>
            <a:endParaRPr lang="en-US" dirty="0"/>
          </a:p>
          <a:p>
            <a:r>
              <a:rPr lang="en-US" dirty="0"/>
              <a:t>Near intra lumbar flexion is inevitable- </a:t>
            </a:r>
            <a:r>
              <a:rPr lang="en-US" dirty="0" err="1"/>
              <a:t>saraceni</a:t>
            </a:r>
            <a:r>
              <a:rPr lang="en-US" dirty="0"/>
              <a:t> ergonomics</a:t>
            </a:r>
          </a:p>
          <a:p>
            <a:endParaRPr lang="en-US" dirty="0"/>
          </a:p>
          <a:p>
            <a:pPr marL="158750" indent="0">
              <a:buNone/>
            </a:pPr>
            <a:r>
              <a:rPr lang="en-US" dirty="0"/>
              <a:t>24.2 +/- 7.3 freestyle</a:t>
            </a:r>
          </a:p>
          <a:p>
            <a:pPr marL="158750" indent="0">
              <a:buNone/>
            </a:pPr>
            <a:r>
              <a:rPr lang="en-US" dirty="0"/>
              <a:t>25.1+/- 8.2 squat</a:t>
            </a:r>
          </a:p>
          <a:p>
            <a:pPr marL="158750" indent="0">
              <a:buNone/>
            </a:pPr>
            <a:r>
              <a:rPr lang="en-US" dirty="0"/>
              <a:t>35.9_/- 10.1 stoop</a:t>
            </a:r>
          </a:p>
          <a:p>
            <a:pPr marL="158750" indent="0">
              <a:buNone/>
            </a:pPr>
            <a:r>
              <a:rPr lang="en-US" dirty="0"/>
              <a:t>Von </a:t>
            </a:r>
            <a:r>
              <a:rPr lang="en-US" dirty="0" err="1"/>
              <a:t>arx</a:t>
            </a:r>
            <a:endParaRPr lang="en-US" dirty="0"/>
          </a:p>
          <a:p>
            <a:pPr marL="158750" indent="0">
              <a:buNone/>
            </a:pPr>
            <a:endParaRPr lang="en-US" dirty="0"/>
          </a:p>
          <a:p>
            <a:pPr marL="158750" indent="0">
              <a:buNone/>
            </a:pPr>
            <a:r>
              <a:rPr lang="en-US" dirty="0" err="1"/>
              <a:t>Kingma</a:t>
            </a:r>
            <a:endParaRPr lang="en-US" dirty="0"/>
          </a:p>
          <a:p>
            <a:pPr marL="158750" indent="0">
              <a:buNone/>
            </a:pPr>
            <a:r>
              <a:rPr lang="en-US" dirty="0"/>
              <a:t>64 degrees flexion stoop</a:t>
            </a:r>
          </a:p>
          <a:p>
            <a:pPr marL="158750" indent="0">
              <a:buNone/>
            </a:pPr>
            <a:r>
              <a:rPr lang="en-US" dirty="0"/>
              <a:t>52 </a:t>
            </a:r>
            <a:r>
              <a:rPr lang="en-US" dirty="0" err="1"/>
              <a:t>degres</a:t>
            </a:r>
            <a:r>
              <a:rPr lang="en-US" dirty="0"/>
              <a:t> flexion</a:t>
            </a:r>
          </a:p>
          <a:p>
            <a:pPr marL="158750" indent="0">
              <a:buNone/>
            </a:pPr>
            <a:endParaRPr lang="en-US" dirty="0"/>
          </a:p>
          <a:p>
            <a:r>
              <a:rPr lang="en-US" dirty="0"/>
              <a:t>People tend to move somewhere in between in a semi squat posture</a:t>
            </a:r>
          </a:p>
          <a:p>
            <a:r>
              <a:rPr lang="en-US" dirty="0"/>
              <a:t>45 degrees of lumbar flexion- burgess</a:t>
            </a:r>
          </a:p>
          <a:p>
            <a:endParaRPr lang="en-US" dirty="0"/>
          </a:p>
        </p:txBody>
      </p:sp>
      <p:sp>
        <p:nvSpPr>
          <p:cNvPr id="4" name="Slide Number Placeholder 3"/>
          <p:cNvSpPr>
            <a:spLocks noGrp="1"/>
          </p:cNvSpPr>
          <p:nvPr>
            <p:ph type="sldNum" sz="quarter" idx="5"/>
          </p:nvPr>
        </p:nvSpPr>
        <p:spPr/>
        <p:txBody>
          <a:bodyPr/>
          <a:lstStyle/>
          <a:p>
            <a:fld id="{7001D72F-D42B-45DA-A8F1-9FDF22A93D6F}" type="slidenum">
              <a:rPr lang="en-US" smtClean="0"/>
              <a:t>25</a:t>
            </a:fld>
            <a:endParaRPr lang="en-US"/>
          </a:p>
        </p:txBody>
      </p:sp>
    </p:spTree>
    <p:extLst>
      <p:ext uri="{BB962C8B-B14F-4D97-AF65-F5344CB8AC3E}">
        <p14:creationId xmlns:p14="http://schemas.microsoft.com/office/powerpoint/2010/main" val="2215809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Furthermore, there are additional implications for each lifting method</a:t>
            </a:r>
          </a:p>
          <a:p>
            <a:pPr marL="158750" indent="0">
              <a:buNone/>
            </a:pPr>
            <a:r>
              <a:rPr lang="en-US" dirty="0"/>
              <a:t>With squat lifting, people are still going through flexion and extension cycles. </a:t>
            </a:r>
          </a:p>
          <a:p>
            <a:pPr marL="158750" indent="0">
              <a:buNone/>
            </a:pPr>
            <a:r>
              <a:rPr lang="en-US" dirty="0"/>
              <a:t>The flexion and extension cycles when paired with axial loading that are supposedly causing pain. </a:t>
            </a:r>
          </a:p>
          <a:p>
            <a:pPr marL="158750" indent="0">
              <a:buNone/>
            </a:pPr>
            <a:endParaRPr lang="en-US" dirty="0"/>
          </a:p>
          <a:p>
            <a:pPr marL="158750" indent="0">
              <a:buNone/>
            </a:pPr>
            <a:endParaRPr lang="en-US" dirty="0"/>
          </a:p>
          <a:p>
            <a:pPr marL="158750" indent="0">
              <a:buNone/>
            </a:pPr>
            <a:r>
              <a:rPr lang="en-US" dirty="0"/>
              <a:t>24.2 +/- 7.3 freestyle</a:t>
            </a:r>
          </a:p>
          <a:p>
            <a:pPr marL="158750" indent="0">
              <a:buNone/>
            </a:pPr>
            <a:r>
              <a:rPr lang="en-US" dirty="0"/>
              <a:t>25.1+/- 8.2 squat</a:t>
            </a:r>
          </a:p>
          <a:p>
            <a:pPr marL="158750" indent="0">
              <a:buNone/>
            </a:pPr>
            <a:r>
              <a:rPr lang="en-US" dirty="0"/>
              <a:t>35.9_/- 10.1 stoop</a:t>
            </a:r>
          </a:p>
          <a:p>
            <a:pPr marL="158750" indent="0">
              <a:buNone/>
            </a:pPr>
            <a:r>
              <a:rPr lang="en-US" dirty="0"/>
              <a:t>Von </a:t>
            </a:r>
            <a:r>
              <a:rPr lang="en-US" dirty="0" err="1"/>
              <a:t>arx</a:t>
            </a:r>
            <a:endParaRPr lang="en-US" dirty="0"/>
          </a:p>
          <a:p>
            <a:pPr marL="158750" indent="0">
              <a:buNone/>
            </a:pPr>
            <a:endParaRPr lang="en-US" dirty="0"/>
          </a:p>
          <a:p>
            <a:pPr marL="158750" indent="0">
              <a:buNone/>
            </a:pPr>
            <a:endParaRPr lang="en-US" dirty="0"/>
          </a:p>
          <a:p>
            <a:pPr marL="158750" indent="0">
              <a:buNone/>
            </a:pPr>
            <a:r>
              <a:rPr lang="en-US" dirty="0"/>
              <a:t>56.2 flex in stoop</a:t>
            </a:r>
          </a:p>
          <a:p>
            <a:pPr marL="158750" indent="0">
              <a:buNone/>
            </a:pPr>
            <a:r>
              <a:rPr lang="en-US" dirty="0"/>
              <a:t>22.7 flex in squat</a:t>
            </a:r>
          </a:p>
          <a:p>
            <a:pPr marL="158750" indent="0">
              <a:buNone/>
            </a:pPr>
            <a:r>
              <a:rPr lang="en-US" dirty="0"/>
              <a:t>39 flex mid range</a:t>
            </a:r>
          </a:p>
          <a:p>
            <a:pPr marL="158750" indent="0">
              <a:buNone/>
            </a:pPr>
            <a:r>
              <a:rPr lang="en-US" dirty="0" err="1"/>
              <a:t>Mawston</a:t>
            </a:r>
            <a:endParaRPr lang="en-US" dirty="0"/>
          </a:p>
          <a:p>
            <a:pPr marL="158750" indent="0">
              <a:buNone/>
            </a:pPr>
            <a:endParaRPr lang="en-US" dirty="0"/>
          </a:p>
          <a:p>
            <a:pPr marL="158750" indent="0">
              <a:buNone/>
            </a:pPr>
            <a:r>
              <a:rPr lang="en-US" dirty="0"/>
              <a:t>NIOSH &amp; box between knees</a:t>
            </a:r>
          </a:p>
          <a:p>
            <a:pPr marL="158750" indent="0">
              <a:buNone/>
            </a:pPr>
            <a:endParaRPr lang="en-US" dirty="0"/>
          </a:p>
          <a:p>
            <a:pPr marL="158750" indent="0">
              <a:buNone/>
            </a:pPr>
            <a:r>
              <a:rPr lang="en-US" dirty="0"/>
              <a:t>Forces roughly the same- van der heave</a:t>
            </a:r>
          </a:p>
          <a:p>
            <a:pPr marL="158750" indent="0">
              <a:buNone/>
            </a:pPr>
            <a:endParaRPr lang="en-US" dirty="0"/>
          </a:p>
        </p:txBody>
      </p:sp>
    </p:spTree>
    <p:extLst>
      <p:ext uri="{BB962C8B-B14F-4D97-AF65-F5344CB8AC3E}">
        <p14:creationId xmlns:p14="http://schemas.microsoft.com/office/powerpoint/2010/main" val="610138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78a8795ba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78a8795ba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The stoop vs. squat debate and force profiles in literature gets to be pretty old pretty fast. There are an overwhelming amount of variables to to control for, modifying one can have profound implications on the others. </a:t>
            </a:r>
          </a:p>
          <a:p>
            <a:pPr marL="0" lvl="0" indent="0" algn="l" rtl="0">
              <a:spcBef>
                <a:spcPts val="0"/>
              </a:spcBef>
              <a:spcAft>
                <a:spcPts val="0"/>
              </a:spcAft>
              <a:buNone/>
            </a:pPr>
            <a:r>
              <a:rPr lang="en-US" dirty="0">
                <a:solidFill>
                  <a:schemeClr val="dk1"/>
                </a:solidFill>
              </a:rPr>
              <a:t>Ways of measuring, measuring isometrics vs. isotonic</a:t>
            </a: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In this situation, if you control for everything, you’ve removed some of the point and just looking at forces to look at forces. You could theoretically find the technique for the least force, but It would be impossible to standardize real world practice like we do in lab settings.</a:t>
            </a:r>
          </a:p>
          <a:p>
            <a:pPr marL="0" lvl="0" indent="0" algn="l" rtl="0">
              <a:spcBef>
                <a:spcPts val="0"/>
              </a:spcBef>
              <a:spcAft>
                <a:spcPts val="0"/>
              </a:spcAft>
              <a:buNone/>
            </a:pPr>
            <a:endParaRPr lang="en" dirty="0">
              <a:solidFill>
                <a:schemeClr val="dk1"/>
              </a:solidFill>
            </a:endParaRPr>
          </a:p>
          <a:p>
            <a:pPr marL="0" lvl="0" indent="0" algn="l" rtl="0">
              <a:spcBef>
                <a:spcPts val="0"/>
              </a:spcBef>
              <a:spcAft>
                <a:spcPts val="0"/>
              </a:spcAft>
              <a:buNone/>
            </a:pPr>
            <a:r>
              <a:rPr lang="en" dirty="0">
                <a:solidFill>
                  <a:schemeClr val="dk1"/>
                </a:solidFill>
              </a:rPr>
              <a:t>Ergonomic literature suggests that most lifting that occurs during a regular workday is awkward due to object size, shape, oritnation, environmental limitations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Regardless of the study I have cited in this section, almost all of the authors agree that this is a complicated area and there may not be a single answer for the best position because of these limitations.</a:t>
            </a: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Taking the biomechanical analysis out of your mind for a little, let's shift to real world examples of how people move and what the implications are for movement</a:t>
            </a:r>
            <a:endParaRPr dirty="0">
              <a:solidFill>
                <a:schemeClr val="dk1"/>
              </a:solidFill>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chemeClr val="dk1"/>
                </a:solidFill>
              </a:rPr>
              <a:t>If biomechanics and pathology were all that were important, wouldn’t the spines of material handlers reflect greater degenerative changes?</a:t>
            </a:r>
          </a:p>
          <a:p>
            <a:pPr marL="0" lvl="0" indent="0" algn="l" rtl="0">
              <a:spcBef>
                <a:spcPts val="0"/>
              </a:spcBef>
              <a:spcAft>
                <a:spcPts val="0"/>
              </a:spcAft>
              <a:buNone/>
            </a:pPr>
            <a:endParaRPr lang="en-US" dirty="0"/>
          </a:p>
          <a:p>
            <a:r>
              <a:rPr lang="en-US" dirty="0"/>
              <a:t>Most of the literature focuses on extreme ends of the spectrum, but people do not tend to move on these extreme ranges without specific cueing</a:t>
            </a:r>
          </a:p>
          <a:p>
            <a:endParaRPr lang="en-US" dirty="0"/>
          </a:p>
          <a:p>
            <a:r>
              <a:rPr lang="en-US" dirty="0"/>
              <a:t>People tend to move somewhere in between in a semi squat posture</a:t>
            </a:r>
          </a:p>
          <a:p>
            <a:r>
              <a:rPr lang="en-US" dirty="0"/>
              <a:t>45 degrees of lumbar flexion- burgess</a:t>
            </a:r>
          </a:p>
          <a:p>
            <a:endParaRPr lang="en-US" dirty="0"/>
          </a:p>
          <a:p>
            <a:r>
              <a:rPr lang="en-US" dirty="0"/>
              <a:t>This variance appears to be a strategy to reduce fatigue</a:t>
            </a:r>
          </a:p>
          <a:p>
            <a:endParaRPr lang="en-US" dirty="0"/>
          </a:p>
          <a:p>
            <a:r>
              <a:rPr lang="en-US" dirty="0"/>
              <a:t>Burgess limerick</a:t>
            </a:r>
          </a:p>
          <a:p>
            <a:r>
              <a:rPr lang="en-US" dirty="0" err="1"/>
              <a:t>Mawston</a:t>
            </a:r>
            <a:endParaRPr lang="en-US" dirty="0"/>
          </a:p>
          <a:p>
            <a:r>
              <a:rPr lang="en-US" dirty="0"/>
              <a:t>Banks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Forces aside, lets move onto the implications of these movements</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NIOSH &amp; box between the legs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Sarceni</a:t>
            </a:r>
            <a:r>
              <a:rPr lang="en-US" dirty="0"/>
              <a:t> and likely all the </a:t>
            </a:r>
          </a:p>
          <a:p>
            <a:pPr marL="0" lvl="0" indent="0" algn="l" rtl="0">
              <a:spcBef>
                <a:spcPts val="0"/>
              </a:spcBef>
              <a:spcAft>
                <a:spcPts val="0"/>
              </a:spcAft>
              <a:buNone/>
            </a:pPr>
            <a:r>
              <a:rPr lang="en-US" dirty="0"/>
              <a:t>Van der have- discusses complexity</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a:t>
            </a:r>
            <a:r>
              <a:rPr lang="en-US" dirty="0" err="1"/>
              <a:t>biomechanists</a:t>
            </a:r>
            <a:r>
              <a:rPr lang="en-US" dirty="0"/>
              <a:t> have recognized the disparities in literature</a:t>
            </a:r>
          </a:p>
        </p:txBody>
      </p:sp>
      <p:sp>
        <p:nvSpPr>
          <p:cNvPr id="4" name="Slide Number Placeholder 3"/>
          <p:cNvSpPr>
            <a:spLocks noGrp="1"/>
          </p:cNvSpPr>
          <p:nvPr>
            <p:ph type="sldNum" sz="quarter" idx="5"/>
          </p:nvPr>
        </p:nvSpPr>
        <p:spPr/>
        <p:txBody>
          <a:bodyPr/>
          <a:lstStyle/>
          <a:p>
            <a:fld id="{7001D72F-D42B-45DA-A8F1-9FDF22A93D6F}" type="slidenum">
              <a:rPr lang="en-US" smtClean="0"/>
              <a:t>28</a:t>
            </a:fld>
            <a:endParaRPr lang="en-US"/>
          </a:p>
        </p:txBody>
      </p:sp>
    </p:spTree>
    <p:extLst>
      <p:ext uri="{BB962C8B-B14F-4D97-AF65-F5344CB8AC3E}">
        <p14:creationId xmlns:p14="http://schemas.microsoft.com/office/powerpoint/2010/main" val="2261058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7d439e009c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7d439e009c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a:t>
            </a:r>
            <a:r>
              <a:rPr lang="en" dirty="0"/>
              <a:t>o consensus- article from above slide, but put as a citation.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In 2020, these researchers performed a literature review to determine if lumbar spine flexion while lifting was a risk factor for onset, and or prevalence of back pain. </a:t>
            </a:r>
          </a:p>
          <a:p>
            <a:pPr marL="0" lvl="0" indent="0" algn="l" rtl="0">
              <a:spcBef>
                <a:spcPts val="0"/>
              </a:spcBef>
              <a:spcAft>
                <a:spcPts val="0"/>
              </a:spcAft>
              <a:buNone/>
            </a:pPr>
            <a:endParaRPr dirty="0"/>
          </a:p>
          <a:p>
            <a:pPr marL="0" lvl="0" indent="0" algn="l" rtl="0">
              <a:spcBef>
                <a:spcPts val="0"/>
              </a:spcBef>
              <a:spcAft>
                <a:spcPts val="0"/>
              </a:spcAft>
              <a:buNone/>
            </a:pPr>
            <a:r>
              <a:rPr lang="en" dirty="0">
                <a:solidFill>
                  <a:schemeClr val="dk1"/>
                </a:solidFill>
              </a:rPr>
              <a:t>They reviewed 13 papers with 697 participants</a:t>
            </a:r>
            <a:endParaRPr dirty="0">
              <a:solidFill>
                <a:schemeClr val="dk1"/>
              </a:solidFill>
            </a:endParaRPr>
          </a:p>
          <a:p>
            <a:pPr marL="0" lvl="0" indent="0" algn="l" rtl="0">
              <a:spcBef>
                <a:spcPts val="0"/>
              </a:spcBef>
              <a:spcAft>
                <a:spcPts val="0"/>
              </a:spcAft>
              <a:buNone/>
            </a:pPr>
            <a:r>
              <a:rPr lang="en" dirty="0">
                <a:solidFill>
                  <a:schemeClr val="dk1"/>
                </a:solidFill>
              </a:rPr>
              <a:t>1 longitudinal</a:t>
            </a:r>
            <a:endParaRPr dirty="0">
              <a:solidFill>
                <a:schemeClr val="dk1"/>
              </a:solidFill>
            </a:endParaRPr>
          </a:p>
          <a:p>
            <a:pPr marL="0" lvl="0" indent="0" algn="l" rtl="0">
              <a:spcBef>
                <a:spcPts val="0"/>
              </a:spcBef>
              <a:spcAft>
                <a:spcPts val="0"/>
              </a:spcAft>
              <a:buNone/>
            </a:pPr>
            <a:r>
              <a:rPr lang="en" dirty="0">
                <a:solidFill>
                  <a:schemeClr val="dk1"/>
                </a:solidFill>
              </a:rPr>
              <a:t>11 cross sectional (one study used same cohort twice, but it was only counted once)</a:t>
            </a:r>
            <a:endParaRPr dirty="0">
              <a:solidFill>
                <a:schemeClr val="dk1"/>
              </a:solidFill>
            </a:endParaRPr>
          </a:p>
          <a:p>
            <a:pPr marL="0" lvl="0" indent="0" algn="l" rtl="0">
              <a:spcBef>
                <a:spcPts val="0"/>
              </a:spcBef>
              <a:spcAft>
                <a:spcPts val="0"/>
              </a:spcAft>
              <a:buClr>
                <a:schemeClr val="dk1"/>
              </a:buClr>
              <a:buSzPts val="1100"/>
              <a:buFont typeface="Arial"/>
              <a:buNone/>
            </a:pPr>
            <a:endParaRPr lang="en-US"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Many previous articles have demonstrated that mechanical loading is a risk factor for development of back pain, but we jumped a step, only looked at cadaveric studies and went flexion is bad.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dirty="0"/>
          </a:p>
          <a:p>
            <a:pPr marL="0" lvl="0" indent="0" algn="l" rtl="0">
              <a:spcBef>
                <a:spcPts val="0"/>
              </a:spcBef>
              <a:spcAft>
                <a:spcPts val="0"/>
              </a:spcAft>
              <a:buNone/>
            </a:pPr>
            <a:r>
              <a:rPr lang="en" dirty="0"/>
              <a:t>Overall, these authors found low quality evidence linking flexion to back pain incidence and prevalence. T</a:t>
            </a:r>
            <a:r>
              <a:rPr lang="en-US" dirty="0"/>
              <a:t>h</a:t>
            </a:r>
            <a:r>
              <a:rPr lang="en" dirty="0"/>
              <a:t>ey discuss that lifting frequency, intensity are correleated, however flexion isn’t necessairly a risk factor. Its not that there is no evidence, just that it is incredibly low quality due to inconsistent research methods. About half of the articles discussed trunk flexion rather than lumbar flexion, poorly described populations or descriptions of back pain. </a:t>
            </a:r>
            <a:r>
              <a:rPr lang="en-US" dirty="0"/>
              <a:t>O</a:t>
            </a:r>
            <a:r>
              <a:rPr lang="en" dirty="0"/>
              <a:t>nly 5 studies discussed power calculation. </a:t>
            </a:r>
          </a:p>
          <a:p>
            <a:pPr marL="0" lvl="0" indent="0" algn="l" rtl="0">
              <a:spcBef>
                <a:spcPts val="0"/>
              </a:spcBef>
              <a:spcAft>
                <a:spcPts val="0"/>
              </a:spcAft>
              <a:buNone/>
            </a:pPr>
            <a:endParaRPr lang="en" dirty="0"/>
          </a:p>
          <a:p>
            <a:pPr marL="0" lvl="0" indent="0" algn="l" rtl="0">
              <a:spcBef>
                <a:spcPts val="0"/>
              </a:spcBef>
              <a:spcAft>
                <a:spcPts val="0"/>
              </a:spcAft>
              <a:buNone/>
            </a:pPr>
            <a:r>
              <a:rPr lang="en-US" dirty="0"/>
              <a:t>N</a:t>
            </a:r>
            <a:r>
              <a:rPr lang="en" dirty="0"/>
              <a:t>one of the lncluded studies showed a strong link between spine position and pain. </a:t>
            </a:r>
          </a:p>
          <a:p>
            <a:pPr marL="0" lvl="0" indent="0" algn="l" rtl="0">
              <a:spcBef>
                <a:spcPts val="0"/>
              </a:spcBef>
              <a:spcAft>
                <a:spcPts val="0"/>
              </a:spcAft>
              <a:buNone/>
            </a:pPr>
            <a:endParaRPr lang="en" dirty="0"/>
          </a:p>
          <a:p>
            <a:pPr marL="0" lvl="0" indent="0" algn="l" rtl="0">
              <a:spcBef>
                <a:spcPts val="0"/>
              </a:spcBef>
              <a:spcAft>
                <a:spcPts val="0"/>
              </a:spcAft>
              <a:buNone/>
            </a:pPr>
            <a:r>
              <a:rPr lang="en-US" dirty="0"/>
              <a:t>R</a:t>
            </a:r>
            <a:r>
              <a:rPr lang="en" dirty="0"/>
              <a:t>elatively low loads- lifting between a pen and 13kg, few lifts performed</a:t>
            </a:r>
          </a:p>
          <a:p>
            <a:pPr marL="0" lvl="0" indent="0" algn="l" rtl="0">
              <a:spcBef>
                <a:spcPts val="0"/>
              </a:spcBef>
              <a:spcAft>
                <a:spcPts val="0"/>
              </a:spcAft>
              <a:buNone/>
            </a:pPr>
            <a:endParaRPr lang="en" dirty="0"/>
          </a:p>
          <a:p>
            <a:pPr marL="0" lvl="0" indent="0" algn="l" rtl="0">
              <a:spcBef>
                <a:spcPts val="0"/>
              </a:spcBef>
              <a:spcAft>
                <a:spcPts val="0"/>
              </a:spcAft>
              <a:buNone/>
            </a:pPr>
            <a:r>
              <a:rPr lang="en-US" dirty="0"/>
              <a:t>M</a:t>
            </a:r>
            <a:r>
              <a:rPr lang="en" dirty="0"/>
              <a:t>ay be possible to determine flexion from video, however PTs aren’t even great at evaluating lumbar ROM</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All of the articles utilized different technology to determine flexion angles, and only four were validated against gold standard measurement. They revealed that many studies linking the two looked at self reporting measures of frequency of trunk flexion and reports of back pain or video analysis to examine flexion angles. </a:t>
            </a:r>
            <a:endParaRPr lang="en-US" dirty="0"/>
          </a:p>
          <a:p>
            <a:pPr marL="0" lvl="0" indent="0" algn="l" rtl="0">
              <a:spcBef>
                <a:spcPts val="0"/>
              </a:spcBef>
              <a:spcAft>
                <a:spcPts val="0"/>
              </a:spcAft>
              <a:buNone/>
            </a:pPr>
            <a:r>
              <a:rPr lang="en-US" dirty="0"/>
              <a:t>This could be possible to determine, however physical therapists, the movement specialists can’t accurately determine if people lifting are flexing their spine or not. – Falk article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Intralumbar</a:t>
            </a:r>
            <a:r>
              <a:rPr lang="en-US" dirty="0"/>
              <a:t> flexion angles</a:t>
            </a:r>
          </a:p>
          <a:p>
            <a:pPr marL="0" lvl="0" indent="0" algn="l" rtl="0">
              <a:spcBef>
                <a:spcPts val="0"/>
              </a:spcBef>
              <a:spcAft>
                <a:spcPts val="0"/>
              </a:spcAft>
              <a:buNone/>
            </a:pPr>
            <a:r>
              <a:rPr lang="en-US" dirty="0"/>
              <a:t>No significant difference in peak lumbar spine flexion when lifting in people with back pain and without back pain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Thoracopelvic</a:t>
            </a:r>
            <a:r>
              <a:rPr lang="en-US" dirty="0"/>
              <a:t> angles</a:t>
            </a:r>
          </a:p>
          <a:p>
            <a:pPr marL="0" lvl="0" indent="0" algn="l" rtl="0">
              <a:spcBef>
                <a:spcPts val="0"/>
              </a:spcBef>
              <a:spcAft>
                <a:spcPts val="0"/>
              </a:spcAft>
              <a:buNone/>
            </a:pPr>
            <a:r>
              <a:rPr lang="en-US" dirty="0"/>
              <a:t>Seven cross sectional studies found that people with back pain lifted with 6 degrees less motion than people without back pain. These studies had significant heterogeneity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People with low back pain may actually move less than people without back pain</a:t>
            </a:r>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7d439e009c_1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7d439e009c_1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this review, it is discussed that a greater exposure to mechanical loading is a risk factor, lifting frequency, and lifting intensity are associated with risk factors for low back pain. </a:t>
            </a:r>
          </a:p>
          <a:p>
            <a:pPr marL="0" lvl="0" indent="0" algn="l" rtl="0">
              <a:spcBef>
                <a:spcPts val="0"/>
              </a:spcBef>
              <a:spcAft>
                <a:spcPts val="0"/>
              </a:spcAft>
              <a:buNone/>
            </a:pPr>
            <a:r>
              <a:rPr lang="en-US" dirty="0"/>
              <a:t>However there is no current in vivo evidence to support the idea that flexion is bad.</a:t>
            </a:r>
          </a:p>
          <a:p>
            <a:pPr marL="0" lvl="0" indent="0" algn="l" rtl="0">
              <a:spcBef>
                <a:spcPts val="0"/>
              </a:spcBef>
              <a:spcAft>
                <a:spcPts val="0"/>
              </a:spcAft>
              <a:buNone/>
            </a:pPr>
            <a:endParaRPr dirty="0"/>
          </a:p>
          <a:p>
            <a:pPr marL="0" lvl="0" indent="0" algn="l" rtl="0">
              <a:spcBef>
                <a:spcPts val="0"/>
              </a:spcBef>
              <a:spcAft>
                <a:spcPts val="0"/>
              </a:spcAft>
              <a:buNone/>
            </a:pPr>
            <a:r>
              <a:rPr lang="en" dirty="0"/>
              <a:t>The two studies that made it into this analysis utilized self report questionnaires and video analysis to determine time spent in bending at work. </a:t>
            </a:r>
            <a:r>
              <a:rPr lang="en-US" dirty="0"/>
              <a:t>H</a:t>
            </a:r>
            <a:r>
              <a:rPr lang="en" dirty="0"/>
              <a:t>ave a hard time seperating lumbar flexion from trunk inclination though.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This could be possible to determine, however physical therapists, the movement specialists can’t accurately determine if people lifting are flexing their spine or not. – Falk article</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7d439e009c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7d439e009c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an attempt to improve clarity of evidence and rectify some of the issues posed by prior evidence, </a:t>
            </a:r>
            <a:r>
              <a:rPr lang="en-US" dirty="0"/>
              <a:t>this study tried to correct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Cross sectional observational study. </a:t>
            </a:r>
            <a:endParaRPr dirty="0"/>
          </a:p>
          <a:p>
            <a:pPr marL="0" lvl="0" indent="0" algn="l" rtl="0">
              <a:spcBef>
                <a:spcPts val="0"/>
              </a:spcBef>
              <a:spcAft>
                <a:spcPts val="0"/>
              </a:spcAft>
              <a:buNone/>
            </a:pPr>
            <a:r>
              <a:rPr lang="en" dirty="0"/>
              <a:t>This study focused on material handlers with more than 5 years of workplace handling experience, performing a minimum of 25 lifts per day. 21 participants with a history of low back pain and 21 participants without a history of low back pain. </a:t>
            </a:r>
            <a:endParaRPr dirty="0"/>
          </a:p>
          <a:p>
            <a:pPr marL="0" lvl="0" indent="0" algn="l" rtl="0">
              <a:spcBef>
                <a:spcPts val="0"/>
              </a:spcBef>
              <a:spcAft>
                <a:spcPts val="0"/>
              </a:spcAft>
              <a:buNone/>
            </a:pPr>
            <a:r>
              <a:rPr lang="en" dirty="0"/>
              <a:t>Low back pain was described as pain between t12 and the gluteal fold lasting for 3 months duration, where lifting was an aggravating factor, their pain was &gt;3/10 and they either missed work, took medication, sought assistance from a healthcare provider, had to modify work related duties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Participants performed 100 lifts including symmetrical and asymmetrical. Weight was determined by taking 10% of the participant’s mass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Collected NPRS 0-10, borg RPE scale and radial artery pulse after the lifting task</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findings </a:t>
            </a:r>
            <a:endParaRPr dirty="0"/>
          </a:p>
          <a:p>
            <a:pPr marL="0" lvl="0" indent="0" algn="l" rtl="0">
              <a:spcBef>
                <a:spcPts val="0"/>
              </a:spcBef>
              <a:spcAft>
                <a:spcPts val="0"/>
              </a:spcAft>
              <a:buNone/>
            </a:pPr>
            <a:r>
              <a:rPr lang="en" dirty="0"/>
              <a:t>People with low back pain experienced increased fatigue not correlated with heart rate, low back pain group had less lumbar flexion</a:t>
            </a:r>
            <a:endParaRPr dirty="0"/>
          </a:p>
          <a:p>
            <a:pPr marL="0" lvl="0" indent="0" algn="l" rtl="0">
              <a:spcBef>
                <a:spcPts val="0"/>
              </a:spcBef>
              <a:spcAft>
                <a:spcPts val="0"/>
              </a:spcAft>
              <a:buNone/>
            </a:pPr>
            <a:r>
              <a:rPr lang="en" dirty="0"/>
              <a:t>Flexion both increased with time</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None/>
            </a:pPr>
            <a:r>
              <a:rPr lang="en" sz="1200" dirty="0">
                <a:solidFill>
                  <a:srgbClr val="212121"/>
                </a:solidFill>
                <a:highlight>
                  <a:srgbClr val="FFFFFF"/>
                </a:highlight>
                <a:latin typeface="Roboto"/>
                <a:ea typeface="Roboto"/>
                <a:cs typeface="Roboto"/>
                <a:sym typeface="Roboto"/>
              </a:rPr>
              <a:t>Saraceni N, Campbell A, Kent P, Ng L, Straker L, O'Sullivan P. Does intra-lumbar flexion during lifting differ in manual workers with and without a history of low back pain? A cross-sectional laboratory study. </a:t>
            </a:r>
            <a:r>
              <a:rPr lang="en" sz="1200" i="1" dirty="0">
                <a:solidFill>
                  <a:srgbClr val="212121"/>
                </a:solidFill>
                <a:highlight>
                  <a:srgbClr val="FFFFFF"/>
                </a:highlight>
                <a:latin typeface="Roboto"/>
                <a:ea typeface="Roboto"/>
                <a:cs typeface="Roboto"/>
                <a:sym typeface="Roboto"/>
              </a:rPr>
              <a:t>Ergonomics</a:t>
            </a:r>
            <a:r>
              <a:rPr lang="en" sz="1200" dirty="0">
                <a:solidFill>
                  <a:srgbClr val="212121"/>
                </a:solidFill>
                <a:highlight>
                  <a:srgbClr val="FFFFFF"/>
                </a:highlight>
                <a:latin typeface="Roboto"/>
                <a:ea typeface="Roboto"/>
                <a:cs typeface="Roboto"/>
                <a:sym typeface="Roboto"/>
              </a:rPr>
              <a:t>. 2022;65(10):1380-1396. doi:10.1080/00140139.2022.2036819</a:t>
            </a:r>
            <a:endParaRPr sz="1200" dirty="0">
              <a:solidFill>
                <a:srgbClr val="21212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endParaRPr sz="1200" dirty="0">
              <a:solidFill>
                <a:srgbClr val="21212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200" dirty="0">
                <a:solidFill>
                  <a:srgbClr val="212121"/>
                </a:solidFill>
                <a:highlight>
                  <a:srgbClr val="FFFFFF"/>
                </a:highlight>
                <a:latin typeface="Roboto"/>
                <a:ea typeface="Roboto"/>
                <a:cs typeface="Roboto"/>
                <a:sym typeface="Roboto"/>
              </a:rPr>
              <a:t>Saraceni N, Campbell A, Kent P, Ng L, Straker L, O'Sullivan P. Exploring lumbar and lower limb kinematics and kinetics for evidence that lifting technique is associated with LBP. </a:t>
            </a:r>
            <a:r>
              <a:rPr lang="en" sz="1200" i="1" dirty="0">
                <a:solidFill>
                  <a:srgbClr val="212121"/>
                </a:solidFill>
                <a:highlight>
                  <a:srgbClr val="FFFFFF"/>
                </a:highlight>
                <a:latin typeface="Roboto"/>
                <a:ea typeface="Roboto"/>
                <a:cs typeface="Roboto"/>
                <a:sym typeface="Roboto"/>
              </a:rPr>
              <a:t>PLoS One</a:t>
            </a:r>
            <a:r>
              <a:rPr lang="en" sz="1200" dirty="0">
                <a:solidFill>
                  <a:srgbClr val="212121"/>
                </a:solidFill>
                <a:highlight>
                  <a:srgbClr val="FFFFFF"/>
                </a:highlight>
                <a:latin typeface="Roboto"/>
                <a:ea typeface="Roboto"/>
                <a:cs typeface="Roboto"/>
                <a:sym typeface="Roboto"/>
              </a:rPr>
              <a:t>. 2021;16(7):e0254241. Published 2021 Jul 21. doi:10.1371/journal.pone.0254241</a:t>
            </a:r>
            <a:endParaRPr sz="1200" dirty="0">
              <a:solidFill>
                <a:srgbClr val="21212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200" dirty="0">
              <a:solidFill>
                <a:srgbClr val="212121"/>
              </a:solidFill>
              <a:highlight>
                <a:srgbClr val="FFFFFF"/>
              </a:highlight>
              <a:latin typeface="Roboto"/>
              <a:ea typeface="Roboto"/>
              <a:cs typeface="Roboto"/>
              <a:sym typeface="Robo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Workers with a history of back pain initially started with a more “squatty” posture, but their form changed over time due to fatigue changed 4.5 degrees</a:t>
            </a:r>
          </a:p>
          <a:p>
            <a:r>
              <a:rPr lang="en-US" dirty="0"/>
              <a:t>Workers without pain started more flexed, and progressively got more flexed- changed 2.5 degrees</a:t>
            </a:r>
          </a:p>
          <a:p>
            <a:endParaRPr lang="en-US" dirty="0"/>
          </a:p>
          <a:p>
            <a:r>
              <a:rPr lang="en-US" dirty="0"/>
              <a:t>People without low back pain used ~90% of their intra lumbar flexion </a:t>
            </a:r>
          </a:p>
          <a:p>
            <a:endParaRPr lang="en-US" dirty="0"/>
          </a:p>
          <a:p>
            <a:r>
              <a:rPr lang="en-US" dirty="0"/>
              <a:t>Both groups flexed more over time, but the low back pain group started with more erect posture, and </a:t>
            </a:r>
            <a:r>
              <a:rPr lang="en-US" dirty="0" err="1"/>
              <a:t>flexd</a:t>
            </a:r>
            <a:r>
              <a:rPr lang="en-US" dirty="0"/>
              <a:t> more over time. But flexion never reached the same value of the people who have not had back pain. Pretty interesting that people who haven’t had back pain for 5 years in a job that requires material handling flexed more</a:t>
            </a:r>
          </a:p>
          <a:p>
            <a:endParaRPr lang="en-US" dirty="0"/>
          </a:p>
          <a:p>
            <a:r>
              <a:rPr lang="en-US" dirty="0"/>
              <a:t>People with low back pain had higher variability in their peak range of motion- may relate to changes in proprioception, and co contraction- seen with other studies</a:t>
            </a:r>
          </a:p>
        </p:txBody>
      </p:sp>
      <p:sp>
        <p:nvSpPr>
          <p:cNvPr id="4" name="Slide Number Placeholder 3"/>
          <p:cNvSpPr>
            <a:spLocks noGrp="1"/>
          </p:cNvSpPr>
          <p:nvPr>
            <p:ph type="sldNum" sz="quarter" idx="5"/>
          </p:nvPr>
        </p:nvSpPr>
        <p:spPr/>
        <p:txBody>
          <a:bodyPr/>
          <a:lstStyle/>
          <a:p>
            <a:fld id="{7001D72F-D42B-45DA-A8F1-9FDF22A93D6F}" type="slidenum">
              <a:rPr lang="en-US" smtClean="0"/>
              <a:t>32</a:t>
            </a:fld>
            <a:endParaRPr lang="en-US"/>
          </a:p>
        </p:txBody>
      </p:sp>
    </p:spTree>
    <p:extLst>
      <p:ext uri="{BB962C8B-B14F-4D97-AF65-F5344CB8AC3E}">
        <p14:creationId xmlns:p14="http://schemas.microsoft.com/office/powerpoint/2010/main" val="2519037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back pain group had fatigue not correlated with their heart rates</a:t>
            </a:r>
          </a:p>
          <a:p>
            <a:endParaRPr lang="en-US" dirty="0"/>
          </a:p>
          <a:p>
            <a:r>
              <a:rPr lang="en-US" dirty="0"/>
              <a:t>Heart rates similar between groups</a:t>
            </a:r>
          </a:p>
          <a:p>
            <a:r>
              <a:rPr lang="en-US" dirty="0"/>
              <a:t>Heart rate and perception of fatigue are not related in people with low back pain</a:t>
            </a:r>
          </a:p>
          <a:p>
            <a:r>
              <a:rPr lang="en-US" dirty="0"/>
              <a:t>Fatigue perception may influence low back pain, but not lumbar flexion</a:t>
            </a:r>
          </a:p>
        </p:txBody>
      </p:sp>
      <p:sp>
        <p:nvSpPr>
          <p:cNvPr id="4" name="Slide Number Placeholder 3"/>
          <p:cNvSpPr>
            <a:spLocks noGrp="1"/>
          </p:cNvSpPr>
          <p:nvPr>
            <p:ph type="sldNum" sz="quarter" idx="5"/>
          </p:nvPr>
        </p:nvSpPr>
        <p:spPr/>
        <p:txBody>
          <a:bodyPr/>
          <a:lstStyle/>
          <a:p>
            <a:fld id="{7001D72F-D42B-45DA-A8F1-9FDF22A93D6F}" type="slidenum">
              <a:rPr lang="en-US" smtClean="0"/>
              <a:t>33</a:t>
            </a:fld>
            <a:endParaRPr lang="en-US"/>
          </a:p>
        </p:txBody>
      </p:sp>
    </p:spTree>
    <p:extLst>
      <p:ext uri="{BB962C8B-B14F-4D97-AF65-F5344CB8AC3E}">
        <p14:creationId xmlns:p14="http://schemas.microsoft.com/office/powerpoint/2010/main" val="2472820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there was a 2.2 increase in NPRS score, 2 did not experience an increase, and 1 experienced a decrease</a:t>
            </a:r>
          </a:p>
          <a:p>
            <a:r>
              <a:rPr lang="en-US" dirty="0"/>
              <a:t>The low back pain group showed an inconsistent relationship to pain. That is, no biomechanical factor had an influence on pain outcomes</a:t>
            </a:r>
          </a:p>
          <a:p>
            <a:r>
              <a:rPr lang="en-US" dirty="0"/>
              <a:t>Looked at 21 different biomechanical factors, and only one (pelvic inclination at lift off) had a correlation with pain ramp, while their flexion did increase with time, this change was not correlated with increases in pain</a:t>
            </a:r>
          </a:p>
          <a:p>
            <a:r>
              <a:rPr lang="en-US" dirty="0"/>
              <a:t>Despite the similar biomechanical forces, and back pain, each participant had a different pain ramp suggesting force isn’t everything in the pain experience</a:t>
            </a:r>
          </a:p>
          <a:p>
            <a:endParaRPr lang="en-US" dirty="0"/>
          </a:p>
          <a:p>
            <a:r>
              <a:rPr lang="en-US" dirty="0"/>
              <a:t>The increase in variability previously mentioned is not associated with pain ramp. </a:t>
            </a:r>
          </a:p>
        </p:txBody>
      </p:sp>
      <p:sp>
        <p:nvSpPr>
          <p:cNvPr id="4" name="Slide Number Placeholder 3"/>
          <p:cNvSpPr>
            <a:spLocks noGrp="1"/>
          </p:cNvSpPr>
          <p:nvPr>
            <p:ph type="sldNum" sz="quarter" idx="5"/>
          </p:nvPr>
        </p:nvSpPr>
        <p:spPr/>
        <p:txBody>
          <a:bodyPr/>
          <a:lstStyle/>
          <a:p>
            <a:fld id="{7001D72F-D42B-45DA-A8F1-9FDF22A93D6F}" type="slidenum">
              <a:rPr lang="en-US" smtClean="0"/>
              <a:t>34</a:t>
            </a:fld>
            <a:endParaRPr lang="en-US"/>
          </a:p>
        </p:txBody>
      </p:sp>
    </p:spTree>
    <p:extLst>
      <p:ext uri="{BB962C8B-B14F-4D97-AF65-F5344CB8AC3E}">
        <p14:creationId xmlns:p14="http://schemas.microsoft.com/office/powerpoint/2010/main" val="3978763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7d11b14261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7d11b14261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M</a:t>
            </a:r>
            <a:r>
              <a:rPr lang="en-US" dirty="0">
                <a:solidFill>
                  <a:schemeClr val="dk1"/>
                </a:solidFill>
              </a:rPr>
              <a:t>e</a:t>
            </a:r>
            <a:r>
              <a:rPr lang="en" dirty="0">
                <a:solidFill>
                  <a:schemeClr val="dk1"/>
                </a:solidFill>
              </a:rPr>
              <a:t>chanical loading is a risk factor for the development of low back pain. The more stress that is put on our backs, the more risk there is for an injury. </a:t>
            </a:r>
          </a:p>
          <a:p>
            <a:pPr marL="0" lvl="0" indent="0" algn="l" rtl="0">
              <a:spcBef>
                <a:spcPts val="0"/>
              </a:spcBef>
              <a:spcAft>
                <a:spcPts val="0"/>
              </a:spcAft>
              <a:buNone/>
            </a:pPr>
            <a:endParaRPr lang="en" dirty="0">
              <a:solidFill>
                <a:schemeClr val="dk1"/>
              </a:solidFill>
            </a:endParaRPr>
          </a:p>
          <a:p>
            <a:pPr marL="0" lvl="0" indent="0" algn="l" rtl="0">
              <a:spcBef>
                <a:spcPts val="0"/>
              </a:spcBef>
              <a:spcAft>
                <a:spcPts val="0"/>
              </a:spcAft>
              <a:buNone/>
            </a:pPr>
            <a:r>
              <a:rPr lang="en" dirty="0">
                <a:solidFill>
                  <a:schemeClr val="dk1"/>
                </a:solidFill>
              </a:rPr>
              <a:t>T</a:t>
            </a:r>
            <a:r>
              <a:rPr lang="en-US" dirty="0">
                <a:solidFill>
                  <a:schemeClr val="dk1"/>
                </a:solidFill>
              </a:rPr>
              <a:t>h</a:t>
            </a:r>
            <a:r>
              <a:rPr lang="en" dirty="0">
                <a:solidFill>
                  <a:schemeClr val="dk1"/>
                </a:solidFill>
              </a:rPr>
              <a:t>is is why the best and safest lifting posture is to keep a straight back. </a:t>
            </a:r>
          </a:p>
          <a:p>
            <a:pPr marL="0" lvl="0" indent="0" algn="l" rtl="0">
              <a:spcBef>
                <a:spcPts val="0"/>
              </a:spcBef>
              <a:spcAft>
                <a:spcPts val="0"/>
              </a:spcAft>
              <a:buNone/>
            </a:pPr>
            <a:endParaRPr lang="en" dirty="0">
              <a:solidFill>
                <a:schemeClr val="dk1"/>
              </a:solidFill>
            </a:endParaRPr>
          </a:p>
          <a:p>
            <a:pPr marL="0" lvl="0" indent="0" algn="l" rtl="0">
              <a:spcBef>
                <a:spcPts val="0"/>
              </a:spcBef>
              <a:spcAft>
                <a:spcPts val="0"/>
              </a:spcAft>
              <a:buNone/>
            </a:pPr>
            <a:r>
              <a:rPr lang="en" dirty="0">
                <a:solidFill>
                  <a:schemeClr val="dk1"/>
                </a:solidFill>
              </a:rPr>
              <a:t>The proper steps are: position yourself so the weight is between your feet, and you are directly facing the object. </a:t>
            </a:r>
          </a:p>
          <a:p>
            <a:pPr marL="0" lvl="0" indent="0" algn="l" rtl="0">
              <a:spcBef>
                <a:spcPts val="0"/>
              </a:spcBef>
              <a:spcAft>
                <a:spcPts val="0"/>
              </a:spcAft>
              <a:buNone/>
            </a:pPr>
            <a:endParaRPr lang="en" dirty="0">
              <a:solidFill>
                <a:schemeClr val="dk1"/>
              </a:solidFill>
            </a:endParaRPr>
          </a:p>
          <a:p>
            <a:pPr marL="0" lvl="0" indent="0" algn="l" rtl="0">
              <a:spcBef>
                <a:spcPts val="0"/>
              </a:spcBef>
              <a:spcAft>
                <a:spcPts val="0"/>
              </a:spcAft>
              <a:buNone/>
            </a:pPr>
            <a:r>
              <a:rPr lang="en" dirty="0">
                <a:solidFill>
                  <a:schemeClr val="dk1"/>
                </a:solidFill>
              </a:rPr>
              <a:t>Bend from your knees while maintaining a neutral spine and grab the object. If your ankles are not mobile enough, go up on the balls of your feet. </a:t>
            </a:r>
          </a:p>
          <a:p>
            <a:pPr marL="0" lvl="0" indent="0" algn="l" rtl="0">
              <a:spcBef>
                <a:spcPts val="0"/>
              </a:spcBef>
              <a:spcAft>
                <a:spcPts val="0"/>
              </a:spcAft>
              <a:buNone/>
            </a:pPr>
            <a:endParaRPr lang="en" dirty="0">
              <a:solidFill>
                <a:schemeClr val="dk1"/>
              </a:solidFill>
            </a:endParaRPr>
          </a:p>
          <a:p>
            <a:pPr marL="0" lvl="0" indent="0" algn="l" rtl="0">
              <a:spcBef>
                <a:spcPts val="0"/>
              </a:spcBef>
              <a:spcAft>
                <a:spcPts val="0"/>
              </a:spcAft>
              <a:buNone/>
            </a:pPr>
            <a:r>
              <a:rPr lang="en" dirty="0">
                <a:solidFill>
                  <a:schemeClr val="dk1"/>
                </a:solidFill>
              </a:rPr>
              <a:t>When doing the active lifting, keep the weight close and lift with your legs. This technique will reduce the overall forces on the lumbar spine, and allowing the quadriceps to absorb most of the force.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With spinal flexion, especially prolonged or repeated spinal flexion, there is excessive shear and compression across our lumbar spine, leading to microtrauma that will compound and lead to tissue failure and injury.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Providing education regarding proper technique and discussing injury risks will significantly improve their lifting practice, enforce the best posture, and prevent future incidents of injury and reuce prevalance of back pain. </a:t>
            </a:r>
            <a:endParaRPr dirty="0">
              <a:solidFill>
                <a:schemeClr val="dk1"/>
              </a:solidFill>
            </a:endParaRPr>
          </a:p>
          <a:p>
            <a:pPr marL="0" lvl="0" indent="0" algn="l" rtl="0">
              <a:spcBef>
                <a:spcPts val="0"/>
              </a:spcBef>
              <a:spcAft>
                <a:spcPts val="0"/>
              </a:spcAft>
              <a:buClr>
                <a:schemeClr val="dk1"/>
              </a:buClr>
              <a:buSzPts val="1100"/>
              <a:buFont typeface="Arial"/>
              <a:buNone/>
            </a:pPr>
            <a:endParaRPr lang="en"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B</a:t>
            </a:r>
            <a:r>
              <a:rPr lang="en" dirty="0">
                <a:solidFill>
                  <a:schemeClr val="dk1"/>
                </a:solidFill>
              </a:rPr>
              <a:t>iomechanics of low back injury</a:t>
            </a:r>
          </a:p>
          <a:p>
            <a:pPr marL="0" lvl="0" indent="0" algn="l" rtl="0">
              <a:spcBef>
                <a:spcPts val="0"/>
              </a:spcBef>
              <a:spcAft>
                <a:spcPts val="0"/>
              </a:spcAft>
              <a:buClr>
                <a:schemeClr val="dk1"/>
              </a:buClr>
              <a:buSzPts val="1100"/>
              <a:buFont typeface="Arial"/>
              <a:buNone/>
            </a:pPr>
            <a:r>
              <a:rPr lang="en" dirty="0">
                <a:solidFill>
                  <a:schemeClr val="dk1"/>
                </a:solidFill>
              </a:rPr>
              <a:t>NIOSH 1981</a:t>
            </a:r>
          </a:p>
          <a:p>
            <a:pPr marL="0" lvl="0" indent="0" algn="l" rtl="0">
              <a:spcBef>
                <a:spcPts val="0"/>
              </a:spcBef>
              <a:spcAft>
                <a:spcPts val="0"/>
              </a:spcAft>
              <a:buClr>
                <a:schemeClr val="dk1"/>
              </a:buClr>
              <a:buSzPts val="1100"/>
              <a:buFont typeface="Arial"/>
              <a:buNone/>
            </a:pPr>
            <a:r>
              <a:rPr lang="en-US" dirty="0">
                <a:solidFill>
                  <a:schemeClr val="dk1"/>
                </a:solidFill>
              </a:rPr>
              <a:t>V</a:t>
            </a:r>
            <a:r>
              <a:rPr lang="en" dirty="0">
                <a:solidFill>
                  <a:schemeClr val="dk1"/>
                </a:solidFill>
              </a:rPr>
              <a:t>an der have</a:t>
            </a:r>
          </a:p>
          <a:p>
            <a:pPr marL="0" lvl="0" indent="0" algn="l" rtl="0">
              <a:spcBef>
                <a:spcPts val="0"/>
              </a:spcBef>
              <a:spcAft>
                <a:spcPts val="0"/>
              </a:spcAft>
              <a:buClr>
                <a:schemeClr val="dk1"/>
              </a:buClr>
              <a:buSzPts val="1100"/>
              <a:buFont typeface="Arial"/>
              <a:buNone/>
            </a:pPr>
            <a:endParaRPr lang="en"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DO I need this?</a:t>
            </a:r>
            <a:endParaRPr dirty="0">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7d11b1426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7d11b1426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biggest issues with the current recommendations are that we are trying to put a single recommendation to a multifactorial problem. Even if we are going to reduce back pain down to its biomechanical basis, there are far too many variables to truly account for to make the “lowest force” and safest lift recommendation.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solidFill>
                  <a:schemeClr val="dk1"/>
                </a:solidFill>
              </a:rPr>
              <a:t>Despite the differences in the literature, different methods, almost every author has admitted this problem and used it as a call for more investigation.</a:t>
            </a:r>
          </a:p>
          <a:p>
            <a:pPr marL="0" lvl="0" indent="0" algn="l" rtl="0">
              <a:spcBef>
                <a:spcPts val="0"/>
              </a:spcBef>
              <a:spcAft>
                <a:spcPts val="0"/>
              </a:spcAft>
              <a:buClr>
                <a:schemeClr val="dk1"/>
              </a:buClr>
              <a:buSzPts val="1100"/>
              <a:buFont typeface="Arial"/>
              <a:buNone/>
            </a:pPr>
            <a:endParaRPr lang="en"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 dirty="0">
                <a:solidFill>
                  <a:schemeClr val="dk1"/>
                </a:solidFill>
              </a:rPr>
              <a:t>Even Stuart McGill who is a biomechanist and has made his livelihood on neutral spine postures has said that taking a one sized fits all model is doomed to failure. </a:t>
            </a: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 dirty="0"/>
              <a:t>T</a:t>
            </a:r>
            <a:r>
              <a:rPr lang="en-US" dirty="0"/>
              <a:t>h</a:t>
            </a:r>
            <a:r>
              <a:rPr lang="en" dirty="0"/>
              <a:t>e initial mcgill study only put 860 N on the spine, and said that when you flex enough, it breaks. </a:t>
            </a:r>
            <a:r>
              <a:rPr lang="en-US" dirty="0"/>
              <a:t>O</a:t>
            </a:r>
            <a:r>
              <a:rPr lang="en" dirty="0"/>
              <a:t>ther studies have put far more stress on t</a:t>
            </a:r>
            <a:r>
              <a:rPr lang="en-US" dirty="0"/>
              <a:t>he</a:t>
            </a:r>
            <a:r>
              <a:rPr lang="en" dirty="0"/>
              <a:t> spine. 86N on the spine is so low.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We continue to stress the importance of lifting posture, and it has been stressed since before cyriax wrote about lumbago in 1945</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Fall of PSB model</a:t>
            </a:r>
          </a:p>
          <a:p>
            <a:pPr marL="0" lvl="0" indent="0" algn="l" rtl="0">
              <a:spcBef>
                <a:spcPts val="0"/>
              </a:spcBef>
              <a:spcAft>
                <a:spcPts val="0"/>
              </a:spcAft>
              <a:buNone/>
            </a:pPr>
            <a:r>
              <a:rPr lang="en-US" dirty="0"/>
              <a:t>A</a:t>
            </a:r>
            <a:r>
              <a:rPr lang="en" dirty="0"/>
              <a:t>ssociation between occupational loading and spine degeneration on imaging</a:t>
            </a:r>
          </a:p>
          <a:p>
            <a:pPr marL="0" lvl="0" indent="0" algn="l" rtl="0">
              <a:spcBef>
                <a:spcPts val="0"/>
              </a:spcBef>
              <a:spcAft>
                <a:spcPts val="0"/>
              </a:spcAft>
              <a:buNone/>
            </a:pPr>
            <a:r>
              <a:rPr lang="en" dirty="0"/>
              <a:t>Robin burgess- limerick</a:t>
            </a:r>
          </a:p>
          <a:p>
            <a:pPr marL="0" lvl="0" indent="0" algn="l" rtl="0">
              <a:spcBef>
                <a:spcPts val="0"/>
              </a:spcBef>
              <a:spcAft>
                <a:spcPts val="0"/>
              </a:spcAft>
              <a:buNone/>
            </a:pPr>
            <a:r>
              <a:rPr lang="en-US" dirty="0"/>
              <a:t>T</a:t>
            </a:r>
            <a:r>
              <a:rPr lang="en" dirty="0"/>
              <a:t>o flex or not to flex</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T</a:t>
            </a:r>
            <a:r>
              <a:rPr lang="en-US" dirty="0"/>
              <a:t>h</a:t>
            </a:r>
            <a:r>
              <a:rPr lang="en" dirty="0"/>
              <a:t>e beneift from education is that people remember the biomechanical stuff. </a:t>
            </a:r>
          </a:p>
          <a:p>
            <a:r>
              <a:rPr lang="en-US" dirty="0"/>
              <a:t>There is no current link between</a:t>
            </a:r>
          </a:p>
        </p:txBody>
      </p:sp>
    </p:spTree>
    <p:extLst>
      <p:ext uri="{BB962C8B-B14F-4D97-AF65-F5344CB8AC3E}">
        <p14:creationId xmlns:p14="http://schemas.microsoft.com/office/powerpoint/2010/main" val="2482766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Saraceni</a:t>
            </a:r>
            <a:endParaRPr lang="en-US" dirty="0"/>
          </a:p>
        </p:txBody>
      </p:sp>
      <p:sp>
        <p:nvSpPr>
          <p:cNvPr id="4" name="Slide Number Placeholder 3"/>
          <p:cNvSpPr>
            <a:spLocks noGrp="1"/>
          </p:cNvSpPr>
          <p:nvPr>
            <p:ph type="sldNum" sz="quarter" idx="5"/>
          </p:nvPr>
        </p:nvSpPr>
        <p:spPr/>
        <p:txBody>
          <a:bodyPr/>
          <a:lstStyle/>
          <a:p>
            <a:fld id="{7001D72F-D42B-45DA-A8F1-9FDF22A93D6F}" type="slidenum">
              <a:rPr lang="en-US" smtClean="0"/>
              <a:t>37</a:t>
            </a:fld>
            <a:endParaRPr lang="en-US"/>
          </a:p>
        </p:txBody>
      </p:sp>
    </p:spTree>
    <p:extLst>
      <p:ext uri="{BB962C8B-B14F-4D97-AF65-F5344CB8AC3E}">
        <p14:creationId xmlns:p14="http://schemas.microsoft.com/office/powerpoint/2010/main" val="638316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7d439e009c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7d439e009c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The other half of this is we also don’t live in a purely biomechanical and biomedical sphere. If we lived and died by forces and excessive force was pathologic, obese people would have more back pain, pregnant women would have more back pain, people with scoliosis would have more back pain, sustained sitting or standing postures would have more back pain. </a:t>
            </a:r>
            <a:endParaRPr dirty="0">
              <a:solidFill>
                <a:schemeClr val="dk1"/>
              </a:solidFill>
            </a:endParaRPr>
          </a:p>
          <a:p>
            <a:pPr marL="0" lvl="0" indent="0" algn="l" rtl="0">
              <a:spcBef>
                <a:spcPts val="0"/>
              </a:spcBef>
              <a:spcAft>
                <a:spcPts val="0"/>
              </a:spcAft>
              <a:buNone/>
            </a:pPr>
            <a:endParaRPr lang="en-US" dirty="0">
              <a:solidFill>
                <a:schemeClr val="dk1"/>
              </a:solidFill>
            </a:endParaRPr>
          </a:p>
          <a:p>
            <a:pPr marL="0" lvl="0" indent="0" algn="l" rtl="0">
              <a:spcBef>
                <a:spcPts val="0"/>
              </a:spcBef>
              <a:spcAft>
                <a:spcPts val="0"/>
              </a:spcAft>
              <a:buNone/>
            </a:pPr>
            <a:r>
              <a:rPr lang="en-US" dirty="0">
                <a:solidFill>
                  <a:schemeClr val="dk1"/>
                </a:solidFill>
              </a:rPr>
              <a:t>Is less lumbar range of motion a method to reduce pain, or is it fear of movement?- </a:t>
            </a:r>
            <a:r>
              <a:rPr lang="en-US" dirty="0" err="1">
                <a:solidFill>
                  <a:schemeClr val="dk1"/>
                </a:solidFill>
              </a:rPr>
              <a:t>saraceni</a:t>
            </a:r>
            <a:r>
              <a:rPr lang="en-US" dirty="0">
                <a:solidFill>
                  <a:schemeClr val="dk1"/>
                </a:solidFill>
              </a:rPr>
              <a:t> articles</a:t>
            </a: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We know that there is a large psychosocial component to pain. I would make the argument and many of the authors of articles I have reviewed would make the argument that continuing to say that neutral spine postures and squat styles of lifting are safer perpetuates the idea that the spine is something that needs protecting. It keeps us in a pathoanatomy. It makes people focus on their disc, or on being out of alignment. It perpetuates fear. Which is a more well documented risk factor for low back pain and disability</a:t>
            </a:r>
            <a:endParaRPr dirty="0">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78a8795ba8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78a8795ba8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NZ- 93.5% of surveyed individual believe that lifting without knees bent was bad for their back</a:t>
            </a:r>
          </a:p>
          <a:p>
            <a:pPr marL="0" lvl="0" indent="0" algn="l" rtl="0">
              <a:spcBef>
                <a:spcPts val="0"/>
              </a:spcBef>
              <a:spcAft>
                <a:spcPts val="0"/>
              </a:spcAft>
              <a:buNone/>
            </a:pPr>
            <a:r>
              <a:rPr lang="en-US" dirty="0" err="1"/>
              <a:t>Rialet</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78a8795ba8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78a8795ba8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200">
                <a:solidFill>
                  <a:srgbClr val="212121"/>
                </a:solidFill>
                <a:highlight>
                  <a:srgbClr val="FFFFFF"/>
                </a:highlight>
                <a:latin typeface="Roboto"/>
                <a:ea typeface="Roboto"/>
                <a:cs typeface="Roboto"/>
                <a:sym typeface="Roboto"/>
              </a:rPr>
              <a:t>Wernli K, Smith A, Coll F, Campbell A, Kent P, O'Sullivan P. From protection to non-protection: A mixed methods study investigating movement, posture and recovery from disabling low back pain. </a:t>
            </a:r>
            <a:r>
              <a:rPr lang="en" sz="1200" i="1">
                <a:solidFill>
                  <a:srgbClr val="212121"/>
                </a:solidFill>
                <a:highlight>
                  <a:srgbClr val="FFFFFF"/>
                </a:highlight>
                <a:latin typeface="Roboto"/>
                <a:ea typeface="Roboto"/>
                <a:cs typeface="Roboto"/>
                <a:sym typeface="Roboto"/>
              </a:rPr>
              <a:t>Eur J Pain</a:t>
            </a:r>
            <a:r>
              <a:rPr lang="en" sz="1200">
                <a:solidFill>
                  <a:srgbClr val="212121"/>
                </a:solidFill>
                <a:highlight>
                  <a:srgbClr val="FFFFFF"/>
                </a:highlight>
                <a:latin typeface="Roboto"/>
                <a:ea typeface="Roboto"/>
                <a:cs typeface="Roboto"/>
                <a:sym typeface="Roboto"/>
              </a:rPr>
              <a:t>. 2022;26(10):2097-2119. doi:10.1002/ejp.2022</a:t>
            </a:r>
            <a:endParaRPr sz="120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endParaRPr sz="120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r>
              <a:rPr lang="en" sz="700">
                <a:solidFill>
                  <a:srgbClr val="212121"/>
                </a:solidFill>
                <a:highlight>
                  <a:srgbClr val="FFFFFF"/>
                </a:highlight>
                <a:latin typeface="Times New Roman"/>
                <a:ea typeface="Times New Roman"/>
                <a:cs typeface="Times New Roman"/>
                <a:sym typeface="Times New Roman"/>
              </a:rPr>
              <a:t>Gibbs MT, Morrison NMV, Jones MD, Burgess D, Marshall PW. Reductions in movement-associated fear are dependent upon graded exposure in chronic low back pain: An exploratory analysis of a modified 3-item fear hierarchy [published online ahead of print, 2022 Jun 6]. </a:t>
            </a:r>
            <a:r>
              <a:rPr lang="en" sz="700" i="1">
                <a:solidFill>
                  <a:srgbClr val="212121"/>
                </a:solidFill>
                <a:highlight>
                  <a:srgbClr val="FFFFFF"/>
                </a:highlight>
                <a:latin typeface="Times New Roman"/>
                <a:ea typeface="Times New Roman"/>
                <a:cs typeface="Times New Roman"/>
                <a:sym typeface="Times New Roman"/>
              </a:rPr>
              <a:t>Musculoskeletal Care</a:t>
            </a:r>
            <a:r>
              <a:rPr lang="en" sz="700">
                <a:solidFill>
                  <a:srgbClr val="212121"/>
                </a:solidFill>
                <a:highlight>
                  <a:srgbClr val="FFFFFF"/>
                </a:highlight>
                <a:latin typeface="Times New Roman"/>
                <a:ea typeface="Times New Roman"/>
                <a:cs typeface="Times New Roman"/>
                <a:sym typeface="Times New Roman"/>
              </a:rPr>
              <a:t>. 2022;21(1)25-34. doi:10.1002/msc.1661</a:t>
            </a:r>
            <a:endParaRPr sz="1200">
              <a:solidFill>
                <a:srgbClr val="212121"/>
              </a:solidFill>
              <a:highlight>
                <a:srgbClr val="FFFFFF"/>
              </a:highlight>
              <a:latin typeface="Roboto"/>
              <a:ea typeface="Roboto"/>
              <a:cs typeface="Roboto"/>
              <a:sym typeface="Roboto"/>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7d439e009c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7d439e009c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300" dirty="0">
                <a:solidFill>
                  <a:srgbClr val="212121"/>
                </a:solidFill>
                <a:highlight>
                  <a:srgbClr val="FFFFFF"/>
                </a:highlight>
                <a:latin typeface="Roboto"/>
                <a:ea typeface="Roboto"/>
                <a:cs typeface="Roboto"/>
                <a:sym typeface="Roboto"/>
              </a:rPr>
              <a:t>Lets revisit </a:t>
            </a:r>
          </a:p>
          <a:p>
            <a:pPr marL="0" lvl="0" indent="0" algn="l" rtl="0">
              <a:lnSpc>
                <a:spcPct val="150000"/>
              </a:lnSpc>
              <a:spcBef>
                <a:spcPts val="0"/>
              </a:spcBef>
              <a:spcAft>
                <a:spcPts val="0"/>
              </a:spcAft>
              <a:buNone/>
            </a:pPr>
            <a:endParaRPr lang="en" sz="1300" dirty="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n" sz="1300" dirty="0">
                <a:solidFill>
                  <a:srgbClr val="212121"/>
                </a:solidFill>
                <a:highlight>
                  <a:srgbClr val="FFFFFF"/>
                </a:highlight>
                <a:latin typeface="Roboto"/>
                <a:ea typeface="Roboto"/>
                <a:cs typeface="Roboto"/>
                <a:sym typeface="Roboto"/>
              </a:rPr>
              <a:t>When surveying physical therapists, physical therapist students, medical students, and general practitioner residents, it was observed that many make recommendations against certain postures.</a:t>
            </a:r>
          </a:p>
          <a:p>
            <a:pPr marL="0" lvl="0" indent="0" algn="l" rtl="0">
              <a:lnSpc>
                <a:spcPct val="150000"/>
              </a:lnSpc>
              <a:spcBef>
                <a:spcPts val="0"/>
              </a:spcBef>
              <a:spcAft>
                <a:spcPts val="0"/>
              </a:spcAft>
              <a:buNone/>
            </a:pPr>
            <a:endParaRPr sz="1300" dirty="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n" sz="1300" dirty="0">
                <a:solidFill>
                  <a:srgbClr val="212121"/>
                </a:solidFill>
                <a:highlight>
                  <a:srgbClr val="FFFFFF"/>
                </a:highlight>
                <a:latin typeface="Roboto"/>
                <a:ea typeface="Roboto"/>
                <a:cs typeface="Roboto"/>
                <a:sym typeface="Roboto"/>
              </a:rPr>
              <a:t>Overall, 77% of practicing therapists and 71% of students were aware that none of the postures were unsafe</a:t>
            </a:r>
          </a:p>
          <a:p>
            <a:pPr marL="0" lvl="0" indent="0" algn="l" rtl="0">
              <a:lnSpc>
                <a:spcPct val="150000"/>
              </a:lnSpc>
              <a:spcBef>
                <a:spcPts val="0"/>
              </a:spcBef>
              <a:spcAft>
                <a:spcPts val="0"/>
              </a:spcAft>
              <a:buNone/>
            </a:pPr>
            <a:endParaRPr sz="1300" dirty="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n" sz="1300" dirty="0">
                <a:solidFill>
                  <a:srgbClr val="212121"/>
                </a:solidFill>
                <a:highlight>
                  <a:srgbClr val="FFFFFF"/>
                </a:highlight>
                <a:latin typeface="Roboto"/>
                <a:ea typeface="Roboto"/>
                <a:cs typeface="Roboto"/>
                <a:sym typeface="Roboto"/>
              </a:rPr>
              <a:t>however there is Almost unanimous support for the squat posture, photo 6, more agreeance on kneeling postures or mostly neutral postures like 3, 7, and 8. I think its incredible to see the agreement on 1,2,4 and 5. </a:t>
            </a:r>
          </a:p>
          <a:p>
            <a:pPr marL="0" lvl="0" indent="0" algn="l" rtl="0">
              <a:lnSpc>
                <a:spcPct val="150000"/>
              </a:lnSpc>
              <a:spcBef>
                <a:spcPts val="0"/>
              </a:spcBef>
              <a:spcAft>
                <a:spcPts val="0"/>
              </a:spcAft>
              <a:buNone/>
            </a:pPr>
            <a:endParaRPr lang="en" sz="1300" dirty="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n" sz="1300" dirty="0">
                <a:solidFill>
                  <a:srgbClr val="212121"/>
                </a:solidFill>
                <a:highlight>
                  <a:srgbClr val="FFFFFF"/>
                </a:highlight>
                <a:latin typeface="Roboto"/>
                <a:ea typeface="Roboto"/>
                <a:cs typeface="Roboto"/>
                <a:sym typeface="Roboto"/>
              </a:rPr>
              <a:t>It is theorized that people with more biomechanical reasoning and traditional views on back pain make more stringent recommendations. </a:t>
            </a:r>
            <a:endParaRPr sz="1300" dirty="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endParaRPr sz="1300" dirty="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r>
              <a:rPr lang="en" sz="1300" dirty="0">
                <a:solidFill>
                  <a:srgbClr val="212121"/>
                </a:solidFill>
                <a:highlight>
                  <a:srgbClr val="FFFFFF"/>
                </a:highlight>
                <a:latin typeface="Roboto"/>
                <a:ea typeface="Roboto"/>
                <a:cs typeface="Roboto"/>
                <a:sym typeface="Roboto"/>
              </a:rPr>
              <a:t>Rialet-Micoulau J, Lucas V, Demoulin C, Pitance L. Misconceptions of physical therapists and medical doctors regarding the impact of lifting a light load on low back pain. </a:t>
            </a:r>
            <a:r>
              <a:rPr lang="en" sz="1300" i="1" dirty="0">
                <a:solidFill>
                  <a:srgbClr val="212121"/>
                </a:solidFill>
                <a:highlight>
                  <a:srgbClr val="FFFFFF"/>
                </a:highlight>
                <a:latin typeface="Roboto"/>
                <a:ea typeface="Roboto"/>
                <a:cs typeface="Roboto"/>
                <a:sym typeface="Roboto"/>
              </a:rPr>
              <a:t>Braz J Phys Ther</a:t>
            </a:r>
            <a:r>
              <a:rPr lang="en" sz="1300" dirty="0">
                <a:solidFill>
                  <a:srgbClr val="212121"/>
                </a:solidFill>
                <a:highlight>
                  <a:srgbClr val="FFFFFF"/>
                </a:highlight>
                <a:latin typeface="Roboto"/>
                <a:ea typeface="Roboto"/>
                <a:cs typeface="Roboto"/>
                <a:sym typeface="Roboto"/>
              </a:rPr>
              <a:t>. 2022;26(1):100385. doi:10.1016/j.bjpt.2021.100385</a:t>
            </a:r>
            <a:endParaRPr sz="1300" dirty="0">
              <a:solidFill>
                <a:srgbClr val="212121"/>
              </a:solidFill>
              <a:highlight>
                <a:srgbClr val="FFFFFF"/>
              </a:highlight>
              <a:latin typeface="Roboto"/>
              <a:ea typeface="Roboto"/>
              <a:cs typeface="Roboto"/>
              <a:sym typeface="Roboto"/>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4461969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7d439e009c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7d439e009c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solidFill>
                  <a:srgbClr val="212121"/>
                </a:solidFill>
                <a:highlight>
                  <a:srgbClr val="FFFFFF"/>
                </a:highlight>
                <a:latin typeface="Roboto"/>
                <a:ea typeface="Roboto"/>
                <a:cs typeface="Roboto"/>
                <a:sym typeface="Roboto"/>
              </a:rPr>
              <a:t>I am going to show you another series of pictures. In this, I want you to imagine the person is picking up a box </a:t>
            </a:r>
            <a:r>
              <a:rPr lang="en-US" sz="1200" dirty="0">
                <a:solidFill>
                  <a:srgbClr val="212121"/>
                </a:solidFill>
                <a:highlight>
                  <a:srgbClr val="FFFFFF"/>
                </a:highlight>
                <a:latin typeface="Roboto"/>
                <a:ea typeface="Roboto"/>
                <a:cs typeface="Roboto"/>
                <a:sym typeface="Roboto"/>
              </a:rPr>
              <a:t>they would say is heavy, </a:t>
            </a:r>
            <a:r>
              <a:rPr lang="en" sz="1200" dirty="0">
                <a:solidFill>
                  <a:srgbClr val="212121"/>
                </a:solidFill>
                <a:highlight>
                  <a:srgbClr val="FFFFFF"/>
                </a:highlight>
                <a:latin typeface="Roboto"/>
                <a:ea typeface="Roboto"/>
                <a:cs typeface="Roboto"/>
                <a:sym typeface="Roboto"/>
              </a:rPr>
              <a:t>but is still able to lift it. </a:t>
            </a:r>
          </a:p>
          <a:p>
            <a:pPr marL="0" lvl="0" indent="0" algn="l" rtl="0">
              <a:lnSpc>
                <a:spcPct val="115000"/>
              </a:lnSpc>
              <a:spcBef>
                <a:spcPts val="0"/>
              </a:spcBef>
              <a:spcAft>
                <a:spcPts val="0"/>
              </a:spcAft>
              <a:buNone/>
            </a:pPr>
            <a:endParaRPr lang="en" sz="1200" dirty="0">
              <a:solidFill>
                <a:srgbClr val="21212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endParaRPr lang="en" sz="1200" dirty="0">
              <a:solidFill>
                <a:srgbClr val="21212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200" dirty="0">
                <a:solidFill>
                  <a:srgbClr val="212121"/>
                </a:solidFill>
                <a:highlight>
                  <a:srgbClr val="FFFFFF"/>
                </a:highlight>
                <a:latin typeface="Roboto"/>
                <a:ea typeface="Roboto"/>
                <a:cs typeface="Roboto"/>
                <a:sym typeface="Roboto"/>
              </a:rPr>
              <a:t>It seems like the issues are further exacerbated by weight of the object. </a:t>
            </a:r>
            <a:endParaRPr sz="1200" dirty="0">
              <a:solidFill>
                <a:srgbClr val="21212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endParaRPr sz="1200" dirty="0">
              <a:solidFill>
                <a:srgbClr val="21212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200" dirty="0">
                <a:solidFill>
                  <a:srgbClr val="212121"/>
                </a:solidFill>
                <a:highlight>
                  <a:srgbClr val="FFFFFF"/>
                </a:highlight>
                <a:latin typeface="Roboto"/>
                <a:ea typeface="Roboto"/>
                <a:cs typeface="Roboto"/>
                <a:sym typeface="Roboto"/>
              </a:rPr>
              <a:t>In this study, 400 physical therapists and manual handling advisors were surveyed</a:t>
            </a:r>
            <a:endParaRPr sz="1200" dirty="0">
              <a:solidFill>
                <a:srgbClr val="21212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200" dirty="0">
                <a:solidFill>
                  <a:srgbClr val="212121"/>
                </a:solidFill>
                <a:highlight>
                  <a:srgbClr val="FFFFFF"/>
                </a:highlight>
                <a:latin typeface="Roboto"/>
                <a:ea typeface="Roboto"/>
                <a:cs typeface="Roboto"/>
                <a:sym typeface="Roboto"/>
              </a:rPr>
              <a:t>Gave the participants the back paq- a score 34 likert style survey to highlight beliefs about back pain and injuries</a:t>
            </a:r>
            <a:endParaRPr sz="1200" dirty="0">
              <a:solidFill>
                <a:srgbClr val="21212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200" dirty="0">
                <a:solidFill>
                  <a:srgbClr val="212121"/>
                </a:solidFill>
                <a:highlight>
                  <a:srgbClr val="FFFFFF"/>
                </a:highlight>
                <a:latin typeface="Roboto"/>
                <a:ea typeface="Roboto"/>
                <a:cs typeface="Roboto"/>
                <a:sym typeface="Roboto"/>
              </a:rPr>
              <a:t>Took pictures of one 37 year old male in different lifting positions,</a:t>
            </a:r>
            <a:endParaRPr sz="1200" dirty="0">
              <a:solidFill>
                <a:srgbClr val="21212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200" dirty="0">
                <a:solidFill>
                  <a:srgbClr val="212121"/>
                </a:solidFill>
                <a:highlight>
                  <a:srgbClr val="FFFFFF"/>
                </a:highlight>
                <a:latin typeface="Roboto"/>
                <a:ea typeface="Roboto"/>
                <a:cs typeface="Roboto"/>
                <a:sym typeface="Roboto"/>
              </a:rPr>
              <a:t>Gave information to assume the load was heavy to the subject, but he is still able to lift it. </a:t>
            </a:r>
            <a:endParaRPr sz="1200" dirty="0">
              <a:solidFill>
                <a:srgbClr val="21212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200" dirty="0">
                <a:solidFill>
                  <a:srgbClr val="212121"/>
                </a:solidFill>
                <a:highlight>
                  <a:srgbClr val="FFFFFF"/>
                </a:highlight>
                <a:latin typeface="Roboto"/>
                <a:ea typeface="Roboto"/>
                <a:cs typeface="Roboto"/>
                <a:sym typeface="Roboto"/>
              </a:rPr>
              <a:t>Asked people to rate which lift was the safest</a:t>
            </a:r>
            <a:endParaRPr sz="1200" dirty="0">
              <a:solidFill>
                <a:srgbClr val="21212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endParaRPr lang="en-US" sz="1200" dirty="0">
              <a:solidFill>
                <a:srgbClr val="21212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US" sz="1200" dirty="0">
                <a:solidFill>
                  <a:srgbClr val="212121"/>
                </a:solidFill>
                <a:highlight>
                  <a:srgbClr val="FFFFFF"/>
                </a:highlight>
                <a:latin typeface="Roboto"/>
                <a:ea typeface="Roboto"/>
                <a:cs typeface="Roboto"/>
                <a:sym typeface="Roboto"/>
              </a:rPr>
              <a:t>In contrast to the prior study, only 20% of respondents picked some form of rounded posture. </a:t>
            </a:r>
          </a:p>
          <a:p>
            <a:pPr marL="0" lvl="0" indent="0" algn="l" rtl="0">
              <a:lnSpc>
                <a:spcPct val="115000"/>
              </a:lnSpc>
              <a:spcBef>
                <a:spcPts val="0"/>
              </a:spcBef>
              <a:spcAft>
                <a:spcPts val="0"/>
              </a:spcAft>
              <a:buNone/>
            </a:pPr>
            <a:endParaRPr lang="en-US" sz="1200" dirty="0">
              <a:solidFill>
                <a:srgbClr val="21212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US" sz="1200" dirty="0">
                <a:solidFill>
                  <a:srgbClr val="212121"/>
                </a:solidFill>
                <a:highlight>
                  <a:srgbClr val="FFFFFF"/>
                </a:highlight>
                <a:latin typeface="Roboto"/>
                <a:ea typeface="Roboto"/>
                <a:cs typeface="Roboto"/>
                <a:sym typeface="Roboto"/>
              </a:rPr>
              <a:t>Differences in responses could indicate a variety of differences, like culture, experience, background, or even discomfort with spinal loading. </a:t>
            </a:r>
            <a:endParaRPr sz="1200" dirty="0">
              <a:solidFill>
                <a:srgbClr val="21212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endParaRPr sz="1200" dirty="0">
              <a:solidFill>
                <a:srgbClr val="21212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200" dirty="0">
                <a:solidFill>
                  <a:srgbClr val="212121"/>
                </a:solidFill>
                <a:highlight>
                  <a:srgbClr val="FFFFFF"/>
                </a:highlight>
                <a:latin typeface="Roboto"/>
                <a:ea typeface="Roboto"/>
                <a:cs typeface="Roboto"/>
                <a:sym typeface="Roboto"/>
              </a:rPr>
              <a:t>Nolan D, O'Sullivan K, Stephenson J, O'Sullivan P, Lucock M. What do physiotherapists and manual handling advisors consider the safest lifting posture, and do back beliefs influence their choice?. </a:t>
            </a:r>
            <a:r>
              <a:rPr lang="en" sz="1200" i="1" dirty="0">
                <a:solidFill>
                  <a:srgbClr val="212121"/>
                </a:solidFill>
                <a:highlight>
                  <a:srgbClr val="FFFFFF"/>
                </a:highlight>
                <a:latin typeface="Roboto"/>
                <a:ea typeface="Roboto"/>
                <a:cs typeface="Roboto"/>
                <a:sym typeface="Roboto"/>
              </a:rPr>
              <a:t>Musculoskelet Sci Pract</a:t>
            </a:r>
            <a:r>
              <a:rPr lang="en" sz="1200" dirty="0">
                <a:solidFill>
                  <a:srgbClr val="212121"/>
                </a:solidFill>
                <a:highlight>
                  <a:srgbClr val="FFFFFF"/>
                </a:highlight>
                <a:latin typeface="Roboto"/>
                <a:ea typeface="Roboto"/>
                <a:cs typeface="Roboto"/>
                <a:sym typeface="Roboto"/>
              </a:rPr>
              <a:t>. 2018;33:35-40. doi:10.1016/j.msksp.2017.10.010</a:t>
            </a:r>
            <a:endParaRPr sz="1200" dirty="0">
              <a:solidFill>
                <a:srgbClr val="212121"/>
              </a:solidFill>
              <a:highlight>
                <a:srgbClr val="FFFFFF"/>
              </a:highlight>
              <a:latin typeface="Roboto"/>
              <a:ea typeface="Roboto"/>
              <a:cs typeface="Roboto"/>
              <a:sym typeface="Roboto"/>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295329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78a8795ba8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78a8795ba8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It is not just patient beliefs that influences movement, but our beliefs. I brought up the recommendation slides to try and get you thinking before we got here about how your beliefs may influene how you practice and the recommendations you make.</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There are a handful of studies that have linked recommendations to clinician beliefs.</a:t>
            </a:r>
          </a:p>
          <a:p>
            <a:pPr marL="0" lvl="0" indent="0" algn="l" rtl="0">
              <a:spcBef>
                <a:spcPts val="0"/>
              </a:spcBef>
              <a:spcAft>
                <a:spcPts val="0"/>
              </a:spcAft>
              <a:buNone/>
            </a:pPr>
            <a:endParaRPr dirty="0"/>
          </a:p>
          <a:p>
            <a:pPr marL="0" lvl="0" indent="0" algn="l" rtl="0">
              <a:spcBef>
                <a:spcPts val="0"/>
              </a:spcBef>
              <a:spcAft>
                <a:spcPts val="0"/>
              </a:spcAft>
              <a:buNone/>
            </a:pPr>
            <a:r>
              <a:rPr lang="en" dirty="0"/>
              <a:t>Generally, physicians and material handling advisors hold more biomedical and biomechanical beliefs and tend to follow the information from the first half of my presentation and encourage neutral spines and squat positions as the safest lifting posture.</a:t>
            </a:r>
            <a:endParaRPr dirty="0"/>
          </a:p>
          <a:p>
            <a:pPr marL="0" lvl="0" indent="0" algn="l" rtl="0">
              <a:spcBef>
                <a:spcPts val="0"/>
              </a:spcBef>
              <a:spcAft>
                <a:spcPts val="0"/>
              </a:spcAft>
              <a:buNone/>
            </a:pPr>
            <a:r>
              <a:rPr lang="en" dirty="0"/>
              <a:t>Physical therapists generally hold more biopsychosocial beliefs, and are okay with a spectrum of movement, however we’re not immune.</a:t>
            </a:r>
            <a:endParaRPr dirty="0"/>
          </a:p>
          <a:p>
            <a:pPr marL="0" lvl="0" indent="0" algn="l" rtl="0">
              <a:spcBef>
                <a:spcPts val="0"/>
              </a:spcBef>
              <a:spcAft>
                <a:spcPts val="0"/>
              </a:spcAft>
              <a:buNone/>
            </a:pPr>
            <a:endParaRPr sz="600" dirty="0"/>
          </a:p>
          <a:p>
            <a:pPr marL="0" lvl="0" indent="0" algn="l" rtl="0">
              <a:lnSpc>
                <a:spcPct val="150000"/>
              </a:lnSpc>
              <a:spcBef>
                <a:spcPts val="0"/>
              </a:spcBef>
              <a:spcAft>
                <a:spcPts val="0"/>
              </a:spcAft>
              <a:buNone/>
            </a:pPr>
            <a:r>
              <a:rPr lang="en" sz="600" dirty="0">
                <a:solidFill>
                  <a:srgbClr val="212121"/>
                </a:solidFill>
                <a:highlight>
                  <a:srgbClr val="FFFFFF"/>
                </a:highlight>
              </a:rPr>
              <a:t>Rialet-Micoulau J, Lucas V, Demoulin C, Pitance L. Misconceptions of physical therapists and medical doctors regarding the impact of lifting a light load on low back pain. </a:t>
            </a:r>
            <a:r>
              <a:rPr lang="en" sz="600" i="1" dirty="0">
                <a:solidFill>
                  <a:srgbClr val="212121"/>
                </a:solidFill>
                <a:highlight>
                  <a:srgbClr val="FFFFFF"/>
                </a:highlight>
              </a:rPr>
              <a:t>Braz J Phys Ther</a:t>
            </a:r>
            <a:r>
              <a:rPr lang="en" sz="600" dirty="0">
                <a:solidFill>
                  <a:srgbClr val="212121"/>
                </a:solidFill>
                <a:highlight>
                  <a:srgbClr val="FFFFFF"/>
                </a:highlight>
              </a:rPr>
              <a:t>. 2022;26(1):100385. doi:10.1016/j.bjpt.2021.100385</a:t>
            </a:r>
            <a:endParaRPr sz="600" dirty="0">
              <a:solidFill>
                <a:srgbClr val="212121"/>
              </a:solidFill>
              <a:highlight>
                <a:srgbClr val="FFFFFF"/>
              </a:highlight>
            </a:endParaRPr>
          </a:p>
          <a:p>
            <a:pPr marL="0" lvl="0" indent="0" algn="l" rtl="0">
              <a:lnSpc>
                <a:spcPct val="150000"/>
              </a:lnSpc>
              <a:spcBef>
                <a:spcPts val="0"/>
              </a:spcBef>
              <a:spcAft>
                <a:spcPts val="0"/>
              </a:spcAft>
              <a:buNone/>
            </a:pPr>
            <a:endParaRPr sz="600" dirty="0">
              <a:solidFill>
                <a:srgbClr val="212121"/>
              </a:solidFill>
              <a:highlight>
                <a:srgbClr val="FFFFFF"/>
              </a:highlight>
            </a:endParaRPr>
          </a:p>
          <a:p>
            <a:pPr marL="0" lvl="0" indent="0" algn="l" rtl="0">
              <a:lnSpc>
                <a:spcPct val="150000"/>
              </a:lnSpc>
              <a:spcBef>
                <a:spcPts val="0"/>
              </a:spcBef>
              <a:spcAft>
                <a:spcPts val="0"/>
              </a:spcAft>
              <a:buNone/>
            </a:pPr>
            <a:r>
              <a:rPr lang="en" sz="600" dirty="0">
                <a:solidFill>
                  <a:srgbClr val="212121"/>
                </a:solidFill>
                <a:highlight>
                  <a:srgbClr val="FFFFFF"/>
                </a:highlight>
              </a:rPr>
              <a:t>Lakke SE, Soer R, Krijnen WP, van der Schans CP, Reneman MF, Geertzen JH. Influence of Physical Therapists' Kinesiophobic Beliefs on Lifting Capacity in Healthy Adults. </a:t>
            </a:r>
            <a:r>
              <a:rPr lang="en" sz="600" i="1" dirty="0">
                <a:solidFill>
                  <a:srgbClr val="212121"/>
                </a:solidFill>
                <a:highlight>
                  <a:srgbClr val="FFFFFF"/>
                </a:highlight>
              </a:rPr>
              <a:t>Phys Ther</a:t>
            </a:r>
            <a:r>
              <a:rPr lang="en" sz="600" dirty="0">
                <a:solidFill>
                  <a:srgbClr val="212121"/>
                </a:solidFill>
                <a:highlight>
                  <a:srgbClr val="FFFFFF"/>
                </a:highlight>
              </a:rPr>
              <a:t>. 2015;95(9):1224-1233. doi:10.2522/ptj.20130194</a:t>
            </a:r>
            <a:endParaRPr sz="600" dirty="0">
              <a:solidFill>
                <a:srgbClr val="212121"/>
              </a:solidFill>
              <a:highlight>
                <a:srgbClr val="FFFFFF"/>
              </a:highlight>
            </a:endParaRPr>
          </a:p>
          <a:p>
            <a:pPr marL="0" lvl="0" indent="0" algn="l" rtl="0">
              <a:lnSpc>
                <a:spcPct val="150000"/>
              </a:lnSpc>
              <a:spcBef>
                <a:spcPts val="0"/>
              </a:spcBef>
              <a:spcAft>
                <a:spcPts val="0"/>
              </a:spcAft>
              <a:buNone/>
            </a:pPr>
            <a:endParaRPr sz="600" dirty="0">
              <a:solidFill>
                <a:srgbClr val="21212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600" dirty="0">
                <a:solidFill>
                  <a:srgbClr val="212121"/>
                </a:solidFill>
                <a:highlight>
                  <a:srgbClr val="FFFFFF"/>
                </a:highlight>
              </a:rPr>
              <a:t>Nolan D, O'Sullivan K, Stephenson J, O'Sullivan P, Lucock M. What do physiotherapists and manual handling advisors consider the safest lifting posture, and do back beliefs influence their choice?. </a:t>
            </a:r>
            <a:r>
              <a:rPr lang="en" sz="600" i="1" dirty="0">
                <a:solidFill>
                  <a:srgbClr val="212121"/>
                </a:solidFill>
                <a:highlight>
                  <a:srgbClr val="FFFFFF"/>
                </a:highlight>
              </a:rPr>
              <a:t>Musculoskelet Sci Pract</a:t>
            </a:r>
            <a:r>
              <a:rPr lang="en" sz="600" dirty="0">
                <a:solidFill>
                  <a:srgbClr val="212121"/>
                </a:solidFill>
                <a:highlight>
                  <a:srgbClr val="FFFFFF"/>
                </a:highlight>
              </a:rPr>
              <a:t>. 2018;33:35-40. doi:10.1016/j.msksp.2017.10.010</a:t>
            </a:r>
            <a:endParaRPr sz="600" dirty="0">
              <a:solidFill>
                <a:srgbClr val="212121"/>
              </a:solidFill>
              <a:highlight>
                <a:srgbClr val="FFFFFF"/>
              </a:highlight>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7d439e009c_1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7d439e009c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200">
                <a:solidFill>
                  <a:srgbClr val="212121"/>
                </a:solidFill>
                <a:highlight>
                  <a:srgbClr val="FFFFFF"/>
                </a:highlight>
                <a:latin typeface="Roboto"/>
                <a:ea typeface="Roboto"/>
                <a:cs typeface="Roboto"/>
                <a:sym typeface="Roboto"/>
              </a:rPr>
              <a:t>We know that beliefs can impact what we do with patients, but this was the first study to examine how those beliefs influence what we do. </a:t>
            </a:r>
            <a:endParaRPr sz="120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n" sz="1200">
                <a:solidFill>
                  <a:srgbClr val="212121"/>
                </a:solidFill>
                <a:highlight>
                  <a:srgbClr val="FFFFFF"/>
                </a:highlight>
                <a:latin typeface="Roboto"/>
                <a:ea typeface="Roboto"/>
                <a:cs typeface="Roboto"/>
                <a:sym typeface="Roboto"/>
              </a:rPr>
              <a:t>This was a blinded, cluster randomized cross sectional study  that involved two groups of participants- examiners and participants- lifters</a:t>
            </a:r>
            <a:endParaRPr sz="120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n" sz="1200">
                <a:solidFill>
                  <a:srgbClr val="212121"/>
                </a:solidFill>
                <a:highlight>
                  <a:srgbClr val="FFFFFF"/>
                </a:highlight>
                <a:latin typeface="Roboto"/>
                <a:ea typeface="Roboto"/>
                <a:cs typeface="Roboto"/>
                <a:sym typeface="Roboto"/>
              </a:rPr>
              <a:t>The examiner group was comprised of second year physical therapist students, and divided by kinesiophobic beliefs. </a:t>
            </a:r>
            <a:endParaRPr sz="120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n" sz="1200">
                <a:solidFill>
                  <a:srgbClr val="212121"/>
                </a:solidFill>
                <a:highlight>
                  <a:srgbClr val="FFFFFF"/>
                </a:highlight>
                <a:latin typeface="Roboto"/>
                <a:ea typeface="Roboto"/>
                <a:cs typeface="Roboto"/>
                <a:sym typeface="Roboto"/>
              </a:rPr>
              <a:t>The lifter group were first year physical therapist students and were randomly allocated to one of two testers to determine the effect examiner beliefs has on lifting performance. </a:t>
            </a:r>
            <a:endParaRPr sz="120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endParaRPr sz="120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r>
              <a:rPr lang="en" sz="1200">
                <a:solidFill>
                  <a:srgbClr val="212121"/>
                </a:solidFill>
                <a:highlight>
                  <a:srgbClr val="FFFFFF"/>
                </a:highlight>
                <a:latin typeface="Roboto"/>
                <a:ea typeface="Roboto"/>
                <a:cs typeface="Roboto"/>
                <a:sym typeface="Roboto"/>
              </a:rPr>
              <a:t>SE, Soer R, Krijnen WP, van der Schans CP, Reneman MF, Geertzen JH. Influence of Physical Therapists' Kinesiophobic Beliefs on Lifting Capacity in Healthy Adults. </a:t>
            </a:r>
            <a:r>
              <a:rPr lang="en" sz="1200" i="1">
                <a:solidFill>
                  <a:srgbClr val="212121"/>
                </a:solidFill>
                <a:highlight>
                  <a:srgbClr val="FFFFFF"/>
                </a:highlight>
                <a:latin typeface="Roboto"/>
                <a:ea typeface="Roboto"/>
                <a:cs typeface="Roboto"/>
                <a:sym typeface="Roboto"/>
              </a:rPr>
              <a:t>Phys Ther</a:t>
            </a:r>
            <a:r>
              <a:rPr lang="en" sz="1200">
                <a:solidFill>
                  <a:srgbClr val="212121"/>
                </a:solidFill>
                <a:highlight>
                  <a:srgbClr val="FFFFFF"/>
                </a:highlight>
                <a:latin typeface="Roboto"/>
                <a:ea typeface="Roboto"/>
                <a:cs typeface="Roboto"/>
                <a:sym typeface="Roboto"/>
              </a:rPr>
              <a:t>. 2015;95(9):1224-1233. doi:10.2522/ptj.20130194</a:t>
            </a:r>
            <a:endParaRPr sz="1200">
              <a:solidFill>
                <a:srgbClr val="212121"/>
              </a:solidFill>
              <a:highlight>
                <a:srgbClr val="FFFFFF"/>
              </a:highlight>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78a8795ba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78a8795ba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t>
            </a:r>
            <a:r>
              <a:rPr lang="en-US" dirty="0"/>
              <a:t>h</a:t>
            </a:r>
            <a:r>
              <a:rPr lang="en" dirty="0"/>
              <a:t>ese recommendations are based on biomechanical models. These models have attempted examine a variety of forces simultaneously to quantify the stress on the lumbar spine and associated structures during static and dynamic positions. </a:t>
            </a:r>
          </a:p>
          <a:p>
            <a:pPr marL="0" lvl="0" indent="0" algn="l" rtl="0">
              <a:spcBef>
                <a:spcPts val="0"/>
              </a:spcBef>
              <a:spcAft>
                <a:spcPts val="0"/>
              </a:spcAft>
              <a:buNone/>
            </a:pPr>
            <a:endParaRPr dirty="0"/>
          </a:p>
          <a:p>
            <a:pPr marL="0" lvl="0" indent="0" algn="l" rtl="0">
              <a:spcBef>
                <a:spcPts val="0"/>
              </a:spcBef>
              <a:spcAft>
                <a:spcPts val="0"/>
              </a:spcAft>
              <a:buNone/>
            </a:pPr>
            <a:r>
              <a:rPr lang="en" dirty="0"/>
              <a:t>This has been in an attempt to find positions or movements that unload the spine the most, or find positions that load the spine the most. They have examined which tissues are stressed with which movements to better understand injuries.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A large portion of the literature has been directed at the L5/S1 junction, with the thought t</a:t>
            </a:r>
            <a:r>
              <a:rPr lang="en-US" dirty="0"/>
              <a:t>ha</a:t>
            </a:r>
            <a:r>
              <a:rPr lang="en" dirty="0"/>
              <a:t>t the forces experienced at this segment would be the largest . However, these forces will occur at every level of the spinal column during movement, and will be influenced by the pull and contraction of musculature, passive stability of ligaments, intra abdominal pressure, and positioning of the object, trunk and spine.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T</a:t>
            </a:r>
            <a:r>
              <a:rPr lang="en-US" dirty="0"/>
              <a:t>h</a:t>
            </a:r>
            <a:r>
              <a:rPr lang="en" dirty="0"/>
              <a:t>e idea being, the more you flex the spine, the less muscular contribution you get from from your segmental and global musculature because you have put them on a passive insufficiency, you stress your ligaments more, and develop ore compression, shear, and torque. </a:t>
            </a:r>
          </a:p>
          <a:p>
            <a:pPr marL="0" lvl="0" indent="0" algn="l" rtl="0">
              <a:spcBef>
                <a:spcPts val="0"/>
              </a:spcBef>
              <a:spcAft>
                <a:spcPts val="0"/>
              </a:spcAft>
              <a:buNone/>
            </a:pPr>
            <a:endParaRPr lang="en" dirty="0"/>
          </a:p>
          <a:p>
            <a:pPr marL="0" lvl="0" indent="0" algn="l" rtl="0">
              <a:spcBef>
                <a:spcPts val="0"/>
              </a:spcBef>
              <a:spcAft>
                <a:spcPts val="0"/>
              </a:spcAft>
              <a:buNone/>
            </a:pPr>
            <a:r>
              <a:rPr lang="en-US" dirty="0"/>
              <a:t>https://www.researchgate.net/figure/Degree-of-lumbar-lordosis-and-forces-acting-on-the-lower-spine-Castillo-et-al-2015_fig1_283731555</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None/>
            </a:pPr>
            <a:r>
              <a:rPr lang="en" sz="900" dirty="0">
                <a:solidFill>
                  <a:srgbClr val="212121"/>
                </a:solidFill>
                <a:highlight>
                  <a:srgbClr val="F7F7F7"/>
                </a:highlight>
                <a:latin typeface="Roboto"/>
                <a:ea typeface="Roboto"/>
                <a:cs typeface="Roboto"/>
                <a:sym typeface="Roboto"/>
              </a:rPr>
              <a:t>Burgess-Limerick, R. (2003).</a:t>
            </a:r>
            <a:r>
              <a:rPr lang="en" sz="900" i="1" dirty="0">
                <a:solidFill>
                  <a:srgbClr val="212121"/>
                </a:solidFill>
                <a:highlight>
                  <a:srgbClr val="F7F7F7"/>
                </a:highlight>
                <a:latin typeface="Roboto"/>
                <a:ea typeface="Roboto"/>
                <a:cs typeface="Roboto"/>
                <a:sym typeface="Roboto"/>
              </a:rPr>
              <a:t> Squat, stoop, or something in between?. International Journal of Industrial Ergonomics 31 </a:t>
            </a:r>
            <a:r>
              <a:rPr lang="en" sz="900" dirty="0">
                <a:solidFill>
                  <a:srgbClr val="212121"/>
                </a:solidFill>
                <a:highlight>
                  <a:srgbClr val="F7F7F7"/>
                </a:highlight>
                <a:latin typeface="Roboto"/>
                <a:ea typeface="Roboto"/>
                <a:cs typeface="Roboto"/>
                <a:sym typeface="Roboto"/>
              </a:rPr>
              <a:t>(3) 143-148. </a:t>
            </a:r>
            <a:r>
              <a:rPr lang="en" sz="900" dirty="0">
                <a:solidFill>
                  <a:srgbClr val="3872A8"/>
                </a:solidFill>
                <a:highlight>
                  <a:srgbClr val="F7F7F7"/>
                </a:highlight>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https://doi.org/10.1016/S0169-8141(02)00190-7</a:t>
            </a:r>
            <a:endParaRPr sz="1200" dirty="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endParaRPr sz="1200" dirty="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n" sz="1200" dirty="0">
                <a:solidFill>
                  <a:srgbClr val="212121"/>
                </a:solidFill>
                <a:highlight>
                  <a:srgbClr val="FFFFFF"/>
                </a:highlight>
                <a:latin typeface="Roboto"/>
                <a:ea typeface="Roboto"/>
                <a:cs typeface="Roboto"/>
                <a:sym typeface="Roboto"/>
              </a:rPr>
              <a:t>McGill SM. The biomechanics of low back injury: implications on current practice in industry and the clinic. </a:t>
            </a:r>
            <a:r>
              <a:rPr lang="en" sz="1200" i="1" dirty="0">
                <a:solidFill>
                  <a:srgbClr val="212121"/>
                </a:solidFill>
                <a:highlight>
                  <a:srgbClr val="FFFFFF"/>
                </a:highlight>
                <a:latin typeface="Roboto"/>
                <a:ea typeface="Roboto"/>
                <a:cs typeface="Roboto"/>
                <a:sym typeface="Roboto"/>
              </a:rPr>
              <a:t>J Biomech</a:t>
            </a:r>
            <a:r>
              <a:rPr lang="en" sz="1200" dirty="0">
                <a:solidFill>
                  <a:srgbClr val="212121"/>
                </a:solidFill>
                <a:highlight>
                  <a:srgbClr val="FFFFFF"/>
                </a:highlight>
                <a:latin typeface="Roboto"/>
                <a:ea typeface="Roboto"/>
                <a:cs typeface="Roboto"/>
                <a:sym typeface="Roboto"/>
              </a:rPr>
              <a:t>. 1997;30(5):465-475. doi:10.1016/s0021-9290(96)00172-8</a:t>
            </a:r>
            <a:endParaRPr sz="1200" dirty="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endParaRPr sz="1200" dirty="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r>
              <a:rPr lang="en" sz="1200" dirty="0">
                <a:solidFill>
                  <a:srgbClr val="212121"/>
                </a:solidFill>
                <a:highlight>
                  <a:srgbClr val="FFFFFF"/>
                </a:highlight>
                <a:latin typeface="Roboto"/>
                <a:ea typeface="Roboto"/>
                <a:cs typeface="Roboto"/>
                <a:sym typeface="Roboto"/>
              </a:rPr>
              <a:t>Denis D, Gonella M, Comeau M, Lauzier M. Questioning the value of manual material handling training: a scoping and critical literature review. </a:t>
            </a:r>
            <a:r>
              <a:rPr lang="en" sz="1200" i="1" dirty="0">
                <a:solidFill>
                  <a:srgbClr val="212121"/>
                </a:solidFill>
                <a:highlight>
                  <a:srgbClr val="FFFFFF"/>
                </a:highlight>
                <a:latin typeface="Roboto"/>
                <a:ea typeface="Roboto"/>
                <a:cs typeface="Roboto"/>
                <a:sym typeface="Roboto"/>
              </a:rPr>
              <a:t>Appl Ergon</a:t>
            </a:r>
            <a:r>
              <a:rPr lang="en" sz="1200" dirty="0">
                <a:solidFill>
                  <a:srgbClr val="212121"/>
                </a:solidFill>
                <a:highlight>
                  <a:srgbClr val="FFFFFF"/>
                </a:highlight>
                <a:latin typeface="Roboto"/>
                <a:ea typeface="Roboto"/>
                <a:cs typeface="Roboto"/>
                <a:sym typeface="Roboto"/>
              </a:rPr>
              <a:t>. 2020;89:103186. doi:10.1016/j.apergo.2020.103186</a:t>
            </a:r>
            <a:endParaRPr sz="1200" dirty="0">
              <a:solidFill>
                <a:srgbClr val="212121"/>
              </a:solidFill>
              <a:highlight>
                <a:srgbClr val="FFFFFF"/>
              </a:highlight>
              <a:latin typeface="Roboto"/>
              <a:ea typeface="Roboto"/>
              <a:cs typeface="Roboto"/>
              <a:sym typeface="Roboto"/>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Ligamenouts</a:t>
            </a:r>
            <a:r>
              <a:rPr lang="en-US" dirty="0"/>
              <a:t> structures and lumbar musculature are the predominant contributors to compression and posterior shear, while position, and weight and moment arm were contributors to shear and torque</a:t>
            </a:r>
          </a:p>
          <a:p>
            <a:pPr marL="0" lvl="0" indent="0" algn="l" rtl="0">
              <a:spcBef>
                <a:spcPts val="0"/>
              </a:spcBef>
              <a:spcAft>
                <a:spcPts val="0"/>
              </a:spcAft>
              <a:buNone/>
            </a:pPr>
            <a:r>
              <a:rPr lang="en-US" dirty="0"/>
              <a:t>NIOSH &amp; </a:t>
            </a:r>
            <a:r>
              <a:rPr lang="en-US" dirty="0" err="1"/>
              <a:t>mcgill</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7d439e009c_1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7d439e009c_1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200">
                <a:solidFill>
                  <a:srgbClr val="212121"/>
                </a:solidFill>
                <a:highlight>
                  <a:srgbClr val="FFFFFF"/>
                </a:highlight>
                <a:latin typeface="Roboto"/>
                <a:ea typeface="Roboto"/>
                <a:cs typeface="Roboto"/>
                <a:sym typeface="Roboto"/>
              </a:rPr>
              <a:t>Participants performed five repetitions placing a box from the floor to a table. Then weight would be added to the box. During the protocol, examiners and participants rated their perceived RPE with a 1-10 borg scale. </a:t>
            </a:r>
            <a:endParaRPr sz="120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n" sz="1200">
                <a:solidFill>
                  <a:srgbClr val="212121"/>
                </a:solidFill>
                <a:highlight>
                  <a:srgbClr val="FFFFFF"/>
                </a:highlight>
                <a:latin typeface="Roboto"/>
                <a:ea typeface="Roboto"/>
                <a:cs typeface="Roboto"/>
                <a:sym typeface="Roboto"/>
              </a:rPr>
              <a:t>Testing ended if the participant wanted to, participants reached 85% MHR, or observer ended the examination either due to safety, or because they believed the participant could not lift more.</a:t>
            </a:r>
            <a:endParaRPr sz="120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n" sz="1200">
                <a:solidFill>
                  <a:srgbClr val="212121"/>
                </a:solidFill>
                <a:highlight>
                  <a:srgbClr val="FFFFFF"/>
                </a:highlight>
                <a:latin typeface="Roboto"/>
                <a:ea typeface="Roboto"/>
                <a:cs typeface="Roboto"/>
                <a:sym typeface="Roboto"/>
              </a:rPr>
              <a:t>Overall, kinesiphobic examiners reduced the lifting capacity of participants.</a:t>
            </a:r>
            <a:endParaRPr sz="120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n" sz="1200">
                <a:solidFill>
                  <a:srgbClr val="212121"/>
                </a:solidFill>
                <a:highlight>
                  <a:srgbClr val="FFFFFF"/>
                </a:highlight>
                <a:latin typeface="Roboto"/>
                <a:ea typeface="Roboto"/>
                <a:cs typeface="Roboto"/>
                <a:sym typeface="Roboto"/>
              </a:rPr>
              <a:t>Kinesiphobic participants with fearful examiners lifted 14.4kg less</a:t>
            </a:r>
            <a:endParaRPr sz="120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n" sz="1200">
                <a:solidFill>
                  <a:srgbClr val="212121"/>
                </a:solidFill>
                <a:highlight>
                  <a:srgbClr val="FFFFFF"/>
                </a:highlight>
                <a:latin typeface="Roboto"/>
                <a:ea typeface="Roboto"/>
                <a:cs typeface="Roboto"/>
                <a:sym typeface="Roboto"/>
              </a:rPr>
              <a:t>Even non kinesiphobic participants lifted 8.0kg less. </a:t>
            </a:r>
            <a:endParaRPr sz="120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n" sz="1200">
                <a:solidFill>
                  <a:srgbClr val="212121"/>
                </a:solidFill>
                <a:highlight>
                  <a:srgbClr val="FFFFFF"/>
                </a:highlight>
                <a:latin typeface="Roboto"/>
                <a:ea typeface="Roboto"/>
                <a:cs typeface="Roboto"/>
                <a:sym typeface="Roboto"/>
              </a:rPr>
              <a:t>We are potentially harming self efficacy by limiting patients, contributing to underloading tissue</a:t>
            </a:r>
            <a:endParaRPr sz="120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endParaRPr sz="1200">
              <a:solidFill>
                <a:srgbClr val="212121"/>
              </a:solidFill>
              <a:highlight>
                <a:srgbClr val="FFFFFF"/>
              </a:highlight>
              <a:latin typeface="Roboto"/>
              <a:ea typeface="Roboto"/>
              <a:cs typeface="Roboto"/>
              <a:sym typeface="Roboto"/>
            </a:endParaRPr>
          </a:p>
          <a:p>
            <a:pPr marL="0" lvl="0" indent="0" algn="l" rtl="0">
              <a:lnSpc>
                <a:spcPct val="150000"/>
              </a:lnSpc>
              <a:spcBef>
                <a:spcPts val="0"/>
              </a:spcBef>
              <a:spcAft>
                <a:spcPts val="0"/>
              </a:spcAft>
              <a:buClr>
                <a:schemeClr val="dk1"/>
              </a:buClr>
              <a:buSzPts val="1100"/>
              <a:buFont typeface="Arial"/>
              <a:buNone/>
            </a:pPr>
            <a:r>
              <a:rPr lang="en" sz="1200">
                <a:solidFill>
                  <a:srgbClr val="212121"/>
                </a:solidFill>
                <a:highlight>
                  <a:srgbClr val="FFFFFF"/>
                </a:highlight>
                <a:latin typeface="Roboto"/>
                <a:ea typeface="Roboto"/>
                <a:cs typeface="Roboto"/>
                <a:sym typeface="Roboto"/>
              </a:rPr>
              <a:t>SE, Soer R, Krijnen WP, van der Schans CP, Reneman MF, Geertzen JH. Influence of Physical Therapists' Kinesiophobic Beliefs on Lifting Capacity in Healthy Adults. </a:t>
            </a:r>
            <a:r>
              <a:rPr lang="en" sz="1200" i="1">
                <a:solidFill>
                  <a:srgbClr val="212121"/>
                </a:solidFill>
                <a:highlight>
                  <a:srgbClr val="FFFFFF"/>
                </a:highlight>
                <a:latin typeface="Roboto"/>
                <a:ea typeface="Roboto"/>
                <a:cs typeface="Roboto"/>
                <a:sym typeface="Roboto"/>
              </a:rPr>
              <a:t>Phys Ther</a:t>
            </a:r>
            <a:r>
              <a:rPr lang="en" sz="1200">
                <a:solidFill>
                  <a:srgbClr val="212121"/>
                </a:solidFill>
                <a:highlight>
                  <a:srgbClr val="FFFFFF"/>
                </a:highlight>
                <a:latin typeface="Roboto"/>
                <a:ea typeface="Roboto"/>
                <a:cs typeface="Roboto"/>
                <a:sym typeface="Roboto"/>
              </a:rPr>
              <a:t>. 2015;95(9):1224-1233. doi:10.2522/ptj.20130194</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78a8795ba8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78a8795ba8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Lifting and mechanical loading, especially occupational loading are risk factors for low back pain. While I do not personally believe it particularly matters at higher forces, for the sake of the current recommendations pertaining to this presentation, It appears that for loads up to </a:t>
            </a:r>
            <a:r>
              <a:rPr lang="en-US" dirty="0" err="1"/>
              <a:t>25kg</a:t>
            </a:r>
            <a:r>
              <a:rPr lang="en-US" dirty="0"/>
              <a:t>, posture does not have a relationship to injuries or the onset of low back pain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“one must conclude that instructions as to lifting postures must reflect concern for the person’s strength, mobility, as well as the size of the object to be lifted”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NIOSH</a:t>
            </a:r>
          </a:p>
          <a:p>
            <a:pPr marL="0" lvl="0" indent="0" algn="l" rtl="0">
              <a:spcBef>
                <a:spcPts val="0"/>
              </a:spcBef>
              <a:spcAft>
                <a:spcPts val="0"/>
              </a:spcAft>
              <a:buNone/>
            </a:pPr>
            <a:r>
              <a:rPr lang="en-US" dirty="0"/>
              <a:t>Unraveling the complexity of low back pain</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loading is a risk factor, and education regarding posture doesn’t seem to do a whole lot, the best evidence is for people to engage in general exercise. We can build load tolerance, and encourage people to have a greater movement variety to reduce disability of low back pain. </a:t>
            </a:r>
          </a:p>
          <a:p>
            <a:r>
              <a:rPr lang="en-US" dirty="0"/>
              <a:t>We need to reduce the words that harm</a:t>
            </a:r>
          </a:p>
        </p:txBody>
      </p:sp>
      <p:sp>
        <p:nvSpPr>
          <p:cNvPr id="4" name="Slide Number Placeholder 3"/>
          <p:cNvSpPr>
            <a:spLocks noGrp="1"/>
          </p:cNvSpPr>
          <p:nvPr>
            <p:ph type="sldNum" sz="quarter" idx="5"/>
          </p:nvPr>
        </p:nvSpPr>
        <p:spPr/>
        <p:txBody>
          <a:bodyPr/>
          <a:lstStyle/>
          <a:p>
            <a:fld id="{7001D72F-D42B-45DA-A8F1-9FDF22A93D6F}" type="slidenum">
              <a:rPr lang="en-US" smtClean="0"/>
              <a:t>47</a:t>
            </a:fld>
            <a:endParaRPr lang="en-US"/>
          </a:p>
        </p:txBody>
      </p:sp>
    </p:spTree>
    <p:extLst>
      <p:ext uri="{BB962C8B-B14F-4D97-AF65-F5344CB8AC3E}">
        <p14:creationId xmlns:p14="http://schemas.microsoft.com/office/powerpoint/2010/main" val="27117879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should try to take a staging approach to these issues</a:t>
            </a:r>
          </a:p>
          <a:p>
            <a:r>
              <a:rPr lang="en-US" dirty="0"/>
              <a:t>With nociceptive dominant pain types, there is tissue that is agitated. It will hurt to move, and we should try to help people find  different movement strategies to make movement more comfortable</a:t>
            </a:r>
          </a:p>
          <a:p>
            <a:endParaRPr lang="en-US" dirty="0"/>
          </a:p>
          <a:p>
            <a:r>
              <a:rPr lang="en-US" dirty="0"/>
              <a:t>Part of rehabilitation should be preparation</a:t>
            </a:r>
          </a:p>
        </p:txBody>
      </p:sp>
      <p:sp>
        <p:nvSpPr>
          <p:cNvPr id="4" name="Slide Number Placeholder 3"/>
          <p:cNvSpPr>
            <a:spLocks noGrp="1"/>
          </p:cNvSpPr>
          <p:nvPr>
            <p:ph type="sldNum" sz="quarter" idx="5"/>
          </p:nvPr>
        </p:nvSpPr>
        <p:spPr/>
        <p:txBody>
          <a:bodyPr/>
          <a:lstStyle/>
          <a:p>
            <a:fld id="{7001D72F-D42B-45DA-A8F1-9FDF22A93D6F}" type="slidenum">
              <a:rPr lang="en-US" smtClean="0"/>
              <a:t>48</a:t>
            </a:fld>
            <a:endParaRPr lang="en-US"/>
          </a:p>
        </p:txBody>
      </p:sp>
    </p:spTree>
    <p:extLst>
      <p:ext uri="{BB962C8B-B14F-4D97-AF65-F5344CB8AC3E}">
        <p14:creationId xmlns:p14="http://schemas.microsoft.com/office/powerpoint/2010/main" val="13047606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78a8795ba8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78a8795ba8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78a8795ba8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78a8795ba8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78a8795ba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78a8795ba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Compression or an axial stress occurs when force acts perpendicularly to the surface of an object. Causes the object to shrink, and puts a force outwards in all directions. T</a:t>
            </a:r>
            <a:r>
              <a:rPr lang="en-US" dirty="0"/>
              <a:t>h</a:t>
            </a:r>
            <a:r>
              <a:rPr lang="en" dirty="0"/>
              <a:t>ink about if you push a ball straight down. </a:t>
            </a:r>
          </a:p>
          <a:p>
            <a:pPr marL="0" lvl="0" indent="0" algn="l" rtl="0">
              <a:spcBef>
                <a:spcPts val="0"/>
              </a:spcBef>
              <a:spcAft>
                <a:spcPts val="0"/>
              </a:spcAft>
              <a:buNone/>
            </a:pPr>
            <a:endParaRPr lang="e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lumbar spine, compression is largely generated by muscular pull, and axial loading</a:t>
            </a:r>
            <a:endParaRPr lang="en"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T</a:t>
            </a:r>
            <a:r>
              <a:rPr lang="en-US" dirty="0"/>
              <a:t>h</a:t>
            </a:r>
            <a:r>
              <a:rPr lang="en" dirty="0"/>
              <a:t>is type of force has been linked to bony failure, and end plate fractures, and the aptly named compression fractures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78a8795ba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78a8795ba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Shear is a force that acts parallel to the surface of an object. This type of force tends to pulling one part in a direction and a pull in the opposite direction. </a:t>
            </a:r>
          </a:p>
          <a:p>
            <a:pPr marL="0" lvl="0" indent="0" algn="l" rtl="0">
              <a:spcBef>
                <a:spcPts val="0"/>
              </a:spcBef>
              <a:spcAft>
                <a:spcPts val="0"/>
              </a:spcAft>
              <a:buNone/>
            </a:pPr>
            <a:r>
              <a:rPr lang="en" dirty="0"/>
              <a:t>If we grab something in front of us, there will be a shear force created pulling the superior vertebral body anteriorly</a:t>
            </a:r>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r>
              <a:rPr lang="en-US" dirty="0"/>
              <a:t>S</a:t>
            </a:r>
            <a:r>
              <a:rPr lang="en" dirty="0"/>
              <a:t>low motoions are linked to ligamentous avulsion fractures, and higher speed shear forces are associated with ligament tears</a:t>
            </a:r>
          </a:p>
          <a:p>
            <a:pPr marL="0" lvl="0" indent="0" algn="l" rtl="0">
              <a:spcBef>
                <a:spcPts val="0"/>
              </a:spcBef>
              <a:spcAft>
                <a:spcPts val="0"/>
              </a:spcAft>
              <a:buNone/>
            </a:pPr>
            <a:endParaRPr lang="en" dirty="0"/>
          </a:p>
          <a:p>
            <a:pPr marL="0" lvl="0" indent="0" algn="l" rtl="0">
              <a:spcBef>
                <a:spcPts val="0"/>
              </a:spcBef>
              <a:spcAft>
                <a:spcPts val="0"/>
              </a:spcAft>
              <a:buNone/>
            </a:pPr>
            <a:r>
              <a:rPr lang="en-US" dirty="0"/>
              <a:t>F</a:t>
            </a:r>
            <a:r>
              <a:rPr lang="en" dirty="0"/>
              <a:t>acets and neural arch are also succeptibleto shear loading</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interactions of forces that occur within the lumbar spine can be described with moments. Moment is the perpendicular distance from the point of rotation to the forces line of action. In more simple words, forces located far away from where movement is occurring result in greater moments. Forces closer to areas where motion is occurring result in smaller moments. Think about it like pushing open a door.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this rationale, a </a:t>
            </a:r>
            <a:r>
              <a:rPr lang="en-US" dirty="0" err="1"/>
              <a:t>20kg</a:t>
            </a:r>
            <a:r>
              <a:rPr lang="en-US" dirty="0"/>
              <a:t> load held at arms </a:t>
            </a:r>
            <a:r>
              <a:rPr lang="en-US" dirty="0" err="1"/>
              <a:t>lengh</a:t>
            </a:r>
            <a:r>
              <a:rPr lang="en-US" dirty="0"/>
              <a:t>, would produce the same compression of a </a:t>
            </a:r>
            <a:r>
              <a:rPr lang="en-US" dirty="0" err="1"/>
              <a:t>40kg</a:t>
            </a:r>
            <a:r>
              <a:rPr lang="en-US" dirty="0"/>
              <a:t> load </a:t>
            </a:r>
            <a:r>
              <a:rPr lang="en-US" dirty="0" err="1"/>
              <a:t>hald</a:t>
            </a:r>
            <a:r>
              <a:rPr lang="en-US" dirty="0"/>
              <a:t> directly between the knees, and </a:t>
            </a:r>
            <a:r>
              <a:rPr lang="en-US" dirty="0" err="1"/>
              <a:t>20kg</a:t>
            </a:r>
            <a:r>
              <a:rPr lang="en-US" dirty="0"/>
              <a:t> load at arms length would produce </a:t>
            </a:r>
            <a:r>
              <a:rPr lang="en-US" dirty="0" err="1"/>
              <a:t>1200kg</a:t>
            </a:r>
            <a:r>
              <a:rPr lang="en-US" dirty="0"/>
              <a:t>/cm torque at </a:t>
            </a:r>
            <a:r>
              <a:rPr lang="en-US" dirty="0" err="1"/>
              <a:t>L5</a:t>
            </a:r>
            <a:r>
              <a:rPr lang="en-US" dirty="0"/>
              <a:t>/</a:t>
            </a:r>
            <a:r>
              <a:rPr lang="en-US" dirty="0" err="1"/>
              <a:t>s1</a:t>
            </a:r>
            <a:endParaRPr lang="en-US" dirty="0"/>
          </a:p>
          <a:p>
            <a:endParaRPr lang="en-US" dirty="0"/>
          </a:p>
          <a:p>
            <a:r>
              <a:rPr lang="en-US" dirty="0"/>
              <a:t>NIOSH</a:t>
            </a:r>
          </a:p>
          <a:p>
            <a:endParaRPr lang="en-US" dirty="0"/>
          </a:p>
          <a:p>
            <a:endParaRPr lang="en-US" dirty="0"/>
          </a:p>
        </p:txBody>
      </p:sp>
      <p:sp>
        <p:nvSpPr>
          <p:cNvPr id="4" name="Slide Number Placeholder 3"/>
          <p:cNvSpPr>
            <a:spLocks noGrp="1"/>
          </p:cNvSpPr>
          <p:nvPr>
            <p:ph type="sldNum" sz="quarter" idx="5"/>
          </p:nvPr>
        </p:nvSpPr>
        <p:spPr/>
        <p:txBody>
          <a:bodyPr/>
          <a:lstStyle/>
          <a:p>
            <a:fld id="{7001D72F-D42B-45DA-A8F1-9FDF22A93D6F}" type="slidenum">
              <a:rPr lang="en-US" smtClean="0"/>
              <a:t>12</a:t>
            </a:fld>
            <a:endParaRPr lang="en-US"/>
          </a:p>
        </p:txBody>
      </p:sp>
    </p:spTree>
    <p:extLst>
      <p:ext uri="{BB962C8B-B14F-4D97-AF65-F5344CB8AC3E}">
        <p14:creationId xmlns:p14="http://schemas.microsoft.com/office/powerpoint/2010/main" val="1431354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78a8795ba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78a8795ba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Biomechanics points to the idea that mechanical overload causes pain or injury by localized fatigue or failure of either from bone, disc, ligaments, or muscles.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dirty="0"/>
          </a:p>
          <a:p>
            <a:pPr marL="0" marR="0" lvl="0" indent="0" algn="l" defTabSz="914400" rtl="0" eaLnBrk="1" fontAlgn="auto" latinLnBrk="0" hangingPunct="1">
              <a:lnSpc>
                <a:spcPct val="100000"/>
              </a:lnSpc>
              <a:spcBef>
                <a:spcPts val="0"/>
              </a:spcBef>
              <a:spcAft>
                <a:spcPts val="0"/>
              </a:spcAft>
              <a:buClrTx/>
              <a:buSzTx/>
              <a:buFontTx/>
              <a:buNone/>
              <a:tabLst/>
              <a:defRPr/>
            </a:pPr>
            <a:r>
              <a:rPr lang="en" dirty="0"/>
              <a:t>T</a:t>
            </a:r>
            <a:r>
              <a:rPr lang="en-US" dirty="0"/>
              <a:t>h</a:t>
            </a:r>
            <a:r>
              <a:rPr lang="en" dirty="0"/>
              <a:t>is force can be from a high magnitude force applied breifly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t>
            </a:r>
            <a:r>
              <a:rPr lang="en" dirty="0"/>
              <a:t>edium forces repeated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a:t>
            </a:r>
            <a:r>
              <a:rPr lang="en" dirty="0"/>
              <a:t>r sustained low force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this presentation focusing on lifting, we will be more along the lines looking at the medium forces that have been repeated. </a:t>
            </a:r>
            <a:endParaRPr lang="e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7d11b1426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7d11b1426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In vitro studies involving cadaveric tissue were generally not successful in inducing disc herniations. Some authors showed that adding in compressive, flexion and rotary moments could be a mechanism of injury, but there were few in-vitro studies to confirm this. One of the more prominent experiments to observe disc herniations stemming from movement utilized a jig to fix one motion segment (inferior lumbar vertebra, disc, and a superior lumbar vertebra into a machine that flexed extended this tissue through a range of motion and incorporated twists and compressive forces. </a:t>
            </a:r>
            <a:endParaRPr dirty="0">
              <a:solidFill>
                <a:schemeClr val="dk1"/>
              </a:solidFill>
            </a:endParaRPr>
          </a:p>
          <a:p>
            <a:pPr marL="0" lvl="0" indent="0" algn="l" rtl="0">
              <a:spcBef>
                <a:spcPts val="0"/>
              </a:spcBef>
              <a:spcAft>
                <a:spcPts val="0"/>
              </a:spcAft>
              <a:buNone/>
            </a:pPr>
            <a:r>
              <a:rPr lang="en" dirty="0">
                <a:solidFill>
                  <a:schemeClr val="dk1"/>
                </a:solidFill>
              </a:rPr>
              <a:t>In their study 24 porcine motion segments went through 86,400 flexion &amp; extension cycles- one per second</a:t>
            </a:r>
          </a:p>
          <a:p>
            <a:pPr marL="0" lvl="0" indent="0" algn="l" rtl="0">
              <a:spcBef>
                <a:spcPts val="0"/>
              </a:spcBef>
              <a:spcAft>
                <a:spcPts val="0"/>
              </a:spcAft>
              <a:buNone/>
            </a:pPr>
            <a:endParaRPr lang="en" dirty="0">
              <a:solidFill>
                <a:schemeClr val="dk1"/>
              </a:solidFill>
            </a:endParaRPr>
          </a:p>
          <a:p>
            <a:pPr marL="0" lvl="0" indent="0" algn="l" rtl="0">
              <a:lnSpc>
                <a:spcPct val="150000"/>
              </a:lnSpc>
              <a:spcBef>
                <a:spcPts val="0"/>
              </a:spcBef>
              <a:spcAft>
                <a:spcPts val="0"/>
              </a:spcAft>
              <a:buNone/>
            </a:pPr>
            <a:r>
              <a:rPr lang="en-US" sz="800" dirty="0">
                <a:solidFill>
                  <a:srgbClr val="212121"/>
                </a:solidFill>
                <a:highlight>
                  <a:srgbClr val="FFFFFF"/>
                </a:highlight>
              </a:rPr>
              <a:t>Thoreson O, </a:t>
            </a:r>
            <a:r>
              <a:rPr lang="en-US" sz="800" dirty="0" err="1">
                <a:solidFill>
                  <a:srgbClr val="212121"/>
                </a:solidFill>
                <a:highlight>
                  <a:srgbClr val="FFFFFF"/>
                </a:highlight>
              </a:rPr>
              <a:t>Ekström</a:t>
            </a:r>
            <a:r>
              <a:rPr lang="en-US" sz="800" dirty="0">
                <a:solidFill>
                  <a:srgbClr val="212121"/>
                </a:solidFill>
                <a:highlight>
                  <a:srgbClr val="FFFFFF"/>
                </a:highlight>
              </a:rPr>
              <a:t> L, Hansson HA, et al. The effect of repetitive flexion and extension fatigue loading on the young porcine lumbar spine, a feasibility study of MRI and histological analyses. </a:t>
            </a:r>
            <a:r>
              <a:rPr lang="en-US" sz="800" i="1" dirty="0">
                <a:solidFill>
                  <a:srgbClr val="212121"/>
                </a:solidFill>
                <a:highlight>
                  <a:srgbClr val="FFFFFF"/>
                </a:highlight>
              </a:rPr>
              <a:t>J Exp </a:t>
            </a:r>
            <a:r>
              <a:rPr lang="en-US" sz="800" i="1" dirty="0" err="1">
                <a:solidFill>
                  <a:srgbClr val="212121"/>
                </a:solidFill>
                <a:highlight>
                  <a:srgbClr val="FFFFFF"/>
                </a:highlight>
              </a:rPr>
              <a:t>Orthop</a:t>
            </a:r>
            <a:r>
              <a:rPr lang="en-US" sz="800" dirty="0">
                <a:solidFill>
                  <a:srgbClr val="212121"/>
                </a:solidFill>
                <a:highlight>
                  <a:srgbClr val="FFFFFF"/>
                </a:highlight>
              </a:rPr>
              <a:t>. 2017;4(1):16. </a:t>
            </a:r>
            <a:r>
              <a:rPr lang="en-US" sz="800" dirty="0" err="1">
                <a:solidFill>
                  <a:srgbClr val="212121"/>
                </a:solidFill>
                <a:highlight>
                  <a:srgbClr val="FFFFFF"/>
                </a:highlight>
              </a:rPr>
              <a:t>doi:10.1186</a:t>
            </a:r>
            <a:r>
              <a:rPr lang="en-US" sz="800" dirty="0">
                <a:solidFill>
                  <a:srgbClr val="212121"/>
                </a:solidFill>
                <a:highlight>
                  <a:srgbClr val="FFFFFF"/>
                </a:highlight>
              </a:rPr>
              <a:t>/</a:t>
            </a:r>
            <a:r>
              <a:rPr lang="en-US" sz="800" dirty="0" err="1">
                <a:solidFill>
                  <a:srgbClr val="212121"/>
                </a:solidFill>
                <a:highlight>
                  <a:srgbClr val="FFFFFF"/>
                </a:highlight>
              </a:rPr>
              <a:t>s40634</a:t>
            </a:r>
            <a:r>
              <a:rPr lang="en-US" sz="800" dirty="0">
                <a:solidFill>
                  <a:srgbClr val="212121"/>
                </a:solidFill>
                <a:highlight>
                  <a:srgbClr val="FFFFFF"/>
                </a:highlight>
              </a:rPr>
              <a:t>-017-0091-7</a:t>
            </a:r>
          </a:p>
          <a:p>
            <a:pPr marL="0" lvl="0" indent="0" algn="l" rtl="0">
              <a:lnSpc>
                <a:spcPct val="150000"/>
              </a:lnSpc>
              <a:spcBef>
                <a:spcPts val="0"/>
              </a:spcBef>
              <a:spcAft>
                <a:spcPts val="0"/>
              </a:spcAft>
              <a:buNone/>
            </a:pPr>
            <a:endParaRPr lang="en-US" sz="800" dirty="0">
              <a:solidFill>
                <a:srgbClr val="212121"/>
              </a:solidFill>
              <a:highlight>
                <a:srgbClr val="FFFFFF"/>
              </a:highlight>
            </a:endParaRPr>
          </a:p>
          <a:p>
            <a:pPr marL="0" lvl="0" indent="0" algn="l" rtl="0">
              <a:lnSpc>
                <a:spcPct val="150000"/>
              </a:lnSpc>
              <a:spcBef>
                <a:spcPts val="0"/>
              </a:spcBef>
              <a:spcAft>
                <a:spcPts val="0"/>
              </a:spcAft>
              <a:buNone/>
            </a:pPr>
            <a:r>
              <a:rPr lang="en-US" sz="800" dirty="0">
                <a:solidFill>
                  <a:srgbClr val="212121"/>
                </a:solidFill>
                <a:highlight>
                  <a:srgbClr val="FFFFFF"/>
                </a:highlight>
              </a:rPr>
              <a:t>Callaghan JP, McGill SM. Intervertebral disc herniation: studies on a porcine model exposed to highly repetitive flexion/extension motion with compressive force. </a:t>
            </a:r>
            <a:r>
              <a:rPr lang="en-US" sz="800" i="1" dirty="0">
                <a:solidFill>
                  <a:srgbClr val="212121"/>
                </a:solidFill>
                <a:highlight>
                  <a:srgbClr val="FFFFFF"/>
                </a:highlight>
              </a:rPr>
              <a:t>Clin </a:t>
            </a:r>
            <a:r>
              <a:rPr lang="en-US" sz="800" i="1" dirty="0" err="1">
                <a:solidFill>
                  <a:srgbClr val="212121"/>
                </a:solidFill>
                <a:highlight>
                  <a:srgbClr val="FFFFFF"/>
                </a:highlight>
              </a:rPr>
              <a:t>Biomech</a:t>
            </a:r>
            <a:r>
              <a:rPr lang="en-US" sz="800" i="1" dirty="0">
                <a:solidFill>
                  <a:srgbClr val="212121"/>
                </a:solidFill>
                <a:highlight>
                  <a:srgbClr val="FFFFFF"/>
                </a:highlight>
              </a:rPr>
              <a:t> (Bristol, Avon)</a:t>
            </a:r>
            <a:r>
              <a:rPr lang="en-US" sz="800" dirty="0">
                <a:solidFill>
                  <a:srgbClr val="212121"/>
                </a:solidFill>
                <a:highlight>
                  <a:srgbClr val="FFFFFF"/>
                </a:highlight>
              </a:rPr>
              <a:t>. 2001;16(1):28-37. </a:t>
            </a:r>
            <a:r>
              <a:rPr lang="en-US" sz="800" dirty="0" err="1">
                <a:solidFill>
                  <a:srgbClr val="212121"/>
                </a:solidFill>
                <a:highlight>
                  <a:srgbClr val="FFFFFF"/>
                </a:highlight>
              </a:rPr>
              <a:t>doi:10.1016</a:t>
            </a:r>
            <a:r>
              <a:rPr lang="en-US" sz="800" dirty="0">
                <a:solidFill>
                  <a:srgbClr val="212121"/>
                </a:solidFill>
                <a:highlight>
                  <a:srgbClr val="FFFFFF"/>
                </a:highlight>
              </a:rPr>
              <a:t>/</a:t>
            </a:r>
            <a:r>
              <a:rPr lang="en-US" sz="800" dirty="0" err="1">
                <a:solidFill>
                  <a:srgbClr val="212121"/>
                </a:solidFill>
                <a:highlight>
                  <a:srgbClr val="FFFFFF"/>
                </a:highlight>
              </a:rPr>
              <a:t>s0268</a:t>
            </a:r>
            <a:r>
              <a:rPr lang="en-US" sz="800" dirty="0">
                <a:solidFill>
                  <a:srgbClr val="212121"/>
                </a:solidFill>
                <a:highlight>
                  <a:srgbClr val="FFFFFF"/>
                </a:highlight>
              </a:rPr>
              <a:t>-0033(00)00063-2</a:t>
            </a:r>
          </a:p>
          <a:p>
            <a:pPr marL="0" lvl="0" indent="0" algn="l" rtl="0">
              <a:spcBef>
                <a:spcPts val="0"/>
              </a:spcBef>
              <a:spcAft>
                <a:spcPts val="0"/>
              </a:spcAft>
              <a:buNone/>
            </a:pPr>
            <a:endParaRPr lang="en"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66950"/>
            <a:ext cx="7772400" cy="17113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4019550"/>
            <a:ext cx="6400800" cy="552450"/>
          </a:xfrm>
        </p:spPr>
        <p:txBody>
          <a:bodyPr anchor="ctr" anchorCtr="0">
            <a:normAutofit/>
          </a:bodyPr>
          <a:lstStyle>
            <a:lvl1pPr marL="0" indent="0" algn="ct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03535" y="467534"/>
            <a:ext cx="3136928" cy="1799416"/>
          </a:xfrm>
          <a:prstGeom prst="rect">
            <a:avLst/>
          </a:prstGeom>
        </p:spPr>
      </p:pic>
      <p:sp>
        <p:nvSpPr>
          <p:cNvPr id="38" name="Frame 37"/>
          <p:cNvSpPr/>
          <p:nvPr userDrawn="1"/>
        </p:nvSpPr>
        <p:spPr>
          <a:xfrm>
            <a:off x="304800" y="285750"/>
            <a:ext cx="8534399" cy="4572000"/>
          </a:xfrm>
          <a:prstGeom prst="frame">
            <a:avLst>
              <a:gd name="adj1" fmla="val 3956"/>
            </a:avLst>
          </a:prstGeom>
          <a:solidFill>
            <a:srgbClr val="005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p:cNvSpPr/>
          <p:nvPr userDrawn="1"/>
        </p:nvSpPr>
        <p:spPr>
          <a:xfrm>
            <a:off x="228600" y="1200150"/>
            <a:ext cx="3048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8610600" y="1200150"/>
            <a:ext cx="3048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022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47388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41637" y="3712869"/>
            <a:ext cx="1379235" cy="791162"/>
          </a:xfrm>
          <a:prstGeom prst="rect">
            <a:avLst/>
          </a:prstGeom>
        </p:spPr>
      </p:pic>
      <p:sp>
        <p:nvSpPr>
          <p:cNvPr id="7" name="Rectangle 6"/>
          <p:cNvSpPr/>
          <p:nvPr userDrawn="1"/>
        </p:nvSpPr>
        <p:spPr>
          <a:xfrm>
            <a:off x="6629400" y="186060"/>
            <a:ext cx="2057400" cy="4443089"/>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06375"/>
            <a:ext cx="2057400" cy="438785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4291505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75112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361843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62328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3618B7-DDA4-48C1-B2B4-FEC7CDC307AC}"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Tree>
    <p:extLst>
      <p:ext uri="{BB962C8B-B14F-4D97-AF65-F5344CB8AC3E}">
        <p14:creationId xmlns:p14="http://schemas.microsoft.com/office/powerpoint/2010/main" val="299984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3618B7-DDA4-48C1-B2B4-FEC7CDC307AC}"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52297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3618B7-DDA4-48C1-B2B4-FEC7CDC307AC}" type="datetimeFigureOut">
              <a:rPr lang="en-US" smtClean="0"/>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73447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3618B7-DDA4-48C1-B2B4-FEC7CDC307AC}" type="datetimeFigureOut">
              <a:rPr lang="en-US" smtClean="0"/>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50338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
        <p:nvSpPr>
          <p:cNvPr id="2" name="Date Placeholder 1"/>
          <p:cNvSpPr>
            <a:spLocks noGrp="1"/>
          </p:cNvSpPr>
          <p:nvPr>
            <p:ph type="dt" sz="half" idx="10"/>
          </p:nvPr>
        </p:nvSpPr>
        <p:spPr/>
        <p:txBody>
          <a:bodyPr/>
          <a:lstStyle/>
          <a:p>
            <a:fld id="{F33618B7-DDA4-48C1-B2B4-FEC7CDC307AC}" type="datetimeFigureOut">
              <a:rPr lang="en-US" smtClean="0"/>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856079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
        <p:nvSpPr>
          <p:cNvPr id="9" name="Rectangle 8"/>
          <p:cNvSpPr/>
          <p:nvPr userDrawn="1"/>
        </p:nvSpPr>
        <p:spPr>
          <a:xfrm>
            <a:off x="443144" y="209550"/>
            <a:ext cx="3048000" cy="838200"/>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3618B7-DDA4-48C1-B2B4-FEC7CDC307AC}"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60206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
        <p:nvSpPr>
          <p:cNvPr id="2" name="Title 1"/>
          <p:cNvSpPr>
            <a:spLocks noGrp="1"/>
          </p:cNvSpPr>
          <p:nvPr>
            <p:ph type="title"/>
          </p:nvPr>
        </p:nvSpPr>
        <p:spPr>
          <a:xfrm>
            <a:off x="1792288" y="3600450"/>
            <a:ext cx="5486400" cy="425450"/>
          </a:xfrm>
        </p:spPr>
        <p:txBody>
          <a:bodyPr anchor="b"/>
          <a:lstStyle>
            <a:lvl1pPr algn="l">
              <a:defRPr sz="20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3618B7-DDA4-48C1-B2B4-FEC7CDC307AC}"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404464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57200" y="209550"/>
            <a:ext cx="8229600" cy="838200"/>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400282" y="4248150"/>
            <a:ext cx="1379235" cy="791162"/>
          </a:xfrm>
          <a:prstGeom prst="rect">
            <a:avLst/>
          </a:prstGeom>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33618B7-DDA4-48C1-B2B4-FEC7CDC307AC}" type="datetimeFigureOut">
              <a:rPr lang="en-US" smtClean="0"/>
              <a:t>9/20/2023</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4AC28E3-00D6-4682-BCAB-2932672799A0}" type="slidenum">
              <a:rPr lang="en-US" smtClean="0"/>
              <a:t>‹#›</a:t>
            </a:fld>
            <a:endParaRPr lang="en-US"/>
          </a:p>
        </p:txBody>
      </p:sp>
    </p:spTree>
    <p:extLst>
      <p:ext uri="{BB962C8B-B14F-4D97-AF65-F5344CB8AC3E}">
        <p14:creationId xmlns:p14="http://schemas.microsoft.com/office/powerpoint/2010/main" val="124579501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xStyles>
    <p:titleStyle>
      <a:lvl1pPr algn="ctr" defTabSz="914400" rtl="0" eaLnBrk="1" latinLnBrk="0" hangingPunct="1">
        <a:spcBef>
          <a:spcPct val="0"/>
        </a:spcBef>
        <a:buNone/>
        <a:defRPr sz="4400" kern="1200">
          <a:solidFill>
            <a:srgbClr val="FAC71C"/>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youtube.com/watch?v=ZWUcHKAj_tc" TargetMode="External"/><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Does lifting style increase </a:t>
            </a:r>
            <a:r>
              <a:rPr lang="en-US"/>
              <a:t>injury risk?</a:t>
            </a:r>
            <a:endParaRPr lang="en-US" dirty="0"/>
          </a:p>
        </p:txBody>
      </p:sp>
      <p:sp>
        <p:nvSpPr>
          <p:cNvPr id="3" name="Subtitle 2"/>
          <p:cNvSpPr>
            <a:spLocks noGrp="1"/>
          </p:cNvSpPr>
          <p:nvPr>
            <p:ph type="subTitle" idx="1"/>
          </p:nvPr>
        </p:nvSpPr>
        <p:spPr/>
        <p:txBody>
          <a:bodyPr/>
          <a:lstStyle/>
          <a:p>
            <a:r>
              <a:rPr lang="en-US" dirty="0"/>
              <a:t>Lucas McEliece, PT, </a:t>
            </a:r>
            <a:r>
              <a:rPr lang="en-US" dirty="0" err="1"/>
              <a:t>DPT</a:t>
            </a:r>
            <a:r>
              <a:rPr lang="en-US" dirty="0"/>
              <a:t>, CSCS</a:t>
            </a:r>
          </a:p>
        </p:txBody>
      </p:sp>
    </p:spTree>
    <p:extLst>
      <p:ext uri="{BB962C8B-B14F-4D97-AF65-F5344CB8AC3E}">
        <p14:creationId xmlns:p14="http://schemas.microsoft.com/office/powerpoint/2010/main" val="19696730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Review of forces</a:t>
            </a:r>
            <a:endParaRPr/>
          </a:p>
        </p:txBody>
      </p:sp>
      <p:pic>
        <p:nvPicPr>
          <p:cNvPr id="4" name="Content Placeholder 3" descr="A close-up of a human spine&#10;&#10;Description automatically generated">
            <a:extLst>
              <a:ext uri="{FF2B5EF4-FFF2-40B4-BE49-F238E27FC236}">
                <a16:creationId xmlns:a16="http://schemas.microsoft.com/office/drawing/2014/main" id="{DA3AF026-1061-6363-8E42-2053B8C860F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67400" y="1565910"/>
            <a:ext cx="2554224" cy="2011680"/>
          </a:xfrm>
        </p:spPr>
      </p:pic>
      <p:sp>
        <p:nvSpPr>
          <p:cNvPr id="117" name="Google Shape;117;p23"/>
          <p:cNvSpPr txBox="1">
            <a:spLocks noGrp="1"/>
          </p:cNvSpPr>
          <p:nvPr>
            <p:ph type="body" sz="half" idx="2"/>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t>Compression</a:t>
            </a:r>
            <a:endParaRPr dirty="0"/>
          </a:p>
        </p:txBody>
      </p:sp>
      <p:sp>
        <p:nvSpPr>
          <p:cNvPr id="119" name="Google Shape;119;p23"/>
          <p:cNvSpPr/>
          <p:nvPr/>
        </p:nvSpPr>
        <p:spPr>
          <a:xfrm>
            <a:off x="6295034" y="3486150"/>
            <a:ext cx="437100" cy="7431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3"/>
          <p:cNvSpPr/>
          <p:nvPr/>
        </p:nvSpPr>
        <p:spPr>
          <a:xfrm>
            <a:off x="6295034" y="1076325"/>
            <a:ext cx="437100" cy="7431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Review of forces</a:t>
            </a:r>
            <a:endParaRPr/>
          </a:p>
        </p:txBody>
      </p:sp>
      <p:sp>
        <p:nvSpPr>
          <p:cNvPr id="127" name="Google Shape;127;p24"/>
          <p:cNvSpPr txBox="1">
            <a:spLocks noGrp="1"/>
          </p:cNvSpPr>
          <p:nvPr>
            <p:ph type="body" sz="half" idx="2"/>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t>Shear </a:t>
            </a:r>
            <a:endParaRPr dirty="0"/>
          </a:p>
        </p:txBody>
      </p:sp>
      <p:pic>
        <p:nvPicPr>
          <p:cNvPr id="3" name="Content Placeholder 3" descr="A close-up of a human spine&#10;&#10;Description automatically generated">
            <a:extLst>
              <a:ext uri="{FF2B5EF4-FFF2-40B4-BE49-F238E27FC236}">
                <a16:creationId xmlns:a16="http://schemas.microsoft.com/office/drawing/2014/main" id="{3004A41A-1202-7FB8-3119-7649BAD31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6788" y="1565910"/>
            <a:ext cx="2554224" cy="2011680"/>
          </a:xfrm>
          <a:prstGeom prst="rect">
            <a:avLst/>
          </a:prstGeom>
        </p:spPr>
      </p:pic>
      <p:sp>
        <p:nvSpPr>
          <p:cNvPr id="4" name="Google Shape;120;p23">
            <a:extLst>
              <a:ext uri="{FF2B5EF4-FFF2-40B4-BE49-F238E27FC236}">
                <a16:creationId xmlns:a16="http://schemas.microsoft.com/office/drawing/2014/main" id="{A3C5F6E7-B5ED-7D70-6397-BF0F8A0DA6B9}"/>
              </a:ext>
            </a:extLst>
          </p:cNvPr>
          <p:cNvSpPr/>
          <p:nvPr/>
        </p:nvSpPr>
        <p:spPr>
          <a:xfrm rot="5400000">
            <a:off x="5459939" y="1732950"/>
            <a:ext cx="437100" cy="7431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0;p23">
            <a:extLst>
              <a:ext uri="{FF2B5EF4-FFF2-40B4-BE49-F238E27FC236}">
                <a16:creationId xmlns:a16="http://schemas.microsoft.com/office/drawing/2014/main" id="{9440C48E-13CC-DF4E-9CF4-6BC12DBF6A55}"/>
              </a:ext>
            </a:extLst>
          </p:cNvPr>
          <p:cNvSpPr/>
          <p:nvPr/>
        </p:nvSpPr>
        <p:spPr>
          <a:xfrm rot="16200000">
            <a:off x="7087200" y="2682275"/>
            <a:ext cx="437100" cy="7431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8685E-3A22-3119-750B-5BC620019436}"/>
              </a:ext>
            </a:extLst>
          </p:cNvPr>
          <p:cNvSpPr>
            <a:spLocks noGrp="1"/>
          </p:cNvSpPr>
          <p:nvPr>
            <p:ph type="title"/>
          </p:nvPr>
        </p:nvSpPr>
        <p:spPr/>
        <p:txBody>
          <a:bodyPr anchor="b">
            <a:normAutofit/>
          </a:bodyPr>
          <a:lstStyle/>
          <a:p>
            <a:r>
              <a:rPr lang="en-US" dirty="0"/>
              <a:t>Just a moment</a:t>
            </a:r>
          </a:p>
        </p:txBody>
      </p:sp>
      <p:pic>
        <p:nvPicPr>
          <p:cNvPr id="5" name="Content Placeholder 4" descr="A diagram of a foot&#10;&#10;Description automatically generated">
            <a:extLst>
              <a:ext uri="{FF2B5EF4-FFF2-40B4-BE49-F238E27FC236}">
                <a16:creationId xmlns:a16="http://schemas.microsoft.com/office/drawing/2014/main" id="{6F6AC2FF-FD15-4E6E-FF8F-B3C96687C85C}"/>
              </a:ext>
            </a:extLst>
          </p:cNvPr>
          <p:cNvPicPr>
            <a:picLocks noGrp="1" noChangeAspect="1"/>
          </p:cNvPicPr>
          <p:nvPr>
            <p:ph idx="1"/>
          </p:nvPr>
        </p:nvPicPr>
        <p:blipFill>
          <a:blip r:embed="rId3"/>
          <a:stretch>
            <a:fillRect/>
          </a:stretch>
        </p:blipFill>
        <p:spPr>
          <a:xfrm>
            <a:off x="3657600" y="666750"/>
            <a:ext cx="5204863" cy="3404605"/>
          </a:xfrm>
          <a:prstGeom prst="rect">
            <a:avLst/>
          </a:prstGeom>
          <a:noFill/>
        </p:spPr>
      </p:pic>
      <p:sp>
        <p:nvSpPr>
          <p:cNvPr id="3" name="Text Placeholder 2">
            <a:extLst>
              <a:ext uri="{FF2B5EF4-FFF2-40B4-BE49-F238E27FC236}">
                <a16:creationId xmlns:a16="http://schemas.microsoft.com/office/drawing/2014/main" id="{CA2DDB77-3413-5200-DB46-B513E93648A0}"/>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4155577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Mechanisms of injury</a:t>
            </a:r>
            <a:endParaRPr dirty="0"/>
          </a:p>
        </p:txBody>
      </p:sp>
      <p:sp>
        <p:nvSpPr>
          <p:cNvPr id="153" name="Google Shape;153;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dirty="0"/>
          </a:p>
        </p:txBody>
      </p:sp>
      <p:pic>
        <p:nvPicPr>
          <p:cNvPr id="9" name="Picture 8" descr="A diagram of a force and a line&#10;&#10;Description automatically generated">
            <a:extLst>
              <a:ext uri="{FF2B5EF4-FFF2-40B4-BE49-F238E27FC236}">
                <a16:creationId xmlns:a16="http://schemas.microsoft.com/office/drawing/2014/main" id="{7A739C12-2ED5-9E13-7B0D-C75780383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152475"/>
            <a:ext cx="2683459" cy="2934780"/>
          </a:xfrm>
          <a:prstGeom prst="rect">
            <a:avLst/>
          </a:prstGeom>
        </p:spPr>
      </p:pic>
      <p:pic>
        <p:nvPicPr>
          <p:cNvPr id="11" name="Picture 10" descr="A diagram of a force&#10;&#10;Description automatically generated">
            <a:extLst>
              <a:ext uri="{FF2B5EF4-FFF2-40B4-BE49-F238E27FC236}">
                <a16:creationId xmlns:a16="http://schemas.microsoft.com/office/drawing/2014/main" id="{9943C287-7003-173F-22FA-FAB09CF16F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7317" y="1159250"/>
            <a:ext cx="2400518" cy="2934780"/>
          </a:xfrm>
          <a:prstGeom prst="rect">
            <a:avLst/>
          </a:prstGeom>
        </p:spPr>
      </p:pic>
      <p:pic>
        <p:nvPicPr>
          <p:cNvPr id="13" name="Picture 12" descr="A diagram of a failure&#10;&#10;Description automatically generated">
            <a:extLst>
              <a:ext uri="{FF2B5EF4-FFF2-40B4-BE49-F238E27FC236}">
                <a16:creationId xmlns:a16="http://schemas.microsoft.com/office/drawing/2014/main" id="{4DE488D5-271E-1C5E-00AB-EA4D8A927D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3093" y="1152476"/>
            <a:ext cx="2230433" cy="2934780"/>
          </a:xfrm>
          <a:prstGeom prst="rect">
            <a:avLst/>
          </a:prstGeom>
        </p:spPr>
      </p:pic>
      <p:sp>
        <p:nvSpPr>
          <p:cNvPr id="14" name="Rectangle 13">
            <a:extLst>
              <a:ext uri="{FF2B5EF4-FFF2-40B4-BE49-F238E27FC236}">
                <a16:creationId xmlns:a16="http://schemas.microsoft.com/office/drawing/2014/main" id="{9F535303-5238-1312-68C0-708E52C16B95}"/>
              </a:ext>
            </a:extLst>
          </p:cNvPr>
          <p:cNvSpPr/>
          <p:nvPr/>
        </p:nvSpPr>
        <p:spPr>
          <a:xfrm>
            <a:off x="3414524" y="1253514"/>
            <a:ext cx="2209800" cy="28109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457200" y="387256"/>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The jig is up</a:t>
            </a:r>
            <a:endParaRPr dirty="0"/>
          </a:p>
        </p:txBody>
      </p:sp>
      <p:sp>
        <p:nvSpPr>
          <p:cNvPr id="159" name="Google Shape;159;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One motion segment</a:t>
            </a:r>
            <a:endParaRPr dirty="0"/>
          </a:p>
          <a:p>
            <a:pPr marL="457200" lvl="0" indent="-342900" algn="l" rtl="0">
              <a:spcBef>
                <a:spcPts val="0"/>
              </a:spcBef>
              <a:spcAft>
                <a:spcPts val="0"/>
              </a:spcAft>
              <a:buSzPts val="1800"/>
              <a:buChar char="●"/>
            </a:pPr>
            <a:r>
              <a:rPr lang="en" dirty="0"/>
              <a:t>Varying compressive loads</a:t>
            </a:r>
            <a:endParaRPr dirty="0"/>
          </a:p>
          <a:p>
            <a:pPr marL="914400" lvl="1" indent="-317500" algn="l" rtl="0">
              <a:spcBef>
                <a:spcPts val="0"/>
              </a:spcBef>
              <a:spcAft>
                <a:spcPts val="0"/>
              </a:spcAft>
              <a:buSzPts val="1400"/>
              <a:buChar char="○"/>
            </a:pPr>
            <a:r>
              <a:rPr lang="en" dirty="0"/>
              <a:t>260N (~26kg)</a:t>
            </a:r>
            <a:endParaRPr dirty="0"/>
          </a:p>
          <a:p>
            <a:pPr marL="914400" lvl="1" indent="-317500" algn="l" rtl="0">
              <a:spcBef>
                <a:spcPts val="0"/>
              </a:spcBef>
              <a:spcAft>
                <a:spcPts val="0"/>
              </a:spcAft>
              <a:buSzPts val="1400"/>
              <a:buChar char="○"/>
            </a:pPr>
            <a:r>
              <a:rPr lang="en" dirty="0"/>
              <a:t>867N (~86kg)</a:t>
            </a:r>
            <a:endParaRPr dirty="0"/>
          </a:p>
          <a:p>
            <a:pPr marL="914400" lvl="1" indent="-317500" algn="l" rtl="0">
              <a:spcBef>
                <a:spcPts val="0"/>
              </a:spcBef>
              <a:spcAft>
                <a:spcPts val="0"/>
              </a:spcAft>
              <a:buSzPts val="1400"/>
              <a:buChar char="○"/>
            </a:pPr>
            <a:r>
              <a:rPr lang="en" dirty="0"/>
              <a:t>1472N (~1472kg)</a:t>
            </a:r>
            <a:endParaRPr dirty="0"/>
          </a:p>
          <a:p>
            <a:pPr marL="457200" lvl="0" indent="-342900" algn="l" rtl="0">
              <a:spcBef>
                <a:spcPts val="0"/>
              </a:spcBef>
              <a:spcAft>
                <a:spcPts val="0"/>
              </a:spcAft>
              <a:buSzPts val="1800"/>
              <a:buChar char="●"/>
            </a:pPr>
            <a:r>
              <a:rPr lang="en" dirty="0"/>
              <a:t>Flexion &amp; extension cycles </a:t>
            </a:r>
            <a:endParaRPr dirty="0"/>
          </a:p>
          <a:p>
            <a:pPr marL="457200" lvl="0" indent="-342900" algn="l" rtl="0">
              <a:spcBef>
                <a:spcPts val="0"/>
              </a:spcBef>
              <a:spcAft>
                <a:spcPts val="0"/>
              </a:spcAft>
              <a:buSzPts val="1800"/>
              <a:buChar char="●"/>
            </a:pPr>
            <a:r>
              <a:rPr lang="en" dirty="0"/>
              <a:t>Rotary force</a:t>
            </a:r>
            <a:endParaRPr dirty="0"/>
          </a:p>
        </p:txBody>
      </p:sp>
      <p:pic>
        <p:nvPicPr>
          <p:cNvPr id="160" name="Google Shape;160;p28"/>
          <p:cNvPicPr preferRelativeResize="0"/>
          <p:nvPr/>
        </p:nvPicPr>
        <p:blipFill>
          <a:blip r:embed="rId3">
            <a:alphaModFix/>
          </a:blip>
          <a:stretch>
            <a:fillRect/>
          </a:stretch>
        </p:blipFill>
        <p:spPr>
          <a:xfrm>
            <a:off x="6172200" y="1180556"/>
            <a:ext cx="2392800" cy="2897838"/>
          </a:xfrm>
          <a:prstGeom prst="rect">
            <a:avLst/>
          </a:prstGeom>
          <a:noFill/>
          <a:ln>
            <a:noFill/>
          </a:ln>
        </p:spPr>
      </p:pic>
      <p:pic>
        <p:nvPicPr>
          <p:cNvPr id="161" name="Google Shape;161;p28"/>
          <p:cNvPicPr preferRelativeResize="0"/>
          <p:nvPr/>
        </p:nvPicPr>
        <p:blipFill>
          <a:blip r:embed="rId4">
            <a:alphaModFix/>
          </a:blip>
          <a:stretch>
            <a:fillRect/>
          </a:stretch>
        </p:blipFill>
        <p:spPr>
          <a:xfrm>
            <a:off x="4388473" y="2190750"/>
            <a:ext cx="1524000" cy="13660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pathomechanics </a:t>
            </a:r>
            <a:endParaRPr/>
          </a:p>
        </p:txBody>
      </p:sp>
      <p:sp>
        <p:nvSpPr>
          <p:cNvPr id="167" name="Google Shape;167;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“Straw that broke the camel’s back”</a:t>
            </a:r>
            <a:endParaRPr/>
          </a:p>
        </p:txBody>
      </p:sp>
      <p:pic>
        <p:nvPicPr>
          <p:cNvPr id="168" name="Google Shape;168;p29"/>
          <p:cNvPicPr preferRelativeResize="0"/>
          <p:nvPr/>
        </p:nvPicPr>
        <p:blipFill>
          <a:blip r:embed="rId3">
            <a:alphaModFix/>
          </a:blip>
          <a:stretch>
            <a:fillRect/>
          </a:stretch>
        </p:blipFill>
        <p:spPr>
          <a:xfrm>
            <a:off x="914400" y="1657350"/>
            <a:ext cx="7214768" cy="2736325"/>
          </a:xfrm>
          <a:prstGeom prst="rect">
            <a:avLst/>
          </a:prstGeom>
          <a:noFill/>
          <a:ln>
            <a:noFill/>
          </a:ln>
        </p:spPr>
      </p:pic>
      <p:sp>
        <p:nvSpPr>
          <p:cNvPr id="2" name="Oval 1">
            <a:extLst>
              <a:ext uri="{FF2B5EF4-FFF2-40B4-BE49-F238E27FC236}">
                <a16:creationId xmlns:a16="http://schemas.microsoft.com/office/drawing/2014/main" id="{91E6D7AF-ADD8-7DD0-52EE-C9204183E8A2}"/>
              </a:ext>
            </a:extLst>
          </p:cNvPr>
          <p:cNvSpPr/>
          <p:nvPr/>
        </p:nvSpPr>
        <p:spPr>
          <a:xfrm>
            <a:off x="4521785" y="2835111"/>
            <a:ext cx="1040816" cy="4818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28FA628-01AE-E67C-6281-235D78CA5C08}"/>
              </a:ext>
            </a:extLst>
          </p:cNvPr>
          <p:cNvSpPr/>
          <p:nvPr/>
        </p:nvSpPr>
        <p:spPr>
          <a:xfrm>
            <a:off x="4521783" y="3474736"/>
            <a:ext cx="1040817" cy="5162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Neutral spine position</a:t>
            </a:r>
            <a:endParaRPr/>
          </a:p>
        </p:txBody>
      </p:sp>
      <p:sp>
        <p:nvSpPr>
          <p:cNvPr id="174" name="Google Shape;174;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Less wear and tear</a:t>
            </a:r>
          </a:p>
          <a:p>
            <a:pPr marL="0" lvl="0" indent="0" algn="l" rtl="0">
              <a:spcBef>
                <a:spcPts val="0"/>
              </a:spcBef>
              <a:spcAft>
                <a:spcPts val="0"/>
              </a:spcAft>
              <a:buNone/>
            </a:pPr>
            <a:r>
              <a:rPr lang="en" dirty="0"/>
              <a:t>Education</a:t>
            </a:r>
            <a:endParaRPr dirty="0"/>
          </a:p>
        </p:txBody>
      </p:sp>
      <p:pic>
        <p:nvPicPr>
          <p:cNvPr id="1028" name="Picture 4" descr="Hide the pain Harold thumbs up Blank Template - Imgflip">
            <a:extLst>
              <a:ext uri="{FF2B5EF4-FFF2-40B4-BE49-F238E27FC236}">
                <a16:creationId xmlns:a16="http://schemas.microsoft.com/office/drawing/2014/main" id="{086E68AA-A421-3B0F-2B34-DCA7FF5A3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152475"/>
            <a:ext cx="3788163" cy="3181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Stoop Vs. Squat</a:t>
            </a:r>
            <a:endParaRPr/>
          </a:p>
        </p:txBody>
      </p:sp>
      <p:sp>
        <p:nvSpPr>
          <p:cNvPr id="186" name="Google Shape;186;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dirty="0"/>
          </a:p>
        </p:txBody>
      </p:sp>
      <p:pic>
        <p:nvPicPr>
          <p:cNvPr id="2050" name="Picture 2" descr="(A) Stoop lift, (B) squat lift, (C) semi-squat lift.">
            <a:extLst>
              <a:ext uri="{FF2B5EF4-FFF2-40B4-BE49-F238E27FC236}">
                <a16:creationId xmlns:a16="http://schemas.microsoft.com/office/drawing/2014/main" id="{5BA0C4B2-0962-EE9B-9BF9-E4976342DB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3365"/>
          <a:stretch/>
        </p:blipFill>
        <p:spPr bwMode="auto">
          <a:xfrm>
            <a:off x="1447800" y="1152475"/>
            <a:ext cx="5947263" cy="3738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EFF285-E8F5-9C89-3B38-F888B497EFC8}"/>
              </a:ext>
            </a:extLst>
          </p:cNvPr>
          <p:cNvSpPr>
            <a:spLocks noGrp="1"/>
          </p:cNvSpPr>
          <p:nvPr>
            <p:ph type="title"/>
          </p:nvPr>
        </p:nvSpPr>
        <p:spPr/>
        <p:txBody>
          <a:bodyPr/>
          <a:lstStyle/>
          <a:p>
            <a:r>
              <a:rPr lang="en-US" dirty="0"/>
              <a:t>Compression</a:t>
            </a:r>
          </a:p>
        </p:txBody>
      </p:sp>
      <p:sp>
        <p:nvSpPr>
          <p:cNvPr id="5" name="Text Placeholder 4">
            <a:extLst>
              <a:ext uri="{FF2B5EF4-FFF2-40B4-BE49-F238E27FC236}">
                <a16:creationId xmlns:a16="http://schemas.microsoft.com/office/drawing/2014/main" id="{691CE42D-3DCB-5559-0BEE-B44FB48CA97A}"/>
              </a:ext>
            </a:extLst>
          </p:cNvPr>
          <p:cNvSpPr>
            <a:spLocks noGrp="1"/>
          </p:cNvSpPr>
          <p:nvPr>
            <p:ph type="body" idx="1"/>
          </p:nvPr>
        </p:nvSpPr>
        <p:spPr/>
        <p:txBody>
          <a:bodyPr/>
          <a:lstStyle/>
          <a:p>
            <a:r>
              <a:rPr lang="en-US" dirty="0"/>
              <a:t>Stoop	</a:t>
            </a:r>
          </a:p>
        </p:txBody>
      </p:sp>
      <p:pic>
        <p:nvPicPr>
          <p:cNvPr id="3" name="Content Placeholder 2" descr="A graph of a squat and squat&#10;&#10;Description automatically generated">
            <a:extLst>
              <a:ext uri="{FF2B5EF4-FFF2-40B4-BE49-F238E27FC236}">
                <a16:creationId xmlns:a16="http://schemas.microsoft.com/office/drawing/2014/main" id="{22A70860-CFA0-17EA-0154-2D00BA0C6C5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96002" y="2198560"/>
            <a:ext cx="2562583" cy="1829055"/>
          </a:xfrm>
        </p:spPr>
      </p:pic>
      <p:sp>
        <p:nvSpPr>
          <p:cNvPr id="7" name="Text Placeholder 6">
            <a:extLst>
              <a:ext uri="{FF2B5EF4-FFF2-40B4-BE49-F238E27FC236}">
                <a16:creationId xmlns:a16="http://schemas.microsoft.com/office/drawing/2014/main" id="{710611EA-0D94-1D62-EFDA-851373E0376C}"/>
              </a:ext>
            </a:extLst>
          </p:cNvPr>
          <p:cNvSpPr>
            <a:spLocks noGrp="1"/>
          </p:cNvSpPr>
          <p:nvPr>
            <p:ph type="body" sz="quarter" idx="3"/>
          </p:nvPr>
        </p:nvSpPr>
        <p:spPr/>
        <p:txBody>
          <a:bodyPr/>
          <a:lstStyle/>
          <a:p>
            <a:r>
              <a:rPr lang="en-US" dirty="0"/>
              <a:t>Squat</a:t>
            </a:r>
          </a:p>
        </p:txBody>
      </p:sp>
      <p:pic>
        <p:nvPicPr>
          <p:cNvPr id="9" name="Google Shape;233;p38">
            <a:extLst>
              <a:ext uri="{FF2B5EF4-FFF2-40B4-BE49-F238E27FC236}">
                <a16:creationId xmlns:a16="http://schemas.microsoft.com/office/drawing/2014/main" id="{670B9B0C-E692-3D6F-0FD4-CE7AAC581639}"/>
              </a:ext>
            </a:extLst>
          </p:cNvPr>
          <p:cNvPicPr preferRelativeResize="0"/>
          <p:nvPr/>
        </p:nvPicPr>
        <p:blipFill>
          <a:blip r:embed="rId4">
            <a:alphaModFix/>
          </a:blip>
          <a:stretch>
            <a:fillRect/>
          </a:stretch>
        </p:blipFill>
        <p:spPr>
          <a:xfrm>
            <a:off x="48851" y="1719262"/>
            <a:ext cx="3709734" cy="3157655"/>
          </a:xfrm>
          <a:prstGeom prst="rect">
            <a:avLst/>
          </a:prstGeom>
          <a:noFill/>
          <a:ln>
            <a:noFill/>
          </a:ln>
        </p:spPr>
      </p:pic>
      <p:pic>
        <p:nvPicPr>
          <p:cNvPr id="17" name="Content Placeholder 16" descr="A graph of a number of numbers&#10;&#10;Description automatically generated with medium confidence">
            <a:extLst>
              <a:ext uri="{FF2B5EF4-FFF2-40B4-BE49-F238E27FC236}">
                <a16:creationId xmlns:a16="http://schemas.microsoft.com/office/drawing/2014/main" id="{27325A99-F2CA-0B66-2D79-D0378640F689}"/>
              </a:ext>
            </a:extLst>
          </p:cNvPr>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6143270" y="1063625"/>
            <a:ext cx="2543530" cy="1962424"/>
          </a:xfrm>
        </p:spPr>
      </p:pic>
      <p:pic>
        <p:nvPicPr>
          <p:cNvPr id="21" name="Picture 20" descr="A black text on a white background&#10;&#10;Description automatically generated">
            <a:extLst>
              <a:ext uri="{FF2B5EF4-FFF2-40B4-BE49-F238E27FC236}">
                <a16:creationId xmlns:a16="http://schemas.microsoft.com/office/drawing/2014/main" id="{ED05338E-FD8D-E9AE-034D-B5A527CC75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3796" y="3091815"/>
            <a:ext cx="800212" cy="2010056"/>
          </a:xfrm>
          <a:prstGeom prst="rect">
            <a:avLst/>
          </a:prstGeom>
        </p:spPr>
      </p:pic>
      <p:pic>
        <p:nvPicPr>
          <p:cNvPr id="23" name="Picture 22" descr="A table with numbers and letters&#10;&#10;Description automatically generated">
            <a:extLst>
              <a:ext uri="{FF2B5EF4-FFF2-40B4-BE49-F238E27FC236}">
                <a16:creationId xmlns:a16="http://schemas.microsoft.com/office/drawing/2014/main" id="{8170DEE3-AAAE-3473-E8EA-B2706081E4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5976" y="3067999"/>
            <a:ext cx="2686425" cy="2057687"/>
          </a:xfrm>
          <a:prstGeom prst="rect">
            <a:avLst/>
          </a:prstGeom>
        </p:spPr>
      </p:pic>
      <p:sp>
        <p:nvSpPr>
          <p:cNvPr id="2" name="Rectangle 1">
            <a:extLst>
              <a:ext uri="{FF2B5EF4-FFF2-40B4-BE49-F238E27FC236}">
                <a16:creationId xmlns:a16="http://schemas.microsoft.com/office/drawing/2014/main" id="{91544CAE-1A79-F061-ED1F-21A5C09E3473}"/>
              </a:ext>
            </a:extLst>
          </p:cNvPr>
          <p:cNvSpPr/>
          <p:nvPr/>
        </p:nvSpPr>
        <p:spPr>
          <a:xfrm>
            <a:off x="4722327" y="3714750"/>
            <a:ext cx="457200" cy="1143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58EBD21-07FA-67C7-2C1C-08B1343B0FF8}"/>
              </a:ext>
            </a:extLst>
          </p:cNvPr>
          <p:cNvSpPr/>
          <p:nvPr/>
        </p:nvSpPr>
        <p:spPr>
          <a:xfrm>
            <a:off x="6076266" y="3714750"/>
            <a:ext cx="457200" cy="1143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700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A267A-9A08-9628-56B5-152B9E37C1AC}"/>
              </a:ext>
            </a:extLst>
          </p:cNvPr>
          <p:cNvSpPr>
            <a:spLocks noGrp="1"/>
          </p:cNvSpPr>
          <p:nvPr>
            <p:ph type="title"/>
          </p:nvPr>
        </p:nvSpPr>
        <p:spPr/>
        <p:txBody>
          <a:bodyPr/>
          <a:lstStyle/>
          <a:p>
            <a:r>
              <a:rPr lang="en-US" dirty="0"/>
              <a:t>Shear</a:t>
            </a:r>
          </a:p>
        </p:txBody>
      </p:sp>
      <p:sp>
        <p:nvSpPr>
          <p:cNvPr id="3" name="Text Placeholder 2">
            <a:extLst>
              <a:ext uri="{FF2B5EF4-FFF2-40B4-BE49-F238E27FC236}">
                <a16:creationId xmlns:a16="http://schemas.microsoft.com/office/drawing/2014/main" id="{51FD3D1D-3ED7-4CBB-5838-3E6945BB924E}"/>
              </a:ext>
            </a:extLst>
          </p:cNvPr>
          <p:cNvSpPr>
            <a:spLocks noGrp="1"/>
          </p:cNvSpPr>
          <p:nvPr>
            <p:ph type="body" idx="1"/>
          </p:nvPr>
        </p:nvSpPr>
        <p:spPr/>
        <p:txBody>
          <a:bodyPr/>
          <a:lstStyle/>
          <a:p>
            <a:r>
              <a:rPr lang="en-US" dirty="0"/>
              <a:t>Stoop	</a:t>
            </a:r>
          </a:p>
        </p:txBody>
      </p:sp>
      <p:pic>
        <p:nvPicPr>
          <p:cNvPr id="16" name="Content Placeholder 15" descr="A table with numbers and letters&#10;&#10;Description automatically generated">
            <a:extLst>
              <a:ext uri="{FF2B5EF4-FFF2-40B4-BE49-F238E27FC236}">
                <a16:creationId xmlns:a16="http://schemas.microsoft.com/office/drawing/2014/main" id="{4B5D42EF-5DC8-9E16-B254-496D0A62D28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91852" y="2984942"/>
            <a:ext cx="2686425" cy="2057687"/>
          </a:xfrm>
        </p:spPr>
      </p:pic>
      <p:sp>
        <p:nvSpPr>
          <p:cNvPr id="5" name="Text Placeholder 4">
            <a:extLst>
              <a:ext uri="{FF2B5EF4-FFF2-40B4-BE49-F238E27FC236}">
                <a16:creationId xmlns:a16="http://schemas.microsoft.com/office/drawing/2014/main" id="{6491B0D3-DB4E-5EAA-AE84-8D38E622517E}"/>
              </a:ext>
            </a:extLst>
          </p:cNvPr>
          <p:cNvSpPr>
            <a:spLocks noGrp="1"/>
          </p:cNvSpPr>
          <p:nvPr>
            <p:ph type="body" sz="quarter" idx="3"/>
          </p:nvPr>
        </p:nvSpPr>
        <p:spPr/>
        <p:txBody>
          <a:bodyPr/>
          <a:lstStyle/>
          <a:p>
            <a:r>
              <a:rPr lang="en-US" dirty="0"/>
              <a:t>Squat</a:t>
            </a:r>
          </a:p>
        </p:txBody>
      </p:sp>
      <p:pic>
        <p:nvPicPr>
          <p:cNvPr id="14" name="Content Placeholder 13" descr="A black text on a white background&#10;&#10;Description automatically generated">
            <a:extLst>
              <a:ext uri="{FF2B5EF4-FFF2-40B4-BE49-F238E27FC236}">
                <a16:creationId xmlns:a16="http://schemas.microsoft.com/office/drawing/2014/main" id="{0ECA6548-8749-13B1-6C32-5AA1D9BF8F74}"/>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334641" y="3028950"/>
            <a:ext cx="800212" cy="2010056"/>
          </a:xfrm>
        </p:spPr>
      </p:pic>
      <p:pic>
        <p:nvPicPr>
          <p:cNvPr id="7" name="Google Shape;240;p39">
            <a:extLst>
              <a:ext uri="{FF2B5EF4-FFF2-40B4-BE49-F238E27FC236}">
                <a16:creationId xmlns:a16="http://schemas.microsoft.com/office/drawing/2014/main" id="{B8294EEE-6F12-76D1-7EC7-94940BAC0417}"/>
              </a:ext>
            </a:extLst>
          </p:cNvPr>
          <p:cNvPicPr preferRelativeResize="0"/>
          <p:nvPr/>
        </p:nvPicPr>
        <p:blipFill>
          <a:blip r:embed="rId5">
            <a:alphaModFix/>
          </a:blip>
          <a:stretch>
            <a:fillRect/>
          </a:stretch>
        </p:blipFill>
        <p:spPr>
          <a:xfrm>
            <a:off x="57094" y="1690965"/>
            <a:ext cx="4040188" cy="3166785"/>
          </a:xfrm>
          <a:prstGeom prst="rect">
            <a:avLst/>
          </a:prstGeom>
          <a:noFill/>
          <a:ln>
            <a:noFill/>
          </a:ln>
        </p:spPr>
      </p:pic>
      <p:pic>
        <p:nvPicPr>
          <p:cNvPr id="10" name="Content Placeholder 12" descr="A graph of a squat and squat&#10;&#10;Description automatically generated">
            <a:extLst>
              <a:ext uri="{FF2B5EF4-FFF2-40B4-BE49-F238E27FC236}">
                <a16:creationId xmlns:a16="http://schemas.microsoft.com/office/drawing/2014/main" id="{3B15635B-5A1D-9109-032D-1B052C1512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0807" y="1155887"/>
            <a:ext cx="2562583" cy="1829055"/>
          </a:xfrm>
          <a:prstGeom prst="rect">
            <a:avLst/>
          </a:prstGeom>
        </p:spPr>
      </p:pic>
      <p:sp>
        <p:nvSpPr>
          <p:cNvPr id="4" name="Rectangle 3">
            <a:extLst>
              <a:ext uri="{FF2B5EF4-FFF2-40B4-BE49-F238E27FC236}">
                <a16:creationId xmlns:a16="http://schemas.microsoft.com/office/drawing/2014/main" id="{B4A3ED72-77D6-31EE-619F-2E130CF433F9}"/>
              </a:ext>
            </a:extLst>
          </p:cNvPr>
          <p:cNvSpPr/>
          <p:nvPr/>
        </p:nvSpPr>
        <p:spPr>
          <a:xfrm>
            <a:off x="5477864" y="3647898"/>
            <a:ext cx="457200" cy="1143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DB921D7-1AA5-670F-06FA-A9EB286B8CCD}"/>
              </a:ext>
            </a:extLst>
          </p:cNvPr>
          <p:cNvSpPr/>
          <p:nvPr/>
        </p:nvSpPr>
        <p:spPr>
          <a:xfrm>
            <a:off x="6821077" y="3638550"/>
            <a:ext cx="457200" cy="1143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8443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3200" dirty="0"/>
              <a:t>Continuing Medical Education Credit Information</a:t>
            </a:r>
          </a:p>
        </p:txBody>
      </p:sp>
      <p:sp>
        <p:nvSpPr>
          <p:cNvPr id="5" name="Content Placeholder 2"/>
          <p:cNvSpPr>
            <a:spLocks noGrp="1"/>
          </p:cNvSpPr>
          <p:nvPr>
            <p:ph idx="1"/>
          </p:nvPr>
        </p:nvSpPr>
        <p:spPr/>
        <p:txBody>
          <a:bodyPr/>
          <a:lstStyle/>
          <a:p>
            <a:r>
              <a:rPr lang="en-US" dirty="0"/>
              <a:t>Activity Description/Statement of Need:</a:t>
            </a:r>
          </a:p>
          <a:p>
            <a:endParaRPr lang="en-US" dirty="0"/>
          </a:p>
          <a:p>
            <a:r>
              <a:rPr lang="en-US" dirty="0"/>
              <a:t>Target Audience:  All Providers</a:t>
            </a:r>
          </a:p>
        </p:txBody>
      </p:sp>
      <p:sp>
        <p:nvSpPr>
          <p:cNvPr id="4" name="Slide Number Placeholder 3"/>
          <p:cNvSpPr>
            <a:spLocks noGrp="1"/>
          </p:cNvSpPr>
          <p:nvPr>
            <p:ph type="sldNum" sz="quarter" idx="10"/>
          </p:nvPr>
        </p:nvSpPr>
        <p:spPr/>
        <p:txBody>
          <a:bodyPr/>
          <a:lstStyle/>
          <a:p>
            <a:fld id="{6B37DA30-6FE1-4437-ADF8-B541233246AB}" type="slidenum">
              <a:rPr lang="en-US" smtClean="0"/>
              <a:pPr/>
              <a:t>2</a:t>
            </a:fld>
            <a:endParaRPr lang="en-US"/>
          </a:p>
        </p:txBody>
      </p:sp>
    </p:spTree>
    <p:extLst>
      <p:ext uri="{BB962C8B-B14F-4D97-AF65-F5344CB8AC3E}">
        <p14:creationId xmlns:p14="http://schemas.microsoft.com/office/powerpoint/2010/main" val="39875220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0BF76C-8567-8CAE-04ED-FA437E5C9A7F}"/>
              </a:ext>
            </a:extLst>
          </p:cNvPr>
          <p:cNvSpPr>
            <a:spLocks noGrp="1"/>
          </p:cNvSpPr>
          <p:nvPr>
            <p:ph type="title"/>
          </p:nvPr>
        </p:nvSpPr>
        <p:spPr/>
        <p:txBody>
          <a:bodyPr/>
          <a:lstStyle/>
          <a:p>
            <a:r>
              <a:rPr lang="en-US" dirty="0"/>
              <a:t>Net Moment</a:t>
            </a:r>
          </a:p>
        </p:txBody>
      </p:sp>
      <p:sp>
        <p:nvSpPr>
          <p:cNvPr id="5" name="Text Placeholder 4">
            <a:extLst>
              <a:ext uri="{FF2B5EF4-FFF2-40B4-BE49-F238E27FC236}">
                <a16:creationId xmlns:a16="http://schemas.microsoft.com/office/drawing/2014/main" id="{12EC931A-4C11-463E-A459-697395E34056}"/>
              </a:ext>
            </a:extLst>
          </p:cNvPr>
          <p:cNvSpPr>
            <a:spLocks noGrp="1"/>
          </p:cNvSpPr>
          <p:nvPr>
            <p:ph type="body" idx="1"/>
          </p:nvPr>
        </p:nvSpPr>
        <p:spPr/>
        <p:txBody>
          <a:bodyPr/>
          <a:lstStyle/>
          <a:p>
            <a:r>
              <a:rPr lang="en-US" dirty="0"/>
              <a:t>Stoop	</a:t>
            </a:r>
          </a:p>
        </p:txBody>
      </p:sp>
      <p:sp>
        <p:nvSpPr>
          <p:cNvPr id="6" name="Content Placeholder 5">
            <a:extLst>
              <a:ext uri="{FF2B5EF4-FFF2-40B4-BE49-F238E27FC236}">
                <a16:creationId xmlns:a16="http://schemas.microsoft.com/office/drawing/2014/main" id="{A4043532-3F86-E6E8-2C05-63B2D0FB3CD3}"/>
              </a:ext>
            </a:extLst>
          </p:cNvPr>
          <p:cNvSpPr>
            <a:spLocks noGrp="1"/>
          </p:cNvSpPr>
          <p:nvPr>
            <p:ph sz="half" idx="2"/>
          </p:nvPr>
        </p:nvSpPr>
        <p:spPr/>
        <p:txBody>
          <a:bodyPr/>
          <a:lstStyle/>
          <a:p>
            <a:endParaRPr lang="en-US"/>
          </a:p>
        </p:txBody>
      </p:sp>
      <p:sp>
        <p:nvSpPr>
          <p:cNvPr id="7" name="Text Placeholder 6">
            <a:extLst>
              <a:ext uri="{FF2B5EF4-FFF2-40B4-BE49-F238E27FC236}">
                <a16:creationId xmlns:a16="http://schemas.microsoft.com/office/drawing/2014/main" id="{58EB0C95-B5F7-F36D-B8B5-408250CFE687}"/>
              </a:ext>
            </a:extLst>
          </p:cNvPr>
          <p:cNvSpPr>
            <a:spLocks noGrp="1"/>
          </p:cNvSpPr>
          <p:nvPr>
            <p:ph type="body" sz="quarter" idx="3"/>
          </p:nvPr>
        </p:nvSpPr>
        <p:spPr/>
        <p:txBody>
          <a:bodyPr/>
          <a:lstStyle/>
          <a:p>
            <a:r>
              <a:rPr lang="en-US" dirty="0"/>
              <a:t>Squat</a:t>
            </a:r>
          </a:p>
        </p:txBody>
      </p:sp>
      <p:sp>
        <p:nvSpPr>
          <p:cNvPr id="8" name="Content Placeholder 7">
            <a:extLst>
              <a:ext uri="{FF2B5EF4-FFF2-40B4-BE49-F238E27FC236}">
                <a16:creationId xmlns:a16="http://schemas.microsoft.com/office/drawing/2014/main" id="{1107889A-5480-9348-7721-7EBA8E65BBC1}"/>
              </a:ext>
            </a:extLst>
          </p:cNvPr>
          <p:cNvSpPr>
            <a:spLocks noGrp="1"/>
          </p:cNvSpPr>
          <p:nvPr>
            <p:ph sz="quarter" idx="4"/>
          </p:nvPr>
        </p:nvSpPr>
        <p:spPr/>
        <p:txBody>
          <a:bodyPr/>
          <a:lstStyle/>
          <a:p>
            <a:endParaRPr lang="en-US"/>
          </a:p>
        </p:txBody>
      </p:sp>
      <p:pic>
        <p:nvPicPr>
          <p:cNvPr id="9" name="Google Shape;226;p37">
            <a:extLst>
              <a:ext uri="{FF2B5EF4-FFF2-40B4-BE49-F238E27FC236}">
                <a16:creationId xmlns:a16="http://schemas.microsoft.com/office/drawing/2014/main" id="{DD75EE51-D2BE-695C-D943-98DBC1148B8C}"/>
              </a:ext>
            </a:extLst>
          </p:cNvPr>
          <p:cNvPicPr preferRelativeResize="0"/>
          <p:nvPr/>
        </p:nvPicPr>
        <p:blipFill>
          <a:blip r:embed="rId3">
            <a:alphaModFix/>
          </a:blip>
          <a:stretch>
            <a:fillRect/>
          </a:stretch>
        </p:blipFill>
        <p:spPr>
          <a:xfrm>
            <a:off x="533400" y="1682701"/>
            <a:ext cx="3887788" cy="2800350"/>
          </a:xfrm>
          <a:prstGeom prst="rect">
            <a:avLst/>
          </a:prstGeom>
          <a:noFill/>
          <a:ln>
            <a:noFill/>
          </a:ln>
        </p:spPr>
      </p:pic>
      <p:pic>
        <p:nvPicPr>
          <p:cNvPr id="10" name="Google Shape;200;p34">
            <a:extLst>
              <a:ext uri="{FF2B5EF4-FFF2-40B4-BE49-F238E27FC236}">
                <a16:creationId xmlns:a16="http://schemas.microsoft.com/office/drawing/2014/main" id="{70CCF7BF-441C-578E-A6CA-19EEA157BE7A}"/>
              </a:ext>
            </a:extLst>
          </p:cNvPr>
          <p:cNvPicPr preferRelativeResize="0"/>
          <p:nvPr/>
        </p:nvPicPr>
        <p:blipFill>
          <a:blip r:embed="rId4">
            <a:alphaModFix/>
          </a:blip>
          <a:stretch>
            <a:fillRect/>
          </a:stretch>
        </p:blipFill>
        <p:spPr>
          <a:xfrm>
            <a:off x="4876800" y="1566379"/>
            <a:ext cx="2514600" cy="3378200"/>
          </a:xfrm>
          <a:prstGeom prst="rect">
            <a:avLst/>
          </a:prstGeom>
          <a:noFill/>
          <a:ln>
            <a:noFill/>
          </a:ln>
        </p:spPr>
      </p:pic>
    </p:spTree>
    <p:extLst>
      <p:ext uri="{BB962C8B-B14F-4D97-AF65-F5344CB8AC3E}">
        <p14:creationId xmlns:p14="http://schemas.microsoft.com/office/powerpoint/2010/main" val="17894187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F899237-F726-BA92-7434-7C520EB2C48C}"/>
              </a:ext>
            </a:extLst>
          </p:cNvPr>
          <p:cNvSpPr>
            <a:spLocks noGrp="1"/>
          </p:cNvSpPr>
          <p:nvPr>
            <p:ph type="title"/>
          </p:nvPr>
        </p:nvSpPr>
        <p:spPr/>
        <p:txBody>
          <a:bodyPr/>
          <a:lstStyle/>
          <a:p>
            <a:r>
              <a:rPr lang="en-US" dirty="0"/>
              <a:t>Additional variables</a:t>
            </a:r>
          </a:p>
        </p:txBody>
      </p:sp>
      <p:sp>
        <p:nvSpPr>
          <p:cNvPr id="8" name="Content Placeholder 7">
            <a:extLst>
              <a:ext uri="{FF2B5EF4-FFF2-40B4-BE49-F238E27FC236}">
                <a16:creationId xmlns:a16="http://schemas.microsoft.com/office/drawing/2014/main" id="{BB26630A-E27E-0268-4C93-0B7ADD8957AE}"/>
              </a:ext>
            </a:extLst>
          </p:cNvPr>
          <p:cNvSpPr>
            <a:spLocks noGrp="1"/>
          </p:cNvSpPr>
          <p:nvPr>
            <p:ph idx="1"/>
          </p:nvPr>
        </p:nvSpPr>
        <p:spPr/>
        <p:txBody>
          <a:bodyPr/>
          <a:lstStyle/>
          <a:p>
            <a:r>
              <a:rPr lang="en-US" dirty="0"/>
              <a:t>Vertical distance</a:t>
            </a:r>
          </a:p>
          <a:p>
            <a:r>
              <a:rPr lang="en-US" dirty="0"/>
              <a:t>Horizontal distance</a:t>
            </a:r>
          </a:p>
          <a:p>
            <a:r>
              <a:rPr lang="en-US" dirty="0"/>
              <a:t>Energy expenditure</a:t>
            </a:r>
          </a:p>
          <a:p>
            <a:r>
              <a:rPr lang="en-US" dirty="0"/>
              <a:t>Ranges of motion</a:t>
            </a:r>
          </a:p>
        </p:txBody>
      </p:sp>
    </p:spTree>
    <p:extLst>
      <p:ext uri="{BB962C8B-B14F-4D97-AF65-F5344CB8AC3E}">
        <p14:creationId xmlns:p14="http://schemas.microsoft.com/office/powerpoint/2010/main" val="2775349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0D38-88D4-C8AC-5562-D46566925769}"/>
              </a:ext>
            </a:extLst>
          </p:cNvPr>
          <p:cNvSpPr>
            <a:spLocks noGrp="1"/>
          </p:cNvSpPr>
          <p:nvPr>
            <p:ph type="title"/>
          </p:nvPr>
        </p:nvSpPr>
        <p:spPr/>
        <p:txBody>
          <a:bodyPr/>
          <a:lstStyle/>
          <a:p>
            <a:endParaRPr lang="en-US" dirty="0"/>
          </a:p>
        </p:txBody>
      </p:sp>
      <p:pic>
        <p:nvPicPr>
          <p:cNvPr id="5" name="Content Placeholder 4" descr="A collage of a person lifting a box&#10;&#10;Description automatically generated">
            <a:extLst>
              <a:ext uri="{FF2B5EF4-FFF2-40B4-BE49-F238E27FC236}">
                <a16:creationId xmlns:a16="http://schemas.microsoft.com/office/drawing/2014/main" id="{B2C4B718-6644-E21F-7A36-315C160DC87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1156850"/>
            <a:ext cx="5105400" cy="3643834"/>
          </a:xfrm>
        </p:spPr>
      </p:pic>
    </p:spTree>
    <p:extLst>
      <p:ext uri="{BB962C8B-B14F-4D97-AF65-F5344CB8AC3E}">
        <p14:creationId xmlns:p14="http://schemas.microsoft.com/office/powerpoint/2010/main" val="364360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aph of different colors&#10;&#10;Description automatically generated">
            <a:extLst>
              <a:ext uri="{FF2B5EF4-FFF2-40B4-BE49-F238E27FC236}">
                <a16:creationId xmlns:a16="http://schemas.microsoft.com/office/drawing/2014/main" id="{096A147D-DEFF-DADB-AC76-44512A9C5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0337" y="3028950"/>
            <a:ext cx="1981200" cy="2044923"/>
          </a:xfrm>
          <a:prstGeom prst="rect">
            <a:avLst/>
          </a:prstGeom>
        </p:spPr>
      </p:pic>
      <p:sp>
        <p:nvSpPr>
          <p:cNvPr id="2" name="Title 1">
            <a:extLst>
              <a:ext uri="{FF2B5EF4-FFF2-40B4-BE49-F238E27FC236}">
                <a16:creationId xmlns:a16="http://schemas.microsoft.com/office/drawing/2014/main" id="{AAA26248-FAD8-71D1-20F9-32A965F73C9B}"/>
              </a:ext>
            </a:extLst>
          </p:cNvPr>
          <p:cNvSpPr>
            <a:spLocks noGrp="1"/>
          </p:cNvSpPr>
          <p:nvPr>
            <p:ph type="title"/>
          </p:nvPr>
        </p:nvSpPr>
        <p:spPr/>
        <p:txBody>
          <a:bodyPr/>
          <a:lstStyle/>
          <a:p>
            <a:r>
              <a:rPr lang="en-US" dirty="0"/>
              <a:t>Horizontal &amp; Vertical distances</a:t>
            </a:r>
          </a:p>
        </p:txBody>
      </p:sp>
      <p:pic>
        <p:nvPicPr>
          <p:cNvPr id="5" name="Content Placeholder 4" descr="A graph of different colors&#10;&#10;Description automatically generated with medium confidence">
            <a:extLst>
              <a:ext uri="{FF2B5EF4-FFF2-40B4-BE49-F238E27FC236}">
                <a16:creationId xmlns:a16="http://schemas.microsoft.com/office/drawing/2014/main" id="{3080B004-59F5-FD0B-E371-A82F04CD466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200" y="1201853"/>
            <a:ext cx="3193818" cy="3393432"/>
          </a:xfrm>
        </p:spPr>
      </p:pic>
      <p:pic>
        <p:nvPicPr>
          <p:cNvPr id="7" name="Picture 6" descr="A graph of different colors&#10;&#10;Description automatically generated with medium confidence">
            <a:extLst>
              <a:ext uri="{FF2B5EF4-FFF2-40B4-BE49-F238E27FC236}">
                <a16:creationId xmlns:a16="http://schemas.microsoft.com/office/drawing/2014/main" id="{2C9BFA07-822D-56AD-C689-7C760152D2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9891" y="1379752"/>
            <a:ext cx="1981200" cy="2114050"/>
          </a:xfrm>
          <a:prstGeom prst="rect">
            <a:avLst/>
          </a:prstGeom>
        </p:spPr>
      </p:pic>
      <p:pic>
        <p:nvPicPr>
          <p:cNvPr id="9" name="Picture 8" descr="A graph of different colors&#10;&#10;Description automatically generated with medium confidence">
            <a:extLst>
              <a:ext uri="{FF2B5EF4-FFF2-40B4-BE49-F238E27FC236}">
                <a16:creationId xmlns:a16="http://schemas.microsoft.com/office/drawing/2014/main" id="{F7C53ED4-B6B6-026A-9930-4CF2A975DD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0782" y="1467771"/>
            <a:ext cx="1981200" cy="1938013"/>
          </a:xfrm>
          <a:prstGeom prst="rect">
            <a:avLst/>
          </a:prstGeom>
        </p:spPr>
      </p:pic>
    </p:spTree>
    <p:extLst>
      <p:ext uri="{BB962C8B-B14F-4D97-AF65-F5344CB8AC3E}">
        <p14:creationId xmlns:p14="http://schemas.microsoft.com/office/powerpoint/2010/main" val="27669387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47962-C23F-E8AA-A6EA-A3741C2A21EC}"/>
              </a:ext>
            </a:extLst>
          </p:cNvPr>
          <p:cNvSpPr>
            <a:spLocks noGrp="1"/>
          </p:cNvSpPr>
          <p:nvPr>
            <p:ph type="title"/>
          </p:nvPr>
        </p:nvSpPr>
        <p:spPr/>
        <p:txBody>
          <a:bodyPr/>
          <a:lstStyle/>
          <a:p>
            <a:r>
              <a:rPr lang="en-US" dirty="0"/>
              <a:t>Energy &amp; Force</a:t>
            </a:r>
          </a:p>
        </p:txBody>
      </p:sp>
      <p:sp>
        <p:nvSpPr>
          <p:cNvPr id="3" name="Content Placeholder 2">
            <a:extLst>
              <a:ext uri="{FF2B5EF4-FFF2-40B4-BE49-F238E27FC236}">
                <a16:creationId xmlns:a16="http://schemas.microsoft.com/office/drawing/2014/main" id="{D6C4E77D-4A0A-D270-AA06-083A31EE4E84}"/>
              </a:ext>
            </a:extLst>
          </p:cNvPr>
          <p:cNvSpPr>
            <a:spLocks noGrp="1"/>
          </p:cNvSpPr>
          <p:nvPr>
            <p:ph idx="1"/>
          </p:nvPr>
        </p:nvSpPr>
        <p:spPr/>
        <p:txBody>
          <a:bodyPr>
            <a:normAutofit/>
          </a:bodyPr>
          <a:lstStyle/>
          <a:p>
            <a:r>
              <a:rPr lang="en-US" dirty="0"/>
              <a:t>Muscular demand</a:t>
            </a:r>
          </a:p>
          <a:p>
            <a:pPr lvl="1"/>
            <a:r>
              <a:rPr lang="en-US" dirty="0"/>
              <a:t>Squat postures have increased muscle demand</a:t>
            </a:r>
          </a:p>
          <a:p>
            <a:r>
              <a:rPr lang="en-US" dirty="0"/>
              <a:t>Force output</a:t>
            </a:r>
          </a:p>
          <a:p>
            <a:pPr lvl="1"/>
            <a:r>
              <a:rPr lang="en-US" dirty="0"/>
              <a:t>Greater force generation in flexion</a:t>
            </a:r>
          </a:p>
          <a:p>
            <a:r>
              <a:rPr lang="en-US" dirty="0"/>
              <a:t>Efficiency</a:t>
            </a:r>
          </a:p>
          <a:p>
            <a:pPr lvl="1"/>
            <a:r>
              <a:rPr lang="en-US" dirty="0"/>
              <a:t>Flexed postures are more efficient</a:t>
            </a:r>
          </a:p>
        </p:txBody>
      </p:sp>
    </p:spTree>
    <p:extLst>
      <p:ext uri="{BB962C8B-B14F-4D97-AF65-F5344CB8AC3E}">
        <p14:creationId xmlns:p14="http://schemas.microsoft.com/office/powerpoint/2010/main" val="955960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82DAD-1E9D-5C85-11DF-C358B71F75B9}"/>
              </a:ext>
            </a:extLst>
          </p:cNvPr>
          <p:cNvSpPr>
            <a:spLocks noGrp="1"/>
          </p:cNvSpPr>
          <p:nvPr>
            <p:ph type="title"/>
          </p:nvPr>
        </p:nvSpPr>
        <p:spPr/>
        <p:txBody>
          <a:bodyPr>
            <a:normAutofit/>
          </a:bodyPr>
          <a:lstStyle/>
          <a:p>
            <a:r>
              <a:rPr lang="en-US" dirty="0"/>
              <a:t>Motion</a:t>
            </a:r>
          </a:p>
        </p:txBody>
      </p:sp>
      <p:sp>
        <p:nvSpPr>
          <p:cNvPr id="7" name="Content Placeholder 6">
            <a:extLst>
              <a:ext uri="{FF2B5EF4-FFF2-40B4-BE49-F238E27FC236}">
                <a16:creationId xmlns:a16="http://schemas.microsoft.com/office/drawing/2014/main" id="{F161CB13-D55C-D697-35C8-3913446FBB61}"/>
              </a:ext>
            </a:extLst>
          </p:cNvPr>
          <p:cNvSpPr>
            <a:spLocks noGrp="1"/>
          </p:cNvSpPr>
          <p:nvPr>
            <p:ph idx="1"/>
          </p:nvPr>
        </p:nvSpPr>
        <p:spPr/>
        <p:txBody>
          <a:bodyPr/>
          <a:lstStyle/>
          <a:p>
            <a:endParaRPr lang="en-US" dirty="0"/>
          </a:p>
        </p:txBody>
      </p:sp>
      <p:sp>
        <p:nvSpPr>
          <p:cNvPr id="4" name="Text Placeholder 3">
            <a:extLst>
              <a:ext uri="{FF2B5EF4-FFF2-40B4-BE49-F238E27FC236}">
                <a16:creationId xmlns:a16="http://schemas.microsoft.com/office/drawing/2014/main" id="{22D21CDD-E057-108E-15AE-6B41FAF0CECD}"/>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Ankle</a:t>
            </a:r>
          </a:p>
          <a:p>
            <a:pPr marL="742950" lvl="1" indent="-285750">
              <a:buFont typeface="Arial" panose="020B0604020202020204" pitchFamily="34" charset="0"/>
              <a:buChar char="•"/>
            </a:pPr>
            <a:r>
              <a:rPr lang="en-US" dirty="0"/>
              <a:t>Squat&gt;&gt; Stoop</a:t>
            </a:r>
          </a:p>
          <a:p>
            <a:pPr marL="285750" indent="-285750">
              <a:buFont typeface="Arial" panose="020B0604020202020204" pitchFamily="34" charset="0"/>
              <a:buChar char="•"/>
            </a:pPr>
            <a:r>
              <a:rPr lang="en-US" dirty="0"/>
              <a:t>Knee</a:t>
            </a:r>
          </a:p>
          <a:p>
            <a:pPr marL="742950" lvl="1" indent="-285750">
              <a:buFont typeface="Arial" panose="020B0604020202020204" pitchFamily="34" charset="0"/>
              <a:buChar char="•"/>
            </a:pPr>
            <a:r>
              <a:rPr lang="en-US" dirty="0"/>
              <a:t>Squat&gt;&gt; Stoop</a:t>
            </a:r>
          </a:p>
          <a:p>
            <a:pPr marL="285750" indent="-285750">
              <a:buFont typeface="Arial" panose="020B0604020202020204" pitchFamily="34" charset="0"/>
              <a:buChar char="•"/>
            </a:pPr>
            <a:r>
              <a:rPr lang="en-US" dirty="0"/>
              <a:t>Hip</a:t>
            </a:r>
          </a:p>
          <a:p>
            <a:pPr marL="742950" lvl="1" indent="-285750">
              <a:buFont typeface="Arial" panose="020B0604020202020204" pitchFamily="34" charset="0"/>
              <a:buChar char="•"/>
            </a:pPr>
            <a:r>
              <a:rPr lang="en-US" dirty="0"/>
              <a:t>Squat&gt;/=Stoop</a:t>
            </a:r>
          </a:p>
          <a:p>
            <a:pPr marL="285750" indent="-285750">
              <a:buFont typeface="Arial" panose="020B0604020202020204" pitchFamily="34" charset="0"/>
              <a:buChar char="•"/>
            </a:pPr>
            <a:r>
              <a:rPr lang="en-US" dirty="0"/>
              <a:t>Spine</a:t>
            </a:r>
          </a:p>
          <a:p>
            <a:pPr marL="742950" lvl="1" indent="-285750">
              <a:buFont typeface="Arial" panose="020B0604020202020204" pitchFamily="34" charset="0"/>
              <a:buChar char="•"/>
            </a:pPr>
            <a:r>
              <a:rPr lang="en-US" dirty="0"/>
              <a:t>Stoop&gt; Squat</a:t>
            </a:r>
          </a:p>
        </p:txBody>
      </p:sp>
    </p:spTree>
    <p:extLst>
      <p:ext uri="{BB962C8B-B14F-4D97-AF65-F5344CB8AC3E}">
        <p14:creationId xmlns:p14="http://schemas.microsoft.com/office/powerpoint/2010/main" val="36153255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E75A-CB84-ACB7-141D-0520CE424431}"/>
              </a:ext>
            </a:extLst>
          </p:cNvPr>
          <p:cNvSpPr>
            <a:spLocks noGrp="1"/>
          </p:cNvSpPr>
          <p:nvPr>
            <p:ph type="title"/>
          </p:nvPr>
        </p:nvSpPr>
        <p:spPr>
          <a:xfrm>
            <a:off x="457200" y="206375"/>
            <a:ext cx="8229600" cy="857250"/>
          </a:xfrm>
        </p:spPr>
        <p:txBody>
          <a:bodyPr anchor="ctr">
            <a:normAutofit/>
          </a:bodyPr>
          <a:lstStyle/>
          <a:p>
            <a:r>
              <a:rPr lang="en-US" dirty="0"/>
              <a:t>Movement comparison</a:t>
            </a:r>
          </a:p>
        </p:txBody>
      </p:sp>
      <p:sp>
        <p:nvSpPr>
          <p:cNvPr id="9" name="Text Placeholder 2">
            <a:extLst>
              <a:ext uri="{FF2B5EF4-FFF2-40B4-BE49-F238E27FC236}">
                <a16:creationId xmlns:a16="http://schemas.microsoft.com/office/drawing/2014/main" id="{A0436B5C-B4FF-86F6-C463-A50948891E61}"/>
              </a:ext>
            </a:extLst>
          </p:cNvPr>
          <p:cNvSpPr>
            <a:spLocks noGrp="1"/>
          </p:cNvSpPr>
          <p:nvPr>
            <p:ph type="body" idx="1"/>
          </p:nvPr>
        </p:nvSpPr>
        <p:spPr>
          <a:xfrm>
            <a:off x="457200" y="1150938"/>
            <a:ext cx="4040188" cy="481012"/>
          </a:xfrm>
        </p:spPr>
        <p:txBody>
          <a:bodyPr/>
          <a:lstStyle/>
          <a:p>
            <a:r>
              <a:rPr lang="en-US" dirty="0"/>
              <a:t>Stoop Lifting</a:t>
            </a:r>
          </a:p>
        </p:txBody>
      </p:sp>
      <p:sp>
        <p:nvSpPr>
          <p:cNvPr id="3" name="Text Placeholder 2">
            <a:extLst>
              <a:ext uri="{FF2B5EF4-FFF2-40B4-BE49-F238E27FC236}">
                <a16:creationId xmlns:a16="http://schemas.microsoft.com/office/drawing/2014/main" id="{C374CCFB-A143-83C4-080B-8D35BFF78E5A}"/>
              </a:ext>
            </a:extLst>
          </p:cNvPr>
          <p:cNvSpPr>
            <a:spLocks noGrp="1"/>
          </p:cNvSpPr>
          <p:nvPr>
            <p:ph sz="half" idx="2"/>
          </p:nvPr>
        </p:nvSpPr>
        <p:spPr>
          <a:xfrm>
            <a:off x="457200" y="1631950"/>
            <a:ext cx="4040188" cy="2962275"/>
          </a:xfrm>
        </p:spPr>
        <p:txBody>
          <a:bodyPr>
            <a:normAutofit/>
          </a:bodyPr>
          <a:lstStyle/>
          <a:p>
            <a:pPr lvl="1">
              <a:lnSpc>
                <a:spcPct val="90000"/>
              </a:lnSpc>
            </a:pPr>
            <a:r>
              <a:rPr lang="en-US" dirty="0"/>
              <a:t>Improved muscular efficiency</a:t>
            </a:r>
          </a:p>
          <a:p>
            <a:pPr lvl="1">
              <a:lnSpc>
                <a:spcPct val="90000"/>
              </a:lnSpc>
            </a:pPr>
            <a:r>
              <a:rPr lang="en-US" dirty="0"/>
              <a:t>Greater strength</a:t>
            </a:r>
          </a:p>
          <a:p>
            <a:pPr lvl="1">
              <a:lnSpc>
                <a:spcPct val="90000"/>
              </a:lnSpc>
            </a:pPr>
            <a:r>
              <a:rPr lang="en-US" dirty="0"/>
              <a:t>Less mobility demand</a:t>
            </a:r>
          </a:p>
          <a:p>
            <a:pPr lvl="1">
              <a:lnSpc>
                <a:spcPct val="90000"/>
              </a:lnSpc>
            </a:pPr>
            <a:r>
              <a:rPr lang="en-US" dirty="0"/>
              <a:t>More lumbar flexion ROM</a:t>
            </a:r>
          </a:p>
          <a:p>
            <a:pPr lvl="1">
              <a:lnSpc>
                <a:spcPct val="90000"/>
              </a:lnSpc>
            </a:pPr>
            <a:r>
              <a:rPr lang="en-US" dirty="0"/>
              <a:t>Variable shear loads*</a:t>
            </a:r>
          </a:p>
          <a:p>
            <a:pPr lvl="1">
              <a:lnSpc>
                <a:spcPct val="90000"/>
              </a:lnSpc>
            </a:pPr>
            <a:r>
              <a:rPr lang="en-US" dirty="0"/>
              <a:t>Variable compressive loads*</a:t>
            </a:r>
          </a:p>
        </p:txBody>
      </p:sp>
      <p:sp>
        <p:nvSpPr>
          <p:cNvPr id="11" name="Text Placeholder 4">
            <a:extLst>
              <a:ext uri="{FF2B5EF4-FFF2-40B4-BE49-F238E27FC236}">
                <a16:creationId xmlns:a16="http://schemas.microsoft.com/office/drawing/2014/main" id="{610FE3AD-94F3-1643-B880-5CB67DD0833A}"/>
              </a:ext>
            </a:extLst>
          </p:cNvPr>
          <p:cNvSpPr>
            <a:spLocks noGrp="1"/>
          </p:cNvSpPr>
          <p:nvPr>
            <p:ph type="body" sz="quarter" idx="3"/>
          </p:nvPr>
        </p:nvSpPr>
        <p:spPr>
          <a:xfrm>
            <a:off x="4645025" y="1150938"/>
            <a:ext cx="4041775" cy="481012"/>
          </a:xfrm>
        </p:spPr>
        <p:txBody>
          <a:bodyPr/>
          <a:lstStyle/>
          <a:p>
            <a:r>
              <a:rPr lang="en-US" dirty="0"/>
              <a:t>Squat lifting</a:t>
            </a:r>
          </a:p>
        </p:txBody>
      </p:sp>
      <p:sp>
        <p:nvSpPr>
          <p:cNvPr id="4" name="Text Placeholder 3">
            <a:extLst>
              <a:ext uri="{FF2B5EF4-FFF2-40B4-BE49-F238E27FC236}">
                <a16:creationId xmlns:a16="http://schemas.microsoft.com/office/drawing/2014/main" id="{2ABC1CD4-6279-1029-DF95-593263447D7D}"/>
              </a:ext>
            </a:extLst>
          </p:cNvPr>
          <p:cNvSpPr>
            <a:spLocks noGrp="1"/>
          </p:cNvSpPr>
          <p:nvPr>
            <p:ph sz="quarter" idx="4"/>
          </p:nvPr>
        </p:nvSpPr>
        <p:spPr>
          <a:xfrm>
            <a:off x="4645025" y="1631950"/>
            <a:ext cx="4041775" cy="2962275"/>
          </a:xfrm>
        </p:spPr>
        <p:txBody>
          <a:bodyPr>
            <a:normAutofit/>
          </a:bodyPr>
          <a:lstStyle/>
          <a:p>
            <a:pPr lvl="1">
              <a:lnSpc>
                <a:spcPct val="90000"/>
              </a:lnSpc>
            </a:pPr>
            <a:r>
              <a:rPr lang="en-US" sz="2200" dirty="0"/>
              <a:t>High energy expenditure</a:t>
            </a:r>
          </a:p>
          <a:p>
            <a:pPr lvl="1">
              <a:lnSpc>
                <a:spcPct val="90000"/>
              </a:lnSpc>
            </a:pPr>
            <a:r>
              <a:rPr lang="en-US" sz="2200" dirty="0"/>
              <a:t>High mobility demand</a:t>
            </a:r>
          </a:p>
          <a:p>
            <a:pPr lvl="1">
              <a:lnSpc>
                <a:spcPct val="90000"/>
              </a:lnSpc>
            </a:pPr>
            <a:r>
              <a:rPr lang="en-US" sz="2200" dirty="0"/>
              <a:t>Less lumbar flexion ROM</a:t>
            </a:r>
          </a:p>
          <a:p>
            <a:pPr lvl="1">
              <a:lnSpc>
                <a:spcPct val="90000"/>
              </a:lnSpc>
            </a:pPr>
            <a:r>
              <a:rPr lang="en-US" sz="2200" dirty="0"/>
              <a:t>Variable shear loads*</a:t>
            </a:r>
          </a:p>
          <a:p>
            <a:pPr lvl="1">
              <a:lnSpc>
                <a:spcPct val="90000"/>
              </a:lnSpc>
            </a:pPr>
            <a:r>
              <a:rPr lang="en-US" sz="2200" dirty="0"/>
              <a:t>Variable compressive loads*</a:t>
            </a:r>
          </a:p>
        </p:txBody>
      </p:sp>
    </p:spTree>
    <p:extLst>
      <p:ext uri="{BB962C8B-B14F-4D97-AF65-F5344CB8AC3E}">
        <p14:creationId xmlns:p14="http://schemas.microsoft.com/office/powerpoint/2010/main" val="20033884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Limitations of biomechanics</a:t>
            </a:r>
            <a:endParaRPr dirty="0"/>
          </a:p>
        </p:txBody>
      </p:sp>
      <p:sp>
        <p:nvSpPr>
          <p:cNvPr id="264" name="Google Shape;264;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457200" lvl="0" indent="-325755" algn="l" rtl="0">
              <a:spcBef>
                <a:spcPts val="0"/>
              </a:spcBef>
              <a:spcAft>
                <a:spcPts val="0"/>
              </a:spcAft>
              <a:buSzPct val="100000"/>
              <a:buChar char="●"/>
            </a:pPr>
            <a:r>
              <a:rPr lang="en" dirty="0"/>
              <a:t>D</a:t>
            </a:r>
            <a:r>
              <a:rPr lang="en-US" dirty="0"/>
              <a:t>o</a:t>
            </a:r>
            <a:r>
              <a:rPr lang="en" dirty="0"/>
              <a:t>n’t mimic normal movement</a:t>
            </a:r>
          </a:p>
          <a:p>
            <a:pPr indent="-325755">
              <a:buSzPct val="100000"/>
            </a:pPr>
            <a:r>
              <a:rPr lang="en-US" dirty="0"/>
              <a:t>Little real world crossover</a:t>
            </a:r>
          </a:p>
          <a:p>
            <a:pPr lvl="1" indent="-325755">
              <a:buSzPct val="100000"/>
              <a:buChar char="●"/>
            </a:pPr>
            <a:r>
              <a:rPr lang="en-US" dirty="0"/>
              <a:t>Different objects</a:t>
            </a:r>
          </a:p>
          <a:p>
            <a:pPr lvl="1" indent="-325755">
              <a:buSzPct val="100000"/>
              <a:buChar char="●"/>
            </a:pPr>
            <a:r>
              <a:rPr lang="en-US" dirty="0"/>
              <a:t>Variable locations</a:t>
            </a:r>
          </a:p>
          <a:p>
            <a:pPr lvl="1" indent="-325755">
              <a:buSzPct val="100000"/>
              <a:buChar char="●"/>
            </a:pPr>
            <a:r>
              <a:rPr lang="en-US" dirty="0"/>
              <a:t>Different speeds</a:t>
            </a:r>
            <a:endParaRPr lang="en" dirty="0"/>
          </a:p>
          <a:p>
            <a:pPr marL="457200" lvl="0" indent="-325755" algn="l" rtl="0">
              <a:spcBef>
                <a:spcPts val="0"/>
              </a:spcBef>
              <a:spcAft>
                <a:spcPts val="0"/>
              </a:spcAft>
              <a:buSzPct val="100000"/>
              <a:buChar char="●"/>
            </a:pPr>
            <a:r>
              <a:rPr lang="en" dirty="0"/>
              <a:t>Different measurement models</a:t>
            </a:r>
            <a:endParaRPr dirty="0"/>
          </a:p>
          <a:p>
            <a:pPr marL="457200" lvl="0" indent="-325755" algn="l" rtl="0">
              <a:spcBef>
                <a:spcPts val="0"/>
              </a:spcBef>
              <a:spcAft>
                <a:spcPts val="0"/>
              </a:spcAft>
              <a:buSzPct val="100000"/>
              <a:buChar char="●"/>
            </a:pPr>
            <a:r>
              <a:rPr lang="en" dirty="0"/>
              <a:t>Saggital focus</a:t>
            </a:r>
          </a:p>
          <a:p>
            <a:pPr marL="457200" lvl="0" indent="-325755" algn="l" rtl="0">
              <a:spcBef>
                <a:spcPts val="0"/>
              </a:spcBef>
              <a:spcAft>
                <a:spcPts val="0"/>
              </a:spcAft>
              <a:buSzPct val="100000"/>
              <a:buChar char="●"/>
            </a:pPr>
            <a:r>
              <a:rPr lang="en" dirty="0"/>
              <a:t>Hyper focus on one area</a:t>
            </a:r>
            <a:endParaRPr dirty="0"/>
          </a:p>
          <a:p>
            <a:pPr marL="914400" lvl="1" indent="-304165" algn="l" rtl="0">
              <a:spcBef>
                <a:spcPts val="0"/>
              </a:spcBef>
              <a:spcAft>
                <a:spcPts val="0"/>
              </a:spcAft>
              <a:buSzPct val="100000"/>
              <a:buChar char="○"/>
            </a:pPr>
            <a:r>
              <a:rPr lang="en" dirty="0"/>
              <a:t>L5/S1</a:t>
            </a:r>
            <a:endParaRPr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0B9E-F1E1-9B84-3619-6CB75C334476}"/>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D6223245-92E4-F3F7-F686-35B649CA44F8}"/>
              </a:ext>
            </a:extLst>
          </p:cNvPr>
          <p:cNvSpPr>
            <a:spLocks noGrp="1"/>
          </p:cNvSpPr>
          <p:nvPr>
            <p:ph type="body" idx="1"/>
          </p:nvPr>
        </p:nvSpPr>
        <p:spPr/>
        <p:txBody>
          <a:bodyPr/>
          <a:lstStyle/>
          <a:p>
            <a:endParaRPr lang="en-US"/>
          </a:p>
        </p:txBody>
      </p:sp>
      <p:pic>
        <p:nvPicPr>
          <p:cNvPr id="5" name="Picture 4" descr="A screenshot of a news&#10;&#10;Description automatically generated">
            <a:extLst>
              <a:ext uri="{FF2B5EF4-FFF2-40B4-BE49-F238E27FC236}">
                <a16:creationId xmlns:a16="http://schemas.microsoft.com/office/drawing/2014/main" id="{102D9312-0108-C3BF-8610-5D5BB7BF7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163542"/>
            <a:ext cx="6553200" cy="3373504"/>
          </a:xfrm>
          <a:prstGeom prst="rect">
            <a:avLst/>
          </a:prstGeom>
        </p:spPr>
      </p:pic>
    </p:spTree>
    <p:extLst>
      <p:ext uri="{BB962C8B-B14F-4D97-AF65-F5344CB8AC3E}">
        <p14:creationId xmlns:p14="http://schemas.microsoft.com/office/powerpoint/2010/main" val="3293270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No clear relationship</a:t>
            </a:r>
            <a:endParaRPr dirty="0"/>
          </a:p>
        </p:txBody>
      </p:sp>
      <p:sp>
        <p:nvSpPr>
          <p:cNvPr id="270" name="Google Shape;270;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114300" lvl="0" indent="0" algn="l" rtl="0">
              <a:spcBef>
                <a:spcPts val="0"/>
              </a:spcBef>
              <a:spcAft>
                <a:spcPts val="0"/>
              </a:spcAft>
              <a:buSzPts val="1800"/>
              <a:buNone/>
            </a:pPr>
            <a:endParaRPr dirty="0"/>
          </a:p>
        </p:txBody>
      </p:sp>
      <p:pic>
        <p:nvPicPr>
          <p:cNvPr id="271" name="Google Shape;271;p44"/>
          <p:cNvPicPr preferRelativeResize="0"/>
          <p:nvPr/>
        </p:nvPicPr>
        <p:blipFill>
          <a:blip r:embed="rId3">
            <a:alphaModFix/>
          </a:blip>
          <a:stretch>
            <a:fillRect/>
          </a:stretch>
        </p:blipFill>
        <p:spPr>
          <a:xfrm>
            <a:off x="838200" y="1123950"/>
            <a:ext cx="6379450" cy="365347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t>Designation Statement</a:t>
            </a:r>
          </a:p>
        </p:txBody>
      </p:sp>
      <p:sp>
        <p:nvSpPr>
          <p:cNvPr id="5123" name="Content Placeholder 2"/>
          <p:cNvSpPr>
            <a:spLocks noGrp="1"/>
          </p:cNvSpPr>
          <p:nvPr>
            <p:ph idx="1"/>
          </p:nvPr>
        </p:nvSpPr>
        <p:spPr/>
        <p:txBody>
          <a:bodyPr>
            <a:normAutofit fontScale="55000" lnSpcReduction="20000"/>
          </a:bodyPr>
          <a:lstStyle/>
          <a:p>
            <a:r>
              <a:rPr lang="en-US" altLang="en-US" dirty="0"/>
              <a:t>It is St. Luke’s University Health Network policy to ensure balance, independence, objectivity and scientific rigor in all of our sponsored educational programs.  Faculty and all others who have the ability to control the content of continuing medical education activities sponsored by the St. Luke’s Hospital &amp; Health Network are expected to disclose to the audience whether they do or do not have any real or apparent conflict(s) of interest or other relationships related to the content of their presentation(s).</a:t>
            </a:r>
          </a:p>
          <a:p>
            <a:endParaRPr lang="en-US" altLang="en-US" dirty="0"/>
          </a:p>
          <a:p>
            <a:r>
              <a:rPr lang="en-US" altLang="en-US" dirty="0"/>
              <a:t>The St. Luke’s University Health Network is accredited by the Pennsylvania Medical Society to provide continuing medical education for physicians.</a:t>
            </a:r>
          </a:p>
          <a:p>
            <a:endParaRPr lang="en-US" altLang="en-US" dirty="0"/>
          </a:p>
          <a:p>
            <a:r>
              <a:rPr lang="en-US" altLang="en-US" dirty="0"/>
              <a:t>The St. </a:t>
            </a:r>
            <a:r>
              <a:rPr lang="en-US" altLang="en-US"/>
              <a:t>Luke’s University Health </a:t>
            </a:r>
            <a:r>
              <a:rPr lang="en-US" altLang="en-US" dirty="0"/>
              <a:t>Network designates this live educational activity for a maximum of  1  AMA PRA Category 1 Credits™.  Physicians should only claim credits commensurate to the extent of their participation on the activity.</a:t>
            </a:r>
          </a:p>
          <a:p>
            <a:endParaRPr lang="en-US" altLang="en-US" dirty="0"/>
          </a:p>
        </p:txBody>
      </p:sp>
      <p:sp>
        <p:nvSpPr>
          <p:cNvPr id="5124" name="Slide Number Placeholder 5"/>
          <p:cNvSpPr>
            <a:spLocks noGrp="1"/>
          </p:cNvSpPr>
          <p:nvPr>
            <p:ph type="sldNum" sz="quarter" idx="10"/>
          </p:nvPr>
        </p:nvSpPr>
        <p:spPr/>
        <p:txBody>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eaLnBrk="0" fontAlgn="base" hangingPunct="0">
              <a:spcBef>
                <a:spcPct val="0"/>
              </a:spcBef>
              <a:spcAft>
                <a:spcPct val="0"/>
              </a:spcAft>
              <a:defRPr>
                <a:solidFill>
                  <a:schemeClr val="tx1"/>
                </a:solidFill>
                <a:latin typeface="Arial" pitchFamily="34" charset="0"/>
                <a:ea typeface="Geneva" charset="-128"/>
              </a:defRPr>
            </a:lvl6pPr>
            <a:lvl7pPr marL="2971800" indent="-228600" eaLnBrk="0" fontAlgn="base" hangingPunct="0">
              <a:spcBef>
                <a:spcPct val="0"/>
              </a:spcBef>
              <a:spcAft>
                <a:spcPct val="0"/>
              </a:spcAft>
              <a:defRPr>
                <a:solidFill>
                  <a:schemeClr val="tx1"/>
                </a:solidFill>
                <a:latin typeface="Arial" pitchFamily="34" charset="0"/>
                <a:ea typeface="Geneva" charset="-128"/>
              </a:defRPr>
            </a:lvl7pPr>
            <a:lvl8pPr marL="3429000" indent="-228600" eaLnBrk="0" fontAlgn="base" hangingPunct="0">
              <a:spcBef>
                <a:spcPct val="0"/>
              </a:spcBef>
              <a:spcAft>
                <a:spcPct val="0"/>
              </a:spcAft>
              <a:defRPr>
                <a:solidFill>
                  <a:schemeClr val="tx1"/>
                </a:solidFill>
                <a:latin typeface="Arial" pitchFamily="34" charset="0"/>
                <a:ea typeface="Geneva" charset="-128"/>
              </a:defRPr>
            </a:lvl8pPr>
            <a:lvl9pPr marL="3886200" indent="-228600" eaLnBrk="0" fontAlgn="base" hangingPunct="0">
              <a:spcBef>
                <a:spcPct val="0"/>
              </a:spcBef>
              <a:spcAft>
                <a:spcPct val="0"/>
              </a:spcAft>
              <a:defRPr>
                <a:solidFill>
                  <a:schemeClr val="tx1"/>
                </a:solidFill>
                <a:latin typeface="Arial" pitchFamily="34" charset="0"/>
                <a:ea typeface="Geneva" charset="-128"/>
              </a:defRPr>
            </a:lvl9pPr>
          </a:lstStyle>
          <a:p>
            <a:r>
              <a:rPr lang="en-US" altLang="en-US"/>
              <a:t>2</a:t>
            </a:r>
          </a:p>
        </p:txBody>
      </p:sp>
    </p:spTree>
    <p:extLst>
      <p:ext uri="{BB962C8B-B14F-4D97-AF65-F5344CB8AC3E}">
        <p14:creationId xmlns:p14="http://schemas.microsoft.com/office/powerpoint/2010/main" val="28228062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Flexion is not a risk factor</a:t>
            </a:r>
            <a:endParaRPr/>
          </a:p>
        </p:txBody>
      </p:sp>
      <p:sp>
        <p:nvSpPr>
          <p:cNvPr id="277" name="Google Shape;277;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Mechanical loading appears to  be a risk factor</a:t>
            </a:r>
            <a:endParaRPr dirty="0"/>
          </a:p>
          <a:p>
            <a:pPr marL="457200" lvl="0" indent="-342900" algn="l" rtl="0">
              <a:spcBef>
                <a:spcPts val="0"/>
              </a:spcBef>
              <a:spcAft>
                <a:spcPts val="0"/>
              </a:spcAft>
              <a:buSzPts val="1800"/>
              <a:buChar char="●"/>
            </a:pPr>
            <a:r>
              <a:rPr lang="en" dirty="0"/>
              <a:t>Issues with reporting</a:t>
            </a:r>
          </a:p>
          <a:p>
            <a:pPr lvl="1" indent="-342900">
              <a:buSzPts val="1800"/>
              <a:buChar char="●"/>
            </a:pPr>
            <a:r>
              <a:rPr lang="en-US" dirty="0"/>
              <a:t>M</a:t>
            </a:r>
            <a:r>
              <a:rPr lang="en" dirty="0"/>
              <a:t>easurement differences</a:t>
            </a:r>
          </a:p>
          <a:p>
            <a:pPr lvl="1" indent="-342900">
              <a:buSzPts val="1800"/>
              <a:buChar char="●"/>
            </a:pPr>
            <a:r>
              <a:rPr lang="en-US" dirty="0"/>
              <a:t>I</a:t>
            </a:r>
            <a:r>
              <a:rPr lang="en" dirty="0"/>
              <a:t>ndividual reporting &amp; video survey</a:t>
            </a:r>
            <a:endParaRPr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7"/>
          <p:cNvSpPr txBox="1">
            <a:spLocks noGrp="1"/>
          </p:cNvSpPr>
          <p:nvPr>
            <p:ph type="title"/>
          </p:nvPr>
        </p:nvSpPr>
        <p:spPr>
          <a:xfrm>
            <a:off x="457200" y="4381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How do people lift?</a:t>
            </a:r>
            <a:endParaRPr dirty="0"/>
          </a:p>
        </p:txBody>
      </p:sp>
      <p:sp>
        <p:nvSpPr>
          <p:cNvPr id="290" name="Google Shape;290;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indent="-457200">
              <a:spcAft>
                <a:spcPts val="1200"/>
              </a:spcAft>
            </a:pPr>
            <a:endParaRPr dirty="0"/>
          </a:p>
        </p:txBody>
      </p:sp>
      <p:pic>
        <p:nvPicPr>
          <p:cNvPr id="5" name="Picture 4" descr="A screenshot of a computer&#10;&#10;Description automatically generated">
            <a:extLst>
              <a:ext uri="{FF2B5EF4-FFF2-40B4-BE49-F238E27FC236}">
                <a16:creationId xmlns:a16="http://schemas.microsoft.com/office/drawing/2014/main" id="{8755B00F-C57F-371E-72F7-8EBA45A4C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01" y="1581150"/>
            <a:ext cx="7755598" cy="259884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20DACA-11B5-FE30-E3FD-F3B4E4933EAE}"/>
              </a:ext>
            </a:extLst>
          </p:cNvPr>
          <p:cNvSpPr>
            <a:spLocks noGrp="1"/>
          </p:cNvSpPr>
          <p:nvPr>
            <p:ph type="title"/>
          </p:nvPr>
        </p:nvSpPr>
        <p:spPr/>
        <p:txBody>
          <a:bodyPr/>
          <a:lstStyle/>
          <a:p>
            <a:r>
              <a:rPr lang="en-US" dirty="0"/>
              <a:t>Range of motion</a:t>
            </a:r>
          </a:p>
        </p:txBody>
      </p:sp>
      <p:pic>
        <p:nvPicPr>
          <p:cNvPr id="3" name="Content Placeholder 2" descr="A graph of a function&#10;&#10;Description automatically generated with medium confidence">
            <a:extLst>
              <a:ext uri="{FF2B5EF4-FFF2-40B4-BE49-F238E27FC236}">
                <a16:creationId xmlns:a16="http://schemas.microsoft.com/office/drawing/2014/main" id="{8A54A68C-38B7-3358-7823-DFC9FB4F0FD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344920"/>
            <a:ext cx="8229600" cy="3104535"/>
          </a:xfrm>
        </p:spPr>
      </p:pic>
    </p:spTree>
    <p:extLst>
      <p:ext uri="{BB962C8B-B14F-4D97-AF65-F5344CB8AC3E}">
        <p14:creationId xmlns:p14="http://schemas.microsoft.com/office/powerpoint/2010/main" val="16985337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BE5F6-B700-A9C1-A3A8-40E57D2AA639}"/>
              </a:ext>
            </a:extLst>
          </p:cNvPr>
          <p:cNvSpPr>
            <a:spLocks noGrp="1"/>
          </p:cNvSpPr>
          <p:nvPr>
            <p:ph type="title"/>
          </p:nvPr>
        </p:nvSpPr>
        <p:spPr/>
        <p:txBody>
          <a:bodyPr/>
          <a:lstStyle/>
          <a:p>
            <a:r>
              <a:rPr lang="en-US" dirty="0"/>
              <a:t>Fatigue</a:t>
            </a:r>
          </a:p>
        </p:txBody>
      </p:sp>
      <p:pic>
        <p:nvPicPr>
          <p:cNvPr id="5" name="Content Placeholder 4" descr="A graph showing the growth of a lift number&#10;&#10;Description automatically generated">
            <a:extLst>
              <a:ext uri="{FF2B5EF4-FFF2-40B4-BE49-F238E27FC236}">
                <a16:creationId xmlns:a16="http://schemas.microsoft.com/office/drawing/2014/main" id="{9D44AF4B-1E12-E890-0D6E-1D2EACCE88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1442" y="1520633"/>
            <a:ext cx="7821116" cy="2753109"/>
          </a:xfrm>
        </p:spPr>
      </p:pic>
    </p:spTree>
    <p:extLst>
      <p:ext uri="{BB962C8B-B14F-4D97-AF65-F5344CB8AC3E}">
        <p14:creationId xmlns:p14="http://schemas.microsoft.com/office/powerpoint/2010/main" val="13725396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AD4CA-7189-CFDB-BDF5-1081ED9C49F4}"/>
              </a:ext>
            </a:extLst>
          </p:cNvPr>
          <p:cNvSpPr>
            <a:spLocks noGrp="1"/>
          </p:cNvSpPr>
          <p:nvPr>
            <p:ph type="title"/>
          </p:nvPr>
        </p:nvSpPr>
        <p:spPr/>
        <p:txBody>
          <a:bodyPr/>
          <a:lstStyle/>
          <a:p>
            <a:r>
              <a:rPr lang="en-US" dirty="0"/>
              <a:t>Pain Ramp</a:t>
            </a:r>
          </a:p>
        </p:txBody>
      </p:sp>
      <p:pic>
        <p:nvPicPr>
          <p:cNvPr id="5" name="Content Placeholder 4" descr="A graph of a lift number&#10;&#10;Description automatically generated">
            <a:extLst>
              <a:ext uri="{FF2B5EF4-FFF2-40B4-BE49-F238E27FC236}">
                <a16:creationId xmlns:a16="http://schemas.microsoft.com/office/drawing/2014/main" id="{2621EC3B-96CE-67B9-9E5F-A4E9F6ABAAB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4784" y="1396790"/>
            <a:ext cx="7754432" cy="3000794"/>
          </a:xfrm>
        </p:spPr>
      </p:pic>
    </p:spTree>
    <p:extLst>
      <p:ext uri="{BB962C8B-B14F-4D97-AF65-F5344CB8AC3E}">
        <p14:creationId xmlns:p14="http://schemas.microsoft.com/office/powerpoint/2010/main" val="33500721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Recommendation issues</a:t>
            </a:r>
            <a:endParaRPr dirty="0"/>
          </a:p>
        </p:txBody>
      </p:sp>
      <p:sp>
        <p:nvSpPr>
          <p:cNvPr id="296" name="Google Shape;296;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Homogenous solution to a heterogenous problem</a:t>
            </a:r>
            <a:endParaRPr/>
          </a:p>
          <a:p>
            <a:pPr marL="914400" lvl="1" indent="-317500" algn="l" rtl="0">
              <a:spcBef>
                <a:spcPts val="0"/>
              </a:spcBef>
              <a:spcAft>
                <a:spcPts val="0"/>
              </a:spcAft>
              <a:buSzPts val="1400"/>
              <a:buChar char="○"/>
            </a:pPr>
            <a:r>
              <a:rPr lang="en"/>
              <a:t>Different objects</a:t>
            </a:r>
            <a:endParaRPr/>
          </a:p>
          <a:p>
            <a:pPr marL="914400" lvl="1" indent="-317500" algn="l" rtl="0">
              <a:spcBef>
                <a:spcPts val="0"/>
              </a:spcBef>
              <a:spcAft>
                <a:spcPts val="0"/>
              </a:spcAft>
              <a:buSzPts val="1400"/>
              <a:buChar char="○"/>
            </a:pPr>
            <a:r>
              <a:rPr lang="en"/>
              <a:t>Different people</a:t>
            </a:r>
            <a:endParaRPr/>
          </a:p>
          <a:p>
            <a:pPr marL="914400" lvl="1" indent="-317500" algn="l" rtl="0">
              <a:spcBef>
                <a:spcPts val="0"/>
              </a:spcBef>
              <a:spcAft>
                <a:spcPts val="0"/>
              </a:spcAft>
              <a:buSzPts val="1400"/>
              <a:buChar char="○"/>
            </a:pPr>
            <a:r>
              <a:rPr lang="en"/>
              <a:t>Different environments</a:t>
            </a:r>
            <a:endParaRPr/>
          </a:p>
          <a:p>
            <a:pPr marL="457200" lvl="0" indent="-342900" algn="l" rtl="0">
              <a:spcBef>
                <a:spcPts val="0"/>
              </a:spcBef>
              <a:spcAft>
                <a:spcPts val="0"/>
              </a:spcAft>
              <a:buSzPts val="1800"/>
              <a:buChar char="●"/>
            </a:pPr>
            <a:r>
              <a:rPr lang="en"/>
              <a:t>Biomechanical oversimplification</a:t>
            </a:r>
            <a:endParaRPr/>
          </a:p>
          <a:p>
            <a:pPr marL="457200" lvl="0" indent="-342900" algn="l" rtl="0">
              <a:spcBef>
                <a:spcPts val="0"/>
              </a:spcBef>
              <a:spcAft>
                <a:spcPts val="0"/>
              </a:spcAft>
              <a:buSzPts val="1800"/>
              <a:buChar char="●"/>
            </a:pPr>
            <a:r>
              <a:rPr lang="en"/>
              <a:t>Little In Vivo evidence demonstrating the risk</a:t>
            </a: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D3E9-4F7E-2C9A-2728-A05C5B0B29D8}"/>
              </a:ext>
            </a:extLst>
          </p:cNvPr>
          <p:cNvSpPr>
            <a:spLocks noGrp="1"/>
          </p:cNvSpPr>
          <p:nvPr>
            <p:ph type="title"/>
          </p:nvPr>
        </p:nvSpPr>
        <p:spPr/>
        <p:txBody>
          <a:bodyPr>
            <a:normAutofit fontScale="90000"/>
          </a:bodyPr>
          <a:lstStyle/>
          <a:p>
            <a:r>
              <a:rPr lang="en-US" dirty="0"/>
              <a:t>Problems</a:t>
            </a:r>
          </a:p>
        </p:txBody>
      </p:sp>
      <p:sp>
        <p:nvSpPr>
          <p:cNvPr id="3" name="Text Placeholder 2">
            <a:extLst>
              <a:ext uri="{FF2B5EF4-FFF2-40B4-BE49-F238E27FC236}">
                <a16:creationId xmlns:a16="http://schemas.microsoft.com/office/drawing/2014/main" id="{51575D5B-57D0-85A5-B81F-9C27BAEC57B9}"/>
              </a:ext>
            </a:extLst>
          </p:cNvPr>
          <p:cNvSpPr>
            <a:spLocks noGrp="1"/>
          </p:cNvSpPr>
          <p:nvPr>
            <p:ph type="body" idx="1"/>
          </p:nvPr>
        </p:nvSpPr>
        <p:spPr/>
        <p:txBody>
          <a:bodyPr/>
          <a:lstStyle/>
          <a:p>
            <a:r>
              <a:rPr lang="en-US" dirty="0"/>
              <a:t>Force is not pathologic</a:t>
            </a:r>
          </a:p>
          <a:p>
            <a:r>
              <a:rPr lang="en-US" dirty="0"/>
              <a:t>Little correlation with lifting and imaging</a:t>
            </a:r>
          </a:p>
          <a:p>
            <a:r>
              <a:rPr lang="en-US" dirty="0"/>
              <a:t>no benefit from education</a:t>
            </a:r>
          </a:p>
          <a:p>
            <a:pPr lvl="1"/>
            <a:r>
              <a:rPr lang="en-US" dirty="0"/>
              <a:t>Potential harm</a:t>
            </a:r>
          </a:p>
        </p:txBody>
      </p:sp>
    </p:spTree>
    <p:extLst>
      <p:ext uri="{BB962C8B-B14F-4D97-AF65-F5344CB8AC3E}">
        <p14:creationId xmlns:p14="http://schemas.microsoft.com/office/powerpoint/2010/main" val="17962713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B683-E3C2-BFB0-A504-CED354FFBFEF}"/>
              </a:ext>
            </a:extLst>
          </p:cNvPr>
          <p:cNvSpPr>
            <a:spLocks noGrp="1"/>
          </p:cNvSpPr>
          <p:nvPr>
            <p:ph type="title"/>
          </p:nvPr>
        </p:nvSpPr>
        <p:spPr/>
        <p:txBody>
          <a:bodyPr>
            <a:normAutofit fontScale="90000"/>
          </a:bodyPr>
          <a:lstStyle/>
          <a:p>
            <a:r>
              <a:rPr lang="en-US" dirty="0"/>
              <a:t>What are risk factors for injury?</a:t>
            </a:r>
          </a:p>
        </p:txBody>
      </p:sp>
      <p:sp>
        <p:nvSpPr>
          <p:cNvPr id="3" name="Text Placeholder 2">
            <a:extLst>
              <a:ext uri="{FF2B5EF4-FFF2-40B4-BE49-F238E27FC236}">
                <a16:creationId xmlns:a16="http://schemas.microsoft.com/office/drawing/2014/main" id="{7D440B8B-A287-A1D2-88D2-ED80507C8C6A}"/>
              </a:ext>
            </a:extLst>
          </p:cNvPr>
          <p:cNvSpPr>
            <a:spLocks noGrp="1"/>
          </p:cNvSpPr>
          <p:nvPr>
            <p:ph type="body" idx="1"/>
          </p:nvPr>
        </p:nvSpPr>
        <p:spPr/>
        <p:txBody>
          <a:bodyPr/>
          <a:lstStyle/>
          <a:p>
            <a:r>
              <a:rPr lang="en-US" dirty="0"/>
              <a:t>&gt;25 lifts per day</a:t>
            </a:r>
          </a:p>
          <a:p>
            <a:r>
              <a:rPr lang="en-US" dirty="0"/>
              <a:t>&gt;</a:t>
            </a:r>
            <a:r>
              <a:rPr lang="en-US" dirty="0" err="1"/>
              <a:t>25kgs</a:t>
            </a:r>
            <a:r>
              <a:rPr lang="en-US" dirty="0"/>
              <a:t> lifted</a:t>
            </a:r>
          </a:p>
        </p:txBody>
      </p:sp>
    </p:spTree>
    <p:extLst>
      <p:ext uri="{BB962C8B-B14F-4D97-AF65-F5344CB8AC3E}">
        <p14:creationId xmlns:p14="http://schemas.microsoft.com/office/powerpoint/2010/main" val="6240815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Contributors to pain</a:t>
            </a:r>
            <a:endParaRPr/>
          </a:p>
        </p:txBody>
      </p:sp>
      <p:sp>
        <p:nvSpPr>
          <p:cNvPr id="302" name="Google Shape;302;p49"/>
          <p:cNvSpPr txBox="1">
            <a:spLocks noGrp="1"/>
          </p:cNvSpPr>
          <p:nvPr>
            <p:ph type="body" idx="1"/>
          </p:nvPr>
        </p:nvSpPr>
        <p:spPr>
          <a:xfrm>
            <a:off x="311700" y="1152475"/>
            <a:ext cx="4260300" cy="3352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Biomechanical &amp; biomedical</a:t>
            </a:r>
            <a:endParaRPr/>
          </a:p>
          <a:p>
            <a:pPr marL="457200" lvl="0" indent="-342900" algn="l" rtl="0">
              <a:spcBef>
                <a:spcPts val="1200"/>
              </a:spcBef>
              <a:spcAft>
                <a:spcPts val="0"/>
              </a:spcAft>
              <a:buSzPts val="1800"/>
              <a:buChar char="●"/>
            </a:pPr>
            <a:r>
              <a:rPr lang="en"/>
              <a:t>Excessive force</a:t>
            </a:r>
            <a:endParaRPr/>
          </a:p>
          <a:p>
            <a:pPr marL="457200" lvl="0" indent="-342900" algn="l" rtl="0">
              <a:spcBef>
                <a:spcPts val="0"/>
              </a:spcBef>
              <a:spcAft>
                <a:spcPts val="0"/>
              </a:spcAft>
              <a:buSzPts val="1800"/>
              <a:buChar char="●"/>
            </a:pPr>
            <a:r>
              <a:rPr lang="en"/>
              <a:t>Pathology </a:t>
            </a:r>
            <a:endParaRPr/>
          </a:p>
        </p:txBody>
      </p:sp>
      <p:sp>
        <p:nvSpPr>
          <p:cNvPr id="303" name="Google Shape;303;p49"/>
          <p:cNvSpPr txBox="1"/>
          <p:nvPr/>
        </p:nvSpPr>
        <p:spPr>
          <a:xfrm>
            <a:off x="4555675" y="1152500"/>
            <a:ext cx="4260300" cy="33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Biopsychosocial</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Fear</a:t>
            </a:r>
            <a:endParaRPr/>
          </a:p>
          <a:p>
            <a:pPr marL="457200" lvl="0" indent="-317500" algn="l" rtl="0">
              <a:spcBef>
                <a:spcPts val="0"/>
              </a:spcBef>
              <a:spcAft>
                <a:spcPts val="0"/>
              </a:spcAft>
              <a:buSzPts val="1400"/>
              <a:buChar char="●"/>
            </a:pPr>
            <a:r>
              <a:rPr lang="en"/>
              <a:t>Catastrophization</a:t>
            </a:r>
            <a:endParaRPr/>
          </a:p>
          <a:p>
            <a:pPr marL="457200" lvl="0" indent="-317500" algn="l" rtl="0">
              <a:spcBef>
                <a:spcPts val="0"/>
              </a:spcBef>
              <a:spcAft>
                <a:spcPts val="0"/>
              </a:spcAft>
              <a:buSzPts val="1400"/>
              <a:buChar char="●"/>
            </a:pPr>
            <a:r>
              <a:rPr lang="en"/>
              <a:t>beliefs </a:t>
            </a: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Kinesiophobia and patients</a:t>
            </a:r>
            <a:endParaRPr/>
          </a:p>
        </p:txBody>
      </p:sp>
      <p:sp>
        <p:nvSpPr>
          <p:cNvPr id="309" name="Google Shape;309;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Proposed that people adopt more rigid postures because of societal influence and recommendations of healthcare providers</a:t>
            </a:r>
            <a:endParaRPr/>
          </a:p>
          <a:p>
            <a:pPr marL="0" lvl="0" indent="0" algn="l" rtl="0">
              <a:spcBef>
                <a:spcPts val="1200"/>
              </a:spcBef>
              <a:spcAft>
                <a:spcPts val="0"/>
              </a:spcAft>
              <a:buNone/>
            </a:pPr>
            <a:r>
              <a:rPr lang="en"/>
              <a:t>Self limit activity</a:t>
            </a:r>
            <a:endParaRPr/>
          </a:p>
          <a:p>
            <a:pPr marL="0" lvl="0" indent="0" algn="l" rtl="0">
              <a:spcBef>
                <a:spcPts val="1200"/>
              </a:spcBef>
              <a:spcAft>
                <a:spcPts val="0"/>
              </a:spcAft>
              <a:buNone/>
            </a:pPr>
            <a:r>
              <a:rPr lang="en"/>
              <a:t>Lower self efficacy</a:t>
            </a:r>
            <a:endParaRPr/>
          </a:p>
          <a:p>
            <a:pPr marL="0" lvl="0" indent="0" algn="l" rtl="0">
              <a:spcBef>
                <a:spcPts val="1200"/>
              </a:spcBef>
              <a:spcAft>
                <a:spcPts val="0"/>
              </a:spcAft>
              <a:buNone/>
            </a:pPr>
            <a:r>
              <a:rPr lang="en"/>
              <a:t>catastrophization </a:t>
            </a:r>
            <a:endParaRPr/>
          </a:p>
          <a:p>
            <a:pPr marL="0" lvl="0" indent="0" algn="l" rtl="0">
              <a:spcBef>
                <a:spcPts val="1200"/>
              </a:spcBef>
              <a:spcAft>
                <a:spcPts val="0"/>
              </a:spcAft>
              <a:buNone/>
            </a:pPr>
            <a:r>
              <a:rPr lang="en"/>
              <a:t>Need for CBT interventions</a:t>
            </a:r>
            <a:endParaRPr/>
          </a:p>
          <a:p>
            <a:pPr marL="0" lvl="0" indent="0" algn="l" rtl="0">
              <a:spcBef>
                <a:spcPts val="1200"/>
              </a:spcBef>
              <a:spcAft>
                <a:spcPts val="120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Disclosure Information</a:t>
            </a:r>
            <a:endParaRPr lang="en-US" dirty="0"/>
          </a:p>
        </p:txBody>
      </p:sp>
      <p:sp>
        <p:nvSpPr>
          <p:cNvPr id="3" name="Content Placeholder 2"/>
          <p:cNvSpPr>
            <a:spLocks noGrp="1"/>
          </p:cNvSpPr>
          <p:nvPr>
            <p:ph idx="1"/>
          </p:nvPr>
        </p:nvSpPr>
        <p:spPr/>
        <p:txBody>
          <a:bodyPr/>
          <a:lstStyle/>
          <a:p>
            <a:r>
              <a:rPr lang="en-US" dirty="0"/>
              <a:t>The Planners involved in this activity have no relevant financial relationships to disclose.</a:t>
            </a:r>
          </a:p>
          <a:p>
            <a:r>
              <a:rPr lang="en-US" dirty="0"/>
              <a:t>The Faculty/Presenters involved in this activity have no relevant financial relationships to disclose.</a:t>
            </a:r>
          </a:p>
        </p:txBody>
      </p:sp>
    </p:spTree>
    <p:extLst>
      <p:ext uri="{BB962C8B-B14F-4D97-AF65-F5344CB8AC3E}">
        <p14:creationId xmlns:p14="http://schemas.microsoft.com/office/powerpoint/2010/main" val="41522398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Graded activity</a:t>
            </a:r>
            <a:endParaRPr/>
          </a:p>
        </p:txBody>
      </p:sp>
      <p:sp>
        <p:nvSpPr>
          <p:cNvPr id="315" name="Google Shape;315;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Reductions in fear associated movement are reliant upon exposure to fearful motion</a:t>
            </a:r>
            <a:endParaRPr/>
          </a:p>
          <a:p>
            <a:pPr marL="0" lvl="0" indent="0" algn="l" rtl="0">
              <a:spcBef>
                <a:spcPts val="1200"/>
              </a:spcBef>
              <a:spcAft>
                <a:spcPts val="1200"/>
              </a:spcAft>
              <a:buNone/>
            </a:pPr>
            <a:r>
              <a:rPr lang="en"/>
              <a:t>Self efficacy and all that stuff</a:t>
            </a: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Lifting light loads</a:t>
            </a:r>
            <a:endParaRPr/>
          </a:p>
        </p:txBody>
      </p:sp>
      <p:sp>
        <p:nvSpPr>
          <p:cNvPr id="327" name="Google Shape;327;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indent="0">
              <a:spcAft>
                <a:spcPts val="1200"/>
              </a:spcAft>
              <a:buNone/>
            </a:pPr>
            <a:endParaRPr dirty="0"/>
          </a:p>
        </p:txBody>
      </p:sp>
      <p:pic>
        <p:nvPicPr>
          <p:cNvPr id="328" name="Google Shape;328;p53"/>
          <p:cNvPicPr preferRelativeResize="0"/>
          <p:nvPr/>
        </p:nvPicPr>
        <p:blipFill>
          <a:blip r:embed="rId3">
            <a:alphaModFix/>
          </a:blip>
          <a:stretch>
            <a:fillRect/>
          </a:stretch>
        </p:blipFill>
        <p:spPr>
          <a:xfrm>
            <a:off x="311698" y="1778897"/>
            <a:ext cx="4518302" cy="2326916"/>
          </a:xfrm>
          <a:prstGeom prst="rect">
            <a:avLst/>
          </a:prstGeom>
          <a:noFill/>
          <a:ln>
            <a:noFill/>
          </a:ln>
        </p:spPr>
      </p:pic>
      <p:pic>
        <p:nvPicPr>
          <p:cNvPr id="329" name="Google Shape;329;p53"/>
          <p:cNvPicPr preferRelativeResize="0"/>
          <p:nvPr/>
        </p:nvPicPr>
        <p:blipFill>
          <a:blip r:embed="rId4">
            <a:alphaModFix/>
          </a:blip>
          <a:stretch>
            <a:fillRect/>
          </a:stretch>
        </p:blipFill>
        <p:spPr>
          <a:xfrm>
            <a:off x="4830000" y="346875"/>
            <a:ext cx="3888400" cy="4221999"/>
          </a:xfrm>
          <a:prstGeom prst="rect">
            <a:avLst/>
          </a:prstGeom>
          <a:noFill/>
          <a:ln>
            <a:noFill/>
          </a:ln>
        </p:spPr>
      </p:pic>
    </p:spTree>
    <p:extLst>
      <p:ext uri="{BB962C8B-B14F-4D97-AF65-F5344CB8AC3E}">
        <p14:creationId xmlns:p14="http://schemas.microsoft.com/office/powerpoint/2010/main" val="2140978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Lifting heavy loads</a:t>
            </a:r>
            <a:endParaRPr dirty="0"/>
          </a:p>
        </p:txBody>
      </p:sp>
      <p:sp>
        <p:nvSpPr>
          <p:cNvPr id="335" name="Google Shape;335;p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indent="0">
              <a:spcAft>
                <a:spcPts val="1200"/>
              </a:spcAft>
              <a:buNone/>
            </a:pPr>
            <a:endParaRPr dirty="0"/>
          </a:p>
        </p:txBody>
      </p:sp>
      <p:pic>
        <p:nvPicPr>
          <p:cNvPr id="336" name="Google Shape;336;p54"/>
          <p:cNvPicPr preferRelativeResize="0"/>
          <p:nvPr/>
        </p:nvPicPr>
        <p:blipFill>
          <a:blip r:embed="rId3">
            <a:alphaModFix/>
          </a:blip>
          <a:stretch>
            <a:fillRect/>
          </a:stretch>
        </p:blipFill>
        <p:spPr>
          <a:xfrm>
            <a:off x="7421225" y="163538"/>
            <a:ext cx="1411076" cy="4816425"/>
          </a:xfrm>
          <a:prstGeom prst="rect">
            <a:avLst/>
          </a:prstGeom>
          <a:noFill/>
          <a:ln>
            <a:noFill/>
          </a:ln>
        </p:spPr>
      </p:pic>
      <p:pic>
        <p:nvPicPr>
          <p:cNvPr id="337" name="Google Shape;337;p54"/>
          <p:cNvPicPr preferRelativeResize="0"/>
          <p:nvPr/>
        </p:nvPicPr>
        <p:blipFill>
          <a:blip r:embed="rId4">
            <a:alphaModFix/>
          </a:blip>
          <a:stretch>
            <a:fillRect/>
          </a:stretch>
        </p:blipFill>
        <p:spPr>
          <a:xfrm>
            <a:off x="311699" y="2083937"/>
            <a:ext cx="6471499" cy="1553475"/>
          </a:xfrm>
          <a:prstGeom prst="rect">
            <a:avLst/>
          </a:prstGeom>
          <a:noFill/>
          <a:ln>
            <a:noFill/>
          </a:ln>
        </p:spPr>
      </p:pic>
    </p:spTree>
    <p:extLst>
      <p:ext uri="{BB962C8B-B14F-4D97-AF65-F5344CB8AC3E}">
        <p14:creationId xmlns:p14="http://schemas.microsoft.com/office/powerpoint/2010/main" val="8815464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Kinesiophobia and healthcare providers</a:t>
            </a:r>
            <a:endParaRPr/>
          </a:p>
        </p:txBody>
      </p:sp>
      <p:sp>
        <p:nvSpPr>
          <p:cNvPr id="321" name="Google Shape;321;p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Interactions between beliefs and recommendations</a:t>
            </a:r>
            <a:endParaRPr/>
          </a:p>
          <a:p>
            <a:pPr marL="914400" lvl="1" indent="-317500" algn="l" rtl="0">
              <a:spcBef>
                <a:spcPts val="0"/>
              </a:spcBef>
              <a:spcAft>
                <a:spcPts val="0"/>
              </a:spcAft>
              <a:buSzPts val="1400"/>
              <a:buChar char="○"/>
            </a:pPr>
            <a:r>
              <a:rPr lang="en"/>
              <a:t>biomedical </a:t>
            </a:r>
            <a:endParaRPr/>
          </a:p>
          <a:p>
            <a:pPr marL="914400" lvl="1" indent="-317500" algn="l" rtl="0">
              <a:spcBef>
                <a:spcPts val="0"/>
              </a:spcBef>
              <a:spcAft>
                <a:spcPts val="0"/>
              </a:spcAft>
              <a:buSzPts val="1400"/>
              <a:buChar char="○"/>
            </a:pPr>
            <a:r>
              <a:rPr lang="en"/>
              <a:t>biopsychosocial </a:t>
            </a: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Fearful practice</a:t>
            </a:r>
            <a:endParaRPr/>
          </a:p>
        </p:txBody>
      </p:sp>
      <p:sp>
        <p:nvSpPr>
          <p:cNvPr id="343" name="Google Shape;343;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44" name="Google Shape;344;p55"/>
          <p:cNvPicPr preferRelativeResize="0"/>
          <p:nvPr/>
        </p:nvPicPr>
        <p:blipFill>
          <a:blip r:embed="rId3">
            <a:alphaModFix/>
          </a:blip>
          <a:stretch>
            <a:fillRect/>
          </a:stretch>
        </p:blipFill>
        <p:spPr>
          <a:xfrm>
            <a:off x="4425544" y="445025"/>
            <a:ext cx="4406756" cy="45653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Testing and results</a:t>
            </a:r>
            <a:endParaRPr/>
          </a:p>
        </p:txBody>
      </p:sp>
      <p:sp>
        <p:nvSpPr>
          <p:cNvPr id="350" name="Google Shape;350;p56"/>
          <p:cNvSpPr txBox="1">
            <a:spLocks noGrp="1"/>
          </p:cNvSpPr>
          <p:nvPr>
            <p:ph type="body" idx="1"/>
          </p:nvPr>
        </p:nvSpPr>
        <p:spPr>
          <a:xfrm>
            <a:off x="311700" y="1152475"/>
            <a:ext cx="8520600" cy="3381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Incremental increases in lifting intensity</a:t>
            </a:r>
            <a:endParaRPr/>
          </a:p>
          <a:p>
            <a:pPr marL="914400" lvl="1" indent="-317500" algn="l" rtl="0">
              <a:spcBef>
                <a:spcPts val="0"/>
              </a:spcBef>
              <a:spcAft>
                <a:spcPts val="0"/>
              </a:spcAft>
              <a:buSzPts val="1400"/>
              <a:buChar char="○"/>
            </a:pPr>
            <a:r>
              <a:rPr lang="en"/>
              <a:t>Lifting a weighted box to a table</a:t>
            </a:r>
            <a:endParaRPr/>
          </a:p>
          <a:p>
            <a:pPr marL="457200" lvl="0" indent="-342900" algn="l" rtl="0">
              <a:spcBef>
                <a:spcPts val="0"/>
              </a:spcBef>
              <a:spcAft>
                <a:spcPts val="0"/>
              </a:spcAft>
              <a:buSzPts val="1800"/>
              <a:buChar char="●"/>
            </a:pPr>
            <a:r>
              <a:rPr lang="en"/>
              <a:t>Kinesiophobic examiners</a:t>
            </a:r>
            <a:endParaRPr/>
          </a:p>
          <a:p>
            <a:pPr marL="914400" lvl="1" indent="-317500" algn="l" rtl="0">
              <a:spcBef>
                <a:spcPts val="0"/>
              </a:spcBef>
              <a:spcAft>
                <a:spcPts val="0"/>
              </a:spcAft>
              <a:buSzPts val="1400"/>
              <a:buChar char="○"/>
            </a:pPr>
            <a:r>
              <a:rPr lang="en"/>
              <a:t>Kinesiphobic participants lifted 14.4kg less</a:t>
            </a:r>
            <a:endParaRPr/>
          </a:p>
          <a:p>
            <a:pPr marL="914400" lvl="1" indent="-317500" algn="l" rtl="0">
              <a:spcBef>
                <a:spcPts val="0"/>
              </a:spcBef>
              <a:spcAft>
                <a:spcPts val="0"/>
              </a:spcAft>
              <a:buSzPts val="1400"/>
              <a:buChar char="○"/>
            </a:pPr>
            <a:r>
              <a:rPr lang="en"/>
              <a:t>Non kinesiphobic participants lifted 8.0kg less</a:t>
            </a: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What is best?</a:t>
            </a:r>
            <a:endParaRPr lang="en-US" dirty="0"/>
          </a:p>
        </p:txBody>
      </p:sp>
      <p:sp>
        <p:nvSpPr>
          <p:cNvPr id="356" name="Google Shape;356;p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457200" algn="l" rtl="0">
              <a:spcBef>
                <a:spcPts val="1200"/>
              </a:spcBef>
              <a:spcAft>
                <a:spcPts val="0"/>
              </a:spcAft>
              <a:buNone/>
            </a:pPr>
            <a:r>
              <a:rPr lang="en" dirty="0"/>
              <a:t>It depends…</a:t>
            </a:r>
            <a:endParaRPr dirty="0"/>
          </a:p>
          <a:p>
            <a:pPr marL="0" lvl="0" indent="0" algn="l" rtl="0">
              <a:spcBef>
                <a:spcPts val="1200"/>
              </a:spcBef>
              <a:spcAft>
                <a:spcPts val="1200"/>
              </a:spcAft>
              <a:buNone/>
            </a:pPr>
            <a:endParaRPr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1086A-24E9-25C4-7BFE-372A0248D5DE}"/>
              </a:ext>
            </a:extLst>
          </p:cNvPr>
          <p:cNvSpPr>
            <a:spLocks noGrp="1"/>
          </p:cNvSpPr>
          <p:nvPr>
            <p:ph type="title"/>
          </p:nvPr>
        </p:nvSpPr>
        <p:spPr/>
        <p:txBody>
          <a:bodyPr/>
          <a:lstStyle/>
          <a:p>
            <a:r>
              <a:rPr lang="en-US" dirty="0"/>
              <a:t>Prevention</a:t>
            </a:r>
          </a:p>
        </p:txBody>
      </p:sp>
      <p:sp>
        <p:nvSpPr>
          <p:cNvPr id="3" name="Content Placeholder 2">
            <a:extLst>
              <a:ext uri="{FF2B5EF4-FFF2-40B4-BE49-F238E27FC236}">
                <a16:creationId xmlns:a16="http://schemas.microsoft.com/office/drawing/2014/main" id="{130F5412-B602-28AE-1CCA-0CF69783774D}"/>
              </a:ext>
            </a:extLst>
          </p:cNvPr>
          <p:cNvSpPr>
            <a:spLocks noGrp="1"/>
          </p:cNvSpPr>
          <p:nvPr>
            <p:ph idx="1"/>
          </p:nvPr>
        </p:nvSpPr>
        <p:spPr/>
        <p:txBody>
          <a:bodyPr/>
          <a:lstStyle/>
          <a:p>
            <a:r>
              <a:rPr lang="en-US" dirty="0"/>
              <a:t>Exercise is protective</a:t>
            </a:r>
          </a:p>
          <a:p>
            <a:r>
              <a:rPr lang="en-US" dirty="0"/>
              <a:t>Work related stress vs recreational stress</a:t>
            </a:r>
          </a:p>
        </p:txBody>
      </p:sp>
    </p:spTree>
    <p:extLst>
      <p:ext uri="{BB962C8B-B14F-4D97-AF65-F5344CB8AC3E}">
        <p14:creationId xmlns:p14="http://schemas.microsoft.com/office/powerpoint/2010/main" val="2625194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967DC-8B3F-1C7F-7099-E483811DABB4}"/>
              </a:ext>
            </a:extLst>
          </p:cNvPr>
          <p:cNvSpPr>
            <a:spLocks noGrp="1"/>
          </p:cNvSpPr>
          <p:nvPr>
            <p:ph type="title"/>
          </p:nvPr>
        </p:nvSpPr>
        <p:spPr/>
        <p:txBody>
          <a:bodyPr/>
          <a:lstStyle/>
          <a:p>
            <a:r>
              <a:rPr lang="en-US" dirty="0"/>
              <a:t>Rehabilitation</a:t>
            </a:r>
          </a:p>
        </p:txBody>
      </p:sp>
      <p:sp>
        <p:nvSpPr>
          <p:cNvPr id="3" name="Content Placeholder 2">
            <a:extLst>
              <a:ext uri="{FF2B5EF4-FFF2-40B4-BE49-F238E27FC236}">
                <a16:creationId xmlns:a16="http://schemas.microsoft.com/office/drawing/2014/main" id="{E5603E54-BE89-DE9C-1F00-1B95F92C6277}"/>
              </a:ext>
            </a:extLst>
          </p:cNvPr>
          <p:cNvSpPr>
            <a:spLocks noGrp="1"/>
          </p:cNvSpPr>
          <p:nvPr>
            <p:ph idx="1"/>
          </p:nvPr>
        </p:nvSpPr>
        <p:spPr/>
        <p:txBody>
          <a:bodyPr/>
          <a:lstStyle/>
          <a:p>
            <a:r>
              <a:rPr lang="en-US" dirty="0"/>
              <a:t>Nociceptive </a:t>
            </a:r>
          </a:p>
          <a:p>
            <a:pPr lvl="1"/>
            <a:r>
              <a:rPr lang="en-US" dirty="0"/>
              <a:t>Vary movement strategies</a:t>
            </a:r>
          </a:p>
          <a:p>
            <a:r>
              <a:rPr lang="en-US" dirty="0" err="1"/>
              <a:t>Nociplastic</a:t>
            </a:r>
            <a:endParaRPr lang="en-US" dirty="0"/>
          </a:p>
          <a:p>
            <a:pPr lvl="1"/>
            <a:r>
              <a:rPr lang="en-US" dirty="0"/>
              <a:t>Graded activity</a:t>
            </a:r>
          </a:p>
        </p:txBody>
      </p:sp>
    </p:spTree>
    <p:extLst>
      <p:ext uri="{BB962C8B-B14F-4D97-AF65-F5344CB8AC3E}">
        <p14:creationId xmlns:p14="http://schemas.microsoft.com/office/powerpoint/2010/main" val="2371844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Parting words</a:t>
            </a:r>
            <a:endParaRPr dirty="0"/>
          </a:p>
        </p:txBody>
      </p:sp>
      <p:pic>
        <p:nvPicPr>
          <p:cNvPr id="105" name="Google Shape;105;p21" descr="Awesome. What a badass." title="There is no reason to be alive if you can't do deadlift.">
            <a:hlinkClick r:id="rId3"/>
          </p:cNvPr>
          <p:cNvPicPr preferRelativeResize="0"/>
          <p:nvPr/>
        </p:nvPicPr>
        <p:blipFill>
          <a:blip r:embed="rId4">
            <a:alphaModFix/>
          </a:blip>
          <a:stretch>
            <a:fillRect/>
          </a:stretch>
        </p:blipFill>
        <p:spPr>
          <a:xfrm>
            <a:off x="1002323" y="1200150"/>
            <a:ext cx="6465278" cy="3410402"/>
          </a:xfrm>
          <a:prstGeom prst="rect">
            <a:avLst/>
          </a:prstGeom>
          <a:noFill/>
          <a:ln>
            <a:noFill/>
          </a:ln>
          <a:effectLst>
            <a:outerShdw blurRad="57150" dist="19050" dir="5400000" algn="bl" rotWithShape="0">
              <a:srgbClr val="000000">
                <a:alpha val="50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fontScale="62500" lnSpcReduction="20000"/>
          </a:bodyPr>
          <a:lstStyle/>
          <a:p>
            <a:pPr>
              <a:spcBef>
                <a:spcPts val="0"/>
              </a:spcBef>
            </a:pPr>
            <a:r>
              <a:rPr lang="en-US" dirty="0"/>
              <a:t>Understand basic physics concepts relating to movement &amp; spine loading</a:t>
            </a:r>
          </a:p>
          <a:p>
            <a:pPr marL="0" indent="0">
              <a:spcBef>
                <a:spcPts val="0"/>
              </a:spcBef>
              <a:buNone/>
            </a:pPr>
            <a:endParaRPr lang="en-US" dirty="0"/>
          </a:p>
          <a:p>
            <a:pPr>
              <a:spcBef>
                <a:spcPts val="0"/>
              </a:spcBef>
            </a:pPr>
            <a:r>
              <a:rPr lang="en-US" dirty="0"/>
              <a:t>Discuss forces through the spine in a biomechanical model</a:t>
            </a:r>
          </a:p>
          <a:p>
            <a:pPr marL="0" indent="0">
              <a:spcBef>
                <a:spcPts val="0"/>
              </a:spcBef>
              <a:buNone/>
            </a:pPr>
            <a:endParaRPr lang="en-US" dirty="0"/>
          </a:p>
          <a:p>
            <a:pPr>
              <a:spcBef>
                <a:spcPts val="0"/>
              </a:spcBef>
            </a:pPr>
            <a:r>
              <a:rPr lang="en-US" dirty="0"/>
              <a:t>Examine correlations between lifting posture, injury, and pain</a:t>
            </a:r>
          </a:p>
          <a:p>
            <a:pPr>
              <a:spcBef>
                <a:spcPts val="0"/>
              </a:spcBef>
            </a:pPr>
            <a:endParaRPr lang="en-US" dirty="0"/>
          </a:p>
          <a:p>
            <a:pPr>
              <a:spcBef>
                <a:spcPts val="0"/>
              </a:spcBef>
            </a:pPr>
            <a:r>
              <a:rPr lang="en-US" dirty="0"/>
              <a:t>Review literature regarding best lifting techniques</a:t>
            </a:r>
          </a:p>
          <a:p>
            <a:pPr>
              <a:spcBef>
                <a:spcPts val="1200"/>
              </a:spcBef>
            </a:pPr>
            <a:r>
              <a:rPr lang="en-US" dirty="0"/>
              <a:t>Discuss influence environmental factors and personal factors on movement</a:t>
            </a:r>
          </a:p>
          <a:p>
            <a:pPr>
              <a:spcBef>
                <a:spcPts val="1200"/>
              </a:spcBef>
              <a:spcAft>
                <a:spcPts val="1200"/>
              </a:spcAft>
            </a:pPr>
            <a:r>
              <a:rPr lang="en-US" dirty="0"/>
              <a:t>Examine potentials for movement prescription</a:t>
            </a:r>
          </a:p>
          <a:p>
            <a:endParaRPr lang="en-US" dirty="0"/>
          </a:p>
        </p:txBody>
      </p:sp>
    </p:spTree>
    <p:extLst>
      <p:ext uri="{BB962C8B-B14F-4D97-AF65-F5344CB8AC3E}">
        <p14:creationId xmlns:p14="http://schemas.microsoft.com/office/powerpoint/2010/main" val="8491613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368" name="Google Shape;368;p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problem</a:t>
            </a:r>
            <a:endParaRPr/>
          </a:p>
        </p:txBody>
      </p:sp>
      <p:sp>
        <p:nvSpPr>
          <p:cNvPr id="73" name="Google Shape;7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a:bodyPr>
          <a:lstStyle/>
          <a:p>
            <a:pPr marL="457200" lvl="0" indent="-342900" algn="l" rtl="0">
              <a:spcBef>
                <a:spcPts val="0"/>
              </a:spcBef>
              <a:spcAft>
                <a:spcPts val="0"/>
              </a:spcAft>
              <a:buSzPts val="1800"/>
              <a:buChar char="●"/>
            </a:pPr>
            <a:r>
              <a:rPr lang="en-US" dirty="0"/>
              <a:t>Back pain is the leading cause of disability globally</a:t>
            </a:r>
          </a:p>
          <a:p>
            <a:pPr marL="457200" lvl="0" indent="-342900" algn="l" rtl="0">
              <a:spcBef>
                <a:spcPts val="0"/>
              </a:spcBef>
              <a:spcAft>
                <a:spcPts val="0"/>
              </a:spcAft>
              <a:buSzPts val="1800"/>
              <a:buChar char="●"/>
            </a:pPr>
            <a:r>
              <a:rPr lang="en-US" dirty="0"/>
              <a:t>~37% of back pain is from work related issues</a:t>
            </a:r>
          </a:p>
          <a:p>
            <a:r>
              <a:rPr lang="en-US" dirty="0"/>
              <a:t>Lifting is a risk factor for incidence and prevalence</a:t>
            </a:r>
          </a:p>
          <a:p>
            <a:pPr marL="457200" lvl="0" indent="-342900" algn="l" rtl="0">
              <a:spcBef>
                <a:spcPts val="0"/>
              </a:spcBef>
              <a:spcAft>
                <a:spcPts val="0"/>
              </a:spcAft>
              <a:buSzPts val="1800"/>
              <a:buChar char="●"/>
            </a:pPr>
            <a:r>
              <a:rPr lang="en-US" dirty="0"/>
              <a:t>818,000-21.8 million disability adjusted life years</a:t>
            </a:r>
          </a:p>
          <a:p>
            <a:pPr marL="457200" lvl="0" indent="-342900" algn="l" rtl="0">
              <a:spcBef>
                <a:spcPts val="0"/>
              </a:spcBef>
              <a:spcAft>
                <a:spcPts val="0"/>
              </a:spcAft>
              <a:buSzPts val="1800"/>
              <a:buChar char="●"/>
            </a:pPr>
            <a:r>
              <a:rPr lang="en-US" dirty="0"/>
              <a:t>600,000 back injuries in the U.S. </a:t>
            </a:r>
          </a:p>
          <a:p>
            <a:pPr lvl="1" indent="-342900">
              <a:buSzPts val="1800"/>
              <a:buChar char="●"/>
            </a:pPr>
            <a:r>
              <a:rPr lang="en-US" dirty="0"/>
              <a:t>14 billion dollars in workers compensation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What are your recommendations? </a:t>
            </a:r>
            <a:endParaRPr dirty="0"/>
          </a:p>
        </p:txBody>
      </p:sp>
      <p:sp>
        <p:nvSpPr>
          <p:cNvPr id="327" name="Google Shape;327;p53"/>
          <p:cNvSpPr txBox="1">
            <a:spLocks noGrp="1"/>
          </p:cNvSpPr>
          <p:nvPr>
            <p:ph type="body" idx="1"/>
          </p:nvPr>
        </p:nvSpPr>
        <p:spPr>
          <a:xfrm>
            <a:off x="311700" y="1152475"/>
            <a:ext cx="8832300" cy="670463"/>
          </a:xfrm>
          <a:prstGeom prst="rect">
            <a:avLst/>
          </a:prstGeom>
        </p:spPr>
        <p:txBody>
          <a:bodyPr spcFirstLastPara="1" wrap="square" lIns="91425" tIns="91425" rIns="91425" bIns="91425" anchor="t" anchorCtr="0">
            <a:normAutofit fontScale="85000" lnSpcReduction="20000"/>
          </a:bodyPr>
          <a:lstStyle/>
          <a:p>
            <a:pPr marL="0" indent="0">
              <a:spcAft>
                <a:spcPts val="1200"/>
              </a:spcAft>
              <a:buNone/>
            </a:pPr>
            <a:r>
              <a:rPr lang="en-US" dirty="0"/>
              <a:t>Picking up a key ring</a:t>
            </a:r>
          </a:p>
        </p:txBody>
      </p:sp>
      <p:pic>
        <p:nvPicPr>
          <p:cNvPr id="328" name="Google Shape;328;p53"/>
          <p:cNvPicPr preferRelativeResize="0"/>
          <p:nvPr/>
        </p:nvPicPr>
        <p:blipFill>
          <a:blip r:embed="rId3">
            <a:alphaModFix/>
          </a:blip>
          <a:stretch>
            <a:fillRect/>
          </a:stretch>
        </p:blipFill>
        <p:spPr>
          <a:xfrm>
            <a:off x="311700" y="2241959"/>
            <a:ext cx="4518302" cy="2326916"/>
          </a:xfrm>
          <a:prstGeom prst="rect">
            <a:avLst/>
          </a:prstGeom>
          <a:noFill/>
          <a:ln>
            <a:noFill/>
          </a:ln>
        </p:spPr>
      </p:pic>
      <p:pic>
        <p:nvPicPr>
          <p:cNvPr id="2" name="Google Shape;336;p54">
            <a:extLst>
              <a:ext uri="{FF2B5EF4-FFF2-40B4-BE49-F238E27FC236}">
                <a16:creationId xmlns:a16="http://schemas.microsoft.com/office/drawing/2014/main" id="{C4E8070B-13AA-2A9C-B785-894F34D94D64}"/>
              </a:ext>
            </a:extLst>
          </p:cNvPr>
          <p:cNvPicPr preferRelativeResize="0"/>
          <p:nvPr/>
        </p:nvPicPr>
        <p:blipFill>
          <a:blip r:embed="rId4">
            <a:alphaModFix/>
          </a:blip>
          <a:stretch>
            <a:fillRect/>
          </a:stretch>
        </p:blipFill>
        <p:spPr>
          <a:xfrm>
            <a:off x="5181600" y="1040325"/>
            <a:ext cx="1968962" cy="3972365"/>
          </a:xfrm>
          <a:prstGeom prst="rect">
            <a:avLst/>
          </a:prstGeom>
          <a:noFill/>
          <a:ln>
            <a:noFill/>
          </a:ln>
        </p:spPr>
      </p:pic>
      <p:sp>
        <p:nvSpPr>
          <p:cNvPr id="3" name="TextBox 2">
            <a:extLst>
              <a:ext uri="{FF2B5EF4-FFF2-40B4-BE49-F238E27FC236}">
                <a16:creationId xmlns:a16="http://schemas.microsoft.com/office/drawing/2014/main" id="{D99EBB56-440B-0FB8-3C50-5F36FFE4E7CE}"/>
              </a:ext>
            </a:extLst>
          </p:cNvPr>
          <p:cNvSpPr txBox="1"/>
          <p:nvPr/>
        </p:nvSpPr>
        <p:spPr>
          <a:xfrm>
            <a:off x="311700" y="1663116"/>
            <a:ext cx="4184100" cy="523220"/>
          </a:xfrm>
          <a:prstGeom prst="rect">
            <a:avLst/>
          </a:prstGeom>
          <a:noFill/>
        </p:spPr>
        <p:txBody>
          <a:bodyPr wrap="square" rtlCol="0">
            <a:spAutoFit/>
          </a:bodyPr>
          <a:lstStyle/>
          <a:p>
            <a:r>
              <a:rPr lang="en-US" sz="2800" dirty="0"/>
              <a:t>Picking up a heavy box</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Current recommendations</a:t>
            </a:r>
            <a:endParaRPr dirty="0"/>
          </a:p>
        </p:txBody>
      </p:sp>
      <p:sp>
        <p:nvSpPr>
          <p:cNvPr id="79" name="Google Shape;7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Weight between your feet</a:t>
            </a:r>
            <a:endParaRPr dirty="0"/>
          </a:p>
          <a:p>
            <a:pPr marL="0" lvl="0" indent="0" algn="l" rtl="0">
              <a:spcBef>
                <a:spcPts val="1200"/>
              </a:spcBef>
              <a:spcAft>
                <a:spcPts val="0"/>
              </a:spcAft>
              <a:buNone/>
            </a:pPr>
            <a:r>
              <a:rPr lang="en" dirty="0"/>
              <a:t>Back flat</a:t>
            </a:r>
            <a:endParaRPr dirty="0"/>
          </a:p>
          <a:p>
            <a:pPr marL="0" lvl="0" indent="0" algn="l" rtl="0">
              <a:spcBef>
                <a:spcPts val="1200"/>
              </a:spcBef>
              <a:spcAft>
                <a:spcPts val="0"/>
              </a:spcAft>
              <a:buNone/>
            </a:pPr>
            <a:r>
              <a:rPr lang="en" dirty="0"/>
              <a:t>Squat down</a:t>
            </a:r>
            <a:endParaRPr dirty="0"/>
          </a:p>
          <a:p>
            <a:pPr marL="0" lvl="0" indent="0" algn="l" rtl="0">
              <a:spcBef>
                <a:spcPts val="1200"/>
              </a:spcBef>
              <a:spcAft>
                <a:spcPts val="0"/>
              </a:spcAft>
              <a:buNone/>
            </a:pPr>
            <a:r>
              <a:rPr lang="en" dirty="0"/>
              <a:t>Lift with your legs</a:t>
            </a:r>
            <a:endParaRPr dirty="0"/>
          </a:p>
          <a:p>
            <a:pPr marL="0" lvl="0" indent="0" algn="l" rtl="0">
              <a:spcBef>
                <a:spcPts val="1200"/>
              </a:spcBef>
              <a:spcAft>
                <a:spcPts val="1200"/>
              </a:spcAft>
              <a:buNone/>
            </a:pPr>
            <a:endParaRPr dirty="0"/>
          </a:p>
        </p:txBody>
      </p:sp>
      <p:pic>
        <p:nvPicPr>
          <p:cNvPr id="80" name="Google Shape;80;p17"/>
          <p:cNvPicPr preferRelativeResize="0"/>
          <p:nvPr/>
        </p:nvPicPr>
        <p:blipFill>
          <a:blip r:embed="rId3">
            <a:alphaModFix/>
          </a:blip>
          <a:stretch>
            <a:fillRect/>
          </a:stretch>
        </p:blipFill>
        <p:spPr>
          <a:xfrm>
            <a:off x="3810000" y="1727100"/>
            <a:ext cx="3416400" cy="34164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Biomechanical models</a:t>
            </a:r>
            <a:endParaRPr/>
          </a:p>
        </p:txBody>
      </p:sp>
      <p:sp>
        <p:nvSpPr>
          <p:cNvPr id="147" name="Google Shape;147;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dirty="0"/>
              <a:t>Interactions of various force contributors</a:t>
            </a:r>
            <a:endParaRPr dirty="0"/>
          </a:p>
          <a:p>
            <a:pPr marL="914400" lvl="1" indent="-317500" algn="l" rtl="0">
              <a:spcBef>
                <a:spcPts val="0"/>
              </a:spcBef>
              <a:spcAft>
                <a:spcPts val="0"/>
              </a:spcAft>
              <a:buSzPts val="1400"/>
              <a:buChar char="○"/>
            </a:pPr>
            <a:r>
              <a:rPr lang="en" dirty="0"/>
              <a:t>Musculature</a:t>
            </a:r>
            <a:endParaRPr dirty="0"/>
          </a:p>
          <a:p>
            <a:pPr marL="914400" lvl="1" indent="-317500" algn="l" rtl="0">
              <a:spcBef>
                <a:spcPts val="0"/>
              </a:spcBef>
              <a:spcAft>
                <a:spcPts val="0"/>
              </a:spcAft>
              <a:buSzPts val="1400"/>
              <a:buChar char="○"/>
            </a:pPr>
            <a:r>
              <a:rPr lang="en" dirty="0"/>
              <a:t>ligaments </a:t>
            </a:r>
            <a:endParaRPr dirty="0"/>
          </a:p>
          <a:p>
            <a:pPr marL="914400" lvl="1" indent="-317500" algn="l" rtl="0">
              <a:spcBef>
                <a:spcPts val="0"/>
              </a:spcBef>
              <a:spcAft>
                <a:spcPts val="0"/>
              </a:spcAft>
              <a:buSzPts val="1400"/>
              <a:buChar char="○"/>
            </a:pPr>
            <a:r>
              <a:rPr lang="en" dirty="0"/>
              <a:t>Intra abdominal pressure</a:t>
            </a:r>
            <a:endParaRPr dirty="0"/>
          </a:p>
          <a:p>
            <a:pPr marL="914400" lvl="1" indent="-317500" algn="l" rtl="0">
              <a:spcBef>
                <a:spcPts val="0"/>
              </a:spcBef>
              <a:spcAft>
                <a:spcPts val="0"/>
              </a:spcAft>
              <a:buSzPts val="1400"/>
              <a:buChar char="○"/>
            </a:pPr>
            <a:r>
              <a:rPr lang="en" dirty="0"/>
              <a:t>Positioning</a:t>
            </a:r>
            <a:endParaRPr dirty="0"/>
          </a:p>
          <a:p>
            <a:pPr marL="1371600" lvl="2" indent="-317500" algn="l" rtl="0">
              <a:spcBef>
                <a:spcPts val="0"/>
              </a:spcBef>
              <a:spcAft>
                <a:spcPts val="0"/>
              </a:spcAft>
              <a:buSzPts val="1400"/>
              <a:buChar char="■"/>
            </a:pPr>
            <a:r>
              <a:rPr lang="en" dirty="0"/>
              <a:t>Trunk</a:t>
            </a:r>
            <a:endParaRPr dirty="0"/>
          </a:p>
          <a:p>
            <a:pPr marL="1371600" lvl="2" indent="-317500" algn="l" rtl="0">
              <a:spcBef>
                <a:spcPts val="0"/>
              </a:spcBef>
              <a:spcAft>
                <a:spcPts val="0"/>
              </a:spcAft>
              <a:buSzPts val="1400"/>
              <a:buChar char="■"/>
            </a:pPr>
            <a:r>
              <a:rPr lang="en" dirty="0"/>
              <a:t>Spine </a:t>
            </a:r>
            <a:endParaRPr dirty="0"/>
          </a:p>
          <a:p>
            <a:pPr marL="1371600" lvl="2" indent="-317500" algn="l" rtl="0">
              <a:spcBef>
                <a:spcPts val="0"/>
              </a:spcBef>
              <a:spcAft>
                <a:spcPts val="0"/>
              </a:spcAft>
              <a:buSzPts val="1400"/>
              <a:buChar char="■"/>
            </a:pPr>
            <a:r>
              <a:rPr lang="en" dirty="0"/>
              <a:t>Object </a:t>
            </a:r>
            <a:endParaRPr dirty="0"/>
          </a:p>
          <a:p>
            <a:pPr marL="0" lvl="0" indent="0" algn="l" rtl="0">
              <a:spcBef>
                <a:spcPts val="1200"/>
              </a:spcBef>
              <a:spcAft>
                <a:spcPts val="1200"/>
              </a:spcAft>
              <a:buNone/>
            </a:pPr>
            <a:endParaRPr dirty="0"/>
          </a:p>
        </p:txBody>
      </p:sp>
      <p:pic>
        <p:nvPicPr>
          <p:cNvPr id="1026" name="Picture 2" descr="Degree of lumbar lordosis and forces acting on the lower spine... |  Download Scientific Diagram">
            <a:extLst>
              <a:ext uri="{FF2B5EF4-FFF2-40B4-BE49-F238E27FC236}">
                <a16:creationId xmlns:a16="http://schemas.microsoft.com/office/drawing/2014/main" id="{EDB25576-A90D-61D5-5066-BE1949346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37689"/>
            <a:ext cx="1916574" cy="17205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71C08EAF9A324F870F138F4120985A" ma:contentTypeVersion="13" ma:contentTypeDescription="Create a new document." ma:contentTypeScope="" ma:versionID="5fa034710bd971501e282b70eae9f399">
  <xsd:schema xmlns:xsd="http://www.w3.org/2001/XMLSchema" xmlns:xs="http://www.w3.org/2001/XMLSchema" xmlns:p="http://schemas.microsoft.com/office/2006/metadata/properties" xmlns:ns2="240a6722-3a19-464f-b7f3-5cc0f38ab87d" xmlns:ns3="26c20447-2f6b-48f4-b640-7ac208de339c" targetNamespace="http://schemas.microsoft.com/office/2006/metadata/properties" ma:root="true" ma:fieldsID="3853b7d01719ac4180723e713c9e8661" ns2:_="" ns3:_="">
    <xsd:import namespace="240a6722-3a19-464f-b7f3-5cc0f38ab87d"/>
    <xsd:import namespace="26c20447-2f6b-48f4-b640-7ac208de33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a6722-3a19-464f-b7f3-5cc0f38ab8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c20447-2f6b-48f4-b640-7ac208de339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2C1271-C870-435E-B649-BEA9A8BC9E5C}">
  <ds:schemaRefs>
    <ds:schemaRef ds:uri="http://schemas.microsoft.com/sharepoint/v3/contenttype/forms"/>
  </ds:schemaRefs>
</ds:datastoreItem>
</file>

<file path=customXml/itemProps2.xml><?xml version="1.0" encoding="utf-8"?>
<ds:datastoreItem xmlns:ds="http://schemas.openxmlformats.org/officeDocument/2006/customXml" ds:itemID="{22B0A9DD-553D-4BDC-861B-CDB7DEF4DE1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A72AEBC-9E06-457C-9A54-4CABB6BC37D4}"/>
</file>

<file path=docMetadata/LabelInfo.xml><?xml version="1.0" encoding="utf-8"?>
<clbl:labelList xmlns:clbl="http://schemas.microsoft.com/office/2020/mipLabelMetadata">
  <clbl:label id="{c2e367f7-8194-49ff-9ea4-6cc686ce90ed}" enabled="1" method="Privileged" siteId="{ef4fd2f8-4c96-45ab-9b15-7831920f55cf}" removed="0"/>
</clbl:labelList>
</file>

<file path=docProps/app.xml><?xml version="1.0" encoding="utf-8"?>
<Properties xmlns="http://schemas.openxmlformats.org/officeDocument/2006/extended-properties" xmlns:vt="http://schemas.openxmlformats.org/officeDocument/2006/docPropsVTypes">
  <Template>OrthoPTRes</Template>
  <TotalTime>5311</TotalTime>
  <Words>7331</Words>
  <Application>Microsoft Office PowerPoint</Application>
  <PresentationFormat>On-screen Show (16:9)</PresentationFormat>
  <Paragraphs>606</Paragraphs>
  <Slides>50</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Roboto</vt:lpstr>
      <vt:lpstr>Times New Roman</vt:lpstr>
      <vt:lpstr>Custom Design</vt:lpstr>
      <vt:lpstr>Does lifting style increase injury risk?</vt:lpstr>
      <vt:lpstr>Continuing Medical Education Credit Information</vt:lpstr>
      <vt:lpstr>Designation Statement</vt:lpstr>
      <vt:lpstr>Disclosure Information</vt:lpstr>
      <vt:lpstr>Learning Objectives</vt:lpstr>
      <vt:lpstr>The problem</vt:lpstr>
      <vt:lpstr>What are your recommendations? </vt:lpstr>
      <vt:lpstr>Current recommendations</vt:lpstr>
      <vt:lpstr>Biomechanical models</vt:lpstr>
      <vt:lpstr>Review of forces</vt:lpstr>
      <vt:lpstr>Review of forces</vt:lpstr>
      <vt:lpstr>Just a moment</vt:lpstr>
      <vt:lpstr>Mechanisms of injury</vt:lpstr>
      <vt:lpstr>The jig is up</vt:lpstr>
      <vt:lpstr>pathomechanics </vt:lpstr>
      <vt:lpstr>Neutral spine position</vt:lpstr>
      <vt:lpstr>Stoop Vs. Squat</vt:lpstr>
      <vt:lpstr>Compression</vt:lpstr>
      <vt:lpstr>Shear</vt:lpstr>
      <vt:lpstr>Net Moment</vt:lpstr>
      <vt:lpstr>Additional variables</vt:lpstr>
      <vt:lpstr>PowerPoint Presentation</vt:lpstr>
      <vt:lpstr>Horizontal &amp; Vertical distances</vt:lpstr>
      <vt:lpstr>Energy &amp; Force</vt:lpstr>
      <vt:lpstr>Motion</vt:lpstr>
      <vt:lpstr>Movement comparison</vt:lpstr>
      <vt:lpstr>Limitations of biomechanics</vt:lpstr>
      <vt:lpstr>PowerPoint Presentation</vt:lpstr>
      <vt:lpstr>No clear relationship</vt:lpstr>
      <vt:lpstr>Flexion is not a risk factor</vt:lpstr>
      <vt:lpstr>How do people lift?</vt:lpstr>
      <vt:lpstr>Range of motion</vt:lpstr>
      <vt:lpstr>Fatigue</vt:lpstr>
      <vt:lpstr>Pain Ramp</vt:lpstr>
      <vt:lpstr>Recommendation issues</vt:lpstr>
      <vt:lpstr>Problems</vt:lpstr>
      <vt:lpstr>What are risk factors for injury?</vt:lpstr>
      <vt:lpstr>Contributors to pain</vt:lpstr>
      <vt:lpstr>Kinesiophobia and patients</vt:lpstr>
      <vt:lpstr>Graded activity</vt:lpstr>
      <vt:lpstr>Lifting light loads</vt:lpstr>
      <vt:lpstr>Lifting heavy loads</vt:lpstr>
      <vt:lpstr>Kinesiophobia and healthcare providers</vt:lpstr>
      <vt:lpstr>Fearful practice</vt:lpstr>
      <vt:lpstr>Testing and results</vt:lpstr>
      <vt:lpstr>What is best?</vt:lpstr>
      <vt:lpstr>Prevention</vt:lpstr>
      <vt:lpstr>Rehabilitation</vt:lpstr>
      <vt:lpstr>Parting words</vt:lpstr>
      <vt:lpstr>References</vt:lpstr>
    </vt:vector>
  </TitlesOfParts>
  <Company>St Luke's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Residency PPT Template</dc:title>
  <dc:creator>Steve Kareha</dc:creator>
  <cp:lastModifiedBy>McEliece, Lucas</cp:lastModifiedBy>
  <cp:revision>94</cp:revision>
  <dcterms:created xsi:type="dcterms:W3CDTF">2013-05-03T03:00:51Z</dcterms:created>
  <dcterms:modified xsi:type="dcterms:W3CDTF">2023-09-20T22:31:40Z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Residency PPT Template</vt:lpwstr>
  </property>
  <property fmtid="{D5CDD505-2E9C-101B-9397-08002B2CF9AE}" pid="3" name="SlideDescription">
    <vt:lpwstr/>
  </property>
  <property fmtid="{D5CDD505-2E9C-101B-9397-08002B2CF9AE}" pid="4" name="ContentTypeId">
    <vt:lpwstr>0x0101005E71C08EAF9A324F870F138F4120985A</vt:lpwstr>
  </property>
  <property fmtid="{D5CDD505-2E9C-101B-9397-08002B2CF9AE}" pid="5" name="MSIP_Label_c2e367f7-8194-49ff-9ea4-6cc686ce90ed_Enabled">
    <vt:lpwstr>True</vt:lpwstr>
  </property>
  <property fmtid="{D5CDD505-2E9C-101B-9397-08002B2CF9AE}" pid="6" name="MSIP_Label_c2e367f7-8194-49ff-9ea4-6cc686ce90ed_SiteId">
    <vt:lpwstr>ef4fd2f8-4c96-45ab-9b15-7831920f55cf</vt:lpwstr>
  </property>
  <property fmtid="{D5CDD505-2E9C-101B-9397-08002B2CF9AE}" pid="7" name="MSIP_Label_c2e367f7-8194-49ff-9ea4-6cc686ce90ed_SetDate">
    <vt:lpwstr>2022-07-13T06:15:07Z</vt:lpwstr>
  </property>
  <property fmtid="{D5CDD505-2E9C-101B-9397-08002B2CF9AE}" pid="8" name="MSIP_Label_c2e367f7-8194-49ff-9ea4-6cc686ce90ed_Name">
    <vt:lpwstr>Confidential \ Health</vt:lpwstr>
  </property>
  <property fmtid="{D5CDD505-2E9C-101B-9397-08002B2CF9AE}" pid="9" name="MSIP_Label_c2e367f7-8194-49ff-9ea4-6cc686ce90ed_ActionId">
    <vt:lpwstr>38b136a5-8fea-433f-8959-da9419a21fea</vt:lpwstr>
  </property>
  <property fmtid="{D5CDD505-2E9C-101B-9397-08002B2CF9AE}" pid="10" name="MSIP_Label_c2e367f7-8194-49ff-9ea4-6cc686ce90ed_Removed">
    <vt:lpwstr>False</vt:lpwstr>
  </property>
  <property fmtid="{D5CDD505-2E9C-101B-9397-08002B2CF9AE}" pid="11" name="MSIP_Label_c2e367f7-8194-49ff-9ea4-6cc686ce90ed_Parent">
    <vt:lpwstr>1490281d-0219-42bc-a01e-8e95f4190402</vt:lpwstr>
  </property>
  <property fmtid="{D5CDD505-2E9C-101B-9397-08002B2CF9AE}" pid="12" name="MSIP_Label_c2e367f7-8194-49ff-9ea4-6cc686ce90ed_Extended_MSFT_Method">
    <vt:lpwstr>Standard</vt:lpwstr>
  </property>
  <property fmtid="{D5CDD505-2E9C-101B-9397-08002B2CF9AE}" pid="13" name="MSIP_Label_1490281d-0219-42bc-a01e-8e95f4190402_Enabled">
    <vt:lpwstr>True</vt:lpwstr>
  </property>
  <property fmtid="{D5CDD505-2E9C-101B-9397-08002B2CF9AE}" pid="14" name="MSIP_Label_1490281d-0219-42bc-a01e-8e95f4190402_SiteId">
    <vt:lpwstr>ef4fd2f8-4c96-45ab-9b15-7831920f55cf</vt:lpwstr>
  </property>
  <property fmtid="{D5CDD505-2E9C-101B-9397-08002B2CF9AE}" pid="15" name="MSIP_Label_1490281d-0219-42bc-a01e-8e95f4190402_SetDate">
    <vt:lpwstr>2022-07-13T06:15:07Z</vt:lpwstr>
  </property>
  <property fmtid="{D5CDD505-2E9C-101B-9397-08002B2CF9AE}" pid="16" name="MSIP_Label_1490281d-0219-42bc-a01e-8e95f4190402_Name">
    <vt:lpwstr>Confidential</vt:lpwstr>
  </property>
  <property fmtid="{D5CDD505-2E9C-101B-9397-08002B2CF9AE}" pid="17" name="MSIP_Label_1490281d-0219-42bc-a01e-8e95f4190402_ActionId">
    <vt:lpwstr>9e8460dd-52d9-4222-87e8-bdbbc4797480</vt:lpwstr>
  </property>
  <property fmtid="{D5CDD505-2E9C-101B-9397-08002B2CF9AE}" pid="18" name="MSIP_Label_1490281d-0219-42bc-a01e-8e95f4190402_Extended_MSFT_Method">
    <vt:lpwstr>Standard</vt:lpwstr>
  </property>
  <property fmtid="{D5CDD505-2E9C-101B-9397-08002B2CF9AE}" pid="19" name="Sensitivity">
    <vt:lpwstr>Confidential \ Health Confidential</vt:lpwstr>
  </property>
</Properties>
</file>