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5"/>
  </p:notesMasterIdLst>
  <p:sldIdLst>
    <p:sldId id="257" r:id="rId2"/>
    <p:sldId id="258" r:id="rId3"/>
    <p:sldId id="327" r:id="rId4"/>
    <p:sldId id="259" r:id="rId5"/>
    <p:sldId id="260" r:id="rId6"/>
    <p:sldId id="263" r:id="rId7"/>
    <p:sldId id="280" r:id="rId8"/>
    <p:sldId id="281" r:id="rId9"/>
    <p:sldId id="262" r:id="rId10"/>
    <p:sldId id="264" r:id="rId11"/>
    <p:sldId id="265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91" r:id="rId20"/>
    <p:sldId id="290" r:id="rId21"/>
    <p:sldId id="292" r:id="rId22"/>
    <p:sldId id="269" r:id="rId23"/>
    <p:sldId id="293" r:id="rId24"/>
    <p:sldId id="270" r:id="rId25"/>
    <p:sldId id="295" r:id="rId26"/>
    <p:sldId id="272" r:id="rId27"/>
    <p:sldId id="273" r:id="rId28"/>
    <p:sldId id="274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22" r:id="rId38"/>
    <p:sldId id="304" r:id="rId39"/>
    <p:sldId id="305" r:id="rId40"/>
    <p:sldId id="306" r:id="rId41"/>
    <p:sldId id="307" r:id="rId42"/>
    <p:sldId id="308" r:id="rId43"/>
    <p:sldId id="318" r:id="rId44"/>
    <p:sldId id="319" r:id="rId45"/>
    <p:sldId id="320" r:id="rId46"/>
    <p:sldId id="323" r:id="rId47"/>
    <p:sldId id="309" r:id="rId48"/>
    <p:sldId id="310" r:id="rId49"/>
    <p:sldId id="311" r:id="rId50"/>
    <p:sldId id="312" r:id="rId51"/>
    <p:sldId id="313" r:id="rId52"/>
    <p:sldId id="324" r:id="rId53"/>
    <p:sldId id="314" r:id="rId54"/>
    <p:sldId id="315" r:id="rId55"/>
    <p:sldId id="317" r:id="rId56"/>
    <p:sldId id="321" r:id="rId57"/>
    <p:sldId id="316" r:id="rId58"/>
    <p:sldId id="276" r:id="rId59"/>
    <p:sldId id="326" r:id="rId60"/>
    <p:sldId id="277" r:id="rId61"/>
    <p:sldId id="328" r:id="rId62"/>
    <p:sldId id="329" r:id="rId63"/>
    <p:sldId id="278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5E09BC-3ABD-4179-BAB0-F7FA88CD871D}" v="17" dt="2024-02-29T12:59:42.7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8" y="4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verson, Alexander" userId="4ca0c034-c923-4ea3-a71d-58933edd0d6c" providerId="ADAL" clId="{005E09BC-3ABD-4179-BAB0-F7FA88CD871D}"/>
    <pc:docChg chg="undo custSel addSld delSld modSld sldOrd">
      <pc:chgData name="Stiverson, Alexander" userId="4ca0c034-c923-4ea3-a71d-58933edd0d6c" providerId="ADAL" clId="{005E09BC-3ABD-4179-BAB0-F7FA88CD871D}" dt="2024-02-29T22:16:09.100" v="4825" actId="122"/>
      <pc:docMkLst>
        <pc:docMk/>
      </pc:docMkLst>
      <pc:sldChg chg="modSp mod">
        <pc:chgData name="Stiverson, Alexander" userId="4ca0c034-c923-4ea3-a71d-58933edd0d6c" providerId="ADAL" clId="{005E09BC-3ABD-4179-BAB0-F7FA88CD871D}" dt="2024-02-29T22:16:09.100" v="4825" actId="122"/>
        <pc:sldMkLst>
          <pc:docMk/>
          <pc:sldMk cId="1969673092" sldId="257"/>
        </pc:sldMkLst>
        <pc:spChg chg="mod">
          <ac:chgData name="Stiverson, Alexander" userId="4ca0c034-c923-4ea3-a71d-58933edd0d6c" providerId="ADAL" clId="{005E09BC-3ABD-4179-BAB0-F7FA88CD871D}" dt="2024-02-29T22:15:56.986" v="4823" actId="2711"/>
          <ac:spMkLst>
            <pc:docMk/>
            <pc:sldMk cId="1969673092" sldId="257"/>
            <ac:spMk id="4" creationId="{00000000-0000-0000-0000-000000000000}"/>
          </ac:spMkLst>
        </pc:spChg>
        <pc:spChg chg="mod">
          <ac:chgData name="Stiverson, Alexander" userId="4ca0c034-c923-4ea3-a71d-58933edd0d6c" providerId="ADAL" clId="{005E09BC-3ABD-4179-BAB0-F7FA88CD871D}" dt="2024-02-29T22:16:09.100" v="4825" actId="122"/>
          <ac:spMkLst>
            <pc:docMk/>
            <pc:sldMk cId="1969673092" sldId="257"/>
            <ac:spMk id="5" creationId="{00000000-0000-0000-0000-000000000000}"/>
          </ac:spMkLst>
        </pc:spChg>
      </pc:sldChg>
      <pc:sldChg chg="modSp mod">
        <pc:chgData name="Stiverson, Alexander" userId="4ca0c034-c923-4ea3-a71d-58933edd0d6c" providerId="ADAL" clId="{005E09BC-3ABD-4179-BAB0-F7FA88CD871D}" dt="2024-02-25T17:36:10.156" v="321" actId="20577"/>
        <pc:sldMkLst>
          <pc:docMk/>
          <pc:sldMk cId="2087348701" sldId="259"/>
        </pc:sldMkLst>
        <pc:spChg chg="mod">
          <ac:chgData name="Stiverson, Alexander" userId="4ca0c034-c923-4ea3-a71d-58933edd0d6c" providerId="ADAL" clId="{005E09BC-3ABD-4179-BAB0-F7FA88CD871D}" dt="2024-02-25T17:36:10.156" v="321" actId="20577"/>
          <ac:spMkLst>
            <pc:docMk/>
            <pc:sldMk cId="2087348701" sldId="259"/>
            <ac:spMk id="2" creationId="{B4EFCA09-77FE-4791-B244-DD876093B822}"/>
          </ac:spMkLst>
        </pc:spChg>
      </pc:sldChg>
      <pc:sldChg chg="modSp mod">
        <pc:chgData name="Stiverson, Alexander" userId="4ca0c034-c923-4ea3-a71d-58933edd0d6c" providerId="ADAL" clId="{005E09BC-3ABD-4179-BAB0-F7FA88CD871D}" dt="2024-02-25T17:38:09.790" v="336" actId="313"/>
        <pc:sldMkLst>
          <pc:docMk/>
          <pc:sldMk cId="1046808042" sldId="260"/>
        </pc:sldMkLst>
        <pc:spChg chg="mod">
          <ac:chgData name="Stiverson, Alexander" userId="4ca0c034-c923-4ea3-a71d-58933edd0d6c" providerId="ADAL" clId="{005E09BC-3ABD-4179-BAB0-F7FA88CD871D}" dt="2024-02-25T17:38:09.790" v="336" actId="313"/>
          <ac:spMkLst>
            <pc:docMk/>
            <pc:sldMk cId="1046808042" sldId="260"/>
            <ac:spMk id="2" creationId="{AD7614B7-6865-44D9-3217-77AFCD3A21E2}"/>
          </ac:spMkLst>
        </pc:spChg>
      </pc:sldChg>
      <pc:sldChg chg="modSp mod">
        <pc:chgData name="Stiverson, Alexander" userId="4ca0c034-c923-4ea3-a71d-58933edd0d6c" providerId="ADAL" clId="{005E09BC-3ABD-4179-BAB0-F7FA88CD871D}" dt="2024-02-25T14:59:20.361" v="0" actId="20577"/>
        <pc:sldMkLst>
          <pc:docMk/>
          <pc:sldMk cId="3285185660" sldId="262"/>
        </pc:sldMkLst>
        <pc:spChg chg="mod">
          <ac:chgData name="Stiverson, Alexander" userId="4ca0c034-c923-4ea3-a71d-58933edd0d6c" providerId="ADAL" clId="{005E09BC-3ABD-4179-BAB0-F7FA88CD871D}" dt="2024-02-25T14:59:20.361" v="0" actId="20577"/>
          <ac:spMkLst>
            <pc:docMk/>
            <pc:sldMk cId="3285185660" sldId="262"/>
            <ac:spMk id="3" creationId="{DFB15501-41B8-540B-501C-756EAEA77C35}"/>
          </ac:spMkLst>
        </pc:spChg>
      </pc:sldChg>
      <pc:sldChg chg="addSp modSp mod">
        <pc:chgData name="Stiverson, Alexander" userId="4ca0c034-c923-4ea3-a71d-58933edd0d6c" providerId="ADAL" clId="{005E09BC-3ABD-4179-BAB0-F7FA88CD871D}" dt="2024-02-25T15:01:11.421" v="47" actId="113"/>
        <pc:sldMkLst>
          <pc:docMk/>
          <pc:sldMk cId="2766066762" sldId="265"/>
        </pc:sldMkLst>
        <pc:spChg chg="add mod">
          <ac:chgData name="Stiverson, Alexander" userId="4ca0c034-c923-4ea3-a71d-58933edd0d6c" providerId="ADAL" clId="{005E09BC-3ABD-4179-BAB0-F7FA88CD871D}" dt="2024-02-25T15:01:11.421" v="47" actId="113"/>
          <ac:spMkLst>
            <pc:docMk/>
            <pc:sldMk cId="2766066762" sldId="265"/>
            <ac:spMk id="6" creationId="{A1541AA9-869C-B311-66B9-0185130FF4D1}"/>
          </ac:spMkLst>
        </pc:spChg>
      </pc:sldChg>
      <pc:sldChg chg="modSp mod">
        <pc:chgData name="Stiverson, Alexander" userId="4ca0c034-c923-4ea3-a71d-58933edd0d6c" providerId="ADAL" clId="{005E09BC-3ABD-4179-BAB0-F7FA88CD871D}" dt="2024-02-25T15:16:53.240" v="89" actId="313"/>
        <pc:sldMkLst>
          <pc:docMk/>
          <pc:sldMk cId="1073122437" sldId="272"/>
        </pc:sldMkLst>
        <pc:spChg chg="mod">
          <ac:chgData name="Stiverson, Alexander" userId="4ca0c034-c923-4ea3-a71d-58933edd0d6c" providerId="ADAL" clId="{005E09BC-3ABD-4179-BAB0-F7FA88CD871D}" dt="2024-02-25T15:16:53.240" v="89" actId="313"/>
          <ac:spMkLst>
            <pc:docMk/>
            <pc:sldMk cId="1073122437" sldId="272"/>
            <ac:spMk id="2" creationId="{522F0785-D608-3848-A442-ECC988F80527}"/>
          </ac:spMkLst>
        </pc:spChg>
      </pc:sldChg>
      <pc:sldChg chg="modSp mod">
        <pc:chgData name="Stiverson, Alexander" userId="4ca0c034-c923-4ea3-a71d-58933edd0d6c" providerId="ADAL" clId="{005E09BC-3ABD-4179-BAB0-F7FA88CD871D}" dt="2024-02-28T15:25:41.838" v="4688" actId="20577"/>
        <pc:sldMkLst>
          <pc:docMk/>
          <pc:sldMk cId="3104592927" sldId="273"/>
        </pc:sldMkLst>
        <pc:spChg chg="mod">
          <ac:chgData name="Stiverson, Alexander" userId="4ca0c034-c923-4ea3-a71d-58933edd0d6c" providerId="ADAL" clId="{005E09BC-3ABD-4179-BAB0-F7FA88CD871D}" dt="2024-02-28T15:25:41.838" v="4688" actId="20577"/>
          <ac:spMkLst>
            <pc:docMk/>
            <pc:sldMk cId="3104592927" sldId="273"/>
            <ac:spMk id="3" creationId="{83A5493A-FEE0-8C11-013F-B85DB9ECBB76}"/>
          </ac:spMkLst>
        </pc:spChg>
      </pc:sldChg>
      <pc:sldChg chg="modSp mod">
        <pc:chgData name="Stiverson, Alexander" userId="4ca0c034-c923-4ea3-a71d-58933edd0d6c" providerId="ADAL" clId="{005E09BC-3ABD-4179-BAB0-F7FA88CD871D}" dt="2024-02-25T15:17:55.556" v="94" actId="20577"/>
        <pc:sldMkLst>
          <pc:docMk/>
          <pc:sldMk cId="255912779" sldId="274"/>
        </pc:sldMkLst>
        <pc:spChg chg="mod">
          <ac:chgData name="Stiverson, Alexander" userId="4ca0c034-c923-4ea3-a71d-58933edd0d6c" providerId="ADAL" clId="{005E09BC-3ABD-4179-BAB0-F7FA88CD871D}" dt="2024-02-25T15:17:55.556" v="94" actId="20577"/>
          <ac:spMkLst>
            <pc:docMk/>
            <pc:sldMk cId="255912779" sldId="274"/>
            <ac:spMk id="3" creationId="{919BC470-5B2F-C8EE-4968-34551C17A830}"/>
          </ac:spMkLst>
        </pc:spChg>
      </pc:sldChg>
      <pc:sldChg chg="del">
        <pc:chgData name="Stiverson, Alexander" userId="4ca0c034-c923-4ea3-a71d-58933edd0d6c" providerId="ADAL" clId="{005E09BC-3ABD-4179-BAB0-F7FA88CD871D}" dt="2024-02-25T17:22:05.157" v="126" actId="47"/>
        <pc:sldMkLst>
          <pc:docMk/>
          <pc:sldMk cId="1822183436" sldId="275"/>
        </pc:sldMkLst>
      </pc:sldChg>
      <pc:sldChg chg="addSp delSp modSp mod">
        <pc:chgData name="Stiverson, Alexander" userId="4ca0c034-c923-4ea3-a71d-58933edd0d6c" providerId="ADAL" clId="{005E09BC-3ABD-4179-BAB0-F7FA88CD871D}" dt="2024-02-28T15:32:31.280" v="4689" actId="33524"/>
        <pc:sldMkLst>
          <pc:docMk/>
          <pc:sldMk cId="1775822336" sldId="276"/>
        </pc:sldMkLst>
        <pc:spChg chg="mod">
          <ac:chgData name="Stiverson, Alexander" userId="4ca0c034-c923-4ea3-a71d-58933edd0d6c" providerId="ADAL" clId="{005E09BC-3ABD-4179-BAB0-F7FA88CD871D}" dt="2024-02-28T15:32:31.280" v="4689" actId="33524"/>
          <ac:spMkLst>
            <pc:docMk/>
            <pc:sldMk cId="1775822336" sldId="276"/>
            <ac:spMk id="2" creationId="{BCE4E1DD-909C-9905-C683-4DB717BD87F4}"/>
          </ac:spMkLst>
        </pc:spChg>
        <pc:spChg chg="del">
          <ac:chgData name="Stiverson, Alexander" userId="4ca0c034-c923-4ea3-a71d-58933edd0d6c" providerId="ADAL" clId="{005E09BC-3ABD-4179-BAB0-F7FA88CD871D}" dt="2024-02-25T22:34:44.851" v="2000" actId="478"/>
          <ac:spMkLst>
            <pc:docMk/>
            <pc:sldMk cId="1775822336" sldId="276"/>
            <ac:spMk id="3" creationId="{A789970B-5F33-B501-E6E1-A9A48DF38D34}"/>
          </ac:spMkLst>
        </pc:spChg>
        <pc:spChg chg="add mod">
          <ac:chgData name="Stiverson, Alexander" userId="4ca0c034-c923-4ea3-a71d-58933edd0d6c" providerId="ADAL" clId="{005E09BC-3ABD-4179-BAB0-F7FA88CD871D}" dt="2024-02-25T23:00:27.881" v="2212" actId="20577"/>
          <ac:spMkLst>
            <pc:docMk/>
            <pc:sldMk cId="1775822336" sldId="276"/>
            <ac:spMk id="4" creationId="{540BEA1C-1CAD-0B8F-D215-2FDD1269FE8E}"/>
          </ac:spMkLst>
        </pc:spChg>
      </pc:sldChg>
      <pc:sldChg chg="modSp mod">
        <pc:chgData name="Stiverson, Alexander" userId="4ca0c034-c923-4ea3-a71d-58933edd0d6c" providerId="ADAL" clId="{005E09BC-3ABD-4179-BAB0-F7FA88CD871D}" dt="2024-02-29T13:01:49.861" v="4801" actId="5793"/>
        <pc:sldMkLst>
          <pc:docMk/>
          <pc:sldMk cId="2983343282" sldId="277"/>
        </pc:sldMkLst>
        <pc:spChg chg="mod">
          <ac:chgData name="Stiverson, Alexander" userId="4ca0c034-c923-4ea3-a71d-58933edd0d6c" providerId="ADAL" clId="{005E09BC-3ABD-4179-BAB0-F7FA88CD871D}" dt="2024-02-25T23:02:27.989" v="2249" actId="20577"/>
          <ac:spMkLst>
            <pc:docMk/>
            <pc:sldMk cId="2983343282" sldId="277"/>
            <ac:spMk id="2" creationId="{727DF04E-F86A-D6B2-8078-D17BA9435E31}"/>
          </ac:spMkLst>
        </pc:spChg>
        <pc:spChg chg="mod">
          <ac:chgData name="Stiverson, Alexander" userId="4ca0c034-c923-4ea3-a71d-58933edd0d6c" providerId="ADAL" clId="{005E09BC-3ABD-4179-BAB0-F7FA88CD871D}" dt="2024-02-29T13:01:49.861" v="4801" actId="5793"/>
          <ac:spMkLst>
            <pc:docMk/>
            <pc:sldMk cId="2983343282" sldId="277"/>
            <ac:spMk id="3" creationId="{71F046F8-9FD5-009C-FC57-E45F285A6BB7}"/>
          </ac:spMkLst>
        </pc:spChg>
      </pc:sldChg>
      <pc:sldChg chg="modSp mod">
        <pc:chgData name="Stiverson, Alexander" userId="4ca0c034-c923-4ea3-a71d-58933edd0d6c" providerId="ADAL" clId="{005E09BC-3ABD-4179-BAB0-F7FA88CD871D}" dt="2024-02-29T22:14:12.915" v="4821" actId="5793"/>
        <pc:sldMkLst>
          <pc:docMk/>
          <pc:sldMk cId="955960705" sldId="278"/>
        </pc:sldMkLst>
        <pc:spChg chg="mod">
          <ac:chgData name="Stiverson, Alexander" userId="4ca0c034-c923-4ea3-a71d-58933edd0d6c" providerId="ADAL" clId="{005E09BC-3ABD-4179-BAB0-F7FA88CD871D}" dt="2024-02-29T22:14:12.915" v="4821" actId="5793"/>
          <ac:spMkLst>
            <pc:docMk/>
            <pc:sldMk cId="955960705" sldId="278"/>
            <ac:spMk id="3" creationId="{E7B7345B-814C-CD8C-6F98-E47CF826BC98}"/>
          </ac:spMkLst>
        </pc:spChg>
      </pc:sldChg>
      <pc:sldChg chg="modSp mod">
        <pc:chgData name="Stiverson, Alexander" userId="4ca0c034-c923-4ea3-a71d-58933edd0d6c" providerId="ADAL" clId="{005E09BC-3ABD-4179-BAB0-F7FA88CD871D}" dt="2024-02-28T15:18:34.513" v="4668" actId="20577"/>
        <pc:sldMkLst>
          <pc:docMk/>
          <pc:sldMk cId="2057999899" sldId="281"/>
        </pc:sldMkLst>
        <pc:spChg chg="mod">
          <ac:chgData name="Stiverson, Alexander" userId="4ca0c034-c923-4ea3-a71d-58933edd0d6c" providerId="ADAL" clId="{005E09BC-3ABD-4179-BAB0-F7FA88CD871D}" dt="2024-02-28T15:18:34.513" v="4668" actId="20577"/>
          <ac:spMkLst>
            <pc:docMk/>
            <pc:sldMk cId="2057999899" sldId="281"/>
            <ac:spMk id="2" creationId="{8D7778FC-57C6-D428-BC51-EC90D767D361}"/>
          </ac:spMkLst>
        </pc:spChg>
      </pc:sldChg>
      <pc:sldChg chg="modSp mod">
        <pc:chgData name="Stiverson, Alexander" userId="4ca0c034-c923-4ea3-a71d-58933edd0d6c" providerId="ADAL" clId="{005E09BC-3ABD-4179-BAB0-F7FA88CD871D}" dt="2024-02-25T22:36:12.107" v="2012" actId="20577"/>
        <pc:sldMkLst>
          <pc:docMk/>
          <pc:sldMk cId="932551330" sldId="287"/>
        </pc:sldMkLst>
        <pc:spChg chg="mod">
          <ac:chgData name="Stiverson, Alexander" userId="4ca0c034-c923-4ea3-a71d-58933edd0d6c" providerId="ADAL" clId="{005E09BC-3ABD-4179-BAB0-F7FA88CD871D}" dt="2024-02-25T22:36:12.107" v="2012" actId="20577"/>
          <ac:spMkLst>
            <pc:docMk/>
            <pc:sldMk cId="932551330" sldId="287"/>
            <ac:spMk id="4" creationId="{27E7B48B-ED80-BA28-36DA-F910B635EC7E}"/>
          </ac:spMkLst>
        </pc:spChg>
      </pc:sldChg>
      <pc:sldChg chg="modSp mod">
        <pc:chgData name="Stiverson, Alexander" userId="4ca0c034-c923-4ea3-a71d-58933edd0d6c" providerId="ADAL" clId="{005E09BC-3ABD-4179-BAB0-F7FA88CD871D}" dt="2024-02-25T15:03:11.848" v="74" actId="20577"/>
        <pc:sldMkLst>
          <pc:docMk/>
          <pc:sldMk cId="4268743238" sldId="288"/>
        </pc:sldMkLst>
        <pc:spChg chg="mod">
          <ac:chgData name="Stiverson, Alexander" userId="4ca0c034-c923-4ea3-a71d-58933edd0d6c" providerId="ADAL" clId="{005E09BC-3ABD-4179-BAB0-F7FA88CD871D}" dt="2024-02-25T15:03:11.848" v="74" actId="20577"/>
          <ac:spMkLst>
            <pc:docMk/>
            <pc:sldMk cId="4268743238" sldId="288"/>
            <ac:spMk id="2" creationId="{5EF89322-EB7B-4510-8B14-0337A9C9A280}"/>
          </ac:spMkLst>
        </pc:spChg>
      </pc:sldChg>
      <pc:sldChg chg="modSp mod">
        <pc:chgData name="Stiverson, Alexander" userId="4ca0c034-c923-4ea3-a71d-58933edd0d6c" providerId="ADAL" clId="{005E09BC-3ABD-4179-BAB0-F7FA88CD871D}" dt="2024-02-25T15:12:05.443" v="87" actId="20577"/>
        <pc:sldMkLst>
          <pc:docMk/>
          <pc:sldMk cId="3489850842" sldId="291"/>
        </pc:sldMkLst>
        <pc:spChg chg="mod">
          <ac:chgData name="Stiverson, Alexander" userId="4ca0c034-c923-4ea3-a71d-58933edd0d6c" providerId="ADAL" clId="{005E09BC-3ABD-4179-BAB0-F7FA88CD871D}" dt="2024-02-25T15:12:05.443" v="87" actId="20577"/>
          <ac:spMkLst>
            <pc:docMk/>
            <pc:sldMk cId="3489850842" sldId="291"/>
            <ac:spMk id="2" creationId="{5C3F3C8C-019B-7995-00D5-ABC162B6C58D}"/>
          </ac:spMkLst>
        </pc:spChg>
      </pc:sldChg>
      <pc:sldChg chg="modSp mod">
        <pc:chgData name="Stiverson, Alexander" userId="4ca0c034-c923-4ea3-a71d-58933edd0d6c" providerId="ADAL" clId="{005E09BC-3ABD-4179-BAB0-F7FA88CD871D}" dt="2024-02-28T15:22:13.176" v="4683" actId="313"/>
        <pc:sldMkLst>
          <pc:docMk/>
          <pc:sldMk cId="2495063594" sldId="292"/>
        </pc:sldMkLst>
        <pc:spChg chg="mod">
          <ac:chgData name="Stiverson, Alexander" userId="4ca0c034-c923-4ea3-a71d-58933edd0d6c" providerId="ADAL" clId="{005E09BC-3ABD-4179-BAB0-F7FA88CD871D}" dt="2024-02-28T15:22:13.176" v="4683" actId="313"/>
          <ac:spMkLst>
            <pc:docMk/>
            <pc:sldMk cId="2495063594" sldId="292"/>
            <ac:spMk id="3" creationId="{87F5140A-9425-7AE9-1399-1984E12C1FAC}"/>
          </ac:spMkLst>
        </pc:spChg>
      </pc:sldChg>
      <pc:sldChg chg="modSp mod">
        <pc:chgData name="Stiverson, Alexander" userId="4ca0c034-c923-4ea3-a71d-58933edd0d6c" providerId="ADAL" clId="{005E09BC-3ABD-4179-BAB0-F7FA88CD871D}" dt="2024-02-25T23:00:56.427" v="2218" actId="20577"/>
        <pc:sldMkLst>
          <pc:docMk/>
          <pc:sldMk cId="2942373088" sldId="293"/>
        </pc:sldMkLst>
        <pc:spChg chg="mod">
          <ac:chgData name="Stiverson, Alexander" userId="4ca0c034-c923-4ea3-a71d-58933edd0d6c" providerId="ADAL" clId="{005E09BC-3ABD-4179-BAB0-F7FA88CD871D}" dt="2024-02-25T23:00:56.427" v="2218" actId="20577"/>
          <ac:spMkLst>
            <pc:docMk/>
            <pc:sldMk cId="2942373088" sldId="293"/>
            <ac:spMk id="3" creationId="{68778565-A01B-20B6-7513-8D4F94FEFFFD}"/>
          </ac:spMkLst>
        </pc:spChg>
      </pc:sldChg>
      <pc:sldChg chg="del">
        <pc:chgData name="Stiverson, Alexander" userId="4ca0c034-c923-4ea3-a71d-58933edd0d6c" providerId="ADAL" clId="{005E09BC-3ABD-4179-BAB0-F7FA88CD871D}" dt="2024-02-25T15:15:55.213" v="88" actId="47"/>
        <pc:sldMkLst>
          <pc:docMk/>
          <pc:sldMk cId="1807015743" sldId="294"/>
        </pc:sldMkLst>
      </pc:sldChg>
      <pc:sldChg chg="modSp mod">
        <pc:chgData name="Stiverson, Alexander" userId="4ca0c034-c923-4ea3-a71d-58933edd0d6c" providerId="ADAL" clId="{005E09BC-3ABD-4179-BAB0-F7FA88CD871D}" dt="2024-02-25T15:18:07.716" v="96" actId="207"/>
        <pc:sldMkLst>
          <pc:docMk/>
          <pc:sldMk cId="513042677" sldId="297"/>
        </pc:sldMkLst>
        <pc:spChg chg="mod">
          <ac:chgData name="Stiverson, Alexander" userId="4ca0c034-c923-4ea3-a71d-58933edd0d6c" providerId="ADAL" clId="{005E09BC-3ABD-4179-BAB0-F7FA88CD871D}" dt="2024-02-25T15:18:07.716" v="96" actId="207"/>
          <ac:spMkLst>
            <pc:docMk/>
            <pc:sldMk cId="513042677" sldId="297"/>
            <ac:spMk id="2" creationId="{B996F9E9-EA1F-B7FB-4063-E2A74AB3FBFE}"/>
          </ac:spMkLst>
        </pc:spChg>
      </pc:sldChg>
      <pc:sldChg chg="modSp mod">
        <pc:chgData name="Stiverson, Alexander" userId="4ca0c034-c923-4ea3-a71d-58933edd0d6c" providerId="ADAL" clId="{005E09BC-3ABD-4179-BAB0-F7FA88CD871D}" dt="2024-02-25T15:18:48.082" v="100" actId="113"/>
        <pc:sldMkLst>
          <pc:docMk/>
          <pc:sldMk cId="4071224826" sldId="298"/>
        </pc:sldMkLst>
        <pc:spChg chg="mod">
          <ac:chgData name="Stiverson, Alexander" userId="4ca0c034-c923-4ea3-a71d-58933edd0d6c" providerId="ADAL" clId="{005E09BC-3ABD-4179-BAB0-F7FA88CD871D}" dt="2024-02-25T15:18:29.223" v="98" actId="122"/>
          <ac:spMkLst>
            <pc:docMk/>
            <pc:sldMk cId="4071224826" sldId="298"/>
            <ac:spMk id="2" creationId="{C8821D0E-995E-9929-E92C-9A0528A79E5D}"/>
          </ac:spMkLst>
        </pc:spChg>
        <pc:spChg chg="mod">
          <ac:chgData name="Stiverson, Alexander" userId="4ca0c034-c923-4ea3-a71d-58933edd0d6c" providerId="ADAL" clId="{005E09BC-3ABD-4179-BAB0-F7FA88CD871D}" dt="2024-02-25T15:18:48.082" v="100" actId="113"/>
          <ac:spMkLst>
            <pc:docMk/>
            <pc:sldMk cId="4071224826" sldId="298"/>
            <ac:spMk id="3" creationId="{89C8FCF6-3DB6-B22F-C131-12540BD6A7E2}"/>
          </ac:spMkLst>
        </pc:spChg>
      </pc:sldChg>
      <pc:sldChg chg="modSp mod">
        <pc:chgData name="Stiverson, Alexander" userId="4ca0c034-c923-4ea3-a71d-58933edd0d6c" providerId="ADAL" clId="{005E09BC-3ABD-4179-BAB0-F7FA88CD871D}" dt="2024-02-25T15:19:00.224" v="102" actId="207"/>
        <pc:sldMkLst>
          <pc:docMk/>
          <pc:sldMk cId="1985281647" sldId="299"/>
        </pc:sldMkLst>
        <pc:spChg chg="mod">
          <ac:chgData name="Stiverson, Alexander" userId="4ca0c034-c923-4ea3-a71d-58933edd0d6c" providerId="ADAL" clId="{005E09BC-3ABD-4179-BAB0-F7FA88CD871D}" dt="2024-02-25T15:19:00.224" v="102" actId="207"/>
          <ac:spMkLst>
            <pc:docMk/>
            <pc:sldMk cId="1985281647" sldId="299"/>
            <ac:spMk id="2" creationId="{3B398B8D-4752-565D-7844-BCFDCA1F6B70}"/>
          </ac:spMkLst>
        </pc:spChg>
      </pc:sldChg>
      <pc:sldChg chg="modSp mod">
        <pc:chgData name="Stiverson, Alexander" userId="4ca0c034-c923-4ea3-a71d-58933edd0d6c" providerId="ADAL" clId="{005E09BC-3ABD-4179-BAB0-F7FA88CD871D}" dt="2024-02-25T15:19:21.093" v="104" actId="122"/>
        <pc:sldMkLst>
          <pc:docMk/>
          <pc:sldMk cId="438921757" sldId="300"/>
        </pc:sldMkLst>
        <pc:spChg chg="mod">
          <ac:chgData name="Stiverson, Alexander" userId="4ca0c034-c923-4ea3-a71d-58933edd0d6c" providerId="ADAL" clId="{005E09BC-3ABD-4179-BAB0-F7FA88CD871D}" dt="2024-02-25T15:19:21.093" v="104" actId="122"/>
          <ac:spMkLst>
            <pc:docMk/>
            <pc:sldMk cId="438921757" sldId="300"/>
            <ac:spMk id="2" creationId="{F4CBC102-8287-5444-67C1-EFAEA92D1E7D}"/>
          </ac:spMkLst>
        </pc:spChg>
      </pc:sldChg>
      <pc:sldChg chg="modSp mod">
        <pc:chgData name="Stiverson, Alexander" userId="4ca0c034-c923-4ea3-a71d-58933edd0d6c" providerId="ADAL" clId="{005E09BC-3ABD-4179-BAB0-F7FA88CD871D}" dt="2024-02-25T15:19:40.800" v="106" actId="122"/>
        <pc:sldMkLst>
          <pc:docMk/>
          <pc:sldMk cId="4057753462" sldId="301"/>
        </pc:sldMkLst>
        <pc:spChg chg="mod">
          <ac:chgData name="Stiverson, Alexander" userId="4ca0c034-c923-4ea3-a71d-58933edd0d6c" providerId="ADAL" clId="{005E09BC-3ABD-4179-BAB0-F7FA88CD871D}" dt="2024-02-25T15:19:40.800" v="106" actId="122"/>
          <ac:spMkLst>
            <pc:docMk/>
            <pc:sldMk cId="4057753462" sldId="301"/>
            <ac:spMk id="2" creationId="{76C3E238-6FD8-DF38-0379-2B28E26B5268}"/>
          </ac:spMkLst>
        </pc:spChg>
      </pc:sldChg>
      <pc:sldChg chg="modSp mod">
        <pc:chgData name="Stiverson, Alexander" userId="4ca0c034-c923-4ea3-a71d-58933edd0d6c" providerId="ADAL" clId="{005E09BC-3ABD-4179-BAB0-F7FA88CD871D}" dt="2024-02-25T15:20:04.894" v="108" actId="122"/>
        <pc:sldMkLst>
          <pc:docMk/>
          <pc:sldMk cId="1287887485" sldId="302"/>
        </pc:sldMkLst>
        <pc:spChg chg="mod">
          <ac:chgData name="Stiverson, Alexander" userId="4ca0c034-c923-4ea3-a71d-58933edd0d6c" providerId="ADAL" clId="{005E09BC-3ABD-4179-BAB0-F7FA88CD871D}" dt="2024-02-25T15:20:04.894" v="108" actId="122"/>
          <ac:spMkLst>
            <pc:docMk/>
            <pc:sldMk cId="1287887485" sldId="302"/>
            <ac:spMk id="2" creationId="{CB12F048-F83B-1ED7-07F4-FBE501AE8C86}"/>
          </ac:spMkLst>
        </pc:spChg>
      </pc:sldChg>
      <pc:sldChg chg="modSp mod">
        <pc:chgData name="Stiverson, Alexander" userId="4ca0c034-c923-4ea3-a71d-58933edd0d6c" providerId="ADAL" clId="{005E09BC-3ABD-4179-BAB0-F7FA88CD871D}" dt="2024-02-25T15:20:15.975" v="110" actId="122"/>
        <pc:sldMkLst>
          <pc:docMk/>
          <pc:sldMk cId="2154559656" sldId="303"/>
        </pc:sldMkLst>
        <pc:spChg chg="mod">
          <ac:chgData name="Stiverson, Alexander" userId="4ca0c034-c923-4ea3-a71d-58933edd0d6c" providerId="ADAL" clId="{005E09BC-3ABD-4179-BAB0-F7FA88CD871D}" dt="2024-02-25T15:20:15.975" v="110" actId="122"/>
          <ac:spMkLst>
            <pc:docMk/>
            <pc:sldMk cId="2154559656" sldId="303"/>
            <ac:spMk id="2" creationId="{AB0D84D4-C3F5-D99E-3E80-CCE1AD82CEE7}"/>
          </ac:spMkLst>
        </pc:spChg>
      </pc:sldChg>
      <pc:sldChg chg="modSp mod">
        <pc:chgData name="Stiverson, Alexander" userId="4ca0c034-c923-4ea3-a71d-58933edd0d6c" providerId="ADAL" clId="{005E09BC-3ABD-4179-BAB0-F7FA88CD871D}" dt="2024-02-25T15:20:42.974" v="112" actId="122"/>
        <pc:sldMkLst>
          <pc:docMk/>
          <pc:sldMk cId="895111784" sldId="305"/>
        </pc:sldMkLst>
        <pc:spChg chg="mod">
          <ac:chgData name="Stiverson, Alexander" userId="4ca0c034-c923-4ea3-a71d-58933edd0d6c" providerId="ADAL" clId="{005E09BC-3ABD-4179-BAB0-F7FA88CD871D}" dt="2024-02-25T15:20:42.974" v="112" actId="122"/>
          <ac:spMkLst>
            <pc:docMk/>
            <pc:sldMk cId="895111784" sldId="305"/>
            <ac:spMk id="2" creationId="{0DC35E28-4252-660B-ABEE-0669A120BAEE}"/>
          </ac:spMkLst>
        </pc:spChg>
      </pc:sldChg>
      <pc:sldChg chg="modSp mod">
        <pc:chgData name="Stiverson, Alexander" userId="4ca0c034-c923-4ea3-a71d-58933edd0d6c" providerId="ADAL" clId="{005E09BC-3ABD-4179-BAB0-F7FA88CD871D}" dt="2024-02-25T18:49:37.833" v="797" actId="5793"/>
        <pc:sldMkLst>
          <pc:docMk/>
          <pc:sldMk cId="1582391890" sldId="306"/>
        </pc:sldMkLst>
        <pc:spChg chg="mod">
          <ac:chgData name="Stiverson, Alexander" userId="4ca0c034-c923-4ea3-a71d-58933edd0d6c" providerId="ADAL" clId="{005E09BC-3ABD-4179-BAB0-F7FA88CD871D}" dt="2024-02-25T15:20:57.927" v="114" actId="122"/>
          <ac:spMkLst>
            <pc:docMk/>
            <pc:sldMk cId="1582391890" sldId="306"/>
            <ac:spMk id="2" creationId="{4E5B3E51-39CA-010F-D209-8B12D23B5BFE}"/>
          </ac:spMkLst>
        </pc:spChg>
        <pc:spChg chg="mod">
          <ac:chgData name="Stiverson, Alexander" userId="4ca0c034-c923-4ea3-a71d-58933edd0d6c" providerId="ADAL" clId="{005E09BC-3ABD-4179-BAB0-F7FA88CD871D}" dt="2024-02-25T18:49:37.833" v="797" actId="5793"/>
          <ac:spMkLst>
            <pc:docMk/>
            <pc:sldMk cId="1582391890" sldId="306"/>
            <ac:spMk id="3" creationId="{0BF1DA91-F6D9-CC8C-0DA6-92C0FAD2D183}"/>
          </ac:spMkLst>
        </pc:spChg>
      </pc:sldChg>
      <pc:sldChg chg="modSp mod">
        <pc:chgData name="Stiverson, Alexander" userId="4ca0c034-c923-4ea3-a71d-58933edd0d6c" providerId="ADAL" clId="{005E09BC-3ABD-4179-BAB0-F7FA88CD871D}" dt="2024-02-25T15:21:19.289" v="116" actId="207"/>
        <pc:sldMkLst>
          <pc:docMk/>
          <pc:sldMk cId="4157625950" sldId="307"/>
        </pc:sldMkLst>
        <pc:spChg chg="mod">
          <ac:chgData name="Stiverson, Alexander" userId="4ca0c034-c923-4ea3-a71d-58933edd0d6c" providerId="ADAL" clId="{005E09BC-3ABD-4179-BAB0-F7FA88CD871D}" dt="2024-02-25T15:21:19.289" v="116" actId="207"/>
          <ac:spMkLst>
            <pc:docMk/>
            <pc:sldMk cId="4157625950" sldId="307"/>
            <ac:spMk id="2" creationId="{A09CAF92-35F7-053E-E1E2-5DBB680354A7}"/>
          </ac:spMkLst>
        </pc:spChg>
      </pc:sldChg>
      <pc:sldChg chg="modSp add mod">
        <pc:chgData name="Stiverson, Alexander" userId="4ca0c034-c923-4ea3-a71d-58933edd0d6c" providerId="ADAL" clId="{005E09BC-3ABD-4179-BAB0-F7FA88CD871D}" dt="2024-02-25T18:47:46.539" v="716" actId="5793"/>
        <pc:sldMkLst>
          <pc:docMk/>
          <pc:sldMk cId="2486199571" sldId="308"/>
        </pc:sldMkLst>
        <pc:spChg chg="mod">
          <ac:chgData name="Stiverson, Alexander" userId="4ca0c034-c923-4ea3-a71d-58933edd0d6c" providerId="ADAL" clId="{005E09BC-3ABD-4179-BAB0-F7FA88CD871D}" dt="2024-02-25T17:21:48.153" v="120" actId="122"/>
          <ac:spMkLst>
            <pc:docMk/>
            <pc:sldMk cId="2486199571" sldId="308"/>
            <ac:spMk id="2" creationId="{B8CDE38D-82C0-147A-72A8-9E135113F0E1}"/>
          </ac:spMkLst>
        </pc:spChg>
        <pc:spChg chg="mod">
          <ac:chgData name="Stiverson, Alexander" userId="4ca0c034-c923-4ea3-a71d-58933edd0d6c" providerId="ADAL" clId="{005E09BC-3ABD-4179-BAB0-F7FA88CD871D}" dt="2024-02-25T18:47:46.539" v="716" actId="5793"/>
          <ac:spMkLst>
            <pc:docMk/>
            <pc:sldMk cId="2486199571" sldId="308"/>
            <ac:spMk id="3" creationId="{052EF722-EA80-5324-4077-4550315DD3DF}"/>
          </ac:spMkLst>
        </pc:spChg>
      </pc:sldChg>
      <pc:sldChg chg="add">
        <pc:chgData name="Stiverson, Alexander" userId="4ca0c034-c923-4ea3-a71d-58933edd0d6c" providerId="ADAL" clId="{005E09BC-3ABD-4179-BAB0-F7FA88CD871D}" dt="2024-02-25T17:21:59.811" v="123"/>
        <pc:sldMkLst>
          <pc:docMk/>
          <pc:sldMk cId="2444187887" sldId="309"/>
        </pc:sldMkLst>
      </pc:sldChg>
      <pc:sldChg chg="add del">
        <pc:chgData name="Stiverson, Alexander" userId="4ca0c034-c923-4ea3-a71d-58933edd0d6c" providerId="ADAL" clId="{005E09BC-3ABD-4179-BAB0-F7FA88CD871D}" dt="2024-02-25T17:22:06.907" v="127" actId="47"/>
        <pc:sldMkLst>
          <pc:docMk/>
          <pc:sldMk cId="52179099" sldId="310"/>
        </pc:sldMkLst>
      </pc:sldChg>
      <pc:sldChg chg="modSp add mod">
        <pc:chgData name="Stiverson, Alexander" userId="4ca0c034-c923-4ea3-a71d-58933edd0d6c" providerId="ADAL" clId="{005E09BC-3ABD-4179-BAB0-F7FA88CD871D}" dt="2024-02-25T17:24:33.847" v="162" actId="207"/>
        <pc:sldMkLst>
          <pc:docMk/>
          <pc:sldMk cId="1702929073" sldId="310"/>
        </pc:sldMkLst>
        <pc:spChg chg="mod">
          <ac:chgData name="Stiverson, Alexander" userId="4ca0c034-c923-4ea3-a71d-58933edd0d6c" providerId="ADAL" clId="{005E09BC-3ABD-4179-BAB0-F7FA88CD871D}" dt="2024-02-25T17:24:33.847" v="162" actId="207"/>
          <ac:spMkLst>
            <pc:docMk/>
            <pc:sldMk cId="1702929073" sldId="310"/>
            <ac:spMk id="2" creationId="{CD5BF7C4-6FA6-3F6B-6CF6-6DC09D7F033F}"/>
          </ac:spMkLst>
        </pc:spChg>
      </pc:sldChg>
      <pc:sldChg chg="addSp modSp add mod">
        <pc:chgData name="Stiverson, Alexander" userId="4ca0c034-c923-4ea3-a71d-58933edd0d6c" providerId="ADAL" clId="{005E09BC-3ABD-4179-BAB0-F7FA88CD871D}" dt="2024-02-25T17:28:31.733" v="277" actId="14100"/>
        <pc:sldMkLst>
          <pc:docMk/>
          <pc:sldMk cId="389902231" sldId="311"/>
        </pc:sldMkLst>
        <pc:spChg chg="mod">
          <ac:chgData name="Stiverson, Alexander" userId="4ca0c034-c923-4ea3-a71d-58933edd0d6c" providerId="ADAL" clId="{005E09BC-3ABD-4179-BAB0-F7FA88CD871D}" dt="2024-02-25T17:23:52.482" v="160" actId="122"/>
          <ac:spMkLst>
            <pc:docMk/>
            <pc:sldMk cId="389902231" sldId="311"/>
            <ac:spMk id="2" creationId="{18B4368E-585C-2601-42A5-EC67759A8C54}"/>
          </ac:spMkLst>
        </pc:spChg>
        <pc:spChg chg="mod">
          <ac:chgData name="Stiverson, Alexander" userId="4ca0c034-c923-4ea3-a71d-58933edd0d6c" providerId="ADAL" clId="{005E09BC-3ABD-4179-BAB0-F7FA88CD871D}" dt="2024-02-25T17:22:17.343" v="132" actId="27636"/>
          <ac:spMkLst>
            <pc:docMk/>
            <pc:sldMk cId="389902231" sldId="311"/>
            <ac:spMk id="3" creationId="{88573502-2C2B-7580-47D8-E047E24D34C7}"/>
          </ac:spMkLst>
        </pc:spChg>
        <pc:spChg chg="add mod">
          <ac:chgData name="Stiverson, Alexander" userId="4ca0c034-c923-4ea3-a71d-58933edd0d6c" providerId="ADAL" clId="{005E09BC-3ABD-4179-BAB0-F7FA88CD871D}" dt="2024-02-25T17:28:31.733" v="277" actId="14100"/>
          <ac:spMkLst>
            <pc:docMk/>
            <pc:sldMk cId="389902231" sldId="311"/>
            <ac:spMk id="4" creationId="{0F146AA8-A8DE-C8D8-E35D-45C439883BB3}"/>
          </ac:spMkLst>
        </pc:spChg>
      </pc:sldChg>
      <pc:sldChg chg="modSp add mod">
        <pc:chgData name="Stiverson, Alexander" userId="4ca0c034-c923-4ea3-a71d-58933edd0d6c" providerId="ADAL" clId="{005E09BC-3ABD-4179-BAB0-F7FA88CD871D}" dt="2024-02-25T22:34:00.238" v="1963" actId="20577"/>
        <pc:sldMkLst>
          <pc:docMk/>
          <pc:sldMk cId="1400034476" sldId="312"/>
        </pc:sldMkLst>
        <pc:spChg chg="mod">
          <ac:chgData name="Stiverson, Alexander" userId="4ca0c034-c923-4ea3-a71d-58933edd0d6c" providerId="ADAL" clId="{005E09BC-3ABD-4179-BAB0-F7FA88CD871D}" dt="2024-02-25T17:23:41.068" v="158" actId="207"/>
          <ac:spMkLst>
            <pc:docMk/>
            <pc:sldMk cId="1400034476" sldId="312"/>
            <ac:spMk id="2" creationId="{B04FCA8D-2834-06DE-9F41-35AAA4FC36FF}"/>
          </ac:spMkLst>
        </pc:spChg>
        <pc:spChg chg="mod">
          <ac:chgData name="Stiverson, Alexander" userId="4ca0c034-c923-4ea3-a71d-58933edd0d6c" providerId="ADAL" clId="{005E09BC-3ABD-4179-BAB0-F7FA88CD871D}" dt="2024-02-25T22:34:00.238" v="1963" actId="20577"/>
          <ac:spMkLst>
            <pc:docMk/>
            <pc:sldMk cId="1400034476" sldId="312"/>
            <ac:spMk id="3" creationId="{F91E3DB2-096B-4FE1-EBD6-F4FEFDA7E0F6}"/>
          </ac:spMkLst>
        </pc:spChg>
      </pc:sldChg>
      <pc:sldChg chg="modSp add mod">
        <pc:chgData name="Stiverson, Alexander" userId="4ca0c034-c923-4ea3-a71d-58933edd0d6c" providerId="ADAL" clId="{005E09BC-3ABD-4179-BAB0-F7FA88CD871D}" dt="2024-02-25T17:23:09.639" v="153" actId="122"/>
        <pc:sldMkLst>
          <pc:docMk/>
          <pc:sldMk cId="4286444102" sldId="313"/>
        </pc:sldMkLst>
        <pc:spChg chg="mod">
          <ac:chgData name="Stiverson, Alexander" userId="4ca0c034-c923-4ea3-a71d-58933edd0d6c" providerId="ADAL" clId="{005E09BC-3ABD-4179-BAB0-F7FA88CD871D}" dt="2024-02-25T17:23:09.639" v="153" actId="122"/>
          <ac:spMkLst>
            <pc:docMk/>
            <pc:sldMk cId="4286444102" sldId="313"/>
            <ac:spMk id="2" creationId="{DC0A57EA-14B9-7B3A-E95B-3E74B6762795}"/>
          </ac:spMkLst>
        </pc:spChg>
      </pc:sldChg>
      <pc:sldChg chg="modSp add mod">
        <pc:chgData name="Stiverson, Alexander" userId="4ca0c034-c923-4ea3-a71d-58933edd0d6c" providerId="ADAL" clId="{005E09BC-3ABD-4179-BAB0-F7FA88CD871D}" dt="2024-02-25T18:02:41.269" v="370" actId="313"/>
        <pc:sldMkLst>
          <pc:docMk/>
          <pc:sldMk cId="3940318032" sldId="314"/>
        </pc:sldMkLst>
        <pc:spChg chg="mod">
          <ac:chgData name="Stiverson, Alexander" userId="4ca0c034-c923-4ea3-a71d-58933edd0d6c" providerId="ADAL" clId="{005E09BC-3ABD-4179-BAB0-F7FA88CD871D}" dt="2024-02-25T18:02:41.269" v="370" actId="313"/>
          <ac:spMkLst>
            <pc:docMk/>
            <pc:sldMk cId="3940318032" sldId="314"/>
            <ac:spMk id="2" creationId="{4570BCA2-77BF-3B67-61AB-28EDC9ABE9F8}"/>
          </ac:spMkLst>
        </pc:spChg>
      </pc:sldChg>
      <pc:sldChg chg="modSp add mod">
        <pc:chgData name="Stiverson, Alexander" userId="4ca0c034-c923-4ea3-a71d-58933edd0d6c" providerId="ADAL" clId="{005E09BC-3ABD-4179-BAB0-F7FA88CD871D}" dt="2024-02-25T17:23:15.300" v="154" actId="122"/>
        <pc:sldMkLst>
          <pc:docMk/>
          <pc:sldMk cId="3870023545" sldId="315"/>
        </pc:sldMkLst>
        <pc:spChg chg="mod">
          <ac:chgData name="Stiverson, Alexander" userId="4ca0c034-c923-4ea3-a71d-58933edd0d6c" providerId="ADAL" clId="{005E09BC-3ABD-4179-BAB0-F7FA88CD871D}" dt="2024-02-25T17:23:15.300" v="154" actId="122"/>
          <ac:spMkLst>
            <pc:docMk/>
            <pc:sldMk cId="3870023545" sldId="315"/>
            <ac:spMk id="2" creationId="{0A5D0034-8AB7-BEE6-DCDA-4753DD2F8750}"/>
          </ac:spMkLst>
        </pc:spChg>
        <pc:spChg chg="mod">
          <ac:chgData name="Stiverson, Alexander" userId="4ca0c034-c923-4ea3-a71d-58933edd0d6c" providerId="ADAL" clId="{005E09BC-3ABD-4179-BAB0-F7FA88CD871D}" dt="2024-02-25T17:22:35.745" v="142" actId="27636"/>
          <ac:spMkLst>
            <pc:docMk/>
            <pc:sldMk cId="3870023545" sldId="315"/>
            <ac:spMk id="3" creationId="{CA55C7BB-9E06-7728-3EFB-BE67A15F7AB7}"/>
          </ac:spMkLst>
        </pc:spChg>
      </pc:sldChg>
      <pc:sldChg chg="addSp delSp modSp add mod ord">
        <pc:chgData name="Stiverson, Alexander" userId="4ca0c034-c923-4ea3-a71d-58933edd0d6c" providerId="ADAL" clId="{005E09BC-3ABD-4179-BAB0-F7FA88CD871D}" dt="2024-02-25T23:00:01.075" v="2201" actId="14100"/>
        <pc:sldMkLst>
          <pc:docMk/>
          <pc:sldMk cId="2866584373" sldId="316"/>
        </pc:sldMkLst>
        <pc:spChg chg="mod">
          <ac:chgData name="Stiverson, Alexander" userId="4ca0c034-c923-4ea3-a71d-58933edd0d6c" providerId="ADAL" clId="{005E09BC-3ABD-4179-BAB0-F7FA88CD871D}" dt="2024-02-25T22:53:01.334" v="2041" actId="20577"/>
          <ac:spMkLst>
            <pc:docMk/>
            <pc:sldMk cId="2866584373" sldId="316"/>
            <ac:spMk id="2" creationId="{596D44AD-FA6F-6562-62B4-F0932BBD54F7}"/>
          </ac:spMkLst>
        </pc:spChg>
        <pc:spChg chg="mod">
          <ac:chgData name="Stiverson, Alexander" userId="4ca0c034-c923-4ea3-a71d-58933edd0d6c" providerId="ADAL" clId="{005E09BC-3ABD-4179-BAB0-F7FA88CD871D}" dt="2024-02-25T23:00:01.075" v="2201" actId="14100"/>
          <ac:spMkLst>
            <pc:docMk/>
            <pc:sldMk cId="2866584373" sldId="316"/>
            <ac:spMk id="3" creationId="{E932ED37-FF56-DB1E-64CA-4CAC3707C1EC}"/>
          </ac:spMkLst>
        </pc:spChg>
        <pc:picChg chg="add del mod">
          <ac:chgData name="Stiverson, Alexander" userId="4ca0c034-c923-4ea3-a71d-58933edd0d6c" providerId="ADAL" clId="{005E09BC-3ABD-4179-BAB0-F7FA88CD871D}" dt="2024-02-25T22:59:57.155" v="2200" actId="478"/>
          <ac:picMkLst>
            <pc:docMk/>
            <pc:sldMk cId="2866584373" sldId="316"/>
            <ac:picMk id="4" creationId="{4C2CDDDA-8E8C-2518-2C4D-5B36F676FCFF}"/>
          </ac:picMkLst>
        </pc:picChg>
      </pc:sldChg>
      <pc:sldChg chg="addSp modSp add mod">
        <pc:chgData name="Stiverson, Alexander" userId="4ca0c034-c923-4ea3-a71d-58933edd0d6c" providerId="ADAL" clId="{005E09BC-3ABD-4179-BAB0-F7FA88CD871D}" dt="2024-02-25T17:32:34.393" v="280" actId="1076"/>
        <pc:sldMkLst>
          <pc:docMk/>
          <pc:sldMk cId="2550913796" sldId="317"/>
        </pc:sldMkLst>
        <pc:spChg chg="mod">
          <ac:chgData name="Stiverson, Alexander" userId="4ca0c034-c923-4ea3-a71d-58933edd0d6c" providerId="ADAL" clId="{005E09BC-3ABD-4179-BAB0-F7FA88CD871D}" dt="2024-02-25T17:23:26.122" v="156" actId="122"/>
          <ac:spMkLst>
            <pc:docMk/>
            <pc:sldMk cId="2550913796" sldId="317"/>
            <ac:spMk id="2" creationId="{B3BF747D-5DB6-A73C-FFB2-233FE720AF5D}"/>
          </ac:spMkLst>
        </pc:spChg>
        <pc:spChg chg="mod">
          <ac:chgData name="Stiverson, Alexander" userId="4ca0c034-c923-4ea3-a71d-58933edd0d6c" providerId="ADAL" clId="{005E09BC-3ABD-4179-BAB0-F7FA88CD871D}" dt="2024-02-25T17:22:39.740" v="148" actId="27636"/>
          <ac:spMkLst>
            <pc:docMk/>
            <pc:sldMk cId="2550913796" sldId="317"/>
            <ac:spMk id="3" creationId="{9E175562-CA8C-9AE3-AD35-A81EF3297458}"/>
          </ac:spMkLst>
        </pc:spChg>
        <pc:picChg chg="add mod">
          <ac:chgData name="Stiverson, Alexander" userId="4ca0c034-c923-4ea3-a71d-58933edd0d6c" providerId="ADAL" clId="{005E09BC-3ABD-4179-BAB0-F7FA88CD871D}" dt="2024-02-25T17:32:34.393" v="280" actId="1076"/>
          <ac:picMkLst>
            <pc:docMk/>
            <pc:sldMk cId="2550913796" sldId="317"/>
            <ac:picMk id="4" creationId="{0B2D8388-327A-C565-A92C-12470E4BC362}"/>
          </ac:picMkLst>
        </pc:picChg>
      </pc:sldChg>
      <pc:sldChg chg="addSp modSp new mod">
        <pc:chgData name="Stiverson, Alexander" userId="4ca0c034-c923-4ea3-a71d-58933edd0d6c" providerId="ADAL" clId="{005E09BC-3ABD-4179-BAB0-F7FA88CD871D}" dt="2024-02-25T22:30:21.324" v="1731" actId="1076"/>
        <pc:sldMkLst>
          <pc:docMk/>
          <pc:sldMk cId="2954081222" sldId="318"/>
        </pc:sldMkLst>
        <pc:spChg chg="mod">
          <ac:chgData name="Stiverson, Alexander" userId="4ca0c034-c923-4ea3-a71d-58933edd0d6c" providerId="ADAL" clId="{005E09BC-3ABD-4179-BAB0-F7FA88CD871D}" dt="2024-02-25T19:02:28.517" v="827" actId="20577"/>
          <ac:spMkLst>
            <pc:docMk/>
            <pc:sldMk cId="2954081222" sldId="318"/>
            <ac:spMk id="2" creationId="{EF05ED07-E844-D32F-D8E0-1AF5CD53DBC3}"/>
          </ac:spMkLst>
        </pc:spChg>
        <pc:spChg chg="mod">
          <ac:chgData name="Stiverson, Alexander" userId="4ca0c034-c923-4ea3-a71d-58933edd0d6c" providerId="ADAL" clId="{005E09BC-3ABD-4179-BAB0-F7FA88CD871D}" dt="2024-02-25T22:29:22.810" v="1729" actId="20577"/>
          <ac:spMkLst>
            <pc:docMk/>
            <pc:sldMk cId="2954081222" sldId="318"/>
            <ac:spMk id="3" creationId="{ED176622-9BBE-AA71-2DC7-4C260452C7F6}"/>
          </ac:spMkLst>
        </pc:spChg>
        <pc:picChg chg="add mod">
          <ac:chgData name="Stiverson, Alexander" userId="4ca0c034-c923-4ea3-a71d-58933edd0d6c" providerId="ADAL" clId="{005E09BC-3ABD-4179-BAB0-F7FA88CD871D}" dt="2024-02-25T22:30:21.324" v="1731" actId="1076"/>
          <ac:picMkLst>
            <pc:docMk/>
            <pc:sldMk cId="2954081222" sldId="318"/>
            <ac:picMk id="4" creationId="{FB747BE0-31A8-42E3-F2EC-CB3484D68510}"/>
          </ac:picMkLst>
        </pc:picChg>
      </pc:sldChg>
      <pc:sldChg chg="addSp delSp modSp new mod">
        <pc:chgData name="Stiverson, Alexander" userId="4ca0c034-c923-4ea3-a71d-58933edd0d6c" providerId="ADAL" clId="{005E09BC-3ABD-4179-BAB0-F7FA88CD871D}" dt="2024-02-25T22:30:52.305" v="1734" actId="20577"/>
        <pc:sldMkLst>
          <pc:docMk/>
          <pc:sldMk cId="740931133" sldId="319"/>
        </pc:sldMkLst>
        <pc:spChg chg="mod">
          <ac:chgData name="Stiverson, Alexander" userId="4ca0c034-c923-4ea3-a71d-58933edd0d6c" providerId="ADAL" clId="{005E09BC-3ABD-4179-BAB0-F7FA88CD871D}" dt="2024-02-25T19:04:43.485" v="1106" actId="20577"/>
          <ac:spMkLst>
            <pc:docMk/>
            <pc:sldMk cId="740931133" sldId="319"/>
            <ac:spMk id="2" creationId="{1DAAB5AD-0CC6-0090-076E-B11E4AFEF5EB}"/>
          </ac:spMkLst>
        </pc:spChg>
        <pc:spChg chg="del">
          <ac:chgData name="Stiverson, Alexander" userId="4ca0c034-c923-4ea3-a71d-58933edd0d6c" providerId="ADAL" clId="{005E09BC-3ABD-4179-BAB0-F7FA88CD871D}" dt="2024-02-25T19:04:46.640" v="1107" actId="478"/>
          <ac:spMkLst>
            <pc:docMk/>
            <pc:sldMk cId="740931133" sldId="319"/>
            <ac:spMk id="3" creationId="{38E491E7-FD04-A7AB-46A6-65F82DB543C8}"/>
          </ac:spMkLst>
        </pc:spChg>
        <pc:spChg chg="add mod">
          <ac:chgData name="Stiverson, Alexander" userId="4ca0c034-c923-4ea3-a71d-58933edd0d6c" providerId="ADAL" clId="{005E09BC-3ABD-4179-BAB0-F7FA88CD871D}" dt="2024-02-25T22:30:52.305" v="1734" actId="20577"/>
          <ac:spMkLst>
            <pc:docMk/>
            <pc:sldMk cId="740931133" sldId="319"/>
            <ac:spMk id="5" creationId="{D82B33EE-9F4F-64E1-7BF5-762A4956F924}"/>
          </ac:spMkLst>
        </pc:spChg>
        <pc:picChg chg="add del mod">
          <ac:chgData name="Stiverson, Alexander" userId="4ca0c034-c923-4ea3-a71d-58933edd0d6c" providerId="ADAL" clId="{005E09BC-3ABD-4179-BAB0-F7FA88CD871D}" dt="2024-02-25T19:24:35.816" v="1472" actId="478"/>
          <ac:picMkLst>
            <pc:docMk/>
            <pc:sldMk cId="740931133" sldId="319"/>
            <ac:picMk id="4" creationId="{9C4C88E0-0168-5EDE-A0CD-0587DDF618E8}"/>
          </ac:picMkLst>
        </pc:picChg>
        <pc:picChg chg="add mod">
          <ac:chgData name="Stiverson, Alexander" userId="4ca0c034-c923-4ea3-a71d-58933edd0d6c" providerId="ADAL" clId="{005E09BC-3ABD-4179-BAB0-F7FA88CD871D}" dt="2024-02-25T19:24:47.766" v="1477" actId="1076"/>
          <ac:picMkLst>
            <pc:docMk/>
            <pc:sldMk cId="740931133" sldId="319"/>
            <ac:picMk id="1026" creationId="{8B319203-1DE8-EFAA-A115-9E2DE0FBB5E2}"/>
          </ac:picMkLst>
        </pc:picChg>
      </pc:sldChg>
      <pc:sldChg chg="modSp new del mod">
        <pc:chgData name="Stiverson, Alexander" userId="4ca0c034-c923-4ea3-a71d-58933edd0d6c" providerId="ADAL" clId="{005E09BC-3ABD-4179-BAB0-F7FA88CD871D}" dt="2024-02-25T18:48:30.253" v="726" actId="47"/>
        <pc:sldMkLst>
          <pc:docMk/>
          <pc:sldMk cId="891352351" sldId="319"/>
        </pc:sldMkLst>
        <pc:spChg chg="mod">
          <ac:chgData name="Stiverson, Alexander" userId="4ca0c034-c923-4ea3-a71d-58933edd0d6c" providerId="ADAL" clId="{005E09BC-3ABD-4179-BAB0-F7FA88CD871D}" dt="2024-02-25T18:48:26.441" v="725" actId="20577"/>
          <ac:spMkLst>
            <pc:docMk/>
            <pc:sldMk cId="891352351" sldId="319"/>
            <ac:spMk id="2" creationId="{699B5D45-84F3-C822-6F8C-BB01196E44AA}"/>
          </ac:spMkLst>
        </pc:spChg>
      </pc:sldChg>
      <pc:sldChg chg="addSp modSp new mod">
        <pc:chgData name="Stiverson, Alexander" userId="4ca0c034-c923-4ea3-a71d-58933edd0d6c" providerId="ADAL" clId="{005E09BC-3ABD-4179-BAB0-F7FA88CD871D}" dt="2024-02-25T19:29:12.245" v="1639" actId="27636"/>
        <pc:sldMkLst>
          <pc:docMk/>
          <pc:sldMk cId="933076326" sldId="320"/>
        </pc:sldMkLst>
        <pc:spChg chg="mod">
          <ac:chgData name="Stiverson, Alexander" userId="4ca0c034-c923-4ea3-a71d-58933edd0d6c" providerId="ADAL" clId="{005E09BC-3ABD-4179-BAB0-F7FA88CD871D}" dt="2024-02-25T19:25:28.081" v="1494" actId="20577"/>
          <ac:spMkLst>
            <pc:docMk/>
            <pc:sldMk cId="933076326" sldId="320"/>
            <ac:spMk id="2" creationId="{72219898-0784-D60C-87BB-6BCA0F3BD0CC}"/>
          </ac:spMkLst>
        </pc:spChg>
        <pc:spChg chg="mod">
          <ac:chgData name="Stiverson, Alexander" userId="4ca0c034-c923-4ea3-a71d-58933edd0d6c" providerId="ADAL" clId="{005E09BC-3ABD-4179-BAB0-F7FA88CD871D}" dt="2024-02-25T19:29:12.245" v="1639" actId="27636"/>
          <ac:spMkLst>
            <pc:docMk/>
            <pc:sldMk cId="933076326" sldId="320"/>
            <ac:spMk id="3" creationId="{EAB8ED91-9D57-A4CE-F501-3CDEBFD4B6B4}"/>
          </ac:spMkLst>
        </pc:spChg>
        <pc:picChg chg="add mod">
          <ac:chgData name="Stiverson, Alexander" userId="4ca0c034-c923-4ea3-a71d-58933edd0d6c" providerId="ADAL" clId="{005E09BC-3ABD-4179-BAB0-F7FA88CD871D}" dt="2024-02-25T19:25:37.497" v="1497" actId="1076"/>
          <ac:picMkLst>
            <pc:docMk/>
            <pc:sldMk cId="933076326" sldId="320"/>
            <ac:picMk id="4" creationId="{95A78A6B-391A-B511-B283-C57F50FAF9C0}"/>
          </ac:picMkLst>
        </pc:picChg>
      </pc:sldChg>
      <pc:sldChg chg="addSp delSp modSp new mod">
        <pc:chgData name="Stiverson, Alexander" userId="4ca0c034-c923-4ea3-a71d-58933edd0d6c" providerId="ADAL" clId="{005E09BC-3ABD-4179-BAB0-F7FA88CD871D}" dt="2024-02-25T22:59:48.180" v="2199" actId="20577"/>
        <pc:sldMkLst>
          <pc:docMk/>
          <pc:sldMk cId="3973570382" sldId="321"/>
        </pc:sldMkLst>
        <pc:spChg chg="mod">
          <ac:chgData name="Stiverson, Alexander" userId="4ca0c034-c923-4ea3-a71d-58933edd0d6c" providerId="ADAL" clId="{005E09BC-3ABD-4179-BAB0-F7FA88CD871D}" dt="2024-02-25T22:59:48.180" v="2199" actId="20577"/>
          <ac:spMkLst>
            <pc:docMk/>
            <pc:sldMk cId="3973570382" sldId="321"/>
            <ac:spMk id="2" creationId="{D2099EB8-6753-EDBA-33E2-32D17C1D8A6F}"/>
          </ac:spMkLst>
        </pc:spChg>
        <pc:spChg chg="del">
          <ac:chgData name="Stiverson, Alexander" userId="4ca0c034-c923-4ea3-a71d-58933edd0d6c" providerId="ADAL" clId="{005E09BC-3ABD-4179-BAB0-F7FA88CD871D}" dt="2024-02-25T22:57:59.761" v="2128"/>
          <ac:spMkLst>
            <pc:docMk/>
            <pc:sldMk cId="3973570382" sldId="321"/>
            <ac:spMk id="3" creationId="{00D9ADEB-3D5F-7979-11B6-20EA9825EA96}"/>
          </ac:spMkLst>
        </pc:spChg>
        <pc:spChg chg="add mod">
          <ac:chgData name="Stiverson, Alexander" userId="4ca0c034-c923-4ea3-a71d-58933edd0d6c" providerId="ADAL" clId="{005E09BC-3ABD-4179-BAB0-F7FA88CD871D}" dt="2024-02-25T22:59:36.547" v="2164" actId="207"/>
          <ac:spMkLst>
            <pc:docMk/>
            <pc:sldMk cId="3973570382" sldId="321"/>
            <ac:spMk id="6" creationId="{F0591F0D-15B8-930D-80A1-841C13FC66D6}"/>
          </ac:spMkLst>
        </pc:spChg>
        <pc:picChg chg="add mod">
          <ac:chgData name="Stiverson, Alexander" userId="4ca0c034-c923-4ea3-a71d-58933edd0d6c" providerId="ADAL" clId="{005E09BC-3ABD-4179-BAB0-F7FA88CD871D}" dt="2024-02-25T22:58:03.915" v="2130" actId="1076"/>
          <ac:picMkLst>
            <pc:docMk/>
            <pc:sldMk cId="3973570382" sldId="321"/>
            <ac:picMk id="4" creationId="{5CB956D3-4BE5-A2B2-251B-4F21547C7EA0}"/>
          </ac:picMkLst>
        </pc:picChg>
      </pc:sldChg>
      <pc:sldChg chg="modSp new mod">
        <pc:chgData name="Stiverson, Alexander" userId="4ca0c034-c923-4ea3-a71d-58933edd0d6c" providerId="ADAL" clId="{005E09BC-3ABD-4179-BAB0-F7FA88CD871D}" dt="2024-02-25T23:08:55.959" v="3429" actId="20577"/>
        <pc:sldMkLst>
          <pc:docMk/>
          <pc:sldMk cId="2771738060" sldId="322"/>
        </pc:sldMkLst>
        <pc:spChg chg="mod">
          <ac:chgData name="Stiverson, Alexander" userId="4ca0c034-c923-4ea3-a71d-58933edd0d6c" providerId="ADAL" clId="{005E09BC-3ABD-4179-BAB0-F7FA88CD871D}" dt="2024-02-25T23:07:31.401" v="3112" actId="20577"/>
          <ac:spMkLst>
            <pc:docMk/>
            <pc:sldMk cId="2771738060" sldId="322"/>
            <ac:spMk id="2" creationId="{4F604F93-720F-EA9A-E92A-0619A49E7AAD}"/>
          </ac:spMkLst>
        </pc:spChg>
        <pc:spChg chg="mod">
          <ac:chgData name="Stiverson, Alexander" userId="4ca0c034-c923-4ea3-a71d-58933edd0d6c" providerId="ADAL" clId="{005E09BC-3ABD-4179-BAB0-F7FA88CD871D}" dt="2024-02-25T23:08:55.959" v="3429" actId="20577"/>
          <ac:spMkLst>
            <pc:docMk/>
            <pc:sldMk cId="2771738060" sldId="322"/>
            <ac:spMk id="3" creationId="{C69EF2DA-712A-7F47-9B54-657C18B117C4}"/>
          </ac:spMkLst>
        </pc:spChg>
      </pc:sldChg>
      <pc:sldChg chg="modSp new mod">
        <pc:chgData name="Stiverson, Alexander" userId="4ca0c034-c923-4ea3-a71d-58933edd0d6c" providerId="ADAL" clId="{005E09BC-3ABD-4179-BAB0-F7FA88CD871D}" dt="2024-02-25T23:11:18.869" v="3698" actId="20577"/>
        <pc:sldMkLst>
          <pc:docMk/>
          <pc:sldMk cId="1782347880" sldId="323"/>
        </pc:sldMkLst>
        <pc:spChg chg="mod">
          <ac:chgData name="Stiverson, Alexander" userId="4ca0c034-c923-4ea3-a71d-58933edd0d6c" providerId="ADAL" clId="{005E09BC-3ABD-4179-BAB0-F7FA88CD871D}" dt="2024-02-25T23:09:11.737" v="3445" actId="20577"/>
          <ac:spMkLst>
            <pc:docMk/>
            <pc:sldMk cId="1782347880" sldId="323"/>
            <ac:spMk id="2" creationId="{EEF142A8-FAF1-54E0-CF00-3F427207A370}"/>
          </ac:spMkLst>
        </pc:spChg>
        <pc:spChg chg="mod">
          <ac:chgData name="Stiverson, Alexander" userId="4ca0c034-c923-4ea3-a71d-58933edd0d6c" providerId="ADAL" clId="{005E09BC-3ABD-4179-BAB0-F7FA88CD871D}" dt="2024-02-25T23:11:18.869" v="3698" actId="20577"/>
          <ac:spMkLst>
            <pc:docMk/>
            <pc:sldMk cId="1782347880" sldId="323"/>
            <ac:spMk id="3" creationId="{E8DD25D2-2FA9-B73C-74EF-1F70AD791428}"/>
          </ac:spMkLst>
        </pc:spChg>
      </pc:sldChg>
      <pc:sldChg chg="modSp new mod">
        <pc:chgData name="Stiverson, Alexander" userId="4ca0c034-c923-4ea3-a71d-58933edd0d6c" providerId="ADAL" clId="{005E09BC-3ABD-4179-BAB0-F7FA88CD871D}" dt="2024-02-25T23:16:13.887" v="4176" actId="20577"/>
        <pc:sldMkLst>
          <pc:docMk/>
          <pc:sldMk cId="2388522285" sldId="324"/>
        </pc:sldMkLst>
        <pc:spChg chg="mod">
          <ac:chgData name="Stiverson, Alexander" userId="4ca0c034-c923-4ea3-a71d-58933edd0d6c" providerId="ADAL" clId="{005E09BC-3ABD-4179-BAB0-F7FA88CD871D}" dt="2024-02-25T23:11:38.293" v="3724" actId="20577"/>
          <ac:spMkLst>
            <pc:docMk/>
            <pc:sldMk cId="2388522285" sldId="324"/>
            <ac:spMk id="2" creationId="{B0DBFC9C-BD5E-A519-45AE-6C73E5532DCB}"/>
          </ac:spMkLst>
        </pc:spChg>
        <pc:spChg chg="mod">
          <ac:chgData name="Stiverson, Alexander" userId="4ca0c034-c923-4ea3-a71d-58933edd0d6c" providerId="ADAL" clId="{005E09BC-3ABD-4179-BAB0-F7FA88CD871D}" dt="2024-02-25T23:16:13.887" v="4176" actId="20577"/>
          <ac:spMkLst>
            <pc:docMk/>
            <pc:sldMk cId="2388522285" sldId="324"/>
            <ac:spMk id="3" creationId="{AD53D943-3845-D7D8-7216-41D0821A9B01}"/>
          </ac:spMkLst>
        </pc:spChg>
      </pc:sldChg>
      <pc:sldChg chg="modSp new del mod">
        <pc:chgData name="Stiverson, Alexander" userId="4ca0c034-c923-4ea3-a71d-58933edd0d6c" providerId="ADAL" clId="{005E09BC-3ABD-4179-BAB0-F7FA88CD871D}" dt="2024-02-27T23:44:51.979" v="4645" actId="47"/>
        <pc:sldMkLst>
          <pc:docMk/>
          <pc:sldMk cId="1655604157" sldId="325"/>
        </pc:sldMkLst>
        <pc:spChg chg="mod">
          <ac:chgData name="Stiverson, Alexander" userId="4ca0c034-c923-4ea3-a71d-58933edd0d6c" providerId="ADAL" clId="{005E09BC-3ABD-4179-BAB0-F7FA88CD871D}" dt="2024-02-25T23:16:59.388" v="4195" actId="20577"/>
          <ac:spMkLst>
            <pc:docMk/>
            <pc:sldMk cId="1655604157" sldId="325"/>
            <ac:spMk id="2" creationId="{85F77879-3CED-7433-3536-BDA554F7CB93}"/>
          </ac:spMkLst>
        </pc:spChg>
        <pc:spChg chg="mod">
          <ac:chgData name="Stiverson, Alexander" userId="4ca0c034-c923-4ea3-a71d-58933edd0d6c" providerId="ADAL" clId="{005E09BC-3ABD-4179-BAB0-F7FA88CD871D}" dt="2024-02-27T23:44:48.954" v="4644" actId="5793"/>
          <ac:spMkLst>
            <pc:docMk/>
            <pc:sldMk cId="1655604157" sldId="325"/>
            <ac:spMk id="3" creationId="{180BB976-DCF6-173A-7D96-D23A97345D29}"/>
          </ac:spMkLst>
        </pc:spChg>
      </pc:sldChg>
      <pc:sldChg chg="modSp new mod">
        <pc:chgData name="Stiverson, Alexander" userId="4ca0c034-c923-4ea3-a71d-58933edd0d6c" providerId="ADAL" clId="{005E09BC-3ABD-4179-BAB0-F7FA88CD871D}" dt="2024-02-25T23:20:27.960" v="4631" actId="20577"/>
        <pc:sldMkLst>
          <pc:docMk/>
          <pc:sldMk cId="370524794" sldId="326"/>
        </pc:sldMkLst>
        <pc:spChg chg="mod">
          <ac:chgData name="Stiverson, Alexander" userId="4ca0c034-c923-4ea3-a71d-58933edd0d6c" providerId="ADAL" clId="{005E09BC-3ABD-4179-BAB0-F7FA88CD871D}" dt="2024-02-25T23:17:44.015" v="4216" actId="20577"/>
          <ac:spMkLst>
            <pc:docMk/>
            <pc:sldMk cId="370524794" sldId="326"/>
            <ac:spMk id="2" creationId="{E6B47BD8-1F0A-3056-F37B-0D05D625699C}"/>
          </ac:spMkLst>
        </pc:spChg>
        <pc:spChg chg="mod">
          <ac:chgData name="Stiverson, Alexander" userId="4ca0c034-c923-4ea3-a71d-58933edd0d6c" providerId="ADAL" clId="{005E09BC-3ABD-4179-BAB0-F7FA88CD871D}" dt="2024-02-25T23:20:27.960" v="4631" actId="20577"/>
          <ac:spMkLst>
            <pc:docMk/>
            <pc:sldMk cId="370524794" sldId="326"/>
            <ac:spMk id="3" creationId="{9CE27492-F8B5-3A52-B87D-D9D655682E25}"/>
          </ac:spMkLst>
        </pc:spChg>
      </pc:sldChg>
      <pc:sldChg chg="modSp new mod">
        <pc:chgData name="Stiverson, Alexander" userId="4ca0c034-c923-4ea3-a71d-58933edd0d6c" providerId="ADAL" clId="{005E09BC-3ABD-4179-BAB0-F7FA88CD871D}" dt="2024-02-29T22:09:17.858" v="4817" actId="403"/>
        <pc:sldMkLst>
          <pc:docMk/>
          <pc:sldMk cId="4706993" sldId="327"/>
        </pc:sldMkLst>
        <pc:spChg chg="mod">
          <ac:chgData name="Stiverson, Alexander" userId="4ca0c034-c923-4ea3-a71d-58933edd0d6c" providerId="ADAL" clId="{005E09BC-3ABD-4179-BAB0-F7FA88CD871D}" dt="2024-02-28T15:16:22.385" v="4660" actId="20577"/>
          <ac:spMkLst>
            <pc:docMk/>
            <pc:sldMk cId="4706993" sldId="327"/>
            <ac:spMk id="2" creationId="{2B916D4F-5C09-1575-197F-241179D64662}"/>
          </ac:spMkLst>
        </pc:spChg>
        <pc:spChg chg="mod">
          <ac:chgData name="Stiverson, Alexander" userId="4ca0c034-c923-4ea3-a71d-58933edd0d6c" providerId="ADAL" clId="{005E09BC-3ABD-4179-BAB0-F7FA88CD871D}" dt="2024-02-29T22:09:17.858" v="4817" actId="403"/>
          <ac:spMkLst>
            <pc:docMk/>
            <pc:sldMk cId="4706993" sldId="327"/>
            <ac:spMk id="3" creationId="{B40A2FF2-7994-F298-B46A-6DA539558095}"/>
          </ac:spMkLst>
        </pc:spChg>
      </pc:sldChg>
      <pc:sldChg chg="new del">
        <pc:chgData name="Stiverson, Alexander" userId="4ca0c034-c923-4ea3-a71d-58933edd0d6c" providerId="ADAL" clId="{005E09BC-3ABD-4179-BAB0-F7FA88CD871D}" dt="2024-02-27T23:44:53.438" v="4646" actId="47"/>
        <pc:sldMkLst>
          <pc:docMk/>
          <pc:sldMk cId="239030852" sldId="327"/>
        </pc:sldMkLst>
      </pc:sldChg>
      <pc:sldChg chg="addSp delSp modSp new mod">
        <pc:chgData name="Stiverson, Alexander" userId="4ca0c034-c923-4ea3-a71d-58933edd0d6c" providerId="ADAL" clId="{005E09BC-3ABD-4179-BAB0-F7FA88CD871D}" dt="2024-02-29T13:02:35.525" v="4810" actId="20577"/>
        <pc:sldMkLst>
          <pc:docMk/>
          <pc:sldMk cId="1669420333" sldId="328"/>
        </pc:sldMkLst>
        <pc:spChg chg="mod">
          <ac:chgData name="Stiverson, Alexander" userId="4ca0c034-c923-4ea3-a71d-58933edd0d6c" providerId="ADAL" clId="{005E09BC-3ABD-4179-BAB0-F7FA88CD871D}" dt="2024-02-29T13:02:35.525" v="4810" actId="20577"/>
          <ac:spMkLst>
            <pc:docMk/>
            <pc:sldMk cId="1669420333" sldId="328"/>
            <ac:spMk id="2" creationId="{9A22CB66-3C25-CCBB-50D9-21DC4F6B679E}"/>
          </ac:spMkLst>
        </pc:spChg>
        <pc:spChg chg="del">
          <ac:chgData name="Stiverson, Alexander" userId="4ca0c034-c923-4ea3-a71d-58933edd0d6c" providerId="ADAL" clId="{005E09BC-3ABD-4179-BAB0-F7FA88CD871D}" dt="2024-02-29T12:56:00.797" v="4691" actId="22"/>
          <ac:spMkLst>
            <pc:docMk/>
            <pc:sldMk cId="1669420333" sldId="328"/>
            <ac:spMk id="3" creationId="{352B97D7-03A9-3F90-80B0-EE239170AA76}"/>
          </ac:spMkLst>
        </pc:spChg>
        <pc:picChg chg="add mod ord">
          <ac:chgData name="Stiverson, Alexander" userId="4ca0c034-c923-4ea3-a71d-58933edd0d6c" providerId="ADAL" clId="{005E09BC-3ABD-4179-BAB0-F7FA88CD871D}" dt="2024-02-29T12:56:06.972" v="4693" actId="1076"/>
          <ac:picMkLst>
            <pc:docMk/>
            <pc:sldMk cId="1669420333" sldId="328"/>
            <ac:picMk id="5" creationId="{371EB529-F618-BC37-A1E9-375E7E77BD67}"/>
          </ac:picMkLst>
        </pc:picChg>
      </pc:sldChg>
      <pc:sldChg chg="addSp modSp new mod">
        <pc:chgData name="Stiverson, Alexander" userId="4ca0c034-c923-4ea3-a71d-58933edd0d6c" providerId="ADAL" clId="{005E09BC-3ABD-4179-BAB0-F7FA88CD871D}" dt="2024-02-29T13:00:57.067" v="4780" actId="255"/>
        <pc:sldMkLst>
          <pc:docMk/>
          <pc:sldMk cId="1663780954" sldId="329"/>
        </pc:sldMkLst>
        <pc:spChg chg="mod">
          <ac:chgData name="Stiverson, Alexander" userId="4ca0c034-c923-4ea3-a71d-58933edd0d6c" providerId="ADAL" clId="{005E09BC-3ABD-4179-BAB0-F7FA88CD871D}" dt="2024-02-29T12:59:23.240" v="4749" actId="20577"/>
          <ac:spMkLst>
            <pc:docMk/>
            <pc:sldMk cId="1663780954" sldId="329"/>
            <ac:spMk id="2" creationId="{249087B0-271E-DC1B-A724-D13E5CCC0427}"/>
          </ac:spMkLst>
        </pc:spChg>
        <pc:spChg chg="mod">
          <ac:chgData name="Stiverson, Alexander" userId="4ca0c034-c923-4ea3-a71d-58933edd0d6c" providerId="ADAL" clId="{005E09BC-3ABD-4179-BAB0-F7FA88CD871D}" dt="2024-02-29T13:00:57.067" v="4780" actId="255"/>
          <ac:spMkLst>
            <pc:docMk/>
            <pc:sldMk cId="1663780954" sldId="329"/>
            <ac:spMk id="3" creationId="{3B1A4C39-261E-5061-60D8-8A28E5D21B33}"/>
          </ac:spMkLst>
        </pc:spChg>
        <pc:spChg chg="add mod">
          <ac:chgData name="Stiverson, Alexander" userId="4ca0c034-c923-4ea3-a71d-58933edd0d6c" providerId="ADAL" clId="{005E09BC-3ABD-4179-BAB0-F7FA88CD871D}" dt="2024-02-29T13:00:38.596" v="4777" actId="27636"/>
          <ac:spMkLst>
            <pc:docMk/>
            <pc:sldMk cId="1663780954" sldId="329"/>
            <ac:spMk id="4" creationId="{EA99084E-C211-4B81-4588-BC067B4D153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1EE01-CF50-4C96-8734-3372C174BA41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1B365-2549-4252-A47A-636466BE8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36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B94B3-B751-4EB0-A69B-0D41983614EA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45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Straight from website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83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07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35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Facet mediated pain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19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08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90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23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1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39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78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12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41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85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6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27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32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28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27E46-E9CE-404E-A3D4-7EB318EA35C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13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8B7-DDA4-48C1-B2B4-FEC7CDC307A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28E3-00D6-4682-BCAB-29326727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3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</p:spPr>
        <p:txBody>
          <a:bodyPr anchor="t"/>
          <a:lstStyle>
            <a:lvl1pPr algn="l">
              <a:defRPr sz="5333" b="1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7"/>
            <a:ext cx="10363200" cy="1500716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8B7-DDA4-48C1-B2B4-FEC7CDC307A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28E3-00D6-4682-BCAB-2932672799A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043" y="5649305"/>
            <a:ext cx="1838980" cy="105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2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043" y="5649305"/>
            <a:ext cx="1838980" cy="105488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8B7-DDA4-48C1-B2B4-FEC7CDC307A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28E3-00D6-4682-BCAB-29326727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3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618B7-DDA4-48C1-B2B4-FEC7CDC307A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C28E3-00D6-4682-BCAB-29326727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96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022603"/>
            <a:ext cx="10363200" cy="228176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359400"/>
            <a:ext cx="8534400" cy="7366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133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19" y="623380"/>
            <a:ext cx="4182571" cy="2399221"/>
          </a:xfrm>
          <a:prstGeom prst="rect">
            <a:avLst/>
          </a:prstGeom>
        </p:spPr>
      </p:pic>
      <p:sp>
        <p:nvSpPr>
          <p:cNvPr id="38" name="Frame 37"/>
          <p:cNvSpPr/>
          <p:nvPr userDrawn="1"/>
        </p:nvSpPr>
        <p:spPr>
          <a:xfrm>
            <a:off x="406406" y="381000"/>
            <a:ext cx="11379199" cy="6096000"/>
          </a:xfrm>
          <a:prstGeom prst="frame">
            <a:avLst>
              <a:gd name="adj1" fmla="val 3956"/>
            </a:avLst>
          </a:prstGeom>
          <a:solidFill>
            <a:srgbClr val="005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304800" y="1600200"/>
            <a:ext cx="406400" cy="375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>
            <a:off x="11480800" y="1600200"/>
            <a:ext cx="406400" cy="375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09600" y="279400"/>
            <a:ext cx="10972800" cy="1117600"/>
          </a:xfrm>
          <a:prstGeom prst="rect">
            <a:avLst/>
          </a:prstGeom>
          <a:solidFill>
            <a:srgbClr val="0052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043" y="5649304"/>
            <a:ext cx="1838980" cy="105488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618B7-DDA4-48C1-B2B4-FEC7CDC307A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C28E3-00D6-4682-BCAB-29326727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2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7" r:id="rId2"/>
    <p:sldLayoutId id="2147483691" r:id="rId3"/>
    <p:sldLayoutId id="2147483686" r:id="rId4"/>
    <p:sldLayoutId id="214748368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rgbClr val="FAC71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2616200"/>
            <a:ext cx="10363200" cy="3352797"/>
          </a:xfrm>
        </p:spPr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effectLst/>
                <a:latin typeface="+mj-lt"/>
                <a:ea typeface="Calibri" panose="020F0502020204030204" pitchFamily="34" charset="0"/>
              </a:rPr>
              <a:t>Interdisciplinary Collaboration in Low Back Pain: Identifying Key Indicators in Coordinated Patient Care</a:t>
            </a:r>
            <a:br>
              <a:rPr lang="en-US" sz="8000" dirty="0"/>
            </a:br>
            <a:endParaRPr lang="en-US" sz="8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+mj-lt"/>
              </a:rPr>
              <a:t>Alex Stiverson PT, </a:t>
            </a:r>
            <a:r>
              <a:rPr lang="en-US" dirty="0" err="1">
                <a:latin typeface="+mj-lt"/>
              </a:rPr>
              <a:t>DPT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9673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E8D90-2D6D-8347-75E3-F5D3FA4A3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do it alone?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7D334B-CB71-EE8E-3165-322A23F59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920" y="1804769"/>
            <a:ext cx="4681434" cy="442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91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A070E-11DF-52E8-EBA9-341E64146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Interdisciplinary Collaboration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26B1F3-FE73-0E97-AB72-FF451F26A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5486400" cy="4525963"/>
          </a:xfrm>
        </p:spPr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3600" i="1" dirty="0"/>
              <a:t>Physical Therapy</a:t>
            </a:r>
          </a:p>
          <a:p>
            <a:r>
              <a:rPr lang="en-US" sz="3600" i="1" dirty="0"/>
              <a:t>Neurosurgery</a:t>
            </a:r>
          </a:p>
          <a:p>
            <a:r>
              <a:rPr lang="en-US" sz="3600" i="1" dirty="0"/>
              <a:t>Spine Surgery</a:t>
            </a:r>
          </a:p>
          <a:p>
            <a:r>
              <a:rPr lang="en-US" sz="3600" i="1" dirty="0"/>
              <a:t>Rheumatology </a:t>
            </a:r>
          </a:p>
          <a:p>
            <a:r>
              <a:rPr lang="en-US" sz="3600" i="1" dirty="0"/>
              <a:t>Pain Management </a:t>
            </a:r>
          </a:p>
          <a:p>
            <a:r>
              <a:rPr lang="en-US" sz="3600" i="1" dirty="0"/>
              <a:t>Behavioral Health</a:t>
            </a:r>
          </a:p>
          <a:p>
            <a:pPr marL="0" indent="0">
              <a:buNone/>
            </a:pPr>
            <a:endParaRPr lang="en-US" i="1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50BB58-28D2-C7C6-D124-844B60497B58}"/>
              </a:ext>
            </a:extLst>
          </p:cNvPr>
          <p:cNvSpPr txBox="1">
            <a:spLocks/>
          </p:cNvSpPr>
          <p:nvPr/>
        </p:nvSpPr>
        <p:spPr>
          <a:xfrm>
            <a:off x="5892800" y="1600201"/>
            <a:ext cx="5384800" cy="452543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i="1" dirty="0"/>
              <a:t>Occupational Med.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i="1" dirty="0"/>
              <a:t>Dietician 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i="1" dirty="0"/>
              <a:t>Sleep Medicine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i="1" dirty="0"/>
              <a:t>Personal Trainer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i="1" dirty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541AA9-869C-B311-66B9-0185130FF4D1}"/>
              </a:ext>
            </a:extLst>
          </p:cNvPr>
          <p:cNvSpPr txBox="1"/>
          <p:nvPr/>
        </p:nvSpPr>
        <p:spPr>
          <a:xfrm>
            <a:off x="922713" y="5212080"/>
            <a:ext cx="987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Is multidisciplinary care more effective?</a:t>
            </a:r>
          </a:p>
        </p:txBody>
      </p:sp>
    </p:spTree>
    <p:extLst>
      <p:ext uri="{BB962C8B-B14F-4D97-AF65-F5344CB8AC3E}">
        <p14:creationId xmlns:p14="http://schemas.microsoft.com/office/powerpoint/2010/main" val="2766066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81ECC1-2F6C-1EB0-643A-E20424355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381000"/>
            <a:ext cx="5384800" cy="1918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847DC2-81E5-EFAA-FD14-9BEF6D011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4953001"/>
            <a:ext cx="5715293" cy="948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7A317-D001-8D60-2329-2954787F7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97" y="3178026"/>
            <a:ext cx="6096000" cy="8983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C2C0DA-DAFB-39C3-7FCC-73DD1919E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698" y="1340443"/>
            <a:ext cx="5689845" cy="2153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FB5646-81F0-985A-7C8A-07539A04B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6800" y="3835401"/>
            <a:ext cx="1917088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54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99D21B-5FAA-D9A7-4EE3-15DF30508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319300"/>
            <a:ext cx="9677624" cy="344864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BB0DC2C-94C1-7200-3FB4-D95659D2B4FE}"/>
              </a:ext>
            </a:extLst>
          </p:cNvPr>
          <p:cNvCxnSpPr/>
          <p:nvPr/>
        </p:nvCxnSpPr>
        <p:spPr>
          <a:xfrm flipV="1">
            <a:off x="5588000" y="4343400"/>
            <a:ext cx="1219200" cy="1117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959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8FEC8D-0EFE-E287-C948-FF2E11038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3327400"/>
            <a:ext cx="9956800" cy="1296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F41193-B1B2-AE10-1344-FA5D5DBD1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954" y="685800"/>
            <a:ext cx="5690093" cy="21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19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868946-7822-B36C-88E1-AB40E51DE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381000"/>
            <a:ext cx="2540000" cy="3393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5C4147-D9DB-C3A4-7915-D38AEE4C7CC9}"/>
              </a:ext>
            </a:extLst>
          </p:cNvPr>
          <p:cNvSpPr txBox="1"/>
          <p:nvPr/>
        </p:nvSpPr>
        <p:spPr>
          <a:xfrm>
            <a:off x="3251200" y="2081563"/>
            <a:ext cx="8432800" cy="2421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/>
              <a:t>9/11 guidelines reviewed recommended multidisciplinary approach to chronic LBP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/>
              <a:t>1/11 recommended multidisciplinary for all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/>
              <a:t>1/11 recommended multidisciplinary when mono doesn’t 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78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E2789-C954-E757-918D-5F89D1D38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know when to collaborate?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F9445B-F421-FE40-ECC5-445722FC4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0" y="1905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59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1DD95-F814-3267-687D-520F8C560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Case Example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7E7B48B-ED80-BA28-36DA-F910B635E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6015644" cy="4525433"/>
          </a:xfrm>
        </p:spPr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28 year old male lifter</a:t>
            </a:r>
          </a:p>
          <a:p>
            <a:r>
              <a:rPr lang="en-US" dirty="0"/>
              <a:t>Pain began a 4 days after a hard workout</a:t>
            </a:r>
          </a:p>
          <a:p>
            <a:r>
              <a:rPr lang="en-US" dirty="0"/>
              <a:t>6/10 R paracentral low back Ends up in DA PT a week later </a:t>
            </a:r>
          </a:p>
          <a:p>
            <a:r>
              <a:rPr lang="en-US" dirty="0"/>
              <a:t>All movements increase pain, wants to get back to lifting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981D6-832A-8F47-1E90-88AF2935B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580" y="2384943"/>
            <a:ext cx="4432540" cy="295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51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89322-EB7B-4510-8B14-0337A9C9A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What do you do?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670D4F-E33C-BAEA-0498-130126736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5868" y="1701801"/>
            <a:ext cx="7060264" cy="45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43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F3C8C-019B-7995-00D5-ABC162B6C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“First Line Defense” – Acute LBP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45F33-D784-676F-F1A9-CAB24747C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5892800" cy="4525433"/>
          </a:xfrm>
        </p:spPr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Improve significantly 6 weeks</a:t>
            </a:r>
            <a:endParaRPr lang="en-US" b="0" i="1" dirty="0">
              <a:solidFill>
                <a:srgbClr val="212121"/>
              </a:solidFill>
              <a:effectLst/>
              <a:latin typeface="+mn-lt"/>
            </a:endParaRPr>
          </a:p>
          <a:p>
            <a:r>
              <a:rPr lang="en-US" b="0" dirty="0">
                <a:solidFill>
                  <a:srgbClr val="212121"/>
                </a:solidFill>
                <a:effectLst/>
                <a:latin typeface="+mn-lt"/>
              </a:rPr>
              <a:t>Generally good prognosis</a:t>
            </a:r>
          </a:p>
          <a:p>
            <a:r>
              <a:rPr lang="en-US" dirty="0">
                <a:solidFill>
                  <a:srgbClr val="212121"/>
                </a:solidFill>
                <a:latin typeface="+mn-lt"/>
              </a:rPr>
              <a:t>“First Line Defense”</a:t>
            </a:r>
            <a:endParaRPr lang="en-US" dirty="0">
              <a:latin typeface="+mn-lt"/>
            </a:endParaRPr>
          </a:p>
          <a:p>
            <a:pPr lvl="1"/>
            <a:r>
              <a:rPr lang="en-US" sz="3200" dirty="0">
                <a:latin typeface="+mn-lt"/>
              </a:rPr>
              <a:t>Advice</a:t>
            </a:r>
          </a:p>
          <a:p>
            <a:pPr lvl="1"/>
            <a:r>
              <a:rPr lang="en-US" sz="3200" dirty="0">
                <a:latin typeface="+mn-lt"/>
              </a:rPr>
              <a:t>Reassurance</a:t>
            </a:r>
          </a:p>
          <a:p>
            <a:pPr lvl="1"/>
            <a:r>
              <a:rPr lang="en-US" sz="3200" dirty="0">
                <a:latin typeface="+mn-lt"/>
              </a:rPr>
              <a:t>Light Physical Activity</a:t>
            </a:r>
          </a:p>
          <a:p>
            <a:pPr lvl="1"/>
            <a:r>
              <a:rPr lang="en-US" sz="3200" dirty="0">
                <a:latin typeface="+mn-lt"/>
              </a:rPr>
              <a:t>Active management strategies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C71F1C-9492-110F-46F3-3E857871D948}"/>
              </a:ext>
            </a:extLst>
          </p:cNvPr>
          <p:cNvSpPr txBox="1">
            <a:spLocks/>
          </p:cNvSpPr>
          <p:nvPr/>
        </p:nvSpPr>
        <p:spPr>
          <a:xfrm>
            <a:off x="304800" y="5873752"/>
            <a:ext cx="7315200" cy="867835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b="0" i="1" dirty="0">
                <a:solidFill>
                  <a:srgbClr val="212121"/>
                </a:solidFill>
                <a:effectLst/>
                <a:latin typeface="BlinkMacSystemFont"/>
              </a:rPr>
              <a:t>(Bailly F 2021, </a:t>
            </a:r>
            <a:r>
              <a:rPr lang="en-US" b="0" i="1" dirty="0" err="1">
                <a:solidFill>
                  <a:srgbClr val="212121"/>
                </a:solidFill>
                <a:effectLst/>
                <a:latin typeface="BlinkMacSystemFont"/>
              </a:rPr>
              <a:t>Gianola</a:t>
            </a:r>
            <a:r>
              <a:rPr lang="en-US" b="0" i="1" dirty="0">
                <a:solidFill>
                  <a:srgbClr val="212121"/>
                </a:solidFill>
                <a:effectLst/>
                <a:latin typeface="BlinkMacSystemFont"/>
              </a:rPr>
              <a:t> S 2022, George </a:t>
            </a:r>
            <a:r>
              <a:rPr lang="en-US" b="0" i="1" dirty="0" err="1">
                <a:solidFill>
                  <a:srgbClr val="212121"/>
                </a:solidFill>
                <a:effectLst/>
                <a:latin typeface="BlinkMacSystemFont"/>
              </a:rPr>
              <a:t>SZ</a:t>
            </a:r>
            <a:r>
              <a:rPr lang="en-US" b="0" i="1" dirty="0">
                <a:solidFill>
                  <a:srgbClr val="212121"/>
                </a:solidFill>
                <a:effectLst/>
                <a:latin typeface="BlinkMacSystemFont"/>
              </a:rPr>
              <a:t> 2021)  </a:t>
            </a:r>
            <a:endParaRPr lang="en-US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7A22C-2ADA-1773-1092-7533D43FB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1" y="2209800"/>
            <a:ext cx="39243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50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3413-BA1F-30B5-343E-98E28CD6F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DC55E-1474-1CA4-1C5F-51432AB39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457189" marR="0" lvl="0" indent="-457189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Better understand the complex multimodal nature of low back pain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189" marR="0" lvl="0" indent="-457189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Develop the ability to identify key indicators in cases of low back pain that warrant interdisciplinary collaboration.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189" marR="0" lvl="0" indent="-457189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Better understand how other providers approach low back pain and the interventions they offer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189" marR="0" lvl="0" indent="-457189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Effectively apply this knowledge to provided examples and your own patients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106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99F-B944-0E81-CAA9-E468F38B3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Do we need to collaborate?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7F8D86-6A0F-3CAE-D51E-938C9EDA0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0" y="1905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2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0B200-BA52-6088-4B51-6FDBB99AF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Expert Consensus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5140A-9425-7AE9-1399-1984E12C1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“With chronic LBP </a:t>
            </a:r>
            <a:r>
              <a:rPr lang="en-US" b="1" dirty="0"/>
              <a:t>or LBP at risk for chronicity</a:t>
            </a:r>
            <a:r>
              <a:rPr lang="en-US" dirty="0"/>
              <a:t>, it is useful to consider a </a:t>
            </a:r>
            <a:r>
              <a:rPr lang="en-US" b="1" dirty="0"/>
              <a:t>multidisciplinary management, </a:t>
            </a:r>
            <a:r>
              <a:rPr lang="en-US" dirty="0"/>
              <a:t>which may involve a physiotherapist, a rheumatologist, a physical medicine and rehabilitation physician, an occupational physician, and then, if necessary, a pain physician or spine surgeon.”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C68B8-2B7A-2B24-BAED-019268BF002A}"/>
              </a:ext>
            </a:extLst>
          </p:cNvPr>
          <p:cNvSpPr txBox="1"/>
          <p:nvPr/>
        </p:nvSpPr>
        <p:spPr>
          <a:xfrm>
            <a:off x="5588000" y="5765800"/>
            <a:ext cx="416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i="1" dirty="0"/>
              <a:t>(Bailly 2021)</a:t>
            </a:r>
          </a:p>
        </p:txBody>
      </p:sp>
    </p:spTree>
    <p:extLst>
      <p:ext uri="{BB962C8B-B14F-4D97-AF65-F5344CB8AC3E}">
        <p14:creationId xmlns:p14="http://schemas.microsoft.com/office/powerpoint/2010/main" val="2495063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0CA62-DEF0-D74F-74D3-79254C742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for Chronicity?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AF6E29-14DA-CE37-281E-B62B0AE67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Acute to chronic LBP -&gt; 32% Overall</a:t>
            </a:r>
          </a:p>
          <a:p>
            <a:r>
              <a:rPr lang="en-US" dirty="0"/>
              <a:t>Risks associated</a:t>
            </a:r>
          </a:p>
          <a:p>
            <a:pPr lvl="1"/>
            <a:r>
              <a:rPr lang="en-US" dirty="0"/>
              <a:t>Outcome of Start Back Tool</a:t>
            </a:r>
          </a:p>
          <a:p>
            <a:pPr lvl="1"/>
            <a:r>
              <a:rPr lang="en-US" dirty="0"/>
              <a:t>Obesity</a:t>
            </a:r>
          </a:p>
          <a:p>
            <a:pPr lvl="1"/>
            <a:r>
              <a:rPr lang="en-US" dirty="0"/>
              <a:t>Smoking</a:t>
            </a:r>
          </a:p>
          <a:p>
            <a:pPr lvl="1"/>
            <a:r>
              <a:rPr lang="en-US" dirty="0"/>
              <a:t>Depression and anxiety </a:t>
            </a:r>
          </a:p>
          <a:p>
            <a:pPr lvl="1"/>
            <a:r>
              <a:rPr lang="en-US" dirty="0"/>
              <a:t>Severe baseline disability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DFC24A-9B31-7248-2F63-B4D312895F41}"/>
              </a:ext>
            </a:extLst>
          </p:cNvPr>
          <p:cNvSpPr txBox="1"/>
          <p:nvPr/>
        </p:nvSpPr>
        <p:spPr>
          <a:xfrm>
            <a:off x="872836" y="5752407"/>
            <a:ext cx="4613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Stevans</a:t>
            </a:r>
            <a:r>
              <a:rPr lang="en-US" sz="1800" i="1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JM 2021 JAMA</a:t>
            </a:r>
            <a:r>
              <a:rPr lang="en-US" sz="1800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pic>
        <p:nvPicPr>
          <p:cNvPr id="1026" name="Picture 2" descr="Feasibility of the STarT back screening tool in chiropractic clinics: a ...">
            <a:extLst>
              <a:ext uri="{FF2B5EF4-FFF2-40B4-BE49-F238E27FC236}">
                <a16:creationId xmlns:a16="http://schemas.microsoft.com/office/drawing/2014/main" id="{7B299959-3A12-CDDC-0A00-ADA7C03A4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407" y="1999211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687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88194-441C-C18A-BD9F-0EF632D2B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Same Patient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78565-A01B-20B6-7513-8D4F94FEF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670771" cy="5257798"/>
          </a:xfrm>
        </p:spPr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Now 7 months later, returns to DA PT pain same location, still 6/10, occasionally to either glute</a:t>
            </a:r>
          </a:p>
          <a:p>
            <a:r>
              <a:rPr lang="en-US" dirty="0"/>
              <a:t>Can stand for 10 minutes, sit for 15 minutes</a:t>
            </a:r>
          </a:p>
          <a:p>
            <a:r>
              <a:rPr lang="en-US" dirty="0"/>
              <a:t>Gets better with exercise, not with rest</a:t>
            </a:r>
          </a:p>
          <a:p>
            <a:r>
              <a:rPr lang="en-US" dirty="0"/>
              <a:t>Lost his job</a:t>
            </a:r>
          </a:p>
          <a:p>
            <a:r>
              <a:rPr lang="en-US" dirty="0"/>
              <a:t>Wakes him up 2-3 times per night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 we just do PT? Do we ask for help?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73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538B-5E57-DF63-A4C9-58F93BEC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should collaborate but…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68980-508F-C24A-F216-6E17DCD14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When?</a:t>
            </a:r>
          </a:p>
          <a:p>
            <a:r>
              <a:rPr lang="en-US" dirty="0"/>
              <a:t>With who?</a:t>
            </a:r>
          </a:p>
          <a:p>
            <a:r>
              <a:rPr lang="en-US" dirty="0"/>
              <a:t>Only after PT has failed?</a:t>
            </a:r>
          </a:p>
          <a:p>
            <a:r>
              <a:rPr lang="en-US" dirty="0"/>
              <a:t>Does it depend on patient goals/expectations?</a:t>
            </a:r>
          </a:p>
          <a:p>
            <a:r>
              <a:rPr lang="en-US" dirty="0"/>
              <a:t>Is it our responsibility to help them decide?</a:t>
            </a:r>
          </a:p>
          <a:p>
            <a:endParaRPr lang="en-US" dirty="0"/>
          </a:p>
          <a:p>
            <a:r>
              <a:rPr lang="en-US" b="1" u="sng" dirty="0"/>
              <a:t>Are there key indicators to answer these questions? </a:t>
            </a:r>
            <a:r>
              <a:rPr lang="en-US" dirty="0"/>
              <a:t>Back to the guidelines….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644166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81ECC1-2F6C-1EB0-643A-E20424355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381000"/>
            <a:ext cx="5384800" cy="1918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847DC2-81E5-EFAA-FD14-9BEF6D011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4953001"/>
            <a:ext cx="5715293" cy="948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7A317-D001-8D60-2329-2954787F7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97" y="3178026"/>
            <a:ext cx="6096000" cy="8983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C2C0DA-DAFB-39C3-7FCC-73DD1919E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698" y="1340443"/>
            <a:ext cx="5689845" cy="2153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FB5646-81F0-985A-7C8A-07539A04B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6800" y="3835401"/>
            <a:ext cx="1917088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36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F0785-D608-3848-A442-ECC988F8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no clear consensus…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73943-C574-4C22-C100-C82BA7E38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 clear guidelines on when and who needs to be included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Collaboration is key and clear and consistent messaging along with multidisciplinary care improves outcomes</a:t>
            </a:r>
          </a:p>
        </p:txBody>
      </p:sp>
    </p:spTree>
    <p:extLst>
      <p:ext uri="{BB962C8B-B14F-4D97-AF65-F5344CB8AC3E}">
        <p14:creationId xmlns:p14="http://schemas.microsoft.com/office/powerpoint/2010/main" val="1073122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77BDB-E42B-8070-716A-2EBAE5E75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know when to collaborate?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5493A-FEE0-8C11-013F-B85DB9ECB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5092931" cy="45254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Need to understand what other providers do</a:t>
            </a:r>
          </a:p>
          <a:p>
            <a:r>
              <a:rPr lang="en-US" dirty="0"/>
              <a:t>Need to be able to identify clear indicators that would direct care towards certain providers</a:t>
            </a:r>
          </a:p>
          <a:p>
            <a:r>
              <a:rPr lang="en-US" dirty="0"/>
              <a:t>Need to understand chronic LBP is multimodal and tends to do better with multidisciplinary care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C355D2-94FC-E217-8304-44BF75FAF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147" y="1791195"/>
            <a:ext cx="1968818" cy="2215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4C2C0E-43D5-817A-00FB-DEA0FF27A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742" y="4029214"/>
            <a:ext cx="2959330" cy="2628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1CBF94-6954-66C2-6ED0-06FE21458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2043" y="1701032"/>
            <a:ext cx="2663883" cy="1965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A32EAE-1836-12BB-478C-4DD8904D0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471" y="4379935"/>
            <a:ext cx="1329353" cy="208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92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5E71E-478C-6A6B-D49D-60C8AB959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BC470-5B2F-C8EE-4968-34551C17A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Pain management </a:t>
            </a:r>
          </a:p>
          <a:p>
            <a:r>
              <a:rPr lang="en-US" dirty="0"/>
              <a:t>Neurosurgery/Ortho Spine Surgery</a:t>
            </a:r>
          </a:p>
          <a:p>
            <a:r>
              <a:rPr lang="en-US" dirty="0"/>
              <a:t>Rheumatology</a:t>
            </a:r>
          </a:p>
          <a:p>
            <a:r>
              <a:rPr lang="en-US" dirty="0"/>
              <a:t>Behavioral Health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CCE4DA-7F31-1F43-0247-C8E9C4B1D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865" y="1615963"/>
            <a:ext cx="3833535" cy="36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2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16190-9CBB-982C-53D1-320C5A3A8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PAIN MANAGEMENT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9773A-8B4C-8FA6-6B5E-42AA65C97A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Key Indicators in Referral to</a:t>
            </a:r>
          </a:p>
        </p:txBody>
      </p:sp>
    </p:spTree>
    <p:extLst>
      <p:ext uri="{BB962C8B-B14F-4D97-AF65-F5344CB8AC3E}">
        <p14:creationId xmlns:p14="http://schemas.microsoft.com/office/powerpoint/2010/main" val="1573198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16D4F-5C09-1575-197F-241179D6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A2FF2-7994-F298-B46A-6DA539558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93939"/>
            <a:ext cx="10972800" cy="45254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4706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6F9E9-EA1F-B7FB-4063-E2A74AB3F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</p:spPr>
        <p:txBody>
          <a:bodyPr anchor="ctr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What is Pain Management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C5D5EE-7E11-DECD-92C8-8EA9B8202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971379"/>
            <a:ext cx="10972800" cy="17830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3042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21D0E-995E-9929-E92C-9A0528A79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Services Offered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8FCF6-3DB6-B22F-C131-12540BD6A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03401"/>
            <a:ext cx="10972800" cy="4525433"/>
          </a:xfrm>
        </p:spPr>
        <p:txBody>
          <a:bodyPr>
            <a:normAutofit fontScale="77500" lnSpcReduction="20000"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F5F5F"/>
                </a:solidFill>
                <a:effectLst/>
                <a:latin typeface="Univers LT W01 45 Light"/>
              </a:rPr>
              <a:t>Epidural injections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5F5F5F"/>
                </a:solidFill>
                <a:effectLst/>
                <a:latin typeface="Univers LT W01 45 Light"/>
              </a:rPr>
              <a:t>Cervical, thoracic and lumbosacral nerve root blocks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F5F5F"/>
                </a:solidFill>
                <a:effectLst/>
                <a:latin typeface="Univers LT W01 45 Light"/>
              </a:rPr>
              <a:t>Spinal cord </a:t>
            </a:r>
            <a:r>
              <a:rPr lang="en-US" i="0" dirty="0">
                <a:solidFill>
                  <a:srgbClr val="5F5F5F"/>
                </a:solidFill>
                <a:effectLst/>
                <a:latin typeface="Univers LT W01 45 Light"/>
              </a:rPr>
              <a:t>and peripheral</a:t>
            </a:r>
            <a:r>
              <a:rPr lang="en-US" b="1" i="0" dirty="0">
                <a:solidFill>
                  <a:srgbClr val="5F5F5F"/>
                </a:solidFill>
                <a:effectLst/>
                <a:latin typeface="Univers LT W01 45 Light"/>
              </a:rPr>
              <a:t> nerve stimulation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5F5F5F"/>
                </a:solidFill>
                <a:effectLst/>
                <a:latin typeface="Univers LT W01 45 Light"/>
              </a:rPr>
              <a:t>Caudal epidural injections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5F5F5F"/>
                </a:solidFill>
                <a:effectLst/>
                <a:latin typeface="Univers LT W01 45 Light"/>
              </a:rPr>
              <a:t>Sacroiliac joint injections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5F5F5F"/>
                </a:solidFill>
                <a:effectLst/>
                <a:latin typeface="Univers LT W01 45 Light"/>
              </a:rPr>
              <a:t>Discography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5F5F5F"/>
                </a:solidFill>
                <a:effectLst/>
                <a:latin typeface="Univers LT W01 45 Light"/>
              </a:rPr>
              <a:t>Diagnostic medial branch block (cervical/thoracic/lumbar)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F5F5F"/>
                </a:solidFill>
                <a:effectLst/>
                <a:latin typeface="Univers LT W01 45 Light"/>
              </a:rPr>
              <a:t>Cervical, thoracic and lumbar medial branch radiofrequency neurotomy (Rhizotomy)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5F5F5F"/>
                </a:solidFill>
                <a:effectLst/>
                <a:latin typeface="Univers LT W01 45 Light"/>
              </a:rPr>
              <a:t>Intercostal nerve blocks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5F5F5F"/>
                </a:solidFill>
                <a:effectLst/>
                <a:latin typeface="Univers LT W01 45 Light"/>
              </a:rPr>
              <a:t>Occipital nerve blocks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5F5F5F"/>
                </a:solidFill>
                <a:effectLst/>
                <a:latin typeface="Univers LT W01 45 Light"/>
              </a:rPr>
              <a:t>Hip joint injections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5F5F5F"/>
                </a:solidFill>
                <a:effectLst/>
                <a:latin typeface="Univers LT W01 45 Light"/>
              </a:rPr>
              <a:t>Stellate injections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5F5F5F"/>
                </a:solidFill>
                <a:effectLst/>
                <a:latin typeface="Univers LT W01 45 Light"/>
              </a:rPr>
              <a:t>Lumbar sympathetic blocks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224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98B8D-4752-565D-7844-BCFDCA1F6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</p:spPr>
        <p:txBody>
          <a:bodyPr anchor="ctr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Epidural Steroid Injections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5B49B-81E9-5402-770E-FA2EB7FA7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433"/>
          </a:xfrm>
        </p:spPr>
        <p:txBody>
          <a:bodyPr>
            <a:normAutofit lnSpcReduction="10000"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933"/>
              <a:t>Transforaminal, Translaminar, Caudal – the approach</a:t>
            </a:r>
          </a:p>
          <a:p>
            <a:pPr>
              <a:lnSpc>
                <a:spcPct val="90000"/>
              </a:lnSpc>
            </a:pPr>
            <a:r>
              <a:rPr lang="en-US" sz="2933"/>
              <a:t>Epidural meaning around dura </a:t>
            </a:r>
          </a:p>
          <a:p>
            <a:pPr>
              <a:lnSpc>
                <a:spcPct val="90000"/>
              </a:lnSpc>
            </a:pPr>
            <a:r>
              <a:rPr lang="en-US" sz="2933"/>
              <a:t>Steroid </a:t>
            </a:r>
          </a:p>
          <a:p>
            <a:pPr lvl="1">
              <a:lnSpc>
                <a:spcPct val="90000"/>
              </a:lnSpc>
            </a:pPr>
            <a:r>
              <a:rPr lang="en-US" sz="2933" b="0" i="0">
                <a:effectLst/>
              </a:rPr>
              <a:t>methylprednisolone, triamcinolone, betamethasone or dexamethasone</a:t>
            </a:r>
          </a:p>
          <a:p>
            <a:pPr lvl="1">
              <a:lnSpc>
                <a:spcPct val="90000"/>
              </a:lnSpc>
            </a:pPr>
            <a:r>
              <a:rPr lang="en-US" sz="2933"/>
              <a:t>With or without local anesthetic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5A557-B8E6-036E-47DD-6B4E14D8B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1621496"/>
            <a:ext cx="5384800" cy="44828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5281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BC102-8287-5444-67C1-EFAEA92D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When 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F432C-9741-24EA-71CB-88D810E26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Excellent for radicular pain caused by disc herniations, level 1 evidence (Helm et. al 2021)</a:t>
            </a:r>
          </a:p>
          <a:p>
            <a:r>
              <a:rPr lang="en-US" dirty="0"/>
              <a:t>For axial low back pain, evidence is less solid, level 5 (Helm et. al 2021) </a:t>
            </a:r>
          </a:p>
        </p:txBody>
      </p:sp>
    </p:spTree>
    <p:extLst>
      <p:ext uri="{BB962C8B-B14F-4D97-AF65-F5344CB8AC3E}">
        <p14:creationId xmlns:p14="http://schemas.microsoft.com/office/powerpoint/2010/main" val="438921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3E238-6FD8-DF38-0379-2B28E26B5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</p:spPr>
        <p:txBody>
          <a:bodyPr anchor="ctr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RFA – What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A3C9B-7A06-68A2-AC17-6CCD5F41F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433"/>
          </a:xfrm>
        </p:spPr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 dirty="0"/>
              <a:t>Lumbar Radiofrequency Neurotomy/Ablation, second most common procedure preformed in pain practices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Level/area diagnosed with medial branch block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Small electrical current inserted near facet joint at diagnosed medial branch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D6F333-8602-8B52-A70A-D89BFE96A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21" r="-2" b="11675"/>
          <a:stretch/>
        </p:blipFill>
        <p:spPr>
          <a:xfrm>
            <a:off x="6197600" y="1600204"/>
            <a:ext cx="5384800" cy="45254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7753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2F048-F83B-1ED7-07F4-FBE501AE8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When Does it Work?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3A6003-2FDF-0ECD-5283-FCD082F0F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02401" y="1600201"/>
            <a:ext cx="4567975" cy="45254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455375-7E7F-427F-74D0-FBACE90FD5F4}"/>
              </a:ext>
            </a:extLst>
          </p:cNvPr>
          <p:cNvSpPr txBox="1"/>
          <p:nvPr/>
        </p:nvSpPr>
        <p:spPr>
          <a:xfrm>
            <a:off x="304800" y="2514600"/>
            <a:ext cx="5994400" cy="2092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32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…the treatment of axial low back pain when facet joints have been identified as the etiology of pain via diagnostic blocks, GRADE I A.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87887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D84D4-C3F5-D99E-3E80-CCE1AD82C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Spinal Cord Stimulation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45FDF-754D-45DB-F4D3-FCA88B7EB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Done most commonly for individuals with Failed Back Surgery Syndrome 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9D70E-DCA7-DE09-2261-F4BC64BA2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0" y="3124201"/>
            <a:ext cx="5791200" cy="3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596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04F93-720F-EA9A-E92A-0619A49E7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Pain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EF2DA-712A-7F47-9B54-657C18B11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Stable clinical picture, still in pain</a:t>
            </a:r>
          </a:p>
          <a:p>
            <a:r>
              <a:rPr lang="en-US" dirty="0"/>
              <a:t>Too much pain to be active/participate in PT</a:t>
            </a:r>
          </a:p>
          <a:p>
            <a:r>
              <a:rPr lang="en-US" dirty="0" err="1"/>
              <a:t>ESI</a:t>
            </a:r>
            <a:r>
              <a:rPr lang="en-US" dirty="0"/>
              <a:t> are great for radicular </a:t>
            </a:r>
            <a:r>
              <a:rPr lang="en-US" dirty="0" err="1"/>
              <a:t>sx</a:t>
            </a:r>
            <a:endParaRPr lang="en-US" dirty="0"/>
          </a:p>
          <a:p>
            <a:r>
              <a:rPr lang="en-US" dirty="0"/>
              <a:t>RFA for axial pain</a:t>
            </a:r>
          </a:p>
          <a:p>
            <a:r>
              <a:rPr lang="en-US" dirty="0"/>
              <a:t>Spinal cord stimulation may help someone after failed surgery</a:t>
            </a:r>
          </a:p>
        </p:txBody>
      </p:sp>
    </p:spTree>
    <p:extLst>
      <p:ext uri="{BB962C8B-B14F-4D97-AF65-F5344CB8AC3E}">
        <p14:creationId xmlns:p14="http://schemas.microsoft.com/office/powerpoint/2010/main" val="27717380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B3C9A-9E05-6BD4-4CBE-EEA56F279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Spine Surgery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7086D-BE95-C04B-80BA-3C3695827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Key Indicators in Referral to</a:t>
            </a:r>
          </a:p>
        </p:txBody>
      </p:sp>
    </p:spTree>
    <p:extLst>
      <p:ext uri="{BB962C8B-B14F-4D97-AF65-F5344CB8AC3E}">
        <p14:creationId xmlns:p14="http://schemas.microsoft.com/office/powerpoint/2010/main" val="3592549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35E28-4252-660B-ABEE-0669A120B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When is it needed?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0AC9C6-F5D6-E987-BF0F-C826C9914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0" y="2481049"/>
            <a:ext cx="2893368" cy="434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11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CA09-77FE-4791-B244-DD876093B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Low Back Pain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3CED-C663-1338-9DCC-597B6E85C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5791200" cy="4267199"/>
          </a:xfrm>
        </p:spPr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Leading cause of years lost due to disability </a:t>
            </a:r>
          </a:p>
          <a:p>
            <a:r>
              <a:rPr lang="en-US" dirty="0"/>
              <a:t>36% more LBP cases globally by 2050</a:t>
            </a:r>
          </a:p>
          <a:p>
            <a:r>
              <a:rPr lang="en-US" dirty="0"/>
              <a:t>32% of acute LBP cases turn to chronic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4AC208-0794-1429-4262-B8DFF0146F3B}"/>
              </a:ext>
            </a:extLst>
          </p:cNvPr>
          <p:cNvSpPr txBox="1">
            <a:spLocks/>
          </p:cNvSpPr>
          <p:nvPr/>
        </p:nvSpPr>
        <p:spPr>
          <a:xfrm>
            <a:off x="812800" y="5664200"/>
            <a:ext cx="6807200" cy="563035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i="1" dirty="0"/>
              <a:t>Lancet Low Back Pain Collaborators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F3B8E8-C633-912C-DBA3-94A09B314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315" y="2128858"/>
            <a:ext cx="4501085" cy="335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487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B3E51-39CA-010F-D209-8B12D23B5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Red Flags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1DA91-F6D9-CC8C-0DA6-92C0FAD2D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5899265" cy="4525433"/>
          </a:xfr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New onset, increasing </a:t>
            </a:r>
            <a:r>
              <a:rPr lang="en-US" dirty="0" err="1"/>
              <a:t>myotomal</a:t>
            </a:r>
            <a:r>
              <a:rPr lang="en-US" dirty="0"/>
              <a:t> weakness</a:t>
            </a:r>
          </a:p>
          <a:p>
            <a:r>
              <a:rPr lang="en-US" dirty="0"/>
              <a:t>Severe neurologic findings</a:t>
            </a:r>
          </a:p>
          <a:p>
            <a:r>
              <a:rPr lang="en-US" dirty="0"/>
              <a:t>Central signs</a:t>
            </a:r>
          </a:p>
          <a:p>
            <a:r>
              <a:rPr lang="en-US" dirty="0"/>
              <a:t>Bowel/bladder </a:t>
            </a:r>
          </a:p>
          <a:p>
            <a:r>
              <a:rPr lang="en-US" dirty="0"/>
              <a:t>Saddle anesthesia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3918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CAF92-35F7-053E-E1E2-5DBB68035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Overall Clinical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29F2F-4062-F879-E90A-8A37A4C7B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03401"/>
            <a:ext cx="5689600" cy="4525433"/>
          </a:xfrm>
        </p:spPr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Symptom progression</a:t>
            </a:r>
          </a:p>
          <a:p>
            <a:r>
              <a:rPr lang="en-US" dirty="0"/>
              <a:t>Response to care</a:t>
            </a:r>
          </a:p>
          <a:p>
            <a:r>
              <a:rPr lang="en-US" dirty="0"/>
              <a:t>Urgency (Consequence of Delay)</a:t>
            </a:r>
          </a:p>
          <a:p>
            <a:r>
              <a:rPr lang="en-US" dirty="0"/>
              <a:t>Comorbidities </a:t>
            </a:r>
          </a:p>
          <a:p>
            <a:r>
              <a:rPr lang="en-US" dirty="0"/>
              <a:t>Prevalence of suspected pathology</a:t>
            </a:r>
          </a:p>
          <a:p>
            <a:r>
              <a:rPr lang="en-US" dirty="0" err="1"/>
              <a:t>PMH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1AE8C7-7E82-108E-D7F5-D9E1BECB7155}"/>
              </a:ext>
            </a:extLst>
          </p:cNvPr>
          <p:cNvSpPr txBox="1"/>
          <p:nvPr/>
        </p:nvSpPr>
        <p:spPr>
          <a:xfrm>
            <a:off x="2032000" y="5969000"/>
            <a:ext cx="477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b="0" i="1" dirty="0">
                <a:solidFill>
                  <a:srgbClr val="212121"/>
                </a:solidFill>
                <a:effectLst/>
                <a:latin typeface="BlinkMacSystemFont"/>
              </a:rPr>
              <a:t>(Finucane 2021)</a:t>
            </a:r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ED93F-7875-8E6A-7818-1110B16C3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3225800"/>
            <a:ext cx="4141779" cy="151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259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DE38D-82C0-147A-72A8-9E135113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Key indicators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EF722-EA80-5324-4077-4550315DD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433"/>
          </a:xfrm>
        </p:spPr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b="1" dirty="0"/>
              <a:t>Stable clinical picture but:</a:t>
            </a:r>
          </a:p>
          <a:p>
            <a:pPr lvl="1"/>
            <a:r>
              <a:rPr lang="en-US" dirty="0"/>
              <a:t>Conservative management has failed (NICE Guidelines 2016)</a:t>
            </a:r>
          </a:p>
          <a:p>
            <a:pPr lvl="1"/>
            <a:r>
              <a:rPr lang="en-US" dirty="0"/>
              <a:t>Radiographic findings consistent with radicular </a:t>
            </a:r>
            <a:r>
              <a:rPr lang="en-US" dirty="0" err="1"/>
              <a:t>sx</a:t>
            </a:r>
            <a:r>
              <a:rPr lang="en-US" dirty="0"/>
              <a:t> (NICE Guidelines 2016)</a:t>
            </a:r>
          </a:p>
          <a:p>
            <a:pPr marL="323835" lvl="1" indent="0">
              <a:buNone/>
            </a:pPr>
            <a:endParaRPr lang="en-US" dirty="0"/>
          </a:p>
          <a:p>
            <a:r>
              <a:rPr lang="en-US" dirty="0"/>
              <a:t>Conflicting evidence has challenged relevance of decompression/fusion surgery in LBP (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Knezevic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2021)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199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5ED07-E844-D32F-D8E0-1AF5CD53D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Indicators for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76622-9BBE-AA71-2DC7-4C260452C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Is it only for failed conservative management and concerning clinical pictures?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747BE0-31A8-42E3-F2EC-CB3484D68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433" y="2716745"/>
            <a:ext cx="61912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812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AB5AD-0CC6-0090-076E-B11E4AFE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2B33EE-9F4F-64E1-7BF5-762A4956F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566" y="1985895"/>
            <a:ext cx="6263898" cy="45254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What if a patient had…</a:t>
            </a:r>
          </a:p>
          <a:p>
            <a:r>
              <a:rPr lang="en-US" dirty="0"/>
              <a:t>Pain right side of low back</a:t>
            </a:r>
          </a:p>
          <a:p>
            <a:r>
              <a:rPr lang="en-US" dirty="0"/>
              <a:t>Weakness in hip flexion </a:t>
            </a:r>
          </a:p>
          <a:p>
            <a:r>
              <a:rPr lang="en-US" dirty="0"/>
              <a:t>Inconsistent Achillies reflex</a:t>
            </a:r>
          </a:p>
          <a:p>
            <a:r>
              <a:rPr lang="en-US" dirty="0"/>
              <a:t>Stable </a:t>
            </a:r>
            <a:r>
              <a:rPr lang="en-US" dirty="0" err="1"/>
              <a:t>sx</a:t>
            </a:r>
            <a:r>
              <a:rPr lang="en-US" dirty="0"/>
              <a:t> for the past year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Is this MRI consistent with these </a:t>
            </a:r>
            <a:r>
              <a:rPr lang="en-US" dirty="0" err="1"/>
              <a:t>sx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What is best for the patient?</a:t>
            </a:r>
          </a:p>
          <a:p>
            <a:pPr lvl="1"/>
            <a:endParaRPr lang="en-US" dirty="0"/>
          </a:p>
        </p:txBody>
      </p:sp>
      <p:pic>
        <p:nvPicPr>
          <p:cNvPr id="1026" name="Picture 2" descr="Herniated Lumbar Disc by Kris B. Siemionow, MD - Leading Expert in ...">
            <a:extLst>
              <a:ext uri="{FF2B5EF4-FFF2-40B4-BE49-F238E27FC236}">
                <a16:creationId xmlns:a16="http://schemas.microsoft.com/office/drawing/2014/main" id="{8B319203-1DE8-EFAA-A115-9E2DE0FBB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21" y="2128733"/>
            <a:ext cx="4526717" cy="341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9311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19898-0784-D60C-87BB-6BCA0F3BD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8ED91-9D57-A4CE-F501-3CDEBFD4B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5636217" cy="452543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Pain and </a:t>
            </a:r>
            <a:r>
              <a:rPr lang="en-US" dirty="0" err="1"/>
              <a:t>parasthesia</a:t>
            </a:r>
            <a:r>
              <a:rPr lang="en-US" dirty="0"/>
              <a:t> medial shin/lower leg</a:t>
            </a:r>
          </a:p>
          <a:p>
            <a:r>
              <a:rPr lang="en-US" dirty="0"/>
              <a:t>Weakness with dorsiflexion </a:t>
            </a:r>
          </a:p>
          <a:p>
            <a:r>
              <a:rPr lang="en-US" dirty="0"/>
              <a:t>Decreased patellar reflex</a:t>
            </a:r>
          </a:p>
          <a:p>
            <a:r>
              <a:rPr lang="en-US" dirty="0"/>
              <a:t>3 months of gradually worsening </a:t>
            </a:r>
            <a:r>
              <a:rPr lang="en-US" dirty="0" err="1"/>
              <a:t>sx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Is this MRI consistent with these </a:t>
            </a:r>
            <a:r>
              <a:rPr lang="en-US" dirty="0" err="1"/>
              <a:t>sx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What is best for the patient?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Herniated Lumbar Disc by Kris B. Siemionow, MD - Leading Expert in ...">
            <a:extLst>
              <a:ext uri="{FF2B5EF4-FFF2-40B4-BE49-F238E27FC236}">
                <a16:creationId xmlns:a16="http://schemas.microsoft.com/office/drawing/2014/main" id="{95A78A6B-391A-B511-B283-C57F50FA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83" y="2153745"/>
            <a:ext cx="4526717" cy="341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0763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142A8-FAF1-54E0-CF00-3F427207A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D25D2-2FA9-B73C-74EF-1F70AD791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Controversy if should be done for just pain</a:t>
            </a:r>
          </a:p>
          <a:p>
            <a:r>
              <a:rPr lang="en-US" dirty="0"/>
              <a:t>Be aware of red flags and the entire clinical picture </a:t>
            </a:r>
          </a:p>
          <a:p>
            <a:r>
              <a:rPr lang="en-US" dirty="0"/>
              <a:t>If </a:t>
            </a:r>
            <a:r>
              <a:rPr lang="en-US" dirty="0" err="1"/>
              <a:t>sx</a:t>
            </a:r>
            <a:r>
              <a:rPr lang="en-US" dirty="0"/>
              <a:t> match imagining, may want to suggest seeing surgeon sooner</a:t>
            </a:r>
          </a:p>
          <a:p>
            <a:r>
              <a:rPr lang="en-US" dirty="0"/>
              <a:t>Helpful when all else has failed</a:t>
            </a:r>
          </a:p>
        </p:txBody>
      </p:sp>
    </p:spTree>
    <p:extLst>
      <p:ext uri="{BB962C8B-B14F-4D97-AF65-F5344CB8AC3E}">
        <p14:creationId xmlns:p14="http://schemas.microsoft.com/office/powerpoint/2010/main" val="17823478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DF022-5CFB-104E-4DB0-87778FF24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Behavioral health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F7B9D-B7F5-C190-D4E4-D9E4021CA0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Key Indicators in Referral to</a:t>
            </a:r>
          </a:p>
        </p:txBody>
      </p:sp>
    </p:spTree>
    <p:extLst>
      <p:ext uri="{BB962C8B-B14F-4D97-AF65-F5344CB8AC3E}">
        <p14:creationId xmlns:p14="http://schemas.microsoft.com/office/powerpoint/2010/main" val="24441878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BF7C4-6FA6-3F6B-6CF6-6DC09D7F0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Cognitive Behavioral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8F169-EDE0-F9BF-C10F-4155E3B5F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Most guidelines agree on its effectiveness in chronic LBP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1446D-3611-A79A-07A9-997C0F340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072" y="2633134"/>
            <a:ext cx="4353856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290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4368E-585C-2601-42A5-EC67759A8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What is CBT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73502-2C2B-7580-47D8-E047E24D3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82632"/>
          </a:xfrm>
        </p:spPr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Core Principles – Psychological Treatment</a:t>
            </a:r>
          </a:p>
          <a:p>
            <a:r>
              <a:rPr lang="en-US" i="0" dirty="0">
                <a:solidFill>
                  <a:srgbClr val="000000"/>
                </a:solidFill>
                <a:effectLst/>
                <a:latin typeface="Whitney"/>
              </a:rPr>
              <a:t>Problems based on faulty or unhelpful ways of thinking</a:t>
            </a:r>
          </a:p>
          <a:p>
            <a:r>
              <a:rPr lang="en-US" dirty="0">
                <a:solidFill>
                  <a:srgbClr val="000000"/>
                </a:solidFill>
                <a:latin typeface="Whitney"/>
              </a:rPr>
              <a:t>Problems based on learned patterns of unhelpful behavior </a:t>
            </a:r>
            <a:endParaRPr lang="en-US" i="0" dirty="0">
              <a:solidFill>
                <a:srgbClr val="000000"/>
              </a:solidFill>
              <a:effectLst/>
              <a:latin typeface="Whitney"/>
            </a:endParaRPr>
          </a:p>
          <a:p>
            <a:r>
              <a:rPr lang="en-US" i="0" dirty="0">
                <a:solidFill>
                  <a:srgbClr val="000000"/>
                </a:solidFill>
                <a:effectLst/>
                <a:latin typeface="Whitney"/>
              </a:rPr>
              <a:t>Coping Strategies </a:t>
            </a:r>
          </a:p>
          <a:p>
            <a:pPr marL="0" indent="0">
              <a:buNone/>
            </a:pPr>
            <a:endParaRPr lang="en-US" i="0" dirty="0">
              <a:solidFill>
                <a:srgbClr val="000000"/>
              </a:solidFill>
              <a:effectLst/>
              <a:latin typeface="Whitney"/>
            </a:endParaRPr>
          </a:p>
          <a:p>
            <a:pPr marL="0" indent="0">
              <a:buNone/>
            </a:pPr>
            <a:r>
              <a:rPr lang="en-US" sz="2533" i="1" dirty="0">
                <a:solidFill>
                  <a:srgbClr val="000000"/>
                </a:solidFill>
                <a:effectLst/>
                <a:latin typeface="Whitney"/>
              </a:rPr>
              <a:t>(From American Psychological Association)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146AA8-A8DE-C8D8-E35D-45C439883BB3}"/>
              </a:ext>
            </a:extLst>
          </p:cNvPr>
          <p:cNvSpPr txBox="1"/>
          <p:nvPr/>
        </p:nvSpPr>
        <p:spPr>
          <a:xfrm>
            <a:off x="609600" y="5145578"/>
            <a:ext cx="9332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 we use some of these principles?</a:t>
            </a:r>
          </a:p>
          <a:p>
            <a:r>
              <a:rPr lang="en-US" sz="2800" dirty="0"/>
              <a:t>	</a:t>
            </a:r>
            <a:r>
              <a:rPr lang="en-US" sz="2800" dirty="0" err="1"/>
              <a:t>PNE</a:t>
            </a:r>
            <a:r>
              <a:rPr lang="en-US" sz="2800" dirty="0"/>
              <a:t>? Active Management Strat? Activity Modification</a:t>
            </a:r>
          </a:p>
        </p:txBody>
      </p:sp>
    </p:spTree>
    <p:extLst>
      <p:ext uri="{BB962C8B-B14F-4D97-AF65-F5344CB8AC3E}">
        <p14:creationId xmlns:p14="http://schemas.microsoft.com/office/powerpoint/2010/main" val="389902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614B7-6865-44D9-3217-77AFCD3A2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Prevalence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8EE81-3922-62D8-178C-7B5108F2D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1600" y="1600202"/>
            <a:ext cx="3853712" cy="5079999"/>
          </a:xfrm>
        </p:spPr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39% of Adults 18 or older have had back pain in the last 3 months…</a:t>
            </a:r>
          </a:p>
          <a:p>
            <a:pPr marL="0" indent="0">
              <a:buNone/>
            </a:pPr>
            <a:r>
              <a:rPr lang="en-US" sz="2400" i="1" dirty="0"/>
              <a:t>From CDC 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Open Sans" panose="020F0502020204030204" pitchFamily="34" charset="0"/>
              </a:rPr>
              <a:t>NCHS Data Brief No. 415, July 2021</a:t>
            </a:r>
            <a:endParaRPr lang="en-US" sz="2400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4A9E1D-93BC-195C-4258-1F7FDE35A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612606"/>
            <a:ext cx="6908800" cy="519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8080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FCA8D-2834-06DE-9F41-35AAA4FC3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Key Indicators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E3DB2-096B-4FE1-EBD6-F4FEFDA7E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Depression, anxiety, stress, and other mental disorders are common in chronic LBP</a:t>
            </a:r>
          </a:p>
          <a:p>
            <a:r>
              <a:rPr lang="en-US" dirty="0"/>
              <a:t>Is the above severely effecting the POC?</a:t>
            </a:r>
          </a:p>
          <a:p>
            <a:r>
              <a:rPr lang="en-US" dirty="0"/>
              <a:t>Multidisciplinary care is effective </a:t>
            </a:r>
            <a:r>
              <a:rPr lang="en-US" i="1" dirty="0"/>
              <a:t>(all guidelines)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0344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A57EA-14B9-7B3A-E95B-3E74B6762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Outcome Measures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B5238-3737-0437-1EAE-5B011B966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 err="1"/>
              <a:t>FABQ</a:t>
            </a:r>
            <a:endParaRPr lang="en-US" dirty="0"/>
          </a:p>
          <a:p>
            <a:r>
              <a:rPr lang="en-US" dirty="0" err="1"/>
              <a:t>STarT</a:t>
            </a:r>
            <a:r>
              <a:rPr lang="en-US" dirty="0"/>
              <a:t> BACK </a:t>
            </a:r>
          </a:p>
          <a:p>
            <a:r>
              <a:rPr lang="en-US" dirty="0" err="1"/>
              <a:t>PHQ</a:t>
            </a:r>
            <a:r>
              <a:rPr lang="en-US" dirty="0"/>
              <a:t>-2 - Depression</a:t>
            </a:r>
          </a:p>
          <a:p>
            <a:r>
              <a:rPr lang="en-US" dirty="0"/>
              <a:t>GAD-2 – Anxiety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274F2-ABB1-44F6-D697-B253AD309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677" y="1418167"/>
            <a:ext cx="5881609" cy="419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441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FC9C-BD5E-A519-45AE-6C73E5532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Behavioral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3D943-3845-D7D8-7216-41D0821A9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Severe anxiety, depression that is affecting plan of care </a:t>
            </a:r>
          </a:p>
          <a:p>
            <a:r>
              <a:rPr lang="en-US" dirty="0"/>
              <a:t>Allows for opportunity of consistent messaging from providers</a:t>
            </a:r>
          </a:p>
          <a:p>
            <a:r>
              <a:rPr lang="en-US" dirty="0"/>
              <a:t>Multidisciplinary care is great</a:t>
            </a:r>
          </a:p>
          <a:p>
            <a:r>
              <a:rPr lang="en-US" dirty="0"/>
              <a:t>Cognitive behavioral therapy is consistently favored in most guidelines in chronic LBP </a:t>
            </a:r>
          </a:p>
          <a:p>
            <a:r>
              <a:rPr lang="en-US" dirty="0"/>
              <a:t>Addiction</a:t>
            </a:r>
          </a:p>
        </p:txBody>
      </p:sp>
    </p:spTree>
    <p:extLst>
      <p:ext uri="{BB962C8B-B14F-4D97-AF65-F5344CB8AC3E}">
        <p14:creationId xmlns:p14="http://schemas.microsoft.com/office/powerpoint/2010/main" val="23885222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0BCA2-77BF-3B67-61AB-28EDC9AB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Rheumatology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5A116-0EA6-0D09-D81C-145CF8537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Key Indicators in Referral to</a:t>
            </a:r>
          </a:p>
        </p:txBody>
      </p:sp>
    </p:spTree>
    <p:extLst>
      <p:ext uri="{BB962C8B-B14F-4D97-AF65-F5344CB8AC3E}">
        <p14:creationId xmlns:p14="http://schemas.microsoft.com/office/powerpoint/2010/main" val="39403180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D0034-8AB7-BEE6-DCDA-4753DD2F8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Inflammatory Back Pain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5C7BB-9E06-7728-3EFB-BE67A15F7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/>
              <a:t>Seronegative spondyloarthropathies</a:t>
            </a:r>
          </a:p>
          <a:p>
            <a:r>
              <a:rPr lang="en-US" dirty="0"/>
              <a:t>Ankylosing Spondylitis (Most Common)</a:t>
            </a:r>
          </a:p>
          <a:p>
            <a:r>
              <a:rPr lang="en-US" dirty="0"/>
              <a:t>Psoriatic Arthritis</a:t>
            </a:r>
          </a:p>
          <a:p>
            <a:r>
              <a:rPr lang="en-US" dirty="0"/>
              <a:t>Reactive Arthritis</a:t>
            </a:r>
          </a:p>
          <a:p>
            <a:r>
              <a:rPr lang="en-US" dirty="0"/>
              <a:t>Juvenile Idiopathic Arthritis</a:t>
            </a:r>
          </a:p>
          <a:p>
            <a:pPr marL="0" indent="0">
              <a:buNone/>
            </a:pPr>
            <a:r>
              <a:rPr lang="en-US" b="1" dirty="0"/>
              <a:t>Early recognition is key</a:t>
            </a:r>
          </a:p>
          <a:p>
            <a:pPr marL="0" indent="0">
              <a:buNone/>
            </a:pPr>
            <a:endParaRPr lang="en-US" dirty="0"/>
          </a:p>
          <a:p>
            <a:pPr marL="609585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0235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F747D-5DB6-A73C-FFB2-233FE720A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Physical Indicators IBP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75562-CA8C-9AE3-AD35-A81EF3297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Insidious onset</a:t>
            </a:r>
          </a:p>
          <a:p>
            <a:r>
              <a:rPr lang="en-US" dirty="0"/>
              <a:t>Improves with exercise</a:t>
            </a:r>
          </a:p>
          <a:p>
            <a:r>
              <a:rPr lang="en-US" dirty="0"/>
              <a:t>Lack of improvement with rest</a:t>
            </a:r>
          </a:p>
          <a:p>
            <a:r>
              <a:rPr lang="en-US" dirty="0"/>
              <a:t>Pain at night</a:t>
            </a:r>
          </a:p>
          <a:p>
            <a:r>
              <a:rPr lang="en-US" dirty="0"/>
              <a:t>Trunk </a:t>
            </a:r>
            <a:r>
              <a:rPr lang="en-US" dirty="0" err="1"/>
              <a:t>AROM</a:t>
            </a:r>
            <a:endParaRPr lang="en-US" dirty="0"/>
          </a:p>
          <a:p>
            <a:r>
              <a:rPr lang="en-US" dirty="0"/>
              <a:t>Family </a:t>
            </a:r>
            <a:r>
              <a:rPr lang="en-US" dirty="0" err="1"/>
              <a:t>Hx</a:t>
            </a:r>
            <a:endParaRPr lang="en-US" dirty="0"/>
          </a:p>
          <a:p>
            <a:r>
              <a:rPr lang="en-US" dirty="0" err="1"/>
              <a:t>3x</a:t>
            </a:r>
            <a:r>
              <a:rPr lang="en-US" dirty="0"/>
              <a:t> more likely in male</a:t>
            </a:r>
          </a:p>
          <a:p>
            <a:r>
              <a:rPr lang="en-US" dirty="0"/>
              <a:t>Usually dx in </a:t>
            </a:r>
            <a:r>
              <a:rPr lang="en-US" dirty="0" err="1"/>
              <a:t>20s-30s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2D8388-327A-C565-A92C-12470E4BC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469" y="1896740"/>
            <a:ext cx="3310957" cy="441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137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99EB8-6753-EDBA-33E2-32D17C1D8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Diagnosis of Inflammatory Back Pain</a:t>
            </a:r>
            <a:endParaRPr lang="en-US" i="1" dirty="0">
              <a:solidFill>
                <a:srgbClr val="FFC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B956D3-4BE5-A2B2-251B-4F21547C7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9231" y="1507210"/>
            <a:ext cx="5913537" cy="4525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591F0D-15B8-930D-80A1-841C13FC66D6}"/>
              </a:ext>
            </a:extLst>
          </p:cNvPr>
          <p:cNvSpPr txBox="1"/>
          <p:nvPr/>
        </p:nvSpPr>
        <p:spPr>
          <a:xfrm>
            <a:off x="2890751" y="6033173"/>
            <a:ext cx="6097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NJM</a:t>
            </a:r>
            <a:r>
              <a:rPr lang="en-US" dirty="0"/>
              <a:t> </a:t>
            </a:r>
            <a:r>
              <a:rPr lang="en-US" i="1" dirty="0"/>
              <a:t>(</a:t>
            </a:r>
            <a:r>
              <a:rPr lang="en-US" sz="1800" b="0" i="1" dirty="0" err="1">
                <a:effectLst/>
                <a:latin typeface="BlinkMacSystemFont"/>
              </a:rPr>
              <a:t>Taurog</a:t>
            </a:r>
            <a:r>
              <a:rPr lang="en-US" sz="1800" b="0" i="1" dirty="0">
                <a:effectLst/>
                <a:latin typeface="BlinkMacSystemFont"/>
              </a:rPr>
              <a:t> JD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703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D44AD-FA6F-6562-62B4-F0932BBD5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Dx of Ankylosing Spondylitis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2ED37-FF56-DB1E-64CA-4CAC3707C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2"/>
            <a:ext cx="10263447" cy="4525433"/>
          </a:xfrm>
        </p:spPr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Elevated </a:t>
            </a:r>
            <a:r>
              <a:rPr lang="en-US" dirty="0" err="1"/>
              <a:t>ESR</a:t>
            </a:r>
            <a:r>
              <a:rPr lang="en-US" dirty="0"/>
              <a:t> and C-Reactive in acute flare (?)</a:t>
            </a:r>
          </a:p>
          <a:p>
            <a:r>
              <a:rPr lang="en-US" dirty="0"/>
              <a:t>HLA-</a:t>
            </a:r>
            <a:r>
              <a:rPr lang="en-US" dirty="0" err="1"/>
              <a:t>B27</a:t>
            </a:r>
            <a:r>
              <a:rPr lang="en-US" dirty="0"/>
              <a:t>+ (90% of people with AS)</a:t>
            </a:r>
          </a:p>
          <a:p>
            <a:r>
              <a:rPr lang="en-US" dirty="0"/>
              <a:t>Sacroiliitis </a:t>
            </a:r>
          </a:p>
          <a:p>
            <a:r>
              <a:rPr lang="en-US" dirty="0"/>
              <a:t>MRI (Early) / Radiograph (Late)</a:t>
            </a:r>
          </a:p>
          <a:p>
            <a:r>
              <a:rPr lang="en-US" dirty="0"/>
              <a:t>Mean delay of diagnosis has been shown to be as much as 8 years </a:t>
            </a:r>
            <a:r>
              <a:rPr lang="en-US" i="1" dirty="0"/>
              <a:t>(</a:t>
            </a:r>
            <a:r>
              <a:rPr lang="en-US" sz="3200" b="0" i="1" dirty="0" err="1">
                <a:solidFill>
                  <a:srgbClr val="212121"/>
                </a:solidFill>
                <a:effectLst/>
                <a:latin typeface="BlinkMacSystemFont"/>
              </a:rPr>
              <a:t>Gerdan</a:t>
            </a:r>
            <a:r>
              <a:rPr lang="en-US" sz="3200" b="0" i="1" dirty="0">
                <a:solidFill>
                  <a:srgbClr val="212121"/>
                </a:solidFill>
                <a:effectLst/>
                <a:latin typeface="BlinkMacSystemFont"/>
              </a:rPr>
              <a:t> V 2012)</a:t>
            </a:r>
            <a:endParaRPr lang="en-US" i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5843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E1DD-909C-9905-C683-4DB717BD8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go back to our weightlifter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0BEA1C-1CAD-0B8F-D215-2FDD1269F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670771" cy="5257798"/>
          </a:xfrm>
        </p:spPr>
        <p:txBody>
          <a:bodyPr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>Now 7 months later, returns to DA PT pain same location, still 6/10, occasionally either glute</a:t>
            </a:r>
          </a:p>
          <a:p>
            <a:r>
              <a:rPr lang="en-US" dirty="0"/>
              <a:t>Can stand for 10 minutes, sit for 15 minutes</a:t>
            </a:r>
          </a:p>
          <a:p>
            <a:r>
              <a:rPr lang="en-US" dirty="0"/>
              <a:t>Gets better with exercise, not with rest</a:t>
            </a:r>
          </a:p>
          <a:p>
            <a:r>
              <a:rPr lang="en-US" dirty="0"/>
              <a:t>Lost his job</a:t>
            </a:r>
          </a:p>
          <a:p>
            <a:r>
              <a:rPr lang="en-US" dirty="0"/>
              <a:t>Wakes him up 2-3 times per night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 we just do PT? Do we ask for help?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8223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47BD8-1F0A-3056-F37B-0D05D6256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Rheumatology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27492-F8B5-3A52-B87D-D9D655682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Inflammatory Low Back Pain is often misdiagnosed by primary care providers, on average 8 years after onset</a:t>
            </a:r>
          </a:p>
          <a:p>
            <a:r>
              <a:rPr lang="en-US" dirty="0"/>
              <a:t>Differentiating between mechanical low back pain and inflammatory low back pain is challenging, but a misdiagnosis significantly affects prognosis</a:t>
            </a:r>
          </a:p>
          <a:p>
            <a:r>
              <a:rPr lang="en-US" dirty="0"/>
              <a:t>Be aware of criteria for diagnosis of inflammatory low back pain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24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A1703-219C-8FEB-8DD2-7D9ACDF83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Lancet Article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80E5E-0760-D743-DD39-6E26A11DA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LBP includes various types of pain</a:t>
            </a:r>
          </a:p>
          <a:p>
            <a:pPr lvl="1"/>
            <a:r>
              <a:rPr lang="en-US" dirty="0"/>
              <a:t>Nociceptive: tissue</a:t>
            </a:r>
          </a:p>
          <a:p>
            <a:pPr lvl="1"/>
            <a:r>
              <a:rPr lang="en-US" dirty="0"/>
              <a:t>Neuropathic: nerve</a:t>
            </a:r>
          </a:p>
          <a:p>
            <a:pPr lvl="1"/>
            <a:r>
              <a:rPr lang="en-US" dirty="0" err="1"/>
              <a:t>Nociplastic</a:t>
            </a:r>
            <a:r>
              <a:rPr lang="en-US" dirty="0"/>
              <a:t>: central changes</a:t>
            </a:r>
          </a:p>
          <a:p>
            <a:r>
              <a:rPr lang="en-US" dirty="0"/>
              <a:t>Low specificity of diagnostic imaging – controversy </a:t>
            </a:r>
          </a:p>
          <a:p>
            <a:r>
              <a:rPr lang="en-US" dirty="0"/>
              <a:t>“It is important to understand pain is distinct from nociception, and includes not just A delta fiber and C delta fiber, but also context dependent emotional, cognitive, and behavioral elements.” – Biopsychosocial Model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CFF0D3-EEA5-8D09-7632-C2E19BCDC5A6}"/>
              </a:ext>
            </a:extLst>
          </p:cNvPr>
          <p:cNvSpPr txBox="1"/>
          <p:nvPr/>
        </p:nvSpPr>
        <p:spPr>
          <a:xfrm>
            <a:off x="906087" y="6242858"/>
            <a:ext cx="4189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 err="1">
                <a:solidFill>
                  <a:srgbClr val="212121"/>
                </a:solidFill>
                <a:effectLst/>
                <a:latin typeface="BlinkMacSystemFont"/>
              </a:rPr>
              <a:t>Knezevic</a:t>
            </a:r>
            <a:r>
              <a:rPr lang="en-US" b="0" i="1" dirty="0">
                <a:solidFill>
                  <a:srgbClr val="212121"/>
                </a:solidFill>
                <a:effectLst/>
                <a:latin typeface="BlinkMacSystemFont"/>
              </a:rPr>
              <a:t> NN (2021)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297934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DF04E-F86A-D6B2-8078-D17BA9435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7%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046F8-9FD5-009C-FC57-E45F285A6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Guidelines are not clear but multidisciplinary care is good</a:t>
            </a:r>
          </a:p>
          <a:p>
            <a:r>
              <a:rPr lang="en-US" dirty="0"/>
              <a:t>Stable picture, consider pain management</a:t>
            </a:r>
          </a:p>
          <a:p>
            <a:r>
              <a:rPr lang="en-US" dirty="0"/>
              <a:t>Unstable picture, consider surgery</a:t>
            </a:r>
          </a:p>
          <a:p>
            <a:r>
              <a:rPr lang="en-US" dirty="0"/>
              <a:t>Imagining matches clinical presentation, consider surgery</a:t>
            </a:r>
          </a:p>
          <a:p>
            <a:r>
              <a:rPr lang="en-US" dirty="0"/>
              <a:t>All else has failed, consider surgery</a:t>
            </a:r>
          </a:p>
          <a:p>
            <a:r>
              <a:rPr lang="en-US" dirty="0"/>
              <a:t>Stable picture, consider pain management</a:t>
            </a:r>
          </a:p>
          <a:p>
            <a:r>
              <a:rPr lang="en-US" dirty="0"/>
              <a:t>DON’T FORGET IBP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3432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2CB66-3C25-CCBB-50D9-21DC4F6B6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Comprehensive Spine Program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1EB529-F618-BC37-A1E9-375E7E77B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3060" y="1744980"/>
            <a:ext cx="9204586" cy="3734631"/>
          </a:xfrm>
        </p:spPr>
      </p:pic>
    </p:spTree>
    <p:extLst>
      <p:ext uri="{BB962C8B-B14F-4D97-AF65-F5344CB8AC3E}">
        <p14:creationId xmlns:p14="http://schemas.microsoft.com/office/powerpoint/2010/main" val="16694203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087B0-271E-DC1B-A724-D13E5CCC0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Spine Care </a:t>
            </a:r>
            <a:r>
              <a:rPr lang="en-US" dirty="0" err="1"/>
              <a:t>PTs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A4C39-261E-5061-60D8-8A28E5D21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5177425" cy="4525433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Allen, Joel – Upper Bucks (Quakertown)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Bays, Jeffrey – Anderson (Anderson)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Betz, Stephen – Bethlehem (Nazareth)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Brown, Alex – Bethlehem (Hellertown)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Buzin, Frank – Warren (Hillcrest)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DeBlasio, Nick – Allentown (Orefield)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Feher, Andrew – Allentown (West End) </a:t>
            </a:r>
          </a:p>
          <a:p>
            <a:pPr fontAlgn="base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Hager, Melissa – Monroe (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Kresgeville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 </a:t>
            </a:r>
          </a:p>
          <a:p>
            <a:pPr marL="0" indent="0" algn="l" rtl="0" fontAlgn="base">
              <a:buNone/>
            </a:pP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99084E-C211-4B81-4588-BC067B4D1534}"/>
              </a:ext>
            </a:extLst>
          </p:cNvPr>
          <p:cNvSpPr txBox="1">
            <a:spLocks/>
          </p:cNvSpPr>
          <p:nvPr/>
        </p:nvSpPr>
        <p:spPr>
          <a:xfrm>
            <a:off x="5787025" y="1600202"/>
            <a:ext cx="5177425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Holmes, Rett – Anderson (Anderson)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Kareha, Stephen – Allentown (West End)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Kushner, Jeremy – Bethlehem (Nazareth)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Rothermel, Laura – Bethlehem (Hellertown)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Stracco, Giovanni – Allentown (West End)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Stiverson, Alex – Upper Bucks (Ottsville)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Wilkens, Katie – Warren (Hillcrest) </a:t>
            </a:r>
          </a:p>
        </p:txBody>
      </p:sp>
    </p:spTree>
    <p:extLst>
      <p:ext uri="{BB962C8B-B14F-4D97-AF65-F5344CB8AC3E}">
        <p14:creationId xmlns:p14="http://schemas.microsoft.com/office/powerpoint/2010/main" val="16637809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1274F-0B25-D7E6-8D9F-BD3F6B8C4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7345B-814C-CD8C-6F98-E47CF826B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5600" b="0" i="0" dirty="0" err="1">
                <a:solidFill>
                  <a:srgbClr val="212121"/>
                </a:solidFill>
                <a:effectLst/>
              </a:rPr>
              <a:t>GBD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 2021 Low Back Pain Collaborators. Global, regional, and national burden of low back pain, 1990-2020, its attributable risk factors, and projections to 2050: a systematic analysis of the Global Burden of Disease Study 2021. </a:t>
            </a:r>
            <a:r>
              <a:rPr lang="en-US" sz="5600" b="0" i="1" dirty="0">
                <a:solidFill>
                  <a:srgbClr val="212121"/>
                </a:solidFill>
                <a:effectLst/>
              </a:rPr>
              <a:t>Lancet </a:t>
            </a:r>
            <a:r>
              <a:rPr lang="en-US" sz="5600" b="0" i="1" dirty="0" err="1">
                <a:solidFill>
                  <a:srgbClr val="212121"/>
                </a:solidFill>
                <a:effectLst/>
              </a:rPr>
              <a:t>Rheumatol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. 2023;5(6):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e316-e329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. Published 2023 May 22.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doi:10.1016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/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S2665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-9913(23)00098-X</a:t>
            </a:r>
          </a:p>
          <a:p>
            <a:r>
              <a:rPr lang="en-US" sz="5600" b="0" i="0" dirty="0" err="1">
                <a:solidFill>
                  <a:srgbClr val="212121"/>
                </a:solidFill>
                <a:effectLst/>
              </a:rPr>
              <a:t>Knezevic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 NN, Candido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KD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,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Vlaeyen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JWS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, Van Zundert J, Cohen SP. Low back pain. </a:t>
            </a:r>
            <a:r>
              <a:rPr lang="en-US" sz="5600" b="0" i="1" dirty="0">
                <a:solidFill>
                  <a:srgbClr val="212121"/>
                </a:solidFill>
                <a:effectLst/>
              </a:rPr>
              <a:t>Lancet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. 2021;398(10294):78-92.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doi:10.1016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/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S0140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-6736(21)00733-9</a:t>
            </a:r>
          </a:p>
          <a:p>
            <a:r>
              <a:rPr lang="en-US" sz="5600" b="0" i="0" dirty="0">
                <a:solidFill>
                  <a:srgbClr val="212121"/>
                </a:solidFill>
                <a:effectLst/>
              </a:rPr>
              <a:t>Clark B, Clark L, Showalter C, Stoner T. A call to action: direct access to physical therapy is highly successful in the US military. When will professional bodies, legislatures, and payors provide the same advantages to all US civilian physical therapists?. </a:t>
            </a:r>
            <a:r>
              <a:rPr lang="en-US" sz="5600" b="0" i="1" dirty="0">
                <a:solidFill>
                  <a:srgbClr val="212121"/>
                </a:solidFill>
                <a:effectLst/>
              </a:rPr>
              <a:t>J Man </a:t>
            </a:r>
            <a:r>
              <a:rPr lang="en-US" sz="5600" b="0" i="1" dirty="0" err="1">
                <a:solidFill>
                  <a:srgbClr val="212121"/>
                </a:solidFill>
                <a:effectLst/>
              </a:rPr>
              <a:t>Manip</a:t>
            </a:r>
            <a:r>
              <a:rPr lang="en-US" sz="5600" b="0" i="1" dirty="0">
                <a:solidFill>
                  <a:srgbClr val="212121"/>
                </a:solidFill>
                <a:effectLst/>
              </a:rPr>
              <a:t> </a:t>
            </a:r>
            <a:r>
              <a:rPr lang="en-US" sz="5600" b="0" i="1" dirty="0" err="1">
                <a:solidFill>
                  <a:srgbClr val="212121"/>
                </a:solidFill>
                <a:effectLst/>
              </a:rPr>
              <a:t>Ther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. 2022;30(4):199-206.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doi:10.1080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/10669817.2022.2099893</a:t>
            </a:r>
          </a:p>
          <a:p>
            <a:r>
              <a:rPr lang="en-US" sz="5600" b="0" i="0" dirty="0" err="1">
                <a:solidFill>
                  <a:srgbClr val="212121"/>
                </a:solidFill>
                <a:effectLst/>
              </a:rPr>
              <a:t>Gianola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 S,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Bargeri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 S, Del Castillo G, et al. Effectiveness of treatments for acute and subacute mechanical non-specific low back pain: a systematic review with network meta-analysis. </a:t>
            </a:r>
            <a:r>
              <a:rPr lang="en-US" sz="5600" b="0" i="1" dirty="0">
                <a:solidFill>
                  <a:srgbClr val="212121"/>
                </a:solidFill>
                <a:effectLst/>
              </a:rPr>
              <a:t>Br J Sports Med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. 2022;56(1):41-50.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doi:10.1136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/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bjsports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-2020-103596</a:t>
            </a:r>
          </a:p>
          <a:p>
            <a:r>
              <a:rPr lang="en-US" sz="5600" b="0" i="0" dirty="0">
                <a:solidFill>
                  <a:srgbClr val="212121"/>
                </a:solidFill>
                <a:effectLst/>
              </a:rPr>
              <a:t>Bailly F,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Trouvin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 AP,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Bercier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 S, et al. Clinical guidelines and care pathway for management of low back pain with or without radicular pain. </a:t>
            </a:r>
            <a:r>
              <a:rPr lang="en-US" sz="5600" b="0" i="1" dirty="0">
                <a:solidFill>
                  <a:srgbClr val="212121"/>
                </a:solidFill>
                <a:effectLst/>
              </a:rPr>
              <a:t>Joint Bone Spine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. 2021;88(6):105227.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doi:10.1016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/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j.jbspin.2021.105227</a:t>
            </a:r>
            <a:endParaRPr lang="en-US" sz="5600" b="0" i="0" dirty="0">
              <a:solidFill>
                <a:srgbClr val="212121"/>
              </a:solidFill>
              <a:effectLst/>
            </a:endParaRPr>
          </a:p>
          <a:p>
            <a:r>
              <a:rPr lang="en-US" sz="5600" b="0" i="0" dirty="0">
                <a:solidFill>
                  <a:srgbClr val="212121"/>
                </a:solidFill>
                <a:effectLst/>
              </a:rPr>
              <a:t>George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SZ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, Fritz JM,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Silfies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 SP, et al. Interventions for the Management of Acute and Chronic Low Back Pain: Revision 2021. </a:t>
            </a:r>
            <a:r>
              <a:rPr lang="en-US" sz="5600" b="0" i="1" dirty="0">
                <a:solidFill>
                  <a:srgbClr val="212121"/>
                </a:solidFill>
                <a:effectLst/>
              </a:rPr>
              <a:t>J </a:t>
            </a:r>
            <a:r>
              <a:rPr lang="en-US" sz="5600" b="0" i="1" dirty="0" err="1">
                <a:solidFill>
                  <a:srgbClr val="212121"/>
                </a:solidFill>
                <a:effectLst/>
              </a:rPr>
              <a:t>Orthop</a:t>
            </a:r>
            <a:r>
              <a:rPr lang="en-US" sz="5600" b="0" i="1" dirty="0">
                <a:solidFill>
                  <a:srgbClr val="212121"/>
                </a:solidFill>
                <a:effectLst/>
              </a:rPr>
              <a:t> Sports Phys </a:t>
            </a:r>
            <a:r>
              <a:rPr lang="en-US" sz="5600" b="0" i="1" dirty="0" err="1">
                <a:solidFill>
                  <a:srgbClr val="212121"/>
                </a:solidFill>
                <a:effectLst/>
              </a:rPr>
              <a:t>Ther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. 2021;51(11):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CPG1-CPG60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.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doi:10.2519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/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jospt.2021.0304</a:t>
            </a:r>
            <a:endParaRPr lang="en-US" sz="5600" b="0" i="0" dirty="0">
              <a:solidFill>
                <a:srgbClr val="212121"/>
              </a:solidFill>
              <a:effectLst/>
            </a:endParaRPr>
          </a:p>
          <a:p>
            <a:r>
              <a:rPr lang="en-US" sz="5600" dirty="0" err="1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Stevans</a:t>
            </a:r>
            <a:r>
              <a:rPr lang="en-US" sz="56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JM, </a:t>
            </a:r>
            <a:r>
              <a:rPr lang="en-US" sz="5600" dirty="0" err="1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Delitto</a:t>
            </a:r>
            <a:r>
              <a:rPr lang="en-US" sz="56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A, Khoja SS, et al. Risk Factors Associated With Transition From Acute to Chronic Low Back Pain in US Patients Seeking Primary Care. </a:t>
            </a:r>
            <a:r>
              <a:rPr lang="en-US" sz="5600" i="1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JAMA </a:t>
            </a:r>
            <a:r>
              <a:rPr lang="en-US" sz="5600" i="1" dirty="0" err="1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Netw</a:t>
            </a:r>
            <a:r>
              <a:rPr lang="en-US" sz="5600" i="1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Open.</a:t>
            </a:r>
            <a:r>
              <a:rPr lang="en-US" sz="56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2021;4(2):</a:t>
            </a:r>
            <a:r>
              <a:rPr lang="en-US" sz="5600" dirty="0" err="1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e2037371</a:t>
            </a:r>
            <a:r>
              <a:rPr lang="en-US" sz="56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600" dirty="0" err="1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doi:10.1001</a:t>
            </a:r>
            <a:r>
              <a:rPr lang="en-US" sz="56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5600" dirty="0" err="1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jamanetworkopen.2020.37371</a:t>
            </a:r>
            <a:endParaRPr lang="en-US" sz="5600" dirty="0">
              <a:solidFill>
                <a:srgbClr val="333333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5600" b="0" i="0" dirty="0">
                <a:solidFill>
                  <a:srgbClr val="212121"/>
                </a:solidFill>
                <a:effectLst/>
              </a:rPr>
              <a:t>Sen R, Goyal A, Hurley JA. Seronegative Spondyloarthropathy. In: </a:t>
            </a:r>
            <a:r>
              <a:rPr lang="en-US" sz="5600" b="0" i="1" dirty="0" err="1">
                <a:solidFill>
                  <a:srgbClr val="212121"/>
                </a:solidFill>
                <a:effectLst/>
              </a:rPr>
              <a:t>StatPearls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. Treasure Island (FL):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StatPearls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 Publishing; July 17, 2023.</a:t>
            </a:r>
          </a:p>
          <a:p>
            <a:r>
              <a:rPr lang="en-US" sz="5600" b="0" i="0" dirty="0">
                <a:solidFill>
                  <a:srgbClr val="212121"/>
                </a:solidFill>
                <a:effectLst/>
              </a:rPr>
              <a:t>Bernstein IA, Malik Q, Carville S, Ward S. Low back pain and sciatica: summary of NICE guidance [published correction appears in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BMJ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. 2021 Jul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14;374:n1627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]. </a:t>
            </a:r>
            <a:r>
              <a:rPr lang="en-US" sz="5600" b="0" i="1" dirty="0" err="1">
                <a:solidFill>
                  <a:srgbClr val="212121"/>
                </a:solidFill>
                <a:effectLst/>
              </a:rPr>
              <a:t>BMJ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.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2017;356:i6748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. Published 2017 Jan 6.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doi:10.1136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/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bmj.i6748</a:t>
            </a:r>
            <a:endParaRPr lang="en-US" sz="5600" dirty="0">
              <a:solidFill>
                <a:srgbClr val="212121"/>
              </a:solidFill>
            </a:endParaRPr>
          </a:p>
          <a:p>
            <a:r>
              <a:rPr lang="en-US" sz="5600" b="0" i="0" dirty="0" err="1">
                <a:solidFill>
                  <a:srgbClr val="212121"/>
                </a:solidFill>
                <a:effectLst/>
              </a:rPr>
              <a:t>Gerdan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 V, Akar S,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Solmaz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 D, et al. Initial diagnosis of lumbar disc herniation is associated with a delay in diagnosis of ankylosing spondylitis. </a:t>
            </a:r>
            <a:r>
              <a:rPr lang="en-US" sz="5600" b="0" i="1" dirty="0">
                <a:solidFill>
                  <a:srgbClr val="212121"/>
                </a:solidFill>
                <a:effectLst/>
              </a:rPr>
              <a:t>J </a:t>
            </a:r>
            <a:r>
              <a:rPr lang="en-US" sz="5600" b="0" i="1" dirty="0" err="1">
                <a:solidFill>
                  <a:srgbClr val="212121"/>
                </a:solidFill>
                <a:effectLst/>
              </a:rPr>
              <a:t>Rheumatol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. 2012;39(10):1996-1999.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doi:10.3899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/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jrheum.120106</a:t>
            </a:r>
            <a:endParaRPr lang="en-US" sz="5600" b="0" i="0" dirty="0">
              <a:solidFill>
                <a:srgbClr val="212121"/>
              </a:solidFill>
            </a:endParaRPr>
          </a:p>
          <a:p>
            <a:r>
              <a:rPr lang="en-US" sz="5600" b="0" i="0" dirty="0" err="1">
                <a:solidFill>
                  <a:srgbClr val="212121"/>
                </a:solidFill>
                <a:effectLst/>
              </a:rPr>
              <a:t>Taurog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 JD, Chhabra A, Colbert RA. Ankylosing Spondylitis and Axial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Spondyloarthritis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. </a:t>
            </a:r>
            <a:r>
              <a:rPr lang="en-US" sz="5600" b="0" i="1" dirty="0">
                <a:solidFill>
                  <a:srgbClr val="212121"/>
                </a:solidFill>
                <a:effectLst/>
              </a:rPr>
              <a:t>N Engl J Med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. 2016;374(26):2563-2574.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doi:10.1056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/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NEJMra1406182</a:t>
            </a:r>
            <a:endParaRPr lang="en-US" sz="5600" b="0" i="0" dirty="0">
              <a:solidFill>
                <a:srgbClr val="212121"/>
              </a:solidFill>
              <a:effectLst/>
            </a:endParaRPr>
          </a:p>
          <a:p>
            <a:r>
              <a:rPr lang="en-US" sz="5600" b="0" i="0" dirty="0">
                <a:solidFill>
                  <a:srgbClr val="212121"/>
                </a:solidFill>
                <a:effectLst/>
              </a:rPr>
              <a:t>Finucane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LM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, Downie A, Mercer C, et al. International Framework for Red Flags for Potential Serious Spinal Pathologies. </a:t>
            </a:r>
            <a:r>
              <a:rPr lang="en-US" sz="5600" b="0" i="1" dirty="0">
                <a:solidFill>
                  <a:srgbClr val="212121"/>
                </a:solidFill>
                <a:effectLst/>
              </a:rPr>
              <a:t>J </a:t>
            </a:r>
            <a:r>
              <a:rPr lang="en-US" sz="5600" b="0" i="1" dirty="0" err="1">
                <a:solidFill>
                  <a:srgbClr val="212121"/>
                </a:solidFill>
                <a:effectLst/>
              </a:rPr>
              <a:t>Orthop</a:t>
            </a:r>
            <a:r>
              <a:rPr lang="en-US" sz="5600" b="0" i="1" dirty="0">
                <a:solidFill>
                  <a:srgbClr val="212121"/>
                </a:solidFill>
                <a:effectLst/>
              </a:rPr>
              <a:t> Sports Phys </a:t>
            </a:r>
            <a:r>
              <a:rPr lang="en-US" sz="5600" b="0" i="1" dirty="0" err="1">
                <a:solidFill>
                  <a:srgbClr val="212121"/>
                </a:solidFill>
                <a:effectLst/>
              </a:rPr>
              <a:t>Ther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. 2020;50(7):350-372. 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doi:10.2519</a:t>
            </a:r>
            <a:r>
              <a:rPr lang="en-US" sz="5600" b="0" i="0" dirty="0">
                <a:solidFill>
                  <a:srgbClr val="212121"/>
                </a:solidFill>
                <a:effectLst/>
              </a:rPr>
              <a:t>/</a:t>
            </a:r>
            <a:r>
              <a:rPr lang="en-US" sz="5600" b="0" i="0" dirty="0" err="1">
                <a:solidFill>
                  <a:srgbClr val="212121"/>
                </a:solidFill>
                <a:effectLst/>
              </a:rPr>
              <a:t>jospt.2020.9971</a:t>
            </a:r>
            <a:endParaRPr lang="en-US" sz="5600" b="0" i="0" dirty="0">
              <a:solidFill>
                <a:srgbClr val="212121"/>
              </a:solidFill>
              <a:effectLst/>
            </a:endParaRPr>
          </a:p>
          <a:p>
            <a:pPr marL="0" indent="0">
              <a:buNone/>
            </a:pPr>
            <a:endParaRPr lang="en-US" sz="5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endParaRPr lang="en-US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endParaRPr lang="en-US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960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CDC11-CD1F-1C99-3A12-80AC97FC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C000"/>
                </a:solidFill>
              </a:rPr>
              <a:t>Lancet Article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2BE300-8139-0F7C-409D-2508B77DC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1449474"/>
            <a:ext cx="5494677" cy="519731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6BDB5-E630-14ED-656F-837CB5658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5018116" cy="4525433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“…low back pain is a dynamic interaction between social, psychological, and biological factors that can both predispose to and result from injury and should be considered when devising interdisciplinary treatment plans.”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558122-CA0B-B7BA-4DF2-E8771087C41E}"/>
              </a:ext>
            </a:extLst>
          </p:cNvPr>
          <p:cNvSpPr txBox="1"/>
          <p:nvPr/>
        </p:nvSpPr>
        <p:spPr>
          <a:xfrm>
            <a:off x="906087" y="6242858"/>
            <a:ext cx="4189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 err="1">
                <a:solidFill>
                  <a:srgbClr val="212121"/>
                </a:solidFill>
                <a:effectLst/>
                <a:latin typeface="BlinkMacSystemFont"/>
              </a:rPr>
              <a:t>Knezevic</a:t>
            </a:r>
            <a:r>
              <a:rPr lang="en-US" b="0" i="1" dirty="0">
                <a:solidFill>
                  <a:srgbClr val="212121"/>
                </a:solidFill>
                <a:effectLst/>
                <a:latin typeface="BlinkMacSystemFont"/>
              </a:rPr>
              <a:t> NN (2021)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02387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78FC-57C6-D428-BC51-EC90D767D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LBP is Complicated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E70411-9A8F-AAA8-303E-6EA9446CF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920" y="1879583"/>
            <a:ext cx="4681434" cy="44280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496E1-C9A7-91F5-9BBF-79035BAB5D3A}"/>
              </a:ext>
            </a:extLst>
          </p:cNvPr>
          <p:cNvSpPr txBox="1"/>
          <p:nvPr/>
        </p:nvSpPr>
        <p:spPr>
          <a:xfrm>
            <a:off x="897775" y="2310938"/>
            <a:ext cx="2809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provider?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455C08-5ADC-CB1F-8516-FE8137F86338}"/>
              </a:ext>
            </a:extLst>
          </p:cNvPr>
          <p:cNvSpPr txBox="1"/>
          <p:nvPr/>
        </p:nvSpPr>
        <p:spPr>
          <a:xfrm>
            <a:off x="8961120" y="3034145"/>
            <a:ext cx="291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 directs care?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18500B-EB78-57E1-F51E-4B06B117C509}"/>
              </a:ext>
            </a:extLst>
          </p:cNvPr>
          <p:cNvSpPr txBox="1"/>
          <p:nvPr/>
        </p:nvSpPr>
        <p:spPr>
          <a:xfrm>
            <a:off x="897775" y="4364182"/>
            <a:ext cx="2118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involved is physical therapy?</a:t>
            </a:r>
          </a:p>
        </p:txBody>
      </p:sp>
    </p:spTree>
    <p:extLst>
      <p:ext uri="{BB962C8B-B14F-4D97-AF65-F5344CB8AC3E}">
        <p14:creationId xmlns:p14="http://schemas.microsoft.com/office/powerpoint/2010/main" val="2057999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9C8B-A0A9-AE1E-9AC5-A47E076C5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PTs</a:t>
            </a:r>
            <a:r>
              <a:rPr lang="en-US" dirty="0"/>
              <a:t> in Direct Access Role - LBP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15501-41B8-540B-501C-756EAEA77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433"/>
          </a:xfrm>
        </p:spPr>
        <p:txBody>
          <a:bodyPr>
            <a:normAutofit/>
          </a:bodyPr>
          <a:lstStyle/>
          <a:p>
            <a:r>
              <a:rPr lang="en-US" dirty="0"/>
              <a:t>Overwhelming data over the last 20+ years showing safety, cost savings, effectiveness </a:t>
            </a:r>
            <a:r>
              <a:rPr lang="en-US" i="1" dirty="0"/>
              <a:t>(</a:t>
            </a:r>
            <a:r>
              <a:rPr lang="en-US" b="0" i="1" dirty="0">
                <a:solidFill>
                  <a:srgbClr val="212121"/>
                </a:solidFill>
                <a:effectLst/>
              </a:rPr>
              <a:t>Clark B 2022)</a:t>
            </a:r>
          </a:p>
          <a:p>
            <a:r>
              <a:rPr lang="en-US" dirty="0">
                <a:solidFill>
                  <a:srgbClr val="212121"/>
                </a:solidFill>
              </a:rPr>
              <a:t>Shortage of PCPs between </a:t>
            </a:r>
            <a:r>
              <a:rPr lang="en-US" b="0" i="0" dirty="0">
                <a:solidFill>
                  <a:srgbClr val="212121"/>
                </a:solidFill>
                <a:effectLst/>
              </a:rPr>
              <a:t>21,400 and 55,200 by 2033 </a:t>
            </a:r>
            <a:r>
              <a:rPr lang="en-US" b="0" i="1" dirty="0">
                <a:solidFill>
                  <a:srgbClr val="212121"/>
                </a:solidFill>
                <a:effectLst/>
              </a:rPr>
              <a:t>(From Association of American Medical Colleges)</a:t>
            </a:r>
            <a:endParaRPr lang="en-US" i="1" dirty="0"/>
          </a:p>
          <a:p>
            <a:r>
              <a:rPr lang="en-US" dirty="0"/>
              <a:t>Increased emphasis on PT as first line treatment (</a:t>
            </a:r>
            <a:r>
              <a:rPr lang="en-US" b="0" i="1" dirty="0" err="1">
                <a:solidFill>
                  <a:srgbClr val="212121"/>
                </a:solidFill>
                <a:effectLst/>
                <a:latin typeface="BlinkMacSystemFont"/>
              </a:rPr>
              <a:t>Knezevic</a:t>
            </a:r>
            <a:r>
              <a:rPr lang="en-US" b="0" i="1" dirty="0">
                <a:solidFill>
                  <a:srgbClr val="212121"/>
                </a:solidFill>
                <a:effectLst/>
                <a:latin typeface="BlinkMacSystemFont"/>
              </a:rPr>
              <a:t> NN 2021)</a:t>
            </a:r>
            <a:endParaRPr lang="en-US" i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3D2539-0264-0C72-3307-6343FBE0A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933" y="4879185"/>
            <a:ext cx="2555472" cy="1703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AF601-FE9B-4406-DCD8-D5A453CBD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657" y="4746180"/>
            <a:ext cx="1978815" cy="19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8566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f4fd2f8-4c96-45ab-9b15-7831920f55cf}" enabled="0" method="" siteId="{ef4fd2f8-4c96-45ab-9b15-7831920f55c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</TotalTime>
  <Words>2386</Words>
  <Application>Microsoft Office PowerPoint</Application>
  <PresentationFormat>Widescreen</PresentationFormat>
  <Paragraphs>327</Paragraphs>
  <Slides>63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2" baseType="lpstr">
      <vt:lpstr>Arial</vt:lpstr>
      <vt:lpstr>BlinkMacSystemFont</vt:lpstr>
      <vt:lpstr>Calibri</vt:lpstr>
      <vt:lpstr>Cambria</vt:lpstr>
      <vt:lpstr>Helvetica</vt:lpstr>
      <vt:lpstr>Open Sans</vt:lpstr>
      <vt:lpstr>Univers LT W01 45 Light</vt:lpstr>
      <vt:lpstr>Whitney</vt:lpstr>
      <vt:lpstr>Custom Design</vt:lpstr>
      <vt:lpstr>Interdisciplinary Collaboration in Low Back Pain: Identifying Key Indicators in Coordinated Patient Care </vt:lpstr>
      <vt:lpstr>Objectives</vt:lpstr>
      <vt:lpstr>Disclosures</vt:lpstr>
      <vt:lpstr>Low Back Pain</vt:lpstr>
      <vt:lpstr>Prevalence</vt:lpstr>
      <vt:lpstr>Lancet Article 2021</vt:lpstr>
      <vt:lpstr>Lancet Article 2021</vt:lpstr>
      <vt:lpstr>LBP is Complicated</vt:lpstr>
      <vt:lpstr>PTs in Direct Access Role - LBP</vt:lpstr>
      <vt:lpstr>Can we do it alone?</vt:lpstr>
      <vt:lpstr>Interdisciplinary Collaboration</vt:lpstr>
      <vt:lpstr>PowerPoint Presentation</vt:lpstr>
      <vt:lpstr>PowerPoint Presentation</vt:lpstr>
      <vt:lpstr>PowerPoint Presentation</vt:lpstr>
      <vt:lpstr>PowerPoint Presentation</vt:lpstr>
      <vt:lpstr>Do you know when to collaborate?</vt:lpstr>
      <vt:lpstr>Case Example</vt:lpstr>
      <vt:lpstr>What do you do?</vt:lpstr>
      <vt:lpstr>“First Line Defense” – Acute LBP</vt:lpstr>
      <vt:lpstr>Do we need to collaborate?</vt:lpstr>
      <vt:lpstr>Expert Consensus</vt:lpstr>
      <vt:lpstr>Risk for Chronicity?</vt:lpstr>
      <vt:lpstr>Same Patient</vt:lpstr>
      <vt:lpstr>We should collaborate but…</vt:lpstr>
      <vt:lpstr>PowerPoint Presentation</vt:lpstr>
      <vt:lpstr>There is no clear consensus…</vt:lpstr>
      <vt:lpstr>How do we know when to collaborate?</vt:lpstr>
      <vt:lpstr>Other providers</vt:lpstr>
      <vt:lpstr>PAIN MANAGEMENT </vt:lpstr>
      <vt:lpstr>What is Pain Management</vt:lpstr>
      <vt:lpstr>Services Offered</vt:lpstr>
      <vt:lpstr>Epidural Steroid Injections</vt:lpstr>
      <vt:lpstr>When does it work?</vt:lpstr>
      <vt:lpstr>RFA – What is it?</vt:lpstr>
      <vt:lpstr>When Does it Work?</vt:lpstr>
      <vt:lpstr>Spinal Cord Stimulation</vt:lpstr>
      <vt:lpstr>Summary Pain Management</vt:lpstr>
      <vt:lpstr>Spine Surgery</vt:lpstr>
      <vt:lpstr>When is it needed?</vt:lpstr>
      <vt:lpstr>Red Flags</vt:lpstr>
      <vt:lpstr>Overall Clinical Picture</vt:lpstr>
      <vt:lpstr>Key indicators </vt:lpstr>
      <vt:lpstr>Key Indicators for Surgery</vt:lpstr>
      <vt:lpstr>Examples</vt:lpstr>
      <vt:lpstr>How about now?</vt:lpstr>
      <vt:lpstr>Summary Surgery</vt:lpstr>
      <vt:lpstr>Behavioral health</vt:lpstr>
      <vt:lpstr>Cognitive Behavioral Therapy</vt:lpstr>
      <vt:lpstr>What is CBT</vt:lpstr>
      <vt:lpstr>Key Indicators</vt:lpstr>
      <vt:lpstr>Outcome Measures </vt:lpstr>
      <vt:lpstr>Summary Behavioral Health</vt:lpstr>
      <vt:lpstr>Rheumatology</vt:lpstr>
      <vt:lpstr>Inflammatory Back Pain</vt:lpstr>
      <vt:lpstr>Physical Indicators IBP</vt:lpstr>
      <vt:lpstr>Diagnosis of Inflammatory Back Pain</vt:lpstr>
      <vt:lpstr>Dx of Ankylosing Spondylitis</vt:lpstr>
      <vt:lpstr>Let's go back to our weightlifter</vt:lpstr>
      <vt:lpstr>Rheumatology Summary</vt:lpstr>
      <vt:lpstr>The 7%</vt:lpstr>
      <vt:lpstr>Comprehensive Spine Program</vt:lpstr>
      <vt:lpstr>Advanced Spine Care PTs</vt:lpstr>
      <vt:lpstr>References </vt:lpstr>
    </vt:vector>
  </TitlesOfParts>
  <Company>St. Luke's University Health Network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Interdisciplinary Collaboration in Low Back Pain: Identifying Key Indicators in Coordinated Patient Care </dc:title>
  <dc:creator>Stiverson, Alexander</dc:creator>
  <cp:lastModifiedBy>Stiverson, Alexander</cp:lastModifiedBy>
  <cp:revision>1</cp:revision>
  <dcterms:created xsi:type="dcterms:W3CDTF">2024-02-25T12:41:29Z</dcterms:created>
  <dcterms:modified xsi:type="dcterms:W3CDTF">2024-02-29T22:16:17Z</dcterms:modified>
</cp:coreProperties>
</file>