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45"/>
  </p:notesMasterIdLst>
  <p:handoutMasterIdLst>
    <p:handoutMasterId r:id="rId46"/>
  </p:handoutMasterIdLst>
  <p:sldIdLst>
    <p:sldId id="257" r:id="rId5"/>
    <p:sldId id="262" r:id="rId6"/>
    <p:sldId id="260" r:id="rId7"/>
    <p:sldId id="258" r:id="rId8"/>
    <p:sldId id="261" r:id="rId9"/>
    <p:sldId id="263" r:id="rId10"/>
    <p:sldId id="297" r:id="rId11"/>
    <p:sldId id="285" r:id="rId12"/>
    <p:sldId id="265" r:id="rId13"/>
    <p:sldId id="266" r:id="rId14"/>
    <p:sldId id="267" r:id="rId15"/>
    <p:sldId id="268" r:id="rId16"/>
    <p:sldId id="269" r:id="rId17"/>
    <p:sldId id="270" r:id="rId18"/>
    <p:sldId id="271" r:id="rId19"/>
    <p:sldId id="272" r:id="rId20"/>
    <p:sldId id="274" r:id="rId21"/>
    <p:sldId id="273" r:id="rId22"/>
    <p:sldId id="278" r:id="rId23"/>
    <p:sldId id="284" r:id="rId24"/>
    <p:sldId id="275" r:id="rId25"/>
    <p:sldId id="286" r:id="rId26"/>
    <p:sldId id="287" r:id="rId27"/>
    <p:sldId id="288" r:id="rId28"/>
    <p:sldId id="289" r:id="rId29"/>
    <p:sldId id="290" r:id="rId30"/>
    <p:sldId id="292" r:id="rId31"/>
    <p:sldId id="293" r:id="rId32"/>
    <p:sldId id="264" r:id="rId33"/>
    <p:sldId id="277" r:id="rId34"/>
    <p:sldId id="295" r:id="rId35"/>
    <p:sldId id="280" r:id="rId36"/>
    <p:sldId id="294" r:id="rId37"/>
    <p:sldId id="281" r:id="rId38"/>
    <p:sldId id="282" r:id="rId39"/>
    <p:sldId id="296" r:id="rId40"/>
    <p:sldId id="283" r:id="rId41"/>
    <p:sldId id="291" r:id="rId42"/>
    <p:sldId id="298" r:id="rId43"/>
    <p:sldId id="276" r:id="rId4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71C"/>
    <a:srgbClr val="00528F"/>
    <a:srgbClr val="005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41796A-B388-443C-A3C0-765A50AB46B4}" v="96" dt="2024-04-01T12:14:44.8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1063" autoAdjust="0"/>
  </p:normalViewPr>
  <p:slideViewPr>
    <p:cSldViewPr>
      <p:cViewPr varScale="1">
        <p:scale>
          <a:sx n="120" d="100"/>
          <a:sy n="120" d="100"/>
        </p:scale>
        <p:origin x="370"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0" d="100"/>
          <a:sy n="70" d="100"/>
        </p:scale>
        <p:origin x="-328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scher, George" userId="f96d364c-a292-4693-a662-acef9baf6500" providerId="ADAL" clId="{3E41796A-B388-443C-A3C0-765A50AB46B4}"/>
    <pc:docChg chg="undo redo custSel addSld delSld modSld sldOrd">
      <pc:chgData name="Fischer, George" userId="f96d364c-a292-4693-a662-acef9baf6500" providerId="ADAL" clId="{3E41796A-B388-443C-A3C0-765A50AB46B4}" dt="2024-04-01T14:45:25.740" v="7446" actId="20577"/>
      <pc:docMkLst>
        <pc:docMk/>
      </pc:docMkLst>
      <pc:sldChg chg="modSp mod">
        <pc:chgData name="Fischer, George" userId="f96d364c-a292-4693-a662-acef9baf6500" providerId="ADAL" clId="{3E41796A-B388-443C-A3C0-765A50AB46B4}" dt="2024-03-18T09:07:24.165" v="81" actId="20577"/>
        <pc:sldMkLst>
          <pc:docMk/>
          <pc:sldMk cId="1969673092" sldId="257"/>
        </pc:sldMkLst>
        <pc:spChg chg="mod">
          <ac:chgData name="Fischer, George" userId="f96d364c-a292-4693-a662-acef9baf6500" providerId="ADAL" clId="{3E41796A-B388-443C-A3C0-765A50AB46B4}" dt="2024-03-18T09:07:24.165" v="81" actId="20577"/>
          <ac:spMkLst>
            <pc:docMk/>
            <pc:sldMk cId="1969673092" sldId="257"/>
            <ac:spMk id="2" creationId="{00000000-0000-0000-0000-000000000000}"/>
          </ac:spMkLst>
        </pc:spChg>
        <pc:spChg chg="mod">
          <ac:chgData name="Fischer, George" userId="f96d364c-a292-4693-a662-acef9baf6500" providerId="ADAL" clId="{3E41796A-B388-443C-A3C0-765A50AB46B4}" dt="2024-03-18T09:06:45.512" v="24" actId="20577"/>
          <ac:spMkLst>
            <pc:docMk/>
            <pc:sldMk cId="1969673092" sldId="257"/>
            <ac:spMk id="3" creationId="{00000000-0000-0000-0000-000000000000}"/>
          </ac:spMkLst>
        </pc:spChg>
      </pc:sldChg>
      <pc:sldChg chg="delSp modSp mod">
        <pc:chgData name="Fischer, George" userId="f96d364c-a292-4693-a662-acef9baf6500" providerId="ADAL" clId="{3E41796A-B388-443C-A3C0-765A50AB46B4}" dt="2024-03-28T15:08:29.400" v="3487" actId="478"/>
        <pc:sldMkLst>
          <pc:docMk/>
          <pc:sldMk cId="2822806283" sldId="260"/>
        </pc:sldMkLst>
        <pc:spChg chg="del mod">
          <ac:chgData name="Fischer, George" userId="f96d364c-a292-4693-a662-acef9baf6500" providerId="ADAL" clId="{3E41796A-B388-443C-A3C0-765A50AB46B4}" dt="2024-03-28T15:08:29.400" v="3487" actId="478"/>
          <ac:spMkLst>
            <pc:docMk/>
            <pc:sldMk cId="2822806283" sldId="260"/>
            <ac:spMk id="5124" creationId="{00000000-0000-0000-0000-000000000000}"/>
          </ac:spMkLst>
        </pc:spChg>
      </pc:sldChg>
      <pc:sldChg chg="modSp mod modNotesTx">
        <pc:chgData name="Fischer, George" userId="f96d364c-a292-4693-a662-acef9baf6500" providerId="ADAL" clId="{3E41796A-B388-443C-A3C0-765A50AB46B4}" dt="2024-03-28T15:09:10.143" v="3488" actId="255"/>
        <pc:sldMkLst>
          <pc:docMk/>
          <pc:sldMk cId="849161337" sldId="261"/>
        </pc:sldMkLst>
        <pc:spChg chg="mod">
          <ac:chgData name="Fischer, George" userId="f96d364c-a292-4693-a662-acef9baf6500" providerId="ADAL" clId="{3E41796A-B388-443C-A3C0-765A50AB46B4}" dt="2024-03-28T15:09:10.143" v="3488" actId="255"/>
          <ac:spMkLst>
            <pc:docMk/>
            <pc:sldMk cId="849161337" sldId="261"/>
            <ac:spMk id="3" creationId="{00000000-0000-0000-0000-000000000000}"/>
          </ac:spMkLst>
        </pc:spChg>
      </pc:sldChg>
      <pc:sldChg chg="delSp modSp mod">
        <pc:chgData name="Fischer, George" userId="f96d364c-a292-4693-a662-acef9baf6500" providerId="ADAL" clId="{3E41796A-B388-443C-A3C0-765A50AB46B4}" dt="2024-03-31T15:37:52.855" v="6919" actId="57"/>
        <pc:sldMkLst>
          <pc:docMk/>
          <pc:sldMk cId="3987522089" sldId="262"/>
        </pc:sldMkLst>
        <pc:spChg chg="del mod">
          <ac:chgData name="Fischer, George" userId="f96d364c-a292-4693-a662-acef9baf6500" providerId="ADAL" clId="{3E41796A-B388-443C-A3C0-765A50AB46B4}" dt="2024-03-28T15:08:21.952" v="3485" actId="478"/>
          <ac:spMkLst>
            <pc:docMk/>
            <pc:sldMk cId="3987522089" sldId="262"/>
            <ac:spMk id="4" creationId="{00000000-0000-0000-0000-000000000000}"/>
          </ac:spMkLst>
        </pc:spChg>
        <pc:spChg chg="mod">
          <ac:chgData name="Fischer, George" userId="f96d364c-a292-4693-a662-acef9baf6500" providerId="ADAL" clId="{3E41796A-B388-443C-A3C0-765A50AB46B4}" dt="2024-03-31T15:37:52.855" v="6919" actId="57"/>
          <ac:spMkLst>
            <pc:docMk/>
            <pc:sldMk cId="3987522089" sldId="262"/>
            <ac:spMk id="5" creationId="{00000000-0000-0000-0000-000000000000}"/>
          </ac:spMkLst>
        </pc:spChg>
      </pc:sldChg>
      <pc:sldChg chg="addSp delSp modSp new mod modNotesTx">
        <pc:chgData name="Fischer, George" userId="f96d364c-a292-4693-a662-acef9baf6500" providerId="ADAL" clId="{3E41796A-B388-443C-A3C0-765A50AB46B4}" dt="2024-04-01T12:58:36.381" v="7330" actId="20577"/>
        <pc:sldMkLst>
          <pc:docMk/>
          <pc:sldMk cId="3464647731" sldId="263"/>
        </pc:sldMkLst>
        <pc:spChg chg="mod">
          <ac:chgData name="Fischer, George" userId="f96d364c-a292-4693-a662-acef9baf6500" providerId="ADAL" clId="{3E41796A-B388-443C-A3C0-765A50AB46B4}" dt="2024-04-01T12:58:36.381" v="7330" actId="20577"/>
          <ac:spMkLst>
            <pc:docMk/>
            <pc:sldMk cId="3464647731" sldId="263"/>
            <ac:spMk id="2" creationId="{224A8265-38E5-6B22-DDC9-EFEDECC8A066}"/>
          </ac:spMkLst>
        </pc:spChg>
        <pc:spChg chg="mod">
          <ac:chgData name="Fischer, George" userId="f96d364c-a292-4693-a662-acef9baf6500" providerId="ADAL" clId="{3E41796A-B388-443C-A3C0-765A50AB46B4}" dt="2024-03-24T17:34:27.840" v="1115" actId="20577"/>
          <ac:spMkLst>
            <pc:docMk/>
            <pc:sldMk cId="3464647731" sldId="263"/>
            <ac:spMk id="3" creationId="{AA8DAD22-0F33-0BF7-5A7B-5BBCCD771069}"/>
          </ac:spMkLst>
        </pc:spChg>
        <pc:spChg chg="add del mod">
          <ac:chgData name="Fischer, George" userId="f96d364c-a292-4693-a662-acef9baf6500" providerId="ADAL" clId="{3E41796A-B388-443C-A3C0-765A50AB46B4}" dt="2024-04-01T11:52:08.890" v="6947"/>
          <ac:spMkLst>
            <pc:docMk/>
            <pc:sldMk cId="3464647731" sldId="263"/>
            <ac:spMk id="4" creationId="{AD9B3493-E1C3-67C5-E388-E0F5B621D200}"/>
          </ac:spMkLst>
        </pc:spChg>
        <pc:spChg chg="add mod">
          <ac:chgData name="Fischer, George" userId="f96d364c-a292-4693-a662-acef9baf6500" providerId="ADAL" clId="{3E41796A-B388-443C-A3C0-765A50AB46B4}" dt="2024-04-01T11:56:14.239" v="6978" actId="1076"/>
          <ac:spMkLst>
            <pc:docMk/>
            <pc:sldMk cId="3464647731" sldId="263"/>
            <ac:spMk id="5" creationId="{28794A6E-4B9F-1552-3C1E-2DFF46656649}"/>
          </ac:spMkLst>
        </pc:spChg>
      </pc:sldChg>
      <pc:sldChg chg="addSp modSp new mod ord modNotesTx">
        <pc:chgData name="Fischer, George" userId="f96d364c-a292-4693-a662-acef9baf6500" providerId="ADAL" clId="{3E41796A-B388-443C-A3C0-765A50AB46B4}" dt="2024-04-01T12:59:50.998" v="7354" actId="20577"/>
        <pc:sldMkLst>
          <pc:docMk/>
          <pc:sldMk cId="3550826332" sldId="264"/>
        </pc:sldMkLst>
        <pc:spChg chg="mod">
          <ac:chgData name="Fischer, George" userId="f96d364c-a292-4693-a662-acef9baf6500" providerId="ADAL" clId="{3E41796A-B388-443C-A3C0-765A50AB46B4}" dt="2024-04-01T12:59:50.998" v="7354" actId="20577"/>
          <ac:spMkLst>
            <pc:docMk/>
            <pc:sldMk cId="3550826332" sldId="264"/>
            <ac:spMk id="2" creationId="{5E655712-9425-316E-3511-FE173D1BA9D8}"/>
          </ac:spMkLst>
        </pc:spChg>
        <pc:spChg chg="mod">
          <ac:chgData name="Fischer, George" userId="f96d364c-a292-4693-a662-acef9baf6500" providerId="ADAL" clId="{3E41796A-B388-443C-A3C0-765A50AB46B4}" dt="2024-03-24T17:54:19.633" v="1305" actId="20577"/>
          <ac:spMkLst>
            <pc:docMk/>
            <pc:sldMk cId="3550826332" sldId="264"/>
            <ac:spMk id="3" creationId="{9F675F77-D13D-B662-47E5-8B05DD6ABCB0}"/>
          </ac:spMkLst>
        </pc:spChg>
        <pc:spChg chg="add mod">
          <ac:chgData name="Fischer, George" userId="f96d364c-a292-4693-a662-acef9baf6500" providerId="ADAL" clId="{3E41796A-B388-443C-A3C0-765A50AB46B4}" dt="2024-04-01T12:11:10.270" v="7202" actId="20577"/>
          <ac:spMkLst>
            <pc:docMk/>
            <pc:sldMk cId="3550826332" sldId="264"/>
            <ac:spMk id="4" creationId="{73B168E6-71FE-B1C1-57C2-414EFBA15297}"/>
          </ac:spMkLst>
        </pc:spChg>
      </pc:sldChg>
      <pc:sldChg chg="addSp modSp new mod modNotesTx">
        <pc:chgData name="Fischer, George" userId="f96d364c-a292-4693-a662-acef9baf6500" providerId="ADAL" clId="{3E41796A-B388-443C-A3C0-765A50AB46B4}" dt="2024-04-01T12:58:43.608" v="7331" actId="20577"/>
        <pc:sldMkLst>
          <pc:docMk/>
          <pc:sldMk cId="969347730" sldId="265"/>
        </pc:sldMkLst>
        <pc:spChg chg="mod">
          <ac:chgData name="Fischer, George" userId="f96d364c-a292-4693-a662-acef9baf6500" providerId="ADAL" clId="{3E41796A-B388-443C-A3C0-765A50AB46B4}" dt="2024-04-01T12:58:43.608" v="7331" actId="20577"/>
          <ac:spMkLst>
            <pc:docMk/>
            <pc:sldMk cId="969347730" sldId="265"/>
            <ac:spMk id="2" creationId="{BE8907B8-9F65-1ABB-B8FF-9C49862A6740}"/>
          </ac:spMkLst>
        </pc:spChg>
        <pc:spChg chg="mod">
          <ac:chgData name="Fischer, George" userId="f96d364c-a292-4693-a662-acef9baf6500" providerId="ADAL" clId="{3E41796A-B388-443C-A3C0-765A50AB46B4}" dt="2024-03-28T15:18:00.021" v="4340" actId="14100"/>
          <ac:spMkLst>
            <pc:docMk/>
            <pc:sldMk cId="969347730" sldId="265"/>
            <ac:spMk id="3" creationId="{8220636E-937D-1A87-B861-2CBD54723CBA}"/>
          </ac:spMkLst>
        </pc:spChg>
        <pc:spChg chg="add mod">
          <ac:chgData name="Fischer, George" userId="f96d364c-a292-4693-a662-acef9baf6500" providerId="ADAL" clId="{3E41796A-B388-443C-A3C0-765A50AB46B4}" dt="2024-04-01T11:58:18.714" v="7002"/>
          <ac:spMkLst>
            <pc:docMk/>
            <pc:sldMk cId="969347730" sldId="265"/>
            <ac:spMk id="4" creationId="{8BF111E0-56AD-B9CD-0DBC-BABC02A1FF12}"/>
          </ac:spMkLst>
        </pc:spChg>
        <pc:picChg chg="add mod">
          <ac:chgData name="Fischer, George" userId="f96d364c-a292-4693-a662-acef9baf6500" providerId="ADAL" clId="{3E41796A-B388-443C-A3C0-765A50AB46B4}" dt="2024-03-28T15:28:08.928" v="4381" actId="1076"/>
          <ac:picMkLst>
            <pc:docMk/>
            <pc:sldMk cId="969347730" sldId="265"/>
            <ac:picMk id="1026" creationId="{E3406147-221F-CD7F-6F03-70E8FD3BF008}"/>
          </ac:picMkLst>
        </pc:picChg>
        <pc:picChg chg="add mod">
          <ac:chgData name="Fischer, George" userId="f96d364c-a292-4693-a662-acef9baf6500" providerId="ADAL" clId="{3E41796A-B388-443C-A3C0-765A50AB46B4}" dt="2024-03-31T14:25:34.081" v="6404" actId="1076"/>
          <ac:picMkLst>
            <pc:docMk/>
            <pc:sldMk cId="969347730" sldId="265"/>
            <ac:picMk id="1028" creationId="{82F8722E-93EA-C244-98A6-95692A1EFFBE}"/>
          </ac:picMkLst>
        </pc:picChg>
        <pc:picChg chg="add mod">
          <ac:chgData name="Fischer, George" userId="f96d364c-a292-4693-a662-acef9baf6500" providerId="ADAL" clId="{3E41796A-B388-443C-A3C0-765A50AB46B4}" dt="2024-03-28T15:28:17.283" v="4383" actId="166"/>
          <ac:picMkLst>
            <pc:docMk/>
            <pc:sldMk cId="969347730" sldId="265"/>
            <ac:picMk id="1030" creationId="{6109D031-11BD-D765-840D-D6FFE13EC65B}"/>
          </ac:picMkLst>
        </pc:picChg>
        <pc:picChg chg="add mod">
          <ac:chgData name="Fischer, George" userId="f96d364c-a292-4693-a662-acef9baf6500" providerId="ADAL" clId="{3E41796A-B388-443C-A3C0-765A50AB46B4}" dt="2024-03-28T15:28:29.039" v="4384" actId="1076"/>
          <ac:picMkLst>
            <pc:docMk/>
            <pc:sldMk cId="969347730" sldId="265"/>
            <ac:picMk id="1032" creationId="{AB01841D-1995-D9F6-7DFC-5B999A5D8E30}"/>
          </ac:picMkLst>
        </pc:picChg>
        <pc:picChg chg="add mod">
          <ac:chgData name="Fischer, George" userId="f96d364c-a292-4693-a662-acef9baf6500" providerId="ADAL" clId="{3E41796A-B388-443C-A3C0-765A50AB46B4}" dt="2024-03-28T15:27:44.156" v="4375" actId="1076"/>
          <ac:picMkLst>
            <pc:docMk/>
            <pc:sldMk cId="969347730" sldId="265"/>
            <ac:picMk id="1034" creationId="{8A66023F-A5FB-CF7D-ED9D-A3FE95069F63}"/>
          </ac:picMkLst>
        </pc:picChg>
        <pc:picChg chg="add mod">
          <ac:chgData name="Fischer, George" userId="f96d364c-a292-4693-a662-acef9baf6500" providerId="ADAL" clId="{3E41796A-B388-443C-A3C0-765A50AB46B4}" dt="2024-03-28T15:28:04.127" v="4380" actId="1076"/>
          <ac:picMkLst>
            <pc:docMk/>
            <pc:sldMk cId="969347730" sldId="265"/>
            <ac:picMk id="1036" creationId="{A7DAD062-98EF-2184-FC9B-66032B1DA6AD}"/>
          </ac:picMkLst>
        </pc:picChg>
      </pc:sldChg>
      <pc:sldChg chg="addSp modSp new mod">
        <pc:chgData name="Fischer, George" userId="f96d364c-a292-4693-a662-acef9baf6500" providerId="ADAL" clId="{3E41796A-B388-443C-A3C0-765A50AB46B4}" dt="2024-04-01T12:58:46.119" v="7332" actId="20577"/>
        <pc:sldMkLst>
          <pc:docMk/>
          <pc:sldMk cId="316537870" sldId="266"/>
        </pc:sldMkLst>
        <pc:spChg chg="mod">
          <ac:chgData name="Fischer, George" userId="f96d364c-a292-4693-a662-acef9baf6500" providerId="ADAL" clId="{3E41796A-B388-443C-A3C0-765A50AB46B4}" dt="2024-04-01T12:58:46.119" v="7332" actId="20577"/>
          <ac:spMkLst>
            <pc:docMk/>
            <pc:sldMk cId="316537870" sldId="266"/>
            <ac:spMk id="2" creationId="{08BEEA2E-EA67-CCA7-0801-675C355FE480}"/>
          </ac:spMkLst>
        </pc:spChg>
        <pc:spChg chg="mod">
          <ac:chgData name="Fischer, George" userId="f96d364c-a292-4693-a662-acef9baf6500" providerId="ADAL" clId="{3E41796A-B388-443C-A3C0-765A50AB46B4}" dt="2024-03-24T18:03:57.722" v="1521" actId="313"/>
          <ac:spMkLst>
            <pc:docMk/>
            <pc:sldMk cId="316537870" sldId="266"/>
            <ac:spMk id="3" creationId="{7F3868E7-6274-F653-05AC-3E94165EFABB}"/>
          </ac:spMkLst>
        </pc:spChg>
        <pc:spChg chg="add mod">
          <ac:chgData name="Fischer, George" userId="f96d364c-a292-4693-a662-acef9baf6500" providerId="ADAL" clId="{3E41796A-B388-443C-A3C0-765A50AB46B4}" dt="2024-04-01T11:58:14.455" v="7001"/>
          <ac:spMkLst>
            <pc:docMk/>
            <pc:sldMk cId="316537870" sldId="266"/>
            <ac:spMk id="4" creationId="{66D08835-5567-0149-CBDD-50E96DDF8621}"/>
          </ac:spMkLst>
        </pc:spChg>
      </pc:sldChg>
      <pc:sldChg chg="addSp modSp new mod modNotesTx">
        <pc:chgData name="Fischer, George" userId="f96d364c-a292-4693-a662-acef9baf6500" providerId="ADAL" clId="{3E41796A-B388-443C-A3C0-765A50AB46B4}" dt="2024-04-01T12:58:49.185" v="7333" actId="20577"/>
        <pc:sldMkLst>
          <pc:docMk/>
          <pc:sldMk cId="4143857016" sldId="267"/>
        </pc:sldMkLst>
        <pc:spChg chg="mod">
          <ac:chgData name="Fischer, George" userId="f96d364c-a292-4693-a662-acef9baf6500" providerId="ADAL" clId="{3E41796A-B388-443C-A3C0-765A50AB46B4}" dt="2024-04-01T12:58:49.185" v="7333" actId="20577"/>
          <ac:spMkLst>
            <pc:docMk/>
            <pc:sldMk cId="4143857016" sldId="267"/>
            <ac:spMk id="2" creationId="{015408A4-A9DC-A57C-EBC6-B8B31C2CE2F8}"/>
          </ac:spMkLst>
        </pc:spChg>
        <pc:spChg chg="mod">
          <ac:chgData name="Fischer, George" userId="f96d364c-a292-4693-a662-acef9baf6500" providerId="ADAL" clId="{3E41796A-B388-443C-A3C0-765A50AB46B4}" dt="2024-03-24T18:13:11.719" v="1797" actId="20577"/>
          <ac:spMkLst>
            <pc:docMk/>
            <pc:sldMk cId="4143857016" sldId="267"/>
            <ac:spMk id="3" creationId="{5AAA1A80-E4AB-4C2E-9F79-4738C056025B}"/>
          </ac:spMkLst>
        </pc:spChg>
        <pc:spChg chg="add mod">
          <ac:chgData name="Fischer, George" userId="f96d364c-a292-4693-a662-acef9baf6500" providerId="ADAL" clId="{3E41796A-B388-443C-A3C0-765A50AB46B4}" dt="2024-04-01T11:56:38.228" v="7000" actId="20577"/>
          <ac:spMkLst>
            <pc:docMk/>
            <pc:sldMk cId="4143857016" sldId="267"/>
            <ac:spMk id="5" creationId="{56A98A61-36E6-F5D9-6303-EBD8286E5CFA}"/>
          </ac:spMkLst>
        </pc:spChg>
        <pc:picChg chg="add mod">
          <ac:chgData name="Fischer, George" userId="f96d364c-a292-4693-a662-acef9baf6500" providerId="ADAL" clId="{3E41796A-B388-443C-A3C0-765A50AB46B4}" dt="2024-03-31T14:22:54.335" v="6391" actId="1076"/>
          <ac:picMkLst>
            <pc:docMk/>
            <pc:sldMk cId="4143857016" sldId="267"/>
            <ac:picMk id="4" creationId="{AE02E65B-BAD6-0F18-45D2-3D2023A82748}"/>
          </ac:picMkLst>
        </pc:picChg>
      </pc:sldChg>
      <pc:sldChg chg="addSp delSp modSp new mod modClrScheme chgLayout">
        <pc:chgData name="Fischer, George" userId="f96d364c-a292-4693-a662-acef9baf6500" providerId="ADAL" clId="{3E41796A-B388-443C-A3C0-765A50AB46B4}" dt="2024-04-01T12:58:51.355" v="7334" actId="20577"/>
        <pc:sldMkLst>
          <pc:docMk/>
          <pc:sldMk cId="2521537940" sldId="268"/>
        </pc:sldMkLst>
        <pc:spChg chg="mod">
          <ac:chgData name="Fischer, George" userId="f96d364c-a292-4693-a662-acef9baf6500" providerId="ADAL" clId="{3E41796A-B388-443C-A3C0-765A50AB46B4}" dt="2024-04-01T12:58:51.355" v="7334" actId="20577"/>
          <ac:spMkLst>
            <pc:docMk/>
            <pc:sldMk cId="2521537940" sldId="268"/>
            <ac:spMk id="2" creationId="{6836C85E-8553-09DF-01AD-32B1C699D230}"/>
          </ac:spMkLst>
        </pc:spChg>
        <pc:spChg chg="mod">
          <ac:chgData name="Fischer, George" userId="f96d364c-a292-4693-a662-acef9baf6500" providerId="ADAL" clId="{3E41796A-B388-443C-A3C0-765A50AB46B4}" dt="2024-03-31T14:24:28.657" v="6398" actId="26606"/>
          <ac:spMkLst>
            <pc:docMk/>
            <pc:sldMk cId="2521537940" sldId="268"/>
            <ac:spMk id="3" creationId="{00B47D5C-C09E-EF14-284A-06AB1245BCFC}"/>
          </ac:spMkLst>
        </pc:spChg>
        <pc:spChg chg="add mod">
          <ac:chgData name="Fischer, George" userId="f96d364c-a292-4693-a662-acef9baf6500" providerId="ADAL" clId="{3E41796A-B388-443C-A3C0-765A50AB46B4}" dt="2024-04-01T11:58:30.727" v="7003"/>
          <ac:spMkLst>
            <pc:docMk/>
            <pc:sldMk cId="2521537940" sldId="268"/>
            <ac:spMk id="4" creationId="{F64C7C0A-CE5F-EDF2-28CC-261BD580F639}"/>
          </ac:spMkLst>
        </pc:spChg>
        <pc:picChg chg="add del mod">
          <ac:chgData name="Fischer, George" userId="f96d364c-a292-4693-a662-acef9baf6500" providerId="ADAL" clId="{3E41796A-B388-443C-A3C0-765A50AB46B4}" dt="2024-03-31T14:24:16.656" v="6396"/>
          <ac:picMkLst>
            <pc:docMk/>
            <pc:sldMk cId="2521537940" sldId="268"/>
            <ac:picMk id="4" creationId="{90717DB3-40C1-F86E-BCB7-DF5BB76556EA}"/>
          </ac:picMkLst>
        </pc:picChg>
        <pc:picChg chg="add del mod">
          <ac:chgData name="Fischer, George" userId="f96d364c-a292-4693-a662-acef9baf6500" providerId="ADAL" clId="{3E41796A-B388-443C-A3C0-765A50AB46B4}" dt="2024-03-31T14:25:06.136" v="6399" actId="478"/>
          <ac:picMkLst>
            <pc:docMk/>
            <pc:sldMk cId="2521537940" sldId="268"/>
            <ac:picMk id="5" creationId="{9C385ADC-2049-C8DC-4747-AC9D762E0F62}"/>
          </ac:picMkLst>
        </pc:picChg>
        <pc:picChg chg="add mod">
          <ac:chgData name="Fischer, George" userId="f96d364c-a292-4693-a662-acef9baf6500" providerId="ADAL" clId="{3E41796A-B388-443C-A3C0-765A50AB46B4}" dt="2024-03-31T14:25:23.286" v="6403" actId="1076"/>
          <ac:picMkLst>
            <pc:docMk/>
            <pc:sldMk cId="2521537940" sldId="268"/>
            <ac:picMk id="6" creationId="{83E9D170-51AE-18E7-74ED-23A920D800C1}"/>
          </ac:picMkLst>
        </pc:picChg>
      </pc:sldChg>
      <pc:sldChg chg="addSp delSp modSp new mod">
        <pc:chgData name="Fischer, George" userId="f96d364c-a292-4693-a662-acef9baf6500" providerId="ADAL" clId="{3E41796A-B388-443C-A3C0-765A50AB46B4}" dt="2024-04-01T12:58:55.297" v="7335" actId="20577"/>
        <pc:sldMkLst>
          <pc:docMk/>
          <pc:sldMk cId="231332072" sldId="269"/>
        </pc:sldMkLst>
        <pc:spChg chg="mod">
          <ac:chgData name="Fischer, George" userId="f96d364c-a292-4693-a662-acef9baf6500" providerId="ADAL" clId="{3E41796A-B388-443C-A3C0-765A50AB46B4}" dt="2024-04-01T12:58:55.297" v="7335" actId="20577"/>
          <ac:spMkLst>
            <pc:docMk/>
            <pc:sldMk cId="231332072" sldId="269"/>
            <ac:spMk id="2" creationId="{B91C074D-2BE5-BD66-3AB3-7827D63D3464}"/>
          </ac:spMkLst>
        </pc:spChg>
        <pc:spChg chg="add del mod">
          <ac:chgData name="Fischer, George" userId="f96d364c-a292-4693-a662-acef9baf6500" providerId="ADAL" clId="{3E41796A-B388-443C-A3C0-765A50AB46B4}" dt="2024-03-31T14:27:03.107" v="6418" actId="26606"/>
          <ac:spMkLst>
            <pc:docMk/>
            <pc:sldMk cId="231332072" sldId="269"/>
            <ac:spMk id="3" creationId="{621C11B3-CD49-F3AA-3069-3DFB3E98FF54}"/>
          </ac:spMkLst>
        </pc:spChg>
        <pc:spChg chg="add mod">
          <ac:chgData name="Fischer, George" userId="f96d364c-a292-4693-a662-acef9baf6500" providerId="ADAL" clId="{3E41796A-B388-443C-A3C0-765A50AB46B4}" dt="2024-04-01T11:58:33.548" v="7004"/>
          <ac:spMkLst>
            <pc:docMk/>
            <pc:sldMk cId="231332072" sldId="269"/>
            <ac:spMk id="4" creationId="{1C44638C-4A23-38AB-345E-AFCCBC78C579}"/>
          </ac:spMkLst>
        </pc:spChg>
        <pc:graphicFrameChg chg="add del">
          <ac:chgData name="Fischer, George" userId="f96d364c-a292-4693-a662-acef9baf6500" providerId="ADAL" clId="{3E41796A-B388-443C-A3C0-765A50AB46B4}" dt="2024-03-31T14:27:03.107" v="6418" actId="26606"/>
          <ac:graphicFrameMkLst>
            <pc:docMk/>
            <pc:sldMk cId="231332072" sldId="269"/>
            <ac:graphicFrameMk id="5" creationId="{C279D7D9-4CD9-6E2A-6A19-B4AC547F2933}"/>
          </ac:graphicFrameMkLst>
        </pc:graphicFrameChg>
        <pc:picChg chg="add del mod">
          <ac:chgData name="Fischer, George" userId="f96d364c-a292-4693-a662-acef9baf6500" providerId="ADAL" clId="{3E41796A-B388-443C-A3C0-765A50AB46B4}" dt="2024-03-31T14:25:57.442" v="6408" actId="478"/>
          <ac:picMkLst>
            <pc:docMk/>
            <pc:sldMk cId="231332072" sldId="269"/>
            <ac:picMk id="4" creationId="{4EFBE43D-0940-1973-5AE0-73505AFD896F}"/>
          </ac:picMkLst>
        </pc:picChg>
      </pc:sldChg>
      <pc:sldChg chg="addSp delSp modSp new mod">
        <pc:chgData name="Fischer, George" userId="f96d364c-a292-4693-a662-acef9baf6500" providerId="ADAL" clId="{3E41796A-B388-443C-A3C0-765A50AB46B4}" dt="2024-04-01T12:58:58.302" v="7336" actId="20577"/>
        <pc:sldMkLst>
          <pc:docMk/>
          <pc:sldMk cId="158182089" sldId="270"/>
        </pc:sldMkLst>
        <pc:spChg chg="mod">
          <ac:chgData name="Fischer, George" userId="f96d364c-a292-4693-a662-acef9baf6500" providerId="ADAL" clId="{3E41796A-B388-443C-A3C0-765A50AB46B4}" dt="2024-04-01T12:58:58.302" v="7336" actId="20577"/>
          <ac:spMkLst>
            <pc:docMk/>
            <pc:sldMk cId="158182089" sldId="270"/>
            <ac:spMk id="2" creationId="{2BCC6268-ECDE-6444-4C67-73D3863010F2}"/>
          </ac:spMkLst>
        </pc:spChg>
        <pc:spChg chg="add del mod">
          <ac:chgData name="Fischer, George" userId="f96d364c-a292-4693-a662-acef9baf6500" providerId="ADAL" clId="{3E41796A-B388-443C-A3C0-765A50AB46B4}" dt="2024-03-31T14:29:02.610" v="6488" actId="20577"/>
          <ac:spMkLst>
            <pc:docMk/>
            <pc:sldMk cId="158182089" sldId="270"/>
            <ac:spMk id="3" creationId="{C1E8F58D-04FA-FF0E-3915-3BDD068BC9F3}"/>
          </ac:spMkLst>
        </pc:spChg>
        <pc:spChg chg="add mod">
          <ac:chgData name="Fischer, George" userId="f96d364c-a292-4693-a662-acef9baf6500" providerId="ADAL" clId="{3E41796A-B388-443C-A3C0-765A50AB46B4}" dt="2024-04-01T11:58:36.654" v="7005"/>
          <ac:spMkLst>
            <pc:docMk/>
            <pc:sldMk cId="158182089" sldId="270"/>
            <ac:spMk id="4" creationId="{6769E56E-0EF5-1A70-8F8D-E10079A1DCE7}"/>
          </ac:spMkLst>
        </pc:spChg>
        <pc:graphicFrameChg chg="add del">
          <ac:chgData name="Fischer, George" userId="f96d364c-a292-4693-a662-acef9baf6500" providerId="ADAL" clId="{3E41796A-B388-443C-A3C0-765A50AB46B4}" dt="2024-03-31T14:27:16.764" v="6420" actId="26606"/>
          <ac:graphicFrameMkLst>
            <pc:docMk/>
            <pc:sldMk cId="158182089" sldId="270"/>
            <ac:graphicFrameMk id="5" creationId="{9F4AC5D1-0E8C-714C-A2DE-CAD2E52FF8CC}"/>
          </ac:graphicFrameMkLst>
        </pc:graphicFrameChg>
      </pc:sldChg>
      <pc:sldChg chg="addSp modSp new mod modNotesTx">
        <pc:chgData name="Fischer, George" userId="f96d364c-a292-4693-a662-acef9baf6500" providerId="ADAL" clId="{3E41796A-B388-443C-A3C0-765A50AB46B4}" dt="2024-04-01T12:59:02.961" v="7337" actId="20577"/>
        <pc:sldMkLst>
          <pc:docMk/>
          <pc:sldMk cId="4249380113" sldId="271"/>
        </pc:sldMkLst>
        <pc:spChg chg="mod">
          <ac:chgData name="Fischer, George" userId="f96d364c-a292-4693-a662-acef9baf6500" providerId="ADAL" clId="{3E41796A-B388-443C-A3C0-765A50AB46B4}" dt="2024-04-01T12:59:02.961" v="7337" actId="20577"/>
          <ac:spMkLst>
            <pc:docMk/>
            <pc:sldMk cId="4249380113" sldId="271"/>
            <ac:spMk id="2" creationId="{D3E54504-3EFF-BCA4-61FF-EC8F02BE556F}"/>
          </ac:spMkLst>
        </pc:spChg>
        <pc:spChg chg="mod">
          <ac:chgData name="Fischer, George" userId="f96d364c-a292-4693-a662-acef9baf6500" providerId="ADAL" clId="{3E41796A-B388-443C-A3C0-765A50AB46B4}" dt="2024-03-25T01:00:59.218" v="2734" actId="5793"/>
          <ac:spMkLst>
            <pc:docMk/>
            <pc:sldMk cId="4249380113" sldId="271"/>
            <ac:spMk id="3" creationId="{71B3854C-CE89-45FB-6EC4-AFC33B5CD2CC}"/>
          </ac:spMkLst>
        </pc:spChg>
        <pc:spChg chg="add mod">
          <ac:chgData name="Fischer, George" userId="f96d364c-a292-4693-a662-acef9baf6500" providerId="ADAL" clId="{3E41796A-B388-443C-A3C0-765A50AB46B4}" dt="2024-04-01T11:58:38.681" v="7006"/>
          <ac:spMkLst>
            <pc:docMk/>
            <pc:sldMk cId="4249380113" sldId="271"/>
            <ac:spMk id="4" creationId="{A3BDD736-8CD1-8A38-FFBB-F55B01FD4849}"/>
          </ac:spMkLst>
        </pc:spChg>
      </pc:sldChg>
      <pc:sldChg chg="addSp delSp modSp new mod modClrScheme chgLayout">
        <pc:chgData name="Fischer, George" userId="f96d364c-a292-4693-a662-acef9baf6500" providerId="ADAL" clId="{3E41796A-B388-443C-A3C0-765A50AB46B4}" dt="2024-04-01T12:59:06.682" v="7340" actId="20577"/>
        <pc:sldMkLst>
          <pc:docMk/>
          <pc:sldMk cId="1232297204" sldId="272"/>
        </pc:sldMkLst>
        <pc:spChg chg="mod">
          <ac:chgData name="Fischer, George" userId="f96d364c-a292-4693-a662-acef9baf6500" providerId="ADAL" clId="{3E41796A-B388-443C-A3C0-765A50AB46B4}" dt="2024-04-01T12:59:06.682" v="7340" actId="20577"/>
          <ac:spMkLst>
            <pc:docMk/>
            <pc:sldMk cId="1232297204" sldId="272"/>
            <ac:spMk id="2" creationId="{6C4B8B00-0264-BEA4-84AC-583F511F260F}"/>
          </ac:spMkLst>
        </pc:spChg>
        <pc:spChg chg="mod">
          <ac:chgData name="Fischer, George" userId="f96d364c-a292-4693-a662-acef9baf6500" providerId="ADAL" clId="{3E41796A-B388-443C-A3C0-765A50AB46B4}" dt="2024-03-31T14:32:29.406" v="6494" actId="26606"/>
          <ac:spMkLst>
            <pc:docMk/>
            <pc:sldMk cId="1232297204" sldId="272"/>
            <ac:spMk id="3" creationId="{6BA03188-13B8-6230-02FC-CF6D4264CF7E}"/>
          </ac:spMkLst>
        </pc:spChg>
        <pc:spChg chg="add mod">
          <ac:chgData name="Fischer, George" userId="f96d364c-a292-4693-a662-acef9baf6500" providerId="ADAL" clId="{3E41796A-B388-443C-A3C0-765A50AB46B4}" dt="2024-04-01T12:07:40.269" v="7125" actId="20577"/>
          <ac:spMkLst>
            <pc:docMk/>
            <pc:sldMk cId="1232297204" sldId="272"/>
            <ac:spMk id="4" creationId="{95998FBC-0F73-9D8C-FC46-C444CDF618F4}"/>
          </ac:spMkLst>
        </pc:spChg>
        <pc:picChg chg="add del mod">
          <ac:chgData name="Fischer, George" userId="f96d364c-a292-4693-a662-acef9baf6500" providerId="ADAL" clId="{3E41796A-B388-443C-A3C0-765A50AB46B4}" dt="2024-03-31T14:31:13.955" v="6492"/>
          <ac:picMkLst>
            <pc:docMk/>
            <pc:sldMk cId="1232297204" sldId="272"/>
            <ac:picMk id="4" creationId="{DAB4FE38-B1F9-90D6-9ACD-06FC17A86047}"/>
          </ac:picMkLst>
        </pc:picChg>
        <pc:picChg chg="add mod">
          <ac:chgData name="Fischer, George" userId="f96d364c-a292-4693-a662-acef9baf6500" providerId="ADAL" clId="{3E41796A-B388-443C-A3C0-765A50AB46B4}" dt="2024-03-31T14:32:45.556" v="6497" actId="1076"/>
          <ac:picMkLst>
            <pc:docMk/>
            <pc:sldMk cId="1232297204" sldId="272"/>
            <ac:picMk id="5" creationId="{4F5AE723-7C18-A9CB-30E2-DE5E6C3770FF}"/>
          </ac:picMkLst>
        </pc:picChg>
      </pc:sldChg>
      <pc:sldChg chg="addSp modSp new mod modClrScheme chgLayout">
        <pc:chgData name="Fischer, George" userId="f96d364c-a292-4693-a662-acef9baf6500" providerId="ADAL" clId="{3E41796A-B388-443C-A3C0-765A50AB46B4}" dt="2024-04-01T12:59:13.390" v="7342" actId="20577"/>
        <pc:sldMkLst>
          <pc:docMk/>
          <pc:sldMk cId="4112567788" sldId="273"/>
        </pc:sldMkLst>
        <pc:spChg chg="mod">
          <ac:chgData name="Fischer, George" userId="f96d364c-a292-4693-a662-acef9baf6500" providerId="ADAL" clId="{3E41796A-B388-443C-A3C0-765A50AB46B4}" dt="2024-04-01T12:59:13.390" v="7342" actId="20577"/>
          <ac:spMkLst>
            <pc:docMk/>
            <pc:sldMk cId="4112567788" sldId="273"/>
            <ac:spMk id="2" creationId="{7E1685BB-1770-7E26-9B72-685A34E8B891}"/>
          </ac:spMkLst>
        </pc:spChg>
        <pc:spChg chg="mod">
          <ac:chgData name="Fischer, George" userId="f96d364c-a292-4693-a662-acef9baf6500" providerId="ADAL" clId="{3E41796A-B388-443C-A3C0-765A50AB46B4}" dt="2024-03-31T14:34:49.480" v="6502" actId="14100"/>
          <ac:spMkLst>
            <pc:docMk/>
            <pc:sldMk cId="4112567788" sldId="273"/>
            <ac:spMk id="3" creationId="{C8A98631-EDEC-91CD-BD59-B5B76BF70673}"/>
          </ac:spMkLst>
        </pc:spChg>
        <pc:spChg chg="add mod">
          <ac:chgData name="Fischer, George" userId="f96d364c-a292-4693-a662-acef9baf6500" providerId="ADAL" clId="{3E41796A-B388-443C-A3C0-765A50AB46B4}" dt="2024-04-01T12:00:34.010" v="7038"/>
          <ac:spMkLst>
            <pc:docMk/>
            <pc:sldMk cId="4112567788" sldId="273"/>
            <ac:spMk id="5" creationId="{6F76A1E0-42C8-E3DD-0BA5-1EBE73E9DBC1}"/>
          </ac:spMkLst>
        </pc:spChg>
        <pc:picChg chg="add mod">
          <ac:chgData name="Fischer, George" userId="f96d364c-a292-4693-a662-acef9baf6500" providerId="ADAL" clId="{3E41796A-B388-443C-A3C0-765A50AB46B4}" dt="2024-03-31T14:34:51.456" v="6503" actId="1076"/>
          <ac:picMkLst>
            <pc:docMk/>
            <pc:sldMk cId="4112567788" sldId="273"/>
            <ac:picMk id="4" creationId="{ECBCC468-1B9B-8CB8-050E-87AB48E1A694}"/>
          </ac:picMkLst>
        </pc:picChg>
      </pc:sldChg>
      <pc:sldChg chg="addSp modSp new mod ord">
        <pc:chgData name="Fischer, George" userId="f96d364c-a292-4693-a662-acef9baf6500" providerId="ADAL" clId="{3E41796A-B388-443C-A3C0-765A50AB46B4}" dt="2024-04-01T12:59:11.288" v="7341" actId="20577"/>
        <pc:sldMkLst>
          <pc:docMk/>
          <pc:sldMk cId="2308983675" sldId="274"/>
        </pc:sldMkLst>
        <pc:spChg chg="mod">
          <ac:chgData name="Fischer, George" userId="f96d364c-a292-4693-a662-acef9baf6500" providerId="ADAL" clId="{3E41796A-B388-443C-A3C0-765A50AB46B4}" dt="2024-04-01T12:59:11.288" v="7341" actId="20577"/>
          <ac:spMkLst>
            <pc:docMk/>
            <pc:sldMk cId="2308983675" sldId="274"/>
            <ac:spMk id="2" creationId="{CC2B31E3-C9FD-1689-0838-593B05018B87}"/>
          </ac:spMkLst>
        </pc:spChg>
        <pc:spChg chg="mod">
          <ac:chgData name="Fischer, George" userId="f96d364c-a292-4693-a662-acef9baf6500" providerId="ADAL" clId="{3E41796A-B388-443C-A3C0-765A50AB46B4}" dt="2024-03-28T14:51:18.452" v="3271" actId="20577"/>
          <ac:spMkLst>
            <pc:docMk/>
            <pc:sldMk cId="2308983675" sldId="274"/>
            <ac:spMk id="3" creationId="{B9CB34EA-A4B3-B357-D041-E6D6241C5E9B}"/>
          </ac:spMkLst>
        </pc:spChg>
        <pc:spChg chg="add mod">
          <ac:chgData name="Fischer, George" userId="f96d364c-a292-4693-a662-acef9baf6500" providerId="ADAL" clId="{3E41796A-B388-443C-A3C0-765A50AB46B4}" dt="2024-04-01T12:00:31.621" v="7037"/>
          <ac:spMkLst>
            <pc:docMk/>
            <pc:sldMk cId="2308983675" sldId="274"/>
            <ac:spMk id="4" creationId="{AC942871-B6B1-DC56-09E0-7289FA22B263}"/>
          </ac:spMkLst>
        </pc:spChg>
      </pc:sldChg>
      <pc:sldChg chg="addSp delSp modSp new mod">
        <pc:chgData name="Fischer, George" userId="f96d364c-a292-4693-a662-acef9baf6500" providerId="ADAL" clId="{3E41796A-B388-443C-A3C0-765A50AB46B4}" dt="2024-04-01T14:44:51.896" v="7376" actId="20577"/>
        <pc:sldMkLst>
          <pc:docMk/>
          <pc:sldMk cId="27123498" sldId="275"/>
        </pc:sldMkLst>
        <pc:spChg chg="mod">
          <ac:chgData name="Fischer, George" userId="f96d364c-a292-4693-a662-acef9baf6500" providerId="ADAL" clId="{3E41796A-B388-443C-A3C0-765A50AB46B4}" dt="2024-04-01T12:59:21.983" v="7345" actId="20577"/>
          <ac:spMkLst>
            <pc:docMk/>
            <pc:sldMk cId="27123498" sldId="275"/>
            <ac:spMk id="2" creationId="{92F53943-EDEF-C747-762A-5E46EFDA5BCA}"/>
          </ac:spMkLst>
        </pc:spChg>
        <pc:spChg chg="mod">
          <ac:chgData name="Fischer, George" userId="f96d364c-a292-4693-a662-acef9baf6500" providerId="ADAL" clId="{3E41796A-B388-443C-A3C0-765A50AB46B4}" dt="2024-03-30T10:00:43.844" v="6049" actId="1036"/>
          <ac:spMkLst>
            <pc:docMk/>
            <pc:sldMk cId="27123498" sldId="275"/>
            <ac:spMk id="3" creationId="{D01978A5-77BF-13DD-1EF5-7A9D2D8BA45F}"/>
          </ac:spMkLst>
        </pc:spChg>
        <pc:spChg chg="add mod">
          <ac:chgData name="Fischer, George" userId="f96d364c-a292-4693-a662-acef9baf6500" providerId="ADAL" clId="{3E41796A-B388-443C-A3C0-765A50AB46B4}" dt="2024-04-01T14:44:51.896" v="7376" actId="20577"/>
          <ac:spMkLst>
            <pc:docMk/>
            <pc:sldMk cId="27123498" sldId="275"/>
            <ac:spMk id="5" creationId="{0C3613D7-9C40-BE91-70F1-13E9392CE33B}"/>
          </ac:spMkLst>
        </pc:spChg>
        <pc:picChg chg="add del mod">
          <ac:chgData name="Fischer, George" userId="f96d364c-a292-4693-a662-acef9baf6500" providerId="ADAL" clId="{3E41796A-B388-443C-A3C0-765A50AB46B4}" dt="2024-04-01T12:01:51.648" v="7067" actId="478"/>
          <ac:picMkLst>
            <pc:docMk/>
            <pc:sldMk cId="27123498" sldId="275"/>
            <ac:picMk id="4" creationId="{64EB863E-F84E-0387-C67E-5779CAEBF13D}"/>
          </ac:picMkLst>
        </pc:picChg>
        <pc:picChg chg="add del mod ord">
          <ac:chgData name="Fischer, George" userId="f96d364c-a292-4693-a662-acef9baf6500" providerId="ADAL" clId="{3E41796A-B388-443C-A3C0-765A50AB46B4}" dt="2024-03-28T18:17:11.803" v="4627" actId="478"/>
          <ac:picMkLst>
            <pc:docMk/>
            <pc:sldMk cId="27123498" sldId="275"/>
            <ac:picMk id="5" creationId="{4D31010F-AAC8-1086-88B1-DAFB2D0AACB2}"/>
          </ac:picMkLst>
        </pc:picChg>
        <pc:picChg chg="add mod ord">
          <ac:chgData name="Fischer, George" userId="f96d364c-a292-4693-a662-acef9baf6500" providerId="ADAL" clId="{3E41796A-B388-443C-A3C0-765A50AB46B4}" dt="2024-04-01T12:01:48.608" v="7066" actId="167"/>
          <ac:picMkLst>
            <pc:docMk/>
            <pc:sldMk cId="27123498" sldId="275"/>
            <ac:picMk id="7" creationId="{268A1D6A-0927-4E35-94DE-6A9B718A6923}"/>
          </ac:picMkLst>
        </pc:picChg>
      </pc:sldChg>
      <pc:sldChg chg="modSp new mod ord">
        <pc:chgData name="Fischer, George" userId="f96d364c-a292-4693-a662-acef9baf6500" providerId="ADAL" clId="{3E41796A-B388-443C-A3C0-765A50AB46B4}" dt="2024-03-31T15:25:49.630" v="6883" actId="20577"/>
        <pc:sldMkLst>
          <pc:docMk/>
          <pc:sldMk cId="585088527" sldId="276"/>
        </pc:sldMkLst>
        <pc:spChg chg="mod">
          <ac:chgData name="Fischer, George" userId="f96d364c-a292-4693-a662-acef9baf6500" providerId="ADAL" clId="{3E41796A-B388-443C-A3C0-765A50AB46B4}" dt="2024-03-21T23:01:47.271" v="824" actId="20577"/>
          <ac:spMkLst>
            <pc:docMk/>
            <pc:sldMk cId="585088527" sldId="276"/>
            <ac:spMk id="2" creationId="{2D628E1F-7977-2B55-F77A-87FB0F1D9152}"/>
          </ac:spMkLst>
        </pc:spChg>
        <pc:spChg chg="mod">
          <ac:chgData name="Fischer, George" userId="f96d364c-a292-4693-a662-acef9baf6500" providerId="ADAL" clId="{3E41796A-B388-443C-A3C0-765A50AB46B4}" dt="2024-03-31T15:25:49.630" v="6883" actId="20577"/>
          <ac:spMkLst>
            <pc:docMk/>
            <pc:sldMk cId="585088527" sldId="276"/>
            <ac:spMk id="3" creationId="{C6BF9293-CD82-0AF9-D2EC-AAC5E86EB9DC}"/>
          </ac:spMkLst>
        </pc:spChg>
      </pc:sldChg>
      <pc:sldChg chg="addSp delSp modSp new mod">
        <pc:chgData name="Fischer, George" userId="f96d364c-a292-4693-a662-acef9baf6500" providerId="ADAL" clId="{3E41796A-B388-443C-A3C0-765A50AB46B4}" dt="2024-04-01T12:59:53.885" v="7355" actId="20577"/>
        <pc:sldMkLst>
          <pc:docMk/>
          <pc:sldMk cId="1060124347" sldId="277"/>
        </pc:sldMkLst>
        <pc:spChg chg="mod">
          <ac:chgData name="Fischer, George" userId="f96d364c-a292-4693-a662-acef9baf6500" providerId="ADAL" clId="{3E41796A-B388-443C-A3C0-765A50AB46B4}" dt="2024-04-01T12:59:53.885" v="7355" actId="20577"/>
          <ac:spMkLst>
            <pc:docMk/>
            <pc:sldMk cId="1060124347" sldId="277"/>
            <ac:spMk id="2" creationId="{5FD22ACB-CC38-0ABA-CBF3-8A711EB3803C}"/>
          </ac:spMkLst>
        </pc:spChg>
        <pc:spChg chg="del">
          <ac:chgData name="Fischer, George" userId="f96d364c-a292-4693-a662-acef9baf6500" providerId="ADAL" clId="{3E41796A-B388-443C-A3C0-765A50AB46B4}" dt="2024-03-30T10:45:40.117" v="6122" actId="478"/>
          <ac:spMkLst>
            <pc:docMk/>
            <pc:sldMk cId="1060124347" sldId="277"/>
            <ac:spMk id="3" creationId="{1F675CE7-E603-94BC-A482-A0BFA24E14BD}"/>
          </ac:spMkLst>
        </pc:spChg>
        <pc:spChg chg="add mod">
          <ac:chgData name="Fischer, George" userId="f96d364c-a292-4693-a662-acef9baf6500" providerId="ADAL" clId="{3E41796A-B388-443C-A3C0-765A50AB46B4}" dt="2024-04-01T12:11:43.494" v="7208" actId="20577"/>
          <ac:spMkLst>
            <pc:docMk/>
            <pc:sldMk cId="1060124347" sldId="277"/>
            <ac:spMk id="3" creationId="{D5572329-56EF-638F-D32B-3C87C7AA9FC7}"/>
          </ac:spMkLst>
        </pc:spChg>
        <pc:picChg chg="add mod">
          <ac:chgData name="Fischer, George" userId="f96d364c-a292-4693-a662-acef9baf6500" providerId="ADAL" clId="{3E41796A-B388-443C-A3C0-765A50AB46B4}" dt="2024-03-30T10:45:45.250" v="6124" actId="1076"/>
          <ac:picMkLst>
            <pc:docMk/>
            <pc:sldMk cId="1060124347" sldId="277"/>
            <ac:picMk id="5" creationId="{87B500F1-2991-1511-9552-0DF7113A9FC0}"/>
          </ac:picMkLst>
        </pc:picChg>
      </pc:sldChg>
      <pc:sldChg chg="addSp modSp new mod ord">
        <pc:chgData name="Fischer, George" userId="f96d364c-a292-4693-a662-acef9baf6500" providerId="ADAL" clId="{3E41796A-B388-443C-A3C0-765A50AB46B4}" dt="2024-04-01T12:59:16.028" v="7343" actId="20577"/>
        <pc:sldMkLst>
          <pc:docMk/>
          <pc:sldMk cId="2805882356" sldId="278"/>
        </pc:sldMkLst>
        <pc:spChg chg="mod">
          <ac:chgData name="Fischer, George" userId="f96d364c-a292-4693-a662-acef9baf6500" providerId="ADAL" clId="{3E41796A-B388-443C-A3C0-765A50AB46B4}" dt="2024-04-01T12:59:16.028" v="7343" actId="20577"/>
          <ac:spMkLst>
            <pc:docMk/>
            <pc:sldMk cId="2805882356" sldId="278"/>
            <ac:spMk id="2" creationId="{4FBF701E-F486-17AE-D5E7-C5D5E3BB62C3}"/>
          </ac:spMkLst>
        </pc:spChg>
        <pc:spChg chg="mod">
          <ac:chgData name="Fischer, George" userId="f96d364c-a292-4693-a662-acef9baf6500" providerId="ADAL" clId="{3E41796A-B388-443C-A3C0-765A50AB46B4}" dt="2024-03-28T14:59:18.500" v="3482" actId="20577"/>
          <ac:spMkLst>
            <pc:docMk/>
            <pc:sldMk cId="2805882356" sldId="278"/>
            <ac:spMk id="3" creationId="{B9C22475-BABB-4AAA-4574-B3582B0766A9}"/>
          </ac:spMkLst>
        </pc:spChg>
        <pc:spChg chg="add mod">
          <ac:chgData name="Fischer, George" userId="f96d364c-a292-4693-a662-acef9baf6500" providerId="ADAL" clId="{3E41796A-B388-443C-A3C0-765A50AB46B4}" dt="2024-04-01T12:00:37.435" v="7039"/>
          <ac:spMkLst>
            <pc:docMk/>
            <pc:sldMk cId="2805882356" sldId="278"/>
            <ac:spMk id="4" creationId="{3DEE893C-0E85-8C5B-90E2-660E278DF376}"/>
          </ac:spMkLst>
        </pc:spChg>
      </pc:sldChg>
      <pc:sldChg chg="addSp delSp modSp new del mod">
        <pc:chgData name="Fischer, George" userId="f96d364c-a292-4693-a662-acef9baf6500" providerId="ADAL" clId="{3E41796A-B388-443C-A3C0-765A50AB46B4}" dt="2024-03-28T15:26:37.223" v="4373" actId="2696"/>
        <pc:sldMkLst>
          <pc:docMk/>
          <pc:sldMk cId="3960452607" sldId="279"/>
        </pc:sldMkLst>
        <pc:spChg chg="mod">
          <ac:chgData name="Fischer, George" userId="f96d364c-a292-4693-a662-acef9baf6500" providerId="ADAL" clId="{3E41796A-B388-443C-A3C0-765A50AB46B4}" dt="2024-03-21T22:47:23.179" v="492" actId="27636"/>
          <ac:spMkLst>
            <pc:docMk/>
            <pc:sldMk cId="3960452607" sldId="279"/>
            <ac:spMk id="3" creationId="{DFA8F151-8E5E-13D9-FC31-1A5D131C06B4}"/>
          </ac:spMkLst>
        </pc:spChg>
        <pc:picChg chg="add del">
          <ac:chgData name="Fischer, George" userId="f96d364c-a292-4693-a662-acef9baf6500" providerId="ADAL" clId="{3E41796A-B388-443C-A3C0-765A50AB46B4}" dt="2024-03-28T15:26:32.908" v="4372" actId="478"/>
          <ac:picMkLst>
            <pc:docMk/>
            <pc:sldMk cId="3960452607" sldId="279"/>
            <ac:picMk id="2050" creationId="{E7A7AE80-6DFD-6F57-9634-44361829E7FA}"/>
          </ac:picMkLst>
        </pc:picChg>
      </pc:sldChg>
      <pc:sldChg chg="addSp delSp modSp new mod">
        <pc:chgData name="Fischer, George" userId="f96d364c-a292-4693-a662-acef9baf6500" providerId="ADAL" clId="{3E41796A-B388-443C-A3C0-765A50AB46B4}" dt="2024-04-01T13:00:00.323" v="7357" actId="20577"/>
        <pc:sldMkLst>
          <pc:docMk/>
          <pc:sldMk cId="3224566281" sldId="280"/>
        </pc:sldMkLst>
        <pc:spChg chg="mod">
          <ac:chgData name="Fischer, George" userId="f96d364c-a292-4693-a662-acef9baf6500" providerId="ADAL" clId="{3E41796A-B388-443C-A3C0-765A50AB46B4}" dt="2024-04-01T13:00:00.323" v="7357" actId="20577"/>
          <ac:spMkLst>
            <pc:docMk/>
            <pc:sldMk cId="3224566281" sldId="280"/>
            <ac:spMk id="2" creationId="{D9E79085-964B-6D6D-9085-5931B5004531}"/>
          </ac:spMkLst>
        </pc:spChg>
        <pc:spChg chg="del">
          <ac:chgData name="Fischer, George" userId="f96d364c-a292-4693-a662-acef9baf6500" providerId="ADAL" clId="{3E41796A-B388-443C-A3C0-765A50AB46B4}" dt="2024-03-30T10:11:22.157" v="6064" actId="478"/>
          <ac:spMkLst>
            <pc:docMk/>
            <pc:sldMk cId="3224566281" sldId="280"/>
            <ac:spMk id="3" creationId="{C4DC39C9-0926-7C20-FE2D-43B7A0F9B92D}"/>
          </ac:spMkLst>
        </pc:spChg>
        <pc:spChg chg="add mod">
          <ac:chgData name="Fischer, George" userId="f96d364c-a292-4693-a662-acef9baf6500" providerId="ADAL" clId="{3E41796A-B388-443C-A3C0-765A50AB46B4}" dt="2024-04-01T12:12:16.972" v="7225" actId="20577"/>
          <ac:spMkLst>
            <pc:docMk/>
            <pc:sldMk cId="3224566281" sldId="280"/>
            <ac:spMk id="3" creationId="{FB021583-B922-90B6-9D1C-CA53040AD828}"/>
          </ac:spMkLst>
        </pc:spChg>
        <pc:picChg chg="add mod">
          <ac:chgData name="Fischer, George" userId="f96d364c-a292-4693-a662-acef9baf6500" providerId="ADAL" clId="{3E41796A-B388-443C-A3C0-765A50AB46B4}" dt="2024-03-30T10:11:47.810" v="6068" actId="1076"/>
          <ac:picMkLst>
            <pc:docMk/>
            <pc:sldMk cId="3224566281" sldId="280"/>
            <ac:picMk id="5" creationId="{1CEBC193-1CD9-2F2B-EC4B-4A3333BCB7E6}"/>
          </ac:picMkLst>
        </pc:picChg>
      </pc:sldChg>
      <pc:sldChg chg="addSp delSp modSp new mod">
        <pc:chgData name="Fischer, George" userId="f96d364c-a292-4693-a662-acef9baf6500" providerId="ADAL" clId="{3E41796A-B388-443C-A3C0-765A50AB46B4}" dt="2024-04-01T13:01:02.812" v="7359" actId="20577"/>
        <pc:sldMkLst>
          <pc:docMk/>
          <pc:sldMk cId="1191385744" sldId="281"/>
        </pc:sldMkLst>
        <pc:spChg chg="mod">
          <ac:chgData name="Fischer, George" userId="f96d364c-a292-4693-a662-acef9baf6500" providerId="ADAL" clId="{3E41796A-B388-443C-A3C0-765A50AB46B4}" dt="2024-04-01T13:01:02.812" v="7359" actId="20577"/>
          <ac:spMkLst>
            <pc:docMk/>
            <pc:sldMk cId="1191385744" sldId="281"/>
            <ac:spMk id="2" creationId="{A2D5F216-F460-3964-F58D-E5637FC38B00}"/>
          </ac:spMkLst>
        </pc:spChg>
        <pc:spChg chg="add mod">
          <ac:chgData name="Fischer, George" userId="f96d364c-a292-4693-a662-acef9baf6500" providerId="ADAL" clId="{3E41796A-B388-443C-A3C0-765A50AB46B4}" dt="2024-04-01T12:13:29.989" v="7250" actId="20577"/>
          <ac:spMkLst>
            <pc:docMk/>
            <pc:sldMk cId="1191385744" sldId="281"/>
            <ac:spMk id="3" creationId="{2D901D69-498B-D7E0-85A7-D4047B9644BC}"/>
          </ac:spMkLst>
        </pc:spChg>
        <pc:spChg chg="del">
          <ac:chgData name="Fischer, George" userId="f96d364c-a292-4693-a662-acef9baf6500" providerId="ADAL" clId="{3E41796A-B388-443C-A3C0-765A50AB46B4}" dt="2024-03-30T10:04:45.810" v="6058" actId="478"/>
          <ac:spMkLst>
            <pc:docMk/>
            <pc:sldMk cId="1191385744" sldId="281"/>
            <ac:spMk id="3" creationId="{FB31906E-A2C3-8784-1D7F-5AB65ED6D8DD}"/>
          </ac:spMkLst>
        </pc:spChg>
        <pc:picChg chg="add mod">
          <ac:chgData name="Fischer, George" userId="f96d364c-a292-4693-a662-acef9baf6500" providerId="ADAL" clId="{3E41796A-B388-443C-A3C0-765A50AB46B4}" dt="2024-03-30T10:05:14.187" v="6063" actId="1076"/>
          <ac:picMkLst>
            <pc:docMk/>
            <pc:sldMk cId="1191385744" sldId="281"/>
            <ac:picMk id="5" creationId="{907E2E35-C31D-AC37-8833-415727752375}"/>
          </ac:picMkLst>
        </pc:picChg>
      </pc:sldChg>
      <pc:sldChg chg="addSp delSp modSp new mod">
        <pc:chgData name="Fischer, George" userId="f96d364c-a292-4693-a662-acef9baf6500" providerId="ADAL" clId="{3E41796A-B388-443C-A3C0-765A50AB46B4}" dt="2024-04-01T13:01:05.315" v="7360" actId="20577"/>
        <pc:sldMkLst>
          <pc:docMk/>
          <pc:sldMk cId="2965634092" sldId="282"/>
        </pc:sldMkLst>
        <pc:spChg chg="mod">
          <ac:chgData name="Fischer, George" userId="f96d364c-a292-4693-a662-acef9baf6500" providerId="ADAL" clId="{3E41796A-B388-443C-A3C0-765A50AB46B4}" dt="2024-04-01T13:01:05.315" v="7360" actId="20577"/>
          <ac:spMkLst>
            <pc:docMk/>
            <pc:sldMk cId="2965634092" sldId="282"/>
            <ac:spMk id="2" creationId="{4AB54332-AD34-DBE1-4870-AD1248230472}"/>
          </ac:spMkLst>
        </pc:spChg>
        <pc:spChg chg="add mod">
          <ac:chgData name="Fischer, George" userId="f96d364c-a292-4693-a662-acef9baf6500" providerId="ADAL" clId="{3E41796A-B388-443C-A3C0-765A50AB46B4}" dt="2024-04-01T12:14:07.201" v="7280" actId="20577"/>
          <ac:spMkLst>
            <pc:docMk/>
            <pc:sldMk cId="2965634092" sldId="282"/>
            <ac:spMk id="3" creationId="{64164D80-B9A5-DBD2-7031-05404144BDF1}"/>
          </ac:spMkLst>
        </pc:spChg>
        <pc:spChg chg="del">
          <ac:chgData name="Fischer, George" userId="f96d364c-a292-4693-a662-acef9baf6500" providerId="ADAL" clId="{3E41796A-B388-443C-A3C0-765A50AB46B4}" dt="2024-03-30T10:47:38.712" v="6130" actId="478"/>
          <ac:spMkLst>
            <pc:docMk/>
            <pc:sldMk cId="2965634092" sldId="282"/>
            <ac:spMk id="3" creationId="{C102547C-075D-F112-8852-E76EF7BD60A9}"/>
          </ac:spMkLst>
        </pc:spChg>
        <pc:picChg chg="add mod">
          <ac:chgData name="Fischer, George" userId="f96d364c-a292-4693-a662-acef9baf6500" providerId="ADAL" clId="{3E41796A-B388-443C-A3C0-765A50AB46B4}" dt="2024-03-30T10:47:51.371" v="6136" actId="1035"/>
          <ac:picMkLst>
            <pc:docMk/>
            <pc:sldMk cId="2965634092" sldId="282"/>
            <ac:picMk id="5" creationId="{A5C33B2C-2E4B-5D0A-D2EF-8E5E3C5D6EC8}"/>
          </ac:picMkLst>
        </pc:picChg>
      </pc:sldChg>
      <pc:sldChg chg="addSp delSp modSp new mod">
        <pc:chgData name="Fischer, George" userId="f96d364c-a292-4693-a662-acef9baf6500" providerId="ADAL" clId="{3E41796A-B388-443C-A3C0-765A50AB46B4}" dt="2024-04-01T13:01:12.034" v="7362" actId="20577"/>
        <pc:sldMkLst>
          <pc:docMk/>
          <pc:sldMk cId="3169677029" sldId="283"/>
        </pc:sldMkLst>
        <pc:spChg chg="mod">
          <ac:chgData name="Fischer, George" userId="f96d364c-a292-4693-a662-acef9baf6500" providerId="ADAL" clId="{3E41796A-B388-443C-A3C0-765A50AB46B4}" dt="2024-04-01T13:01:12.034" v="7362" actId="20577"/>
          <ac:spMkLst>
            <pc:docMk/>
            <pc:sldMk cId="3169677029" sldId="283"/>
            <ac:spMk id="2" creationId="{E16F79D2-83DB-F742-F6E2-27D694A21B4D}"/>
          </ac:spMkLst>
        </pc:spChg>
        <pc:spChg chg="del">
          <ac:chgData name="Fischer, George" userId="f96d364c-a292-4693-a662-acef9baf6500" providerId="ADAL" clId="{3E41796A-B388-443C-A3C0-765A50AB46B4}" dt="2024-03-28T20:26:25.960" v="6040" actId="478"/>
          <ac:spMkLst>
            <pc:docMk/>
            <pc:sldMk cId="3169677029" sldId="283"/>
            <ac:spMk id="3" creationId="{106830DB-AC33-3351-1CEC-18564936519E}"/>
          </ac:spMkLst>
        </pc:spChg>
        <pc:spChg chg="add mod">
          <ac:chgData name="Fischer, George" userId="f96d364c-a292-4693-a662-acef9baf6500" providerId="ADAL" clId="{3E41796A-B388-443C-A3C0-765A50AB46B4}" dt="2024-04-01T12:15:00.467" v="7329" actId="20577"/>
          <ac:spMkLst>
            <pc:docMk/>
            <pc:sldMk cId="3169677029" sldId="283"/>
            <ac:spMk id="3" creationId="{A0A108AD-F63F-2582-8A1D-2FFF5A739E39}"/>
          </ac:spMkLst>
        </pc:spChg>
        <pc:picChg chg="add mod">
          <ac:chgData name="Fischer, George" userId="f96d364c-a292-4693-a662-acef9baf6500" providerId="ADAL" clId="{3E41796A-B388-443C-A3C0-765A50AB46B4}" dt="2024-03-28T20:26:45.229" v="6046" actId="1036"/>
          <ac:picMkLst>
            <pc:docMk/>
            <pc:sldMk cId="3169677029" sldId="283"/>
            <ac:picMk id="5" creationId="{657E0873-23A8-F998-33F6-DB92258C5960}"/>
          </ac:picMkLst>
        </pc:picChg>
      </pc:sldChg>
      <pc:sldChg chg="addSp modSp mod">
        <pc:chgData name="Fischer, George" userId="f96d364c-a292-4693-a662-acef9baf6500" providerId="ADAL" clId="{3E41796A-B388-443C-A3C0-765A50AB46B4}" dt="2024-04-01T12:59:18.394" v="7344" actId="20577"/>
        <pc:sldMkLst>
          <pc:docMk/>
          <pc:sldMk cId="599392479" sldId="284"/>
        </pc:sldMkLst>
        <pc:spChg chg="mod">
          <ac:chgData name="Fischer, George" userId="f96d364c-a292-4693-a662-acef9baf6500" providerId="ADAL" clId="{3E41796A-B388-443C-A3C0-765A50AB46B4}" dt="2024-04-01T12:59:18.394" v="7344" actId="20577"/>
          <ac:spMkLst>
            <pc:docMk/>
            <pc:sldMk cId="599392479" sldId="284"/>
            <ac:spMk id="2" creationId="{BE8907B8-9F65-1ABB-B8FF-9C49862A6740}"/>
          </ac:spMkLst>
        </pc:spChg>
        <pc:spChg chg="add mod">
          <ac:chgData name="Fischer, George" userId="f96d364c-a292-4693-a662-acef9baf6500" providerId="ADAL" clId="{3E41796A-B388-443C-A3C0-765A50AB46B4}" dt="2024-04-01T12:00:39.653" v="7040"/>
          <ac:spMkLst>
            <pc:docMk/>
            <pc:sldMk cId="599392479" sldId="284"/>
            <ac:spMk id="4" creationId="{761EB3CD-A717-4022-3336-4FFEA31DA4A2}"/>
          </ac:spMkLst>
        </pc:spChg>
      </pc:sldChg>
      <pc:sldChg chg="addSp delSp modSp new mod ord modNotesTx">
        <pc:chgData name="Fischer, George" userId="f96d364c-a292-4693-a662-acef9baf6500" providerId="ADAL" clId="{3E41796A-B388-443C-A3C0-765A50AB46B4}" dt="2024-03-31T14:21:16.719" v="6388" actId="1036"/>
        <pc:sldMkLst>
          <pc:docMk/>
          <pc:sldMk cId="502868792" sldId="285"/>
        </pc:sldMkLst>
        <pc:spChg chg="mod">
          <ac:chgData name="Fischer, George" userId="f96d364c-a292-4693-a662-acef9baf6500" providerId="ADAL" clId="{3E41796A-B388-443C-A3C0-765A50AB46B4}" dt="2024-03-28T18:02:47.625" v="4516" actId="20577"/>
          <ac:spMkLst>
            <pc:docMk/>
            <pc:sldMk cId="502868792" sldId="285"/>
            <ac:spMk id="2" creationId="{EA3BFE53-3425-024D-2DFD-07EAF1F3097C}"/>
          </ac:spMkLst>
        </pc:spChg>
        <pc:spChg chg="add del">
          <ac:chgData name="Fischer, George" userId="f96d364c-a292-4693-a662-acef9baf6500" providerId="ADAL" clId="{3E41796A-B388-443C-A3C0-765A50AB46B4}" dt="2024-03-28T17:55:45.639" v="4388"/>
          <ac:spMkLst>
            <pc:docMk/>
            <pc:sldMk cId="502868792" sldId="285"/>
            <ac:spMk id="3" creationId="{48A09BB4-310F-598E-332A-B1DA77A19EDD}"/>
          </ac:spMkLst>
        </pc:spChg>
        <pc:spChg chg="add del">
          <ac:chgData name="Fischer, George" userId="f96d364c-a292-4693-a662-acef9baf6500" providerId="ADAL" clId="{3E41796A-B388-443C-A3C0-765A50AB46B4}" dt="2024-03-28T17:55:51.483" v="4390" actId="478"/>
          <ac:spMkLst>
            <pc:docMk/>
            <pc:sldMk cId="502868792" sldId="285"/>
            <ac:spMk id="4" creationId="{3A9C7987-7319-6125-AD25-B8E4682A7F1D}"/>
          </ac:spMkLst>
        </pc:spChg>
        <pc:picChg chg="add del mod">
          <ac:chgData name="Fischer, George" userId="f96d364c-a292-4693-a662-acef9baf6500" providerId="ADAL" clId="{3E41796A-B388-443C-A3C0-765A50AB46B4}" dt="2024-03-28T18:03:16.726" v="4517" actId="478"/>
          <ac:picMkLst>
            <pc:docMk/>
            <pc:sldMk cId="502868792" sldId="285"/>
            <ac:picMk id="5" creationId="{673C65E5-662E-D65A-12ED-A62D0753E1AC}"/>
          </ac:picMkLst>
        </pc:picChg>
        <pc:picChg chg="add mod">
          <ac:chgData name="Fischer, George" userId="f96d364c-a292-4693-a662-acef9baf6500" providerId="ADAL" clId="{3E41796A-B388-443C-A3C0-765A50AB46B4}" dt="2024-03-31T14:21:16.719" v="6388" actId="1036"/>
          <ac:picMkLst>
            <pc:docMk/>
            <pc:sldMk cId="502868792" sldId="285"/>
            <ac:picMk id="6" creationId="{029703DC-1576-472A-96F5-C21FEBD56FCE}"/>
          </ac:picMkLst>
        </pc:picChg>
      </pc:sldChg>
      <pc:sldChg chg="addSp delSp modSp new mod modNotesTx">
        <pc:chgData name="Fischer, George" userId="f96d364c-a292-4693-a662-acef9baf6500" providerId="ADAL" clId="{3E41796A-B388-443C-A3C0-765A50AB46B4}" dt="2024-04-01T14:45:00.501" v="7390" actId="20577"/>
        <pc:sldMkLst>
          <pc:docMk/>
          <pc:sldMk cId="2957765184" sldId="286"/>
        </pc:sldMkLst>
        <pc:spChg chg="mod">
          <ac:chgData name="Fischer, George" userId="f96d364c-a292-4693-a662-acef9baf6500" providerId="ADAL" clId="{3E41796A-B388-443C-A3C0-765A50AB46B4}" dt="2024-04-01T12:59:26.023" v="7346" actId="20577"/>
          <ac:spMkLst>
            <pc:docMk/>
            <pc:sldMk cId="2957765184" sldId="286"/>
            <ac:spMk id="2" creationId="{79B95733-FBC4-AE21-85B9-9C910280DF76}"/>
          </ac:spMkLst>
        </pc:spChg>
        <pc:spChg chg="del">
          <ac:chgData name="Fischer, George" userId="f96d364c-a292-4693-a662-acef9baf6500" providerId="ADAL" clId="{3E41796A-B388-443C-A3C0-765A50AB46B4}" dt="2024-03-28T18:19:16.441" v="4641" actId="478"/>
          <ac:spMkLst>
            <pc:docMk/>
            <pc:sldMk cId="2957765184" sldId="286"/>
            <ac:spMk id="3" creationId="{0942883D-3D76-267A-0675-F7749B657B3A}"/>
          </ac:spMkLst>
        </pc:spChg>
        <pc:spChg chg="add mod">
          <ac:chgData name="Fischer, George" userId="f96d364c-a292-4693-a662-acef9baf6500" providerId="ADAL" clId="{3E41796A-B388-443C-A3C0-765A50AB46B4}" dt="2024-04-01T14:45:00.501" v="7390" actId="20577"/>
          <ac:spMkLst>
            <pc:docMk/>
            <pc:sldMk cId="2957765184" sldId="286"/>
            <ac:spMk id="3" creationId="{0E5DAC24-A52C-7DF6-0C3C-01C1525D6F11}"/>
          </ac:spMkLst>
        </pc:spChg>
        <pc:picChg chg="add mod">
          <ac:chgData name="Fischer, George" userId="f96d364c-a292-4693-a662-acef9baf6500" providerId="ADAL" clId="{3E41796A-B388-443C-A3C0-765A50AB46B4}" dt="2024-03-28T19:10:31.919" v="4802" actId="1036"/>
          <ac:picMkLst>
            <pc:docMk/>
            <pc:sldMk cId="2957765184" sldId="286"/>
            <ac:picMk id="5" creationId="{127BFD2B-58C1-3BB9-556C-D393F3A1D4E9}"/>
          </ac:picMkLst>
        </pc:picChg>
      </pc:sldChg>
      <pc:sldChg chg="addSp modSp new mod modClrScheme chgLayout modNotesTx">
        <pc:chgData name="Fischer, George" userId="f96d364c-a292-4693-a662-acef9baf6500" providerId="ADAL" clId="{3E41796A-B388-443C-A3C0-765A50AB46B4}" dt="2024-04-01T14:45:08.357" v="7404" actId="20577"/>
        <pc:sldMkLst>
          <pc:docMk/>
          <pc:sldMk cId="3556478324" sldId="287"/>
        </pc:sldMkLst>
        <pc:spChg chg="mod">
          <ac:chgData name="Fischer, George" userId="f96d364c-a292-4693-a662-acef9baf6500" providerId="ADAL" clId="{3E41796A-B388-443C-A3C0-765A50AB46B4}" dt="2024-04-01T12:59:29.173" v="7347" actId="20577"/>
          <ac:spMkLst>
            <pc:docMk/>
            <pc:sldMk cId="3556478324" sldId="287"/>
            <ac:spMk id="2" creationId="{CE08C8CE-37DF-2787-8FAA-8790401A0150}"/>
          </ac:spMkLst>
        </pc:spChg>
        <pc:spChg chg="mod">
          <ac:chgData name="Fischer, George" userId="f96d364c-a292-4693-a662-acef9baf6500" providerId="ADAL" clId="{3E41796A-B388-443C-A3C0-765A50AB46B4}" dt="2024-03-31T14:36:59.534" v="6514" actId="1035"/>
          <ac:spMkLst>
            <pc:docMk/>
            <pc:sldMk cId="3556478324" sldId="287"/>
            <ac:spMk id="3" creationId="{4F6F1B7F-3B36-83E6-5AC9-AC80F23BAF9F}"/>
          </ac:spMkLst>
        </pc:spChg>
        <pc:spChg chg="add mod">
          <ac:chgData name="Fischer, George" userId="f96d364c-a292-4693-a662-acef9baf6500" providerId="ADAL" clId="{3E41796A-B388-443C-A3C0-765A50AB46B4}" dt="2024-04-01T14:45:08.357" v="7404" actId="20577"/>
          <ac:spMkLst>
            <pc:docMk/>
            <pc:sldMk cId="3556478324" sldId="287"/>
            <ac:spMk id="5" creationId="{F82C750C-F6C4-DE0F-B544-8232DD09CADB}"/>
          </ac:spMkLst>
        </pc:spChg>
        <pc:picChg chg="add mod">
          <ac:chgData name="Fischer, George" userId="f96d364c-a292-4693-a662-acef9baf6500" providerId="ADAL" clId="{3E41796A-B388-443C-A3C0-765A50AB46B4}" dt="2024-03-31T14:36:49.077" v="6507" actId="1076"/>
          <ac:picMkLst>
            <pc:docMk/>
            <pc:sldMk cId="3556478324" sldId="287"/>
            <ac:picMk id="4" creationId="{C2C101B4-B77D-7FDA-6970-7C7791EAD92A}"/>
          </ac:picMkLst>
        </pc:picChg>
      </pc:sldChg>
      <pc:sldChg chg="addSp modSp new mod modNotesTx">
        <pc:chgData name="Fischer, George" userId="f96d364c-a292-4693-a662-acef9baf6500" providerId="ADAL" clId="{3E41796A-B388-443C-A3C0-765A50AB46B4}" dt="2024-04-01T14:45:15.133" v="7418" actId="20577"/>
        <pc:sldMkLst>
          <pc:docMk/>
          <pc:sldMk cId="2059415610" sldId="288"/>
        </pc:sldMkLst>
        <pc:spChg chg="mod">
          <ac:chgData name="Fischer, George" userId="f96d364c-a292-4693-a662-acef9baf6500" providerId="ADAL" clId="{3E41796A-B388-443C-A3C0-765A50AB46B4}" dt="2024-04-01T12:59:31.592" v="7348" actId="20577"/>
          <ac:spMkLst>
            <pc:docMk/>
            <pc:sldMk cId="2059415610" sldId="288"/>
            <ac:spMk id="2" creationId="{CF5FAD25-064F-F24B-99BB-046B82124B70}"/>
          </ac:spMkLst>
        </pc:spChg>
        <pc:spChg chg="mod">
          <ac:chgData name="Fischer, George" userId="f96d364c-a292-4693-a662-acef9baf6500" providerId="ADAL" clId="{3E41796A-B388-443C-A3C0-765A50AB46B4}" dt="2024-03-28T19:23:31.635" v="5407" actId="20577"/>
          <ac:spMkLst>
            <pc:docMk/>
            <pc:sldMk cId="2059415610" sldId="288"/>
            <ac:spMk id="3" creationId="{5FA3E5C1-A11F-A402-B454-84510B429D21}"/>
          </ac:spMkLst>
        </pc:spChg>
        <pc:spChg chg="add mod">
          <ac:chgData name="Fischer, George" userId="f96d364c-a292-4693-a662-acef9baf6500" providerId="ADAL" clId="{3E41796A-B388-443C-A3C0-765A50AB46B4}" dt="2024-04-01T14:45:15.133" v="7418" actId="20577"/>
          <ac:spMkLst>
            <pc:docMk/>
            <pc:sldMk cId="2059415610" sldId="288"/>
            <ac:spMk id="4" creationId="{5B80A8F5-725C-9DB0-DC00-6F80CA922ED1}"/>
          </ac:spMkLst>
        </pc:spChg>
      </pc:sldChg>
      <pc:sldChg chg="addSp modSp new mod modNotesTx">
        <pc:chgData name="Fischer, George" userId="f96d364c-a292-4693-a662-acef9baf6500" providerId="ADAL" clId="{3E41796A-B388-443C-A3C0-765A50AB46B4}" dt="2024-04-01T14:45:20.251" v="7432" actId="20577"/>
        <pc:sldMkLst>
          <pc:docMk/>
          <pc:sldMk cId="3966342762" sldId="289"/>
        </pc:sldMkLst>
        <pc:spChg chg="mod">
          <ac:chgData name="Fischer, George" userId="f96d364c-a292-4693-a662-acef9baf6500" providerId="ADAL" clId="{3E41796A-B388-443C-A3C0-765A50AB46B4}" dt="2024-04-01T12:59:34.119" v="7349" actId="20577"/>
          <ac:spMkLst>
            <pc:docMk/>
            <pc:sldMk cId="3966342762" sldId="289"/>
            <ac:spMk id="2" creationId="{2F7493CB-60D6-0D03-4310-CA24DB40E8ED}"/>
          </ac:spMkLst>
        </pc:spChg>
        <pc:spChg chg="mod">
          <ac:chgData name="Fischer, George" userId="f96d364c-a292-4693-a662-acef9baf6500" providerId="ADAL" clId="{3E41796A-B388-443C-A3C0-765A50AB46B4}" dt="2024-03-31T14:38:39.999" v="6523" actId="20577"/>
          <ac:spMkLst>
            <pc:docMk/>
            <pc:sldMk cId="3966342762" sldId="289"/>
            <ac:spMk id="3" creationId="{89D7D6E9-4E7E-BDD9-B9FA-98E1E14E2196}"/>
          </ac:spMkLst>
        </pc:spChg>
        <pc:spChg chg="add mod">
          <ac:chgData name="Fischer, George" userId="f96d364c-a292-4693-a662-acef9baf6500" providerId="ADAL" clId="{3E41796A-B388-443C-A3C0-765A50AB46B4}" dt="2024-04-01T14:45:20.251" v="7432" actId="20577"/>
          <ac:spMkLst>
            <pc:docMk/>
            <pc:sldMk cId="3966342762" sldId="289"/>
            <ac:spMk id="4" creationId="{7AD4739A-8627-2C5B-5036-42F59E0330C0}"/>
          </ac:spMkLst>
        </pc:spChg>
      </pc:sldChg>
      <pc:sldChg chg="addSp modSp new mod">
        <pc:chgData name="Fischer, George" userId="f96d364c-a292-4693-a662-acef9baf6500" providerId="ADAL" clId="{3E41796A-B388-443C-A3C0-765A50AB46B4}" dt="2024-04-01T14:45:25.740" v="7446" actId="20577"/>
        <pc:sldMkLst>
          <pc:docMk/>
          <pc:sldMk cId="3157818311" sldId="290"/>
        </pc:sldMkLst>
        <pc:spChg chg="mod">
          <ac:chgData name="Fischer, George" userId="f96d364c-a292-4693-a662-acef9baf6500" providerId="ADAL" clId="{3E41796A-B388-443C-A3C0-765A50AB46B4}" dt="2024-04-01T12:59:37.238" v="7350" actId="20577"/>
          <ac:spMkLst>
            <pc:docMk/>
            <pc:sldMk cId="3157818311" sldId="290"/>
            <ac:spMk id="2" creationId="{051265A7-A196-72D4-796F-D03CDF6EC0FF}"/>
          </ac:spMkLst>
        </pc:spChg>
        <pc:spChg chg="mod">
          <ac:chgData name="Fischer, George" userId="f96d364c-a292-4693-a662-acef9baf6500" providerId="ADAL" clId="{3E41796A-B388-443C-A3C0-765A50AB46B4}" dt="2024-03-28T19:59:35.850" v="5986" actId="5793"/>
          <ac:spMkLst>
            <pc:docMk/>
            <pc:sldMk cId="3157818311" sldId="290"/>
            <ac:spMk id="3" creationId="{C5AC5D99-FC93-9EBC-56C7-938357103275}"/>
          </ac:spMkLst>
        </pc:spChg>
        <pc:spChg chg="add mod">
          <ac:chgData name="Fischer, George" userId="f96d364c-a292-4693-a662-acef9baf6500" providerId="ADAL" clId="{3E41796A-B388-443C-A3C0-765A50AB46B4}" dt="2024-04-01T14:45:25.740" v="7446" actId="20577"/>
          <ac:spMkLst>
            <pc:docMk/>
            <pc:sldMk cId="3157818311" sldId="290"/>
            <ac:spMk id="4" creationId="{D43F4E7D-6555-AE2C-9404-3CB96D5A47A2}"/>
          </ac:spMkLst>
        </pc:spChg>
      </pc:sldChg>
      <pc:sldChg chg="modSp new mod ord">
        <pc:chgData name="Fischer, George" userId="f96d364c-a292-4693-a662-acef9baf6500" providerId="ADAL" clId="{3E41796A-B388-443C-A3C0-765A50AB46B4}" dt="2024-03-31T16:05:02.960" v="6944" actId="20577"/>
        <pc:sldMkLst>
          <pc:docMk/>
          <pc:sldMk cId="602192512" sldId="291"/>
        </pc:sldMkLst>
        <pc:spChg chg="mod">
          <ac:chgData name="Fischer, George" userId="f96d364c-a292-4693-a662-acef9baf6500" providerId="ADAL" clId="{3E41796A-B388-443C-A3C0-765A50AB46B4}" dt="2024-03-31T16:05:02.960" v="6944" actId="20577"/>
          <ac:spMkLst>
            <pc:docMk/>
            <pc:sldMk cId="602192512" sldId="291"/>
            <ac:spMk id="2" creationId="{82C8253F-BB8F-FF1C-3B23-0E6C4A5BC174}"/>
          </ac:spMkLst>
        </pc:spChg>
        <pc:spChg chg="mod">
          <ac:chgData name="Fischer, George" userId="f96d364c-a292-4693-a662-acef9baf6500" providerId="ADAL" clId="{3E41796A-B388-443C-A3C0-765A50AB46B4}" dt="2024-03-31T14:48:55.509" v="6708" actId="20577"/>
          <ac:spMkLst>
            <pc:docMk/>
            <pc:sldMk cId="602192512" sldId="291"/>
            <ac:spMk id="3" creationId="{F436326B-3111-8689-EA09-1B1B1937BD3F}"/>
          </ac:spMkLst>
        </pc:spChg>
      </pc:sldChg>
      <pc:sldChg chg="addSp delSp modSp new mod">
        <pc:chgData name="Fischer, George" userId="f96d364c-a292-4693-a662-acef9baf6500" providerId="ADAL" clId="{3E41796A-B388-443C-A3C0-765A50AB46B4}" dt="2024-04-01T12:59:39.287" v="7351" actId="20577"/>
        <pc:sldMkLst>
          <pc:docMk/>
          <pc:sldMk cId="1545729848" sldId="292"/>
        </pc:sldMkLst>
        <pc:spChg chg="mod">
          <ac:chgData name="Fischer, George" userId="f96d364c-a292-4693-a662-acef9baf6500" providerId="ADAL" clId="{3E41796A-B388-443C-A3C0-765A50AB46B4}" dt="2024-04-01T12:59:39.287" v="7351" actId="20577"/>
          <ac:spMkLst>
            <pc:docMk/>
            <pc:sldMk cId="1545729848" sldId="292"/>
            <ac:spMk id="2" creationId="{B766D81F-7534-EFBE-1317-159A0F061B2F}"/>
          </ac:spMkLst>
        </pc:spChg>
        <pc:spChg chg="add mod">
          <ac:chgData name="Fischer, George" userId="f96d364c-a292-4693-a662-acef9baf6500" providerId="ADAL" clId="{3E41796A-B388-443C-A3C0-765A50AB46B4}" dt="2024-04-01T12:09:49.701" v="7156" actId="14100"/>
          <ac:spMkLst>
            <pc:docMk/>
            <pc:sldMk cId="1545729848" sldId="292"/>
            <ac:spMk id="3" creationId="{8252233F-ABC7-F03D-883A-7A149D31DAFB}"/>
          </ac:spMkLst>
        </pc:spChg>
        <pc:spChg chg="del">
          <ac:chgData name="Fischer, George" userId="f96d364c-a292-4693-a662-acef9baf6500" providerId="ADAL" clId="{3E41796A-B388-443C-A3C0-765A50AB46B4}" dt="2024-03-28T20:14:18.158" v="6017" actId="478"/>
          <ac:spMkLst>
            <pc:docMk/>
            <pc:sldMk cId="1545729848" sldId="292"/>
            <ac:spMk id="3" creationId="{ED70571E-F102-8FCF-7402-975E760D9998}"/>
          </ac:spMkLst>
        </pc:spChg>
        <pc:picChg chg="add mod">
          <ac:chgData name="Fischer, George" userId="f96d364c-a292-4693-a662-acef9baf6500" providerId="ADAL" clId="{3E41796A-B388-443C-A3C0-765A50AB46B4}" dt="2024-03-28T20:24:34.856" v="6030" actId="1076"/>
          <ac:picMkLst>
            <pc:docMk/>
            <pc:sldMk cId="1545729848" sldId="292"/>
            <ac:picMk id="5" creationId="{CE32C7D9-6A85-471E-4A03-576C7FBEF38B}"/>
          </ac:picMkLst>
        </pc:picChg>
        <pc:picChg chg="add del mod">
          <ac:chgData name="Fischer, George" userId="f96d364c-a292-4693-a662-acef9baf6500" providerId="ADAL" clId="{3E41796A-B388-443C-A3C0-765A50AB46B4}" dt="2024-03-28T20:24:34.369" v="6029" actId="22"/>
          <ac:picMkLst>
            <pc:docMk/>
            <pc:sldMk cId="1545729848" sldId="292"/>
            <ac:picMk id="7" creationId="{E4505DE4-DC8B-DBE2-94DF-E401796D12B6}"/>
          </ac:picMkLst>
        </pc:picChg>
      </pc:sldChg>
      <pc:sldChg chg="addSp delSp modSp new mod">
        <pc:chgData name="Fischer, George" userId="f96d364c-a292-4693-a662-acef9baf6500" providerId="ADAL" clId="{3E41796A-B388-443C-A3C0-765A50AB46B4}" dt="2024-04-01T12:59:47.532" v="7353" actId="478"/>
        <pc:sldMkLst>
          <pc:docMk/>
          <pc:sldMk cId="4012262012" sldId="293"/>
        </pc:sldMkLst>
        <pc:spChg chg="del">
          <ac:chgData name="Fischer, George" userId="f96d364c-a292-4693-a662-acef9baf6500" providerId="ADAL" clId="{3E41796A-B388-443C-A3C0-765A50AB46B4}" dt="2024-03-30T10:17:37.875" v="6117" actId="478"/>
          <ac:spMkLst>
            <pc:docMk/>
            <pc:sldMk cId="4012262012" sldId="293"/>
            <ac:spMk id="2" creationId="{283BEF02-1DD3-BEF4-0CAB-7BD5211AFF49}"/>
          </ac:spMkLst>
        </pc:spChg>
        <pc:spChg chg="add mod">
          <ac:chgData name="Fischer, George" userId="f96d364c-a292-4693-a662-acef9baf6500" providerId="ADAL" clId="{3E41796A-B388-443C-A3C0-765A50AB46B4}" dt="2024-04-01T12:09:53.587" v="7157"/>
          <ac:spMkLst>
            <pc:docMk/>
            <pc:sldMk cId="4012262012" sldId="293"/>
            <ac:spMk id="2" creationId="{31D9713A-8105-1299-E6FC-E910241BDE1B}"/>
          </ac:spMkLst>
        </pc:spChg>
        <pc:spChg chg="del">
          <ac:chgData name="Fischer, George" userId="f96d364c-a292-4693-a662-acef9baf6500" providerId="ADAL" clId="{3E41796A-B388-443C-A3C0-765A50AB46B4}" dt="2024-03-28T20:24:47.331" v="6032" actId="478"/>
          <ac:spMkLst>
            <pc:docMk/>
            <pc:sldMk cId="4012262012" sldId="293"/>
            <ac:spMk id="3" creationId="{8B8AFABF-767F-B500-B3DA-92B4EA963FE1}"/>
          </ac:spMkLst>
        </pc:spChg>
        <pc:spChg chg="add del mod">
          <ac:chgData name="Fischer, George" userId="f96d364c-a292-4693-a662-acef9baf6500" providerId="ADAL" clId="{3E41796A-B388-443C-A3C0-765A50AB46B4}" dt="2024-04-01T12:59:47.532" v="7353" actId="478"/>
          <ac:spMkLst>
            <pc:docMk/>
            <pc:sldMk cId="4012262012" sldId="293"/>
            <ac:spMk id="4" creationId="{ED11D6D3-BA18-5D84-E675-DC0BE163032B}"/>
          </ac:spMkLst>
        </pc:spChg>
        <pc:picChg chg="add mod">
          <ac:chgData name="Fischer, George" userId="f96d364c-a292-4693-a662-acef9baf6500" providerId="ADAL" clId="{3E41796A-B388-443C-A3C0-765A50AB46B4}" dt="2024-03-30T10:17:55.630" v="6121" actId="1076"/>
          <ac:picMkLst>
            <pc:docMk/>
            <pc:sldMk cId="4012262012" sldId="293"/>
            <ac:picMk id="5" creationId="{91317B4D-33F3-EE57-AD64-5F35E636C187}"/>
          </ac:picMkLst>
        </pc:picChg>
      </pc:sldChg>
      <pc:sldChg chg="addSp delSp modSp new mod setBg modNotesTx">
        <pc:chgData name="Fischer, George" userId="f96d364c-a292-4693-a662-acef9baf6500" providerId="ADAL" clId="{3E41796A-B388-443C-A3C0-765A50AB46B4}" dt="2024-04-01T13:00:03.750" v="7358" actId="478"/>
        <pc:sldMkLst>
          <pc:docMk/>
          <pc:sldMk cId="2097450503" sldId="294"/>
        </pc:sldMkLst>
        <pc:spChg chg="add mod">
          <ac:chgData name="Fischer, George" userId="f96d364c-a292-4693-a662-acef9baf6500" providerId="ADAL" clId="{3E41796A-B388-443C-A3C0-765A50AB46B4}" dt="2024-04-01T12:12:42.843" v="7231" actId="1036"/>
          <ac:spMkLst>
            <pc:docMk/>
            <pc:sldMk cId="2097450503" sldId="294"/>
            <ac:spMk id="2" creationId="{96837C8D-618E-4A5A-569A-7B9EB433E6EB}"/>
          </ac:spMkLst>
        </pc:spChg>
        <pc:spChg chg="del mod">
          <ac:chgData name="Fischer, George" userId="f96d364c-a292-4693-a662-acef9baf6500" providerId="ADAL" clId="{3E41796A-B388-443C-A3C0-765A50AB46B4}" dt="2024-03-30T10:17:15.329" v="6114" actId="478"/>
          <ac:spMkLst>
            <pc:docMk/>
            <pc:sldMk cId="2097450503" sldId="294"/>
            <ac:spMk id="2" creationId="{DBC5A794-382E-E471-82F6-9E891CD4092D}"/>
          </ac:spMkLst>
        </pc:spChg>
        <pc:spChg chg="del">
          <ac:chgData name="Fischer, George" userId="f96d364c-a292-4693-a662-acef9baf6500" providerId="ADAL" clId="{3E41796A-B388-443C-A3C0-765A50AB46B4}" dt="2024-03-30T10:15:40.066" v="6075" actId="478"/>
          <ac:spMkLst>
            <pc:docMk/>
            <pc:sldMk cId="2097450503" sldId="294"/>
            <ac:spMk id="3" creationId="{509A848D-8812-8D85-19FC-459A980E9FEF}"/>
          </ac:spMkLst>
        </pc:spChg>
        <pc:spChg chg="add del mod">
          <ac:chgData name="Fischer, George" userId="f96d364c-a292-4693-a662-acef9baf6500" providerId="ADAL" clId="{3E41796A-B388-443C-A3C0-765A50AB46B4}" dt="2024-04-01T13:00:03.750" v="7358" actId="478"/>
          <ac:spMkLst>
            <pc:docMk/>
            <pc:sldMk cId="2097450503" sldId="294"/>
            <ac:spMk id="7" creationId="{611B027C-CE2D-2972-8A9A-F9CD82DA97DA}"/>
          </ac:spMkLst>
        </pc:spChg>
        <pc:picChg chg="add mod">
          <ac:chgData name="Fischer, George" userId="f96d364c-a292-4693-a662-acef9baf6500" providerId="ADAL" clId="{3E41796A-B388-443C-A3C0-765A50AB46B4}" dt="2024-03-30T10:17:23.628" v="6116" actId="1076"/>
          <ac:picMkLst>
            <pc:docMk/>
            <pc:sldMk cId="2097450503" sldId="294"/>
            <ac:picMk id="5" creationId="{31981E85-86D8-321E-5E1C-A1AB9BA78620}"/>
          </ac:picMkLst>
        </pc:picChg>
      </pc:sldChg>
      <pc:sldChg chg="addSp delSp modSp new mod">
        <pc:chgData name="Fischer, George" userId="f96d364c-a292-4693-a662-acef9baf6500" providerId="ADAL" clId="{3E41796A-B388-443C-A3C0-765A50AB46B4}" dt="2024-04-01T12:59:57.858" v="7356" actId="20577"/>
        <pc:sldMkLst>
          <pc:docMk/>
          <pc:sldMk cId="1369760149" sldId="295"/>
        </pc:sldMkLst>
        <pc:spChg chg="mod">
          <ac:chgData name="Fischer, George" userId="f96d364c-a292-4693-a662-acef9baf6500" providerId="ADAL" clId="{3E41796A-B388-443C-A3C0-765A50AB46B4}" dt="2024-04-01T12:59:57.858" v="7356" actId="20577"/>
          <ac:spMkLst>
            <pc:docMk/>
            <pc:sldMk cId="1369760149" sldId="295"/>
            <ac:spMk id="2" creationId="{8BD649A5-711E-5EBA-F324-E21ECB9C2560}"/>
          </ac:spMkLst>
        </pc:spChg>
        <pc:spChg chg="del">
          <ac:chgData name="Fischer, George" userId="f96d364c-a292-4693-a662-acef9baf6500" providerId="ADAL" clId="{3E41796A-B388-443C-A3C0-765A50AB46B4}" dt="2024-03-30T10:45:53.683" v="6126" actId="478"/>
          <ac:spMkLst>
            <pc:docMk/>
            <pc:sldMk cId="1369760149" sldId="295"/>
            <ac:spMk id="3" creationId="{6571D2E0-914B-985A-7AC7-E4905EC0FC21}"/>
          </ac:spMkLst>
        </pc:spChg>
        <pc:spChg chg="add mod">
          <ac:chgData name="Fischer, George" userId="f96d364c-a292-4693-a662-acef9baf6500" providerId="ADAL" clId="{3E41796A-B388-443C-A3C0-765A50AB46B4}" dt="2024-04-01T12:11:49.098" v="7209"/>
          <ac:spMkLst>
            <pc:docMk/>
            <pc:sldMk cId="1369760149" sldId="295"/>
            <ac:spMk id="3" creationId="{F1E44D37-94B2-6EB4-2E1F-64F5AC21E0E1}"/>
          </ac:spMkLst>
        </pc:spChg>
        <pc:picChg chg="add mod">
          <ac:chgData name="Fischer, George" userId="f96d364c-a292-4693-a662-acef9baf6500" providerId="ADAL" clId="{3E41796A-B388-443C-A3C0-765A50AB46B4}" dt="2024-03-30T10:46:33.532" v="6129" actId="1076"/>
          <ac:picMkLst>
            <pc:docMk/>
            <pc:sldMk cId="1369760149" sldId="295"/>
            <ac:picMk id="5" creationId="{B1F34DE1-8CE1-681A-6FF4-A5919E348F0E}"/>
          </ac:picMkLst>
        </pc:picChg>
      </pc:sldChg>
      <pc:sldChg chg="addSp delSp modSp new mod">
        <pc:chgData name="Fischer, George" userId="f96d364c-a292-4693-a662-acef9baf6500" providerId="ADAL" clId="{3E41796A-B388-443C-A3C0-765A50AB46B4}" dt="2024-04-01T13:01:09.645" v="7361" actId="20577"/>
        <pc:sldMkLst>
          <pc:docMk/>
          <pc:sldMk cId="3736519710" sldId="296"/>
        </pc:sldMkLst>
        <pc:spChg chg="mod">
          <ac:chgData name="Fischer, George" userId="f96d364c-a292-4693-a662-acef9baf6500" providerId="ADAL" clId="{3E41796A-B388-443C-A3C0-765A50AB46B4}" dt="2024-04-01T13:01:09.645" v="7361" actId="20577"/>
          <ac:spMkLst>
            <pc:docMk/>
            <pc:sldMk cId="3736519710" sldId="296"/>
            <ac:spMk id="2" creationId="{E24A111D-8A26-5A8F-596C-AEC40A72728E}"/>
          </ac:spMkLst>
        </pc:spChg>
        <pc:spChg chg="del">
          <ac:chgData name="Fischer, George" userId="f96d364c-a292-4693-a662-acef9baf6500" providerId="ADAL" clId="{3E41796A-B388-443C-A3C0-765A50AB46B4}" dt="2024-03-30T10:48:46.889" v="6138" actId="478"/>
          <ac:spMkLst>
            <pc:docMk/>
            <pc:sldMk cId="3736519710" sldId="296"/>
            <ac:spMk id="3" creationId="{3BA8D3A8-7C6B-F63C-5E23-89275F9D38A8}"/>
          </ac:spMkLst>
        </pc:spChg>
        <pc:spChg chg="add mod">
          <ac:chgData name="Fischer, George" userId="f96d364c-a292-4693-a662-acef9baf6500" providerId="ADAL" clId="{3E41796A-B388-443C-A3C0-765A50AB46B4}" dt="2024-04-01T12:14:24.142" v="7293" actId="20577"/>
          <ac:spMkLst>
            <pc:docMk/>
            <pc:sldMk cId="3736519710" sldId="296"/>
            <ac:spMk id="3" creationId="{5AC7A585-3938-2879-0C36-9FD790955868}"/>
          </ac:spMkLst>
        </pc:spChg>
        <pc:picChg chg="add mod">
          <ac:chgData name="Fischer, George" userId="f96d364c-a292-4693-a662-acef9baf6500" providerId="ADAL" clId="{3E41796A-B388-443C-A3C0-765A50AB46B4}" dt="2024-03-30T10:48:57.415" v="6141" actId="1076"/>
          <ac:picMkLst>
            <pc:docMk/>
            <pc:sldMk cId="3736519710" sldId="296"/>
            <ac:picMk id="5" creationId="{ACDA4FCA-213E-118E-1279-0BE1A84AD7A2}"/>
          </ac:picMkLst>
        </pc:picChg>
        <pc:picChg chg="add del">
          <ac:chgData name="Fischer, George" userId="f96d364c-a292-4693-a662-acef9baf6500" providerId="ADAL" clId="{3E41796A-B388-443C-A3C0-765A50AB46B4}" dt="2024-03-31T14:51:13.481" v="6710"/>
          <ac:picMkLst>
            <pc:docMk/>
            <pc:sldMk cId="3736519710" sldId="296"/>
            <ac:picMk id="1026" creationId="{6BE65C6A-871E-9D7E-CA02-4E390B762BC7}"/>
          </ac:picMkLst>
        </pc:picChg>
      </pc:sldChg>
      <pc:sldChg chg="modSp new mod">
        <pc:chgData name="Fischer, George" userId="f96d364c-a292-4693-a662-acef9baf6500" providerId="ADAL" clId="{3E41796A-B388-443C-A3C0-765A50AB46B4}" dt="2024-03-31T14:20:57.423" v="6386" actId="20577"/>
        <pc:sldMkLst>
          <pc:docMk/>
          <pc:sldMk cId="3703300804" sldId="297"/>
        </pc:sldMkLst>
        <pc:spChg chg="mod">
          <ac:chgData name="Fischer, George" userId="f96d364c-a292-4693-a662-acef9baf6500" providerId="ADAL" clId="{3E41796A-B388-443C-A3C0-765A50AB46B4}" dt="2024-03-31T14:18:21.026" v="6228" actId="20577"/>
          <ac:spMkLst>
            <pc:docMk/>
            <pc:sldMk cId="3703300804" sldId="297"/>
            <ac:spMk id="2" creationId="{A4B0A4C0-139C-4D1D-7764-74645D2A191A}"/>
          </ac:spMkLst>
        </pc:spChg>
        <pc:spChg chg="mod">
          <ac:chgData name="Fischer, George" userId="f96d364c-a292-4693-a662-acef9baf6500" providerId="ADAL" clId="{3E41796A-B388-443C-A3C0-765A50AB46B4}" dt="2024-03-31T14:20:57.423" v="6386" actId="20577"/>
          <ac:spMkLst>
            <pc:docMk/>
            <pc:sldMk cId="3703300804" sldId="297"/>
            <ac:spMk id="3" creationId="{79383448-50C5-89DC-2467-41551E0F59F5}"/>
          </ac:spMkLst>
        </pc:spChg>
      </pc:sldChg>
      <pc:sldChg chg="addSp delSp modSp new mod">
        <pc:chgData name="Fischer, George" userId="f96d364c-a292-4693-a662-acef9baf6500" providerId="ADAL" clId="{3E41796A-B388-443C-A3C0-765A50AB46B4}" dt="2024-03-31T15:32:50.549" v="6914" actId="1076"/>
        <pc:sldMkLst>
          <pc:docMk/>
          <pc:sldMk cId="3838958360" sldId="298"/>
        </pc:sldMkLst>
        <pc:spChg chg="mod">
          <ac:chgData name="Fischer, George" userId="f96d364c-a292-4693-a662-acef9baf6500" providerId="ADAL" clId="{3E41796A-B388-443C-A3C0-765A50AB46B4}" dt="2024-03-31T15:30:43.842" v="6910" actId="20577"/>
          <ac:spMkLst>
            <pc:docMk/>
            <pc:sldMk cId="3838958360" sldId="298"/>
            <ac:spMk id="2" creationId="{1042D72A-AE4E-33AA-6BAB-C2F3C61FA91B}"/>
          </ac:spMkLst>
        </pc:spChg>
        <pc:spChg chg="del">
          <ac:chgData name="Fischer, George" userId="f96d364c-a292-4693-a662-acef9baf6500" providerId="ADAL" clId="{3E41796A-B388-443C-A3C0-765A50AB46B4}" dt="2024-03-31T15:32:28.935" v="6911" actId="478"/>
          <ac:spMkLst>
            <pc:docMk/>
            <pc:sldMk cId="3838958360" sldId="298"/>
            <ac:spMk id="3" creationId="{F730D0AB-B980-D03E-DBFE-2205B1EE0C06}"/>
          </ac:spMkLst>
        </pc:spChg>
        <pc:picChg chg="add mod">
          <ac:chgData name="Fischer, George" userId="f96d364c-a292-4693-a662-acef9baf6500" providerId="ADAL" clId="{3E41796A-B388-443C-A3C0-765A50AB46B4}" dt="2024-03-31T15:32:50.549" v="6914" actId="1076"/>
          <ac:picMkLst>
            <pc:docMk/>
            <pc:sldMk cId="3838958360" sldId="298"/>
            <ac:picMk id="4" creationId="{D66E1D68-39D5-6AB6-2E02-7AC55F5CBEB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EE7877-3D6D-4BF6-8A7D-91BEA9C0B03D}" type="slidenum">
              <a:rPr lang="en-US" smtClean="0"/>
              <a:t>‹#›</a:t>
            </a:fld>
            <a:endParaRPr lang="en-US"/>
          </a:p>
        </p:txBody>
      </p:sp>
    </p:spTree>
    <p:extLst>
      <p:ext uri="{BB962C8B-B14F-4D97-AF65-F5344CB8AC3E}">
        <p14:creationId xmlns:p14="http://schemas.microsoft.com/office/powerpoint/2010/main" val="3130042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5FE42-B1B0-47D2-BDFD-F24A5A6FF1A8}" type="datetimeFigureOut">
              <a:rPr lang="en-US" smtClean="0"/>
              <a:t>4/1/2024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01D72F-D42B-45DA-A8F1-9FDF22A93D6F}" type="slidenum">
              <a:rPr lang="en-US" smtClean="0"/>
              <a:t>‹#›</a:t>
            </a:fld>
            <a:endParaRPr lang="en-US"/>
          </a:p>
        </p:txBody>
      </p:sp>
    </p:spTree>
    <p:extLst>
      <p:ext uri="{BB962C8B-B14F-4D97-AF65-F5344CB8AC3E}">
        <p14:creationId xmlns:p14="http://schemas.microsoft.com/office/powerpoint/2010/main" val="1202776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anyadiagnosticsdelhi.com/f/diffusion-tensor-mri-imaging-and-fiber-tractograph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Optimal theory and motivational interviewing</a:t>
            </a:r>
          </a:p>
        </p:txBody>
      </p:sp>
      <p:sp>
        <p:nvSpPr>
          <p:cNvPr id="4" name="Slide Number Placeholder 3"/>
          <p:cNvSpPr>
            <a:spLocks noGrp="1"/>
          </p:cNvSpPr>
          <p:nvPr>
            <p:ph type="sldNum" sz="quarter" idx="5"/>
          </p:nvPr>
        </p:nvSpPr>
        <p:spPr/>
        <p:txBody>
          <a:bodyPr/>
          <a:lstStyle/>
          <a:p>
            <a:fld id="{7001D72F-D42B-45DA-A8F1-9FDF22A93D6F}" type="slidenum">
              <a:rPr lang="en-US" smtClean="0"/>
              <a:t>5</a:t>
            </a:fld>
            <a:endParaRPr lang="en-US"/>
          </a:p>
        </p:txBody>
      </p:sp>
    </p:spTree>
    <p:extLst>
      <p:ext uri="{BB962C8B-B14F-4D97-AF65-F5344CB8AC3E}">
        <p14:creationId xmlns:p14="http://schemas.microsoft.com/office/powerpoint/2010/main" val="1927474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Ziv and colleagues (2019) asked novice participants to putt standard golf balls to a small target on an indoor putting green. Participants were told that landing a putted ball within a circle around the target should be considered success. They were randomly assigned to experimental groups with either a larger circle or a smaller circle surrounding the target or to a control group without a circle. The group that practiced with the larger circle, and therefore experienced more “success” in practice, performed best 2 days later during a transfer test with a new putting distance. “</a:t>
            </a:r>
          </a:p>
        </p:txBody>
      </p:sp>
      <p:sp>
        <p:nvSpPr>
          <p:cNvPr id="4" name="Slide Number Placeholder 3"/>
          <p:cNvSpPr>
            <a:spLocks noGrp="1"/>
          </p:cNvSpPr>
          <p:nvPr>
            <p:ph type="sldNum" sz="quarter" idx="5"/>
          </p:nvPr>
        </p:nvSpPr>
        <p:spPr/>
        <p:txBody>
          <a:bodyPr/>
          <a:lstStyle/>
          <a:p>
            <a:fld id="{7001D72F-D42B-45DA-A8F1-9FDF22A93D6F}" type="slidenum">
              <a:rPr lang="en-US" smtClean="0"/>
              <a:t>23</a:t>
            </a:fld>
            <a:endParaRPr lang="en-US"/>
          </a:p>
        </p:txBody>
      </p:sp>
    </p:spTree>
    <p:extLst>
      <p:ext uri="{BB962C8B-B14F-4D97-AF65-F5344CB8AC3E}">
        <p14:creationId xmlns:p14="http://schemas.microsoft.com/office/powerpoint/2010/main" val="2476238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more recent years, studies have included smaller choices or even ones that were ostensibly irrelevant to the task. Small choices can involve the color of objects to be used, the order in which participants perform different tasks, or which pictures to view while performing. In one study (Lewthwaite et al., 2015), incidental choices such as voicing an opinion as to which of two prints (of paintings by the artist Renoir) should be hung on the lab wall, or which of two tasks to perform next, led to enhanced learning of the primary balance task</a:t>
            </a:r>
          </a:p>
        </p:txBody>
      </p:sp>
      <p:sp>
        <p:nvSpPr>
          <p:cNvPr id="4" name="Slide Number Placeholder 3"/>
          <p:cNvSpPr>
            <a:spLocks noGrp="1"/>
          </p:cNvSpPr>
          <p:nvPr>
            <p:ph type="sldNum" sz="quarter" idx="5"/>
          </p:nvPr>
        </p:nvSpPr>
        <p:spPr/>
        <p:txBody>
          <a:bodyPr/>
          <a:lstStyle/>
          <a:p>
            <a:fld id="{7001D72F-D42B-45DA-A8F1-9FDF22A93D6F}" type="slidenum">
              <a:rPr lang="en-US" smtClean="0"/>
              <a:t>24</a:t>
            </a:fld>
            <a:endParaRPr lang="en-US"/>
          </a:p>
        </p:txBody>
      </p:sp>
    </p:spTree>
    <p:extLst>
      <p:ext uri="{BB962C8B-B14F-4D97-AF65-F5344CB8AC3E}">
        <p14:creationId xmlns:p14="http://schemas.microsoft.com/office/powerpoint/2010/main" val="2326341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one study (</a:t>
            </a:r>
            <a:r>
              <a:rPr lang="en-US" dirty="0" err="1"/>
              <a:t>Mornell</a:t>
            </a:r>
            <a:r>
              <a:rPr lang="en-US" dirty="0"/>
              <a:t> &amp; Wulf, 2019), skilled musicians immediately showed superior performance with respect to both technical precision and musicality when they were asked to focus on the expressive sound of the music (external focus) rather than the precision of their finger movements (internal focus). In another study (Wulf &amp; Su, 2007), novice and expert golfers hit the target more accurately when they were asked to concentrate on the swing of the club (external focus) rather than the swing of their arms (internal focus)”</a:t>
            </a:r>
          </a:p>
        </p:txBody>
      </p:sp>
      <p:sp>
        <p:nvSpPr>
          <p:cNvPr id="4" name="Slide Number Placeholder 3"/>
          <p:cNvSpPr>
            <a:spLocks noGrp="1"/>
          </p:cNvSpPr>
          <p:nvPr>
            <p:ph type="sldNum" sz="quarter" idx="5"/>
          </p:nvPr>
        </p:nvSpPr>
        <p:spPr/>
        <p:txBody>
          <a:bodyPr/>
          <a:lstStyle/>
          <a:p>
            <a:fld id="{7001D72F-D42B-45DA-A8F1-9FDF22A93D6F}" type="slidenum">
              <a:rPr lang="en-US" smtClean="0"/>
              <a:t>25</a:t>
            </a:fld>
            <a:endParaRPr lang="en-US"/>
          </a:p>
        </p:txBody>
      </p:sp>
    </p:spTree>
    <p:extLst>
      <p:ext uri="{BB962C8B-B14F-4D97-AF65-F5344CB8AC3E}">
        <p14:creationId xmlns:p14="http://schemas.microsoft.com/office/powerpoint/2010/main" val="2166126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01D72F-D42B-45DA-A8F1-9FDF22A93D6F}" type="slidenum">
              <a:rPr lang="en-US" smtClean="0"/>
              <a:t>27</a:t>
            </a:fld>
            <a:endParaRPr lang="en-US"/>
          </a:p>
        </p:txBody>
      </p:sp>
    </p:spTree>
    <p:extLst>
      <p:ext uri="{BB962C8B-B14F-4D97-AF65-F5344CB8AC3E}">
        <p14:creationId xmlns:p14="http://schemas.microsoft.com/office/powerpoint/2010/main" val="3771561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involves changes in genes, synapses, neurons, and neuronal networks within specific brain regions. Brain damage results in many changes in neurons and non-neuronal brain cells that can alter these learning processes. In addition to the loss of tissue at the site of the primary injury, brain damage causes major neurodegenerative and neuroplastic changes in connected regions. When a brain region loses some of its connections, it undergoes a cascade of changes related to the clearance of degenerating debris, the remodeling of </a:t>
            </a:r>
            <a:r>
              <a:rPr lang="en-US" dirty="0" err="1"/>
              <a:t>S226</a:t>
            </a:r>
            <a:r>
              <a:rPr lang="en-US" dirty="0"/>
              <a:t> Journal of Speech, Language, and Hearing Research • Vol. 51 • </a:t>
            </a:r>
            <a:r>
              <a:rPr lang="en-US" dirty="0" err="1"/>
              <a:t>S225</a:t>
            </a:r>
            <a:r>
              <a:rPr lang="en-US" dirty="0"/>
              <a:t>–</a:t>
            </a:r>
            <a:r>
              <a:rPr lang="en-US" dirty="0" err="1"/>
              <a:t>S239</a:t>
            </a:r>
            <a:r>
              <a:rPr lang="en-US" dirty="0"/>
              <a:t> • February 2008 neuronal processes, and the production of new neural connections (synapses) by remaining inputs, a process termed reactive synaptogenesis (Kelley &amp; Steward, 1997). Brain damage can also result in both a time dependent disruption of function (diaschisis) and long lasting functional changes, such as the altered cortical excitability reported after cerebral stroke (</a:t>
            </a:r>
            <a:r>
              <a:rPr lang="en-US" dirty="0" err="1"/>
              <a:t>Bütefisch</a:t>
            </a:r>
            <a:r>
              <a:rPr lang="en-US" dirty="0"/>
              <a:t>, </a:t>
            </a:r>
            <a:r>
              <a:rPr lang="en-US" dirty="0" err="1"/>
              <a:t>Netz</a:t>
            </a:r>
            <a:r>
              <a:rPr lang="en-US" dirty="0"/>
              <a:t>, </a:t>
            </a:r>
            <a:r>
              <a:rPr lang="en-US" dirty="0" err="1"/>
              <a:t>Wessling</a:t>
            </a:r>
            <a:r>
              <a:rPr lang="en-US" dirty="0"/>
              <a:t>, Seitz, &amp; Homberg, 2003; </a:t>
            </a:r>
            <a:r>
              <a:rPr lang="en-US" dirty="0" err="1"/>
              <a:t>Murase</a:t>
            </a:r>
            <a:r>
              <a:rPr lang="en-US" dirty="0"/>
              <a:t>, Duque, </a:t>
            </a:r>
            <a:r>
              <a:rPr lang="en-US" dirty="0" err="1"/>
              <a:t>Mazzocchio</a:t>
            </a:r>
            <a:r>
              <a:rPr lang="en-US" dirty="0"/>
              <a:t>, &amp; Cohen, 2004; Witte, </a:t>
            </a:r>
            <a:r>
              <a:rPr lang="en-US" dirty="0" err="1"/>
              <a:t>Bidmon</a:t>
            </a:r>
            <a:r>
              <a:rPr lang="en-US" dirty="0"/>
              <a:t>, </a:t>
            </a:r>
            <a:r>
              <a:rPr lang="en-US" dirty="0" err="1"/>
              <a:t>Schiene</a:t>
            </a:r>
            <a:r>
              <a:rPr lang="en-US" dirty="0"/>
              <a:t>, </a:t>
            </a:r>
            <a:r>
              <a:rPr lang="en-US" dirty="0" err="1"/>
              <a:t>Redecker</a:t>
            </a:r>
            <a:r>
              <a:rPr lang="en-US" dirty="0"/>
              <a:t>, &amp; Hagemann, 2000). It is not surprising that learning would be dramatically altered when it involves the very neurons and neural connections that are undergoing regenerative and degenerative responses to the injury or that have been chronically altered in excitability. These effects of brain damage may be related to both deficiencies and enhancements in learning that need to be considered when translating rules of learning to individuals with brain damage.”</a:t>
            </a:r>
          </a:p>
        </p:txBody>
      </p:sp>
      <p:sp>
        <p:nvSpPr>
          <p:cNvPr id="4" name="Slide Number Placeholder 3"/>
          <p:cNvSpPr>
            <a:spLocks noGrp="1"/>
          </p:cNvSpPr>
          <p:nvPr>
            <p:ph type="sldNum" sz="quarter" idx="5"/>
          </p:nvPr>
        </p:nvSpPr>
        <p:spPr/>
        <p:txBody>
          <a:bodyPr/>
          <a:lstStyle/>
          <a:p>
            <a:fld id="{7001D72F-D42B-45DA-A8F1-9FDF22A93D6F}" type="slidenum">
              <a:rPr lang="en-US" smtClean="0"/>
              <a:t>29</a:t>
            </a:fld>
            <a:endParaRPr lang="en-US"/>
          </a:p>
        </p:txBody>
      </p:sp>
    </p:spTree>
    <p:extLst>
      <p:ext uri="{BB962C8B-B14F-4D97-AF65-F5344CB8AC3E}">
        <p14:creationId xmlns:p14="http://schemas.microsoft.com/office/powerpoint/2010/main" val="634160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“External Cueing  Physical therapists should implement external cueing to reduce motor disease severity and FOG and to improve gait outcomes in individuals with PD. Evidence quality: high; recommendation strength: strong. Action Statement Profile Aggregate evidence quality: 13 high-quality </a:t>
            </a:r>
            <a:r>
              <a:rPr lang="en-US" dirty="0" err="1"/>
              <a:t>studies93,111</a:t>
            </a:r>
            <a:r>
              <a:rPr lang="en-US" dirty="0"/>
              <a:t>, 145–155 and 16 moderate-quality </a:t>
            </a:r>
            <a:r>
              <a:rPr lang="en-US" dirty="0" err="1"/>
              <a:t>studies.69,137,156</a:t>
            </a:r>
            <a:r>
              <a:rPr lang="en-US" dirty="0"/>
              <a:t>–169 Rationale Thirteen high-quality and 16 moderate-quality studies examined the benefits of external cueing in individuals with PD. External cueing was defined for the purposes of this CPG as an external temporal or spatial stimuli, 151 including rhythmic auditory </a:t>
            </a:r>
            <a:r>
              <a:rPr lang="en-US" dirty="0" err="1"/>
              <a:t>cueing,93,146,152,154</a:t>
            </a:r>
            <a:r>
              <a:rPr lang="en-US" dirty="0"/>
              <a:t> visual </a:t>
            </a:r>
            <a:r>
              <a:rPr lang="en-US" dirty="0" err="1"/>
              <a:t>cues,111,148,150,155verbal</a:t>
            </a:r>
            <a:r>
              <a:rPr lang="en-US" dirty="0"/>
              <a:t> cues, or attentional </a:t>
            </a:r>
            <a:r>
              <a:rPr lang="en-US" dirty="0" err="1"/>
              <a:t>cues.170,171</a:t>
            </a:r>
            <a:r>
              <a:rPr lang="en-US" dirty="0"/>
              <a:t> These studies varied considerably regarding sample size, comparison group, outcomes measured, mode, frequency, duration, and type of external cueing.”</a:t>
            </a:r>
          </a:p>
        </p:txBody>
      </p:sp>
      <p:sp>
        <p:nvSpPr>
          <p:cNvPr id="4" name="Slide Number Placeholder 3"/>
          <p:cNvSpPr>
            <a:spLocks noGrp="1"/>
          </p:cNvSpPr>
          <p:nvPr>
            <p:ph type="sldNum" sz="quarter" idx="5"/>
          </p:nvPr>
        </p:nvSpPr>
        <p:spPr/>
        <p:txBody>
          <a:bodyPr/>
          <a:lstStyle/>
          <a:p>
            <a:fld id="{7001D72F-D42B-45DA-A8F1-9FDF22A93D6F}" type="slidenum">
              <a:rPr lang="en-US" smtClean="0"/>
              <a:t>33</a:t>
            </a:fld>
            <a:endParaRPr lang="en-US"/>
          </a:p>
        </p:txBody>
      </p:sp>
    </p:spTree>
    <p:extLst>
      <p:ext uri="{BB962C8B-B14F-4D97-AF65-F5344CB8AC3E}">
        <p14:creationId xmlns:p14="http://schemas.microsoft.com/office/powerpoint/2010/main" val="471936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Includes behavioral training</a:t>
            </a:r>
          </a:p>
          <a:p>
            <a:r>
              <a:rPr lang="en-US" dirty="0"/>
              <a:t>“We will go so far as to say that neural plasticity is the mechanism by which the brain encodes experience and learns new behaviors. It is also the mechanism by which the damaged brain relearns lost behavior in response to rehabilitation.”</a:t>
            </a:r>
          </a:p>
          <a:p>
            <a:r>
              <a:rPr lang="en-US" dirty="0"/>
              <a:t>“This neuroplasticity is, itself, driven by changes in behavioral, sensory, and cognitive experiences. In our view, this endogenous process of functionally appropriate reorganization in healthy brains is also the key to promoting reorganization of remaining tissue in the damaged brain.”</a:t>
            </a:r>
          </a:p>
        </p:txBody>
      </p:sp>
      <p:sp>
        <p:nvSpPr>
          <p:cNvPr id="4" name="Slide Number Placeholder 3"/>
          <p:cNvSpPr>
            <a:spLocks noGrp="1"/>
          </p:cNvSpPr>
          <p:nvPr>
            <p:ph type="sldNum" sz="quarter" idx="5"/>
          </p:nvPr>
        </p:nvSpPr>
        <p:spPr/>
        <p:txBody>
          <a:bodyPr/>
          <a:lstStyle/>
          <a:p>
            <a:fld id="{7001D72F-D42B-45DA-A8F1-9FDF22A93D6F}" type="slidenum">
              <a:rPr lang="en-US" smtClean="0"/>
              <a:t>6</a:t>
            </a:fld>
            <a:endParaRPr lang="en-US"/>
          </a:p>
        </p:txBody>
      </p:sp>
    </p:spTree>
    <p:extLst>
      <p:ext uri="{BB962C8B-B14F-4D97-AF65-F5344CB8AC3E}">
        <p14:creationId xmlns:p14="http://schemas.microsoft.com/office/powerpoint/2010/main" val="2780364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Diffusion-tensor MRI Imaging and Fiber Tractography (sanyadiagnosticsdelhi.com)</a:t>
            </a:r>
            <a:endParaRPr lang="en-US" dirty="0"/>
          </a:p>
        </p:txBody>
      </p:sp>
      <p:sp>
        <p:nvSpPr>
          <p:cNvPr id="4" name="Slide Number Placeholder 3"/>
          <p:cNvSpPr>
            <a:spLocks noGrp="1"/>
          </p:cNvSpPr>
          <p:nvPr>
            <p:ph type="sldNum" sz="quarter" idx="5"/>
          </p:nvPr>
        </p:nvSpPr>
        <p:spPr/>
        <p:txBody>
          <a:bodyPr/>
          <a:lstStyle/>
          <a:p>
            <a:fld id="{7001D72F-D42B-45DA-A8F1-9FDF22A93D6F}" type="slidenum">
              <a:rPr lang="en-US" smtClean="0"/>
              <a:t>8</a:t>
            </a:fld>
            <a:endParaRPr lang="en-US"/>
          </a:p>
        </p:txBody>
      </p:sp>
    </p:spTree>
    <p:extLst>
      <p:ext uri="{BB962C8B-B14F-4D97-AF65-F5344CB8AC3E}">
        <p14:creationId xmlns:p14="http://schemas.microsoft.com/office/powerpoint/2010/main" val="2018763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01D72F-D42B-45DA-A8F1-9FDF22A93D6F}" type="slidenum">
              <a:rPr lang="en-US" smtClean="0"/>
              <a:t>9</a:t>
            </a:fld>
            <a:endParaRPr lang="en-US"/>
          </a:p>
        </p:txBody>
      </p:sp>
    </p:spTree>
    <p:extLst>
      <p:ext uri="{BB962C8B-B14F-4D97-AF65-F5344CB8AC3E}">
        <p14:creationId xmlns:p14="http://schemas.microsoft.com/office/powerpoint/2010/main" val="3804555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https://cdn-icons-png.flaticon.com/512/3731/3731754.png</a:t>
            </a:r>
          </a:p>
        </p:txBody>
      </p:sp>
      <p:sp>
        <p:nvSpPr>
          <p:cNvPr id="4" name="Slide Number Placeholder 3"/>
          <p:cNvSpPr>
            <a:spLocks noGrp="1"/>
          </p:cNvSpPr>
          <p:nvPr>
            <p:ph type="sldNum" sz="quarter" idx="5"/>
          </p:nvPr>
        </p:nvSpPr>
        <p:spPr/>
        <p:txBody>
          <a:bodyPr/>
          <a:lstStyle/>
          <a:p>
            <a:fld id="{7001D72F-D42B-45DA-A8F1-9FDF22A93D6F}" type="slidenum">
              <a:rPr lang="en-US" smtClean="0"/>
              <a:t>11</a:t>
            </a:fld>
            <a:endParaRPr lang="en-US"/>
          </a:p>
        </p:txBody>
      </p:sp>
    </p:spTree>
    <p:extLst>
      <p:ext uri="{BB962C8B-B14F-4D97-AF65-F5344CB8AC3E}">
        <p14:creationId xmlns:p14="http://schemas.microsoft.com/office/powerpoint/2010/main" val="2894286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delays may also allow for the greater establishment of self-taught compensatory behaviors, some of which may interfere with rehabilitative training efforts. As mentioned in the previous section, there are also time-dependent vulnerabilities in use-dependent exaggeration of excitotoxicity”</a:t>
            </a:r>
          </a:p>
        </p:txBody>
      </p:sp>
      <p:sp>
        <p:nvSpPr>
          <p:cNvPr id="4" name="Slide Number Placeholder 3"/>
          <p:cNvSpPr>
            <a:spLocks noGrp="1"/>
          </p:cNvSpPr>
          <p:nvPr>
            <p:ph type="sldNum" sz="quarter" idx="5"/>
          </p:nvPr>
        </p:nvSpPr>
        <p:spPr/>
        <p:txBody>
          <a:bodyPr/>
          <a:lstStyle/>
          <a:p>
            <a:fld id="{7001D72F-D42B-45DA-A8F1-9FDF22A93D6F}" type="slidenum">
              <a:rPr lang="en-US" smtClean="0"/>
              <a:t>15</a:t>
            </a:fld>
            <a:endParaRPr lang="en-US"/>
          </a:p>
        </p:txBody>
      </p:sp>
    </p:spTree>
    <p:extLst>
      <p:ext uri="{BB962C8B-B14F-4D97-AF65-F5344CB8AC3E}">
        <p14:creationId xmlns:p14="http://schemas.microsoft.com/office/powerpoint/2010/main" val="1631606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01D72F-D42B-45DA-A8F1-9FDF22A93D6F}" type="slidenum">
              <a:rPr lang="en-US" smtClean="0"/>
              <a:t>18</a:t>
            </a:fld>
            <a:endParaRPr lang="en-US"/>
          </a:p>
        </p:txBody>
      </p:sp>
    </p:spTree>
    <p:extLst>
      <p:ext uri="{BB962C8B-B14F-4D97-AF65-F5344CB8AC3E}">
        <p14:creationId xmlns:p14="http://schemas.microsoft.com/office/powerpoint/2010/main" val="3493677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01D72F-D42B-45DA-A8F1-9FDF22A93D6F}" type="slidenum">
              <a:rPr lang="en-US" smtClean="0"/>
              <a:t>20</a:t>
            </a:fld>
            <a:endParaRPr lang="en-US"/>
          </a:p>
        </p:txBody>
      </p:sp>
    </p:spTree>
    <p:extLst>
      <p:ext uri="{BB962C8B-B14F-4D97-AF65-F5344CB8AC3E}">
        <p14:creationId xmlns:p14="http://schemas.microsoft.com/office/powerpoint/2010/main" val="484264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on components in original 2016 article</a:t>
            </a:r>
          </a:p>
          <a:p>
            <a:endParaRPr lang="en-US" dirty="0"/>
          </a:p>
          <a:p>
            <a:r>
              <a:rPr lang="en-US" dirty="0"/>
              <a:t>Abstract</a:t>
            </a:r>
          </a:p>
          <a:p>
            <a:r>
              <a:rPr lang="en-US" dirty="0"/>
              <a:t>Skilled motor performance is essential in sports, the performing arts, various occupations, and many daily activities. </a:t>
            </a:r>
          </a:p>
          <a:p>
            <a:r>
              <a:rPr lang="en-US" dirty="0"/>
              <a:t>Scientists and practitioners alike are therefore interested in understanding the conditions that influence the performance </a:t>
            </a:r>
          </a:p>
          <a:p>
            <a:r>
              <a:rPr lang="en-US" dirty="0"/>
              <a:t>and learning of movement skills, and how they can be utilized to optimize training. In OPTIMAL theory, three </a:t>
            </a:r>
          </a:p>
          <a:p>
            <a:r>
              <a:rPr lang="en-US" dirty="0"/>
              <a:t>motivational and attentional factors are key: enhanced expectancies for future performance, the performer’s autonomy, </a:t>
            </a:r>
          </a:p>
          <a:p>
            <a:r>
              <a:rPr lang="en-US" dirty="0"/>
              <a:t>and an external focus of attention. We review recent evidence suggesting that each factor contributes independently </a:t>
            </a:r>
          </a:p>
          <a:p>
            <a:r>
              <a:rPr lang="en-US" dirty="0"/>
              <a:t>to strengthen the coupling of goals to actions. This work has implications ranging from fostering more effective skill </a:t>
            </a:r>
          </a:p>
          <a:p>
            <a:r>
              <a:rPr lang="en-US" dirty="0"/>
              <a:t>development in novice learners, to increasing the efficiency of athletes’ and musicians’ performance, and to facilitating </a:t>
            </a:r>
          </a:p>
          <a:p>
            <a:r>
              <a:rPr lang="en-US" dirty="0"/>
              <a:t>the success of patients in regaining functional capabilities</a:t>
            </a:r>
          </a:p>
        </p:txBody>
      </p:sp>
      <p:sp>
        <p:nvSpPr>
          <p:cNvPr id="4" name="Slide Number Placeholder 3"/>
          <p:cNvSpPr>
            <a:spLocks noGrp="1"/>
          </p:cNvSpPr>
          <p:nvPr>
            <p:ph type="sldNum" sz="quarter" idx="5"/>
          </p:nvPr>
        </p:nvSpPr>
        <p:spPr/>
        <p:txBody>
          <a:bodyPr/>
          <a:lstStyle/>
          <a:p>
            <a:fld id="{7001D72F-D42B-45DA-A8F1-9FDF22A93D6F}" type="slidenum">
              <a:rPr lang="en-US" smtClean="0"/>
              <a:t>22</a:t>
            </a:fld>
            <a:endParaRPr lang="en-US"/>
          </a:p>
        </p:txBody>
      </p:sp>
    </p:spTree>
    <p:extLst>
      <p:ext uri="{BB962C8B-B14F-4D97-AF65-F5344CB8AC3E}">
        <p14:creationId xmlns:p14="http://schemas.microsoft.com/office/powerpoint/2010/main" val="2794835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66950"/>
            <a:ext cx="7772400" cy="17113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4019550"/>
            <a:ext cx="6400800" cy="552450"/>
          </a:xfrm>
        </p:spPr>
        <p:txBody>
          <a:bodyPr anchor="ctr" anchorCtr="0">
            <a:normAutofit/>
          </a:bodyPr>
          <a:lstStyle>
            <a:lvl1pPr marL="0" indent="0" algn="ct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03535" y="467534"/>
            <a:ext cx="3136928" cy="1799416"/>
          </a:xfrm>
          <a:prstGeom prst="rect">
            <a:avLst/>
          </a:prstGeom>
        </p:spPr>
      </p:pic>
      <p:sp>
        <p:nvSpPr>
          <p:cNvPr id="38" name="Frame 37"/>
          <p:cNvSpPr/>
          <p:nvPr userDrawn="1"/>
        </p:nvSpPr>
        <p:spPr>
          <a:xfrm>
            <a:off x="304800" y="285750"/>
            <a:ext cx="8534399" cy="4572000"/>
          </a:xfrm>
          <a:prstGeom prst="frame">
            <a:avLst>
              <a:gd name="adj1" fmla="val 3956"/>
            </a:avLst>
          </a:prstGeom>
          <a:solidFill>
            <a:srgbClr val="005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p:cNvSpPr/>
          <p:nvPr userDrawn="1"/>
        </p:nvSpPr>
        <p:spPr>
          <a:xfrm>
            <a:off x="228600" y="1200150"/>
            <a:ext cx="3048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8610600" y="1200150"/>
            <a:ext cx="3048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0224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473880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41637" y="3712869"/>
            <a:ext cx="1379235" cy="791162"/>
          </a:xfrm>
          <a:prstGeom prst="rect">
            <a:avLst/>
          </a:prstGeom>
        </p:spPr>
      </p:pic>
      <p:sp>
        <p:nvSpPr>
          <p:cNvPr id="7" name="Rectangle 6"/>
          <p:cNvSpPr/>
          <p:nvPr userDrawn="1"/>
        </p:nvSpPr>
        <p:spPr>
          <a:xfrm>
            <a:off x="6629400" y="186060"/>
            <a:ext cx="2057400" cy="4443089"/>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06375"/>
            <a:ext cx="2057400" cy="438785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429150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623288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3618B7-DDA4-48C1-B2B4-FEC7CDC307AC}"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Tree>
    <p:extLst>
      <p:ext uri="{BB962C8B-B14F-4D97-AF65-F5344CB8AC3E}">
        <p14:creationId xmlns:p14="http://schemas.microsoft.com/office/powerpoint/2010/main" val="299984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3618B7-DDA4-48C1-B2B4-FEC7CDC307AC}"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52297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3618B7-DDA4-48C1-B2B4-FEC7CDC307AC}" type="datetimeFigureOut">
              <a:rPr lang="en-US" smtClean="0"/>
              <a:t>4/1/2024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73447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3618B7-DDA4-48C1-B2B4-FEC7CDC307AC}" type="datetimeFigureOut">
              <a:rPr lang="en-US" smtClean="0"/>
              <a:t>4/1/2024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50338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
        <p:nvSpPr>
          <p:cNvPr id="2" name="Date Placeholder 1"/>
          <p:cNvSpPr>
            <a:spLocks noGrp="1"/>
          </p:cNvSpPr>
          <p:nvPr>
            <p:ph type="dt" sz="half" idx="10"/>
          </p:nvPr>
        </p:nvSpPr>
        <p:spPr/>
        <p:txBody>
          <a:bodyPr/>
          <a:lstStyle/>
          <a:p>
            <a:fld id="{F33618B7-DDA4-48C1-B2B4-FEC7CDC307AC}" type="datetimeFigureOut">
              <a:rPr lang="en-US" smtClean="0"/>
              <a:t>4/1/2024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856079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
        <p:nvSpPr>
          <p:cNvPr id="9" name="Rectangle 8"/>
          <p:cNvSpPr/>
          <p:nvPr userDrawn="1"/>
        </p:nvSpPr>
        <p:spPr>
          <a:xfrm>
            <a:off x="443144" y="209550"/>
            <a:ext cx="3048000" cy="838200"/>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3618B7-DDA4-48C1-B2B4-FEC7CDC307AC}"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60206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
        <p:nvSpPr>
          <p:cNvPr id="2" name="Title 1"/>
          <p:cNvSpPr>
            <a:spLocks noGrp="1"/>
          </p:cNvSpPr>
          <p:nvPr>
            <p:ph type="title"/>
          </p:nvPr>
        </p:nvSpPr>
        <p:spPr>
          <a:xfrm>
            <a:off x="1792288" y="3600450"/>
            <a:ext cx="5486400" cy="425450"/>
          </a:xfrm>
        </p:spPr>
        <p:txBody>
          <a:bodyPr anchor="b"/>
          <a:lstStyle>
            <a:lvl1pPr algn="l">
              <a:defRPr sz="20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3618B7-DDA4-48C1-B2B4-FEC7CDC307AC}"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404464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57200" y="209550"/>
            <a:ext cx="8229600" cy="838200"/>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400282" y="4248150"/>
            <a:ext cx="1379235" cy="791162"/>
          </a:xfrm>
          <a:prstGeom prst="rect">
            <a:avLst/>
          </a:prstGeom>
        </p:spPr>
      </p:pic>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33618B7-DDA4-48C1-B2B4-FEC7CDC307AC}" type="datetimeFigureOut">
              <a:rPr lang="en-US" smtClean="0"/>
              <a:t>4/1/2024</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4AC28E3-00D6-4682-BCAB-2932672799A0}" type="slidenum">
              <a:rPr lang="en-US" smtClean="0"/>
              <a:t>‹#›</a:t>
            </a:fld>
            <a:endParaRPr lang="en-US"/>
          </a:p>
        </p:txBody>
      </p:sp>
    </p:spTree>
    <p:extLst>
      <p:ext uri="{BB962C8B-B14F-4D97-AF65-F5344CB8AC3E}">
        <p14:creationId xmlns:p14="http://schemas.microsoft.com/office/powerpoint/2010/main" val="1245795012"/>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rgbClr val="FAC71C"/>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Implementing Neuroplastic Principles in Patient Care</a:t>
            </a:r>
          </a:p>
        </p:txBody>
      </p:sp>
      <p:sp>
        <p:nvSpPr>
          <p:cNvPr id="3" name="Subtitle 2"/>
          <p:cNvSpPr>
            <a:spLocks noGrp="1"/>
          </p:cNvSpPr>
          <p:nvPr>
            <p:ph type="subTitle" idx="1"/>
          </p:nvPr>
        </p:nvSpPr>
        <p:spPr/>
        <p:txBody>
          <a:bodyPr/>
          <a:lstStyle/>
          <a:p>
            <a:r>
              <a:rPr lang="en-US" dirty="0"/>
              <a:t>George Fischer, PT, </a:t>
            </a:r>
            <a:r>
              <a:rPr lang="en-US" dirty="0" err="1"/>
              <a:t>DPT</a:t>
            </a:r>
            <a:endParaRPr lang="en-US" dirty="0"/>
          </a:p>
        </p:txBody>
      </p:sp>
    </p:spTree>
    <p:extLst>
      <p:ext uri="{BB962C8B-B14F-4D97-AF65-F5344CB8AC3E}">
        <p14:creationId xmlns:p14="http://schemas.microsoft.com/office/powerpoint/2010/main" val="1969673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EEA2E-EA67-CCA7-0801-675C355FE480}"/>
              </a:ext>
            </a:extLst>
          </p:cNvPr>
          <p:cNvSpPr>
            <a:spLocks noGrp="1"/>
          </p:cNvSpPr>
          <p:nvPr>
            <p:ph type="title"/>
          </p:nvPr>
        </p:nvSpPr>
        <p:spPr/>
        <p:txBody>
          <a:bodyPr/>
          <a:lstStyle/>
          <a:p>
            <a:r>
              <a:rPr lang="en-US" dirty="0"/>
              <a:t>1. Use It or Lose It </a:t>
            </a:r>
          </a:p>
        </p:txBody>
      </p:sp>
      <p:sp>
        <p:nvSpPr>
          <p:cNvPr id="3" name="Content Placeholder 2">
            <a:extLst>
              <a:ext uri="{FF2B5EF4-FFF2-40B4-BE49-F238E27FC236}">
                <a16:creationId xmlns:a16="http://schemas.microsoft.com/office/drawing/2014/main" id="{7F3868E7-6274-F653-05AC-3E94165EFABB}"/>
              </a:ext>
            </a:extLst>
          </p:cNvPr>
          <p:cNvSpPr>
            <a:spLocks noGrp="1"/>
          </p:cNvSpPr>
          <p:nvPr>
            <p:ph idx="1"/>
          </p:nvPr>
        </p:nvSpPr>
        <p:spPr/>
        <p:txBody>
          <a:bodyPr>
            <a:normAutofit/>
          </a:bodyPr>
          <a:lstStyle/>
          <a:p>
            <a:r>
              <a:rPr lang="en-US" dirty="0"/>
              <a:t>Neural connections degrade if not used regularly</a:t>
            </a:r>
          </a:p>
          <a:p>
            <a:pPr lvl="1"/>
            <a:r>
              <a:rPr lang="en-US" dirty="0"/>
              <a:t>Injury -&gt; lack of use -&gt; further degradation</a:t>
            </a:r>
          </a:p>
          <a:p>
            <a:r>
              <a:rPr lang="en-US" dirty="0"/>
              <a:t>Constraint-induced training</a:t>
            </a:r>
          </a:p>
          <a:p>
            <a:pPr lvl="1"/>
            <a:r>
              <a:rPr lang="en-US" dirty="0"/>
              <a:t>Focus on the task to be worked on</a:t>
            </a:r>
          </a:p>
        </p:txBody>
      </p:sp>
      <p:sp>
        <p:nvSpPr>
          <p:cNvPr id="4" name="TextBox 3">
            <a:extLst>
              <a:ext uri="{FF2B5EF4-FFF2-40B4-BE49-F238E27FC236}">
                <a16:creationId xmlns:a16="http://schemas.microsoft.com/office/drawing/2014/main" id="{66D08835-5567-0149-CBDD-50E96DDF8621}"/>
              </a:ext>
            </a:extLst>
          </p:cNvPr>
          <p:cNvSpPr txBox="1"/>
          <p:nvPr/>
        </p:nvSpPr>
        <p:spPr>
          <a:xfrm>
            <a:off x="76200" y="4814014"/>
            <a:ext cx="1447800" cy="246221"/>
          </a:xfrm>
          <a:prstGeom prst="rect">
            <a:avLst/>
          </a:prstGeom>
          <a:noFill/>
        </p:spPr>
        <p:txBody>
          <a:bodyPr wrap="square" rtlCol="0">
            <a:spAutoFit/>
          </a:bodyPr>
          <a:lstStyle/>
          <a:p>
            <a:r>
              <a:rPr lang="en-US" sz="1000" dirty="0" err="1"/>
              <a:t>Kleim</a:t>
            </a:r>
            <a:r>
              <a:rPr lang="en-US" sz="1000" dirty="0"/>
              <a:t> et al., 2008</a:t>
            </a:r>
          </a:p>
        </p:txBody>
      </p:sp>
    </p:spTree>
    <p:extLst>
      <p:ext uri="{BB962C8B-B14F-4D97-AF65-F5344CB8AC3E}">
        <p14:creationId xmlns:p14="http://schemas.microsoft.com/office/powerpoint/2010/main" val="316537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408A4-A9DC-A57C-EBC6-B8B31C2CE2F8}"/>
              </a:ext>
            </a:extLst>
          </p:cNvPr>
          <p:cNvSpPr>
            <a:spLocks noGrp="1"/>
          </p:cNvSpPr>
          <p:nvPr>
            <p:ph type="title"/>
          </p:nvPr>
        </p:nvSpPr>
        <p:spPr/>
        <p:txBody>
          <a:bodyPr/>
          <a:lstStyle/>
          <a:p>
            <a:r>
              <a:rPr lang="en-US" dirty="0"/>
              <a:t>2. Use It and Improve It </a:t>
            </a:r>
          </a:p>
        </p:txBody>
      </p:sp>
      <p:sp>
        <p:nvSpPr>
          <p:cNvPr id="3" name="Content Placeholder 2">
            <a:extLst>
              <a:ext uri="{FF2B5EF4-FFF2-40B4-BE49-F238E27FC236}">
                <a16:creationId xmlns:a16="http://schemas.microsoft.com/office/drawing/2014/main" id="{5AAA1A80-E4AB-4C2E-9F79-4738C056025B}"/>
              </a:ext>
            </a:extLst>
          </p:cNvPr>
          <p:cNvSpPr>
            <a:spLocks noGrp="1"/>
          </p:cNvSpPr>
          <p:nvPr>
            <p:ph idx="1"/>
          </p:nvPr>
        </p:nvSpPr>
        <p:spPr/>
        <p:txBody>
          <a:bodyPr>
            <a:normAutofit/>
          </a:bodyPr>
          <a:lstStyle/>
          <a:p>
            <a:r>
              <a:rPr lang="en-US" dirty="0"/>
              <a:t>Training increases brain representation of a skill</a:t>
            </a:r>
          </a:p>
          <a:p>
            <a:pPr lvl="1"/>
            <a:r>
              <a:rPr lang="en-US" dirty="0"/>
              <a:t>Cortical reorganization</a:t>
            </a:r>
          </a:p>
          <a:p>
            <a:pPr lvl="1"/>
            <a:r>
              <a:rPr lang="en-US" dirty="0"/>
              <a:t>Synaptogenesis</a:t>
            </a:r>
          </a:p>
          <a:p>
            <a:pPr lvl="1"/>
            <a:r>
              <a:rPr lang="en-US" dirty="0"/>
              <a:t>Synaptic responsivity</a:t>
            </a:r>
          </a:p>
        </p:txBody>
      </p:sp>
      <p:pic>
        <p:nvPicPr>
          <p:cNvPr id="4" name="Picture 3">
            <a:extLst>
              <a:ext uri="{FF2B5EF4-FFF2-40B4-BE49-F238E27FC236}">
                <a16:creationId xmlns:a16="http://schemas.microsoft.com/office/drawing/2014/main" id="{AE02E65B-BAD6-0F18-45D2-3D2023A82748}"/>
              </a:ext>
            </a:extLst>
          </p:cNvPr>
          <p:cNvPicPr>
            <a:picLocks noChangeAspect="1"/>
          </p:cNvPicPr>
          <p:nvPr/>
        </p:nvPicPr>
        <p:blipFill>
          <a:blip r:embed="rId3"/>
          <a:stretch>
            <a:fillRect/>
          </a:stretch>
        </p:blipFill>
        <p:spPr>
          <a:xfrm>
            <a:off x="5562600" y="1962150"/>
            <a:ext cx="2133600" cy="2133600"/>
          </a:xfrm>
          <a:prstGeom prst="rect">
            <a:avLst/>
          </a:prstGeom>
        </p:spPr>
      </p:pic>
      <p:sp>
        <p:nvSpPr>
          <p:cNvPr id="5" name="TextBox 4">
            <a:extLst>
              <a:ext uri="{FF2B5EF4-FFF2-40B4-BE49-F238E27FC236}">
                <a16:creationId xmlns:a16="http://schemas.microsoft.com/office/drawing/2014/main" id="{56A98A61-36E6-F5D9-6303-EBD8286E5CFA}"/>
              </a:ext>
            </a:extLst>
          </p:cNvPr>
          <p:cNvSpPr txBox="1"/>
          <p:nvPr/>
        </p:nvSpPr>
        <p:spPr>
          <a:xfrm>
            <a:off x="76200" y="4814014"/>
            <a:ext cx="1447800" cy="246221"/>
          </a:xfrm>
          <a:prstGeom prst="rect">
            <a:avLst/>
          </a:prstGeom>
          <a:noFill/>
        </p:spPr>
        <p:txBody>
          <a:bodyPr wrap="square" rtlCol="0">
            <a:spAutoFit/>
          </a:bodyPr>
          <a:lstStyle/>
          <a:p>
            <a:r>
              <a:rPr lang="en-US" sz="1000" dirty="0" err="1"/>
              <a:t>Kleim</a:t>
            </a:r>
            <a:r>
              <a:rPr lang="en-US" sz="1000" dirty="0"/>
              <a:t> et al., 2008</a:t>
            </a:r>
          </a:p>
        </p:txBody>
      </p:sp>
    </p:spTree>
    <p:extLst>
      <p:ext uri="{BB962C8B-B14F-4D97-AF65-F5344CB8AC3E}">
        <p14:creationId xmlns:p14="http://schemas.microsoft.com/office/powerpoint/2010/main" val="4143857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6C85E-8553-09DF-01AD-32B1C699D230}"/>
              </a:ext>
            </a:extLst>
          </p:cNvPr>
          <p:cNvSpPr>
            <a:spLocks noGrp="1"/>
          </p:cNvSpPr>
          <p:nvPr>
            <p:ph type="title"/>
          </p:nvPr>
        </p:nvSpPr>
        <p:spPr>
          <a:xfrm>
            <a:off x="457200" y="206375"/>
            <a:ext cx="8229600" cy="857250"/>
          </a:xfrm>
        </p:spPr>
        <p:txBody>
          <a:bodyPr anchor="ctr">
            <a:normAutofit/>
          </a:bodyPr>
          <a:lstStyle/>
          <a:p>
            <a:r>
              <a:rPr lang="en-US" dirty="0"/>
              <a:t>3. Specificity Matters! </a:t>
            </a:r>
          </a:p>
        </p:txBody>
      </p:sp>
      <p:sp>
        <p:nvSpPr>
          <p:cNvPr id="3" name="Content Placeholder 2">
            <a:extLst>
              <a:ext uri="{FF2B5EF4-FFF2-40B4-BE49-F238E27FC236}">
                <a16:creationId xmlns:a16="http://schemas.microsoft.com/office/drawing/2014/main" id="{00B47D5C-C09E-EF14-284A-06AB1245BCFC}"/>
              </a:ext>
            </a:extLst>
          </p:cNvPr>
          <p:cNvSpPr>
            <a:spLocks noGrp="1"/>
          </p:cNvSpPr>
          <p:nvPr>
            <p:ph sz="half" idx="1"/>
          </p:nvPr>
        </p:nvSpPr>
        <p:spPr>
          <a:xfrm>
            <a:off x="457200" y="1200150"/>
            <a:ext cx="4038600" cy="3394075"/>
          </a:xfrm>
        </p:spPr>
        <p:txBody>
          <a:bodyPr>
            <a:normAutofit/>
          </a:bodyPr>
          <a:lstStyle/>
          <a:p>
            <a:r>
              <a:rPr lang="en-US" sz="2600"/>
              <a:t>“Practice how you play”</a:t>
            </a:r>
          </a:p>
          <a:p>
            <a:r>
              <a:rPr lang="en-US" sz="2600"/>
              <a:t>Skilled, novel movements</a:t>
            </a:r>
          </a:p>
          <a:p>
            <a:r>
              <a:rPr lang="en-US" sz="2600"/>
              <a:t>Acquisition of a new skill versus repetition of an old skill</a:t>
            </a:r>
          </a:p>
          <a:p>
            <a:r>
              <a:rPr lang="en-US" sz="2600"/>
              <a:t>Specific experiences = specific brain changes</a:t>
            </a:r>
          </a:p>
        </p:txBody>
      </p:sp>
      <p:pic>
        <p:nvPicPr>
          <p:cNvPr id="6" name="Picture 5">
            <a:extLst>
              <a:ext uri="{FF2B5EF4-FFF2-40B4-BE49-F238E27FC236}">
                <a16:creationId xmlns:a16="http://schemas.microsoft.com/office/drawing/2014/main" id="{83E9D170-51AE-18E7-74ED-23A920D800C1}"/>
              </a:ext>
            </a:extLst>
          </p:cNvPr>
          <p:cNvPicPr>
            <a:picLocks noChangeAspect="1"/>
          </p:cNvPicPr>
          <p:nvPr/>
        </p:nvPicPr>
        <p:blipFill rotWithShape="1">
          <a:blip r:embed="rId2"/>
          <a:srcRect l="7639" r="12936" b="1"/>
          <a:stretch/>
        </p:blipFill>
        <p:spPr>
          <a:xfrm>
            <a:off x="4800600" y="1276350"/>
            <a:ext cx="3536136" cy="2971800"/>
          </a:xfrm>
          <a:prstGeom prst="rect">
            <a:avLst/>
          </a:prstGeom>
          <a:noFill/>
        </p:spPr>
      </p:pic>
      <p:sp>
        <p:nvSpPr>
          <p:cNvPr id="4" name="TextBox 3">
            <a:extLst>
              <a:ext uri="{FF2B5EF4-FFF2-40B4-BE49-F238E27FC236}">
                <a16:creationId xmlns:a16="http://schemas.microsoft.com/office/drawing/2014/main" id="{F64C7C0A-CE5F-EDF2-28CC-261BD580F639}"/>
              </a:ext>
            </a:extLst>
          </p:cNvPr>
          <p:cNvSpPr txBox="1"/>
          <p:nvPr/>
        </p:nvSpPr>
        <p:spPr>
          <a:xfrm>
            <a:off x="76200" y="4814014"/>
            <a:ext cx="1447800" cy="246221"/>
          </a:xfrm>
          <a:prstGeom prst="rect">
            <a:avLst/>
          </a:prstGeom>
          <a:noFill/>
        </p:spPr>
        <p:txBody>
          <a:bodyPr wrap="square" rtlCol="0">
            <a:spAutoFit/>
          </a:bodyPr>
          <a:lstStyle/>
          <a:p>
            <a:r>
              <a:rPr lang="en-US" sz="1000" dirty="0" err="1"/>
              <a:t>Kleim</a:t>
            </a:r>
            <a:r>
              <a:rPr lang="en-US" sz="1000" dirty="0"/>
              <a:t> et al., 2008</a:t>
            </a:r>
          </a:p>
        </p:txBody>
      </p:sp>
    </p:spTree>
    <p:extLst>
      <p:ext uri="{BB962C8B-B14F-4D97-AF65-F5344CB8AC3E}">
        <p14:creationId xmlns:p14="http://schemas.microsoft.com/office/powerpoint/2010/main" val="2521537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C074D-2BE5-BD66-3AB3-7827D63D3464}"/>
              </a:ext>
            </a:extLst>
          </p:cNvPr>
          <p:cNvSpPr>
            <a:spLocks noGrp="1"/>
          </p:cNvSpPr>
          <p:nvPr>
            <p:ph type="title"/>
          </p:nvPr>
        </p:nvSpPr>
        <p:spPr/>
        <p:txBody>
          <a:bodyPr/>
          <a:lstStyle/>
          <a:p>
            <a:r>
              <a:rPr lang="en-US" dirty="0"/>
              <a:t>4. Repetition Matters! </a:t>
            </a:r>
          </a:p>
        </p:txBody>
      </p:sp>
      <p:sp>
        <p:nvSpPr>
          <p:cNvPr id="3" name="Content Placeholder 2">
            <a:extLst>
              <a:ext uri="{FF2B5EF4-FFF2-40B4-BE49-F238E27FC236}">
                <a16:creationId xmlns:a16="http://schemas.microsoft.com/office/drawing/2014/main" id="{621C11B3-CD49-F3AA-3069-3DFB3E98FF54}"/>
              </a:ext>
            </a:extLst>
          </p:cNvPr>
          <p:cNvSpPr>
            <a:spLocks noGrp="1"/>
          </p:cNvSpPr>
          <p:nvPr>
            <p:ph idx="1"/>
          </p:nvPr>
        </p:nvSpPr>
        <p:spPr/>
        <p:txBody>
          <a:bodyPr>
            <a:normAutofit/>
          </a:bodyPr>
          <a:lstStyle/>
          <a:p>
            <a:r>
              <a:rPr lang="en-US" dirty="0"/>
              <a:t>Continued performance of a skill over time</a:t>
            </a:r>
          </a:p>
          <a:p>
            <a:pPr lvl="1"/>
            <a:r>
              <a:rPr lang="en-US" dirty="0"/>
              <a:t>Learning -&gt; consolidation</a:t>
            </a:r>
          </a:p>
          <a:p>
            <a:r>
              <a:rPr lang="en-US" dirty="0"/>
              <a:t>Repetition BUT without the repetition</a:t>
            </a:r>
          </a:p>
          <a:p>
            <a:r>
              <a:rPr lang="en-US" dirty="0"/>
              <a:t>Skill instantiation</a:t>
            </a:r>
          </a:p>
          <a:p>
            <a:pPr lvl="1"/>
            <a:r>
              <a:rPr lang="en-US" dirty="0"/>
              <a:t>Resistance to skill decay</a:t>
            </a:r>
          </a:p>
          <a:p>
            <a:endParaRPr lang="en-US" dirty="0"/>
          </a:p>
        </p:txBody>
      </p:sp>
      <p:sp>
        <p:nvSpPr>
          <p:cNvPr id="4" name="TextBox 3">
            <a:extLst>
              <a:ext uri="{FF2B5EF4-FFF2-40B4-BE49-F238E27FC236}">
                <a16:creationId xmlns:a16="http://schemas.microsoft.com/office/drawing/2014/main" id="{1C44638C-4A23-38AB-345E-AFCCBC78C579}"/>
              </a:ext>
            </a:extLst>
          </p:cNvPr>
          <p:cNvSpPr txBox="1"/>
          <p:nvPr/>
        </p:nvSpPr>
        <p:spPr>
          <a:xfrm>
            <a:off x="76200" y="4814014"/>
            <a:ext cx="1447800" cy="246221"/>
          </a:xfrm>
          <a:prstGeom prst="rect">
            <a:avLst/>
          </a:prstGeom>
          <a:noFill/>
        </p:spPr>
        <p:txBody>
          <a:bodyPr wrap="square" rtlCol="0">
            <a:spAutoFit/>
          </a:bodyPr>
          <a:lstStyle/>
          <a:p>
            <a:r>
              <a:rPr lang="en-US" sz="1000" dirty="0" err="1"/>
              <a:t>Kleim</a:t>
            </a:r>
            <a:r>
              <a:rPr lang="en-US" sz="1000" dirty="0"/>
              <a:t> et al., 2008</a:t>
            </a:r>
          </a:p>
        </p:txBody>
      </p:sp>
    </p:spTree>
    <p:extLst>
      <p:ext uri="{BB962C8B-B14F-4D97-AF65-F5344CB8AC3E}">
        <p14:creationId xmlns:p14="http://schemas.microsoft.com/office/powerpoint/2010/main" val="231332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C6268-ECDE-6444-4C67-73D3863010F2}"/>
              </a:ext>
            </a:extLst>
          </p:cNvPr>
          <p:cNvSpPr>
            <a:spLocks noGrp="1"/>
          </p:cNvSpPr>
          <p:nvPr>
            <p:ph type="title"/>
          </p:nvPr>
        </p:nvSpPr>
        <p:spPr/>
        <p:txBody>
          <a:bodyPr/>
          <a:lstStyle/>
          <a:p>
            <a:r>
              <a:rPr lang="en-US" dirty="0"/>
              <a:t>5. Intensity Matters! </a:t>
            </a:r>
          </a:p>
        </p:txBody>
      </p:sp>
      <p:sp>
        <p:nvSpPr>
          <p:cNvPr id="3" name="Content Placeholder 2">
            <a:extLst>
              <a:ext uri="{FF2B5EF4-FFF2-40B4-BE49-F238E27FC236}">
                <a16:creationId xmlns:a16="http://schemas.microsoft.com/office/drawing/2014/main" id="{C1E8F58D-04FA-FF0E-3915-3BDD068BC9F3}"/>
              </a:ext>
            </a:extLst>
          </p:cNvPr>
          <p:cNvSpPr>
            <a:spLocks noGrp="1"/>
          </p:cNvSpPr>
          <p:nvPr>
            <p:ph idx="1"/>
          </p:nvPr>
        </p:nvSpPr>
        <p:spPr/>
        <p:txBody>
          <a:bodyPr/>
          <a:lstStyle/>
          <a:p>
            <a:r>
              <a:rPr lang="en-US" dirty="0"/>
              <a:t>Long-term potentiation versus depression</a:t>
            </a:r>
          </a:p>
          <a:p>
            <a:r>
              <a:rPr lang="en-US" dirty="0"/>
              <a:t>How do we characterize intensity?</a:t>
            </a:r>
          </a:p>
          <a:p>
            <a:pPr lvl="1"/>
            <a:r>
              <a:rPr lang="en-US" dirty="0"/>
              <a:t>Amount of work being performed during a period of time</a:t>
            </a:r>
          </a:p>
          <a:p>
            <a:pPr lvl="1"/>
            <a:r>
              <a:rPr lang="en-US" dirty="0"/>
              <a:t>Resistance, cognitive demand, environmental characteristics</a:t>
            </a:r>
          </a:p>
        </p:txBody>
      </p:sp>
      <p:sp>
        <p:nvSpPr>
          <p:cNvPr id="4" name="TextBox 3">
            <a:extLst>
              <a:ext uri="{FF2B5EF4-FFF2-40B4-BE49-F238E27FC236}">
                <a16:creationId xmlns:a16="http://schemas.microsoft.com/office/drawing/2014/main" id="{6769E56E-0EF5-1A70-8F8D-E10079A1DCE7}"/>
              </a:ext>
            </a:extLst>
          </p:cNvPr>
          <p:cNvSpPr txBox="1"/>
          <p:nvPr/>
        </p:nvSpPr>
        <p:spPr>
          <a:xfrm>
            <a:off x="76200" y="4814014"/>
            <a:ext cx="1447800" cy="246221"/>
          </a:xfrm>
          <a:prstGeom prst="rect">
            <a:avLst/>
          </a:prstGeom>
          <a:noFill/>
        </p:spPr>
        <p:txBody>
          <a:bodyPr wrap="square" rtlCol="0">
            <a:spAutoFit/>
          </a:bodyPr>
          <a:lstStyle/>
          <a:p>
            <a:r>
              <a:rPr lang="en-US" sz="1000" dirty="0" err="1"/>
              <a:t>Kleim</a:t>
            </a:r>
            <a:r>
              <a:rPr lang="en-US" sz="1000" dirty="0"/>
              <a:t> et al., 2008</a:t>
            </a:r>
          </a:p>
        </p:txBody>
      </p:sp>
    </p:spTree>
    <p:extLst>
      <p:ext uri="{BB962C8B-B14F-4D97-AF65-F5344CB8AC3E}">
        <p14:creationId xmlns:p14="http://schemas.microsoft.com/office/powerpoint/2010/main" val="158182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54504-3EFF-BCA4-61FF-EC8F02BE556F}"/>
              </a:ext>
            </a:extLst>
          </p:cNvPr>
          <p:cNvSpPr>
            <a:spLocks noGrp="1"/>
          </p:cNvSpPr>
          <p:nvPr>
            <p:ph type="title"/>
          </p:nvPr>
        </p:nvSpPr>
        <p:spPr/>
        <p:txBody>
          <a:bodyPr/>
          <a:lstStyle/>
          <a:p>
            <a:r>
              <a:rPr lang="en-US" dirty="0"/>
              <a:t>6. Time Matters! </a:t>
            </a:r>
          </a:p>
        </p:txBody>
      </p:sp>
      <p:sp>
        <p:nvSpPr>
          <p:cNvPr id="3" name="Content Placeholder 2">
            <a:extLst>
              <a:ext uri="{FF2B5EF4-FFF2-40B4-BE49-F238E27FC236}">
                <a16:creationId xmlns:a16="http://schemas.microsoft.com/office/drawing/2014/main" id="{71B3854C-CE89-45FB-6EC4-AFC33B5CD2CC}"/>
              </a:ext>
            </a:extLst>
          </p:cNvPr>
          <p:cNvSpPr>
            <a:spLocks noGrp="1"/>
          </p:cNvSpPr>
          <p:nvPr>
            <p:ph idx="1"/>
          </p:nvPr>
        </p:nvSpPr>
        <p:spPr/>
        <p:txBody>
          <a:bodyPr>
            <a:normAutofit lnSpcReduction="10000"/>
          </a:bodyPr>
          <a:lstStyle/>
          <a:p>
            <a:r>
              <a:rPr lang="en-US" dirty="0"/>
              <a:t>Plastic changes take time</a:t>
            </a:r>
          </a:p>
          <a:p>
            <a:pPr lvl="1"/>
            <a:r>
              <a:rPr lang="en-US" dirty="0"/>
              <a:t>Timeline of learning</a:t>
            </a:r>
          </a:p>
          <a:p>
            <a:pPr lvl="2"/>
            <a:r>
              <a:rPr lang="en-US" dirty="0"/>
              <a:t>Gene expression -&gt; synapse formation -&gt; motor map reorganization</a:t>
            </a:r>
          </a:p>
          <a:p>
            <a:r>
              <a:rPr lang="en-US" dirty="0"/>
              <a:t>“Time is brain!”</a:t>
            </a:r>
          </a:p>
          <a:p>
            <a:r>
              <a:rPr lang="en-US" dirty="0"/>
              <a:t>Take initiative to form “good habits” versus delaying leading to “bad habits”</a:t>
            </a:r>
          </a:p>
          <a:p>
            <a:pPr marL="0" indent="0">
              <a:buNone/>
            </a:pPr>
            <a:endParaRPr lang="en-US" dirty="0"/>
          </a:p>
        </p:txBody>
      </p:sp>
      <p:sp>
        <p:nvSpPr>
          <p:cNvPr id="4" name="TextBox 3">
            <a:extLst>
              <a:ext uri="{FF2B5EF4-FFF2-40B4-BE49-F238E27FC236}">
                <a16:creationId xmlns:a16="http://schemas.microsoft.com/office/drawing/2014/main" id="{A3BDD736-8CD1-8A38-FFBB-F55B01FD4849}"/>
              </a:ext>
            </a:extLst>
          </p:cNvPr>
          <p:cNvSpPr txBox="1"/>
          <p:nvPr/>
        </p:nvSpPr>
        <p:spPr>
          <a:xfrm>
            <a:off x="76200" y="4814014"/>
            <a:ext cx="1447800" cy="246221"/>
          </a:xfrm>
          <a:prstGeom prst="rect">
            <a:avLst/>
          </a:prstGeom>
          <a:noFill/>
        </p:spPr>
        <p:txBody>
          <a:bodyPr wrap="square" rtlCol="0">
            <a:spAutoFit/>
          </a:bodyPr>
          <a:lstStyle/>
          <a:p>
            <a:r>
              <a:rPr lang="en-US" sz="1000" dirty="0" err="1"/>
              <a:t>Kleim</a:t>
            </a:r>
            <a:r>
              <a:rPr lang="en-US" sz="1000" dirty="0"/>
              <a:t> et al., 2008</a:t>
            </a:r>
          </a:p>
        </p:txBody>
      </p:sp>
    </p:spTree>
    <p:extLst>
      <p:ext uri="{BB962C8B-B14F-4D97-AF65-F5344CB8AC3E}">
        <p14:creationId xmlns:p14="http://schemas.microsoft.com/office/powerpoint/2010/main" val="4249380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B8B00-0264-BEA4-84AC-583F511F260F}"/>
              </a:ext>
            </a:extLst>
          </p:cNvPr>
          <p:cNvSpPr>
            <a:spLocks noGrp="1"/>
          </p:cNvSpPr>
          <p:nvPr>
            <p:ph type="title"/>
          </p:nvPr>
        </p:nvSpPr>
        <p:spPr>
          <a:xfrm>
            <a:off x="457200" y="206375"/>
            <a:ext cx="8229600" cy="857250"/>
          </a:xfrm>
        </p:spPr>
        <p:txBody>
          <a:bodyPr anchor="ctr">
            <a:normAutofit/>
          </a:bodyPr>
          <a:lstStyle/>
          <a:p>
            <a:r>
              <a:rPr lang="en-US" dirty="0"/>
              <a:t>7. Salience Matters! </a:t>
            </a:r>
          </a:p>
        </p:txBody>
      </p:sp>
      <p:sp>
        <p:nvSpPr>
          <p:cNvPr id="3" name="Content Placeholder 2">
            <a:extLst>
              <a:ext uri="{FF2B5EF4-FFF2-40B4-BE49-F238E27FC236}">
                <a16:creationId xmlns:a16="http://schemas.microsoft.com/office/drawing/2014/main" id="{6BA03188-13B8-6230-02FC-CF6D4264CF7E}"/>
              </a:ext>
            </a:extLst>
          </p:cNvPr>
          <p:cNvSpPr>
            <a:spLocks noGrp="1"/>
          </p:cNvSpPr>
          <p:nvPr>
            <p:ph sz="half" idx="1"/>
          </p:nvPr>
        </p:nvSpPr>
        <p:spPr>
          <a:xfrm>
            <a:off x="457200" y="1200150"/>
            <a:ext cx="4038600" cy="3394075"/>
          </a:xfrm>
        </p:spPr>
        <p:txBody>
          <a:bodyPr>
            <a:normAutofit/>
          </a:bodyPr>
          <a:lstStyle/>
          <a:p>
            <a:pPr>
              <a:lnSpc>
                <a:spcPct val="90000"/>
              </a:lnSpc>
            </a:pPr>
            <a:r>
              <a:rPr lang="en-US" sz="2600"/>
              <a:t>Consider the behavioral context</a:t>
            </a:r>
          </a:p>
          <a:p>
            <a:pPr>
              <a:lnSpc>
                <a:spcPct val="90000"/>
              </a:lnSpc>
            </a:pPr>
            <a:r>
              <a:rPr lang="en-US" sz="2600"/>
              <a:t>What is important is encoded and retained</a:t>
            </a:r>
          </a:p>
          <a:p>
            <a:pPr>
              <a:lnSpc>
                <a:spcPct val="90000"/>
              </a:lnSpc>
            </a:pPr>
            <a:r>
              <a:rPr lang="en-US" sz="2600"/>
              <a:t>Attention – emotion – motivation</a:t>
            </a:r>
          </a:p>
          <a:p>
            <a:pPr>
              <a:lnSpc>
                <a:spcPct val="90000"/>
              </a:lnSpc>
            </a:pPr>
            <a:r>
              <a:rPr lang="en-US" sz="2600"/>
              <a:t>Patient concerns, needs and goals</a:t>
            </a:r>
          </a:p>
        </p:txBody>
      </p:sp>
      <p:pic>
        <p:nvPicPr>
          <p:cNvPr id="5" name="Picture 4">
            <a:extLst>
              <a:ext uri="{FF2B5EF4-FFF2-40B4-BE49-F238E27FC236}">
                <a16:creationId xmlns:a16="http://schemas.microsoft.com/office/drawing/2014/main" id="{4F5AE723-7C18-A9CB-30E2-DE5E6C3770FF}"/>
              </a:ext>
            </a:extLst>
          </p:cNvPr>
          <p:cNvPicPr>
            <a:picLocks noChangeAspect="1"/>
          </p:cNvPicPr>
          <p:nvPr/>
        </p:nvPicPr>
        <p:blipFill>
          <a:blip r:embed="rId2"/>
          <a:stretch>
            <a:fillRect/>
          </a:stretch>
        </p:blipFill>
        <p:spPr>
          <a:xfrm>
            <a:off x="4648202" y="1200150"/>
            <a:ext cx="3866909" cy="3112861"/>
          </a:xfrm>
          <a:prstGeom prst="rect">
            <a:avLst/>
          </a:prstGeom>
          <a:noFill/>
        </p:spPr>
      </p:pic>
      <p:sp>
        <p:nvSpPr>
          <p:cNvPr id="4" name="TextBox 3">
            <a:extLst>
              <a:ext uri="{FF2B5EF4-FFF2-40B4-BE49-F238E27FC236}">
                <a16:creationId xmlns:a16="http://schemas.microsoft.com/office/drawing/2014/main" id="{95998FBC-0F73-9D8C-FC46-C444CDF618F4}"/>
              </a:ext>
            </a:extLst>
          </p:cNvPr>
          <p:cNvSpPr txBox="1"/>
          <p:nvPr/>
        </p:nvSpPr>
        <p:spPr>
          <a:xfrm>
            <a:off x="76200" y="4814014"/>
            <a:ext cx="2590800" cy="246221"/>
          </a:xfrm>
          <a:prstGeom prst="rect">
            <a:avLst/>
          </a:prstGeom>
          <a:noFill/>
        </p:spPr>
        <p:txBody>
          <a:bodyPr wrap="square" rtlCol="0">
            <a:spAutoFit/>
          </a:bodyPr>
          <a:lstStyle/>
          <a:p>
            <a:r>
              <a:rPr lang="en-US" sz="1000" dirty="0" err="1"/>
              <a:t>Kleim</a:t>
            </a:r>
            <a:r>
              <a:rPr lang="en-US" sz="1000" dirty="0"/>
              <a:t> et al., 2008; Wulf and Lewthwaite, 2021 </a:t>
            </a:r>
          </a:p>
        </p:txBody>
      </p:sp>
    </p:spTree>
    <p:extLst>
      <p:ext uri="{BB962C8B-B14F-4D97-AF65-F5344CB8AC3E}">
        <p14:creationId xmlns:p14="http://schemas.microsoft.com/office/powerpoint/2010/main" val="1232297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B31E3-C9FD-1689-0838-593B05018B87}"/>
              </a:ext>
            </a:extLst>
          </p:cNvPr>
          <p:cNvSpPr>
            <a:spLocks noGrp="1"/>
          </p:cNvSpPr>
          <p:nvPr>
            <p:ph type="title"/>
          </p:nvPr>
        </p:nvSpPr>
        <p:spPr/>
        <p:txBody>
          <a:bodyPr/>
          <a:lstStyle/>
          <a:p>
            <a:r>
              <a:rPr lang="en-US" dirty="0"/>
              <a:t>8. Age Matters! </a:t>
            </a:r>
          </a:p>
        </p:txBody>
      </p:sp>
      <p:sp>
        <p:nvSpPr>
          <p:cNvPr id="3" name="Content Placeholder 2">
            <a:extLst>
              <a:ext uri="{FF2B5EF4-FFF2-40B4-BE49-F238E27FC236}">
                <a16:creationId xmlns:a16="http://schemas.microsoft.com/office/drawing/2014/main" id="{B9CB34EA-A4B3-B357-D041-E6D6241C5E9B}"/>
              </a:ext>
            </a:extLst>
          </p:cNvPr>
          <p:cNvSpPr>
            <a:spLocks noGrp="1"/>
          </p:cNvSpPr>
          <p:nvPr>
            <p:ph idx="1"/>
          </p:nvPr>
        </p:nvSpPr>
        <p:spPr/>
        <p:txBody>
          <a:bodyPr>
            <a:normAutofit/>
          </a:bodyPr>
          <a:lstStyle/>
          <a:p>
            <a:r>
              <a:rPr lang="en-US" dirty="0"/>
              <a:t>Neuronal and synaptic atrophy</a:t>
            </a:r>
          </a:p>
          <a:p>
            <a:r>
              <a:rPr lang="en-US" dirty="0"/>
              <a:t>Is plasticity a compensatory adaptation to aging?</a:t>
            </a:r>
          </a:p>
          <a:p>
            <a:pPr lvl="1"/>
            <a:r>
              <a:rPr lang="en-US" dirty="0"/>
              <a:t>Cognitive decline</a:t>
            </a:r>
          </a:p>
          <a:p>
            <a:r>
              <a:rPr lang="en-US" dirty="0"/>
              <a:t>Older neurons are not as resilient to metabolic stressors</a:t>
            </a:r>
          </a:p>
        </p:txBody>
      </p:sp>
      <p:sp>
        <p:nvSpPr>
          <p:cNvPr id="4" name="TextBox 3">
            <a:extLst>
              <a:ext uri="{FF2B5EF4-FFF2-40B4-BE49-F238E27FC236}">
                <a16:creationId xmlns:a16="http://schemas.microsoft.com/office/drawing/2014/main" id="{AC942871-B6B1-DC56-09E0-7289FA22B263}"/>
              </a:ext>
            </a:extLst>
          </p:cNvPr>
          <p:cNvSpPr txBox="1"/>
          <p:nvPr/>
        </p:nvSpPr>
        <p:spPr>
          <a:xfrm>
            <a:off x="76200" y="4814014"/>
            <a:ext cx="1447800" cy="246221"/>
          </a:xfrm>
          <a:prstGeom prst="rect">
            <a:avLst/>
          </a:prstGeom>
          <a:noFill/>
        </p:spPr>
        <p:txBody>
          <a:bodyPr wrap="square" rtlCol="0">
            <a:spAutoFit/>
          </a:bodyPr>
          <a:lstStyle/>
          <a:p>
            <a:r>
              <a:rPr lang="en-US" sz="1000" dirty="0" err="1"/>
              <a:t>Kleim</a:t>
            </a:r>
            <a:r>
              <a:rPr lang="en-US" sz="1000" dirty="0"/>
              <a:t> et al., 2008</a:t>
            </a:r>
          </a:p>
        </p:txBody>
      </p:sp>
    </p:spTree>
    <p:extLst>
      <p:ext uri="{BB962C8B-B14F-4D97-AF65-F5344CB8AC3E}">
        <p14:creationId xmlns:p14="http://schemas.microsoft.com/office/powerpoint/2010/main" val="2308983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685BB-1770-7E26-9B72-685A34E8B891}"/>
              </a:ext>
            </a:extLst>
          </p:cNvPr>
          <p:cNvSpPr>
            <a:spLocks noGrp="1"/>
          </p:cNvSpPr>
          <p:nvPr>
            <p:ph type="title"/>
          </p:nvPr>
        </p:nvSpPr>
        <p:spPr>
          <a:xfrm>
            <a:off x="457200" y="206375"/>
            <a:ext cx="8229600" cy="857250"/>
          </a:xfrm>
        </p:spPr>
        <p:txBody>
          <a:bodyPr anchor="ctr">
            <a:normAutofit/>
          </a:bodyPr>
          <a:lstStyle/>
          <a:p>
            <a:r>
              <a:rPr lang="en-US" dirty="0"/>
              <a:t>9. Transference </a:t>
            </a:r>
          </a:p>
        </p:txBody>
      </p:sp>
      <p:sp>
        <p:nvSpPr>
          <p:cNvPr id="3" name="Content Placeholder 2">
            <a:extLst>
              <a:ext uri="{FF2B5EF4-FFF2-40B4-BE49-F238E27FC236}">
                <a16:creationId xmlns:a16="http://schemas.microsoft.com/office/drawing/2014/main" id="{C8A98631-EDEC-91CD-BD59-B5B76BF70673}"/>
              </a:ext>
            </a:extLst>
          </p:cNvPr>
          <p:cNvSpPr>
            <a:spLocks noGrp="1"/>
          </p:cNvSpPr>
          <p:nvPr>
            <p:ph sz="half" idx="1"/>
          </p:nvPr>
        </p:nvSpPr>
        <p:spPr>
          <a:xfrm>
            <a:off x="457200" y="1200150"/>
            <a:ext cx="4572000" cy="3394075"/>
          </a:xfrm>
        </p:spPr>
        <p:txBody>
          <a:bodyPr>
            <a:normAutofit/>
          </a:bodyPr>
          <a:lstStyle/>
          <a:p>
            <a:pPr>
              <a:lnSpc>
                <a:spcPct val="90000"/>
              </a:lnSpc>
            </a:pPr>
            <a:r>
              <a:rPr lang="en-US" sz="2600" dirty="0"/>
              <a:t>Training one circuit can enhance the development of others</a:t>
            </a:r>
          </a:p>
          <a:p>
            <a:pPr>
              <a:lnSpc>
                <a:spcPct val="90000"/>
              </a:lnSpc>
            </a:pPr>
            <a:r>
              <a:rPr lang="en-US" sz="2600" dirty="0"/>
              <a:t>Cortical map representation</a:t>
            </a:r>
          </a:p>
          <a:p>
            <a:pPr>
              <a:lnSpc>
                <a:spcPct val="90000"/>
              </a:lnSpc>
            </a:pPr>
            <a:r>
              <a:rPr lang="en-US" sz="2600" dirty="0"/>
              <a:t>Behavioral experiences</a:t>
            </a:r>
          </a:p>
          <a:p>
            <a:pPr lvl="1">
              <a:lnSpc>
                <a:spcPct val="90000"/>
              </a:lnSpc>
            </a:pPr>
            <a:r>
              <a:rPr lang="en-US" sz="2600" dirty="0"/>
              <a:t>Environmental complexities</a:t>
            </a:r>
          </a:p>
        </p:txBody>
      </p:sp>
      <p:pic>
        <p:nvPicPr>
          <p:cNvPr id="4" name="Picture 3">
            <a:extLst>
              <a:ext uri="{FF2B5EF4-FFF2-40B4-BE49-F238E27FC236}">
                <a16:creationId xmlns:a16="http://schemas.microsoft.com/office/drawing/2014/main" id="{ECBCC468-1B9B-8CB8-050E-87AB48E1A694}"/>
              </a:ext>
            </a:extLst>
          </p:cNvPr>
          <p:cNvPicPr>
            <a:picLocks noChangeAspect="1"/>
          </p:cNvPicPr>
          <p:nvPr/>
        </p:nvPicPr>
        <p:blipFill rotWithShape="1">
          <a:blip r:embed="rId3"/>
          <a:srcRect l="25032" r="15472" b="-2"/>
          <a:stretch/>
        </p:blipFill>
        <p:spPr>
          <a:xfrm>
            <a:off x="5257800" y="1428750"/>
            <a:ext cx="3200400" cy="2689644"/>
          </a:xfrm>
          <a:prstGeom prst="rect">
            <a:avLst/>
          </a:prstGeom>
          <a:noFill/>
        </p:spPr>
      </p:pic>
      <p:sp>
        <p:nvSpPr>
          <p:cNvPr id="5" name="TextBox 4">
            <a:extLst>
              <a:ext uri="{FF2B5EF4-FFF2-40B4-BE49-F238E27FC236}">
                <a16:creationId xmlns:a16="http://schemas.microsoft.com/office/drawing/2014/main" id="{6F76A1E0-42C8-E3DD-0BA5-1EBE73E9DBC1}"/>
              </a:ext>
            </a:extLst>
          </p:cNvPr>
          <p:cNvSpPr txBox="1"/>
          <p:nvPr/>
        </p:nvSpPr>
        <p:spPr>
          <a:xfrm>
            <a:off x="76200" y="4814014"/>
            <a:ext cx="1447800" cy="246221"/>
          </a:xfrm>
          <a:prstGeom prst="rect">
            <a:avLst/>
          </a:prstGeom>
          <a:noFill/>
        </p:spPr>
        <p:txBody>
          <a:bodyPr wrap="square" rtlCol="0">
            <a:spAutoFit/>
          </a:bodyPr>
          <a:lstStyle/>
          <a:p>
            <a:r>
              <a:rPr lang="en-US" sz="1000" dirty="0" err="1"/>
              <a:t>Kleim</a:t>
            </a:r>
            <a:r>
              <a:rPr lang="en-US" sz="1000" dirty="0"/>
              <a:t> et al., 2008</a:t>
            </a:r>
          </a:p>
        </p:txBody>
      </p:sp>
    </p:spTree>
    <p:extLst>
      <p:ext uri="{BB962C8B-B14F-4D97-AF65-F5344CB8AC3E}">
        <p14:creationId xmlns:p14="http://schemas.microsoft.com/office/powerpoint/2010/main" val="4112567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701E-F486-17AE-D5E7-C5D5E3BB62C3}"/>
              </a:ext>
            </a:extLst>
          </p:cNvPr>
          <p:cNvSpPr>
            <a:spLocks noGrp="1"/>
          </p:cNvSpPr>
          <p:nvPr>
            <p:ph type="title"/>
          </p:nvPr>
        </p:nvSpPr>
        <p:spPr/>
        <p:txBody>
          <a:bodyPr/>
          <a:lstStyle/>
          <a:p>
            <a:r>
              <a:rPr lang="en-US" dirty="0"/>
              <a:t>10. Interference </a:t>
            </a:r>
          </a:p>
        </p:txBody>
      </p:sp>
      <p:sp>
        <p:nvSpPr>
          <p:cNvPr id="3" name="Content Placeholder 2">
            <a:extLst>
              <a:ext uri="{FF2B5EF4-FFF2-40B4-BE49-F238E27FC236}">
                <a16:creationId xmlns:a16="http://schemas.microsoft.com/office/drawing/2014/main" id="{B9C22475-BABB-4AAA-4574-B3582B0766A9}"/>
              </a:ext>
            </a:extLst>
          </p:cNvPr>
          <p:cNvSpPr>
            <a:spLocks noGrp="1"/>
          </p:cNvSpPr>
          <p:nvPr>
            <p:ph idx="1"/>
          </p:nvPr>
        </p:nvSpPr>
        <p:spPr/>
        <p:txBody>
          <a:bodyPr/>
          <a:lstStyle/>
          <a:p>
            <a:r>
              <a:rPr lang="en-US" dirty="0"/>
              <a:t>Plasticity can impair learning</a:t>
            </a:r>
          </a:p>
          <a:p>
            <a:r>
              <a:rPr lang="en-US" dirty="0"/>
              <a:t>Stimulation outside of training experiences</a:t>
            </a:r>
          </a:p>
          <a:p>
            <a:r>
              <a:rPr lang="en-US" dirty="0"/>
              <a:t>Learned behaviors -&gt; compensatory </a:t>
            </a:r>
          </a:p>
          <a:p>
            <a:r>
              <a:rPr lang="en-US" dirty="0"/>
              <a:t>Overcome with greater plastic experiences</a:t>
            </a:r>
          </a:p>
          <a:p>
            <a:pPr lvl="1"/>
            <a:r>
              <a:rPr lang="en-US" dirty="0"/>
              <a:t>Higher intensity training</a:t>
            </a:r>
          </a:p>
        </p:txBody>
      </p:sp>
      <p:sp>
        <p:nvSpPr>
          <p:cNvPr id="4" name="TextBox 3">
            <a:extLst>
              <a:ext uri="{FF2B5EF4-FFF2-40B4-BE49-F238E27FC236}">
                <a16:creationId xmlns:a16="http://schemas.microsoft.com/office/drawing/2014/main" id="{3DEE893C-0E85-8C5B-90E2-660E278DF376}"/>
              </a:ext>
            </a:extLst>
          </p:cNvPr>
          <p:cNvSpPr txBox="1"/>
          <p:nvPr/>
        </p:nvSpPr>
        <p:spPr>
          <a:xfrm>
            <a:off x="76200" y="4814014"/>
            <a:ext cx="1447800" cy="246221"/>
          </a:xfrm>
          <a:prstGeom prst="rect">
            <a:avLst/>
          </a:prstGeom>
          <a:noFill/>
        </p:spPr>
        <p:txBody>
          <a:bodyPr wrap="square" rtlCol="0">
            <a:spAutoFit/>
          </a:bodyPr>
          <a:lstStyle/>
          <a:p>
            <a:r>
              <a:rPr lang="en-US" sz="1000" dirty="0" err="1"/>
              <a:t>Kleim</a:t>
            </a:r>
            <a:r>
              <a:rPr lang="en-US" sz="1000" dirty="0"/>
              <a:t> et al., 2008</a:t>
            </a:r>
          </a:p>
        </p:txBody>
      </p:sp>
    </p:spTree>
    <p:extLst>
      <p:ext uri="{BB962C8B-B14F-4D97-AF65-F5344CB8AC3E}">
        <p14:creationId xmlns:p14="http://schemas.microsoft.com/office/powerpoint/2010/main" val="2805882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3200" dirty="0"/>
              <a:t>Continuing Medical Education Credit Information</a:t>
            </a:r>
          </a:p>
        </p:txBody>
      </p:sp>
      <p:sp>
        <p:nvSpPr>
          <p:cNvPr id="5" name="Content Placeholder 2"/>
          <p:cNvSpPr>
            <a:spLocks noGrp="1"/>
          </p:cNvSpPr>
          <p:nvPr>
            <p:ph idx="1"/>
          </p:nvPr>
        </p:nvSpPr>
        <p:spPr/>
        <p:txBody>
          <a:bodyPr>
            <a:normAutofit/>
          </a:bodyPr>
          <a:lstStyle/>
          <a:p>
            <a:r>
              <a:rPr lang="en-US" dirty="0"/>
              <a:t>Activity Description/Statement of Need:</a:t>
            </a:r>
          </a:p>
          <a:p>
            <a:pPr marL="0" indent="0">
              <a:buNone/>
            </a:pPr>
            <a:r>
              <a:rPr lang="en-US" sz="1800" b="0" i="0" dirty="0">
                <a:solidFill>
                  <a:srgbClr val="000000"/>
                </a:solidFill>
                <a:effectLst/>
                <a:latin typeface="Calibri" panose="020F0502020204030204" pitchFamily="34" charset="0"/>
              </a:rPr>
              <a:t>This grand rounds presentation will describe the ten neuroplastic principals by researchers </a:t>
            </a:r>
            <a:r>
              <a:rPr lang="en-US" sz="1800" b="0" i="0" dirty="0" err="1">
                <a:solidFill>
                  <a:srgbClr val="000000"/>
                </a:solidFill>
                <a:effectLst/>
                <a:latin typeface="Calibri" panose="020F0502020204030204" pitchFamily="34" charset="0"/>
              </a:rPr>
              <a:t>Kleim</a:t>
            </a:r>
            <a:r>
              <a:rPr lang="en-US" sz="1800" b="0" i="0" dirty="0">
                <a:solidFill>
                  <a:srgbClr val="000000"/>
                </a:solidFill>
                <a:effectLst/>
                <a:latin typeface="Calibri" panose="020F0502020204030204" pitchFamily="34" charset="0"/>
              </a:rPr>
              <a:t> and </a:t>
            </a:r>
            <a:r>
              <a:rPr lang="en-US" sz="1800" b="0" i="0" dirty="0" err="1">
                <a:solidFill>
                  <a:srgbClr val="000000"/>
                </a:solidFill>
                <a:effectLst/>
                <a:latin typeface="Calibri" panose="020F0502020204030204" pitchFamily="34" charset="0"/>
              </a:rPr>
              <a:t>Jones</a:t>
            </a:r>
            <a:r>
              <a:rPr lang="en-US" sz="1800" b="0" i="0" baseline="30000" dirty="0" err="1">
                <a:solidFill>
                  <a:srgbClr val="000000"/>
                </a:solidFill>
                <a:effectLst/>
                <a:latin typeface="Calibri" panose="020F0502020204030204" pitchFamily="34" charset="0"/>
              </a:rPr>
              <a:t>1</a:t>
            </a:r>
            <a:r>
              <a:rPr lang="en-US" sz="1800" b="0" i="0" dirty="0">
                <a:solidFill>
                  <a:srgbClr val="000000"/>
                </a:solidFill>
                <a:effectLst/>
                <a:latin typeface="Calibri" panose="020F0502020204030204" pitchFamily="34" charset="0"/>
              </a:rPr>
              <a:t> and how they can be incorporated into patient care with particular consideration of the OPTIMAL Motor Learning Theory. This presentation will inform and empower physical therapists to incorporate these principles into their care for patients with neurologic OR orthopedic impairments/diagnoses and for those who do not work in a neuro “specialty” clinic to have guidance in how to approach patient care. </a:t>
            </a:r>
            <a:endParaRPr lang="en-US" dirty="0"/>
          </a:p>
          <a:p>
            <a:r>
              <a:rPr lang="en-US" dirty="0"/>
              <a:t>Target Audience:  All Providers</a:t>
            </a:r>
          </a:p>
        </p:txBody>
      </p:sp>
    </p:spTree>
    <p:extLst>
      <p:ext uri="{BB962C8B-B14F-4D97-AF65-F5344CB8AC3E}">
        <p14:creationId xmlns:p14="http://schemas.microsoft.com/office/powerpoint/2010/main" val="3987522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907B8-9F65-1ABB-B8FF-9C49862A6740}"/>
              </a:ext>
            </a:extLst>
          </p:cNvPr>
          <p:cNvSpPr>
            <a:spLocks noGrp="1"/>
          </p:cNvSpPr>
          <p:nvPr>
            <p:ph type="title"/>
          </p:nvPr>
        </p:nvSpPr>
        <p:spPr/>
        <p:txBody>
          <a:bodyPr/>
          <a:lstStyle/>
          <a:p>
            <a:r>
              <a:rPr lang="en-US" dirty="0"/>
              <a:t>The Ten Neuroplastic Principles </a:t>
            </a:r>
          </a:p>
        </p:txBody>
      </p:sp>
      <p:sp>
        <p:nvSpPr>
          <p:cNvPr id="3" name="Content Placeholder 2">
            <a:extLst>
              <a:ext uri="{FF2B5EF4-FFF2-40B4-BE49-F238E27FC236}">
                <a16:creationId xmlns:a16="http://schemas.microsoft.com/office/drawing/2014/main" id="{8220636E-937D-1A87-B861-2CBD54723CBA}"/>
              </a:ext>
            </a:extLst>
          </p:cNvPr>
          <p:cNvSpPr>
            <a:spLocks noGrp="1"/>
          </p:cNvSpPr>
          <p:nvPr>
            <p:ph idx="1"/>
          </p:nvPr>
        </p:nvSpPr>
        <p:spPr>
          <a:xfrm>
            <a:off x="457200" y="1200150"/>
            <a:ext cx="3276600" cy="3394075"/>
          </a:xfrm>
        </p:spPr>
        <p:txBody>
          <a:bodyPr>
            <a:normAutofit fontScale="70000" lnSpcReduction="20000"/>
          </a:bodyPr>
          <a:lstStyle/>
          <a:p>
            <a:r>
              <a:rPr lang="en-US" dirty="0"/>
              <a:t>1. Use It or Lose It</a:t>
            </a:r>
          </a:p>
          <a:p>
            <a:r>
              <a:rPr lang="en-US" dirty="0"/>
              <a:t>2. Use It and Improve It </a:t>
            </a:r>
          </a:p>
          <a:p>
            <a:r>
              <a:rPr lang="en-US" dirty="0"/>
              <a:t>3. Specificity </a:t>
            </a:r>
          </a:p>
          <a:p>
            <a:r>
              <a:rPr lang="en-US" dirty="0"/>
              <a:t>4. Repetition</a:t>
            </a:r>
          </a:p>
          <a:p>
            <a:r>
              <a:rPr lang="en-US" dirty="0"/>
              <a:t>5. Intensity </a:t>
            </a:r>
          </a:p>
          <a:p>
            <a:r>
              <a:rPr lang="en-US" dirty="0"/>
              <a:t>6. Time </a:t>
            </a:r>
          </a:p>
          <a:p>
            <a:r>
              <a:rPr lang="en-US" dirty="0"/>
              <a:t>7. Salience</a:t>
            </a:r>
          </a:p>
          <a:p>
            <a:r>
              <a:rPr lang="en-US" dirty="0"/>
              <a:t>8. Age</a:t>
            </a:r>
          </a:p>
          <a:p>
            <a:r>
              <a:rPr lang="en-US" dirty="0"/>
              <a:t>9. Transference </a:t>
            </a:r>
          </a:p>
          <a:p>
            <a:r>
              <a:rPr lang="en-US" dirty="0"/>
              <a:t>10. Interference </a:t>
            </a:r>
          </a:p>
        </p:txBody>
      </p:sp>
      <p:pic>
        <p:nvPicPr>
          <p:cNvPr id="1026" name="Picture 2" descr="t4.ftcdn.net/jpg/04/55/86/83/360_F_455868328_Qg2Om...">
            <a:extLst>
              <a:ext uri="{FF2B5EF4-FFF2-40B4-BE49-F238E27FC236}">
                <a16:creationId xmlns:a16="http://schemas.microsoft.com/office/drawing/2014/main" id="{E3406147-221F-CD7F-6F03-70E8FD3BF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4575" y="1275897"/>
            <a:ext cx="131762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Vectors | repeat">
            <a:extLst>
              <a:ext uri="{FF2B5EF4-FFF2-40B4-BE49-F238E27FC236}">
                <a16:creationId xmlns:a16="http://schemas.microsoft.com/office/drawing/2014/main" id="{82F8722E-93EA-C244-98A6-95692A1EFF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7726" y="3486150"/>
            <a:ext cx="1300162" cy="13001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80+ Transference Stock Illustrations, Royalty-Free Vector Graphics &amp; Clip  Art - iStock | Psychoanalysis, Transfer money, To do list">
            <a:extLst>
              <a:ext uri="{FF2B5EF4-FFF2-40B4-BE49-F238E27FC236}">
                <a16:creationId xmlns:a16="http://schemas.microsoft.com/office/drawing/2014/main" id="{AB01841D-1995-D9F6-7DFC-5B999A5D8E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6393" y="3105150"/>
            <a:ext cx="1111137" cy="11111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140+ Interfere Stock Illustrations, Royalty-Free Vector Graphics &amp; Clip Art  - iStock | Interference, Interrupt, Intervene">
            <a:extLst>
              <a:ext uri="{FF2B5EF4-FFF2-40B4-BE49-F238E27FC236}">
                <a16:creationId xmlns:a16="http://schemas.microsoft.com/office/drawing/2014/main" id="{8A66023F-A5FB-CF7D-ED9D-A3FE95069F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5692" y="3350078"/>
            <a:ext cx="1116694" cy="111669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g.freepik.com/premium-vector/male-different-ages...">
            <a:extLst>
              <a:ext uri="{FF2B5EF4-FFF2-40B4-BE49-F238E27FC236}">
                <a16:creationId xmlns:a16="http://schemas.microsoft.com/office/drawing/2014/main" id="{A7DAD062-98EF-2184-FC9B-66032B1DA6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4445" y="1905453"/>
            <a:ext cx="319087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tensity Stock Illustrations – 33,544 Intensity Stock Illustrations,  Vectors &amp; Clipart - Dreamstime">
            <a:extLst>
              <a:ext uri="{FF2B5EF4-FFF2-40B4-BE49-F238E27FC236}">
                <a16:creationId xmlns:a16="http://schemas.microsoft.com/office/drawing/2014/main" id="{6109D031-11BD-D765-840D-D6FFE13EC6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1376815"/>
            <a:ext cx="1470859" cy="11017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61EB3CD-A717-4022-3336-4FFEA31DA4A2}"/>
              </a:ext>
            </a:extLst>
          </p:cNvPr>
          <p:cNvSpPr txBox="1"/>
          <p:nvPr/>
        </p:nvSpPr>
        <p:spPr>
          <a:xfrm>
            <a:off x="76200" y="4814014"/>
            <a:ext cx="1447800" cy="246221"/>
          </a:xfrm>
          <a:prstGeom prst="rect">
            <a:avLst/>
          </a:prstGeom>
          <a:noFill/>
        </p:spPr>
        <p:txBody>
          <a:bodyPr wrap="square" rtlCol="0">
            <a:spAutoFit/>
          </a:bodyPr>
          <a:lstStyle/>
          <a:p>
            <a:r>
              <a:rPr lang="en-US" sz="1000" dirty="0" err="1"/>
              <a:t>Kleim</a:t>
            </a:r>
            <a:r>
              <a:rPr lang="en-US" sz="1000" dirty="0"/>
              <a:t> et al., 2008</a:t>
            </a:r>
          </a:p>
        </p:txBody>
      </p:sp>
    </p:spTree>
    <p:extLst>
      <p:ext uri="{BB962C8B-B14F-4D97-AF65-F5344CB8AC3E}">
        <p14:creationId xmlns:p14="http://schemas.microsoft.com/office/powerpoint/2010/main" val="599392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8A1D6A-0927-4E35-94DE-6A9B718A6923}"/>
              </a:ext>
            </a:extLst>
          </p:cNvPr>
          <p:cNvPicPr>
            <a:picLocks noChangeAspect="1"/>
          </p:cNvPicPr>
          <p:nvPr/>
        </p:nvPicPr>
        <p:blipFill>
          <a:blip r:embed="rId2"/>
          <a:stretch>
            <a:fillRect/>
          </a:stretch>
        </p:blipFill>
        <p:spPr>
          <a:xfrm>
            <a:off x="1127455" y="1504950"/>
            <a:ext cx="6340145" cy="3533739"/>
          </a:xfrm>
          <a:prstGeom prst="rect">
            <a:avLst/>
          </a:prstGeom>
        </p:spPr>
      </p:pic>
      <p:sp>
        <p:nvSpPr>
          <p:cNvPr id="2" name="Title 1">
            <a:extLst>
              <a:ext uri="{FF2B5EF4-FFF2-40B4-BE49-F238E27FC236}">
                <a16:creationId xmlns:a16="http://schemas.microsoft.com/office/drawing/2014/main" id="{92F53943-EDEF-C747-762A-5E46EFDA5BCA}"/>
              </a:ext>
            </a:extLst>
          </p:cNvPr>
          <p:cNvSpPr>
            <a:spLocks noGrp="1"/>
          </p:cNvSpPr>
          <p:nvPr>
            <p:ph type="title"/>
          </p:nvPr>
        </p:nvSpPr>
        <p:spPr/>
        <p:txBody>
          <a:bodyPr>
            <a:normAutofit fontScale="90000"/>
          </a:bodyPr>
          <a:lstStyle/>
          <a:p>
            <a:r>
              <a:rPr lang="en-US" dirty="0"/>
              <a:t>The OPTIMAL Motor Learning Theory </a:t>
            </a:r>
          </a:p>
        </p:txBody>
      </p:sp>
      <p:sp>
        <p:nvSpPr>
          <p:cNvPr id="3" name="Content Placeholder 2">
            <a:extLst>
              <a:ext uri="{FF2B5EF4-FFF2-40B4-BE49-F238E27FC236}">
                <a16:creationId xmlns:a16="http://schemas.microsoft.com/office/drawing/2014/main" id="{D01978A5-77BF-13DD-1EF5-7A9D2D8BA45F}"/>
              </a:ext>
            </a:extLst>
          </p:cNvPr>
          <p:cNvSpPr>
            <a:spLocks noGrp="1"/>
          </p:cNvSpPr>
          <p:nvPr>
            <p:ph idx="1"/>
          </p:nvPr>
        </p:nvSpPr>
        <p:spPr>
          <a:xfrm>
            <a:off x="457200" y="1123950"/>
            <a:ext cx="8229600" cy="533400"/>
          </a:xfrm>
        </p:spPr>
        <p:txBody>
          <a:bodyPr>
            <a:normAutofit/>
          </a:bodyPr>
          <a:lstStyle/>
          <a:p>
            <a:r>
              <a:rPr lang="en-US" sz="1800" dirty="0"/>
              <a:t>Optimizing Performance Through Intrinsic Motivation and Attention for Learning</a:t>
            </a:r>
          </a:p>
        </p:txBody>
      </p:sp>
      <p:sp>
        <p:nvSpPr>
          <p:cNvPr id="5" name="TextBox 4">
            <a:extLst>
              <a:ext uri="{FF2B5EF4-FFF2-40B4-BE49-F238E27FC236}">
                <a16:creationId xmlns:a16="http://schemas.microsoft.com/office/drawing/2014/main" id="{0C3613D7-9C40-BE91-70F1-13E9392CE33B}"/>
              </a:ext>
            </a:extLst>
          </p:cNvPr>
          <p:cNvSpPr txBox="1"/>
          <p:nvPr/>
        </p:nvSpPr>
        <p:spPr>
          <a:xfrm>
            <a:off x="0" y="4933950"/>
            <a:ext cx="1447800" cy="246221"/>
          </a:xfrm>
          <a:prstGeom prst="rect">
            <a:avLst/>
          </a:prstGeom>
          <a:noFill/>
        </p:spPr>
        <p:txBody>
          <a:bodyPr wrap="square" rtlCol="0">
            <a:spAutoFit/>
          </a:bodyPr>
          <a:lstStyle/>
          <a:p>
            <a:r>
              <a:rPr lang="en-US" sz="1000" dirty="0"/>
              <a:t>Wulf et al., 2021</a:t>
            </a:r>
          </a:p>
        </p:txBody>
      </p:sp>
    </p:spTree>
    <p:extLst>
      <p:ext uri="{BB962C8B-B14F-4D97-AF65-F5344CB8AC3E}">
        <p14:creationId xmlns:p14="http://schemas.microsoft.com/office/powerpoint/2010/main" val="27123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95733-FBC4-AE21-85B9-9C910280DF76}"/>
              </a:ext>
            </a:extLst>
          </p:cNvPr>
          <p:cNvSpPr>
            <a:spLocks noGrp="1"/>
          </p:cNvSpPr>
          <p:nvPr>
            <p:ph type="title"/>
          </p:nvPr>
        </p:nvSpPr>
        <p:spPr/>
        <p:txBody>
          <a:bodyPr/>
          <a:lstStyle/>
          <a:p>
            <a:r>
              <a:rPr lang="en-US" dirty="0"/>
              <a:t>OPTIMAL Application </a:t>
            </a:r>
          </a:p>
        </p:txBody>
      </p:sp>
      <p:pic>
        <p:nvPicPr>
          <p:cNvPr id="5" name="Picture 4">
            <a:extLst>
              <a:ext uri="{FF2B5EF4-FFF2-40B4-BE49-F238E27FC236}">
                <a16:creationId xmlns:a16="http://schemas.microsoft.com/office/drawing/2014/main" id="{127BFD2B-58C1-3BB9-556C-D393F3A1D4E9}"/>
              </a:ext>
            </a:extLst>
          </p:cNvPr>
          <p:cNvPicPr>
            <a:picLocks noChangeAspect="1"/>
          </p:cNvPicPr>
          <p:nvPr/>
        </p:nvPicPr>
        <p:blipFill>
          <a:blip r:embed="rId3"/>
          <a:stretch>
            <a:fillRect/>
          </a:stretch>
        </p:blipFill>
        <p:spPr>
          <a:xfrm>
            <a:off x="620687" y="1344692"/>
            <a:ext cx="7902625" cy="2751058"/>
          </a:xfrm>
          <a:prstGeom prst="rect">
            <a:avLst/>
          </a:prstGeom>
        </p:spPr>
      </p:pic>
      <p:sp>
        <p:nvSpPr>
          <p:cNvPr id="3" name="TextBox 2">
            <a:extLst>
              <a:ext uri="{FF2B5EF4-FFF2-40B4-BE49-F238E27FC236}">
                <a16:creationId xmlns:a16="http://schemas.microsoft.com/office/drawing/2014/main" id="{0E5DAC24-A52C-7DF6-0C3C-01C1525D6F11}"/>
              </a:ext>
            </a:extLst>
          </p:cNvPr>
          <p:cNvSpPr txBox="1"/>
          <p:nvPr/>
        </p:nvSpPr>
        <p:spPr>
          <a:xfrm>
            <a:off x="76200" y="4857750"/>
            <a:ext cx="1447800" cy="246221"/>
          </a:xfrm>
          <a:prstGeom prst="rect">
            <a:avLst/>
          </a:prstGeom>
          <a:noFill/>
        </p:spPr>
        <p:txBody>
          <a:bodyPr wrap="square" rtlCol="0">
            <a:spAutoFit/>
          </a:bodyPr>
          <a:lstStyle/>
          <a:p>
            <a:r>
              <a:rPr lang="en-US" sz="1000" dirty="0"/>
              <a:t>Wulf et al., 2021</a:t>
            </a:r>
          </a:p>
        </p:txBody>
      </p:sp>
    </p:spTree>
    <p:extLst>
      <p:ext uri="{BB962C8B-B14F-4D97-AF65-F5344CB8AC3E}">
        <p14:creationId xmlns:p14="http://schemas.microsoft.com/office/powerpoint/2010/main" val="2957765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8C8CE-37DF-2787-8FAA-8790401A0150}"/>
              </a:ext>
            </a:extLst>
          </p:cNvPr>
          <p:cNvSpPr>
            <a:spLocks noGrp="1"/>
          </p:cNvSpPr>
          <p:nvPr>
            <p:ph type="title"/>
          </p:nvPr>
        </p:nvSpPr>
        <p:spPr>
          <a:xfrm>
            <a:off x="457200" y="206375"/>
            <a:ext cx="8229600" cy="857250"/>
          </a:xfrm>
        </p:spPr>
        <p:txBody>
          <a:bodyPr anchor="ctr">
            <a:normAutofit/>
          </a:bodyPr>
          <a:lstStyle/>
          <a:p>
            <a:r>
              <a:rPr lang="en-US" dirty="0"/>
              <a:t>Enhanced Expectancies </a:t>
            </a:r>
          </a:p>
        </p:txBody>
      </p:sp>
      <p:sp>
        <p:nvSpPr>
          <p:cNvPr id="3" name="Content Placeholder 2">
            <a:extLst>
              <a:ext uri="{FF2B5EF4-FFF2-40B4-BE49-F238E27FC236}">
                <a16:creationId xmlns:a16="http://schemas.microsoft.com/office/drawing/2014/main" id="{4F6F1B7F-3B36-83E6-5AC9-AC80F23BAF9F}"/>
              </a:ext>
            </a:extLst>
          </p:cNvPr>
          <p:cNvSpPr>
            <a:spLocks noGrp="1"/>
          </p:cNvSpPr>
          <p:nvPr>
            <p:ph sz="half" idx="1"/>
          </p:nvPr>
        </p:nvSpPr>
        <p:spPr>
          <a:xfrm>
            <a:off x="457200" y="1200150"/>
            <a:ext cx="4572000" cy="3394075"/>
          </a:xfrm>
        </p:spPr>
        <p:txBody>
          <a:bodyPr>
            <a:normAutofit/>
          </a:bodyPr>
          <a:lstStyle/>
          <a:p>
            <a:pPr>
              <a:lnSpc>
                <a:spcPct val="90000"/>
              </a:lnSpc>
            </a:pPr>
            <a:r>
              <a:rPr lang="en-US" sz="2400" dirty="0"/>
              <a:t>Defining task success</a:t>
            </a:r>
          </a:p>
          <a:p>
            <a:pPr>
              <a:lnSpc>
                <a:spcPct val="90000"/>
              </a:lnSpc>
            </a:pPr>
            <a:r>
              <a:rPr lang="en-US" sz="2400" dirty="0"/>
              <a:t>Early and frequent success</a:t>
            </a:r>
          </a:p>
          <a:p>
            <a:pPr lvl="1">
              <a:lnSpc>
                <a:spcPct val="90000"/>
              </a:lnSpc>
            </a:pPr>
            <a:r>
              <a:rPr lang="en-US" dirty="0"/>
              <a:t>Accomplishment -&gt; investment</a:t>
            </a:r>
          </a:p>
          <a:p>
            <a:pPr lvl="1">
              <a:lnSpc>
                <a:spcPct val="90000"/>
              </a:lnSpc>
            </a:pPr>
            <a:r>
              <a:rPr lang="en-US" dirty="0"/>
              <a:t>Maintain a challenging but achievable atmosphere</a:t>
            </a:r>
          </a:p>
          <a:p>
            <a:pPr>
              <a:lnSpc>
                <a:spcPct val="90000"/>
              </a:lnSpc>
            </a:pPr>
            <a:r>
              <a:rPr lang="en-US" sz="2400" dirty="0"/>
              <a:t>Portray a sense of progress</a:t>
            </a:r>
          </a:p>
        </p:txBody>
      </p:sp>
      <p:pic>
        <p:nvPicPr>
          <p:cNvPr id="4" name="Picture 3">
            <a:extLst>
              <a:ext uri="{FF2B5EF4-FFF2-40B4-BE49-F238E27FC236}">
                <a16:creationId xmlns:a16="http://schemas.microsoft.com/office/drawing/2014/main" id="{C2C101B4-B77D-7FDA-6970-7C7791EAD92A}"/>
              </a:ext>
            </a:extLst>
          </p:cNvPr>
          <p:cNvPicPr>
            <a:picLocks noChangeAspect="1"/>
          </p:cNvPicPr>
          <p:nvPr/>
        </p:nvPicPr>
        <p:blipFill>
          <a:blip r:embed="rId3"/>
          <a:stretch>
            <a:fillRect/>
          </a:stretch>
        </p:blipFill>
        <p:spPr>
          <a:xfrm>
            <a:off x="5334000" y="1276350"/>
            <a:ext cx="2954338" cy="2954338"/>
          </a:xfrm>
          <a:prstGeom prst="rect">
            <a:avLst/>
          </a:prstGeom>
          <a:noFill/>
        </p:spPr>
      </p:pic>
      <p:sp>
        <p:nvSpPr>
          <p:cNvPr id="5" name="TextBox 4">
            <a:extLst>
              <a:ext uri="{FF2B5EF4-FFF2-40B4-BE49-F238E27FC236}">
                <a16:creationId xmlns:a16="http://schemas.microsoft.com/office/drawing/2014/main" id="{F82C750C-F6C4-DE0F-B544-8232DD09CADB}"/>
              </a:ext>
            </a:extLst>
          </p:cNvPr>
          <p:cNvSpPr txBox="1"/>
          <p:nvPr/>
        </p:nvSpPr>
        <p:spPr>
          <a:xfrm>
            <a:off x="76200" y="4857750"/>
            <a:ext cx="1447800" cy="246221"/>
          </a:xfrm>
          <a:prstGeom prst="rect">
            <a:avLst/>
          </a:prstGeom>
          <a:noFill/>
        </p:spPr>
        <p:txBody>
          <a:bodyPr wrap="square" rtlCol="0">
            <a:spAutoFit/>
          </a:bodyPr>
          <a:lstStyle/>
          <a:p>
            <a:r>
              <a:rPr lang="en-US" sz="1000" dirty="0"/>
              <a:t>Wulf et al., 2021</a:t>
            </a:r>
          </a:p>
        </p:txBody>
      </p:sp>
    </p:spTree>
    <p:extLst>
      <p:ext uri="{BB962C8B-B14F-4D97-AF65-F5344CB8AC3E}">
        <p14:creationId xmlns:p14="http://schemas.microsoft.com/office/powerpoint/2010/main" val="3556478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FAD25-064F-F24B-99BB-046B82124B70}"/>
              </a:ext>
            </a:extLst>
          </p:cNvPr>
          <p:cNvSpPr>
            <a:spLocks noGrp="1"/>
          </p:cNvSpPr>
          <p:nvPr>
            <p:ph type="title"/>
          </p:nvPr>
        </p:nvSpPr>
        <p:spPr/>
        <p:txBody>
          <a:bodyPr/>
          <a:lstStyle/>
          <a:p>
            <a:r>
              <a:rPr lang="en-US" dirty="0"/>
              <a:t>Autonomy </a:t>
            </a:r>
          </a:p>
        </p:txBody>
      </p:sp>
      <p:sp>
        <p:nvSpPr>
          <p:cNvPr id="3" name="Content Placeholder 2">
            <a:extLst>
              <a:ext uri="{FF2B5EF4-FFF2-40B4-BE49-F238E27FC236}">
                <a16:creationId xmlns:a16="http://schemas.microsoft.com/office/drawing/2014/main" id="{5FA3E5C1-A11F-A402-B454-84510B429D21}"/>
              </a:ext>
            </a:extLst>
          </p:cNvPr>
          <p:cNvSpPr>
            <a:spLocks noGrp="1"/>
          </p:cNvSpPr>
          <p:nvPr>
            <p:ph idx="1"/>
          </p:nvPr>
        </p:nvSpPr>
        <p:spPr/>
        <p:txBody>
          <a:bodyPr>
            <a:normAutofit/>
          </a:bodyPr>
          <a:lstStyle/>
          <a:p>
            <a:r>
              <a:rPr lang="en-US" dirty="0"/>
              <a:t>Patient influence in their actions enhances expectancies and outcomes</a:t>
            </a:r>
          </a:p>
          <a:p>
            <a:r>
              <a:rPr lang="en-US" dirty="0"/>
              <a:t>Seemingly irrelevant choices?</a:t>
            </a:r>
          </a:p>
          <a:p>
            <a:pPr lvl="1"/>
            <a:r>
              <a:rPr lang="en-US" dirty="0"/>
              <a:t>Small choices can make a big difference in performance</a:t>
            </a:r>
          </a:p>
          <a:p>
            <a:r>
              <a:rPr lang="en-US" dirty="0"/>
              <a:t>Give patients an aspect of control</a:t>
            </a:r>
          </a:p>
        </p:txBody>
      </p:sp>
      <p:sp>
        <p:nvSpPr>
          <p:cNvPr id="4" name="TextBox 3">
            <a:extLst>
              <a:ext uri="{FF2B5EF4-FFF2-40B4-BE49-F238E27FC236}">
                <a16:creationId xmlns:a16="http://schemas.microsoft.com/office/drawing/2014/main" id="{5B80A8F5-725C-9DB0-DC00-6F80CA922ED1}"/>
              </a:ext>
            </a:extLst>
          </p:cNvPr>
          <p:cNvSpPr txBox="1"/>
          <p:nvPr/>
        </p:nvSpPr>
        <p:spPr>
          <a:xfrm>
            <a:off x="76200" y="4857750"/>
            <a:ext cx="1447800" cy="246221"/>
          </a:xfrm>
          <a:prstGeom prst="rect">
            <a:avLst/>
          </a:prstGeom>
          <a:noFill/>
        </p:spPr>
        <p:txBody>
          <a:bodyPr wrap="square" rtlCol="0">
            <a:spAutoFit/>
          </a:bodyPr>
          <a:lstStyle/>
          <a:p>
            <a:r>
              <a:rPr lang="en-US" sz="1000" dirty="0"/>
              <a:t>Wulf et al., 2021</a:t>
            </a:r>
          </a:p>
        </p:txBody>
      </p:sp>
    </p:spTree>
    <p:extLst>
      <p:ext uri="{BB962C8B-B14F-4D97-AF65-F5344CB8AC3E}">
        <p14:creationId xmlns:p14="http://schemas.microsoft.com/office/powerpoint/2010/main" val="2059415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493CB-60D6-0D03-4310-CA24DB40E8ED}"/>
              </a:ext>
            </a:extLst>
          </p:cNvPr>
          <p:cNvSpPr>
            <a:spLocks noGrp="1"/>
          </p:cNvSpPr>
          <p:nvPr>
            <p:ph type="title"/>
          </p:nvPr>
        </p:nvSpPr>
        <p:spPr/>
        <p:txBody>
          <a:bodyPr/>
          <a:lstStyle/>
          <a:p>
            <a:r>
              <a:rPr lang="en-US" dirty="0"/>
              <a:t>External Foci </a:t>
            </a:r>
          </a:p>
        </p:txBody>
      </p:sp>
      <p:sp>
        <p:nvSpPr>
          <p:cNvPr id="3" name="Content Placeholder 2">
            <a:extLst>
              <a:ext uri="{FF2B5EF4-FFF2-40B4-BE49-F238E27FC236}">
                <a16:creationId xmlns:a16="http://schemas.microsoft.com/office/drawing/2014/main" id="{89D7D6E9-4E7E-BDD9-B9FA-98E1E14E2196}"/>
              </a:ext>
            </a:extLst>
          </p:cNvPr>
          <p:cNvSpPr>
            <a:spLocks noGrp="1"/>
          </p:cNvSpPr>
          <p:nvPr>
            <p:ph idx="1"/>
          </p:nvPr>
        </p:nvSpPr>
        <p:spPr/>
        <p:txBody>
          <a:bodyPr>
            <a:normAutofit/>
          </a:bodyPr>
          <a:lstStyle/>
          <a:p>
            <a:r>
              <a:rPr lang="en-US" dirty="0"/>
              <a:t>Concentration outside the body schema</a:t>
            </a:r>
          </a:p>
          <a:p>
            <a:r>
              <a:rPr lang="en-US" dirty="0"/>
              <a:t>Movement efficiency, timing, fluidity &amp; stamina all benefit </a:t>
            </a:r>
          </a:p>
          <a:p>
            <a:r>
              <a:rPr lang="en-US" dirty="0"/>
              <a:t>Distal versus proximal external foci</a:t>
            </a:r>
          </a:p>
          <a:p>
            <a:pPr lvl="1"/>
            <a:r>
              <a:rPr lang="en-US" dirty="0"/>
              <a:t>Experts versus novices</a:t>
            </a:r>
          </a:p>
        </p:txBody>
      </p:sp>
      <p:sp>
        <p:nvSpPr>
          <p:cNvPr id="4" name="TextBox 3">
            <a:extLst>
              <a:ext uri="{FF2B5EF4-FFF2-40B4-BE49-F238E27FC236}">
                <a16:creationId xmlns:a16="http://schemas.microsoft.com/office/drawing/2014/main" id="{7AD4739A-8627-2C5B-5036-42F59E0330C0}"/>
              </a:ext>
            </a:extLst>
          </p:cNvPr>
          <p:cNvSpPr txBox="1"/>
          <p:nvPr/>
        </p:nvSpPr>
        <p:spPr>
          <a:xfrm>
            <a:off x="76200" y="4857750"/>
            <a:ext cx="1447800" cy="246221"/>
          </a:xfrm>
          <a:prstGeom prst="rect">
            <a:avLst/>
          </a:prstGeom>
          <a:noFill/>
        </p:spPr>
        <p:txBody>
          <a:bodyPr wrap="square" rtlCol="0">
            <a:spAutoFit/>
          </a:bodyPr>
          <a:lstStyle/>
          <a:p>
            <a:r>
              <a:rPr lang="en-US" sz="1000" dirty="0"/>
              <a:t>Wulf et al., 2021</a:t>
            </a:r>
          </a:p>
        </p:txBody>
      </p:sp>
    </p:spTree>
    <p:extLst>
      <p:ext uri="{BB962C8B-B14F-4D97-AF65-F5344CB8AC3E}">
        <p14:creationId xmlns:p14="http://schemas.microsoft.com/office/powerpoint/2010/main" val="3966342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265A7-A196-72D4-796F-D03CDF6EC0FF}"/>
              </a:ext>
            </a:extLst>
          </p:cNvPr>
          <p:cNvSpPr>
            <a:spLocks noGrp="1"/>
          </p:cNvSpPr>
          <p:nvPr>
            <p:ph type="title"/>
          </p:nvPr>
        </p:nvSpPr>
        <p:spPr/>
        <p:txBody>
          <a:bodyPr/>
          <a:lstStyle/>
          <a:p>
            <a:r>
              <a:rPr lang="en-US" dirty="0"/>
              <a:t>Goal-Action Coupling </a:t>
            </a:r>
          </a:p>
        </p:txBody>
      </p:sp>
      <p:sp>
        <p:nvSpPr>
          <p:cNvPr id="3" name="Content Placeholder 2">
            <a:extLst>
              <a:ext uri="{FF2B5EF4-FFF2-40B4-BE49-F238E27FC236}">
                <a16:creationId xmlns:a16="http://schemas.microsoft.com/office/drawing/2014/main" id="{C5AC5D99-FC93-9EBC-56C7-938357103275}"/>
              </a:ext>
            </a:extLst>
          </p:cNvPr>
          <p:cNvSpPr>
            <a:spLocks noGrp="1"/>
          </p:cNvSpPr>
          <p:nvPr>
            <p:ph idx="1"/>
          </p:nvPr>
        </p:nvSpPr>
        <p:spPr/>
        <p:txBody>
          <a:bodyPr>
            <a:normAutofit lnSpcReduction="10000"/>
          </a:bodyPr>
          <a:lstStyle/>
          <a:p>
            <a:r>
              <a:rPr lang="en-US" dirty="0"/>
              <a:t>Incremental improvements in performance seen</a:t>
            </a:r>
          </a:p>
          <a:p>
            <a:pPr lvl="1"/>
            <a:r>
              <a:rPr lang="en-US" dirty="0"/>
              <a:t>Two factors versus one factor</a:t>
            </a:r>
          </a:p>
          <a:p>
            <a:pPr lvl="1"/>
            <a:r>
              <a:rPr lang="en-US" dirty="0"/>
              <a:t>Three factors versus two factors</a:t>
            </a:r>
          </a:p>
          <a:p>
            <a:r>
              <a:rPr lang="en-US" dirty="0"/>
              <a:t>Clarity on action goal avoids excessive self-focus</a:t>
            </a:r>
          </a:p>
          <a:p>
            <a:pPr lvl="1"/>
            <a:r>
              <a:rPr lang="en-US" dirty="0"/>
              <a:t>Detrimental dwelling on errors</a:t>
            </a:r>
          </a:p>
          <a:p>
            <a:pPr marL="0" indent="0">
              <a:buNone/>
            </a:pPr>
            <a:endParaRPr lang="en-US" dirty="0"/>
          </a:p>
          <a:p>
            <a:pPr marL="457200" lvl="1" indent="0">
              <a:buNone/>
            </a:pPr>
            <a:endParaRPr lang="en-US" dirty="0"/>
          </a:p>
        </p:txBody>
      </p:sp>
      <p:sp>
        <p:nvSpPr>
          <p:cNvPr id="4" name="TextBox 3">
            <a:extLst>
              <a:ext uri="{FF2B5EF4-FFF2-40B4-BE49-F238E27FC236}">
                <a16:creationId xmlns:a16="http://schemas.microsoft.com/office/drawing/2014/main" id="{D43F4E7D-6555-AE2C-9404-3CB96D5A47A2}"/>
              </a:ext>
            </a:extLst>
          </p:cNvPr>
          <p:cNvSpPr txBox="1"/>
          <p:nvPr/>
        </p:nvSpPr>
        <p:spPr>
          <a:xfrm>
            <a:off x="76200" y="4857750"/>
            <a:ext cx="1447800" cy="246221"/>
          </a:xfrm>
          <a:prstGeom prst="rect">
            <a:avLst/>
          </a:prstGeom>
          <a:noFill/>
        </p:spPr>
        <p:txBody>
          <a:bodyPr wrap="square" rtlCol="0">
            <a:spAutoFit/>
          </a:bodyPr>
          <a:lstStyle/>
          <a:p>
            <a:r>
              <a:rPr lang="en-US" sz="1000" dirty="0"/>
              <a:t>Wulf et al., 2021</a:t>
            </a:r>
          </a:p>
        </p:txBody>
      </p:sp>
    </p:spTree>
    <p:extLst>
      <p:ext uri="{BB962C8B-B14F-4D97-AF65-F5344CB8AC3E}">
        <p14:creationId xmlns:p14="http://schemas.microsoft.com/office/powerpoint/2010/main" val="3157818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6D81F-7534-EFBE-1317-159A0F061B2F}"/>
              </a:ext>
            </a:extLst>
          </p:cNvPr>
          <p:cNvSpPr>
            <a:spLocks noGrp="1"/>
          </p:cNvSpPr>
          <p:nvPr>
            <p:ph type="title"/>
          </p:nvPr>
        </p:nvSpPr>
        <p:spPr/>
        <p:txBody>
          <a:bodyPr/>
          <a:lstStyle/>
          <a:p>
            <a:r>
              <a:rPr lang="en-US" dirty="0"/>
              <a:t>OPTIMAL Assessments </a:t>
            </a:r>
          </a:p>
        </p:txBody>
      </p:sp>
      <p:pic>
        <p:nvPicPr>
          <p:cNvPr id="5" name="Picture 4">
            <a:extLst>
              <a:ext uri="{FF2B5EF4-FFF2-40B4-BE49-F238E27FC236}">
                <a16:creationId xmlns:a16="http://schemas.microsoft.com/office/drawing/2014/main" id="{CE32C7D9-6A85-471E-4A03-576C7FBEF38B}"/>
              </a:ext>
            </a:extLst>
          </p:cNvPr>
          <p:cNvPicPr>
            <a:picLocks noChangeAspect="1"/>
          </p:cNvPicPr>
          <p:nvPr/>
        </p:nvPicPr>
        <p:blipFill>
          <a:blip r:embed="rId3"/>
          <a:stretch>
            <a:fillRect/>
          </a:stretch>
        </p:blipFill>
        <p:spPr>
          <a:xfrm>
            <a:off x="1219200" y="1200150"/>
            <a:ext cx="6705600" cy="3061013"/>
          </a:xfrm>
          <a:prstGeom prst="rect">
            <a:avLst/>
          </a:prstGeom>
        </p:spPr>
      </p:pic>
      <p:sp>
        <p:nvSpPr>
          <p:cNvPr id="3" name="TextBox 2">
            <a:extLst>
              <a:ext uri="{FF2B5EF4-FFF2-40B4-BE49-F238E27FC236}">
                <a16:creationId xmlns:a16="http://schemas.microsoft.com/office/drawing/2014/main" id="{8252233F-ABC7-F03D-883A-7A149D31DAFB}"/>
              </a:ext>
            </a:extLst>
          </p:cNvPr>
          <p:cNvSpPr txBox="1"/>
          <p:nvPr/>
        </p:nvSpPr>
        <p:spPr>
          <a:xfrm>
            <a:off x="76200" y="4857750"/>
            <a:ext cx="1066800" cy="246221"/>
          </a:xfrm>
          <a:prstGeom prst="rect">
            <a:avLst/>
          </a:prstGeom>
          <a:noFill/>
        </p:spPr>
        <p:txBody>
          <a:bodyPr wrap="square" rtlCol="0">
            <a:spAutoFit/>
          </a:bodyPr>
          <a:lstStyle/>
          <a:p>
            <a:r>
              <a:rPr lang="en-US" sz="1000" dirty="0"/>
              <a:t>Chua et al., 2020</a:t>
            </a:r>
          </a:p>
        </p:txBody>
      </p:sp>
    </p:spTree>
    <p:extLst>
      <p:ext uri="{BB962C8B-B14F-4D97-AF65-F5344CB8AC3E}">
        <p14:creationId xmlns:p14="http://schemas.microsoft.com/office/powerpoint/2010/main" val="1545729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317B4D-33F3-EE57-AD64-5F35E636C187}"/>
              </a:ext>
            </a:extLst>
          </p:cNvPr>
          <p:cNvPicPr>
            <a:picLocks noChangeAspect="1"/>
          </p:cNvPicPr>
          <p:nvPr/>
        </p:nvPicPr>
        <p:blipFill>
          <a:blip r:embed="rId2"/>
          <a:stretch>
            <a:fillRect/>
          </a:stretch>
        </p:blipFill>
        <p:spPr>
          <a:xfrm>
            <a:off x="1990724" y="0"/>
            <a:ext cx="5162551" cy="5162551"/>
          </a:xfrm>
          <a:prstGeom prst="rect">
            <a:avLst/>
          </a:prstGeom>
        </p:spPr>
      </p:pic>
      <p:sp>
        <p:nvSpPr>
          <p:cNvPr id="2" name="TextBox 1">
            <a:extLst>
              <a:ext uri="{FF2B5EF4-FFF2-40B4-BE49-F238E27FC236}">
                <a16:creationId xmlns:a16="http://schemas.microsoft.com/office/drawing/2014/main" id="{31D9713A-8105-1299-E6FC-E910241BDE1B}"/>
              </a:ext>
            </a:extLst>
          </p:cNvPr>
          <p:cNvSpPr txBox="1"/>
          <p:nvPr/>
        </p:nvSpPr>
        <p:spPr>
          <a:xfrm>
            <a:off x="76200" y="4857750"/>
            <a:ext cx="1066800" cy="246221"/>
          </a:xfrm>
          <a:prstGeom prst="rect">
            <a:avLst/>
          </a:prstGeom>
          <a:noFill/>
        </p:spPr>
        <p:txBody>
          <a:bodyPr wrap="square" rtlCol="0">
            <a:spAutoFit/>
          </a:bodyPr>
          <a:lstStyle/>
          <a:p>
            <a:r>
              <a:rPr lang="en-US" sz="1000" dirty="0"/>
              <a:t>Chua et al., 2020</a:t>
            </a:r>
          </a:p>
        </p:txBody>
      </p:sp>
    </p:spTree>
    <p:extLst>
      <p:ext uri="{BB962C8B-B14F-4D97-AF65-F5344CB8AC3E}">
        <p14:creationId xmlns:p14="http://schemas.microsoft.com/office/powerpoint/2010/main" val="4012262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55712-9425-316E-3511-FE173D1BA9D8}"/>
              </a:ext>
            </a:extLst>
          </p:cNvPr>
          <p:cNvSpPr>
            <a:spLocks noGrp="1"/>
          </p:cNvSpPr>
          <p:nvPr>
            <p:ph type="title"/>
          </p:nvPr>
        </p:nvSpPr>
        <p:spPr/>
        <p:txBody>
          <a:bodyPr/>
          <a:lstStyle/>
          <a:p>
            <a:r>
              <a:rPr lang="en-US" dirty="0"/>
              <a:t>Life After Brain Damage </a:t>
            </a:r>
          </a:p>
        </p:txBody>
      </p:sp>
      <p:sp>
        <p:nvSpPr>
          <p:cNvPr id="3" name="Content Placeholder 2">
            <a:extLst>
              <a:ext uri="{FF2B5EF4-FFF2-40B4-BE49-F238E27FC236}">
                <a16:creationId xmlns:a16="http://schemas.microsoft.com/office/drawing/2014/main" id="{9F675F77-D13D-B662-47E5-8B05DD6ABCB0}"/>
              </a:ext>
            </a:extLst>
          </p:cNvPr>
          <p:cNvSpPr>
            <a:spLocks noGrp="1"/>
          </p:cNvSpPr>
          <p:nvPr>
            <p:ph idx="1"/>
          </p:nvPr>
        </p:nvSpPr>
        <p:spPr/>
        <p:txBody>
          <a:bodyPr>
            <a:normAutofit lnSpcReduction="10000"/>
          </a:bodyPr>
          <a:lstStyle/>
          <a:p>
            <a:r>
              <a:rPr lang="en-US" dirty="0"/>
              <a:t>Recovery</a:t>
            </a:r>
          </a:p>
          <a:p>
            <a:pPr lvl="1"/>
            <a:r>
              <a:rPr lang="en-US" dirty="0"/>
              <a:t>Rehabilitation versus compensation</a:t>
            </a:r>
          </a:p>
          <a:p>
            <a:r>
              <a:rPr lang="en-US" dirty="0"/>
              <a:t>Adaptive versus maladaptive changes</a:t>
            </a:r>
          </a:p>
          <a:p>
            <a:r>
              <a:rPr lang="en-US" dirty="0"/>
              <a:t>Reactive synaptogenesis</a:t>
            </a:r>
          </a:p>
          <a:p>
            <a:r>
              <a:rPr lang="en-US" dirty="0"/>
              <a:t>Diaschisis </a:t>
            </a:r>
          </a:p>
          <a:p>
            <a:r>
              <a:rPr lang="en-US" dirty="0"/>
              <a:t>Cortical Excitability</a:t>
            </a:r>
          </a:p>
        </p:txBody>
      </p:sp>
      <p:sp>
        <p:nvSpPr>
          <p:cNvPr id="4" name="TextBox 3">
            <a:extLst>
              <a:ext uri="{FF2B5EF4-FFF2-40B4-BE49-F238E27FC236}">
                <a16:creationId xmlns:a16="http://schemas.microsoft.com/office/drawing/2014/main" id="{73B168E6-71FE-B1C1-57C2-414EFBA15297}"/>
              </a:ext>
            </a:extLst>
          </p:cNvPr>
          <p:cNvSpPr txBox="1"/>
          <p:nvPr/>
        </p:nvSpPr>
        <p:spPr>
          <a:xfrm>
            <a:off x="76200" y="4814014"/>
            <a:ext cx="1447800" cy="246221"/>
          </a:xfrm>
          <a:prstGeom prst="rect">
            <a:avLst/>
          </a:prstGeom>
          <a:noFill/>
        </p:spPr>
        <p:txBody>
          <a:bodyPr wrap="square" rtlCol="0">
            <a:spAutoFit/>
          </a:bodyPr>
          <a:lstStyle/>
          <a:p>
            <a:r>
              <a:rPr lang="en-US" sz="1000" dirty="0" err="1"/>
              <a:t>Kleim</a:t>
            </a:r>
            <a:r>
              <a:rPr lang="en-US" sz="1000" dirty="0"/>
              <a:t> et al., 2008</a:t>
            </a:r>
          </a:p>
        </p:txBody>
      </p:sp>
    </p:spTree>
    <p:extLst>
      <p:ext uri="{BB962C8B-B14F-4D97-AF65-F5344CB8AC3E}">
        <p14:creationId xmlns:p14="http://schemas.microsoft.com/office/powerpoint/2010/main" val="3550826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a:t>Designation Statement</a:t>
            </a:r>
          </a:p>
        </p:txBody>
      </p:sp>
      <p:sp>
        <p:nvSpPr>
          <p:cNvPr id="5123" name="Content Placeholder 2"/>
          <p:cNvSpPr>
            <a:spLocks noGrp="1"/>
          </p:cNvSpPr>
          <p:nvPr>
            <p:ph idx="1"/>
          </p:nvPr>
        </p:nvSpPr>
        <p:spPr/>
        <p:txBody>
          <a:bodyPr>
            <a:normAutofit fontScale="55000" lnSpcReduction="20000"/>
          </a:bodyPr>
          <a:lstStyle/>
          <a:p>
            <a:r>
              <a:rPr lang="en-US" altLang="en-US" dirty="0"/>
              <a:t>It is St. Luke’s University Health Network policy to ensure balance, independence, objectivity and scientific rigor in all of our sponsored educational programs.  Faculty and all others who have the ability to control the content of continuing medical education activities sponsored by the St. Luke’s Hospital &amp; Health Network are expected to disclose to the audience whether they do or do not have any real or apparent conflict(s) of interest or other relationships related to the content of their presentation(s).</a:t>
            </a:r>
          </a:p>
          <a:p>
            <a:endParaRPr lang="en-US" altLang="en-US" dirty="0"/>
          </a:p>
          <a:p>
            <a:r>
              <a:rPr lang="en-US" altLang="en-US" dirty="0"/>
              <a:t>The St. Luke’s University Health Network is accredited by the Pennsylvania Medical Society to provide continuing medical education for physicians.</a:t>
            </a:r>
          </a:p>
          <a:p>
            <a:endParaRPr lang="en-US" altLang="en-US" dirty="0"/>
          </a:p>
          <a:p>
            <a:r>
              <a:rPr lang="en-US" altLang="en-US" dirty="0"/>
              <a:t>The St. </a:t>
            </a:r>
            <a:r>
              <a:rPr lang="en-US" altLang="en-US"/>
              <a:t>Luke’s University Health </a:t>
            </a:r>
            <a:r>
              <a:rPr lang="en-US" altLang="en-US" dirty="0"/>
              <a:t>Network designates this live educational activity for a maximum of  1  AMA PRA Category 1 Credits™.  Physicians should only claim credits commensurate to the extent of their participation on the activity.</a:t>
            </a:r>
          </a:p>
          <a:p>
            <a:endParaRPr lang="en-US" altLang="en-US" dirty="0"/>
          </a:p>
        </p:txBody>
      </p:sp>
    </p:spTree>
    <p:extLst>
      <p:ext uri="{BB962C8B-B14F-4D97-AF65-F5344CB8AC3E}">
        <p14:creationId xmlns:p14="http://schemas.microsoft.com/office/powerpoint/2010/main" val="2822806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2ACB-CC38-0ABA-CBF3-8A711EB3803C}"/>
              </a:ext>
            </a:extLst>
          </p:cNvPr>
          <p:cNvSpPr>
            <a:spLocks noGrp="1"/>
          </p:cNvSpPr>
          <p:nvPr>
            <p:ph type="title"/>
          </p:nvPr>
        </p:nvSpPr>
        <p:spPr/>
        <p:txBody>
          <a:bodyPr>
            <a:normAutofit/>
          </a:bodyPr>
          <a:lstStyle/>
          <a:p>
            <a:r>
              <a:rPr lang="en-US" sz="2800" dirty="0"/>
              <a:t>Stroke, Incomplete Spinal Cord Injury, and Brain Injury   </a:t>
            </a:r>
          </a:p>
        </p:txBody>
      </p:sp>
      <p:pic>
        <p:nvPicPr>
          <p:cNvPr id="5" name="Picture 4">
            <a:extLst>
              <a:ext uri="{FF2B5EF4-FFF2-40B4-BE49-F238E27FC236}">
                <a16:creationId xmlns:a16="http://schemas.microsoft.com/office/drawing/2014/main" id="{87B500F1-2991-1511-9552-0DF7113A9FC0}"/>
              </a:ext>
            </a:extLst>
          </p:cNvPr>
          <p:cNvPicPr>
            <a:picLocks noChangeAspect="1"/>
          </p:cNvPicPr>
          <p:nvPr/>
        </p:nvPicPr>
        <p:blipFill>
          <a:blip r:embed="rId2"/>
          <a:stretch>
            <a:fillRect/>
          </a:stretch>
        </p:blipFill>
        <p:spPr>
          <a:xfrm>
            <a:off x="1378943" y="1063625"/>
            <a:ext cx="6386113" cy="3330229"/>
          </a:xfrm>
          <a:prstGeom prst="rect">
            <a:avLst/>
          </a:prstGeom>
        </p:spPr>
      </p:pic>
      <p:sp>
        <p:nvSpPr>
          <p:cNvPr id="3" name="TextBox 2">
            <a:extLst>
              <a:ext uri="{FF2B5EF4-FFF2-40B4-BE49-F238E27FC236}">
                <a16:creationId xmlns:a16="http://schemas.microsoft.com/office/drawing/2014/main" id="{D5572329-56EF-638F-D32B-3C87C7AA9FC7}"/>
              </a:ext>
            </a:extLst>
          </p:cNvPr>
          <p:cNvSpPr txBox="1"/>
          <p:nvPr/>
        </p:nvSpPr>
        <p:spPr>
          <a:xfrm>
            <a:off x="76200" y="4814014"/>
            <a:ext cx="1447800" cy="246221"/>
          </a:xfrm>
          <a:prstGeom prst="rect">
            <a:avLst/>
          </a:prstGeom>
          <a:noFill/>
        </p:spPr>
        <p:txBody>
          <a:bodyPr wrap="square" rtlCol="0">
            <a:spAutoFit/>
          </a:bodyPr>
          <a:lstStyle/>
          <a:p>
            <a:r>
              <a:rPr lang="en-US" sz="1000" dirty="0"/>
              <a:t>Hornby et al., 2020</a:t>
            </a:r>
          </a:p>
        </p:txBody>
      </p:sp>
    </p:spTree>
    <p:extLst>
      <p:ext uri="{BB962C8B-B14F-4D97-AF65-F5344CB8AC3E}">
        <p14:creationId xmlns:p14="http://schemas.microsoft.com/office/powerpoint/2010/main" val="1060124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649A5-711E-5EBA-F324-E21ECB9C2560}"/>
              </a:ext>
            </a:extLst>
          </p:cNvPr>
          <p:cNvSpPr>
            <a:spLocks noGrp="1"/>
          </p:cNvSpPr>
          <p:nvPr>
            <p:ph type="title"/>
          </p:nvPr>
        </p:nvSpPr>
        <p:spPr/>
        <p:txBody>
          <a:bodyPr>
            <a:noAutofit/>
          </a:bodyPr>
          <a:lstStyle/>
          <a:p>
            <a:r>
              <a:rPr lang="en-US" sz="2800" dirty="0"/>
              <a:t>Stroke, Incomplete Spinal Cord Injury, and Brain Injury  </a:t>
            </a:r>
          </a:p>
        </p:txBody>
      </p:sp>
      <p:pic>
        <p:nvPicPr>
          <p:cNvPr id="5" name="Picture 4">
            <a:extLst>
              <a:ext uri="{FF2B5EF4-FFF2-40B4-BE49-F238E27FC236}">
                <a16:creationId xmlns:a16="http://schemas.microsoft.com/office/drawing/2014/main" id="{B1F34DE1-8CE1-681A-6FF4-A5919E348F0E}"/>
              </a:ext>
            </a:extLst>
          </p:cNvPr>
          <p:cNvPicPr>
            <a:picLocks noChangeAspect="1"/>
          </p:cNvPicPr>
          <p:nvPr/>
        </p:nvPicPr>
        <p:blipFill>
          <a:blip r:embed="rId2"/>
          <a:stretch>
            <a:fillRect/>
          </a:stretch>
        </p:blipFill>
        <p:spPr>
          <a:xfrm>
            <a:off x="417791" y="1200150"/>
            <a:ext cx="8308418" cy="2903313"/>
          </a:xfrm>
          <a:prstGeom prst="rect">
            <a:avLst/>
          </a:prstGeom>
        </p:spPr>
      </p:pic>
      <p:sp>
        <p:nvSpPr>
          <p:cNvPr id="3" name="TextBox 2">
            <a:extLst>
              <a:ext uri="{FF2B5EF4-FFF2-40B4-BE49-F238E27FC236}">
                <a16:creationId xmlns:a16="http://schemas.microsoft.com/office/drawing/2014/main" id="{F1E44D37-94B2-6EB4-2E1F-64F5AC21E0E1}"/>
              </a:ext>
            </a:extLst>
          </p:cNvPr>
          <p:cNvSpPr txBox="1"/>
          <p:nvPr/>
        </p:nvSpPr>
        <p:spPr>
          <a:xfrm>
            <a:off x="76200" y="4814014"/>
            <a:ext cx="1447800" cy="246221"/>
          </a:xfrm>
          <a:prstGeom prst="rect">
            <a:avLst/>
          </a:prstGeom>
          <a:noFill/>
        </p:spPr>
        <p:txBody>
          <a:bodyPr wrap="square" rtlCol="0">
            <a:spAutoFit/>
          </a:bodyPr>
          <a:lstStyle/>
          <a:p>
            <a:r>
              <a:rPr lang="en-US" sz="1000" dirty="0"/>
              <a:t>Hornby et al., 2020</a:t>
            </a:r>
          </a:p>
        </p:txBody>
      </p:sp>
    </p:spTree>
    <p:extLst>
      <p:ext uri="{BB962C8B-B14F-4D97-AF65-F5344CB8AC3E}">
        <p14:creationId xmlns:p14="http://schemas.microsoft.com/office/powerpoint/2010/main" val="1369760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79085-964B-6D6D-9085-5931B5004531}"/>
              </a:ext>
            </a:extLst>
          </p:cNvPr>
          <p:cNvSpPr>
            <a:spLocks noGrp="1"/>
          </p:cNvSpPr>
          <p:nvPr>
            <p:ph type="title"/>
          </p:nvPr>
        </p:nvSpPr>
        <p:spPr/>
        <p:txBody>
          <a:bodyPr>
            <a:normAutofit/>
          </a:bodyPr>
          <a:lstStyle/>
          <a:p>
            <a:r>
              <a:rPr lang="en-US" sz="3600" dirty="0"/>
              <a:t>Neuroplasticity and Parkinson’s Disease </a:t>
            </a:r>
          </a:p>
        </p:txBody>
      </p:sp>
      <p:pic>
        <p:nvPicPr>
          <p:cNvPr id="5" name="Picture 4">
            <a:extLst>
              <a:ext uri="{FF2B5EF4-FFF2-40B4-BE49-F238E27FC236}">
                <a16:creationId xmlns:a16="http://schemas.microsoft.com/office/drawing/2014/main" id="{1CEBC193-1CD9-2F2B-EC4B-4A3333BCB7E6}"/>
              </a:ext>
            </a:extLst>
          </p:cNvPr>
          <p:cNvPicPr>
            <a:picLocks noChangeAspect="1"/>
          </p:cNvPicPr>
          <p:nvPr/>
        </p:nvPicPr>
        <p:blipFill>
          <a:blip r:embed="rId2"/>
          <a:stretch>
            <a:fillRect/>
          </a:stretch>
        </p:blipFill>
        <p:spPr>
          <a:xfrm>
            <a:off x="868726" y="1352550"/>
            <a:ext cx="7406548" cy="2895600"/>
          </a:xfrm>
          <a:prstGeom prst="rect">
            <a:avLst/>
          </a:prstGeom>
        </p:spPr>
      </p:pic>
      <p:sp>
        <p:nvSpPr>
          <p:cNvPr id="3" name="TextBox 2">
            <a:extLst>
              <a:ext uri="{FF2B5EF4-FFF2-40B4-BE49-F238E27FC236}">
                <a16:creationId xmlns:a16="http://schemas.microsoft.com/office/drawing/2014/main" id="{FB021583-B922-90B6-9D1C-CA53040AD828}"/>
              </a:ext>
            </a:extLst>
          </p:cNvPr>
          <p:cNvSpPr txBox="1"/>
          <p:nvPr/>
        </p:nvSpPr>
        <p:spPr>
          <a:xfrm>
            <a:off x="76200" y="4814014"/>
            <a:ext cx="1447800" cy="246221"/>
          </a:xfrm>
          <a:prstGeom prst="rect">
            <a:avLst/>
          </a:prstGeom>
          <a:noFill/>
        </p:spPr>
        <p:txBody>
          <a:bodyPr wrap="square" rtlCol="0">
            <a:spAutoFit/>
          </a:bodyPr>
          <a:lstStyle/>
          <a:p>
            <a:r>
              <a:rPr lang="en-US" sz="1000" dirty="0"/>
              <a:t>Osborne et al., 2022</a:t>
            </a:r>
          </a:p>
        </p:txBody>
      </p:sp>
    </p:spTree>
    <p:extLst>
      <p:ext uri="{BB962C8B-B14F-4D97-AF65-F5344CB8AC3E}">
        <p14:creationId xmlns:p14="http://schemas.microsoft.com/office/powerpoint/2010/main" val="3224566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981E85-86D8-321E-5E1C-A1AB9BA78620}"/>
              </a:ext>
            </a:extLst>
          </p:cNvPr>
          <p:cNvPicPr>
            <a:picLocks noChangeAspect="1"/>
          </p:cNvPicPr>
          <p:nvPr/>
        </p:nvPicPr>
        <p:blipFill>
          <a:blip r:embed="rId3"/>
          <a:stretch>
            <a:fillRect/>
          </a:stretch>
        </p:blipFill>
        <p:spPr>
          <a:xfrm>
            <a:off x="1148715" y="0"/>
            <a:ext cx="6846569" cy="5152101"/>
          </a:xfrm>
          <a:prstGeom prst="rect">
            <a:avLst/>
          </a:prstGeom>
        </p:spPr>
      </p:pic>
      <p:sp>
        <p:nvSpPr>
          <p:cNvPr id="2" name="TextBox 1">
            <a:extLst>
              <a:ext uri="{FF2B5EF4-FFF2-40B4-BE49-F238E27FC236}">
                <a16:creationId xmlns:a16="http://schemas.microsoft.com/office/drawing/2014/main" id="{96837C8D-618E-4A5A-569A-7B9EB433E6EB}"/>
              </a:ext>
            </a:extLst>
          </p:cNvPr>
          <p:cNvSpPr txBox="1"/>
          <p:nvPr/>
        </p:nvSpPr>
        <p:spPr>
          <a:xfrm>
            <a:off x="-76200" y="4916329"/>
            <a:ext cx="1295400" cy="246221"/>
          </a:xfrm>
          <a:prstGeom prst="rect">
            <a:avLst/>
          </a:prstGeom>
          <a:noFill/>
        </p:spPr>
        <p:txBody>
          <a:bodyPr wrap="square" rtlCol="0">
            <a:spAutoFit/>
          </a:bodyPr>
          <a:lstStyle/>
          <a:p>
            <a:r>
              <a:rPr lang="en-US" sz="1000" dirty="0"/>
              <a:t>Osborne et al., 2022</a:t>
            </a:r>
          </a:p>
        </p:txBody>
      </p:sp>
    </p:spTree>
    <p:extLst>
      <p:ext uri="{BB962C8B-B14F-4D97-AF65-F5344CB8AC3E}">
        <p14:creationId xmlns:p14="http://schemas.microsoft.com/office/powerpoint/2010/main" val="2097450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F216-F460-3964-F58D-E5637FC38B00}"/>
              </a:ext>
            </a:extLst>
          </p:cNvPr>
          <p:cNvSpPr>
            <a:spLocks noGrp="1"/>
          </p:cNvSpPr>
          <p:nvPr>
            <p:ph type="title"/>
          </p:nvPr>
        </p:nvSpPr>
        <p:spPr/>
        <p:txBody>
          <a:bodyPr>
            <a:normAutofit fontScale="90000"/>
          </a:bodyPr>
          <a:lstStyle/>
          <a:p>
            <a:r>
              <a:rPr lang="en-US" dirty="0"/>
              <a:t>Neuroplasticity and Multiple Sclerosis </a:t>
            </a:r>
          </a:p>
        </p:txBody>
      </p:sp>
      <p:pic>
        <p:nvPicPr>
          <p:cNvPr id="5" name="Picture 4">
            <a:extLst>
              <a:ext uri="{FF2B5EF4-FFF2-40B4-BE49-F238E27FC236}">
                <a16:creationId xmlns:a16="http://schemas.microsoft.com/office/drawing/2014/main" id="{907E2E35-C31D-AC37-8833-415727752375}"/>
              </a:ext>
            </a:extLst>
          </p:cNvPr>
          <p:cNvPicPr>
            <a:picLocks noChangeAspect="1"/>
          </p:cNvPicPr>
          <p:nvPr/>
        </p:nvPicPr>
        <p:blipFill>
          <a:blip r:embed="rId2"/>
          <a:stretch>
            <a:fillRect/>
          </a:stretch>
        </p:blipFill>
        <p:spPr>
          <a:xfrm>
            <a:off x="1943100" y="1059834"/>
            <a:ext cx="5257800" cy="4083666"/>
          </a:xfrm>
          <a:prstGeom prst="rect">
            <a:avLst/>
          </a:prstGeom>
        </p:spPr>
      </p:pic>
      <p:sp>
        <p:nvSpPr>
          <p:cNvPr id="3" name="TextBox 2">
            <a:extLst>
              <a:ext uri="{FF2B5EF4-FFF2-40B4-BE49-F238E27FC236}">
                <a16:creationId xmlns:a16="http://schemas.microsoft.com/office/drawing/2014/main" id="{2D901D69-498B-D7E0-85A7-D4047B9644BC}"/>
              </a:ext>
            </a:extLst>
          </p:cNvPr>
          <p:cNvSpPr txBox="1"/>
          <p:nvPr/>
        </p:nvSpPr>
        <p:spPr>
          <a:xfrm>
            <a:off x="76200" y="4814014"/>
            <a:ext cx="1447800" cy="246221"/>
          </a:xfrm>
          <a:prstGeom prst="rect">
            <a:avLst/>
          </a:prstGeom>
          <a:noFill/>
        </p:spPr>
        <p:txBody>
          <a:bodyPr wrap="square" rtlCol="0">
            <a:spAutoFit/>
          </a:bodyPr>
          <a:lstStyle/>
          <a:p>
            <a:r>
              <a:rPr lang="en-US" sz="1000" dirty="0" err="1"/>
              <a:t>Karpatkin</a:t>
            </a:r>
            <a:r>
              <a:rPr lang="en-US" sz="1000" dirty="0"/>
              <a:t> et al., 2020</a:t>
            </a:r>
          </a:p>
        </p:txBody>
      </p:sp>
    </p:spTree>
    <p:extLst>
      <p:ext uri="{BB962C8B-B14F-4D97-AF65-F5344CB8AC3E}">
        <p14:creationId xmlns:p14="http://schemas.microsoft.com/office/powerpoint/2010/main" val="1191385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54332-AD34-DBE1-4870-AD1248230472}"/>
              </a:ext>
            </a:extLst>
          </p:cNvPr>
          <p:cNvSpPr>
            <a:spLocks noGrp="1"/>
          </p:cNvSpPr>
          <p:nvPr>
            <p:ph type="title"/>
          </p:nvPr>
        </p:nvSpPr>
        <p:spPr/>
        <p:txBody>
          <a:bodyPr/>
          <a:lstStyle/>
          <a:p>
            <a:r>
              <a:rPr lang="en-US" dirty="0"/>
              <a:t>Neuroplasticity and Sports </a:t>
            </a:r>
          </a:p>
        </p:txBody>
      </p:sp>
      <p:pic>
        <p:nvPicPr>
          <p:cNvPr id="5" name="Picture 4">
            <a:extLst>
              <a:ext uri="{FF2B5EF4-FFF2-40B4-BE49-F238E27FC236}">
                <a16:creationId xmlns:a16="http://schemas.microsoft.com/office/drawing/2014/main" id="{A5C33B2C-2E4B-5D0A-D2EF-8E5E3C5D6EC8}"/>
              </a:ext>
            </a:extLst>
          </p:cNvPr>
          <p:cNvPicPr>
            <a:picLocks noChangeAspect="1"/>
          </p:cNvPicPr>
          <p:nvPr/>
        </p:nvPicPr>
        <p:blipFill>
          <a:blip r:embed="rId2"/>
          <a:stretch>
            <a:fillRect/>
          </a:stretch>
        </p:blipFill>
        <p:spPr>
          <a:xfrm>
            <a:off x="885690" y="1200150"/>
            <a:ext cx="7372619" cy="2994279"/>
          </a:xfrm>
          <a:prstGeom prst="rect">
            <a:avLst/>
          </a:prstGeom>
        </p:spPr>
      </p:pic>
      <p:sp>
        <p:nvSpPr>
          <p:cNvPr id="3" name="TextBox 2">
            <a:extLst>
              <a:ext uri="{FF2B5EF4-FFF2-40B4-BE49-F238E27FC236}">
                <a16:creationId xmlns:a16="http://schemas.microsoft.com/office/drawing/2014/main" id="{64164D80-B9A5-DBD2-7031-05404144BDF1}"/>
              </a:ext>
            </a:extLst>
          </p:cNvPr>
          <p:cNvSpPr txBox="1"/>
          <p:nvPr/>
        </p:nvSpPr>
        <p:spPr>
          <a:xfrm>
            <a:off x="76200" y="4814014"/>
            <a:ext cx="1447800" cy="246221"/>
          </a:xfrm>
          <a:prstGeom prst="rect">
            <a:avLst/>
          </a:prstGeom>
          <a:noFill/>
        </p:spPr>
        <p:txBody>
          <a:bodyPr wrap="square" rtlCol="0">
            <a:spAutoFit/>
          </a:bodyPr>
          <a:lstStyle/>
          <a:p>
            <a:r>
              <a:rPr lang="en-US" sz="1000" dirty="0"/>
              <a:t>Wulf and Su, 2007</a:t>
            </a:r>
          </a:p>
        </p:txBody>
      </p:sp>
    </p:spTree>
    <p:extLst>
      <p:ext uri="{BB962C8B-B14F-4D97-AF65-F5344CB8AC3E}">
        <p14:creationId xmlns:p14="http://schemas.microsoft.com/office/powerpoint/2010/main" val="2965634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111D-8A26-5A8F-596C-AEC40A72728E}"/>
              </a:ext>
            </a:extLst>
          </p:cNvPr>
          <p:cNvSpPr>
            <a:spLocks noGrp="1"/>
          </p:cNvSpPr>
          <p:nvPr>
            <p:ph type="title"/>
          </p:nvPr>
        </p:nvSpPr>
        <p:spPr/>
        <p:txBody>
          <a:bodyPr/>
          <a:lstStyle/>
          <a:p>
            <a:r>
              <a:rPr lang="en-US" dirty="0"/>
              <a:t>Neuroplasticity and Sports </a:t>
            </a:r>
          </a:p>
        </p:txBody>
      </p:sp>
      <p:pic>
        <p:nvPicPr>
          <p:cNvPr id="5" name="Picture 4">
            <a:extLst>
              <a:ext uri="{FF2B5EF4-FFF2-40B4-BE49-F238E27FC236}">
                <a16:creationId xmlns:a16="http://schemas.microsoft.com/office/drawing/2014/main" id="{ACDA4FCA-213E-118E-1279-0BE1A84AD7A2}"/>
              </a:ext>
            </a:extLst>
          </p:cNvPr>
          <p:cNvPicPr>
            <a:picLocks noChangeAspect="1"/>
          </p:cNvPicPr>
          <p:nvPr/>
        </p:nvPicPr>
        <p:blipFill>
          <a:blip r:embed="rId2"/>
          <a:stretch>
            <a:fillRect/>
          </a:stretch>
        </p:blipFill>
        <p:spPr>
          <a:xfrm>
            <a:off x="2499293" y="1200150"/>
            <a:ext cx="4145414" cy="3576436"/>
          </a:xfrm>
          <a:prstGeom prst="rect">
            <a:avLst/>
          </a:prstGeom>
        </p:spPr>
      </p:pic>
      <p:sp>
        <p:nvSpPr>
          <p:cNvPr id="3" name="TextBox 2">
            <a:extLst>
              <a:ext uri="{FF2B5EF4-FFF2-40B4-BE49-F238E27FC236}">
                <a16:creationId xmlns:a16="http://schemas.microsoft.com/office/drawing/2014/main" id="{5AC7A585-3938-2879-0C36-9FD790955868}"/>
              </a:ext>
            </a:extLst>
          </p:cNvPr>
          <p:cNvSpPr txBox="1"/>
          <p:nvPr/>
        </p:nvSpPr>
        <p:spPr>
          <a:xfrm>
            <a:off x="76200" y="4814014"/>
            <a:ext cx="1447800" cy="246221"/>
          </a:xfrm>
          <a:prstGeom prst="rect">
            <a:avLst/>
          </a:prstGeom>
          <a:noFill/>
        </p:spPr>
        <p:txBody>
          <a:bodyPr wrap="square" rtlCol="0">
            <a:spAutoFit/>
          </a:bodyPr>
          <a:lstStyle/>
          <a:p>
            <a:r>
              <a:rPr lang="en-US" sz="1000" dirty="0"/>
              <a:t>Wulf et al., 2007</a:t>
            </a:r>
          </a:p>
        </p:txBody>
      </p:sp>
    </p:spTree>
    <p:extLst>
      <p:ext uri="{BB962C8B-B14F-4D97-AF65-F5344CB8AC3E}">
        <p14:creationId xmlns:p14="http://schemas.microsoft.com/office/powerpoint/2010/main" val="3736519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79D2-83DB-F742-F6E2-27D694A21B4D}"/>
              </a:ext>
            </a:extLst>
          </p:cNvPr>
          <p:cNvSpPr>
            <a:spLocks noGrp="1"/>
          </p:cNvSpPr>
          <p:nvPr>
            <p:ph type="title"/>
          </p:nvPr>
        </p:nvSpPr>
        <p:spPr/>
        <p:txBody>
          <a:bodyPr/>
          <a:lstStyle/>
          <a:p>
            <a:r>
              <a:rPr lang="en-US" dirty="0"/>
              <a:t>Neuroplasticity and Geriatrics </a:t>
            </a:r>
          </a:p>
        </p:txBody>
      </p:sp>
      <p:pic>
        <p:nvPicPr>
          <p:cNvPr id="5" name="Picture 4">
            <a:extLst>
              <a:ext uri="{FF2B5EF4-FFF2-40B4-BE49-F238E27FC236}">
                <a16:creationId xmlns:a16="http://schemas.microsoft.com/office/drawing/2014/main" id="{657E0873-23A8-F998-33F6-DB92258C5960}"/>
              </a:ext>
            </a:extLst>
          </p:cNvPr>
          <p:cNvPicPr>
            <a:picLocks noChangeAspect="1"/>
          </p:cNvPicPr>
          <p:nvPr/>
        </p:nvPicPr>
        <p:blipFill>
          <a:blip r:embed="rId2"/>
          <a:stretch>
            <a:fillRect/>
          </a:stretch>
        </p:blipFill>
        <p:spPr>
          <a:xfrm>
            <a:off x="1710291" y="1092200"/>
            <a:ext cx="5687252" cy="3994150"/>
          </a:xfrm>
          <a:prstGeom prst="rect">
            <a:avLst/>
          </a:prstGeom>
        </p:spPr>
      </p:pic>
      <p:sp>
        <p:nvSpPr>
          <p:cNvPr id="3" name="TextBox 2">
            <a:extLst>
              <a:ext uri="{FF2B5EF4-FFF2-40B4-BE49-F238E27FC236}">
                <a16:creationId xmlns:a16="http://schemas.microsoft.com/office/drawing/2014/main" id="{A0A108AD-F63F-2582-8A1D-2FFF5A739E39}"/>
              </a:ext>
            </a:extLst>
          </p:cNvPr>
          <p:cNvSpPr txBox="1"/>
          <p:nvPr/>
        </p:nvSpPr>
        <p:spPr>
          <a:xfrm>
            <a:off x="76200" y="4814014"/>
            <a:ext cx="1447800" cy="246221"/>
          </a:xfrm>
          <a:prstGeom prst="rect">
            <a:avLst/>
          </a:prstGeom>
          <a:noFill/>
        </p:spPr>
        <p:txBody>
          <a:bodyPr wrap="square" rtlCol="0">
            <a:spAutoFit/>
          </a:bodyPr>
          <a:lstStyle/>
          <a:p>
            <a:r>
              <a:rPr lang="en-US" sz="1000" dirty="0" err="1"/>
              <a:t>Khalaji</a:t>
            </a:r>
            <a:r>
              <a:rPr lang="en-US" sz="1000" dirty="0"/>
              <a:t> et al., 2024</a:t>
            </a:r>
          </a:p>
        </p:txBody>
      </p:sp>
    </p:spTree>
    <p:extLst>
      <p:ext uri="{BB962C8B-B14F-4D97-AF65-F5344CB8AC3E}">
        <p14:creationId xmlns:p14="http://schemas.microsoft.com/office/powerpoint/2010/main" val="3169677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8253F-BB8F-FF1C-3B23-0E6C4A5BC174}"/>
              </a:ext>
            </a:extLst>
          </p:cNvPr>
          <p:cNvSpPr>
            <a:spLocks noGrp="1"/>
          </p:cNvSpPr>
          <p:nvPr>
            <p:ph type="title"/>
          </p:nvPr>
        </p:nvSpPr>
        <p:spPr/>
        <p:txBody>
          <a:bodyPr>
            <a:normAutofit fontScale="90000"/>
          </a:bodyPr>
          <a:lstStyle/>
          <a:p>
            <a:r>
              <a:rPr lang="en-US" dirty="0"/>
              <a:t>Neuroplasticity: Behavioral Influences</a:t>
            </a:r>
          </a:p>
        </p:txBody>
      </p:sp>
      <p:sp>
        <p:nvSpPr>
          <p:cNvPr id="3" name="Content Placeholder 2">
            <a:extLst>
              <a:ext uri="{FF2B5EF4-FFF2-40B4-BE49-F238E27FC236}">
                <a16:creationId xmlns:a16="http://schemas.microsoft.com/office/drawing/2014/main" id="{F436326B-3111-8689-EA09-1B1B1937BD3F}"/>
              </a:ext>
            </a:extLst>
          </p:cNvPr>
          <p:cNvSpPr>
            <a:spLocks noGrp="1"/>
          </p:cNvSpPr>
          <p:nvPr>
            <p:ph idx="1"/>
          </p:nvPr>
        </p:nvSpPr>
        <p:spPr/>
        <p:txBody>
          <a:bodyPr/>
          <a:lstStyle/>
          <a:p>
            <a:r>
              <a:rPr lang="en-US" dirty="0"/>
              <a:t>Life context</a:t>
            </a:r>
          </a:p>
          <a:p>
            <a:r>
              <a:rPr lang="en-US" dirty="0"/>
              <a:t>Motivational interviewing</a:t>
            </a:r>
          </a:p>
          <a:p>
            <a:r>
              <a:rPr lang="en-US" dirty="0"/>
              <a:t>Music as a motivator</a:t>
            </a:r>
          </a:p>
          <a:p>
            <a:r>
              <a:rPr lang="en-US" dirty="0"/>
              <a:t>What is your patient telling you?</a:t>
            </a:r>
          </a:p>
          <a:p>
            <a:pPr lvl="1"/>
            <a:r>
              <a:rPr lang="en-US" dirty="0"/>
              <a:t>Prioritize addressing their concerns first</a:t>
            </a:r>
          </a:p>
          <a:p>
            <a:endParaRPr lang="en-US" dirty="0"/>
          </a:p>
        </p:txBody>
      </p:sp>
    </p:spTree>
    <p:extLst>
      <p:ext uri="{BB962C8B-B14F-4D97-AF65-F5344CB8AC3E}">
        <p14:creationId xmlns:p14="http://schemas.microsoft.com/office/powerpoint/2010/main" val="602192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2D72A-AE4E-33AA-6BAB-C2F3C61FA91B}"/>
              </a:ext>
            </a:extLst>
          </p:cNvPr>
          <p:cNvSpPr>
            <a:spLocks noGrp="1"/>
          </p:cNvSpPr>
          <p:nvPr>
            <p:ph type="title"/>
          </p:nvPr>
        </p:nvSpPr>
        <p:spPr/>
        <p:txBody>
          <a:bodyPr/>
          <a:lstStyle/>
          <a:p>
            <a:r>
              <a:rPr lang="en-US" dirty="0"/>
              <a:t>Thank you!</a:t>
            </a:r>
          </a:p>
        </p:txBody>
      </p:sp>
      <p:pic>
        <p:nvPicPr>
          <p:cNvPr id="4" name="Picture 3">
            <a:extLst>
              <a:ext uri="{FF2B5EF4-FFF2-40B4-BE49-F238E27FC236}">
                <a16:creationId xmlns:a16="http://schemas.microsoft.com/office/drawing/2014/main" id="{D66E1D68-39D5-6AB6-2E02-7AC55F5CBEB9}"/>
              </a:ext>
            </a:extLst>
          </p:cNvPr>
          <p:cNvPicPr>
            <a:picLocks noChangeAspect="1"/>
          </p:cNvPicPr>
          <p:nvPr/>
        </p:nvPicPr>
        <p:blipFill>
          <a:blip r:embed="rId2"/>
          <a:stretch>
            <a:fillRect/>
          </a:stretch>
        </p:blipFill>
        <p:spPr>
          <a:xfrm>
            <a:off x="1593056" y="1352550"/>
            <a:ext cx="5957888" cy="3090191"/>
          </a:xfrm>
          <a:prstGeom prst="rect">
            <a:avLst/>
          </a:prstGeom>
        </p:spPr>
      </p:pic>
    </p:spTree>
    <p:extLst>
      <p:ext uri="{BB962C8B-B14F-4D97-AF65-F5344CB8AC3E}">
        <p14:creationId xmlns:p14="http://schemas.microsoft.com/office/powerpoint/2010/main" val="3838958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Disclosure Information</a:t>
            </a:r>
            <a:endParaRPr lang="en-US" dirty="0"/>
          </a:p>
        </p:txBody>
      </p:sp>
      <p:sp>
        <p:nvSpPr>
          <p:cNvPr id="3" name="Content Placeholder 2"/>
          <p:cNvSpPr>
            <a:spLocks noGrp="1"/>
          </p:cNvSpPr>
          <p:nvPr>
            <p:ph idx="1"/>
          </p:nvPr>
        </p:nvSpPr>
        <p:spPr/>
        <p:txBody>
          <a:bodyPr/>
          <a:lstStyle/>
          <a:p>
            <a:r>
              <a:rPr lang="en-US" dirty="0"/>
              <a:t>The Planners involved in this activity have no relevant financial relationships to disclose.</a:t>
            </a:r>
          </a:p>
          <a:p>
            <a:r>
              <a:rPr lang="en-US" dirty="0"/>
              <a:t>The Faculty/Presenters involved in this activity have no relevant financial relationships to disclose.</a:t>
            </a:r>
          </a:p>
        </p:txBody>
      </p:sp>
    </p:spTree>
    <p:extLst>
      <p:ext uri="{BB962C8B-B14F-4D97-AF65-F5344CB8AC3E}">
        <p14:creationId xmlns:p14="http://schemas.microsoft.com/office/powerpoint/2010/main" val="4152239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28E1F-7977-2B55-F77A-87FB0F1D9152}"/>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6BF9293-CD82-0AF9-D2EC-AAC5E86EB9DC}"/>
              </a:ext>
            </a:extLst>
          </p:cNvPr>
          <p:cNvSpPr>
            <a:spLocks noGrp="1"/>
          </p:cNvSpPr>
          <p:nvPr>
            <p:ph idx="1"/>
          </p:nvPr>
        </p:nvSpPr>
        <p:spPr/>
        <p:txBody>
          <a:bodyPr>
            <a:normAutofit fontScale="62500" lnSpcReduction="20000"/>
          </a:bodyPr>
          <a:lstStyle/>
          <a:p>
            <a:pPr algn="l" rtl="0" fontAlgn="base">
              <a:buFont typeface="+mj-lt"/>
              <a:buAutoNum type="arabicPeriod"/>
            </a:pPr>
            <a:r>
              <a:rPr lang="en-US" sz="1800" b="0" i="0" dirty="0" err="1">
                <a:solidFill>
                  <a:srgbClr val="212121"/>
                </a:solidFill>
                <a:effectLst/>
                <a:latin typeface="Calibri" panose="020F0502020204030204" pitchFamily="34" charset="0"/>
              </a:rPr>
              <a:t>Kleim</a:t>
            </a:r>
            <a:r>
              <a:rPr lang="en-US" sz="1800" b="0" i="0" dirty="0">
                <a:solidFill>
                  <a:srgbClr val="212121"/>
                </a:solidFill>
                <a:effectLst/>
                <a:latin typeface="Calibri" panose="020F0502020204030204" pitchFamily="34" charset="0"/>
              </a:rPr>
              <a:t> JA, Jones TA. Principles of experience-dependent neural plasticity: implications for rehabilitation after brain damage. </a:t>
            </a:r>
            <a:r>
              <a:rPr lang="en-US" sz="1800" b="0" i="1" dirty="0">
                <a:solidFill>
                  <a:srgbClr val="212121"/>
                </a:solidFill>
                <a:effectLst/>
                <a:latin typeface="Calibri" panose="020F0502020204030204" pitchFamily="34" charset="0"/>
              </a:rPr>
              <a:t>J Speech Lang Hear Res</a:t>
            </a:r>
            <a:r>
              <a:rPr lang="en-US" sz="1800" b="0" i="0" dirty="0">
                <a:solidFill>
                  <a:srgbClr val="212121"/>
                </a:solidFill>
                <a:effectLst/>
                <a:latin typeface="Calibri" panose="020F0502020204030204" pitchFamily="34" charset="0"/>
              </a:rPr>
              <a:t>. 2008;51(1):</a:t>
            </a:r>
            <a:r>
              <a:rPr lang="en-US" sz="1800" b="0" i="0" dirty="0" err="1">
                <a:solidFill>
                  <a:srgbClr val="212121"/>
                </a:solidFill>
                <a:effectLst/>
                <a:latin typeface="Calibri" panose="020F0502020204030204" pitchFamily="34" charset="0"/>
              </a:rPr>
              <a:t>S225-S239</a:t>
            </a:r>
            <a:r>
              <a:rPr lang="en-US" sz="1800" b="0" i="0" dirty="0">
                <a:solidFill>
                  <a:srgbClr val="212121"/>
                </a:solidFill>
                <a:effectLst/>
                <a:latin typeface="Calibri" panose="020F0502020204030204" pitchFamily="34" charset="0"/>
              </a:rPr>
              <a:t>. </a:t>
            </a:r>
            <a:r>
              <a:rPr lang="en-US" sz="1800" b="0" i="0" dirty="0" err="1">
                <a:solidFill>
                  <a:srgbClr val="212121"/>
                </a:solidFill>
                <a:effectLst/>
                <a:latin typeface="Calibri" panose="020F0502020204030204" pitchFamily="34" charset="0"/>
              </a:rPr>
              <a:t>doi:10.1044</a:t>
            </a:r>
            <a:r>
              <a:rPr lang="en-US" sz="1800" b="0" i="0" dirty="0">
                <a:solidFill>
                  <a:srgbClr val="212121"/>
                </a:solidFill>
                <a:effectLst/>
                <a:latin typeface="Calibri" panose="020F0502020204030204" pitchFamily="34" charset="0"/>
              </a:rPr>
              <a:t>/1092-4388(2008/018) </a:t>
            </a:r>
            <a:endParaRPr lang="en-US" sz="1800" dirty="0">
              <a:solidFill>
                <a:srgbClr val="212121"/>
              </a:solidFill>
              <a:latin typeface="Calibri" panose="020F0502020204030204" pitchFamily="34" charset="0"/>
            </a:endParaRPr>
          </a:p>
          <a:p>
            <a:pPr fontAlgn="base">
              <a:buFont typeface="+mj-lt"/>
              <a:buAutoNum type="arabicPeriod"/>
            </a:pPr>
            <a:r>
              <a:rPr lang="en-US" sz="1800" b="0" i="0" dirty="0">
                <a:solidFill>
                  <a:srgbClr val="212121"/>
                </a:solidFill>
                <a:effectLst/>
                <a:latin typeface="Calibri" panose="020F0502020204030204" pitchFamily="34" charset="0"/>
              </a:rPr>
              <a:t>Wulf, G., &amp; Lewthwaite, R. (2021). Translating Thoughts Into Action: Optimizing Motor Performance and Learning Through Brief Motivational and Attentional Influences. Current Directions in Psychological Science, 30(6), 535-541. </a:t>
            </a:r>
            <a:endParaRPr lang="en-US" sz="1800" b="0" i="0" dirty="0">
              <a:solidFill>
                <a:srgbClr val="000000"/>
              </a:solidFill>
              <a:effectLst/>
              <a:latin typeface="Calibri" panose="020F0502020204030204" pitchFamily="34" charset="0"/>
            </a:endParaRPr>
          </a:p>
          <a:p>
            <a:pPr algn="l" rtl="0" fontAlgn="base">
              <a:buFont typeface="+mj-lt"/>
              <a:buAutoNum type="arabicPeriod"/>
            </a:pPr>
            <a:r>
              <a:rPr lang="en-US" sz="1800" b="0" i="0" dirty="0">
                <a:solidFill>
                  <a:srgbClr val="212121"/>
                </a:solidFill>
                <a:effectLst/>
                <a:latin typeface="Calibri" panose="020F0502020204030204" pitchFamily="34" charset="0"/>
              </a:rPr>
              <a:t>Chua LK, Wulf G, Lewthwaite R. Choose your words wisely: Optimizing impacts on standardized performance testing. </a:t>
            </a:r>
            <a:r>
              <a:rPr lang="en-US" sz="1800" b="0" i="1" dirty="0">
                <a:solidFill>
                  <a:srgbClr val="212121"/>
                </a:solidFill>
                <a:effectLst/>
                <a:latin typeface="Calibri" panose="020F0502020204030204" pitchFamily="34" charset="0"/>
              </a:rPr>
              <a:t>Gait Posture</a:t>
            </a:r>
            <a:r>
              <a:rPr lang="en-US" sz="1800" b="0" i="0" dirty="0">
                <a:solidFill>
                  <a:srgbClr val="212121"/>
                </a:solidFill>
                <a:effectLst/>
                <a:latin typeface="Calibri" panose="020F0502020204030204" pitchFamily="34" charset="0"/>
              </a:rPr>
              <a:t>. 2020;79:210-216. </a:t>
            </a:r>
            <a:r>
              <a:rPr lang="en-US" sz="1800" b="0" i="0" dirty="0" err="1">
                <a:solidFill>
                  <a:srgbClr val="212121"/>
                </a:solidFill>
                <a:effectLst/>
                <a:latin typeface="Calibri" panose="020F0502020204030204" pitchFamily="34" charset="0"/>
              </a:rPr>
              <a:t>doi:10.1016</a:t>
            </a:r>
            <a:r>
              <a:rPr lang="en-US" sz="1800" b="0" i="0" dirty="0">
                <a:solidFill>
                  <a:srgbClr val="212121"/>
                </a:solidFill>
                <a:effectLst/>
                <a:latin typeface="Calibri" panose="020F0502020204030204" pitchFamily="34" charset="0"/>
              </a:rPr>
              <a:t>/</a:t>
            </a:r>
            <a:r>
              <a:rPr lang="en-US" sz="1800" b="0" i="0" dirty="0" err="1">
                <a:solidFill>
                  <a:srgbClr val="212121"/>
                </a:solidFill>
                <a:effectLst/>
                <a:latin typeface="Calibri" panose="020F0502020204030204" pitchFamily="34" charset="0"/>
              </a:rPr>
              <a:t>j.gaitpost.2020.05.001</a:t>
            </a:r>
            <a:r>
              <a:rPr lang="en-US" sz="1800" b="0" i="0" dirty="0">
                <a:solidFill>
                  <a:srgbClr val="212121"/>
                </a:solidFill>
                <a:effectLst/>
                <a:latin typeface="Calibri" panose="020F0502020204030204" pitchFamily="34" charset="0"/>
              </a:rPr>
              <a:t> </a:t>
            </a:r>
          </a:p>
          <a:p>
            <a:pPr fontAlgn="base">
              <a:buFont typeface="+mj-lt"/>
              <a:buAutoNum type="arabicPeriod"/>
            </a:pPr>
            <a:r>
              <a:rPr lang="en-US" sz="1800" b="0" i="0" dirty="0">
                <a:solidFill>
                  <a:srgbClr val="212121"/>
                </a:solidFill>
                <a:effectLst/>
                <a:latin typeface="Calibri" panose="020F0502020204030204" pitchFamily="34" charset="0"/>
              </a:rPr>
              <a:t>Hornby TG, Reisman DS, Ward IG, et al. Clinical Practice Guideline to Improve Locomotor Function Following Chronic Stroke, Incomplete Spinal Cord Injury, and Brain Injury. </a:t>
            </a:r>
            <a:r>
              <a:rPr lang="en-US" sz="1800" b="0" i="1" dirty="0">
                <a:solidFill>
                  <a:srgbClr val="212121"/>
                </a:solidFill>
                <a:effectLst/>
                <a:latin typeface="Calibri" panose="020F0502020204030204" pitchFamily="34" charset="0"/>
              </a:rPr>
              <a:t>J Neurol Phys </a:t>
            </a:r>
            <a:r>
              <a:rPr lang="en-US" sz="1800" b="0" i="1" dirty="0" err="1">
                <a:solidFill>
                  <a:srgbClr val="212121"/>
                </a:solidFill>
                <a:effectLst/>
                <a:latin typeface="Calibri" panose="020F0502020204030204" pitchFamily="34" charset="0"/>
              </a:rPr>
              <a:t>Ther</a:t>
            </a:r>
            <a:r>
              <a:rPr lang="en-US" sz="1800" b="0" i="0" dirty="0">
                <a:solidFill>
                  <a:srgbClr val="212121"/>
                </a:solidFill>
                <a:effectLst/>
                <a:latin typeface="Calibri" panose="020F0502020204030204" pitchFamily="34" charset="0"/>
              </a:rPr>
              <a:t>. 2020;44(1):49-100. </a:t>
            </a:r>
            <a:r>
              <a:rPr lang="en-US" sz="1800" b="0" i="0" dirty="0" err="1">
                <a:solidFill>
                  <a:srgbClr val="212121"/>
                </a:solidFill>
                <a:effectLst/>
                <a:latin typeface="Calibri" panose="020F0502020204030204" pitchFamily="34" charset="0"/>
              </a:rPr>
              <a:t>doi:10.1097</a:t>
            </a:r>
            <a:r>
              <a:rPr lang="en-US" sz="1800" b="0" i="0" dirty="0">
                <a:solidFill>
                  <a:srgbClr val="212121"/>
                </a:solidFill>
                <a:effectLst/>
                <a:latin typeface="Calibri" panose="020F0502020204030204" pitchFamily="34" charset="0"/>
              </a:rPr>
              <a:t>/</a:t>
            </a:r>
            <a:r>
              <a:rPr lang="en-US" sz="1800" b="0" i="0" dirty="0" err="1">
                <a:solidFill>
                  <a:srgbClr val="212121"/>
                </a:solidFill>
                <a:effectLst/>
                <a:latin typeface="Calibri" panose="020F0502020204030204" pitchFamily="34" charset="0"/>
              </a:rPr>
              <a:t>NPT.0000000000000303</a:t>
            </a:r>
            <a:r>
              <a:rPr lang="en-US" sz="1800" b="0" i="0" dirty="0">
                <a:solidFill>
                  <a:srgbClr val="212121"/>
                </a:solidFill>
                <a:effectLst/>
                <a:latin typeface="Calibri" panose="020F0502020204030204" pitchFamily="34" charset="0"/>
              </a:rPr>
              <a:t> </a:t>
            </a:r>
          </a:p>
          <a:p>
            <a:pPr fontAlgn="base">
              <a:buFont typeface="+mj-lt"/>
              <a:buAutoNum type="arabicPeriod"/>
            </a:pPr>
            <a:r>
              <a:rPr lang="en-US" sz="1800" b="0" i="0" dirty="0">
                <a:solidFill>
                  <a:srgbClr val="212121"/>
                </a:solidFill>
                <a:effectLst/>
                <a:latin typeface="Calibri" panose="020F0502020204030204" pitchFamily="34" charset="0"/>
              </a:rPr>
              <a:t>Osborne JA, Botkin R, Colon-</a:t>
            </a:r>
            <a:r>
              <a:rPr lang="en-US" sz="1800" b="0" i="0" dirty="0" err="1">
                <a:solidFill>
                  <a:srgbClr val="212121"/>
                </a:solidFill>
                <a:effectLst/>
                <a:latin typeface="Calibri" panose="020F0502020204030204" pitchFamily="34" charset="0"/>
              </a:rPr>
              <a:t>Semenza</a:t>
            </a:r>
            <a:r>
              <a:rPr lang="en-US" sz="1800" b="0" i="0" dirty="0">
                <a:solidFill>
                  <a:srgbClr val="212121"/>
                </a:solidFill>
                <a:effectLst/>
                <a:latin typeface="Calibri" panose="020F0502020204030204" pitchFamily="34" charset="0"/>
              </a:rPr>
              <a:t> C, et al. Physical Therapist Management of Parkinson Disease: A Clinical Practice Guideline From the American Physical Therapy Association [published correction appears in Phys </a:t>
            </a:r>
            <a:r>
              <a:rPr lang="en-US" sz="1800" b="0" i="0" dirty="0" err="1">
                <a:solidFill>
                  <a:srgbClr val="212121"/>
                </a:solidFill>
                <a:effectLst/>
                <a:latin typeface="Calibri" panose="020F0502020204030204" pitchFamily="34" charset="0"/>
              </a:rPr>
              <a:t>Ther</a:t>
            </a:r>
            <a:r>
              <a:rPr lang="en-US" sz="1800" b="0" i="0" dirty="0">
                <a:solidFill>
                  <a:srgbClr val="212121"/>
                </a:solidFill>
                <a:effectLst/>
                <a:latin typeface="Calibri" panose="020F0502020204030204" pitchFamily="34" charset="0"/>
              </a:rPr>
              <a:t>. 2022 Aug 1;102(8):]. </a:t>
            </a:r>
            <a:r>
              <a:rPr lang="en-US" sz="1800" b="0" i="1" dirty="0">
                <a:solidFill>
                  <a:srgbClr val="212121"/>
                </a:solidFill>
                <a:effectLst/>
                <a:latin typeface="Calibri" panose="020F0502020204030204" pitchFamily="34" charset="0"/>
              </a:rPr>
              <a:t>Phys </a:t>
            </a:r>
            <a:r>
              <a:rPr lang="en-US" sz="1800" b="0" i="1" dirty="0" err="1">
                <a:solidFill>
                  <a:srgbClr val="212121"/>
                </a:solidFill>
                <a:effectLst/>
                <a:latin typeface="Calibri" panose="020F0502020204030204" pitchFamily="34" charset="0"/>
              </a:rPr>
              <a:t>Ther</a:t>
            </a:r>
            <a:r>
              <a:rPr lang="en-US" sz="1800" b="0" i="0" dirty="0">
                <a:solidFill>
                  <a:srgbClr val="212121"/>
                </a:solidFill>
                <a:effectLst/>
                <a:latin typeface="Calibri" panose="020F0502020204030204" pitchFamily="34" charset="0"/>
              </a:rPr>
              <a:t>. 2022;102(4):</a:t>
            </a:r>
            <a:r>
              <a:rPr lang="en-US" sz="1800" b="0" i="0" dirty="0" err="1">
                <a:solidFill>
                  <a:srgbClr val="212121"/>
                </a:solidFill>
                <a:effectLst/>
                <a:latin typeface="Calibri" panose="020F0502020204030204" pitchFamily="34" charset="0"/>
              </a:rPr>
              <a:t>pzab302</a:t>
            </a:r>
            <a:r>
              <a:rPr lang="en-US" sz="1800" b="0" i="0" dirty="0">
                <a:solidFill>
                  <a:srgbClr val="212121"/>
                </a:solidFill>
                <a:effectLst/>
                <a:latin typeface="Calibri" panose="020F0502020204030204" pitchFamily="34" charset="0"/>
              </a:rPr>
              <a:t>. </a:t>
            </a:r>
            <a:r>
              <a:rPr lang="en-US" sz="1800" b="0" i="0" dirty="0" err="1">
                <a:solidFill>
                  <a:srgbClr val="212121"/>
                </a:solidFill>
                <a:effectLst/>
                <a:latin typeface="Calibri" panose="020F0502020204030204" pitchFamily="34" charset="0"/>
              </a:rPr>
              <a:t>doi:10.1093</a:t>
            </a:r>
            <a:r>
              <a:rPr lang="en-US" sz="1800" b="0" i="0" dirty="0">
                <a:solidFill>
                  <a:srgbClr val="212121"/>
                </a:solidFill>
                <a:effectLst/>
                <a:latin typeface="Calibri" panose="020F0502020204030204" pitchFamily="34" charset="0"/>
              </a:rPr>
              <a:t>/</a:t>
            </a:r>
            <a:r>
              <a:rPr lang="en-US" sz="1800" b="0" i="0" dirty="0" err="1">
                <a:solidFill>
                  <a:srgbClr val="212121"/>
                </a:solidFill>
                <a:effectLst/>
                <a:latin typeface="Calibri" panose="020F0502020204030204" pitchFamily="34" charset="0"/>
              </a:rPr>
              <a:t>ptj</a:t>
            </a:r>
            <a:r>
              <a:rPr lang="en-US" sz="1800" b="0" i="0" dirty="0">
                <a:solidFill>
                  <a:srgbClr val="212121"/>
                </a:solidFill>
                <a:effectLst/>
                <a:latin typeface="Calibri" panose="020F0502020204030204" pitchFamily="34" charset="0"/>
              </a:rPr>
              <a:t>/</a:t>
            </a:r>
            <a:r>
              <a:rPr lang="en-US" sz="1800" b="0" i="0" dirty="0" err="1">
                <a:solidFill>
                  <a:srgbClr val="212121"/>
                </a:solidFill>
                <a:effectLst/>
                <a:latin typeface="Calibri" panose="020F0502020204030204" pitchFamily="34" charset="0"/>
              </a:rPr>
              <a:t>pzab302</a:t>
            </a:r>
            <a:r>
              <a:rPr lang="en-US" sz="1800" b="0" i="0" dirty="0">
                <a:solidFill>
                  <a:srgbClr val="212121"/>
                </a:solidFill>
                <a:effectLst/>
                <a:latin typeface="Calibri" panose="020F0502020204030204" pitchFamily="34" charset="0"/>
              </a:rPr>
              <a:t> </a:t>
            </a:r>
          </a:p>
          <a:p>
            <a:pPr fontAlgn="base">
              <a:buFont typeface="+mj-lt"/>
              <a:buAutoNum type="arabicPeriod"/>
            </a:pPr>
            <a:r>
              <a:rPr lang="en-US" sz="1800" b="0" i="0" dirty="0" err="1">
                <a:solidFill>
                  <a:srgbClr val="000000"/>
                </a:solidFill>
                <a:effectLst/>
                <a:latin typeface="Calibri" panose="020F0502020204030204" pitchFamily="34" charset="0"/>
              </a:rPr>
              <a:t>Karpatkin</a:t>
            </a:r>
            <a:r>
              <a:rPr lang="en-US" sz="1800" b="0" i="0" dirty="0">
                <a:solidFill>
                  <a:srgbClr val="000000"/>
                </a:solidFill>
                <a:effectLst/>
                <a:latin typeface="Calibri" panose="020F0502020204030204" pitchFamily="34" charset="0"/>
              </a:rPr>
              <a:t>, Herb &amp; Benson, Allison &amp; Gardner, Nolan &amp; Leb, Naomi &amp; Ramos, Nicole &amp; Xu, </a:t>
            </a:r>
            <a:r>
              <a:rPr lang="en-US" sz="1800" b="0" i="0" dirty="0" err="1">
                <a:solidFill>
                  <a:srgbClr val="000000"/>
                </a:solidFill>
                <a:effectLst/>
                <a:latin typeface="Calibri" panose="020F0502020204030204" pitchFamily="34" charset="0"/>
              </a:rPr>
              <a:t>Huiman</a:t>
            </a:r>
            <a:r>
              <a:rPr lang="en-US" sz="1800" b="0" i="0" dirty="0">
                <a:solidFill>
                  <a:srgbClr val="000000"/>
                </a:solidFill>
                <a:effectLst/>
                <a:latin typeface="Calibri" panose="020F0502020204030204" pitchFamily="34" charset="0"/>
              </a:rPr>
              <a:t> &amp; Cohen, Evan. (2020). Pilot trial of speed-intensive gait training on balance and walking in people with multiple sclerosis. International Journal of Therapy and Rehabilitation. 2020. 1-10. 10.12968/2020.0059. </a:t>
            </a:r>
          </a:p>
          <a:p>
            <a:pPr algn="l" rtl="0" fontAlgn="base">
              <a:buFont typeface="+mj-lt"/>
              <a:buAutoNum type="arabicPeriod"/>
            </a:pPr>
            <a:r>
              <a:rPr lang="en-US" sz="1800" b="0" i="0" dirty="0">
                <a:effectLst/>
                <a:latin typeface="Calibri" panose="020F0502020204030204" pitchFamily="34" charset="0"/>
              </a:rPr>
              <a:t>Wulf G, Su J. An external focus of attention enhances golf shot accuracy in beginners and experts. </a:t>
            </a:r>
            <a:r>
              <a:rPr lang="en-US" sz="1800" b="0" i="1" dirty="0">
                <a:effectLst/>
                <a:latin typeface="Calibri" panose="020F0502020204030204" pitchFamily="34" charset="0"/>
              </a:rPr>
              <a:t>Res Q </a:t>
            </a:r>
            <a:r>
              <a:rPr lang="en-US" sz="1800" b="0" i="1" dirty="0" err="1">
                <a:effectLst/>
                <a:latin typeface="Calibri" panose="020F0502020204030204" pitchFamily="34" charset="0"/>
              </a:rPr>
              <a:t>Exerc</a:t>
            </a:r>
            <a:r>
              <a:rPr lang="en-US" sz="1800" b="0" i="1" dirty="0">
                <a:effectLst/>
                <a:latin typeface="Calibri" panose="020F0502020204030204" pitchFamily="34" charset="0"/>
              </a:rPr>
              <a:t> Sport</a:t>
            </a:r>
            <a:r>
              <a:rPr lang="en-US" sz="1800" b="0" i="0" dirty="0">
                <a:effectLst/>
                <a:latin typeface="Calibri" panose="020F0502020204030204" pitchFamily="34" charset="0"/>
              </a:rPr>
              <a:t>. 2007;78(4):384-389.</a:t>
            </a:r>
            <a:r>
              <a:rPr lang="en-US" sz="1800" b="0" i="0" dirty="0">
                <a:effectLst/>
                <a:latin typeface="Segoe UI" panose="020B0502040204020203" pitchFamily="34" charset="0"/>
              </a:rPr>
              <a:t> </a:t>
            </a:r>
            <a:r>
              <a:rPr lang="en-US" sz="1800" b="0" i="0" dirty="0" err="1">
                <a:effectLst/>
                <a:latin typeface="Segoe UI" panose="020B0502040204020203" pitchFamily="34" charset="0"/>
              </a:rPr>
              <a:t>doi:10.1080</a:t>
            </a:r>
            <a:r>
              <a:rPr lang="en-US" sz="1800" b="0" i="0" dirty="0">
                <a:effectLst/>
                <a:latin typeface="Segoe UI" panose="020B0502040204020203" pitchFamily="34" charset="0"/>
              </a:rPr>
              <a:t>/02701367.2007.10599436</a:t>
            </a:r>
            <a:r>
              <a:rPr lang="en-US" sz="1800" b="0" i="0" dirty="0">
                <a:effectLst/>
                <a:latin typeface="Calibri" panose="020F0502020204030204" pitchFamily="34" charset="0"/>
              </a:rPr>
              <a:t> </a:t>
            </a:r>
            <a:r>
              <a:rPr lang="en-US" sz="1800" b="0" i="0" strike="noStrike" dirty="0">
                <a:effectLst/>
                <a:latin typeface="Calibri" panose="020F0502020204030204" pitchFamily="34" charset="0"/>
              </a:rPr>
              <a:t>https://doi.org/10.1177/09637214211046199</a:t>
            </a:r>
            <a:r>
              <a:rPr lang="en-US" sz="1800" b="0" i="0" dirty="0">
                <a:effectLst/>
                <a:latin typeface="Calibri" panose="020F0502020204030204" pitchFamily="34" charset="0"/>
              </a:rPr>
              <a:t> </a:t>
            </a:r>
          </a:p>
          <a:p>
            <a:pPr algn="l" rtl="0" fontAlgn="base">
              <a:buFont typeface="+mj-lt"/>
              <a:buAutoNum type="arabicPeriod"/>
            </a:pPr>
            <a:r>
              <a:rPr lang="en-US" sz="1800" b="0" i="0" dirty="0" err="1">
                <a:solidFill>
                  <a:srgbClr val="212121"/>
                </a:solidFill>
                <a:effectLst/>
                <a:latin typeface="Calibri" panose="020F0502020204030204" pitchFamily="34" charset="0"/>
              </a:rPr>
              <a:t>Khalaji</a:t>
            </a:r>
            <a:r>
              <a:rPr lang="en-US" sz="1800" b="0" i="0" dirty="0">
                <a:solidFill>
                  <a:srgbClr val="212121"/>
                </a:solidFill>
                <a:effectLst/>
                <a:latin typeface="Calibri" panose="020F0502020204030204" pitchFamily="34" charset="0"/>
              </a:rPr>
              <a:t> Z, </a:t>
            </a:r>
            <a:r>
              <a:rPr lang="en-US" sz="1800" b="0" i="0" dirty="0" err="1">
                <a:solidFill>
                  <a:srgbClr val="212121"/>
                </a:solidFill>
                <a:effectLst/>
                <a:latin typeface="Calibri" panose="020F0502020204030204" pitchFamily="34" charset="0"/>
              </a:rPr>
              <a:t>Nezakat</a:t>
            </a:r>
            <a:r>
              <a:rPr lang="en-US" sz="1800" b="0" i="0" dirty="0">
                <a:solidFill>
                  <a:srgbClr val="212121"/>
                </a:solidFill>
                <a:effectLst/>
                <a:latin typeface="Calibri" panose="020F0502020204030204" pitchFamily="34" charset="0"/>
              </a:rPr>
              <a:t> </a:t>
            </a:r>
            <a:r>
              <a:rPr lang="en-US" sz="1800" b="0" i="0" dirty="0" err="1">
                <a:solidFill>
                  <a:srgbClr val="212121"/>
                </a:solidFill>
                <a:effectLst/>
                <a:latin typeface="Calibri" panose="020F0502020204030204" pitchFamily="34" charset="0"/>
              </a:rPr>
              <a:t>Alhosseini</a:t>
            </a:r>
            <a:r>
              <a:rPr lang="en-US" sz="1800" b="0" i="0" dirty="0">
                <a:solidFill>
                  <a:srgbClr val="212121"/>
                </a:solidFill>
                <a:effectLst/>
                <a:latin typeface="Calibri" panose="020F0502020204030204" pitchFamily="34" charset="0"/>
              </a:rPr>
              <a:t> M, </a:t>
            </a:r>
            <a:r>
              <a:rPr lang="en-US" sz="1800" b="0" i="0" dirty="0" err="1">
                <a:solidFill>
                  <a:srgbClr val="212121"/>
                </a:solidFill>
                <a:effectLst/>
                <a:latin typeface="Calibri" panose="020F0502020204030204" pitchFamily="34" charset="0"/>
              </a:rPr>
              <a:t>Safavi</a:t>
            </a:r>
            <a:r>
              <a:rPr lang="en-US" sz="1800" b="0" i="0" dirty="0">
                <a:solidFill>
                  <a:srgbClr val="212121"/>
                </a:solidFill>
                <a:effectLst/>
                <a:latin typeface="Calibri" panose="020F0502020204030204" pitchFamily="34" charset="0"/>
              </a:rPr>
              <a:t> </a:t>
            </a:r>
            <a:r>
              <a:rPr lang="en-US" sz="1800" b="0" i="0" dirty="0" err="1">
                <a:solidFill>
                  <a:srgbClr val="212121"/>
                </a:solidFill>
                <a:effectLst/>
                <a:latin typeface="Calibri" panose="020F0502020204030204" pitchFamily="34" charset="0"/>
              </a:rPr>
              <a:t>Hamami</a:t>
            </a:r>
            <a:r>
              <a:rPr lang="en-US" sz="1800" b="0" i="0" dirty="0">
                <a:solidFill>
                  <a:srgbClr val="212121"/>
                </a:solidFill>
                <a:effectLst/>
                <a:latin typeface="Calibri" panose="020F0502020204030204" pitchFamily="34" charset="0"/>
              </a:rPr>
              <a:t> S, </a:t>
            </a:r>
            <a:r>
              <a:rPr lang="en-US" sz="1800" b="0" i="0" dirty="0" err="1">
                <a:solidFill>
                  <a:srgbClr val="212121"/>
                </a:solidFill>
                <a:effectLst/>
                <a:latin typeface="Calibri" panose="020F0502020204030204" pitchFamily="34" charset="0"/>
              </a:rPr>
              <a:t>Iwatsuki</a:t>
            </a:r>
            <a:r>
              <a:rPr lang="en-US" sz="1800" b="0" i="0" dirty="0">
                <a:solidFill>
                  <a:srgbClr val="212121"/>
                </a:solidFill>
                <a:effectLst/>
                <a:latin typeface="Calibri" panose="020F0502020204030204" pitchFamily="34" charset="0"/>
              </a:rPr>
              <a:t> T, Wulf G. Optimizing Motor Learning in Older Adults. </a:t>
            </a:r>
            <a:r>
              <a:rPr lang="en-US" sz="1800" b="0" i="1" dirty="0">
                <a:solidFill>
                  <a:srgbClr val="212121"/>
                </a:solidFill>
                <a:effectLst/>
                <a:latin typeface="Calibri" panose="020F0502020204030204" pitchFamily="34" charset="0"/>
              </a:rPr>
              <a:t>J </a:t>
            </a:r>
            <a:r>
              <a:rPr lang="en-US" sz="1800" b="0" i="1" dirty="0" err="1">
                <a:solidFill>
                  <a:srgbClr val="212121"/>
                </a:solidFill>
                <a:effectLst/>
                <a:latin typeface="Calibri" panose="020F0502020204030204" pitchFamily="34" charset="0"/>
              </a:rPr>
              <a:t>Gerontol</a:t>
            </a:r>
            <a:r>
              <a:rPr lang="en-US" sz="1800" b="0" i="1" dirty="0">
                <a:solidFill>
                  <a:srgbClr val="212121"/>
                </a:solidFill>
                <a:effectLst/>
                <a:latin typeface="Calibri" panose="020F0502020204030204" pitchFamily="34" charset="0"/>
              </a:rPr>
              <a:t> B Psychol Sci Soc Sci</a:t>
            </a:r>
            <a:r>
              <a:rPr lang="en-US" sz="1800" b="0" i="0" dirty="0">
                <a:solidFill>
                  <a:srgbClr val="212121"/>
                </a:solidFill>
                <a:effectLst/>
                <a:latin typeface="Calibri" panose="020F0502020204030204" pitchFamily="34" charset="0"/>
              </a:rPr>
              <a:t>. 2024;79(1):</a:t>
            </a:r>
            <a:r>
              <a:rPr lang="en-US" sz="1800" b="0" i="0" dirty="0" err="1">
                <a:solidFill>
                  <a:srgbClr val="212121"/>
                </a:solidFill>
                <a:effectLst/>
                <a:latin typeface="Calibri" panose="020F0502020204030204" pitchFamily="34" charset="0"/>
              </a:rPr>
              <a:t>gbad120</a:t>
            </a:r>
            <a:r>
              <a:rPr lang="en-US" sz="1800" b="0" i="0" dirty="0">
                <a:solidFill>
                  <a:srgbClr val="212121"/>
                </a:solidFill>
                <a:effectLst/>
                <a:latin typeface="Calibri" panose="020F0502020204030204" pitchFamily="34" charset="0"/>
              </a:rPr>
              <a:t>. </a:t>
            </a:r>
            <a:r>
              <a:rPr lang="en-US" sz="1800" b="0" i="0" dirty="0" err="1">
                <a:solidFill>
                  <a:srgbClr val="212121"/>
                </a:solidFill>
                <a:effectLst/>
                <a:latin typeface="Calibri" panose="020F0502020204030204" pitchFamily="34" charset="0"/>
              </a:rPr>
              <a:t>doi:10.1093</a:t>
            </a:r>
            <a:r>
              <a:rPr lang="en-US" sz="1800" b="0" i="0" dirty="0">
                <a:solidFill>
                  <a:srgbClr val="212121"/>
                </a:solidFill>
                <a:effectLst/>
                <a:latin typeface="Calibri" panose="020F0502020204030204" pitchFamily="34" charset="0"/>
              </a:rPr>
              <a:t>/</a:t>
            </a:r>
            <a:r>
              <a:rPr lang="en-US" sz="1800" b="0" i="0" dirty="0" err="1">
                <a:solidFill>
                  <a:srgbClr val="212121"/>
                </a:solidFill>
                <a:effectLst/>
                <a:latin typeface="Calibri" panose="020F0502020204030204" pitchFamily="34" charset="0"/>
              </a:rPr>
              <a:t>geronb</a:t>
            </a:r>
            <a:r>
              <a:rPr lang="en-US" sz="1800" b="0" i="0" dirty="0">
                <a:solidFill>
                  <a:srgbClr val="212121"/>
                </a:solidFill>
                <a:effectLst/>
                <a:latin typeface="Calibri" panose="020F0502020204030204" pitchFamily="34" charset="0"/>
              </a:rPr>
              <a:t>/</a:t>
            </a:r>
            <a:r>
              <a:rPr lang="en-US" sz="1800" b="0" i="0" dirty="0" err="1">
                <a:solidFill>
                  <a:srgbClr val="212121"/>
                </a:solidFill>
                <a:effectLst/>
                <a:latin typeface="Calibri" panose="020F0502020204030204" pitchFamily="34" charset="0"/>
              </a:rPr>
              <a:t>gbad120</a:t>
            </a:r>
            <a:r>
              <a:rPr lang="en-US" sz="1800" b="0" i="0" dirty="0">
                <a:solidFill>
                  <a:srgbClr val="212121"/>
                </a:solidFill>
                <a:effectLst/>
                <a:latin typeface="Calibri" panose="020F0502020204030204" pitchFamily="34" charset="0"/>
              </a:rPr>
              <a:t> </a:t>
            </a:r>
            <a:endParaRPr lang="en-US" sz="1800" b="0"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585088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pPr algn="l" rtl="0" fontAlgn="base">
              <a:buFont typeface="+mj-lt"/>
              <a:buAutoNum type="arabicPeriod"/>
            </a:pPr>
            <a:r>
              <a:rPr lang="en-US" sz="2400" b="0" i="0" dirty="0">
                <a:solidFill>
                  <a:srgbClr val="000000"/>
                </a:solidFill>
                <a:effectLst/>
                <a:latin typeface="Calibri" panose="020F0502020204030204" pitchFamily="34" charset="0"/>
              </a:rPr>
              <a:t>Understand the ten neuroplastic principles as they relate to motor learning. </a:t>
            </a:r>
          </a:p>
          <a:p>
            <a:pPr algn="l" rtl="0" fontAlgn="base">
              <a:buFont typeface="+mj-lt"/>
              <a:buAutoNum type="arabicPeriod" startAt="2"/>
            </a:pPr>
            <a:r>
              <a:rPr lang="en-US" sz="2400" b="0" i="0" dirty="0">
                <a:solidFill>
                  <a:srgbClr val="000000"/>
                </a:solidFill>
                <a:effectLst/>
                <a:latin typeface="Calibri" panose="020F0502020204030204" pitchFamily="34" charset="0"/>
              </a:rPr>
              <a:t>Understand the OPTIMAL Motor Learning Theory and its use with patients spanning from athletes to geriatric populations. </a:t>
            </a:r>
          </a:p>
          <a:p>
            <a:pPr algn="l" rtl="0" fontAlgn="base">
              <a:buFont typeface="+mj-lt"/>
              <a:buAutoNum type="arabicPeriod" startAt="3"/>
            </a:pPr>
            <a:r>
              <a:rPr lang="en-US" sz="2400" b="0" i="0" dirty="0">
                <a:solidFill>
                  <a:srgbClr val="000000"/>
                </a:solidFill>
                <a:effectLst/>
                <a:latin typeface="Calibri" panose="020F0502020204030204" pitchFamily="34" charset="0"/>
              </a:rPr>
              <a:t>Be able to identify the use of neuroplastic principles in your practice and areas for further use to help maximize patient outcomes. </a:t>
            </a:r>
          </a:p>
          <a:p>
            <a:pPr marL="0" indent="0">
              <a:buNone/>
            </a:pPr>
            <a:endParaRPr lang="en-US" dirty="0"/>
          </a:p>
        </p:txBody>
      </p:sp>
    </p:spTree>
    <p:extLst>
      <p:ext uri="{BB962C8B-B14F-4D97-AF65-F5344CB8AC3E}">
        <p14:creationId xmlns:p14="http://schemas.microsoft.com/office/powerpoint/2010/main" val="84916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A8265-38E5-6B22-DDC9-EFEDECC8A066}"/>
              </a:ext>
            </a:extLst>
          </p:cNvPr>
          <p:cNvSpPr>
            <a:spLocks noGrp="1"/>
          </p:cNvSpPr>
          <p:nvPr>
            <p:ph type="title"/>
          </p:nvPr>
        </p:nvSpPr>
        <p:spPr/>
        <p:txBody>
          <a:bodyPr/>
          <a:lstStyle/>
          <a:p>
            <a:r>
              <a:rPr lang="en-US" dirty="0"/>
              <a:t>Neuroplasticity </a:t>
            </a:r>
            <a:endParaRPr lang="en-US" baseline="30000" dirty="0"/>
          </a:p>
        </p:txBody>
      </p:sp>
      <p:sp>
        <p:nvSpPr>
          <p:cNvPr id="3" name="Content Placeholder 2">
            <a:extLst>
              <a:ext uri="{FF2B5EF4-FFF2-40B4-BE49-F238E27FC236}">
                <a16:creationId xmlns:a16="http://schemas.microsoft.com/office/drawing/2014/main" id="{AA8DAD22-0F33-0BF7-5A7B-5BBCCD771069}"/>
              </a:ext>
            </a:extLst>
          </p:cNvPr>
          <p:cNvSpPr>
            <a:spLocks noGrp="1"/>
          </p:cNvSpPr>
          <p:nvPr>
            <p:ph idx="1"/>
          </p:nvPr>
        </p:nvSpPr>
        <p:spPr/>
        <p:txBody>
          <a:bodyPr>
            <a:normAutofit lnSpcReduction="10000"/>
          </a:bodyPr>
          <a:lstStyle/>
          <a:p>
            <a:r>
              <a:rPr lang="en-US" dirty="0"/>
              <a:t>Learning!</a:t>
            </a:r>
          </a:p>
          <a:p>
            <a:r>
              <a:rPr lang="en-US" dirty="0"/>
              <a:t>Our brain can retain INFINITE pieces of information!</a:t>
            </a:r>
          </a:p>
          <a:p>
            <a:r>
              <a:rPr lang="en-US" dirty="0"/>
              <a:t>A neuron’s ability to alter their structure and function</a:t>
            </a:r>
          </a:p>
          <a:p>
            <a:pPr lvl="1"/>
            <a:r>
              <a:rPr lang="en-US" dirty="0"/>
              <a:t>Internal &amp; external stimuli</a:t>
            </a:r>
          </a:p>
          <a:p>
            <a:pPr lvl="2"/>
            <a:r>
              <a:rPr lang="en-US" dirty="0"/>
              <a:t>Sensory, cognitive, &amp; behavioral experiences</a:t>
            </a:r>
          </a:p>
        </p:txBody>
      </p:sp>
      <p:sp>
        <p:nvSpPr>
          <p:cNvPr id="5" name="TextBox 4">
            <a:extLst>
              <a:ext uri="{FF2B5EF4-FFF2-40B4-BE49-F238E27FC236}">
                <a16:creationId xmlns:a16="http://schemas.microsoft.com/office/drawing/2014/main" id="{28794A6E-4B9F-1552-3C1E-2DFF46656649}"/>
              </a:ext>
            </a:extLst>
          </p:cNvPr>
          <p:cNvSpPr txBox="1"/>
          <p:nvPr/>
        </p:nvSpPr>
        <p:spPr>
          <a:xfrm>
            <a:off x="76200" y="4814014"/>
            <a:ext cx="1447800" cy="246221"/>
          </a:xfrm>
          <a:prstGeom prst="rect">
            <a:avLst/>
          </a:prstGeom>
          <a:noFill/>
        </p:spPr>
        <p:txBody>
          <a:bodyPr wrap="square" rtlCol="0">
            <a:spAutoFit/>
          </a:bodyPr>
          <a:lstStyle/>
          <a:p>
            <a:r>
              <a:rPr lang="en-US" sz="1000" dirty="0" err="1"/>
              <a:t>Kleim</a:t>
            </a:r>
            <a:r>
              <a:rPr lang="en-US" sz="1000" dirty="0"/>
              <a:t> and Jones, 2008</a:t>
            </a:r>
          </a:p>
        </p:txBody>
      </p:sp>
    </p:spTree>
    <p:extLst>
      <p:ext uri="{BB962C8B-B14F-4D97-AF65-F5344CB8AC3E}">
        <p14:creationId xmlns:p14="http://schemas.microsoft.com/office/powerpoint/2010/main" val="3464647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0A4C0-139C-4D1D-7764-74645D2A191A}"/>
              </a:ext>
            </a:extLst>
          </p:cNvPr>
          <p:cNvSpPr>
            <a:spLocks noGrp="1"/>
          </p:cNvSpPr>
          <p:nvPr>
            <p:ph type="title"/>
          </p:nvPr>
        </p:nvSpPr>
        <p:spPr/>
        <p:txBody>
          <a:bodyPr>
            <a:normAutofit fontScale="90000"/>
          </a:bodyPr>
          <a:lstStyle/>
          <a:p>
            <a:r>
              <a:rPr lang="en-US" dirty="0"/>
              <a:t>WHY Does Understanding This Matter?</a:t>
            </a:r>
          </a:p>
        </p:txBody>
      </p:sp>
      <p:sp>
        <p:nvSpPr>
          <p:cNvPr id="3" name="Content Placeholder 2">
            <a:extLst>
              <a:ext uri="{FF2B5EF4-FFF2-40B4-BE49-F238E27FC236}">
                <a16:creationId xmlns:a16="http://schemas.microsoft.com/office/drawing/2014/main" id="{79383448-50C5-89DC-2467-41551E0F59F5}"/>
              </a:ext>
            </a:extLst>
          </p:cNvPr>
          <p:cNvSpPr>
            <a:spLocks noGrp="1"/>
          </p:cNvSpPr>
          <p:nvPr>
            <p:ph idx="1"/>
          </p:nvPr>
        </p:nvSpPr>
        <p:spPr/>
        <p:txBody>
          <a:bodyPr/>
          <a:lstStyle/>
          <a:p>
            <a:r>
              <a:rPr lang="en-US" dirty="0"/>
              <a:t>We can better understand how our brains learn</a:t>
            </a:r>
          </a:p>
          <a:p>
            <a:r>
              <a:rPr lang="en-US" dirty="0"/>
              <a:t>We can create more patient-specific treatment approaches</a:t>
            </a:r>
          </a:p>
          <a:p>
            <a:r>
              <a:rPr lang="en-US" dirty="0"/>
              <a:t>We can improve patient outcomes</a:t>
            </a:r>
          </a:p>
        </p:txBody>
      </p:sp>
    </p:spTree>
    <p:extLst>
      <p:ext uri="{BB962C8B-B14F-4D97-AF65-F5344CB8AC3E}">
        <p14:creationId xmlns:p14="http://schemas.microsoft.com/office/powerpoint/2010/main" val="3703300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BFE53-3425-024D-2DFD-07EAF1F3097C}"/>
              </a:ext>
            </a:extLst>
          </p:cNvPr>
          <p:cNvSpPr>
            <a:spLocks noGrp="1"/>
          </p:cNvSpPr>
          <p:nvPr>
            <p:ph type="title"/>
          </p:nvPr>
        </p:nvSpPr>
        <p:spPr/>
        <p:txBody>
          <a:bodyPr>
            <a:normAutofit/>
          </a:bodyPr>
          <a:lstStyle/>
          <a:p>
            <a:r>
              <a:rPr lang="en-US" dirty="0"/>
              <a:t>DTI Fiber Tractography</a:t>
            </a:r>
          </a:p>
        </p:txBody>
      </p:sp>
      <p:pic>
        <p:nvPicPr>
          <p:cNvPr id="6" name="Picture 5">
            <a:extLst>
              <a:ext uri="{FF2B5EF4-FFF2-40B4-BE49-F238E27FC236}">
                <a16:creationId xmlns:a16="http://schemas.microsoft.com/office/drawing/2014/main" id="{029703DC-1576-472A-96F5-C21FEBD56FCE}"/>
              </a:ext>
            </a:extLst>
          </p:cNvPr>
          <p:cNvPicPr>
            <a:picLocks noChangeAspect="1"/>
          </p:cNvPicPr>
          <p:nvPr/>
        </p:nvPicPr>
        <p:blipFill>
          <a:blip r:embed="rId3"/>
          <a:stretch>
            <a:fillRect/>
          </a:stretch>
        </p:blipFill>
        <p:spPr>
          <a:xfrm>
            <a:off x="1934227" y="1159002"/>
            <a:ext cx="5275545" cy="3851148"/>
          </a:xfrm>
          <a:prstGeom prst="rect">
            <a:avLst/>
          </a:prstGeom>
        </p:spPr>
      </p:pic>
    </p:spTree>
    <p:extLst>
      <p:ext uri="{BB962C8B-B14F-4D97-AF65-F5344CB8AC3E}">
        <p14:creationId xmlns:p14="http://schemas.microsoft.com/office/powerpoint/2010/main" val="502868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907B8-9F65-1ABB-B8FF-9C49862A6740}"/>
              </a:ext>
            </a:extLst>
          </p:cNvPr>
          <p:cNvSpPr>
            <a:spLocks noGrp="1"/>
          </p:cNvSpPr>
          <p:nvPr>
            <p:ph type="title"/>
          </p:nvPr>
        </p:nvSpPr>
        <p:spPr/>
        <p:txBody>
          <a:bodyPr/>
          <a:lstStyle/>
          <a:p>
            <a:r>
              <a:rPr lang="en-US" dirty="0"/>
              <a:t>The Ten Neuroplastic Principles </a:t>
            </a:r>
          </a:p>
        </p:txBody>
      </p:sp>
      <p:sp>
        <p:nvSpPr>
          <p:cNvPr id="3" name="Content Placeholder 2">
            <a:extLst>
              <a:ext uri="{FF2B5EF4-FFF2-40B4-BE49-F238E27FC236}">
                <a16:creationId xmlns:a16="http://schemas.microsoft.com/office/drawing/2014/main" id="{8220636E-937D-1A87-B861-2CBD54723CBA}"/>
              </a:ext>
            </a:extLst>
          </p:cNvPr>
          <p:cNvSpPr>
            <a:spLocks noGrp="1"/>
          </p:cNvSpPr>
          <p:nvPr>
            <p:ph idx="1"/>
          </p:nvPr>
        </p:nvSpPr>
        <p:spPr>
          <a:xfrm>
            <a:off x="457200" y="1200150"/>
            <a:ext cx="3276600" cy="3394075"/>
          </a:xfrm>
        </p:spPr>
        <p:txBody>
          <a:bodyPr>
            <a:normAutofit fontScale="70000" lnSpcReduction="20000"/>
          </a:bodyPr>
          <a:lstStyle/>
          <a:p>
            <a:r>
              <a:rPr lang="en-US" dirty="0"/>
              <a:t>1. Use It or Lose It</a:t>
            </a:r>
          </a:p>
          <a:p>
            <a:r>
              <a:rPr lang="en-US" dirty="0"/>
              <a:t>2. Use It and Improve It </a:t>
            </a:r>
          </a:p>
          <a:p>
            <a:r>
              <a:rPr lang="en-US" dirty="0"/>
              <a:t>3. Specificity </a:t>
            </a:r>
          </a:p>
          <a:p>
            <a:r>
              <a:rPr lang="en-US" dirty="0"/>
              <a:t>4. Repetition</a:t>
            </a:r>
          </a:p>
          <a:p>
            <a:r>
              <a:rPr lang="en-US" dirty="0"/>
              <a:t>5. Intensity </a:t>
            </a:r>
          </a:p>
          <a:p>
            <a:r>
              <a:rPr lang="en-US" dirty="0"/>
              <a:t>6. Time </a:t>
            </a:r>
          </a:p>
          <a:p>
            <a:r>
              <a:rPr lang="en-US" dirty="0"/>
              <a:t>7. Salience</a:t>
            </a:r>
          </a:p>
          <a:p>
            <a:r>
              <a:rPr lang="en-US" dirty="0"/>
              <a:t>8. Age</a:t>
            </a:r>
          </a:p>
          <a:p>
            <a:r>
              <a:rPr lang="en-US" dirty="0"/>
              <a:t>9. Transference </a:t>
            </a:r>
          </a:p>
          <a:p>
            <a:r>
              <a:rPr lang="en-US" dirty="0"/>
              <a:t>10. Interference </a:t>
            </a:r>
          </a:p>
        </p:txBody>
      </p:sp>
      <p:pic>
        <p:nvPicPr>
          <p:cNvPr id="1026" name="Picture 2" descr="t4.ftcdn.net/jpg/04/55/86/83/360_F_455868328_Qg2Om...">
            <a:extLst>
              <a:ext uri="{FF2B5EF4-FFF2-40B4-BE49-F238E27FC236}">
                <a16:creationId xmlns:a16="http://schemas.microsoft.com/office/drawing/2014/main" id="{E3406147-221F-CD7F-6F03-70E8FD3BF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4575" y="1275897"/>
            <a:ext cx="131762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Vectors | repeat">
            <a:extLst>
              <a:ext uri="{FF2B5EF4-FFF2-40B4-BE49-F238E27FC236}">
                <a16:creationId xmlns:a16="http://schemas.microsoft.com/office/drawing/2014/main" id="{82F8722E-93EA-C244-98A6-95692A1EFF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486150"/>
            <a:ext cx="1300162" cy="13001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80+ Transference Stock Illustrations, Royalty-Free Vector Graphics &amp; Clip  Art - iStock | Psychoanalysis, Transfer money, To do list">
            <a:extLst>
              <a:ext uri="{FF2B5EF4-FFF2-40B4-BE49-F238E27FC236}">
                <a16:creationId xmlns:a16="http://schemas.microsoft.com/office/drawing/2014/main" id="{AB01841D-1995-D9F6-7DFC-5B999A5D8E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6393" y="3105150"/>
            <a:ext cx="1111137" cy="11111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140+ Interfere Stock Illustrations, Royalty-Free Vector Graphics &amp; Clip Art  - iStock | Interference, Interrupt, Intervene">
            <a:extLst>
              <a:ext uri="{FF2B5EF4-FFF2-40B4-BE49-F238E27FC236}">
                <a16:creationId xmlns:a16="http://schemas.microsoft.com/office/drawing/2014/main" id="{8A66023F-A5FB-CF7D-ED9D-A3FE95069F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5692" y="3350078"/>
            <a:ext cx="1116694" cy="111669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g.freepik.com/premium-vector/male-different-ages...">
            <a:extLst>
              <a:ext uri="{FF2B5EF4-FFF2-40B4-BE49-F238E27FC236}">
                <a16:creationId xmlns:a16="http://schemas.microsoft.com/office/drawing/2014/main" id="{A7DAD062-98EF-2184-FC9B-66032B1DA6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4445" y="1905453"/>
            <a:ext cx="319087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tensity Stock Illustrations – 33,544 Intensity Stock Illustrations,  Vectors &amp; Clipart - Dreamstime">
            <a:extLst>
              <a:ext uri="{FF2B5EF4-FFF2-40B4-BE49-F238E27FC236}">
                <a16:creationId xmlns:a16="http://schemas.microsoft.com/office/drawing/2014/main" id="{6109D031-11BD-D765-840D-D6FFE13EC6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1376815"/>
            <a:ext cx="1470859" cy="11017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BF111E0-56AD-B9CD-0DBC-BABC02A1FF12}"/>
              </a:ext>
            </a:extLst>
          </p:cNvPr>
          <p:cNvSpPr txBox="1"/>
          <p:nvPr/>
        </p:nvSpPr>
        <p:spPr>
          <a:xfrm>
            <a:off x="76200" y="4814014"/>
            <a:ext cx="1447800" cy="246221"/>
          </a:xfrm>
          <a:prstGeom prst="rect">
            <a:avLst/>
          </a:prstGeom>
          <a:noFill/>
        </p:spPr>
        <p:txBody>
          <a:bodyPr wrap="square" rtlCol="0">
            <a:spAutoFit/>
          </a:bodyPr>
          <a:lstStyle/>
          <a:p>
            <a:r>
              <a:rPr lang="en-US" sz="1000" dirty="0" err="1"/>
              <a:t>Kleim</a:t>
            </a:r>
            <a:r>
              <a:rPr lang="en-US" sz="1000" dirty="0"/>
              <a:t> et al., 2008</a:t>
            </a:r>
          </a:p>
        </p:txBody>
      </p:sp>
    </p:spTree>
    <p:extLst>
      <p:ext uri="{BB962C8B-B14F-4D97-AF65-F5344CB8AC3E}">
        <p14:creationId xmlns:p14="http://schemas.microsoft.com/office/powerpoint/2010/main" val="96934773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71C08EAF9A324F870F138F4120985A" ma:contentTypeVersion="12" ma:contentTypeDescription="Create a new document." ma:contentTypeScope="" ma:versionID="1a272c7103ed941ce354f0db0fed86a8">
  <xsd:schema xmlns:xsd="http://www.w3.org/2001/XMLSchema" xmlns:xs="http://www.w3.org/2001/XMLSchema" xmlns:p="http://schemas.microsoft.com/office/2006/metadata/properties" xmlns:ns2="240a6722-3a19-464f-b7f3-5cc0f38ab87d" xmlns:ns3="26c20447-2f6b-48f4-b640-7ac208de339c" targetNamespace="http://schemas.microsoft.com/office/2006/metadata/properties" ma:root="true" ma:fieldsID="d3ce445f9290f608321cbe2afac57412" ns2:_="" ns3:_="">
    <xsd:import namespace="240a6722-3a19-464f-b7f3-5cc0f38ab87d"/>
    <xsd:import namespace="26c20447-2f6b-48f4-b640-7ac208de33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a6722-3a19-464f-b7f3-5cc0f38ab8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6c20447-2f6b-48f4-b640-7ac208de339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2C1271-C870-435E-B649-BEA9A8BC9E5C}">
  <ds:schemaRefs>
    <ds:schemaRef ds:uri="http://schemas.microsoft.com/sharepoint/v3/contenttype/forms"/>
  </ds:schemaRefs>
</ds:datastoreItem>
</file>

<file path=customXml/itemProps2.xml><?xml version="1.0" encoding="utf-8"?>
<ds:datastoreItem xmlns:ds="http://schemas.openxmlformats.org/officeDocument/2006/customXml" ds:itemID="{22B0A9DD-553D-4BDC-861B-CDB7DEF4DE1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05BA083-611F-4122-A3C4-55FB593CDA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0a6722-3a19-464f-b7f3-5cc0f38ab87d"/>
    <ds:schemaRef ds:uri="26c20447-2f6b-48f4-b640-7ac208de3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2e367f7-8194-49ff-9ea4-6cc686ce90ed}" enabled="1" method="Privileged" siteId="{ef4fd2f8-4c96-45ab-9b15-7831920f55cf}" removed="0"/>
</clbl:labelList>
</file>

<file path=docProps/app.xml><?xml version="1.0" encoding="utf-8"?>
<Properties xmlns="http://schemas.openxmlformats.org/officeDocument/2006/extended-properties" xmlns:vt="http://schemas.openxmlformats.org/officeDocument/2006/docPropsVTypes">
  <Template>OrthoPTRes</Template>
  <TotalTime>7157</TotalTime>
  <Words>2550</Words>
  <Application>Microsoft Office PowerPoint</Application>
  <PresentationFormat>On-screen Show (16:9)</PresentationFormat>
  <Paragraphs>233</Paragraphs>
  <Slides>40</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Segoe UI</vt:lpstr>
      <vt:lpstr>Custom Design</vt:lpstr>
      <vt:lpstr>Implementing Neuroplastic Principles in Patient Care</vt:lpstr>
      <vt:lpstr>Continuing Medical Education Credit Information</vt:lpstr>
      <vt:lpstr>Designation Statement</vt:lpstr>
      <vt:lpstr>Disclosure Information</vt:lpstr>
      <vt:lpstr>Learning Objectives</vt:lpstr>
      <vt:lpstr>Neuroplasticity </vt:lpstr>
      <vt:lpstr>WHY Does Understanding This Matter?</vt:lpstr>
      <vt:lpstr>DTI Fiber Tractography</vt:lpstr>
      <vt:lpstr>The Ten Neuroplastic Principles </vt:lpstr>
      <vt:lpstr>1. Use It or Lose It </vt:lpstr>
      <vt:lpstr>2. Use It and Improve It </vt:lpstr>
      <vt:lpstr>3. Specificity Matters! </vt:lpstr>
      <vt:lpstr>4. Repetition Matters! </vt:lpstr>
      <vt:lpstr>5. Intensity Matters! </vt:lpstr>
      <vt:lpstr>6. Time Matters! </vt:lpstr>
      <vt:lpstr>7. Salience Matters! </vt:lpstr>
      <vt:lpstr>8. Age Matters! </vt:lpstr>
      <vt:lpstr>9. Transference </vt:lpstr>
      <vt:lpstr>10. Interference </vt:lpstr>
      <vt:lpstr>The Ten Neuroplastic Principles </vt:lpstr>
      <vt:lpstr>The OPTIMAL Motor Learning Theory </vt:lpstr>
      <vt:lpstr>OPTIMAL Application </vt:lpstr>
      <vt:lpstr>Enhanced Expectancies </vt:lpstr>
      <vt:lpstr>Autonomy </vt:lpstr>
      <vt:lpstr>External Foci </vt:lpstr>
      <vt:lpstr>Goal-Action Coupling </vt:lpstr>
      <vt:lpstr>OPTIMAL Assessments </vt:lpstr>
      <vt:lpstr>PowerPoint Presentation</vt:lpstr>
      <vt:lpstr>Life After Brain Damage </vt:lpstr>
      <vt:lpstr>Stroke, Incomplete Spinal Cord Injury, and Brain Injury   </vt:lpstr>
      <vt:lpstr>Stroke, Incomplete Spinal Cord Injury, and Brain Injury  </vt:lpstr>
      <vt:lpstr>Neuroplasticity and Parkinson’s Disease </vt:lpstr>
      <vt:lpstr>PowerPoint Presentation</vt:lpstr>
      <vt:lpstr>Neuroplasticity and Multiple Sclerosis </vt:lpstr>
      <vt:lpstr>Neuroplasticity and Sports </vt:lpstr>
      <vt:lpstr>Neuroplasticity and Sports </vt:lpstr>
      <vt:lpstr>Neuroplasticity and Geriatrics </vt:lpstr>
      <vt:lpstr>Neuroplasticity: Behavioral Influences</vt:lpstr>
      <vt:lpstr>Thank you!</vt:lpstr>
      <vt:lpstr>References</vt:lpstr>
    </vt:vector>
  </TitlesOfParts>
  <Company>St Luke's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Residency PPT Template</dc:title>
  <dc:creator>Steve Kareha</dc:creator>
  <cp:lastModifiedBy>Fischer, George</cp:lastModifiedBy>
  <cp:revision>94</cp:revision>
  <dcterms:created xsi:type="dcterms:W3CDTF">2013-05-03T03:00:51Z</dcterms:created>
  <dcterms:modified xsi:type="dcterms:W3CDTF">2024-04-01T14:45:35Z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Residency PPT Template</vt:lpwstr>
  </property>
  <property fmtid="{D5CDD505-2E9C-101B-9397-08002B2CF9AE}" pid="3" name="SlideDescription">
    <vt:lpwstr/>
  </property>
  <property fmtid="{D5CDD505-2E9C-101B-9397-08002B2CF9AE}" pid="4" name="ContentTypeId">
    <vt:lpwstr>0x0101005E71C08EAF9A324F870F138F4120985A</vt:lpwstr>
  </property>
  <property fmtid="{D5CDD505-2E9C-101B-9397-08002B2CF9AE}" pid="5" name="MSIP_Label_c2e367f7-8194-49ff-9ea4-6cc686ce90ed_Enabled">
    <vt:lpwstr>True</vt:lpwstr>
  </property>
  <property fmtid="{D5CDD505-2E9C-101B-9397-08002B2CF9AE}" pid="6" name="MSIP_Label_c2e367f7-8194-49ff-9ea4-6cc686ce90ed_SiteId">
    <vt:lpwstr>ef4fd2f8-4c96-45ab-9b15-7831920f55cf</vt:lpwstr>
  </property>
  <property fmtid="{D5CDD505-2E9C-101B-9397-08002B2CF9AE}" pid="7" name="MSIP_Label_c2e367f7-8194-49ff-9ea4-6cc686ce90ed_SetDate">
    <vt:lpwstr>2022-07-13T06:15:07Z</vt:lpwstr>
  </property>
  <property fmtid="{D5CDD505-2E9C-101B-9397-08002B2CF9AE}" pid="8" name="MSIP_Label_c2e367f7-8194-49ff-9ea4-6cc686ce90ed_Name">
    <vt:lpwstr>Confidential \ Health</vt:lpwstr>
  </property>
  <property fmtid="{D5CDD505-2E9C-101B-9397-08002B2CF9AE}" pid="9" name="MSIP_Label_c2e367f7-8194-49ff-9ea4-6cc686ce90ed_ActionId">
    <vt:lpwstr>38b136a5-8fea-433f-8959-da9419a21fea</vt:lpwstr>
  </property>
  <property fmtid="{D5CDD505-2E9C-101B-9397-08002B2CF9AE}" pid="10" name="MSIP_Label_c2e367f7-8194-49ff-9ea4-6cc686ce90ed_Removed">
    <vt:lpwstr>False</vt:lpwstr>
  </property>
  <property fmtid="{D5CDD505-2E9C-101B-9397-08002B2CF9AE}" pid="11" name="MSIP_Label_c2e367f7-8194-49ff-9ea4-6cc686ce90ed_Parent">
    <vt:lpwstr>1490281d-0219-42bc-a01e-8e95f4190402</vt:lpwstr>
  </property>
  <property fmtid="{D5CDD505-2E9C-101B-9397-08002B2CF9AE}" pid="12" name="MSIP_Label_c2e367f7-8194-49ff-9ea4-6cc686ce90ed_Extended_MSFT_Method">
    <vt:lpwstr>Standard</vt:lpwstr>
  </property>
  <property fmtid="{D5CDD505-2E9C-101B-9397-08002B2CF9AE}" pid="13" name="MSIP_Label_1490281d-0219-42bc-a01e-8e95f4190402_Enabled">
    <vt:lpwstr>True</vt:lpwstr>
  </property>
  <property fmtid="{D5CDD505-2E9C-101B-9397-08002B2CF9AE}" pid="14" name="MSIP_Label_1490281d-0219-42bc-a01e-8e95f4190402_SiteId">
    <vt:lpwstr>ef4fd2f8-4c96-45ab-9b15-7831920f55cf</vt:lpwstr>
  </property>
  <property fmtid="{D5CDD505-2E9C-101B-9397-08002B2CF9AE}" pid="15" name="MSIP_Label_1490281d-0219-42bc-a01e-8e95f4190402_SetDate">
    <vt:lpwstr>2022-07-13T06:15:07Z</vt:lpwstr>
  </property>
  <property fmtid="{D5CDD505-2E9C-101B-9397-08002B2CF9AE}" pid="16" name="MSIP_Label_1490281d-0219-42bc-a01e-8e95f4190402_Name">
    <vt:lpwstr>Confidential</vt:lpwstr>
  </property>
  <property fmtid="{D5CDD505-2E9C-101B-9397-08002B2CF9AE}" pid="17" name="MSIP_Label_1490281d-0219-42bc-a01e-8e95f4190402_ActionId">
    <vt:lpwstr>9e8460dd-52d9-4222-87e8-bdbbc4797480</vt:lpwstr>
  </property>
  <property fmtid="{D5CDD505-2E9C-101B-9397-08002B2CF9AE}" pid="18" name="MSIP_Label_1490281d-0219-42bc-a01e-8e95f4190402_Extended_MSFT_Method">
    <vt:lpwstr>Standard</vt:lpwstr>
  </property>
  <property fmtid="{D5CDD505-2E9C-101B-9397-08002B2CF9AE}" pid="19" name="Sensitivity">
    <vt:lpwstr>Confidential \ Health Confidential</vt:lpwstr>
  </property>
</Properties>
</file>