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50"/>
  </p:notesMasterIdLst>
  <p:sldIdLst>
    <p:sldId id="257" r:id="rId5"/>
    <p:sldId id="262" r:id="rId6"/>
    <p:sldId id="260" r:id="rId7"/>
    <p:sldId id="258" r:id="rId8"/>
    <p:sldId id="312" r:id="rId9"/>
    <p:sldId id="326" r:id="rId10"/>
    <p:sldId id="313" r:id="rId11"/>
    <p:sldId id="315" r:id="rId12"/>
    <p:sldId id="316" r:id="rId13"/>
    <p:sldId id="337" r:id="rId14"/>
    <p:sldId id="338" r:id="rId15"/>
    <p:sldId id="317" r:id="rId16"/>
    <p:sldId id="344" r:id="rId17"/>
    <p:sldId id="342" r:id="rId18"/>
    <p:sldId id="343" r:id="rId19"/>
    <p:sldId id="327" r:id="rId20"/>
    <p:sldId id="331" r:id="rId21"/>
    <p:sldId id="334" r:id="rId22"/>
    <p:sldId id="333" r:id="rId23"/>
    <p:sldId id="332" r:id="rId24"/>
    <p:sldId id="328" r:id="rId25"/>
    <p:sldId id="329" r:id="rId26"/>
    <p:sldId id="330" r:id="rId27"/>
    <p:sldId id="336" r:id="rId28"/>
    <p:sldId id="335" r:id="rId29"/>
    <p:sldId id="318" r:id="rId30"/>
    <p:sldId id="319" r:id="rId31"/>
    <p:sldId id="340" r:id="rId32"/>
    <p:sldId id="341" r:id="rId33"/>
    <p:sldId id="345" r:id="rId34"/>
    <p:sldId id="339" r:id="rId35"/>
    <p:sldId id="320" r:id="rId36"/>
    <p:sldId id="350" r:id="rId37"/>
    <p:sldId id="347" r:id="rId38"/>
    <p:sldId id="349" r:id="rId39"/>
    <p:sldId id="352" r:id="rId40"/>
    <p:sldId id="323" r:id="rId41"/>
    <p:sldId id="346" r:id="rId42"/>
    <p:sldId id="348" r:id="rId43"/>
    <p:sldId id="351" r:id="rId44"/>
    <p:sldId id="321" r:id="rId45"/>
    <p:sldId id="324" r:id="rId46"/>
    <p:sldId id="325" r:id="rId47"/>
    <p:sldId id="314" r:id="rId48"/>
    <p:sldId id="293" r:id="rId4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528F"/>
    <a:srgbClr val="FAC71C"/>
    <a:srgbClr val="0052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B611C8-8FE0-4222-B0D3-7AC31C17B21E}" v="17" dt="2024-02-29T20:51:53.961"/>
    <p1510:client id="{5B3B9AE8-B21B-4EF1-BA45-68BB886C1C84}" v="27" dt="2024-03-01T17:09:50.3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38" autoAdjust="0"/>
  </p:normalViewPr>
  <p:slideViewPr>
    <p:cSldViewPr snapToGrid="0">
      <p:cViewPr varScale="1">
        <p:scale>
          <a:sx n="136" d="100"/>
          <a:sy n="136" d="100"/>
        </p:scale>
        <p:origin x="252" y="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ws, Nikol" userId="S::nikol.tews@sluhn.org::2f895884-6614-4277-9865-e7495137c390" providerId="AD" clId="Web-{A2F55B89-840A-4F3F-9ECA-7FC198F8FE80}"/>
    <pc:docChg chg="modSld">
      <pc:chgData name="Tews, Nikol" userId="S::nikol.tews@sluhn.org::2f895884-6614-4277-9865-e7495137c390" providerId="AD" clId="Web-{A2F55B89-840A-4F3F-9ECA-7FC198F8FE80}" dt="2021-07-03T21:49:53.170" v="0" actId="20577"/>
      <pc:docMkLst>
        <pc:docMk/>
      </pc:docMkLst>
      <pc:sldChg chg="modSp">
        <pc:chgData name="Tews, Nikol" userId="S::nikol.tews@sluhn.org::2f895884-6614-4277-9865-e7495137c390" providerId="AD" clId="Web-{A2F55B89-840A-4F3F-9ECA-7FC198F8FE80}" dt="2021-07-03T21:49:53.170" v="0" actId="20577"/>
        <pc:sldMkLst>
          <pc:docMk/>
          <pc:sldMk cId="1969673092" sldId="257"/>
        </pc:sldMkLst>
        <pc:spChg chg="mod">
          <ac:chgData name="Tews, Nikol" userId="S::nikol.tews@sluhn.org::2f895884-6614-4277-9865-e7495137c390" providerId="AD" clId="Web-{A2F55B89-840A-4F3F-9ECA-7FC198F8FE80}" dt="2021-07-03T21:49:53.170" v="0" actId="20577"/>
          <ac:spMkLst>
            <pc:docMk/>
            <pc:sldMk cId="1969673092" sldId="257"/>
            <ac:spMk id="2" creationId="{1B7DB912-AC26-4D7D-87B3-E7608521CD1E}"/>
          </ac:spMkLst>
        </pc:spChg>
      </pc:sldChg>
    </pc:docChg>
  </pc:docChgLst>
  <pc:docChgLst>
    <pc:chgData name="Lamm, Gabriel" userId="25e193c6-0b2f-4237-b94d-55b37979dca7" providerId="ADAL" clId="{F87692F2-8212-4D20-8B2E-DB9FFA862803}"/>
    <pc:docChg chg="undo custSel addSld modSld sldOrd">
      <pc:chgData name="Lamm, Gabriel" userId="25e193c6-0b2f-4237-b94d-55b37979dca7" providerId="ADAL" clId="{F87692F2-8212-4D20-8B2E-DB9FFA862803}" dt="2024-02-24T01:30:06.412" v="10611" actId="115"/>
      <pc:docMkLst>
        <pc:docMk/>
      </pc:docMkLst>
      <pc:sldChg chg="addSp modSp mod">
        <pc:chgData name="Lamm, Gabriel" userId="25e193c6-0b2f-4237-b94d-55b37979dca7" providerId="ADAL" clId="{F87692F2-8212-4D20-8B2E-DB9FFA862803}" dt="2024-02-08T13:24:05.166" v="8204" actId="1076"/>
        <pc:sldMkLst>
          <pc:docMk/>
          <pc:sldMk cId="1969673092" sldId="257"/>
        </pc:sldMkLst>
        <pc:spChg chg="mod">
          <ac:chgData name="Lamm, Gabriel" userId="25e193c6-0b2f-4237-b94d-55b37979dca7" providerId="ADAL" clId="{F87692F2-8212-4D20-8B2E-DB9FFA862803}" dt="2024-02-08T13:23:24.285" v="8196" actId="1076"/>
          <ac:spMkLst>
            <pc:docMk/>
            <pc:sldMk cId="1969673092" sldId="257"/>
            <ac:spMk id="2" creationId="{1B7DB912-AC26-4D7D-87B3-E7608521CD1E}"/>
          </ac:spMkLst>
        </pc:spChg>
        <pc:picChg chg="add mod modCrop">
          <ac:chgData name="Lamm, Gabriel" userId="25e193c6-0b2f-4237-b94d-55b37979dca7" providerId="ADAL" clId="{F87692F2-8212-4D20-8B2E-DB9FFA862803}" dt="2024-02-08T13:24:05.166" v="8204" actId="1076"/>
          <ac:picMkLst>
            <pc:docMk/>
            <pc:sldMk cId="1969673092" sldId="257"/>
            <ac:picMk id="4" creationId="{6A738AAB-E6C1-D6F7-E6C6-1E93DFB1A4F7}"/>
          </ac:picMkLst>
        </pc:picChg>
        <pc:picChg chg="add mod">
          <ac:chgData name="Lamm, Gabriel" userId="25e193c6-0b2f-4237-b94d-55b37979dca7" providerId="ADAL" clId="{F87692F2-8212-4D20-8B2E-DB9FFA862803}" dt="2024-02-08T13:23:55.070" v="8202" actId="1076"/>
          <ac:picMkLst>
            <pc:docMk/>
            <pc:sldMk cId="1969673092" sldId="257"/>
            <ac:picMk id="6" creationId="{ED79B7E6-106B-7174-6E47-AE51F1B1F38A}"/>
          </ac:picMkLst>
        </pc:picChg>
      </pc:sldChg>
      <pc:sldChg chg="modSp mod">
        <pc:chgData name="Lamm, Gabriel" userId="25e193c6-0b2f-4237-b94d-55b37979dca7" providerId="ADAL" clId="{F87692F2-8212-4D20-8B2E-DB9FFA862803}" dt="2024-01-21T18:11:15.898" v="513" actId="12"/>
        <pc:sldMkLst>
          <pc:docMk/>
          <pc:sldMk cId="3468659585" sldId="270"/>
        </pc:sldMkLst>
        <pc:spChg chg="mod">
          <ac:chgData name="Lamm, Gabriel" userId="25e193c6-0b2f-4237-b94d-55b37979dca7" providerId="ADAL" clId="{F87692F2-8212-4D20-8B2E-DB9FFA862803}" dt="2024-01-21T18:10:43.457" v="508" actId="2711"/>
          <ac:spMkLst>
            <pc:docMk/>
            <pc:sldMk cId="3468659585" sldId="270"/>
            <ac:spMk id="2" creationId="{1AAD174E-2C7F-4608-A218-F3EEE02915D9}"/>
          </ac:spMkLst>
        </pc:spChg>
        <pc:spChg chg="mod">
          <ac:chgData name="Lamm, Gabriel" userId="25e193c6-0b2f-4237-b94d-55b37979dca7" providerId="ADAL" clId="{F87692F2-8212-4D20-8B2E-DB9FFA862803}" dt="2024-01-21T18:11:15.898" v="513" actId="12"/>
          <ac:spMkLst>
            <pc:docMk/>
            <pc:sldMk cId="3468659585" sldId="270"/>
            <ac:spMk id="3" creationId="{ED054507-9583-4825-B6B6-F09FB278F0E6}"/>
          </ac:spMkLst>
        </pc:spChg>
      </pc:sldChg>
      <pc:sldChg chg="addSp delSp modSp mod">
        <pc:chgData name="Lamm, Gabriel" userId="25e193c6-0b2f-4237-b94d-55b37979dca7" providerId="ADAL" clId="{F87692F2-8212-4D20-8B2E-DB9FFA862803}" dt="2024-02-03T17:48:58.154" v="7061" actId="2711"/>
        <pc:sldMkLst>
          <pc:docMk/>
          <pc:sldMk cId="837918300" sldId="293"/>
        </pc:sldMkLst>
        <pc:spChg chg="mod">
          <ac:chgData name="Lamm, Gabriel" userId="25e193c6-0b2f-4237-b94d-55b37979dca7" providerId="ADAL" clId="{F87692F2-8212-4D20-8B2E-DB9FFA862803}" dt="2024-02-03T17:48:58.154" v="7061" actId="2711"/>
          <ac:spMkLst>
            <pc:docMk/>
            <pc:sldMk cId="837918300" sldId="293"/>
            <ac:spMk id="2" creationId="{1AAD174E-2C7F-4608-A218-F3EEE02915D9}"/>
          </ac:spMkLst>
        </pc:spChg>
        <pc:picChg chg="add del mod modCrop">
          <ac:chgData name="Lamm, Gabriel" userId="25e193c6-0b2f-4237-b94d-55b37979dca7" providerId="ADAL" clId="{F87692F2-8212-4D20-8B2E-DB9FFA862803}" dt="2024-01-21T20:17:39.868" v="3911" actId="478"/>
          <ac:picMkLst>
            <pc:docMk/>
            <pc:sldMk cId="837918300" sldId="293"/>
            <ac:picMk id="4" creationId="{95E58F1F-54C7-EF78-099E-20127E7BF1FB}"/>
          </ac:picMkLst>
        </pc:picChg>
        <pc:picChg chg="add mod">
          <ac:chgData name="Lamm, Gabriel" userId="25e193c6-0b2f-4237-b94d-55b37979dca7" providerId="ADAL" clId="{F87692F2-8212-4D20-8B2E-DB9FFA862803}" dt="2024-01-21T20:18:18.138" v="3919" actId="1076"/>
          <ac:picMkLst>
            <pc:docMk/>
            <pc:sldMk cId="837918300" sldId="293"/>
            <ac:picMk id="5" creationId="{B6FAA3DF-2126-8013-5E94-947E83F541B7}"/>
          </ac:picMkLst>
        </pc:picChg>
        <pc:picChg chg="add mod">
          <ac:chgData name="Lamm, Gabriel" userId="25e193c6-0b2f-4237-b94d-55b37979dca7" providerId="ADAL" clId="{F87692F2-8212-4D20-8B2E-DB9FFA862803}" dt="2024-01-21T20:18:23.099" v="3920" actId="1076"/>
          <ac:picMkLst>
            <pc:docMk/>
            <pc:sldMk cId="837918300" sldId="293"/>
            <ac:picMk id="7" creationId="{E8C040EE-A795-6CE7-8AC6-6F722B485A48}"/>
          </ac:picMkLst>
        </pc:picChg>
        <pc:picChg chg="add mod modCrop">
          <ac:chgData name="Lamm, Gabriel" userId="25e193c6-0b2f-4237-b94d-55b37979dca7" providerId="ADAL" clId="{F87692F2-8212-4D20-8B2E-DB9FFA862803}" dt="2024-01-21T20:18:11.769" v="3918" actId="1076"/>
          <ac:picMkLst>
            <pc:docMk/>
            <pc:sldMk cId="837918300" sldId="293"/>
            <ac:picMk id="9" creationId="{DB63D10C-1C95-F507-A178-7221AC231430}"/>
          </ac:picMkLst>
        </pc:picChg>
      </pc:sldChg>
      <pc:sldChg chg="modSp mod">
        <pc:chgData name="Lamm, Gabriel" userId="25e193c6-0b2f-4237-b94d-55b37979dca7" providerId="ADAL" clId="{F87692F2-8212-4D20-8B2E-DB9FFA862803}" dt="2024-01-21T20:19:20.206" v="3922" actId="115"/>
        <pc:sldMkLst>
          <pc:docMk/>
          <pc:sldMk cId="907424423" sldId="312"/>
        </pc:sldMkLst>
        <pc:spChg chg="mod">
          <ac:chgData name="Lamm, Gabriel" userId="25e193c6-0b2f-4237-b94d-55b37979dca7" providerId="ADAL" clId="{F87692F2-8212-4D20-8B2E-DB9FFA862803}" dt="2024-01-21T18:10:52.407" v="510" actId="2711"/>
          <ac:spMkLst>
            <pc:docMk/>
            <pc:sldMk cId="907424423" sldId="312"/>
            <ac:spMk id="2" creationId="{A3A57473-2DDA-D9A3-736B-5879F7200F44}"/>
          </ac:spMkLst>
        </pc:spChg>
        <pc:spChg chg="mod">
          <ac:chgData name="Lamm, Gabriel" userId="25e193c6-0b2f-4237-b94d-55b37979dca7" providerId="ADAL" clId="{F87692F2-8212-4D20-8B2E-DB9FFA862803}" dt="2024-01-21T20:19:20.206" v="3922" actId="115"/>
          <ac:spMkLst>
            <pc:docMk/>
            <pc:sldMk cId="907424423" sldId="312"/>
            <ac:spMk id="3" creationId="{420AAF23-2A5A-FCBB-14AD-2A2D0C23F2DE}"/>
          </ac:spMkLst>
        </pc:spChg>
      </pc:sldChg>
      <pc:sldChg chg="addSp modSp new mod">
        <pc:chgData name="Lamm, Gabriel" userId="25e193c6-0b2f-4237-b94d-55b37979dca7" providerId="ADAL" clId="{F87692F2-8212-4D20-8B2E-DB9FFA862803}" dt="2024-02-03T18:27:13.717" v="7504" actId="1076"/>
        <pc:sldMkLst>
          <pc:docMk/>
          <pc:sldMk cId="961582228" sldId="313"/>
        </pc:sldMkLst>
        <pc:spChg chg="mod">
          <ac:chgData name="Lamm, Gabriel" userId="25e193c6-0b2f-4237-b94d-55b37979dca7" providerId="ADAL" clId="{F87692F2-8212-4D20-8B2E-DB9FFA862803}" dt="2024-01-21T19:00:20.592" v="1252" actId="20577"/>
          <ac:spMkLst>
            <pc:docMk/>
            <pc:sldMk cId="961582228" sldId="313"/>
            <ac:spMk id="2" creationId="{95CE2668-3184-C930-38C1-4A7FBC221F18}"/>
          </ac:spMkLst>
        </pc:spChg>
        <pc:spChg chg="mod">
          <ac:chgData name="Lamm, Gabriel" userId="25e193c6-0b2f-4237-b94d-55b37979dca7" providerId="ADAL" clId="{F87692F2-8212-4D20-8B2E-DB9FFA862803}" dt="2024-02-03T17:53:28.520" v="7085" actId="20577"/>
          <ac:spMkLst>
            <pc:docMk/>
            <pc:sldMk cId="961582228" sldId="313"/>
            <ac:spMk id="3" creationId="{178F5102-4245-E2EA-C4DE-70A6C85DC378}"/>
          </ac:spMkLst>
        </pc:spChg>
        <pc:picChg chg="add mod modCrop">
          <ac:chgData name="Lamm, Gabriel" userId="25e193c6-0b2f-4237-b94d-55b37979dca7" providerId="ADAL" clId="{F87692F2-8212-4D20-8B2E-DB9FFA862803}" dt="2024-01-21T20:11:46.254" v="3862" actId="1076"/>
          <ac:picMkLst>
            <pc:docMk/>
            <pc:sldMk cId="961582228" sldId="313"/>
            <ac:picMk id="5" creationId="{FCD4A590-0656-2F5A-A7F7-F64534117042}"/>
          </ac:picMkLst>
        </pc:picChg>
        <pc:picChg chg="add mod modCrop">
          <ac:chgData name="Lamm, Gabriel" userId="25e193c6-0b2f-4237-b94d-55b37979dca7" providerId="ADAL" clId="{F87692F2-8212-4D20-8B2E-DB9FFA862803}" dt="2024-01-21T20:13:05.704" v="3883" actId="1076"/>
          <ac:picMkLst>
            <pc:docMk/>
            <pc:sldMk cId="961582228" sldId="313"/>
            <ac:picMk id="7" creationId="{2979453F-B22A-6153-9B94-E1F33799A1EA}"/>
          </ac:picMkLst>
        </pc:picChg>
        <pc:picChg chg="add mod modCrop">
          <ac:chgData name="Lamm, Gabriel" userId="25e193c6-0b2f-4237-b94d-55b37979dca7" providerId="ADAL" clId="{F87692F2-8212-4D20-8B2E-DB9FFA862803}" dt="2024-02-03T18:27:13.717" v="7504" actId="1076"/>
          <ac:picMkLst>
            <pc:docMk/>
            <pc:sldMk cId="961582228" sldId="313"/>
            <ac:picMk id="9" creationId="{619F2C90-9DC9-DDD4-05BE-A91FC1A021AA}"/>
          </ac:picMkLst>
        </pc:picChg>
        <pc:picChg chg="add mod modCrop">
          <ac:chgData name="Lamm, Gabriel" userId="25e193c6-0b2f-4237-b94d-55b37979dca7" providerId="ADAL" clId="{F87692F2-8212-4D20-8B2E-DB9FFA862803}" dt="2024-02-03T18:27:01.404" v="7501" actId="14100"/>
          <ac:picMkLst>
            <pc:docMk/>
            <pc:sldMk cId="961582228" sldId="313"/>
            <ac:picMk id="11" creationId="{F2B875DA-85BB-94F6-1EBA-21C8939FD223}"/>
          </ac:picMkLst>
        </pc:picChg>
      </pc:sldChg>
      <pc:sldChg chg="modSp add mod">
        <pc:chgData name="Lamm, Gabriel" userId="25e193c6-0b2f-4237-b94d-55b37979dca7" providerId="ADAL" clId="{F87692F2-8212-4D20-8B2E-DB9FFA862803}" dt="2024-02-03T18:21:07.307" v="7466" actId="3626"/>
        <pc:sldMkLst>
          <pc:docMk/>
          <pc:sldMk cId="2391783635" sldId="314"/>
        </pc:sldMkLst>
        <pc:spChg chg="mod">
          <ac:chgData name="Lamm, Gabriel" userId="25e193c6-0b2f-4237-b94d-55b37979dca7" providerId="ADAL" clId="{F87692F2-8212-4D20-8B2E-DB9FFA862803}" dt="2024-01-21T18:11:59.912" v="528" actId="20577"/>
          <ac:spMkLst>
            <pc:docMk/>
            <pc:sldMk cId="2391783635" sldId="314"/>
            <ac:spMk id="2" creationId="{95CE2668-3184-C930-38C1-4A7FBC221F18}"/>
          </ac:spMkLst>
        </pc:spChg>
        <pc:spChg chg="mod">
          <ac:chgData name="Lamm, Gabriel" userId="25e193c6-0b2f-4237-b94d-55b37979dca7" providerId="ADAL" clId="{F87692F2-8212-4D20-8B2E-DB9FFA862803}" dt="2024-02-03T18:21:07.307" v="7466" actId="3626"/>
          <ac:spMkLst>
            <pc:docMk/>
            <pc:sldMk cId="2391783635" sldId="314"/>
            <ac:spMk id="3" creationId="{178F5102-4245-E2EA-C4DE-70A6C85DC378}"/>
          </ac:spMkLst>
        </pc:spChg>
      </pc:sldChg>
      <pc:sldChg chg="addSp modSp add mod modClrScheme chgLayout">
        <pc:chgData name="Lamm, Gabriel" userId="25e193c6-0b2f-4237-b94d-55b37979dca7" providerId="ADAL" clId="{F87692F2-8212-4D20-8B2E-DB9FFA862803}" dt="2024-02-08T14:24:23.036" v="8208" actId="14100"/>
        <pc:sldMkLst>
          <pc:docMk/>
          <pc:sldMk cId="566291250" sldId="315"/>
        </pc:sldMkLst>
        <pc:spChg chg="mod">
          <ac:chgData name="Lamm, Gabriel" userId="25e193c6-0b2f-4237-b94d-55b37979dca7" providerId="ADAL" clId="{F87692F2-8212-4D20-8B2E-DB9FFA862803}" dt="2024-02-01T12:34:43.151" v="5939" actId="26606"/>
          <ac:spMkLst>
            <pc:docMk/>
            <pc:sldMk cId="566291250" sldId="315"/>
            <ac:spMk id="2" creationId="{95CE2668-3184-C930-38C1-4A7FBC221F18}"/>
          </ac:spMkLst>
        </pc:spChg>
        <pc:spChg chg="mod">
          <ac:chgData name="Lamm, Gabriel" userId="25e193c6-0b2f-4237-b94d-55b37979dca7" providerId="ADAL" clId="{F87692F2-8212-4D20-8B2E-DB9FFA862803}" dt="2024-02-01T12:34:43.151" v="5939" actId="26606"/>
          <ac:spMkLst>
            <pc:docMk/>
            <pc:sldMk cId="566291250" sldId="315"/>
            <ac:spMk id="3" creationId="{178F5102-4245-E2EA-C4DE-70A6C85DC378}"/>
          </ac:spMkLst>
        </pc:spChg>
        <pc:spChg chg="add mod">
          <ac:chgData name="Lamm, Gabriel" userId="25e193c6-0b2f-4237-b94d-55b37979dca7" providerId="ADAL" clId="{F87692F2-8212-4D20-8B2E-DB9FFA862803}" dt="2024-02-08T14:24:18.802" v="8207" actId="1076"/>
          <ac:spMkLst>
            <pc:docMk/>
            <pc:sldMk cId="566291250" sldId="315"/>
            <ac:spMk id="6" creationId="{88D3EA31-66E6-3D8E-1A8C-68695B5BE11F}"/>
          </ac:spMkLst>
        </pc:spChg>
        <pc:picChg chg="add mod modCrop">
          <ac:chgData name="Lamm, Gabriel" userId="25e193c6-0b2f-4237-b94d-55b37979dca7" providerId="ADAL" clId="{F87692F2-8212-4D20-8B2E-DB9FFA862803}" dt="2024-02-08T14:24:23.036" v="8208" actId="14100"/>
          <ac:picMkLst>
            <pc:docMk/>
            <pc:sldMk cId="566291250" sldId="315"/>
            <ac:picMk id="5" creationId="{B9713B12-89FF-54FC-3FBD-0D131E7DE18F}"/>
          </ac:picMkLst>
        </pc:picChg>
        <pc:picChg chg="add mod">
          <ac:chgData name="Lamm, Gabriel" userId="25e193c6-0b2f-4237-b94d-55b37979dca7" providerId="ADAL" clId="{F87692F2-8212-4D20-8B2E-DB9FFA862803}" dt="2024-02-08T14:24:13.514" v="8206" actId="1076"/>
          <ac:picMkLst>
            <pc:docMk/>
            <pc:sldMk cId="566291250" sldId="315"/>
            <ac:picMk id="1026" creationId="{DC219D44-A60B-BD34-679E-32157E9DCCEB}"/>
          </ac:picMkLst>
        </pc:picChg>
      </pc:sldChg>
      <pc:sldChg chg="addSp delSp modSp add mod modClrScheme chgLayout modNotesTx">
        <pc:chgData name="Lamm, Gabriel" userId="25e193c6-0b2f-4237-b94d-55b37979dca7" providerId="ADAL" clId="{F87692F2-8212-4D20-8B2E-DB9FFA862803}" dt="2024-02-24T01:17:39.166" v="9838" actId="20577"/>
        <pc:sldMkLst>
          <pc:docMk/>
          <pc:sldMk cId="3578333628" sldId="316"/>
        </pc:sldMkLst>
        <pc:spChg chg="mod">
          <ac:chgData name="Lamm, Gabriel" userId="25e193c6-0b2f-4237-b94d-55b37979dca7" providerId="ADAL" clId="{F87692F2-8212-4D20-8B2E-DB9FFA862803}" dt="2024-02-24T00:02:03.278" v="8225" actId="20577"/>
          <ac:spMkLst>
            <pc:docMk/>
            <pc:sldMk cId="3578333628" sldId="316"/>
            <ac:spMk id="2" creationId="{95CE2668-3184-C930-38C1-4A7FBC221F18}"/>
          </ac:spMkLst>
        </pc:spChg>
        <pc:spChg chg="del">
          <ac:chgData name="Lamm, Gabriel" userId="25e193c6-0b2f-4237-b94d-55b37979dca7" providerId="ADAL" clId="{F87692F2-8212-4D20-8B2E-DB9FFA862803}" dt="2024-02-03T17:55:57.926" v="7086" actId="22"/>
          <ac:spMkLst>
            <pc:docMk/>
            <pc:sldMk cId="3578333628" sldId="316"/>
            <ac:spMk id="3" creationId="{178F5102-4245-E2EA-C4DE-70A6C85DC378}"/>
          </ac:spMkLst>
        </pc:spChg>
        <pc:spChg chg="add del mod">
          <ac:chgData name="Lamm, Gabriel" userId="25e193c6-0b2f-4237-b94d-55b37979dca7" providerId="ADAL" clId="{F87692F2-8212-4D20-8B2E-DB9FFA862803}" dt="2024-02-24T00:00:34.089" v="8213" actId="478"/>
          <ac:spMkLst>
            <pc:docMk/>
            <pc:sldMk cId="3578333628" sldId="316"/>
            <ac:spMk id="4" creationId="{DD54DFD8-B569-4C80-CACE-FBC0C31F0250}"/>
          </ac:spMkLst>
        </pc:spChg>
        <pc:spChg chg="add del mod">
          <ac:chgData name="Lamm, Gabriel" userId="25e193c6-0b2f-4237-b94d-55b37979dca7" providerId="ADAL" clId="{F87692F2-8212-4D20-8B2E-DB9FFA862803}" dt="2024-02-03T17:56:45.565" v="7090" actId="478"/>
          <ac:spMkLst>
            <pc:docMk/>
            <pc:sldMk cId="3578333628" sldId="316"/>
            <ac:spMk id="10" creationId="{73719B9F-F97C-D426-DF09-AD679B267B07}"/>
          </ac:spMkLst>
        </pc:spChg>
        <pc:spChg chg="add mod">
          <ac:chgData name="Lamm, Gabriel" userId="25e193c6-0b2f-4237-b94d-55b37979dca7" providerId="ADAL" clId="{F87692F2-8212-4D20-8B2E-DB9FFA862803}" dt="2024-02-24T01:16:26.324" v="9683" actId="20577"/>
          <ac:spMkLst>
            <pc:docMk/>
            <pc:sldMk cId="3578333628" sldId="316"/>
            <ac:spMk id="11" creationId="{28846DCA-16CC-7130-10BA-611366595A6C}"/>
          </ac:spMkLst>
        </pc:spChg>
        <pc:picChg chg="add del mod ord">
          <ac:chgData name="Lamm, Gabriel" userId="25e193c6-0b2f-4237-b94d-55b37979dca7" providerId="ADAL" clId="{F87692F2-8212-4D20-8B2E-DB9FFA862803}" dt="2024-02-24T00:00:27.254" v="8211" actId="478"/>
          <ac:picMkLst>
            <pc:docMk/>
            <pc:sldMk cId="3578333628" sldId="316"/>
            <ac:picMk id="5" creationId="{933F0866-5730-33B3-7506-5831FFF9E35C}"/>
          </ac:picMkLst>
        </pc:picChg>
        <pc:picChg chg="add del mod">
          <ac:chgData name="Lamm, Gabriel" userId="25e193c6-0b2f-4237-b94d-55b37979dca7" providerId="ADAL" clId="{F87692F2-8212-4D20-8B2E-DB9FFA862803}" dt="2024-02-24T00:00:30.525" v="8212" actId="478"/>
          <ac:picMkLst>
            <pc:docMk/>
            <pc:sldMk cId="3578333628" sldId="316"/>
            <ac:picMk id="7" creationId="{D9FB91B0-3466-D230-192B-2CAD7F531758}"/>
          </ac:picMkLst>
        </pc:picChg>
        <pc:picChg chg="add mod">
          <ac:chgData name="Lamm, Gabriel" userId="25e193c6-0b2f-4237-b94d-55b37979dca7" providerId="ADAL" clId="{F87692F2-8212-4D20-8B2E-DB9FFA862803}" dt="2024-02-24T00:01:06.983" v="8217" actId="14100"/>
          <ac:picMkLst>
            <pc:docMk/>
            <pc:sldMk cId="3578333628" sldId="316"/>
            <ac:picMk id="8" creationId="{DD991ABD-19FC-08C4-6571-0EF4297EE5DF}"/>
          </ac:picMkLst>
        </pc:picChg>
        <pc:picChg chg="add mod modCrop">
          <ac:chgData name="Lamm, Gabriel" userId="25e193c6-0b2f-4237-b94d-55b37979dca7" providerId="ADAL" clId="{F87692F2-8212-4D20-8B2E-DB9FFA862803}" dt="2024-02-03T18:24:22.232" v="7477" actId="1076"/>
          <ac:picMkLst>
            <pc:docMk/>
            <pc:sldMk cId="3578333628" sldId="316"/>
            <ac:picMk id="9" creationId="{AA9C4EBC-6E1D-0981-6E9C-6382410F479B}"/>
          </ac:picMkLst>
        </pc:picChg>
        <pc:picChg chg="add mod">
          <ac:chgData name="Lamm, Gabriel" userId="25e193c6-0b2f-4237-b94d-55b37979dca7" providerId="ADAL" clId="{F87692F2-8212-4D20-8B2E-DB9FFA862803}" dt="2024-02-24T00:01:40.282" v="8221" actId="14100"/>
          <ac:picMkLst>
            <pc:docMk/>
            <pc:sldMk cId="3578333628" sldId="316"/>
            <ac:picMk id="12" creationId="{279F53D8-483C-0CDB-025A-9EA5543E105B}"/>
          </ac:picMkLst>
        </pc:picChg>
      </pc:sldChg>
      <pc:sldChg chg="addSp modSp add mod">
        <pc:chgData name="Lamm, Gabriel" userId="25e193c6-0b2f-4237-b94d-55b37979dca7" providerId="ADAL" clId="{F87692F2-8212-4D20-8B2E-DB9FFA862803}" dt="2024-02-24T00:58:10.330" v="9523" actId="207"/>
        <pc:sldMkLst>
          <pc:docMk/>
          <pc:sldMk cId="3560716890" sldId="317"/>
        </pc:sldMkLst>
        <pc:spChg chg="mod">
          <ac:chgData name="Lamm, Gabriel" userId="25e193c6-0b2f-4237-b94d-55b37979dca7" providerId="ADAL" clId="{F87692F2-8212-4D20-8B2E-DB9FFA862803}" dt="2024-02-24T00:27:32.330" v="8565" actId="20577"/>
          <ac:spMkLst>
            <pc:docMk/>
            <pc:sldMk cId="3560716890" sldId="317"/>
            <ac:spMk id="2" creationId="{95CE2668-3184-C930-38C1-4A7FBC221F18}"/>
          </ac:spMkLst>
        </pc:spChg>
        <pc:spChg chg="mod">
          <ac:chgData name="Lamm, Gabriel" userId="25e193c6-0b2f-4237-b94d-55b37979dca7" providerId="ADAL" clId="{F87692F2-8212-4D20-8B2E-DB9FFA862803}" dt="2024-02-24T00:42:33.185" v="9511" actId="27636"/>
          <ac:spMkLst>
            <pc:docMk/>
            <pc:sldMk cId="3560716890" sldId="317"/>
            <ac:spMk id="3" creationId="{178F5102-4245-E2EA-C4DE-70A6C85DC378}"/>
          </ac:spMkLst>
        </pc:spChg>
        <pc:spChg chg="add mod">
          <ac:chgData name="Lamm, Gabriel" userId="25e193c6-0b2f-4237-b94d-55b37979dca7" providerId="ADAL" clId="{F87692F2-8212-4D20-8B2E-DB9FFA862803}" dt="2024-02-24T00:58:10.330" v="9523" actId="207"/>
          <ac:spMkLst>
            <pc:docMk/>
            <pc:sldMk cId="3560716890" sldId="317"/>
            <ac:spMk id="16" creationId="{A816DE98-73A9-B18A-93D4-F8A7BFDC0BA7}"/>
          </ac:spMkLst>
        </pc:spChg>
        <pc:spChg chg="add mod">
          <ac:chgData name="Lamm, Gabriel" userId="25e193c6-0b2f-4237-b94d-55b37979dca7" providerId="ADAL" clId="{F87692F2-8212-4D20-8B2E-DB9FFA862803}" dt="2024-02-24T00:58:09.613" v="9522" actId="207"/>
          <ac:spMkLst>
            <pc:docMk/>
            <pc:sldMk cId="3560716890" sldId="317"/>
            <ac:spMk id="17" creationId="{639E81B6-798F-365A-CB24-C699517F5F40}"/>
          </ac:spMkLst>
        </pc:spChg>
        <pc:spChg chg="add mod">
          <ac:chgData name="Lamm, Gabriel" userId="25e193c6-0b2f-4237-b94d-55b37979dca7" providerId="ADAL" clId="{F87692F2-8212-4D20-8B2E-DB9FFA862803}" dt="2024-02-24T00:25:40.557" v="8492" actId="1076"/>
          <ac:spMkLst>
            <pc:docMk/>
            <pc:sldMk cId="3560716890" sldId="317"/>
            <ac:spMk id="18" creationId="{B94DDA75-EF8F-C458-02D9-C61B4730448F}"/>
          </ac:spMkLst>
        </pc:spChg>
        <pc:spChg chg="add mod">
          <ac:chgData name="Lamm, Gabriel" userId="25e193c6-0b2f-4237-b94d-55b37979dca7" providerId="ADAL" clId="{F87692F2-8212-4D20-8B2E-DB9FFA862803}" dt="2024-02-24T00:25:32.708" v="8491" actId="1076"/>
          <ac:spMkLst>
            <pc:docMk/>
            <pc:sldMk cId="3560716890" sldId="317"/>
            <ac:spMk id="19" creationId="{6E114B1A-05EC-A7E5-2F82-D415AF59C39B}"/>
          </ac:spMkLst>
        </pc:spChg>
        <pc:spChg chg="add mod">
          <ac:chgData name="Lamm, Gabriel" userId="25e193c6-0b2f-4237-b94d-55b37979dca7" providerId="ADAL" clId="{F87692F2-8212-4D20-8B2E-DB9FFA862803}" dt="2024-02-24T00:43:01.180" v="9515" actId="1076"/>
          <ac:spMkLst>
            <pc:docMk/>
            <pc:sldMk cId="3560716890" sldId="317"/>
            <ac:spMk id="20" creationId="{0DDC3A9F-9F81-0F1B-34DA-E2C718CF2D8A}"/>
          </ac:spMkLst>
        </pc:spChg>
        <pc:spChg chg="add mod">
          <ac:chgData name="Lamm, Gabriel" userId="25e193c6-0b2f-4237-b94d-55b37979dca7" providerId="ADAL" clId="{F87692F2-8212-4D20-8B2E-DB9FFA862803}" dt="2024-02-24T00:58:09.029" v="9521" actId="207"/>
          <ac:spMkLst>
            <pc:docMk/>
            <pc:sldMk cId="3560716890" sldId="317"/>
            <ac:spMk id="21" creationId="{C828C74D-2B09-6AC8-A579-843A75955342}"/>
          </ac:spMkLst>
        </pc:spChg>
        <pc:picChg chg="add mod">
          <ac:chgData name="Lamm, Gabriel" userId="25e193c6-0b2f-4237-b94d-55b37979dca7" providerId="ADAL" clId="{F87692F2-8212-4D20-8B2E-DB9FFA862803}" dt="2024-02-24T00:20:16.765" v="8339" actId="14100"/>
          <ac:picMkLst>
            <pc:docMk/>
            <pc:sldMk cId="3560716890" sldId="317"/>
            <ac:picMk id="5" creationId="{3EFB4F39-9906-DA4C-5908-99E5A0A7A250}"/>
          </ac:picMkLst>
        </pc:picChg>
        <pc:picChg chg="add mod">
          <ac:chgData name="Lamm, Gabriel" userId="25e193c6-0b2f-4237-b94d-55b37979dca7" providerId="ADAL" clId="{F87692F2-8212-4D20-8B2E-DB9FFA862803}" dt="2024-02-24T00:20:24.537" v="8341" actId="1076"/>
          <ac:picMkLst>
            <pc:docMk/>
            <pc:sldMk cId="3560716890" sldId="317"/>
            <ac:picMk id="7" creationId="{5C243DC4-EA7F-1325-02CE-F94AD1A20E14}"/>
          </ac:picMkLst>
        </pc:picChg>
        <pc:picChg chg="add mod">
          <ac:chgData name="Lamm, Gabriel" userId="25e193c6-0b2f-4237-b94d-55b37979dca7" providerId="ADAL" clId="{F87692F2-8212-4D20-8B2E-DB9FFA862803}" dt="2024-02-24T00:20:13.485" v="8338" actId="14100"/>
          <ac:picMkLst>
            <pc:docMk/>
            <pc:sldMk cId="3560716890" sldId="317"/>
            <ac:picMk id="9" creationId="{E8775350-93C4-8C5C-CA97-068AC9C63093}"/>
          </ac:picMkLst>
        </pc:picChg>
        <pc:picChg chg="add mod">
          <ac:chgData name="Lamm, Gabriel" userId="25e193c6-0b2f-4237-b94d-55b37979dca7" providerId="ADAL" clId="{F87692F2-8212-4D20-8B2E-DB9FFA862803}" dt="2024-02-24T00:20:28.793" v="8342" actId="1076"/>
          <ac:picMkLst>
            <pc:docMk/>
            <pc:sldMk cId="3560716890" sldId="317"/>
            <ac:picMk id="11" creationId="{1FFCBEB2-B970-7686-39EA-60219A773900}"/>
          </ac:picMkLst>
        </pc:picChg>
        <pc:picChg chg="add mod">
          <ac:chgData name="Lamm, Gabriel" userId="25e193c6-0b2f-4237-b94d-55b37979dca7" providerId="ADAL" clId="{F87692F2-8212-4D20-8B2E-DB9FFA862803}" dt="2024-02-24T00:43:01.180" v="9515" actId="1076"/>
          <ac:picMkLst>
            <pc:docMk/>
            <pc:sldMk cId="3560716890" sldId="317"/>
            <ac:picMk id="13" creationId="{DCBE3DA9-A6C1-B4E0-603B-BBB075A279A5}"/>
          </ac:picMkLst>
        </pc:picChg>
        <pc:picChg chg="add mod">
          <ac:chgData name="Lamm, Gabriel" userId="25e193c6-0b2f-4237-b94d-55b37979dca7" providerId="ADAL" clId="{F87692F2-8212-4D20-8B2E-DB9FFA862803}" dt="2024-02-24T00:58:05.516" v="9520" actId="1076"/>
          <ac:picMkLst>
            <pc:docMk/>
            <pc:sldMk cId="3560716890" sldId="317"/>
            <ac:picMk id="15" creationId="{CD1AC673-DCE0-8514-8061-90F380424188}"/>
          </ac:picMkLst>
        </pc:picChg>
      </pc:sldChg>
      <pc:sldChg chg="modSp add mod">
        <pc:chgData name="Lamm, Gabriel" userId="25e193c6-0b2f-4237-b94d-55b37979dca7" providerId="ADAL" clId="{F87692F2-8212-4D20-8B2E-DB9FFA862803}" dt="2024-02-24T01:20:20.770" v="10020" actId="20577"/>
        <pc:sldMkLst>
          <pc:docMk/>
          <pc:sldMk cId="3599234089" sldId="318"/>
        </pc:sldMkLst>
        <pc:spChg chg="mod">
          <ac:chgData name="Lamm, Gabriel" userId="25e193c6-0b2f-4237-b94d-55b37979dca7" providerId="ADAL" clId="{F87692F2-8212-4D20-8B2E-DB9FFA862803}" dt="2024-01-31T19:16:04.116" v="5864" actId="20577"/>
          <ac:spMkLst>
            <pc:docMk/>
            <pc:sldMk cId="3599234089" sldId="318"/>
            <ac:spMk id="2" creationId="{95CE2668-3184-C930-38C1-4A7FBC221F18}"/>
          </ac:spMkLst>
        </pc:spChg>
        <pc:spChg chg="mod">
          <ac:chgData name="Lamm, Gabriel" userId="25e193c6-0b2f-4237-b94d-55b37979dca7" providerId="ADAL" clId="{F87692F2-8212-4D20-8B2E-DB9FFA862803}" dt="2024-02-24T01:20:20.770" v="10020" actId="20577"/>
          <ac:spMkLst>
            <pc:docMk/>
            <pc:sldMk cId="3599234089" sldId="318"/>
            <ac:spMk id="3" creationId="{178F5102-4245-E2EA-C4DE-70A6C85DC378}"/>
          </ac:spMkLst>
        </pc:spChg>
      </pc:sldChg>
      <pc:sldChg chg="modSp add mod modNotesTx">
        <pc:chgData name="Lamm, Gabriel" userId="25e193c6-0b2f-4237-b94d-55b37979dca7" providerId="ADAL" clId="{F87692F2-8212-4D20-8B2E-DB9FFA862803}" dt="2024-02-24T01:21:51.891" v="10142" actId="20577"/>
        <pc:sldMkLst>
          <pc:docMk/>
          <pc:sldMk cId="4069566100" sldId="319"/>
        </pc:sldMkLst>
        <pc:spChg chg="mod">
          <ac:chgData name="Lamm, Gabriel" userId="25e193c6-0b2f-4237-b94d-55b37979dca7" providerId="ADAL" clId="{F87692F2-8212-4D20-8B2E-DB9FFA862803}" dt="2024-01-21T19:22:35.810" v="2389" actId="20577"/>
          <ac:spMkLst>
            <pc:docMk/>
            <pc:sldMk cId="4069566100" sldId="319"/>
            <ac:spMk id="2" creationId="{95CE2668-3184-C930-38C1-4A7FBC221F18}"/>
          </ac:spMkLst>
        </pc:spChg>
        <pc:spChg chg="mod">
          <ac:chgData name="Lamm, Gabriel" userId="25e193c6-0b2f-4237-b94d-55b37979dca7" providerId="ADAL" clId="{F87692F2-8212-4D20-8B2E-DB9FFA862803}" dt="2024-01-21T19:23:16.860" v="2522" actId="20577"/>
          <ac:spMkLst>
            <pc:docMk/>
            <pc:sldMk cId="4069566100" sldId="319"/>
            <ac:spMk id="3" creationId="{178F5102-4245-E2EA-C4DE-70A6C85DC378}"/>
          </ac:spMkLst>
        </pc:spChg>
      </pc:sldChg>
      <pc:sldChg chg="modSp add mod">
        <pc:chgData name="Lamm, Gabriel" userId="25e193c6-0b2f-4237-b94d-55b37979dca7" providerId="ADAL" clId="{F87692F2-8212-4D20-8B2E-DB9FFA862803}" dt="2024-01-21T19:25:02.777" v="2763" actId="20577"/>
        <pc:sldMkLst>
          <pc:docMk/>
          <pc:sldMk cId="3695475840" sldId="320"/>
        </pc:sldMkLst>
        <pc:spChg chg="mod">
          <ac:chgData name="Lamm, Gabriel" userId="25e193c6-0b2f-4237-b94d-55b37979dca7" providerId="ADAL" clId="{F87692F2-8212-4D20-8B2E-DB9FFA862803}" dt="2024-01-21T19:25:02.777" v="2763" actId="20577"/>
          <ac:spMkLst>
            <pc:docMk/>
            <pc:sldMk cId="3695475840" sldId="320"/>
            <ac:spMk id="2" creationId="{95CE2668-3184-C930-38C1-4A7FBC221F18}"/>
          </ac:spMkLst>
        </pc:spChg>
      </pc:sldChg>
      <pc:sldChg chg="modSp add mod">
        <pc:chgData name="Lamm, Gabriel" userId="25e193c6-0b2f-4237-b94d-55b37979dca7" providerId="ADAL" clId="{F87692F2-8212-4D20-8B2E-DB9FFA862803}" dt="2024-02-24T01:25:46.608" v="10271" actId="20577"/>
        <pc:sldMkLst>
          <pc:docMk/>
          <pc:sldMk cId="444008439" sldId="321"/>
        </pc:sldMkLst>
        <pc:spChg chg="mod">
          <ac:chgData name="Lamm, Gabriel" userId="25e193c6-0b2f-4237-b94d-55b37979dca7" providerId="ADAL" clId="{F87692F2-8212-4D20-8B2E-DB9FFA862803}" dt="2024-01-21T19:27:34.675" v="3157" actId="20577"/>
          <ac:spMkLst>
            <pc:docMk/>
            <pc:sldMk cId="444008439" sldId="321"/>
            <ac:spMk id="2" creationId="{95CE2668-3184-C930-38C1-4A7FBC221F18}"/>
          </ac:spMkLst>
        </pc:spChg>
        <pc:spChg chg="mod">
          <ac:chgData name="Lamm, Gabriel" userId="25e193c6-0b2f-4237-b94d-55b37979dca7" providerId="ADAL" clId="{F87692F2-8212-4D20-8B2E-DB9FFA862803}" dt="2024-02-24T01:25:46.608" v="10271" actId="20577"/>
          <ac:spMkLst>
            <pc:docMk/>
            <pc:sldMk cId="444008439" sldId="321"/>
            <ac:spMk id="3" creationId="{178F5102-4245-E2EA-C4DE-70A6C85DC378}"/>
          </ac:spMkLst>
        </pc:spChg>
      </pc:sldChg>
      <pc:sldChg chg="add">
        <pc:chgData name="Lamm, Gabriel" userId="25e193c6-0b2f-4237-b94d-55b37979dca7" providerId="ADAL" clId="{F87692F2-8212-4D20-8B2E-DB9FFA862803}" dt="2024-01-21T19:21:54.662" v="2335" actId="2890"/>
        <pc:sldMkLst>
          <pc:docMk/>
          <pc:sldMk cId="527653671" sldId="322"/>
        </pc:sldMkLst>
      </pc:sldChg>
      <pc:sldChg chg="modSp add mod">
        <pc:chgData name="Lamm, Gabriel" userId="25e193c6-0b2f-4237-b94d-55b37979dca7" providerId="ADAL" clId="{F87692F2-8212-4D20-8B2E-DB9FFA862803}" dt="2024-01-21T19:25:10.411" v="2780" actId="20577"/>
        <pc:sldMkLst>
          <pc:docMk/>
          <pc:sldMk cId="3294980997" sldId="323"/>
        </pc:sldMkLst>
        <pc:spChg chg="mod">
          <ac:chgData name="Lamm, Gabriel" userId="25e193c6-0b2f-4237-b94d-55b37979dca7" providerId="ADAL" clId="{F87692F2-8212-4D20-8B2E-DB9FFA862803}" dt="2024-01-21T19:25:10.411" v="2780" actId="20577"/>
          <ac:spMkLst>
            <pc:docMk/>
            <pc:sldMk cId="3294980997" sldId="323"/>
            <ac:spMk id="2" creationId="{95CE2668-3184-C930-38C1-4A7FBC221F18}"/>
          </ac:spMkLst>
        </pc:spChg>
      </pc:sldChg>
      <pc:sldChg chg="modSp add mod">
        <pc:chgData name="Lamm, Gabriel" userId="25e193c6-0b2f-4237-b94d-55b37979dca7" providerId="ADAL" clId="{F87692F2-8212-4D20-8B2E-DB9FFA862803}" dt="2024-02-24T01:30:06.412" v="10611" actId="115"/>
        <pc:sldMkLst>
          <pc:docMk/>
          <pc:sldMk cId="4119068693" sldId="324"/>
        </pc:sldMkLst>
        <pc:spChg chg="mod">
          <ac:chgData name="Lamm, Gabriel" userId="25e193c6-0b2f-4237-b94d-55b37979dca7" providerId="ADAL" clId="{F87692F2-8212-4D20-8B2E-DB9FFA862803}" dt="2024-01-21T19:28:28.182" v="3272" actId="20577"/>
          <ac:spMkLst>
            <pc:docMk/>
            <pc:sldMk cId="4119068693" sldId="324"/>
            <ac:spMk id="2" creationId="{95CE2668-3184-C930-38C1-4A7FBC221F18}"/>
          </ac:spMkLst>
        </pc:spChg>
        <pc:spChg chg="mod">
          <ac:chgData name="Lamm, Gabriel" userId="25e193c6-0b2f-4237-b94d-55b37979dca7" providerId="ADAL" clId="{F87692F2-8212-4D20-8B2E-DB9FFA862803}" dt="2024-02-24T01:30:06.412" v="10611" actId="115"/>
          <ac:spMkLst>
            <pc:docMk/>
            <pc:sldMk cId="4119068693" sldId="324"/>
            <ac:spMk id="3" creationId="{178F5102-4245-E2EA-C4DE-70A6C85DC378}"/>
          </ac:spMkLst>
        </pc:spChg>
      </pc:sldChg>
      <pc:sldChg chg="add">
        <pc:chgData name="Lamm, Gabriel" userId="25e193c6-0b2f-4237-b94d-55b37979dca7" providerId="ADAL" clId="{F87692F2-8212-4D20-8B2E-DB9FFA862803}" dt="2024-01-21T19:25:19.527" v="2782" actId="2890"/>
        <pc:sldMkLst>
          <pc:docMk/>
          <pc:sldMk cId="1166497952" sldId="325"/>
        </pc:sldMkLst>
      </pc:sldChg>
      <pc:sldChg chg="modSp add mod ord">
        <pc:chgData name="Lamm, Gabriel" userId="25e193c6-0b2f-4237-b94d-55b37979dca7" providerId="ADAL" clId="{F87692F2-8212-4D20-8B2E-DB9FFA862803}" dt="2024-02-03T18:29:16.171" v="7608" actId="20577"/>
        <pc:sldMkLst>
          <pc:docMk/>
          <pc:sldMk cId="3773175942" sldId="326"/>
        </pc:sldMkLst>
        <pc:spChg chg="mod">
          <ac:chgData name="Lamm, Gabriel" userId="25e193c6-0b2f-4237-b94d-55b37979dca7" providerId="ADAL" clId="{F87692F2-8212-4D20-8B2E-DB9FFA862803}" dt="2024-01-21T20:26:43.115" v="4100" actId="20577"/>
          <ac:spMkLst>
            <pc:docMk/>
            <pc:sldMk cId="3773175942" sldId="326"/>
            <ac:spMk id="2" creationId="{95CE2668-3184-C930-38C1-4A7FBC221F18}"/>
          </ac:spMkLst>
        </pc:spChg>
        <pc:spChg chg="mod">
          <ac:chgData name="Lamm, Gabriel" userId="25e193c6-0b2f-4237-b94d-55b37979dca7" providerId="ADAL" clId="{F87692F2-8212-4D20-8B2E-DB9FFA862803}" dt="2024-02-03T18:29:16.171" v="7608" actId="20577"/>
          <ac:spMkLst>
            <pc:docMk/>
            <pc:sldMk cId="3773175942" sldId="326"/>
            <ac:spMk id="3" creationId="{178F5102-4245-E2EA-C4DE-70A6C85DC378}"/>
          </ac:spMkLst>
        </pc:spChg>
      </pc:sldChg>
      <pc:sldChg chg="addSp delSp modSp add mod modClrScheme chgLayout">
        <pc:chgData name="Lamm, Gabriel" userId="25e193c6-0b2f-4237-b94d-55b37979dca7" providerId="ADAL" clId="{F87692F2-8212-4D20-8B2E-DB9FFA862803}" dt="2024-02-03T17:46:06.916" v="7037" actId="2711"/>
        <pc:sldMkLst>
          <pc:docMk/>
          <pc:sldMk cId="444799230" sldId="327"/>
        </pc:sldMkLst>
        <pc:spChg chg="mod">
          <ac:chgData name="Lamm, Gabriel" userId="25e193c6-0b2f-4237-b94d-55b37979dca7" providerId="ADAL" clId="{F87692F2-8212-4D20-8B2E-DB9FFA862803}" dt="2024-02-03T17:46:06.916" v="7037" actId="2711"/>
          <ac:spMkLst>
            <pc:docMk/>
            <pc:sldMk cId="444799230" sldId="327"/>
            <ac:spMk id="2" creationId="{95CE2668-3184-C930-38C1-4A7FBC221F18}"/>
          </ac:spMkLst>
        </pc:spChg>
        <pc:spChg chg="add del mod">
          <ac:chgData name="Lamm, Gabriel" userId="25e193c6-0b2f-4237-b94d-55b37979dca7" providerId="ADAL" clId="{F87692F2-8212-4D20-8B2E-DB9FFA862803}" dt="2024-01-31T18:12:24.808" v="5165"/>
          <ac:spMkLst>
            <pc:docMk/>
            <pc:sldMk cId="444799230" sldId="327"/>
            <ac:spMk id="3" creationId="{178F5102-4245-E2EA-C4DE-70A6C85DC378}"/>
          </ac:spMkLst>
        </pc:spChg>
        <pc:spChg chg="add del mod">
          <ac:chgData name="Lamm, Gabriel" userId="25e193c6-0b2f-4237-b94d-55b37979dca7" providerId="ADAL" clId="{F87692F2-8212-4D20-8B2E-DB9FFA862803}" dt="2024-01-31T19:07:31.172" v="5713" actId="478"/>
          <ac:spMkLst>
            <pc:docMk/>
            <pc:sldMk cId="444799230" sldId="327"/>
            <ac:spMk id="13" creationId="{8A1EC87B-8D48-86B6-3FC1-B7084B7F1E1B}"/>
          </ac:spMkLst>
        </pc:spChg>
        <pc:spChg chg="add del mod">
          <ac:chgData name="Lamm, Gabriel" userId="25e193c6-0b2f-4237-b94d-55b37979dca7" providerId="ADAL" clId="{F87692F2-8212-4D20-8B2E-DB9FFA862803}" dt="2024-01-31T19:07:29.178" v="5712" actId="478"/>
          <ac:spMkLst>
            <pc:docMk/>
            <pc:sldMk cId="444799230" sldId="327"/>
            <ac:spMk id="14" creationId="{EA46BB64-AA6E-623A-47D7-84BD06C486A1}"/>
          </ac:spMkLst>
        </pc:spChg>
        <pc:spChg chg="add del mod">
          <ac:chgData name="Lamm, Gabriel" userId="25e193c6-0b2f-4237-b94d-55b37979dca7" providerId="ADAL" clId="{F87692F2-8212-4D20-8B2E-DB9FFA862803}" dt="2024-01-31T18:12:22.481" v="5163" actId="26606"/>
          <ac:spMkLst>
            <pc:docMk/>
            <pc:sldMk cId="444799230" sldId="327"/>
            <ac:spMk id="16" creationId="{3C7DA01A-0835-44DF-910F-992365FF2497}"/>
          </ac:spMkLst>
        </pc:spChg>
        <pc:spChg chg="add del mod">
          <ac:chgData name="Lamm, Gabriel" userId="25e193c6-0b2f-4237-b94d-55b37979dca7" providerId="ADAL" clId="{F87692F2-8212-4D20-8B2E-DB9FFA862803}" dt="2024-01-31T19:07:33.270" v="5714" actId="478"/>
          <ac:spMkLst>
            <pc:docMk/>
            <pc:sldMk cId="444799230" sldId="327"/>
            <ac:spMk id="17" creationId="{ACCD9B6D-C504-A08A-81FF-6CEE3C5A09FE}"/>
          </ac:spMkLst>
        </pc:spChg>
        <pc:picChg chg="add mod modCrop">
          <ac:chgData name="Lamm, Gabriel" userId="25e193c6-0b2f-4237-b94d-55b37979dca7" providerId="ADAL" clId="{F87692F2-8212-4D20-8B2E-DB9FFA862803}" dt="2024-01-31T19:19:44.921" v="5930" actId="1076"/>
          <ac:picMkLst>
            <pc:docMk/>
            <pc:sldMk cId="444799230" sldId="327"/>
            <ac:picMk id="4" creationId="{E76055F6-3545-93F7-04EE-F8CC6D0E384B}"/>
          </ac:picMkLst>
        </pc:picChg>
        <pc:picChg chg="add del mod modCrop">
          <ac:chgData name="Lamm, Gabriel" userId="25e193c6-0b2f-4237-b94d-55b37979dca7" providerId="ADAL" clId="{F87692F2-8212-4D20-8B2E-DB9FFA862803}" dt="2024-01-31T18:10:59.702" v="5148"/>
          <ac:picMkLst>
            <pc:docMk/>
            <pc:sldMk cId="444799230" sldId="327"/>
            <ac:picMk id="5" creationId="{D250F0A0-BBA0-7488-81B9-127C250EE905}"/>
          </ac:picMkLst>
        </pc:picChg>
        <pc:picChg chg="add del mod">
          <ac:chgData name="Lamm, Gabriel" userId="25e193c6-0b2f-4237-b94d-55b37979dca7" providerId="ADAL" clId="{F87692F2-8212-4D20-8B2E-DB9FFA862803}" dt="2024-01-31T18:11:13.732" v="5150"/>
          <ac:picMkLst>
            <pc:docMk/>
            <pc:sldMk cId="444799230" sldId="327"/>
            <ac:picMk id="7" creationId="{33B0059B-934D-75AE-D3C8-B30D3689AA7F}"/>
          </ac:picMkLst>
        </pc:picChg>
        <pc:picChg chg="add del mod">
          <ac:chgData name="Lamm, Gabriel" userId="25e193c6-0b2f-4237-b94d-55b37979dca7" providerId="ADAL" clId="{F87692F2-8212-4D20-8B2E-DB9FFA862803}" dt="2024-01-31T18:11:57.523" v="5160" actId="931"/>
          <ac:picMkLst>
            <pc:docMk/>
            <pc:sldMk cId="444799230" sldId="327"/>
            <ac:picMk id="9" creationId="{0010C00E-4A76-1C95-2176-E1B395A7D167}"/>
          </ac:picMkLst>
        </pc:picChg>
        <pc:picChg chg="add del mod modCrop">
          <ac:chgData name="Lamm, Gabriel" userId="25e193c6-0b2f-4237-b94d-55b37979dca7" providerId="ADAL" clId="{F87692F2-8212-4D20-8B2E-DB9FFA862803}" dt="2024-01-31T19:07:25.031" v="5711" actId="478"/>
          <ac:picMkLst>
            <pc:docMk/>
            <pc:sldMk cId="444799230" sldId="327"/>
            <ac:picMk id="11" creationId="{36E344CF-B374-D0C4-E823-D501D0BDEF71}"/>
          </ac:picMkLst>
        </pc:picChg>
        <pc:picChg chg="add mod modCrop">
          <ac:chgData name="Lamm, Gabriel" userId="25e193c6-0b2f-4237-b94d-55b37979dca7" providerId="ADAL" clId="{F87692F2-8212-4D20-8B2E-DB9FFA862803}" dt="2024-01-31T19:12:48.609" v="5803" actId="14100"/>
          <ac:picMkLst>
            <pc:docMk/>
            <pc:sldMk cId="444799230" sldId="327"/>
            <ac:picMk id="19" creationId="{F4451FF4-9C9B-2450-23C4-D37140BC8CA2}"/>
          </ac:picMkLst>
        </pc:picChg>
        <pc:picChg chg="add mod modCrop">
          <ac:chgData name="Lamm, Gabriel" userId="25e193c6-0b2f-4237-b94d-55b37979dca7" providerId="ADAL" clId="{F87692F2-8212-4D20-8B2E-DB9FFA862803}" dt="2024-01-31T19:13:23.057" v="5815" actId="1076"/>
          <ac:picMkLst>
            <pc:docMk/>
            <pc:sldMk cId="444799230" sldId="327"/>
            <ac:picMk id="21" creationId="{A3F73A94-B92F-9C1D-9E62-4C31E256BE71}"/>
          </ac:picMkLst>
        </pc:picChg>
        <pc:picChg chg="add mod modCrop">
          <ac:chgData name="Lamm, Gabriel" userId="25e193c6-0b2f-4237-b94d-55b37979dca7" providerId="ADAL" clId="{F87692F2-8212-4D20-8B2E-DB9FFA862803}" dt="2024-01-31T19:13:20.167" v="5814" actId="1076"/>
          <ac:picMkLst>
            <pc:docMk/>
            <pc:sldMk cId="444799230" sldId="327"/>
            <ac:picMk id="23" creationId="{D7FBD55A-4DFA-AC3E-61F9-340443D13244}"/>
          </ac:picMkLst>
        </pc:picChg>
        <pc:picChg chg="add mod modCrop">
          <ac:chgData name="Lamm, Gabriel" userId="25e193c6-0b2f-4237-b94d-55b37979dca7" providerId="ADAL" clId="{F87692F2-8212-4D20-8B2E-DB9FFA862803}" dt="2024-01-31T19:13:18.447" v="5813" actId="1076"/>
          <ac:picMkLst>
            <pc:docMk/>
            <pc:sldMk cId="444799230" sldId="327"/>
            <ac:picMk id="25" creationId="{81ABBF00-27A5-860F-C6F1-6F7EA4566713}"/>
          </ac:picMkLst>
        </pc:picChg>
        <pc:picChg chg="add mod modCrop">
          <ac:chgData name="Lamm, Gabriel" userId="25e193c6-0b2f-4237-b94d-55b37979dca7" providerId="ADAL" clId="{F87692F2-8212-4D20-8B2E-DB9FFA862803}" dt="2024-01-31T19:13:16.189" v="5812" actId="1076"/>
          <ac:picMkLst>
            <pc:docMk/>
            <pc:sldMk cId="444799230" sldId="327"/>
            <ac:picMk id="27" creationId="{3817D75A-453C-A7F1-CE94-0D994ACCA146}"/>
          </ac:picMkLst>
        </pc:picChg>
        <pc:picChg chg="add del mod modCrop">
          <ac:chgData name="Lamm, Gabriel" userId="25e193c6-0b2f-4237-b94d-55b37979dca7" providerId="ADAL" clId="{F87692F2-8212-4D20-8B2E-DB9FFA862803}" dt="2024-01-31T19:19:32.147" v="5927" actId="478"/>
          <ac:picMkLst>
            <pc:docMk/>
            <pc:sldMk cId="444799230" sldId="327"/>
            <ac:picMk id="29" creationId="{56DF147D-A173-9304-5283-EC96178CE354}"/>
          </ac:picMkLst>
        </pc:picChg>
        <pc:picChg chg="add mod modCrop">
          <ac:chgData name="Lamm, Gabriel" userId="25e193c6-0b2f-4237-b94d-55b37979dca7" providerId="ADAL" clId="{F87692F2-8212-4D20-8B2E-DB9FFA862803}" dt="2024-01-31T19:19:46.854" v="5931" actId="1076"/>
          <ac:picMkLst>
            <pc:docMk/>
            <pc:sldMk cId="444799230" sldId="327"/>
            <ac:picMk id="31" creationId="{96551752-7E56-59AD-0FEE-89DBD38BF9AB}"/>
          </ac:picMkLst>
        </pc:picChg>
        <pc:picChg chg="add mod modCrop">
          <ac:chgData name="Lamm, Gabriel" userId="25e193c6-0b2f-4237-b94d-55b37979dca7" providerId="ADAL" clId="{F87692F2-8212-4D20-8B2E-DB9FFA862803}" dt="2024-01-31T19:15:39.878" v="5853" actId="1076"/>
          <ac:picMkLst>
            <pc:docMk/>
            <pc:sldMk cId="444799230" sldId="327"/>
            <ac:picMk id="33" creationId="{C3A88C2C-33DB-5864-8BA3-5CCC1A49AE36}"/>
          </ac:picMkLst>
        </pc:picChg>
        <pc:picChg chg="add mod modCrop">
          <ac:chgData name="Lamm, Gabriel" userId="25e193c6-0b2f-4237-b94d-55b37979dca7" providerId="ADAL" clId="{F87692F2-8212-4D20-8B2E-DB9FFA862803}" dt="2024-01-31T19:15:30.523" v="5850" actId="1076"/>
          <ac:picMkLst>
            <pc:docMk/>
            <pc:sldMk cId="444799230" sldId="327"/>
            <ac:picMk id="35" creationId="{70ECF1B5-5814-8468-5A54-B7D9FADFE067}"/>
          </ac:picMkLst>
        </pc:picChg>
      </pc:sldChg>
      <pc:sldChg chg="addSp delSp modSp add mod modClrScheme chgLayout">
        <pc:chgData name="Lamm, Gabriel" userId="25e193c6-0b2f-4237-b94d-55b37979dca7" providerId="ADAL" clId="{F87692F2-8212-4D20-8B2E-DB9FFA862803}" dt="2024-02-24T01:03:48.509" v="9544" actId="14100"/>
        <pc:sldMkLst>
          <pc:docMk/>
          <pc:sldMk cId="1946145174" sldId="328"/>
        </pc:sldMkLst>
        <pc:spChg chg="mod">
          <ac:chgData name="Lamm, Gabriel" userId="25e193c6-0b2f-4237-b94d-55b37979dca7" providerId="ADAL" clId="{F87692F2-8212-4D20-8B2E-DB9FFA862803}" dt="2024-02-03T17:47:20.416" v="7046" actId="2711"/>
          <ac:spMkLst>
            <pc:docMk/>
            <pc:sldMk cId="1946145174" sldId="328"/>
            <ac:spMk id="2" creationId="{95CE2668-3184-C930-38C1-4A7FBC221F18}"/>
          </ac:spMkLst>
        </pc:spChg>
        <pc:spChg chg="add del">
          <ac:chgData name="Lamm, Gabriel" userId="25e193c6-0b2f-4237-b94d-55b37979dca7" providerId="ADAL" clId="{F87692F2-8212-4D20-8B2E-DB9FFA862803}" dt="2024-01-31T18:12:51.534" v="5170"/>
          <ac:spMkLst>
            <pc:docMk/>
            <pc:sldMk cId="1946145174" sldId="328"/>
            <ac:spMk id="3" creationId="{178F5102-4245-E2EA-C4DE-70A6C85DC378}"/>
          </ac:spMkLst>
        </pc:spChg>
        <pc:spChg chg="add del mod">
          <ac:chgData name="Lamm, Gabriel" userId="25e193c6-0b2f-4237-b94d-55b37979dca7" providerId="ADAL" clId="{F87692F2-8212-4D20-8B2E-DB9FFA862803}" dt="2024-01-31T18:11:55.051" v="5156"/>
          <ac:spMkLst>
            <pc:docMk/>
            <pc:sldMk cId="1946145174" sldId="328"/>
            <ac:spMk id="4" creationId="{4DD85CF7-4BC0-52C7-8ECA-766232C30350}"/>
          </ac:spMkLst>
        </pc:spChg>
        <pc:spChg chg="add del mod">
          <ac:chgData name="Lamm, Gabriel" userId="25e193c6-0b2f-4237-b94d-55b37979dca7" providerId="ADAL" clId="{F87692F2-8212-4D20-8B2E-DB9FFA862803}" dt="2024-01-31T19:08:24.610" v="5725"/>
          <ac:spMkLst>
            <pc:docMk/>
            <pc:sldMk cId="1946145174" sldId="328"/>
            <ac:spMk id="8" creationId="{EF563894-BE07-C01F-80ED-7FA66A24B5EA}"/>
          </ac:spMkLst>
        </pc:spChg>
        <pc:spChg chg="add mod">
          <ac:chgData name="Lamm, Gabriel" userId="25e193c6-0b2f-4237-b94d-55b37979dca7" providerId="ADAL" clId="{F87692F2-8212-4D20-8B2E-DB9FFA862803}" dt="2024-02-24T00:36:21.804" v="9274" actId="20577"/>
          <ac:spMkLst>
            <pc:docMk/>
            <pc:sldMk cId="1946145174" sldId="328"/>
            <ac:spMk id="11" creationId="{A8049F25-534A-5A8C-400D-6CD643E1FEFA}"/>
          </ac:spMkLst>
        </pc:spChg>
        <pc:picChg chg="add del mod">
          <ac:chgData name="Lamm, Gabriel" userId="25e193c6-0b2f-4237-b94d-55b37979dca7" providerId="ADAL" clId="{F87692F2-8212-4D20-8B2E-DB9FFA862803}" dt="2024-01-31T19:07:39.603" v="5716" actId="478"/>
          <ac:picMkLst>
            <pc:docMk/>
            <pc:sldMk cId="1946145174" sldId="328"/>
            <ac:picMk id="6" creationId="{9AD0A103-D971-183D-468E-5F10B7ADACB8}"/>
          </ac:picMkLst>
        </pc:picChg>
        <pc:picChg chg="add mod">
          <ac:chgData name="Lamm, Gabriel" userId="25e193c6-0b2f-4237-b94d-55b37979dca7" providerId="ADAL" clId="{F87692F2-8212-4D20-8B2E-DB9FFA862803}" dt="2024-02-24T01:03:48.509" v="9544" actId="14100"/>
          <ac:picMkLst>
            <pc:docMk/>
            <pc:sldMk cId="1946145174" sldId="328"/>
            <ac:picMk id="10" creationId="{2B59C3BD-ACB9-5E5F-2DEE-4A4073E4B3C9}"/>
          </ac:picMkLst>
        </pc:picChg>
      </pc:sldChg>
      <pc:sldChg chg="addSp delSp modSp add mod modClrScheme chgLayout">
        <pc:chgData name="Lamm, Gabriel" userId="25e193c6-0b2f-4237-b94d-55b37979dca7" providerId="ADAL" clId="{F87692F2-8212-4D20-8B2E-DB9FFA862803}" dt="2024-02-24T01:10:27.486" v="9656" actId="20577"/>
        <pc:sldMkLst>
          <pc:docMk/>
          <pc:sldMk cId="3632982403" sldId="329"/>
        </pc:sldMkLst>
        <pc:spChg chg="mod">
          <ac:chgData name="Lamm, Gabriel" userId="25e193c6-0b2f-4237-b94d-55b37979dca7" providerId="ADAL" clId="{F87692F2-8212-4D20-8B2E-DB9FFA862803}" dt="2024-02-03T17:47:30.498" v="7048" actId="2711"/>
          <ac:spMkLst>
            <pc:docMk/>
            <pc:sldMk cId="3632982403" sldId="329"/>
            <ac:spMk id="2" creationId="{95CE2668-3184-C930-38C1-4A7FBC221F18}"/>
          </ac:spMkLst>
        </pc:spChg>
        <pc:spChg chg="del">
          <ac:chgData name="Lamm, Gabriel" userId="25e193c6-0b2f-4237-b94d-55b37979dca7" providerId="ADAL" clId="{F87692F2-8212-4D20-8B2E-DB9FFA862803}" dt="2024-01-31T18:13:03.446" v="5173"/>
          <ac:spMkLst>
            <pc:docMk/>
            <pc:sldMk cId="3632982403" sldId="329"/>
            <ac:spMk id="3" creationId="{178F5102-4245-E2EA-C4DE-70A6C85DC378}"/>
          </ac:spMkLst>
        </pc:spChg>
        <pc:spChg chg="add del mod">
          <ac:chgData name="Lamm, Gabriel" userId="25e193c6-0b2f-4237-b94d-55b37979dca7" providerId="ADAL" clId="{F87692F2-8212-4D20-8B2E-DB9FFA862803}" dt="2024-01-31T19:06:46.885" v="5703"/>
          <ac:spMkLst>
            <pc:docMk/>
            <pc:sldMk cId="3632982403" sldId="329"/>
            <ac:spMk id="7" creationId="{750DD88F-1B12-E6F1-4099-45268FAFFE1A}"/>
          </ac:spMkLst>
        </pc:spChg>
        <pc:spChg chg="add mod">
          <ac:chgData name="Lamm, Gabriel" userId="25e193c6-0b2f-4237-b94d-55b37979dca7" providerId="ADAL" clId="{F87692F2-8212-4D20-8B2E-DB9FFA862803}" dt="2024-02-24T01:10:27.486" v="9656" actId="20577"/>
          <ac:spMkLst>
            <pc:docMk/>
            <pc:sldMk cId="3632982403" sldId="329"/>
            <ac:spMk id="10" creationId="{6A7769C5-570B-09C9-D398-1942FF926049}"/>
          </ac:spMkLst>
        </pc:spChg>
        <pc:picChg chg="add del mod">
          <ac:chgData name="Lamm, Gabriel" userId="25e193c6-0b2f-4237-b94d-55b37979dca7" providerId="ADAL" clId="{F87692F2-8212-4D20-8B2E-DB9FFA862803}" dt="2024-01-31T19:06:40.510" v="5702" actId="478"/>
          <ac:picMkLst>
            <pc:docMk/>
            <pc:sldMk cId="3632982403" sldId="329"/>
            <ac:picMk id="5" creationId="{C7F5C9A9-3184-7DDB-B0F8-5DFBF74B6B69}"/>
          </ac:picMkLst>
        </pc:picChg>
        <pc:picChg chg="add mod">
          <ac:chgData name="Lamm, Gabriel" userId="25e193c6-0b2f-4237-b94d-55b37979dca7" providerId="ADAL" clId="{F87692F2-8212-4D20-8B2E-DB9FFA862803}" dt="2024-02-24T01:04:01.076" v="9546" actId="14100"/>
          <ac:picMkLst>
            <pc:docMk/>
            <pc:sldMk cId="3632982403" sldId="329"/>
            <ac:picMk id="9" creationId="{BB3E21FF-387C-B36A-A928-E12565188872}"/>
          </ac:picMkLst>
        </pc:picChg>
      </pc:sldChg>
      <pc:sldChg chg="addSp delSp modSp add mod modClrScheme chgLayout">
        <pc:chgData name="Lamm, Gabriel" userId="25e193c6-0b2f-4237-b94d-55b37979dca7" providerId="ADAL" clId="{F87692F2-8212-4D20-8B2E-DB9FFA862803}" dt="2024-02-24T01:04:13.391" v="9548" actId="14100"/>
        <pc:sldMkLst>
          <pc:docMk/>
          <pc:sldMk cId="3977303854" sldId="330"/>
        </pc:sldMkLst>
        <pc:spChg chg="mod">
          <ac:chgData name="Lamm, Gabriel" userId="25e193c6-0b2f-4237-b94d-55b37979dca7" providerId="ADAL" clId="{F87692F2-8212-4D20-8B2E-DB9FFA862803}" dt="2024-02-03T17:47:47.321" v="7055" actId="2711"/>
          <ac:spMkLst>
            <pc:docMk/>
            <pc:sldMk cId="3977303854" sldId="330"/>
            <ac:spMk id="2" creationId="{95CE2668-3184-C930-38C1-4A7FBC221F18}"/>
          </ac:spMkLst>
        </pc:spChg>
        <pc:spChg chg="del">
          <ac:chgData name="Lamm, Gabriel" userId="25e193c6-0b2f-4237-b94d-55b37979dca7" providerId="ADAL" clId="{F87692F2-8212-4D20-8B2E-DB9FFA862803}" dt="2024-01-31T18:13:12.694" v="5175"/>
          <ac:spMkLst>
            <pc:docMk/>
            <pc:sldMk cId="3977303854" sldId="330"/>
            <ac:spMk id="3" creationId="{178F5102-4245-E2EA-C4DE-70A6C85DC378}"/>
          </ac:spMkLst>
        </pc:spChg>
        <pc:spChg chg="add del mod">
          <ac:chgData name="Lamm, Gabriel" userId="25e193c6-0b2f-4237-b94d-55b37979dca7" providerId="ADAL" clId="{F87692F2-8212-4D20-8B2E-DB9FFA862803}" dt="2024-01-31T19:08:34.465" v="5726"/>
          <ac:spMkLst>
            <pc:docMk/>
            <pc:sldMk cId="3977303854" sldId="330"/>
            <ac:spMk id="7" creationId="{AE26C02E-6550-F3E7-1E9C-4ECBF0127737}"/>
          </ac:spMkLst>
        </pc:spChg>
        <pc:spChg chg="add mod">
          <ac:chgData name="Lamm, Gabriel" userId="25e193c6-0b2f-4237-b94d-55b37979dca7" providerId="ADAL" clId="{F87692F2-8212-4D20-8B2E-DB9FFA862803}" dt="2024-02-03T17:47:51.530" v="7056" actId="2711"/>
          <ac:spMkLst>
            <pc:docMk/>
            <pc:sldMk cId="3977303854" sldId="330"/>
            <ac:spMk id="10" creationId="{561522F6-CA44-5BF6-99FD-8A1CBC59F7A4}"/>
          </ac:spMkLst>
        </pc:spChg>
        <pc:spChg chg="add del mod">
          <ac:chgData name="Lamm, Gabriel" userId="25e193c6-0b2f-4237-b94d-55b37979dca7" providerId="ADAL" clId="{F87692F2-8212-4D20-8B2E-DB9FFA862803}" dt="2024-01-31T19:08:43.219" v="5729"/>
          <ac:spMkLst>
            <pc:docMk/>
            <pc:sldMk cId="3977303854" sldId="330"/>
            <ac:spMk id="12" creationId="{A4F7B8AF-9AFD-75DB-3C9E-E1A6C1428277}"/>
          </ac:spMkLst>
        </pc:spChg>
        <pc:spChg chg="add del mod">
          <ac:chgData name="Lamm, Gabriel" userId="25e193c6-0b2f-4237-b94d-55b37979dca7" providerId="ADAL" clId="{F87692F2-8212-4D20-8B2E-DB9FFA862803}" dt="2024-01-31T19:08:51.197" v="5732"/>
          <ac:spMkLst>
            <pc:docMk/>
            <pc:sldMk cId="3977303854" sldId="330"/>
            <ac:spMk id="16" creationId="{333F8D0E-912F-FCA2-ADDB-91DF55405A44}"/>
          </ac:spMkLst>
        </pc:spChg>
        <pc:picChg chg="add del mod">
          <ac:chgData name="Lamm, Gabriel" userId="25e193c6-0b2f-4237-b94d-55b37979dca7" providerId="ADAL" clId="{F87692F2-8212-4D20-8B2E-DB9FFA862803}" dt="2024-01-31T19:07:43.090" v="5717" actId="478"/>
          <ac:picMkLst>
            <pc:docMk/>
            <pc:sldMk cId="3977303854" sldId="330"/>
            <ac:picMk id="5" creationId="{70D67396-770E-4366-AEB0-9CF91F0CC21E}"/>
          </ac:picMkLst>
        </pc:picChg>
        <pc:picChg chg="add del mod">
          <ac:chgData name="Lamm, Gabriel" userId="25e193c6-0b2f-4237-b94d-55b37979dca7" providerId="ADAL" clId="{F87692F2-8212-4D20-8B2E-DB9FFA862803}" dt="2024-01-31T19:08:41.184" v="5728" actId="478"/>
          <ac:picMkLst>
            <pc:docMk/>
            <pc:sldMk cId="3977303854" sldId="330"/>
            <ac:picMk id="9" creationId="{F820E787-EAE9-56D8-6941-CA1764688391}"/>
          </ac:picMkLst>
        </pc:picChg>
        <pc:picChg chg="add del mod">
          <ac:chgData name="Lamm, Gabriel" userId="25e193c6-0b2f-4237-b94d-55b37979dca7" providerId="ADAL" clId="{F87692F2-8212-4D20-8B2E-DB9FFA862803}" dt="2024-01-31T19:08:48.870" v="5731" actId="478"/>
          <ac:picMkLst>
            <pc:docMk/>
            <pc:sldMk cId="3977303854" sldId="330"/>
            <ac:picMk id="14" creationId="{DE9A6F4A-A9CA-FB87-4897-F35701EE5004}"/>
          </ac:picMkLst>
        </pc:picChg>
        <pc:picChg chg="add mod">
          <ac:chgData name="Lamm, Gabriel" userId="25e193c6-0b2f-4237-b94d-55b37979dca7" providerId="ADAL" clId="{F87692F2-8212-4D20-8B2E-DB9FFA862803}" dt="2024-02-24T01:04:13.391" v="9548" actId="14100"/>
          <ac:picMkLst>
            <pc:docMk/>
            <pc:sldMk cId="3977303854" sldId="330"/>
            <ac:picMk id="18" creationId="{8DBDFE6B-A665-F387-22FE-FD211A5645E9}"/>
          </ac:picMkLst>
        </pc:picChg>
      </pc:sldChg>
      <pc:sldChg chg="addSp delSp modSp add mod">
        <pc:chgData name="Lamm, Gabriel" userId="25e193c6-0b2f-4237-b94d-55b37979dca7" providerId="ADAL" clId="{F87692F2-8212-4D20-8B2E-DB9FFA862803}" dt="2024-02-24T01:08:37.014" v="9569" actId="20577"/>
        <pc:sldMkLst>
          <pc:docMk/>
          <pc:sldMk cId="1074881538" sldId="331"/>
        </pc:sldMkLst>
        <pc:spChg chg="mod">
          <ac:chgData name="Lamm, Gabriel" userId="25e193c6-0b2f-4237-b94d-55b37979dca7" providerId="ADAL" clId="{F87692F2-8212-4D20-8B2E-DB9FFA862803}" dt="2024-02-03T17:46:33.239" v="7038" actId="2711"/>
          <ac:spMkLst>
            <pc:docMk/>
            <pc:sldMk cId="1074881538" sldId="331"/>
            <ac:spMk id="2" creationId="{95CE2668-3184-C930-38C1-4A7FBC221F18}"/>
          </ac:spMkLst>
        </pc:spChg>
        <pc:spChg chg="add del mod">
          <ac:chgData name="Lamm, Gabriel" userId="25e193c6-0b2f-4237-b94d-55b37979dca7" providerId="ADAL" clId="{F87692F2-8212-4D20-8B2E-DB9FFA862803}" dt="2024-01-31T19:08:09.516" v="5721"/>
          <ac:spMkLst>
            <pc:docMk/>
            <pc:sldMk cId="1074881538" sldId="331"/>
            <ac:spMk id="4" creationId="{D311F2B5-48F6-4B00-2138-8DDB9A282CCC}"/>
          </ac:spMkLst>
        </pc:spChg>
        <pc:spChg chg="mod">
          <ac:chgData name="Lamm, Gabriel" userId="25e193c6-0b2f-4237-b94d-55b37979dca7" providerId="ADAL" clId="{F87692F2-8212-4D20-8B2E-DB9FFA862803}" dt="2024-02-24T01:08:37.014" v="9569" actId="20577"/>
          <ac:spMkLst>
            <pc:docMk/>
            <pc:sldMk cId="1074881538" sldId="331"/>
            <ac:spMk id="13" creationId="{8A1EC87B-8D48-86B6-3FC1-B7084B7F1E1B}"/>
          </ac:spMkLst>
        </pc:spChg>
        <pc:picChg chg="add mod">
          <ac:chgData name="Lamm, Gabriel" userId="25e193c6-0b2f-4237-b94d-55b37979dca7" providerId="ADAL" clId="{F87692F2-8212-4D20-8B2E-DB9FFA862803}" dt="2024-02-24T01:02:49.384" v="9533" actId="14100"/>
          <ac:picMkLst>
            <pc:docMk/>
            <pc:sldMk cId="1074881538" sldId="331"/>
            <ac:picMk id="6" creationId="{97408EEA-106B-F94A-899C-5A3CDD9AC18A}"/>
          </ac:picMkLst>
        </pc:picChg>
        <pc:picChg chg="del">
          <ac:chgData name="Lamm, Gabriel" userId="25e193c6-0b2f-4237-b94d-55b37979dca7" providerId="ADAL" clId="{F87692F2-8212-4D20-8B2E-DB9FFA862803}" dt="2024-01-31T19:07:36.959" v="5715" actId="478"/>
          <ac:picMkLst>
            <pc:docMk/>
            <pc:sldMk cId="1074881538" sldId="331"/>
            <ac:picMk id="11" creationId="{36E344CF-B374-D0C4-E823-D501D0BDEF71}"/>
          </ac:picMkLst>
        </pc:picChg>
      </pc:sldChg>
      <pc:sldChg chg="addSp delSp modSp add mod">
        <pc:chgData name="Lamm, Gabriel" userId="25e193c6-0b2f-4237-b94d-55b37979dca7" providerId="ADAL" clId="{F87692F2-8212-4D20-8B2E-DB9FFA862803}" dt="2024-02-24T01:09:56.710" v="9650" actId="20577"/>
        <pc:sldMkLst>
          <pc:docMk/>
          <pc:sldMk cId="28990085" sldId="332"/>
        </pc:sldMkLst>
        <pc:spChg chg="mod">
          <ac:chgData name="Lamm, Gabriel" userId="25e193c6-0b2f-4237-b94d-55b37979dca7" providerId="ADAL" clId="{F87692F2-8212-4D20-8B2E-DB9FFA862803}" dt="2024-02-03T17:47:07.012" v="7044" actId="2711"/>
          <ac:spMkLst>
            <pc:docMk/>
            <pc:sldMk cId="28990085" sldId="332"/>
            <ac:spMk id="2" creationId="{95CE2668-3184-C930-38C1-4A7FBC221F18}"/>
          </ac:spMkLst>
        </pc:spChg>
        <pc:spChg chg="del">
          <ac:chgData name="Lamm, Gabriel" userId="25e193c6-0b2f-4237-b94d-55b37979dca7" providerId="ADAL" clId="{F87692F2-8212-4D20-8B2E-DB9FFA862803}" dt="2024-01-31T19:08:19.959" v="5724"/>
          <ac:spMkLst>
            <pc:docMk/>
            <pc:sldMk cId="28990085" sldId="332"/>
            <ac:spMk id="4" creationId="{D311F2B5-48F6-4B00-2138-8DDB9A282CCC}"/>
          </ac:spMkLst>
        </pc:spChg>
        <pc:spChg chg="mod">
          <ac:chgData name="Lamm, Gabriel" userId="25e193c6-0b2f-4237-b94d-55b37979dca7" providerId="ADAL" clId="{F87692F2-8212-4D20-8B2E-DB9FFA862803}" dt="2024-02-24T01:09:56.710" v="9650" actId="20577"/>
          <ac:spMkLst>
            <pc:docMk/>
            <pc:sldMk cId="28990085" sldId="332"/>
            <ac:spMk id="13" creationId="{8A1EC87B-8D48-86B6-3FC1-B7084B7F1E1B}"/>
          </ac:spMkLst>
        </pc:spChg>
        <pc:picChg chg="add mod">
          <ac:chgData name="Lamm, Gabriel" userId="25e193c6-0b2f-4237-b94d-55b37979dca7" providerId="ADAL" clId="{F87692F2-8212-4D20-8B2E-DB9FFA862803}" dt="2024-02-24T01:03:35.058" v="9542" actId="14100"/>
          <ac:picMkLst>
            <pc:docMk/>
            <pc:sldMk cId="28990085" sldId="332"/>
            <ac:picMk id="5" creationId="{6C89724E-54E8-A8C9-16A2-7BADD1B3E4F8}"/>
          </ac:picMkLst>
        </pc:picChg>
      </pc:sldChg>
      <pc:sldChg chg="addSp delSp modSp add mod">
        <pc:chgData name="Lamm, Gabriel" userId="25e193c6-0b2f-4237-b94d-55b37979dca7" providerId="ADAL" clId="{F87692F2-8212-4D20-8B2E-DB9FFA862803}" dt="2024-02-24T01:08:50.259" v="9573" actId="20577"/>
        <pc:sldMkLst>
          <pc:docMk/>
          <pc:sldMk cId="1263041343" sldId="333"/>
        </pc:sldMkLst>
        <pc:spChg chg="mod">
          <ac:chgData name="Lamm, Gabriel" userId="25e193c6-0b2f-4237-b94d-55b37979dca7" providerId="ADAL" clId="{F87692F2-8212-4D20-8B2E-DB9FFA862803}" dt="2024-02-03T17:46:57.435" v="7042" actId="2711"/>
          <ac:spMkLst>
            <pc:docMk/>
            <pc:sldMk cId="1263041343" sldId="333"/>
            <ac:spMk id="2" creationId="{95CE2668-3184-C930-38C1-4A7FBC221F18}"/>
          </ac:spMkLst>
        </pc:spChg>
        <pc:spChg chg="del">
          <ac:chgData name="Lamm, Gabriel" userId="25e193c6-0b2f-4237-b94d-55b37979dca7" providerId="ADAL" clId="{F87692F2-8212-4D20-8B2E-DB9FFA862803}" dt="2024-01-31T19:08:16.774" v="5723"/>
          <ac:spMkLst>
            <pc:docMk/>
            <pc:sldMk cId="1263041343" sldId="333"/>
            <ac:spMk id="4" creationId="{D311F2B5-48F6-4B00-2138-8DDB9A282CCC}"/>
          </ac:spMkLst>
        </pc:spChg>
        <pc:spChg chg="mod">
          <ac:chgData name="Lamm, Gabriel" userId="25e193c6-0b2f-4237-b94d-55b37979dca7" providerId="ADAL" clId="{F87692F2-8212-4D20-8B2E-DB9FFA862803}" dt="2024-02-24T01:08:50.259" v="9573" actId="20577"/>
          <ac:spMkLst>
            <pc:docMk/>
            <pc:sldMk cId="1263041343" sldId="333"/>
            <ac:spMk id="13" creationId="{8A1EC87B-8D48-86B6-3FC1-B7084B7F1E1B}"/>
          </ac:spMkLst>
        </pc:spChg>
        <pc:picChg chg="add mod">
          <ac:chgData name="Lamm, Gabriel" userId="25e193c6-0b2f-4237-b94d-55b37979dca7" providerId="ADAL" clId="{F87692F2-8212-4D20-8B2E-DB9FFA862803}" dt="2024-02-24T01:03:22.363" v="9540" actId="14100"/>
          <ac:picMkLst>
            <pc:docMk/>
            <pc:sldMk cId="1263041343" sldId="333"/>
            <ac:picMk id="5" creationId="{2EDE36EE-F50E-5130-FAA9-7469074A3235}"/>
          </ac:picMkLst>
        </pc:picChg>
      </pc:sldChg>
      <pc:sldChg chg="addSp delSp modSp add mod">
        <pc:chgData name="Lamm, Gabriel" userId="25e193c6-0b2f-4237-b94d-55b37979dca7" providerId="ADAL" clId="{F87692F2-8212-4D20-8B2E-DB9FFA862803}" dt="2024-02-24T01:03:08.009" v="9537" actId="14100"/>
        <pc:sldMkLst>
          <pc:docMk/>
          <pc:sldMk cId="4221052261" sldId="334"/>
        </pc:sldMkLst>
        <pc:spChg chg="mod">
          <ac:chgData name="Lamm, Gabriel" userId="25e193c6-0b2f-4237-b94d-55b37979dca7" providerId="ADAL" clId="{F87692F2-8212-4D20-8B2E-DB9FFA862803}" dt="2024-02-03T17:46:42.710" v="7040" actId="2711"/>
          <ac:spMkLst>
            <pc:docMk/>
            <pc:sldMk cId="4221052261" sldId="334"/>
            <ac:spMk id="2" creationId="{95CE2668-3184-C930-38C1-4A7FBC221F18}"/>
          </ac:spMkLst>
        </pc:spChg>
        <pc:spChg chg="del">
          <ac:chgData name="Lamm, Gabriel" userId="25e193c6-0b2f-4237-b94d-55b37979dca7" providerId="ADAL" clId="{F87692F2-8212-4D20-8B2E-DB9FFA862803}" dt="2024-01-31T19:08:13.325" v="5722"/>
          <ac:spMkLst>
            <pc:docMk/>
            <pc:sldMk cId="4221052261" sldId="334"/>
            <ac:spMk id="4" creationId="{D311F2B5-48F6-4B00-2138-8DDB9A282CCC}"/>
          </ac:spMkLst>
        </pc:spChg>
        <pc:spChg chg="mod">
          <ac:chgData name="Lamm, Gabriel" userId="25e193c6-0b2f-4237-b94d-55b37979dca7" providerId="ADAL" clId="{F87692F2-8212-4D20-8B2E-DB9FFA862803}" dt="2024-02-24T00:40:09.579" v="9505" actId="948"/>
          <ac:spMkLst>
            <pc:docMk/>
            <pc:sldMk cId="4221052261" sldId="334"/>
            <ac:spMk id="13" creationId="{8A1EC87B-8D48-86B6-3FC1-B7084B7F1E1B}"/>
          </ac:spMkLst>
        </pc:spChg>
        <pc:picChg chg="add mod">
          <ac:chgData name="Lamm, Gabriel" userId="25e193c6-0b2f-4237-b94d-55b37979dca7" providerId="ADAL" clId="{F87692F2-8212-4D20-8B2E-DB9FFA862803}" dt="2024-02-24T01:03:08.009" v="9537" actId="14100"/>
          <ac:picMkLst>
            <pc:docMk/>
            <pc:sldMk cId="4221052261" sldId="334"/>
            <ac:picMk id="5" creationId="{93F375C8-EED2-B1D8-6774-EA71B65FD44D}"/>
          </ac:picMkLst>
        </pc:picChg>
      </pc:sldChg>
      <pc:sldChg chg="modSp add mod">
        <pc:chgData name="Lamm, Gabriel" userId="25e193c6-0b2f-4237-b94d-55b37979dca7" providerId="ADAL" clId="{F87692F2-8212-4D20-8B2E-DB9FFA862803}" dt="2024-02-24T01:04:32.523" v="9552" actId="14100"/>
        <pc:sldMkLst>
          <pc:docMk/>
          <pc:sldMk cId="1229742228" sldId="335"/>
        </pc:sldMkLst>
        <pc:spChg chg="mod">
          <ac:chgData name="Lamm, Gabriel" userId="25e193c6-0b2f-4237-b94d-55b37979dca7" providerId="ADAL" clId="{F87692F2-8212-4D20-8B2E-DB9FFA862803}" dt="2024-02-03T17:48:07.342" v="7059" actId="2711"/>
          <ac:spMkLst>
            <pc:docMk/>
            <pc:sldMk cId="1229742228" sldId="335"/>
            <ac:spMk id="2" creationId="{95CE2668-3184-C930-38C1-4A7FBC221F18}"/>
          </ac:spMkLst>
        </pc:spChg>
        <pc:spChg chg="mod">
          <ac:chgData name="Lamm, Gabriel" userId="25e193c6-0b2f-4237-b94d-55b37979dca7" providerId="ADAL" clId="{F87692F2-8212-4D20-8B2E-DB9FFA862803}" dt="2024-02-03T17:48:11.846" v="7060" actId="2711"/>
          <ac:spMkLst>
            <pc:docMk/>
            <pc:sldMk cId="1229742228" sldId="335"/>
            <ac:spMk id="10" creationId="{561522F6-CA44-5BF6-99FD-8A1CBC59F7A4}"/>
          </ac:spMkLst>
        </pc:spChg>
        <pc:picChg chg="mod">
          <ac:chgData name="Lamm, Gabriel" userId="25e193c6-0b2f-4237-b94d-55b37979dca7" providerId="ADAL" clId="{F87692F2-8212-4D20-8B2E-DB9FFA862803}" dt="2024-02-24T01:04:32.523" v="9552" actId="14100"/>
          <ac:picMkLst>
            <pc:docMk/>
            <pc:sldMk cId="1229742228" sldId="335"/>
            <ac:picMk id="9" creationId="{F820E787-EAE9-56D8-6941-CA1764688391}"/>
          </ac:picMkLst>
        </pc:picChg>
      </pc:sldChg>
      <pc:sldChg chg="modSp add mod">
        <pc:chgData name="Lamm, Gabriel" userId="25e193c6-0b2f-4237-b94d-55b37979dca7" providerId="ADAL" clId="{F87692F2-8212-4D20-8B2E-DB9FFA862803}" dt="2024-02-24T01:04:25.321" v="9550" actId="14100"/>
        <pc:sldMkLst>
          <pc:docMk/>
          <pc:sldMk cId="3362056237" sldId="336"/>
        </pc:sldMkLst>
        <pc:spChg chg="mod">
          <ac:chgData name="Lamm, Gabriel" userId="25e193c6-0b2f-4237-b94d-55b37979dca7" providerId="ADAL" clId="{F87692F2-8212-4D20-8B2E-DB9FFA862803}" dt="2024-02-03T17:47:56.506" v="7057" actId="2711"/>
          <ac:spMkLst>
            <pc:docMk/>
            <pc:sldMk cId="3362056237" sldId="336"/>
            <ac:spMk id="2" creationId="{95CE2668-3184-C930-38C1-4A7FBC221F18}"/>
          </ac:spMkLst>
        </pc:spChg>
        <pc:spChg chg="mod">
          <ac:chgData name="Lamm, Gabriel" userId="25e193c6-0b2f-4237-b94d-55b37979dca7" providerId="ADAL" clId="{F87692F2-8212-4D20-8B2E-DB9FFA862803}" dt="2024-02-03T17:48:00.798" v="7058" actId="2711"/>
          <ac:spMkLst>
            <pc:docMk/>
            <pc:sldMk cId="3362056237" sldId="336"/>
            <ac:spMk id="10" creationId="{561522F6-CA44-5BF6-99FD-8A1CBC59F7A4}"/>
          </ac:spMkLst>
        </pc:spChg>
        <pc:picChg chg="mod">
          <ac:chgData name="Lamm, Gabriel" userId="25e193c6-0b2f-4237-b94d-55b37979dca7" providerId="ADAL" clId="{F87692F2-8212-4D20-8B2E-DB9FFA862803}" dt="2024-02-24T01:04:25.321" v="9550" actId="14100"/>
          <ac:picMkLst>
            <pc:docMk/>
            <pc:sldMk cId="3362056237" sldId="336"/>
            <ac:picMk id="14" creationId="{DE9A6F4A-A9CA-FB87-4897-F35701EE5004}"/>
          </ac:picMkLst>
        </pc:picChg>
      </pc:sldChg>
      <pc:sldChg chg="addSp delSp modSp add mod">
        <pc:chgData name="Lamm, Gabriel" userId="25e193c6-0b2f-4237-b94d-55b37979dca7" providerId="ADAL" clId="{F87692F2-8212-4D20-8B2E-DB9FFA862803}" dt="2024-02-03T18:34:57.463" v="7686" actId="115"/>
        <pc:sldMkLst>
          <pc:docMk/>
          <pc:sldMk cId="3484770708" sldId="337"/>
        </pc:sldMkLst>
        <pc:spChg chg="mod">
          <ac:chgData name="Lamm, Gabriel" userId="25e193c6-0b2f-4237-b94d-55b37979dca7" providerId="ADAL" clId="{F87692F2-8212-4D20-8B2E-DB9FFA862803}" dt="2024-02-03T18:22:34.602" v="7472" actId="20577"/>
          <ac:spMkLst>
            <pc:docMk/>
            <pc:sldMk cId="3484770708" sldId="337"/>
            <ac:spMk id="2" creationId="{95CE2668-3184-C930-38C1-4A7FBC221F18}"/>
          </ac:spMkLst>
        </pc:spChg>
        <pc:spChg chg="add del mod">
          <ac:chgData name="Lamm, Gabriel" userId="25e193c6-0b2f-4237-b94d-55b37979dca7" providerId="ADAL" clId="{F87692F2-8212-4D20-8B2E-DB9FFA862803}" dt="2024-02-03T18:06:20.871" v="7114" actId="478"/>
          <ac:spMkLst>
            <pc:docMk/>
            <pc:sldMk cId="3484770708" sldId="337"/>
            <ac:spMk id="4" creationId="{2683FFB7-4743-D1ED-9066-8069AABDC271}"/>
          </ac:spMkLst>
        </pc:spChg>
        <pc:spChg chg="add mod">
          <ac:chgData name="Lamm, Gabriel" userId="25e193c6-0b2f-4237-b94d-55b37979dca7" providerId="ADAL" clId="{F87692F2-8212-4D20-8B2E-DB9FFA862803}" dt="2024-02-03T18:34:57.463" v="7686" actId="115"/>
          <ac:spMkLst>
            <pc:docMk/>
            <pc:sldMk cId="3484770708" sldId="337"/>
            <ac:spMk id="14" creationId="{EDF35373-8501-24BE-0A9E-CE826114A788}"/>
          </ac:spMkLst>
        </pc:spChg>
        <pc:picChg chg="del">
          <ac:chgData name="Lamm, Gabriel" userId="25e193c6-0b2f-4237-b94d-55b37979dca7" providerId="ADAL" clId="{F87692F2-8212-4D20-8B2E-DB9FFA862803}" dt="2024-02-03T18:06:03.222" v="7112" actId="478"/>
          <ac:picMkLst>
            <pc:docMk/>
            <pc:sldMk cId="3484770708" sldId="337"/>
            <ac:picMk id="5" creationId="{933F0866-5730-33B3-7506-5831FFF9E35C}"/>
          </ac:picMkLst>
        </pc:picChg>
        <pc:picChg chg="del">
          <ac:chgData name="Lamm, Gabriel" userId="25e193c6-0b2f-4237-b94d-55b37979dca7" providerId="ADAL" clId="{F87692F2-8212-4D20-8B2E-DB9FFA862803}" dt="2024-02-03T18:06:01.796" v="7111" actId="478"/>
          <ac:picMkLst>
            <pc:docMk/>
            <pc:sldMk cId="3484770708" sldId="337"/>
            <ac:picMk id="7" creationId="{D9FB91B0-3466-D230-192B-2CAD7F531758}"/>
          </ac:picMkLst>
        </pc:picChg>
        <pc:picChg chg="add mod">
          <ac:chgData name="Lamm, Gabriel" userId="25e193c6-0b2f-4237-b94d-55b37979dca7" providerId="ADAL" clId="{F87692F2-8212-4D20-8B2E-DB9FFA862803}" dt="2024-02-03T18:06:23.523" v="7115" actId="1076"/>
          <ac:picMkLst>
            <pc:docMk/>
            <pc:sldMk cId="3484770708" sldId="337"/>
            <ac:picMk id="8" creationId="{CEAA273D-B326-5C74-B646-C8D6345AAE56}"/>
          </ac:picMkLst>
        </pc:picChg>
        <pc:picChg chg="del">
          <ac:chgData name="Lamm, Gabriel" userId="25e193c6-0b2f-4237-b94d-55b37979dca7" providerId="ADAL" clId="{F87692F2-8212-4D20-8B2E-DB9FFA862803}" dt="2024-02-03T18:06:00.501" v="7110" actId="478"/>
          <ac:picMkLst>
            <pc:docMk/>
            <pc:sldMk cId="3484770708" sldId="337"/>
            <ac:picMk id="9" creationId="{AA9C4EBC-6E1D-0981-6E9C-6382410F479B}"/>
          </ac:picMkLst>
        </pc:picChg>
        <pc:picChg chg="add mod">
          <ac:chgData name="Lamm, Gabriel" userId="25e193c6-0b2f-4237-b94d-55b37979dca7" providerId="ADAL" clId="{F87692F2-8212-4D20-8B2E-DB9FFA862803}" dt="2024-02-03T18:06:59.014" v="7119" actId="1076"/>
          <ac:picMkLst>
            <pc:docMk/>
            <pc:sldMk cId="3484770708" sldId="337"/>
            <ac:picMk id="11" creationId="{F6A6594D-292D-4F88-5F6C-6BFEA2143E38}"/>
          </ac:picMkLst>
        </pc:picChg>
        <pc:picChg chg="add mod">
          <ac:chgData name="Lamm, Gabriel" userId="25e193c6-0b2f-4237-b94d-55b37979dca7" providerId="ADAL" clId="{F87692F2-8212-4D20-8B2E-DB9FFA862803}" dt="2024-02-03T18:07:31.259" v="7122" actId="1076"/>
          <ac:picMkLst>
            <pc:docMk/>
            <pc:sldMk cId="3484770708" sldId="337"/>
            <ac:picMk id="13" creationId="{D24E866A-7523-B28B-8DB0-F278B3171371}"/>
          </ac:picMkLst>
        </pc:picChg>
      </pc:sldChg>
      <pc:sldChg chg="addSp delSp modSp add mod">
        <pc:chgData name="Lamm, Gabriel" userId="25e193c6-0b2f-4237-b94d-55b37979dca7" providerId="ADAL" clId="{F87692F2-8212-4D20-8B2E-DB9FFA862803}" dt="2024-02-24T00:04:29.129" v="8259" actId="20577"/>
        <pc:sldMkLst>
          <pc:docMk/>
          <pc:sldMk cId="3502778425" sldId="338"/>
        </pc:sldMkLst>
        <pc:spChg chg="mod">
          <ac:chgData name="Lamm, Gabriel" userId="25e193c6-0b2f-4237-b94d-55b37979dca7" providerId="ADAL" clId="{F87692F2-8212-4D20-8B2E-DB9FFA862803}" dt="2024-02-24T00:03:51.023" v="8227" actId="20577"/>
          <ac:spMkLst>
            <pc:docMk/>
            <pc:sldMk cId="3502778425" sldId="338"/>
            <ac:spMk id="2" creationId="{95CE2668-3184-C930-38C1-4A7FBC221F18}"/>
          </ac:spMkLst>
        </pc:spChg>
        <pc:spChg chg="add mod">
          <ac:chgData name="Lamm, Gabriel" userId="25e193c6-0b2f-4237-b94d-55b37979dca7" providerId="ADAL" clId="{F87692F2-8212-4D20-8B2E-DB9FFA862803}" dt="2024-02-24T00:04:29.129" v="8259" actId="20577"/>
          <ac:spMkLst>
            <pc:docMk/>
            <pc:sldMk cId="3502778425" sldId="338"/>
            <ac:spMk id="5" creationId="{5403CB43-A027-4749-4AEE-E94E0D748C3A}"/>
          </ac:spMkLst>
        </pc:spChg>
        <pc:spChg chg="add mod">
          <ac:chgData name="Lamm, Gabriel" userId="25e193c6-0b2f-4237-b94d-55b37979dca7" providerId="ADAL" clId="{F87692F2-8212-4D20-8B2E-DB9FFA862803}" dt="2024-02-03T18:47:01.027" v="7904" actId="1076"/>
          <ac:spMkLst>
            <pc:docMk/>
            <pc:sldMk cId="3502778425" sldId="338"/>
            <ac:spMk id="6" creationId="{36EF677F-4A4C-E763-7B3D-EF7AABF4A1E6}"/>
          </ac:spMkLst>
        </pc:spChg>
        <pc:spChg chg="add mod">
          <ac:chgData name="Lamm, Gabriel" userId="25e193c6-0b2f-4237-b94d-55b37979dca7" providerId="ADAL" clId="{F87692F2-8212-4D20-8B2E-DB9FFA862803}" dt="2024-02-03T18:46:39.159" v="7899" actId="1076"/>
          <ac:spMkLst>
            <pc:docMk/>
            <pc:sldMk cId="3502778425" sldId="338"/>
            <ac:spMk id="7" creationId="{1EC53DCA-A7C9-453D-463C-20EC9CE33960}"/>
          </ac:spMkLst>
        </pc:spChg>
        <pc:spChg chg="add mod">
          <ac:chgData name="Lamm, Gabriel" userId="25e193c6-0b2f-4237-b94d-55b37979dca7" providerId="ADAL" clId="{F87692F2-8212-4D20-8B2E-DB9FFA862803}" dt="2024-02-03T18:47:28.074" v="7944" actId="1076"/>
          <ac:spMkLst>
            <pc:docMk/>
            <pc:sldMk cId="3502778425" sldId="338"/>
            <ac:spMk id="9" creationId="{91C6F64B-B374-F45E-D81A-0C37A201F2DD}"/>
          </ac:spMkLst>
        </pc:spChg>
        <pc:spChg chg="add mod">
          <ac:chgData name="Lamm, Gabriel" userId="25e193c6-0b2f-4237-b94d-55b37979dca7" providerId="ADAL" clId="{F87692F2-8212-4D20-8B2E-DB9FFA862803}" dt="2024-02-03T18:46:54.697" v="7903" actId="14100"/>
          <ac:spMkLst>
            <pc:docMk/>
            <pc:sldMk cId="3502778425" sldId="338"/>
            <ac:spMk id="10" creationId="{2BE1FCC6-7C0F-0CC4-1865-5B60C3CD448C}"/>
          </ac:spMkLst>
        </pc:spChg>
        <pc:spChg chg="add mod">
          <ac:chgData name="Lamm, Gabriel" userId="25e193c6-0b2f-4237-b94d-55b37979dca7" providerId="ADAL" clId="{F87692F2-8212-4D20-8B2E-DB9FFA862803}" dt="2024-02-03T18:47:18.940" v="7943" actId="20577"/>
          <ac:spMkLst>
            <pc:docMk/>
            <pc:sldMk cId="3502778425" sldId="338"/>
            <ac:spMk id="12" creationId="{AD30B316-AF38-B4AB-2B39-C46F0CF18B84}"/>
          </ac:spMkLst>
        </pc:spChg>
        <pc:picChg chg="add mod modCrop">
          <ac:chgData name="Lamm, Gabriel" userId="25e193c6-0b2f-4237-b94d-55b37979dca7" providerId="ADAL" clId="{F87692F2-8212-4D20-8B2E-DB9FFA862803}" dt="2024-02-03T18:46:28.555" v="7897" actId="1076"/>
          <ac:picMkLst>
            <pc:docMk/>
            <pc:sldMk cId="3502778425" sldId="338"/>
            <ac:picMk id="4" creationId="{D1122080-3A40-AD1F-8851-E5459BCC4A0B}"/>
          </ac:picMkLst>
        </pc:picChg>
        <pc:picChg chg="del">
          <ac:chgData name="Lamm, Gabriel" userId="25e193c6-0b2f-4237-b94d-55b37979dca7" providerId="ADAL" clId="{F87692F2-8212-4D20-8B2E-DB9FFA862803}" dt="2024-02-03T18:10:34.523" v="7126" actId="478"/>
          <ac:picMkLst>
            <pc:docMk/>
            <pc:sldMk cId="3502778425" sldId="338"/>
            <ac:picMk id="8" creationId="{CEAA273D-B326-5C74-B646-C8D6345AAE56}"/>
          </ac:picMkLst>
        </pc:picChg>
        <pc:picChg chg="del">
          <ac:chgData name="Lamm, Gabriel" userId="25e193c6-0b2f-4237-b94d-55b37979dca7" providerId="ADAL" clId="{F87692F2-8212-4D20-8B2E-DB9FFA862803}" dt="2024-02-03T18:10:33.354" v="7125" actId="478"/>
          <ac:picMkLst>
            <pc:docMk/>
            <pc:sldMk cId="3502778425" sldId="338"/>
            <ac:picMk id="11" creationId="{F6A6594D-292D-4F88-5F6C-6BFEA2143E38}"/>
          </ac:picMkLst>
        </pc:picChg>
        <pc:picChg chg="del">
          <ac:chgData name="Lamm, Gabriel" userId="25e193c6-0b2f-4237-b94d-55b37979dca7" providerId="ADAL" clId="{F87692F2-8212-4D20-8B2E-DB9FFA862803}" dt="2024-02-03T18:10:32.004" v="7124" actId="478"/>
          <ac:picMkLst>
            <pc:docMk/>
            <pc:sldMk cId="3502778425" sldId="338"/>
            <ac:picMk id="13" creationId="{D24E866A-7523-B28B-8DB0-F278B3171371}"/>
          </ac:picMkLst>
        </pc:picChg>
      </pc:sldChg>
      <pc:sldChg chg="modSp mod">
        <pc:chgData name="Lamm, Gabriel" userId="25e193c6-0b2f-4237-b94d-55b37979dca7" providerId="ADAL" clId="{F87692F2-8212-4D20-8B2E-DB9FFA862803}" dt="2024-02-24T01:24:07.735" v="10178" actId="20577"/>
        <pc:sldMkLst>
          <pc:docMk/>
          <pc:sldMk cId="2202999510" sldId="339"/>
        </pc:sldMkLst>
        <pc:spChg chg="mod">
          <ac:chgData name="Lamm, Gabriel" userId="25e193c6-0b2f-4237-b94d-55b37979dca7" providerId="ADAL" clId="{F87692F2-8212-4D20-8B2E-DB9FFA862803}" dt="2024-02-24T01:24:07.735" v="10178" actId="20577"/>
          <ac:spMkLst>
            <pc:docMk/>
            <pc:sldMk cId="2202999510" sldId="339"/>
            <ac:spMk id="3" creationId="{178F5102-4245-E2EA-C4DE-70A6C85DC378}"/>
          </ac:spMkLst>
        </pc:spChg>
      </pc:sldChg>
      <pc:sldChg chg="addSp modSp mod modNotesTx">
        <pc:chgData name="Lamm, Gabriel" userId="25e193c6-0b2f-4237-b94d-55b37979dca7" providerId="ADAL" clId="{F87692F2-8212-4D20-8B2E-DB9FFA862803}" dt="2024-02-24T01:23:47.753" v="10177" actId="14100"/>
        <pc:sldMkLst>
          <pc:docMk/>
          <pc:sldMk cId="2574783263" sldId="341"/>
        </pc:sldMkLst>
        <pc:spChg chg="add mod">
          <ac:chgData name="Lamm, Gabriel" userId="25e193c6-0b2f-4237-b94d-55b37979dca7" providerId="ADAL" clId="{F87692F2-8212-4D20-8B2E-DB9FFA862803}" dt="2024-02-24T01:23:47.753" v="10177" actId="14100"/>
          <ac:spMkLst>
            <pc:docMk/>
            <pc:sldMk cId="2574783263" sldId="341"/>
            <ac:spMk id="3" creationId="{CF84C999-D947-42A5-B379-9D892B9DEC65}"/>
          </ac:spMkLst>
        </pc:spChg>
        <pc:spChg chg="mod">
          <ac:chgData name="Lamm, Gabriel" userId="25e193c6-0b2f-4237-b94d-55b37979dca7" providerId="ADAL" clId="{F87692F2-8212-4D20-8B2E-DB9FFA862803}" dt="2024-02-24T01:23:36.443" v="10176" actId="207"/>
          <ac:spMkLst>
            <pc:docMk/>
            <pc:sldMk cId="2574783263" sldId="341"/>
            <ac:spMk id="15" creationId="{0BD99932-9BF2-E35D-EA4C-D65E442A6F54}"/>
          </ac:spMkLst>
        </pc:spChg>
      </pc:sldChg>
    </pc:docChg>
  </pc:docChgLst>
  <pc:docChgLst>
    <pc:chgData name="Farabaugh, Joseph" userId="S::joseph.farabaugh@sluhn.org::c690f58b-308a-4941-84e4-45fbec5dbe9f" providerId="AD" clId="Web-{1679EE92-F19B-4B21-9386-A37FFD625316}"/>
    <pc:docChg chg="modSld">
      <pc:chgData name="Farabaugh, Joseph" userId="S::joseph.farabaugh@sluhn.org::c690f58b-308a-4941-84e4-45fbec5dbe9f" providerId="AD" clId="Web-{1679EE92-F19B-4B21-9386-A37FFD625316}" dt="2021-05-02T19:53:27.971" v="0"/>
      <pc:docMkLst>
        <pc:docMk/>
      </pc:docMkLst>
      <pc:sldChg chg="delSp">
        <pc:chgData name="Farabaugh, Joseph" userId="S::joseph.farabaugh@sluhn.org::c690f58b-308a-4941-84e4-45fbec5dbe9f" providerId="AD" clId="Web-{1679EE92-F19B-4B21-9386-A37FFD625316}" dt="2021-05-02T19:53:27.971" v="0"/>
        <pc:sldMkLst>
          <pc:docMk/>
          <pc:sldMk cId="1969673092" sldId="257"/>
        </pc:sldMkLst>
        <pc:spChg chg="del">
          <ac:chgData name="Farabaugh, Joseph" userId="S::joseph.farabaugh@sluhn.org::c690f58b-308a-4941-84e4-45fbec5dbe9f" providerId="AD" clId="Web-{1679EE92-F19B-4B21-9386-A37FFD625316}" dt="2021-05-02T19:53:27.971" v="0"/>
          <ac:spMkLst>
            <pc:docMk/>
            <pc:sldMk cId="1969673092" sldId="257"/>
            <ac:spMk id="4" creationId="{00000000-0000-0000-0000-000000000000}"/>
          </ac:spMkLst>
        </pc:spChg>
      </pc:sldChg>
    </pc:docChg>
  </pc:docChgLst>
  <pc:docChgLst>
    <pc:chgData name="Lamm, Gabriel" userId="25e193c6-0b2f-4237-b94d-55b37979dca7" providerId="ADAL" clId="{76EF9F6A-8ED8-41D4-9C0E-BBE309D347D0}"/>
    <pc:docChg chg="custSel delSld modSld">
      <pc:chgData name="Lamm, Gabriel" userId="25e193c6-0b2f-4237-b94d-55b37979dca7" providerId="ADAL" clId="{76EF9F6A-8ED8-41D4-9C0E-BBE309D347D0}" dt="2023-12-31T23:02:16.623" v="129" actId="478"/>
      <pc:docMkLst>
        <pc:docMk/>
      </pc:docMkLst>
      <pc:sldChg chg="delSp modSp mod">
        <pc:chgData name="Lamm, Gabriel" userId="25e193c6-0b2f-4237-b94d-55b37979dca7" providerId="ADAL" clId="{76EF9F6A-8ED8-41D4-9C0E-BBE309D347D0}" dt="2023-12-31T23:01:49.292" v="60" actId="404"/>
        <pc:sldMkLst>
          <pc:docMk/>
          <pc:sldMk cId="1969673092" sldId="257"/>
        </pc:sldMkLst>
        <pc:spChg chg="mod">
          <ac:chgData name="Lamm, Gabriel" userId="25e193c6-0b2f-4237-b94d-55b37979dca7" providerId="ADAL" clId="{76EF9F6A-8ED8-41D4-9C0E-BBE309D347D0}" dt="2023-12-31T23:01:49.292" v="60" actId="404"/>
          <ac:spMkLst>
            <pc:docMk/>
            <pc:sldMk cId="1969673092" sldId="257"/>
            <ac:spMk id="2" creationId="{1B7DB912-AC26-4D7D-87B3-E7608521CD1E}"/>
          </ac:spMkLst>
        </pc:spChg>
        <pc:picChg chg="del">
          <ac:chgData name="Lamm, Gabriel" userId="25e193c6-0b2f-4237-b94d-55b37979dca7" providerId="ADAL" clId="{76EF9F6A-8ED8-41D4-9C0E-BBE309D347D0}" dt="2023-12-31T23:01:30.666" v="0" actId="478"/>
          <ac:picMkLst>
            <pc:docMk/>
            <pc:sldMk cId="1969673092" sldId="257"/>
            <ac:picMk id="4" creationId="{CC1AEA8A-BCED-9A59-AE98-DDF2B410AAD8}"/>
          </ac:picMkLst>
        </pc:picChg>
      </pc:sldChg>
      <pc:sldChg chg="del">
        <pc:chgData name="Lamm, Gabriel" userId="25e193c6-0b2f-4237-b94d-55b37979dca7" providerId="ADAL" clId="{76EF9F6A-8ED8-41D4-9C0E-BBE309D347D0}" dt="2023-12-31T23:01:56.287" v="62" actId="47"/>
        <pc:sldMkLst>
          <pc:docMk/>
          <pc:sldMk cId="2981279365" sldId="279"/>
        </pc:sldMkLst>
      </pc:sldChg>
      <pc:sldChg chg="delSp">
        <pc:chgData name="Lamm, Gabriel" userId="25e193c6-0b2f-4237-b94d-55b37979dca7" providerId="ADAL" clId="{76EF9F6A-8ED8-41D4-9C0E-BBE309D347D0}" dt="2023-12-31T23:02:16.623" v="129" actId="478"/>
        <pc:sldMkLst>
          <pc:docMk/>
          <pc:sldMk cId="837918300" sldId="293"/>
        </pc:sldMkLst>
        <pc:picChg chg="del">
          <ac:chgData name="Lamm, Gabriel" userId="25e193c6-0b2f-4237-b94d-55b37979dca7" providerId="ADAL" clId="{76EF9F6A-8ED8-41D4-9C0E-BBE309D347D0}" dt="2023-12-31T23:02:16.623" v="129" actId="478"/>
          <ac:picMkLst>
            <pc:docMk/>
            <pc:sldMk cId="837918300" sldId="293"/>
            <ac:picMk id="1028" creationId="{A7FBE2B2-C4C1-F55A-46D6-419F45CE8611}"/>
          </ac:picMkLst>
        </pc:picChg>
      </pc:sldChg>
      <pc:sldChg chg="del">
        <pc:chgData name="Lamm, Gabriel" userId="25e193c6-0b2f-4237-b94d-55b37979dca7" providerId="ADAL" clId="{76EF9F6A-8ED8-41D4-9C0E-BBE309D347D0}" dt="2023-12-31T23:01:57.464" v="66" actId="47"/>
        <pc:sldMkLst>
          <pc:docMk/>
          <pc:sldMk cId="3101262412" sldId="295"/>
        </pc:sldMkLst>
      </pc:sldChg>
      <pc:sldChg chg="del">
        <pc:chgData name="Lamm, Gabriel" userId="25e193c6-0b2f-4237-b94d-55b37979dca7" providerId="ADAL" clId="{76EF9F6A-8ED8-41D4-9C0E-BBE309D347D0}" dt="2023-12-31T23:01:57.212" v="65" actId="47"/>
        <pc:sldMkLst>
          <pc:docMk/>
          <pc:sldMk cId="1866387784" sldId="297"/>
        </pc:sldMkLst>
      </pc:sldChg>
      <pc:sldChg chg="del">
        <pc:chgData name="Lamm, Gabriel" userId="25e193c6-0b2f-4237-b94d-55b37979dca7" providerId="ADAL" clId="{76EF9F6A-8ED8-41D4-9C0E-BBE309D347D0}" dt="2023-12-31T23:01:55.819" v="61" actId="47"/>
        <pc:sldMkLst>
          <pc:docMk/>
          <pc:sldMk cId="352951710" sldId="298"/>
        </pc:sldMkLst>
      </pc:sldChg>
      <pc:sldChg chg="del">
        <pc:chgData name="Lamm, Gabriel" userId="25e193c6-0b2f-4237-b94d-55b37979dca7" providerId="ADAL" clId="{76EF9F6A-8ED8-41D4-9C0E-BBE309D347D0}" dt="2023-12-31T23:01:58.150" v="67" actId="47"/>
        <pc:sldMkLst>
          <pc:docMk/>
          <pc:sldMk cId="1312520383" sldId="299"/>
        </pc:sldMkLst>
      </pc:sldChg>
      <pc:sldChg chg="del">
        <pc:chgData name="Lamm, Gabriel" userId="25e193c6-0b2f-4237-b94d-55b37979dca7" providerId="ADAL" clId="{76EF9F6A-8ED8-41D4-9C0E-BBE309D347D0}" dt="2023-12-31T23:01:56.565" v="63" actId="47"/>
        <pc:sldMkLst>
          <pc:docMk/>
          <pc:sldMk cId="1348605732" sldId="300"/>
        </pc:sldMkLst>
      </pc:sldChg>
      <pc:sldChg chg="del">
        <pc:chgData name="Lamm, Gabriel" userId="25e193c6-0b2f-4237-b94d-55b37979dca7" providerId="ADAL" clId="{76EF9F6A-8ED8-41D4-9C0E-BBE309D347D0}" dt="2023-12-31T23:01:56.953" v="64" actId="47"/>
        <pc:sldMkLst>
          <pc:docMk/>
          <pc:sldMk cId="182671586" sldId="301"/>
        </pc:sldMkLst>
      </pc:sldChg>
      <pc:sldChg chg="del">
        <pc:chgData name="Lamm, Gabriel" userId="25e193c6-0b2f-4237-b94d-55b37979dca7" providerId="ADAL" clId="{76EF9F6A-8ED8-41D4-9C0E-BBE309D347D0}" dt="2023-12-31T23:01:58.721" v="69" actId="47"/>
        <pc:sldMkLst>
          <pc:docMk/>
          <pc:sldMk cId="3609571265" sldId="302"/>
        </pc:sldMkLst>
      </pc:sldChg>
      <pc:sldChg chg="del">
        <pc:chgData name="Lamm, Gabriel" userId="25e193c6-0b2f-4237-b94d-55b37979dca7" providerId="ADAL" clId="{76EF9F6A-8ED8-41D4-9C0E-BBE309D347D0}" dt="2023-12-31T23:01:58.451" v="68" actId="47"/>
        <pc:sldMkLst>
          <pc:docMk/>
          <pc:sldMk cId="3420320848" sldId="303"/>
        </pc:sldMkLst>
      </pc:sldChg>
      <pc:sldChg chg="del">
        <pc:chgData name="Lamm, Gabriel" userId="25e193c6-0b2f-4237-b94d-55b37979dca7" providerId="ADAL" clId="{76EF9F6A-8ED8-41D4-9C0E-BBE309D347D0}" dt="2023-12-31T23:01:59.501" v="72" actId="47"/>
        <pc:sldMkLst>
          <pc:docMk/>
          <pc:sldMk cId="2854439173" sldId="304"/>
        </pc:sldMkLst>
      </pc:sldChg>
      <pc:sldChg chg="del">
        <pc:chgData name="Lamm, Gabriel" userId="25e193c6-0b2f-4237-b94d-55b37979dca7" providerId="ADAL" clId="{76EF9F6A-8ED8-41D4-9C0E-BBE309D347D0}" dt="2023-12-31T23:01:58.984" v="70" actId="47"/>
        <pc:sldMkLst>
          <pc:docMk/>
          <pc:sldMk cId="4149490043" sldId="305"/>
        </pc:sldMkLst>
      </pc:sldChg>
      <pc:sldChg chg="del">
        <pc:chgData name="Lamm, Gabriel" userId="25e193c6-0b2f-4237-b94d-55b37979dca7" providerId="ADAL" clId="{76EF9F6A-8ED8-41D4-9C0E-BBE309D347D0}" dt="2023-12-31T23:01:59.248" v="71" actId="47"/>
        <pc:sldMkLst>
          <pc:docMk/>
          <pc:sldMk cId="2257140298" sldId="306"/>
        </pc:sldMkLst>
      </pc:sldChg>
      <pc:sldChg chg="del">
        <pc:chgData name="Lamm, Gabriel" userId="25e193c6-0b2f-4237-b94d-55b37979dca7" providerId="ADAL" clId="{76EF9F6A-8ED8-41D4-9C0E-BBE309D347D0}" dt="2023-12-31T23:01:59.699" v="73" actId="47"/>
        <pc:sldMkLst>
          <pc:docMk/>
          <pc:sldMk cId="1424780790" sldId="307"/>
        </pc:sldMkLst>
      </pc:sldChg>
      <pc:sldChg chg="del">
        <pc:chgData name="Lamm, Gabriel" userId="25e193c6-0b2f-4237-b94d-55b37979dca7" providerId="ADAL" clId="{76EF9F6A-8ED8-41D4-9C0E-BBE309D347D0}" dt="2023-12-31T23:01:59.915" v="74" actId="47"/>
        <pc:sldMkLst>
          <pc:docMk/>
          <pc:sldMk cId="2851690362" sldId="308"/>
        </pc:sldMkLst>
      </pc:sldChg>
      <pc:sldChg chg="del">
        <pc:chgData name="Lamm, Gabriel" userId="25e193c6-0b2f-4237-b94d-55b37979dca7" providerId="ADAL" clId="{76EF9F6A-8ED8-41D4-9C0E-BBE309D347D0}" dt="2023-12-31T23:02:00.546" v="76" actId="47"/>
        <pc:sldMkLst>
          <pc:docMk/>
          <pc:sldMk cId="1285926735" sldId="310"/>
        </pc:sldMkLst>
      </pc:sldChg>
      <pc:sldChg chg="del">
        <pc:chgData name="Lamm, Gabriel" userId="25e193c6-0b2f-4237-b94d-55b37979dca7" providerId="ADAL" clId="{76EF9F6A-8ED8-41D4-9C0E-BBE309D347D0}" dt="2023-12-31T23:02:00.356" v="75" actId="47"/>
        <pc:sldMkLst>
          <pc:docMk/>
          <pc:sldMk cId="3300689738" sldId="311"/>
        </pc:sldMkLst>
      </pc:sldChg>
      <pc:sldChg chg="modSp mod">
        <pc:chgData name="Lamm, Gabriel" userId="25e193c6-0b2f-4237-b94d-55b37979dca7" providerId="ADAL" clId="{76EF9F6A-8ED8-41D4-9C0E-BBE309D347D0}" dt="2023-12-31T23:02:11.952" v="128" actId="20577"/>
        <pc:sldMkLst>
          <pc:docMk/>
          <pc:sldMk cId="907424423" sldId="312"/>
        </pc:sldMkLst>
        <pc:spChg chg="mod">
          <ac:chgData name="Lamm, Gabriel" userId="25e193c6-0b2f-4237-b94d-55b37979dca7" providerId="ADAL" clId="{76EF9F6A-8ED8-41D4-9C0E-BBE309D347D0}" dt="2023-12-31T23:02:06.085" v="80" actId="20577"/>
          <ac:spMkLst>
            <pc:docMk/>
            <pc:sldMk cId="907424423" sldId="312"/>
            <ac:spMk id="2" creationId="{A3A57473-2DDA-D9A3-736B-5879F7200F44}"/>
          </ac:spMkLst>
        </pc:spChg>
        <pc:spChg chg="mod">
          <ac:chgData name="Lamm, Gabriel" userId="25e193c6-0b2f-4237-b94d-55b37979dca7" providerId="ADAL" clId="{76EF9F6A-8ED8-41D4-9C0E-BBE309D347D0}" dt="2023-12-31T23:02:11.952" v="128" actId="20577"/>
          <ac:spMkLst>
            <pc:docMk/>
            <pc:sldMk cId="907424423" sldId="312"/>
            <ac:spMk id="3" creationId="{420AAF23-2A5A-FCBB-14AD-2A2D0C23F2DE}"/>
          </ac:spMkLst>
        </pc:spChg>
      </pc:sldChg>
      <pc:sldChg chg="del">
        <pc:chgData name="Lamm, Gabriel" userId="25e193c6-0b2f-4237-b94d-55b37979dca7" providerId="ADAL" clId="{76EF9F6A-8ED8-41D4-9C0E-BBE309D347D0}" dt="2023-12-31T23:02:00.661" v="77" actId="47"/>
        <pc:sldMkLst>
          <pc:docMk/>
          <pc:sldMk cId="2263047488" sldId="313"/>
        </pc:sldMkLst>
      </pc:sldChg>
    </pc:docChg>
  </pc:docChgLst>
  <pc:docChgLst>
    <pc:chgData name="Milisits, Edward" userId="S::edward.milisits@sluhn.org::d87c984e-fd94-4ce7-aa9c-510324facb40" providerId="AD" clId="Web-{75D15A05-E8CE-40AC-89AD-A471ED84A671}"/>
    <pc:docChg chg="modSld">
      <pc:chgData name="Milisits, Edward" userId="S::edward.milisits@sluhn.org::d87c984e-fd94-4ce7-aa9c-510324facb40" providerId="AD" clId="Web-{75D15A05-E8CE-40AC-89AD-A471ED84A671}" dt="2021-12-01T14:47:36.641" v="2" actId="20577"/>
      <pc:docMkLst>
        <pc:docMk/>
      </pc:docMkLst>
      <pc:sldChg chg="modSp">
        <pc:chgData name="Milisits, Edward" userId="S::edward.milisits@sluhn.org::d87c984e-fd94-4ce7-aa9c-510324facb40" providerId="AD" clId="Web-{75D15A05-E8CE-40AC-89AD-A471ED84A671}" dt="2021-12-01T14:47:36.641" v="2" actId="20577"/>
        <pc:sldMkLst>
          <pc:docMk/>
          <pc:sldMk cId="3468659585" sldId="270"/>
        </pc:sldMkLst>
        <pc:spChg chg="mod">
          <ac:chgData name="Milisits, Edward" userId="S::edward.milisits@sluhn.org::d87c984e-fd94-4ce7-aa9c-510324facb40" providerId="AD" clId="Web-{75D15A05-E8CE-40AC-89AD-A471ED84A671}" dt="2021-12-01T14:47:36.641" v="2" actId="20577"/>
          <ac:spMkLst>
            <pc:docMk/>
            <pc:sldMk cId="3468659585" sldId="270"/>
            <ac:spMk id="3" creationId="{ED054507-9583-4825-B6B6-F09FB278F0E6}"/>
          </ac:spMkLst>
        </pc:spChg>
      </pc:sldChg>
    </pc:docChg>
  </pc:docChgLst>
  <pc:docChgLst>
    <pc:chgData name="Tews, Nikol" userId="2f895884-6614-4277-9865-e7495137c390" providerId="ADAL" clId="{14DD87D0-F9D3-43E5-9AC8-9E9AC4E07C4F}"/>
    <pc:docChg chg="custSel addSld delSld modSld">
      <pc:chgData name="Tews, Nikol" userId="2f895884-6614-4277-9865-e7495137c390" providerId="ADAL" clId="{14DD87D0-F9D3-43E5-9AC8-9E9AC4E07C4F}" dt="2021-07-10T13:21:44.601" v="544" actId="20577"/>
      <pc:docMkLst>
        <pc:docMk/>
      </pc:docMkLst>
      <pc:sldChg chg="modSp mod">
        <pc:chgData name="Tews, Nikol" userId="2f895884-6614-4277-9865-e7495137c390" providerId="ADAL" clId="{14DD87D0-F9D3-43E5-9AC8-9E9AC4E07C4F}" dt="2021-07-10T12:48:37.162" v="8" actId="20577"/>
        <pc:sldMkLst>
          <pc:docMk/>
          <pc:sldMk cId="1969673092" sldId="257"/>
        </pc:sldMkLst>
        <pc:spChg chg="mod">
          <ac:chgData name="Tews, Nikol" userId="2f895884-6614-4277-9865-e7495137c390" providerId="ADAL" clId="{14DD87D0-F9D3-43E5-9AC8-9E9AC4E07C4F}" dt="2021-07-10T12:48:37.162" v="8" actId="20577"/>
          <ac:spMkLst>
            <pc:docMk/>
            <pc:sldMk cId="1969673092" sldId="257"/>
            <ac:spMk id="5" creationId="{00000000-0000-0000-0000-000000000000}"/>
          </ac:spMkLst>
        </pc:spChg>
      </pc:sldChg>
      <pc:sldChg chg="modSp mod">
        <pc:chgData name="Tews, Nikol" userId="2f895884-6614-4277-9865-e7495137c390" providerId="ADAL" clId="{14DD87D0-F9D3-43E5-9AC8-9E9AC4E07C4F}" dt="2021-07-10T13:01:39.231" v="125" actId="6549"/>
        <pc:sldMkLst>
          <pc:docMk/>
          <pc:sldMk cId="2587489985" sldId="258"/>
        </pc:sldMkLst>
        <pc:spChg chg="mod">
          <ac:chgData name="Tews, Nikol" userId="2f895884-6614-4277-9865-e7495137c390" providerId="ADAL" clId="{14DD87D0-F9D3-43E5-9AC8-9E9AC4E07C4F}" dt="2021-07-10T13:01:05.051" v="20" actId="20577"/>
          <ac:spMkLst>
            <pc:docMk/>
            <pc:sldMk cId="2587489985" sldId="258"/>
            <ac:spMk id="2" creationId="{1AAD174E-2C7F-4608-A218-F3EEE02915D9}"/>
          </ac:spMkLst>
        </pc:spChg>
        <pc:spChg chg="mod">
          <ac:chgData name="Tews, Nikol" userId="2f895884-6614-4277-9865-e7495137c390" providerId="ADAL" clId="{14DD87D0-F9D3-43E5-9AC8-9E9AC4E07C4F}" dt="2021-07-10T13:01:39.231" v="125" actId="6549"/>
          <ac:spMkLst>
            <pc:docMk/>
            <pc:sldMk cId="2587489985" sldId="258"/>
            <ac:spMk id="3" creationId="{ED054507-9583-4825-B6B6-F09FB278F0E6}"/>
          </ac:spMkLst>
        </pc:spChg>
      </pc:sldChg>
      <pc:sldChg chg="modSp mod">
        <pc:chgData name="Tews, Nikol" userId="2f895884-6614-4277-9865-e7495137c390" providerId="ADAL" clId="{14DD87D0-F9D3-43E5-9AC8-9E9AC4E07C4F}" dt="2021-07-10T13:06:34.058" v="196" actId="20577"/>
        <pc:sldMkLst>
          <pc:docMk/>
          <pc:sldMk cId="1408478477" sldId="259"/>
        </pc:sldMkLst>
        <pc:spChg chg="mod">
          <ac:chgData name="Tews, Nikol" userId="2f895884-6614-4277-9865-e7495137c390" providerId="ADAL" clId="{14DD87D0-F9D3-43E5-9AC8-9E9AC4E07C4F}" dt="2021-07-10T13:06:34.058" v="196" actId="20577"/>
          <ac:spMkLst>
            <pc:docMk/>
            <pc:sldMk cId="1408478477" sldId="259"/>
            <ac:spMk id="2" creationId="{D4F5AC94-A73E-4CAE-8A67-3AC4B8AB4644}"/>
          </ac:spMkLst>
        </pc:spChg>
        <pc:spChg chg="mod">
          <ac:chgData name="Tews, Nikol" userId="2f895884-6614-4277-9865-e7495137c390" providerId="ADAL" clId="{14DD87D0-F9D3-43E5-9AC8-9E9AC4E07C4F}" dt="2021-07-10T13:06:23.141" v="192" actId="20577"/>
          <ac:spMkLst>
            <pc:docMk/>
            <pc:sldMk cId="1408478477" sldId="259"/>
            <ac:spMk id="3" creationId="{002E8D95-ED9C-4C99-AF19-788D14219013}"/>
          </ac:spMkLst>
        </pc:spChg>
      </pc:sldChg>
      <pc:sldChg chg="add">
        <pc:chgData name="Tews, Nikol" userId="2f895884-6614-4277-9865-e7495137c390" providerId="ADAL" clId="{14DD87D0-F9D3-43E5-9AC8-9E9AC4E07C4F}" dt="2021-07-10T13:00:15.836" v="10"/>
        <pc:sldMkLst>
          <pc:docMk/>
          <pc:sldMk cId="342076020" sldId="260"/>
        </pc:sldMkLst>
      </pc:sldChg>
      <pc:sldChg chg="del">
        <pc:chgData name="Tews, Nikol" userId="2f895884-6614-4277-9865-e7495137c390" providerId="ADAL" clId="{14DD87D0-F9D3-43E5-9AC8-9E9AC4E07C4F}" dt="2021-07-10T13:00:15.820" v="9"/>
        <pc:sldMkLst>
          <pc:docMk/>
          <pc:sldMk cId="449075767" sldId="260"/>
        </pc:sldMkLst>
      </pc:sldChg>
      <pc:sldChg chg="addSp modSp mod modClrScheme chgLayout">
        <pc:chgData name="Tews, Nikol" userId="2f895884-6614-4277-9865-e7495137c390" providerId="ADAL" clId="{14DD87D0-F9D3-43E5-9AC8-9E9AC4E07C4F}" dt="2021-07-10T13:12:52.798" v="474" actId="26606"/>
        <pc:sldMkLst>
          <pc:docMk/>
          <pc:sldMk cId="1210300096" sldId="270"/>
        </pc:sldMkLst>
        <pc:spChg chg="mod">
          <ac:chgData name="Tews, Nikol" userId="2f895884-6614-4277-9865-e7495137c390" providerId="ADAL" clId="{14DD87D0-F9D3-43E5-9AC8-9E9AC4E07C4F}" dt="2021-07-10T13:12:52.798" v="474" actId="26606"/>
          <ac:spMkLst>
            <pc:docMk/>
            <pc:sldMk cId="1210300096" sldId="270"/>
            <ac:spMk id="2" creationId="{D4F5AC94-A73E-4CAE-8A67-3AC4B8AB4644}"/>
          </ac:spMkLst>
        </pc:spChg>
        <pc:spChg chg="mod ord">
          <ac:chgData name="Tews, Nikol" userId="2f895884-6614-4277-9865-e7495137c390" providerId="ADAL" clId="{14DD87D0-F9D3-43E5-9AC8-9E9AC4E07C4F}" dt="2021-07-10T13:12:52.798" v="474" actId="26606"/>
          <ac:spMkLst>
            <pc:docMk/>
            <pc:sldMk cId="1210300096" sldId="270"/>
            <ac:spMk id="3" creationId="{002E8D95-ED9C-4C99-AF19-788D14219013}"/>
          </ac:spMkLst>
        </pc:spChg>
        <pc:picChg chg="add mod">
          <ac:chgData name="Tews, Nikol" userId="2f895884-6614-4277-9865-e7495137c390" providerId="ADAL" clId="{14DD87D0-F9D3-43E5-9AC8-9E9AC4E07C4F}" dt="2021-07-10T13:12:52.798" v="474" actId="26606"/>
          <ac:picMkLst>
            <pc:docMk/>
            <pc:sldMk cId="1210300096" sldId="270"/>
            <ac:picMk id="5" creationId="{0230F7C1-8B3E-4F33-A137-099617E59FBF}"/>
          </ac:picMkLst>
        </pc:picChg>
      </pc:sldChg>
      <pc:sldChg chg="addSp delSp modSp mod">
        <pc:chgData name="Tews, Nikol" userId="2f895884-6614-4277-9865-e7495137c390" providerId="ADAL" clId="{14DD87D0-F9D3-43E5-9AC8-9E9AC4E07C4F}" dt="2021-07-10T13:21:44.601" v="544" actId="20577"/>
        <pc:sldMkLst>
          <pc:docMk/>
          <pc:sldMk cId="2504920387" sldId="271"/>
        </pc:sldMkLst>
        <pc:spChg chg="mod">
          <ac:chgData name="Tews, Nikol" userId="2f895884-6614-4277-9865-e7495137c390" providerId="ADAL" clId="{14DD87D0-F9D3-43E5-9AC8-9E9AC4E07C4F}" dt="2021-07-10T13:13:16.106" v="496" actId="20577"/>
          <ac:spMkLst>
            <pc:docMk/>
            <pc:sldMk cId="2504920387" sldId="271"/>
            <ac:spMk id="2" creationId="{D4F5AC94-A73E-4CAE-8A67-3AC4B8AB4644}"/>
          </ac:spMkLst>
        </pc:spChg>
        <pc:spChg chg="add del mod">
          <ac:chgData name="Tews, Nikol" userId="2f895884-6614-4277-9865-e7495137c390" providerId="ADAL" clId="{14DD87D0-F9D3-43E5-9AC8-9E9AC4E07C4F}" dt="2021-07-10T13:21:44.601" v="544" actId="20577"/>
          <ac:spMkLst>
            <pc:docMk/>
            <pc:sldMk cId="2504920387" sldId="271"/>
            <ac:spMk id="3" creationId="{002E8D95-ED9C-4C99-AF19-788D14219013}"/>
          </ac:spMkLst>
        </pc:spChg>
        <pc:spChg chg="add del mod">
          <ac:chgData name="Tews, Nikol" userId="2f895884-6614-4277-9865-e7495137c390" providerId="ADAL" clId="{14DD87D0-F9D3-43E5-9AC8-9E9AC4E07C4F}" dt="2021-07-10T13:18:10.641" v="535"/>
          <ac:spMkLst>
            <pc:docMk/>
            <pc:sldMk cId="2504920387" sldId="271"/>
            <ac:spMk id="5" creationId="{D2AFBAC5-3FF5-4663-81D3-48F5F92C7A7D}"/>
          </ac:spMkLst>
        </pc:spChg>
        <pc:graphicFrameChg chg="add del mod">
          <ac:chgData name="Tews, Nikol" userId="2f895884-6614-4277-9865-e7495137c390" providerId="ADAL" clId="{14DD87D0-F9D3-43E5-9AC8-9E9AC4E07C4F}" dt="2021-07-10T13:18:10.641" v="535"/>
          <ac:graphicFrameMkLst>
            <pc:docMk/>
            <pc:sldMk cId="2504920387" sldId="271"/>
            <ac:graphicFrameMk id="4" creationId="{5D08208B-E251-4B6C-8A4C-4576DF148227}"/>
          </ac:graphicFrameMkLst>
        </pc:graphicFrameChg>
      </pc:sldChg>
    </pc:docChg>
  </pc:docChgLst>
  <pc:docChgLst>
    <pc:chgData name="Lamm, Gabriel" userId="25e193c6-0b2f-4237-b94d-55b37979dca7" providerId="ADAL" clId="{68BF93AA-3D14-4899-805B-16C385933347}"/>
    <pc:docChg chg="undo redo custSel addSld modSld">
      <pc:chgData name="Lamm, Gabriel" userId="25e193c6-0b2f-4237-b94d-55b37979dca7" providerId="ADAL" clId="{68BF93AA-3D14-4899-805B-16C385933347}" dt="2023-10-04T19:07:56.119" v="6600" actId="14100"/>
      <pc:docMkLst>
        <pc:docMk/>
      </pc:docMkLst>
      <pc:sldChg chg="modSp mod">
        <pc:chgData name="Lamm, Gabriel" userId="25e193c6-0b2f-4237-b94d-55b37979dca7" providerId="ADAL" clId="{68BF93AA-3D14-4899-805B-16C385933347}" dt="2023-10-04T17:11:34.043" v="483" actId="20577"/>
        <pc:sldMkLst>
          <pc:docMk/>
          <pc:sldMk cId="510252288" sldId="273"/>
        </pc:sldMkLst>
        <pc:spChg chg="mod">
          <ac:chgData name="Lamm, Gabriel" userId="25e193c6-0b2f-4237-b94d-55b37979dca7" providerId="ADAL" clId="{68BF93AA-3D14-4899-805B-16C385933347}" dt="2023-10-04T17:11:34.043" v="483" actId="20577"/>
          <ac:spMkLst>
            <pc:docMk/>
            <pc:sldMk cId="510252288" sldId="273"/>
            <ac:spMk id="3" creationId="{ED054507-9583-4825-B6B6-F09FB278F0E6}"/>
          </ac:spMkLst>
        </pc:spChg>
      </pc:sldChg>
      <pc:sldChg chg="addSp modSp mod">
        <pc:chgData name="Lamm, Gabriel" userId="25e193c6-0b2f-4237-b94d-55b37979dca7" providerId="ADAL" clId="{68BF93AA-3D14-4899-805B-16C385933347}" dt="2023-10-04T19:07:24.822" v="6596" actId="1076"/>
        <pc:sldMkLst>
          <pc:docMk/>
          <pc:sldMk cId="1512333681" sldId="274"/>
        </pc:sldMkLst>
        <pc:spChg chg="mod">
          <ac:chgData name="Lamm, Gabriel" userId="25e193c6-0b2f-4237-b94d-55b37979dca7" providerId="ADAL" clId="{68BF93AA-3D14-4899-805B-16C385933347}" dt="2023-10-04T17:05:31.690" v="12" actId="20577"/>
          <ac:spMkLst>
            <pc:docMk/>
            <pc:sldMk cId="1512333681" sldId="274"/>
            <ac:spMk id="2" creationId="{1AAD174E-2C7F-4608-A218-F3EEE02915D9}"/>
          </ac:spMkLst>
        </pc:spChg>
        <pc:spChg chg="mod">
          <ac:chgData name="Lamm, Gabriel" userId="25e193c6-0b2f-4237-b94d-55b37979dca7" providerId="ADAL" clId="{68BF93AA-3D14-4899-805B-16C385933347}" dt="2023-10-04T19:07:16.294" v="6595" actId="14100"/>
          <ac:spMkLst>
            <pc:docMk/>
            <pc:sldMk cId="1512333681" sldId="274"/>
            <ac:spMk id="3" creationId="{ED054507-9583-4825-B6B6-F09FB278F0E6}"/>
          </ac:spMkLst>
        </pc:spChg>
        <pc:spChg chg="add mod">
          <ac:chgData name="Lamm, Gabriel" userId="25e193c6-0b2f-4237-b94d-55b37979dca7" providerId="ADAL" clId="{68BF93AA-3D14-4899-805B-16C385933347}" dt="2023-10-04T19:07:24.822" v="6596" actId="1076"/>
          <ac:spMkLst>
            <pc:docMk/>
            <pc:sldMk cId="1512333681" sldId="274"/>
            <ac:spMk id="4" creationId="{B6D9B502-FE6B-B45F-3A34-12DBEAB057C6}"/>
          </ac:spMkLst>
        </pc:spChg>
        <pc:spChg chg="add mod">
          <ac:chgData name="Lamm, Gabriel" userId="25e193c6-0b2f-4237-b94d-55b37979dca7" providerId="ADAL" clId="{68BF93AA-3D14-4899-805B-16C385933347}" dt="2023-10-04T19:07:24.822" v="6596" actId="1076"/>
          <ac:spMkLst>
            <pc:docMk/>
            <pc:sldMk cId="1512333681" sldId="274"/>
            <ac:spMk id="5" creationId="{1F0049AC-5047-4252-7943-72E3DD40B2F1}"/>
          </ac:spMkLst>
        </pc:spChg>
        <pc:picChg chg="add mod">
          <ac:chgData name="Lamm, Gabriel" userId="25e193c6-0b2f-4237-b94d-55b37979dca7" providerId="ADAL" clId="{68BF93AA-3D14-4899-805B-16C385933347}" dt="2023-10-04T19:07:24.822" v="6596" actId="1076"/>
          <ac:picMkLst>
            <pc:docMk/>
            <pc:sldMk cId="1512333681" sldId="274"/>
            <ac:picMk id="1026" creationId="{5E25CAFD-3735-8513-AF60-A2B845F2DE4C}"/>
          </ac:picMkLst>
        </pc:picChg>
      </pc:sldChg>
      <pc:sldChg chg="addSp modSp mod">
        <pc:chgData name="Lamm, Gabriel" userId="25e193c6-0b2f-4237-b94d-55b37979dca7" providerId="ADAL" clId="{68BF93AA-3D14-4899-805B-16C385933347}" dt="2023-10-04T19:07:47.403" v="6599" actId="14100"/>
        <pc:sldMkLst>
          <pc:docMk/>
          <pc:sldMk cId="656184781" sldId="275"/>
        </pc:sldMkLst>
        <pc:spChg chg="mod">
          <ac:chgData name="Lamm, Gabriel" userId="25e193c6-0b2f-4237-b94d-55b37979dca7" providerId="ADAL" clId="{68BF93AA-3D14-4899-805B-16C385933347}" dt="2023-10-04T17:12:19.355" v="496" actId="20577"/>
          <ac:spMkLst>
            <pc:docMk/>
            <pc:sldMk cId="656184781" sldId="275"/>
            <ac:spMk id="2" creationId="{1AAD174E-2C7F-4608-A218-F3EEE02915D9}"/>
          </ac:spMkLst>
        </pc:spChg>
        <pc:spChg chg="mod">
          <ac:chgData name="Lamm, Gabriel" userId="25e193c6-0b2f-4237-b94d-55b37979dca7" providerId="ADAL" clId="{68BF93AA-3D14-4899-805B-16C385933347}" dt="2023-10-04T17:23:56.082" v="1402" actId="14100"/>
          <ac:spMkLst>
            <pc:docMk/>
            <pc:sldMk cId="656184781" sldId="275"/>
            <ac:spMk id="3" creationId="{ED054507-9583-4825-B6B6-F09FB278F0E6}"/>
          </ac:spMkLst>
        </pc:spChg>
        <pc:spChg chg="add mod">
          <ac:chgData name="Lamm, Gabriel" userId="25e193c6-0b2f-4237-b94d-55b37979dca7" providerId="ADAL" clId="{68BF93AA-3D14-4899-805B-16C385933347}" dt="2023-10-04T19:07:47.403" v="6599" actId="14100"/>
          <ac:spMkLst>
            <pc:docMk/>
            <pc:sldMk cId="656184781" sldId="275"/>
            <ac:spMk id="4" creationId="{E67620E9-69A3-389A-E111-CD84A9A2C3CD}"/>
          </ac:spMkLst>
        </pc:spChg>
        <pc:picChg chg="add mod">
          <ac:chgData name="Lamm, Gabriel" userId="25e193c6-0b2f-4237-b94d-55b37979dca7" providerId="ADAL" clId="{68BF93AA-3D14-4899-805B-16C385933347}" dt="2023-10-04T17:24:35.220" v="1408" actId="1076"/>
          <ac:picMkLst>
            <pc:docMk/>
            <pc:sldMk cId="656184781" sldId="275"/>
            <ac:picMk id="3074" creationId="{3CA40009-47BC-FF41-EDBD-D4978D9D8C4A}"/>
          </ac:picMkLst>
        </pc:picChg>
      </pc:sldChg>
      <pc:sldChg chg="addSp modSp mod">
        <pc:chgData name="Lamm, Gabriel" userId="25e193c6-0b2f-4237-b94d-55b37979dca7" providerId="ADAL" clId="{68BF93AA-3D14-4899-805B-16C385933347}" dt="2023-10-04T17:22:28.487" v="1401" actId="1076"/>
        <pc:sldMkLst>
          <pc:docMk/>
          <pc:sldMk cId="3951372356" sldId="276"/>
        </pc:sldMkLst>
        <pc:spChg chg="mod">
          <ac:chgData name="Lamm, Gabriel" userId="25e193c6-0b2f-4237-b94d-55b37979dca7" providerId="ADAL" clId="{68BF93AA-3D14-4899-805B-16C385933347}" dt="2023-10-04T17:17:55.581" v="1076" actId="20577"/>
          <ac:spMkLst>
            <pc:docMk/>
            <pc:sldMk cId="3951372356" sldId="276"/>
            <ac:spMk id="2" creationId="{1AAD174E-2C7F-4608-A218-F3EEE02915D9}"/>
          </ac:spMkLst>
        </pc:spChg>
        <pc:spChg chg="mod">
          <ac:chgData name="Lamm, Gabriel" userId="25e193c6-0b2f-4237-b94d-55b37979dca7" providerId="ADAL" clId="{68BF93AA-3D14-4899-805B-16C385933347}" dt="2023-10-04T17:22:10.276" v="1397" actId="14100"/>
          <ac:spMkLst>
            <pc:docMk/>
            <pc:sldMk cId="3951372356" sldId="276"/>
            <ac:spMk id="3" creationId="{ED054507-9583-4825-B6B6-F09FB278F0E6}"/>
          </ac:spMkLst>
        </pc:spChg>
        <pc:picChg chg="add mod">
          <ac:chgData name="Lamm, Gabriel" userId="25e193c6-0b2f-4237-b94d-55b37979dca7" providerId="ADAL" clId="{68BF93AA-3D14-4899-805B-16C385933347}" dt="2023-10-04T17:22:28.487" v="1401" actId="1076"/>
          <ac:picMkLst>
            <pc:docMk/>
            <pc:sldMk cId="3951372356" sldId="276"/>
            <ac:picMk id="2050" creationId="{EA88FF4A-125A-012A-038A-B8D81468AA62}"/>
          </ac:picMkLst>
        </pc:picChg>
      </pc:sldChg>
      <pc:sldChg chg="addSp modSp mod">
        <pc:chgData name="Lamm, Gabriel" userId="25e193c6-0b2f-4237-b94d-55b37979dca7" providerId="ADAL" clId="{68BF93AA-3D14-4899-805B-16C385933347}" dt="2023-10-04T19:07:56.119" v="6600" actId="14100"/>
        <pc:sldMkLst>
          <pc:docMk/>
          <pc:sldMk cId="1362281070" sldId="277"/>
        </pc:sldMkLst>
        <pc:spChg chg="mod">
          <ac:chgData name="Lamm, Gabriel" userId="25e193c6-0b2f-4237-b94d-55b37979dca7" providerId="ADAL" clId="{68BF93AA-3D14-4899-805B-16C385933347}" dt="2023-10-04T17:25:25.372" v="1425" actId="20577"/>
          <ac:spMkLst>
            <pc:docMk/>
            <pc:sldMk cId="1362281070" sldId="277"/>
            <ac:spMk id="2" creationId="{1AAD174E-2C7F-4608-A218-F3EEE02915D9}"/>
          </ac:spMkLst>
        </pc:spChg>
        <pc:spChg chg="mod">
          <ac:chgData name="Lamm, Gabriel" userId="25e193c6-0b2f-4237-b94d-55b37979dca7" providerId="ADAL" clId="{68BF93AA-3D14-4899-805B-16C385933347}" dt="2023-10-04T17:29:17.230" v="2067" actId="20577"/>
          <ac:spMkLst>
            <pc:docMk/>
            <pc:sldMk cId="1362281070" sldId="277"/>
            <ac:spMk id="3" creationId="{ED054507-9583-4825-B6B6-F09FB278F0E6}"/>
          </ac:spMkLst>
        </pc:spChg>
        <pc:picChg chg="add mod">
          <ac:chgData name="Lamm, Gabriel" userId="25e193c6-0b2f-4237-b94d-55b37979dca7" providerId="ADAL" clId="{68BF93AA-3D14-4899-805B-16C385933347}" dt="2023-10-04T19:07:56.119" v="6600" actId="14100"/>
          <ac:picMkLst>
            <pc:docMk/>
            <pc:sldMk cId="1362281070" sldId="277"/>
            <ac:picMk id="4098" creationId="{9B15FB18-469E-477C-96AD-A1AA77DF7460}"/>
          </ac:picMkLst>
        </pc:picChg>
      </pc:sldChg>
      <pc:sldChg chg="addSp delSp modSp mod">
        <pc:chgData name="Lamm, Gabriel" userId="25e193c6-0b2f-4237-b94d-55b37979dca7" providerId="ADAL" clId="{68BF93AA-3D14-4899-805B-16C385933347}" dt="2023-10-04T17:40:19.159" v="2635" actId="1076"/>
        <pc:sldMkLst>
          <pc:docMk/>
          <pc:sldMk cId="4041605550" sldId="278"/>
        </pc:sldMkLst>
        <pc:spChg chg="mod">
          <ac:chgData name="Lamm, Gabriel" userId="25e193c6-0b2f-4237-b94d-55b37979dca7" providerId="ADAL" clId="{68BF93AA-3D14-4899-805B-16C385933347}" dt="2023-10-04T17:33:00.518" v="2082" actId="20577"/>
          <ac:spMkLst>
            <pc:docMk/>
            <pc:sldMk cId="4041605550" sldId="278"/>
            <ac:spMk id="2" creationId="{1AAD174E-2C7F-4608-A218-F3EEE02915D9}"/>
          </ac:spMkLst>
        </pc:spChg>
        <pc:spChg chg="add del mod">
          <ac:chgData name="Lamm, Gabriel" userId="25e193c6-0b2f-4237-b94d-55b37979dca7" providerId="ADAL" clId="{68BF93AA-3D14-4899-805B-16C385933347}" dt="2023-10-04T17:38:55.985" v="2630" actId="14100"/>
          <ac:spMkLst>
            <pc:docMk/>
            <pc:sldMk cId="4041605550" sldId="278"/>
            <ac:spMk id="3" creationId="{ED054507-9583-4825-B6B6-F09FB278F0E6}"/>
          </ac:spMkLst>
        </pc:spChg>
        <pc:spChg chg="add del mod">
          <ac:chgData name="Lamm, Gabriel" userId="25e193c6-0b2f-4237-b94d-55b37979dca7" providerId="ADAL" clId="{68BF93AA-3D14-4899-805B-16C385933347}" dt="2023-10-04T17:33:50.669" v="2112" actId="478"/>
          <ac:spMkLst>
            <pc:docMk/>
            <pc:sldMk cId="4041605550" sldId="278"/>
            <ac:spMk id="4" creationId="{944E4568-EC48-5188-A9C3-EF5BC96164B6}"/>
          </ac:spMkLst>
        </pc:spChg>
        <pc:picChg chg="add del">
          <ac:chgData name="Lamm, Gabriel" userId="25e193c6-0b2f-4237-b94d-55b37979dca7" providerId="ADAL" clId="{68BF93AA-3D14-4899-805B-16C385933347}" dt="2023-10-04T17:33:51.097" v="2113"/>
          <ac:picMkLst>
            <pc:docMk/>
            <pc:sldMk cId="4041605550" sldId="278"/>
            <ac:picMk id="5122" creationId="{34E52FC2-2B81-D05D-4366-C764F517A6A4}"/>
          </ac:picMkLst>
        </pc:picChg>
        <pc:picChg chg="add del">
          <ac:chgData name="Lamm, Gabriel" userId="25e193c6-0b2f-4237-b94d-55b37979dca7" providerId="ADAL" clId="{68BF93AA-3D14-4899-805B-16C385933347}" dt="2023-10-04T17:34:00.310" v="2115"/>
          <ac:picMkLst>
            <pc:docMk/>
            <pc:sldMk cId="4041605550" sldId="278"/>
            <ac:picMk id="5124" creationId="{32C9062B-29DE-55F1-BD39-3F7CEC7503D3}"/>
          </ac:picMkLst>
        </pc:picChg>
        <pc:picChg chg="add mod">
          <ac:chgData name="Lamm, Gabriel" userId="25e193c6-0b2f-4237-b94d-55b37979dca7" providerId="ADAL" clId="{68BF93AA-3D14-4899-805B-16C385933347}" dt="2023-10-04T17:40:19.159" v="2635" actId="1076"/>
          <ac:picMkLst>
            <pc:docMk/>
            <pc:sldMk cId="4041605550" sldId="278"/>
            <ac:picMk id="5126" creationId="{6166CFC8-761E-7202-5D2B-000DB0DCE7CC}"/>
          </ac:picMkLst>
        </pc:picChg>
      </pc:sldChg>
      <pc:sldChg chg="modSp add mod">
        <pc:chgData name="Lamm, Gabriel" userId="25e193c6-0b2f-4237-b94d-55b37979dca7" providerId="ADAL" clId="{68BF93AA-3D14-4899-805B-16C385933347}" dt="2023-10-04T17:45:24.539" v="3231" actId="20577"/>
        <pc:sldMkLst>
          <pc:docMk/>
          <pc:sldMk cId="2981279365" sldId="279"/>
        </pc:sldMkLst>
        <pc:spChg chg="mod">
          <ac:chgData name="Lamm, Gabriel" userId="25e193c6-0b2f-4237-b94d-55b37979dca7" providerId="ADAL" clId="{68BF93AA-3D14-4899-805B-16C385933347}" dt="2023-10-04T17:40:49.350" v="2688" actId="20577"/>
          <ac:spMkLst>
            <pc:docMk/>
            <pc:sldMk cId="2981279365" sldId="279"/>
            <ac:spMk id="2" creationId="{1AAD174E-2C7F-4608-A218-F3EEE02915D9}"/>
          </ac:spMkLst>
        </pc:spChg>
        <pc:spChg chg="mod">
          <ac:chgData name="Lamm, Gabriel" userId="25e193c6-0b2f-4237-b94d-55b37979dca7" providerId="ADAL" clId="{68BF93AA-3D14-4899-805B-16C385933347}" dt="2023-10-04T17:45:24.539" v="3231" actId="20577"/>
          <ac:spMkLst>
            <pc:docMk/>
            <pc:sldMk cId="2981279365" sldId="279"/>
            <ac:spMk id="3" creationId="{ED054507-9583-4825-B6B6-F09FB278F0E6}"/>
          </ac:spMkLst>
        </pc:spChg>
      </pc:sldChg>
      <pc:sldChg chg="addSp delSp modSp add mod">
        <pc:chgData name="Lamm, Gabriel" userId="25e193c6-0b2f-4237-b94d-55b37979dca7" providerId="ADAL" clId="{68BF93AA-3D14-4899-805B-16C385933347}" dt="2023-10-04T17:46:11.762" v="3249" actId="1076"/>
        <pc:sldMkLst>
          <pc:docMk/>
          <pc:sldMk cId="1948698882" sldId="280"/>
        </pc:sldMkLst>
        <pc:spChg chg="mod">
          <ac:chgData name="Lamm, Gabriel" userId="25e193c6-0b2f-4237-b94d-55b37979dca7" providerId="ADAL" clId="{68BF93AA-3D14-4899-805B-16C385933347}" dt="2023-10-04T17:45:45.135" v="3239" actId="20577"/>
          <ac:spMkLst>
            <pc:docMk/>
            <pc:sldMk cId="1948698882" sldId="280"/>
            <ac:spMk id="2" creationId="{1AAD174E-2C7F-4608-A218-F3EEE02915D9}"/>
          </ac:spMkLst>
        </pc:spChg>
        <pc:spChg chg="del">
          <ac:chgData name="Lamm, Gabriel" userId="25e193c6-0b2f-4237-b94d-55b37979dca7" providerId="ADAL" clId="{68BF93AA-3D14-4899-805B-16C385933347}" dt="2023-10-04T17:45:47.081" v="3240" actId="478"/>
          <ac:spMkLst>
            <pc:docMk/>
            <pc:sldMk cId="1948698882" sldId="280"/>
            <ac:spMk id="3" creationId="{ED054507-9583-4825-B6B6-F09FB278F0E6}"/>
          </ac:spMkLst>
        </pc:spChg>
        <pc:spChg chg="add del mod">
          <ac:chgData name="Lamm, Gabriel" userId="25e193c6-0b2f-4237-b94d-55b37979dca7" providerId="ADAL" clId="{68BF93AA-3D14-4899-805B-16C385933347}" dt="2023-10-04T17:45:50.372" v="3241" actId="478"/>
          <ac:spMkLst>
            <pc:docMk/>
            <pc:sldMk cId="1948698882" sldId="280"/>
            <ac:spMk id="5" creationId="{953EAF32-EA74-AC71-6CA1-4A4E398044DF}"/>
          </ac:spMkLst>
        </pc:spChg>
        <pc:picChg chg="add mod">
          <ac:chgData name="Lamm, Gabriel" userId="25e193c6-0b2f-4237-b94d-55b37979dca7" providerId="ADAL" clId="{68BF93AA-3D14-4899-805B-16C385933347}" dt="2023-10-04T17:45:57.260" v="3244" actId="1076"/>
          <ac:picMkLst>
            <pc:docMk/>
            <pc:sldMk cId="1948698882" sldId="280"/>
            <ac:picMk id="6146" creationId="{58FF5638-CC4D-D29D-4BCA-944DE7DE4984}"/>
          </ac:picMkLst>
        </pc:picChg>
        <pc:picChg chg="add mod">
          <ac:chgData name="Lamm, Gabriel" userId="25e193c6-0b2f-4237-b94d-55b37979dca7" providerId="ADAL" clId="{68BF93AA-3D14-4899-805B-16C385933347}" dt="2023-10-04T17:46:11.762" v="3249" actId="1076"/>
          <ac:picMkLst>
            <pc:docMk/>
            <pc:sldMk cId="1948698882" sldId="280"/>
            <ac:picMk id="6148" creationId="{0A86EDAC-FE1F-E036-6E86-66921BA2EC53}"/>
          </ac:picMkLst>
        </pc:picChg>
      </pc:sldChg>
      <pc:sldChg chg="addSp delSp modSp add mod">
        <pc:chgData name="Lamm, Gabriel" userId="25e193c6-0b2f-4237-b94d-55b37979dca7" providerId="ADAL" clId="{68BF93AA-3D14-4899-805B-16C385933347}" dt="2023-10-04T19:05:42.665" v="6528" actId="478"/>
        <pc:sldMkLst>
          <pc:docMk/>
          <pc:sldMk cId="989414544" sldId="281"/>
        </pc:sldMkLst>
        <pc:spChg chg="mod">
          <ac:chgData name="Lamm, Gabriel" userId="25e193c6-0b2f-4237-b94d-55b37979dca7" providerId="ADAL" clId="{68BF93AA-3D14-4899-805B-16C385933347}" dt="2023-10-04T17:46:40.539" v="3265" actId="20577"/>
          <ac:spMkLst>
            <pc:docMk/>
            <pc:sldMk cId="989414544" sldId="281"/>
            <ac:spMk id="2" creationId="{1AAD174E-2C7F-4608-A218-F3EEE02915D9}"/>
          </ac:spMkLst>
        </pc:spChg>
        <pc:spChg chg="mod">
          <ac:chgData name="Lamm, Gabriel" userId="25e193c6-0b2f-4237-b94d-55b37979dca7" providerId="ADAL" clId="{68BF93AA-3D14-4899-805B-16C385933347}" dt="2023-10-04T17:56:48.442" v="3816" actId="20577"/>
          <ac:spMkLst>
            <pc:docMk/>
            <pc:sldMk cId="989414544" sldId="281"/>
            <ac:spMk id="3" creationId="{ED054507-9583-4825-B6B6-F09FB278F0E6}"/>
          </ac:spMkLst>
        </pc:spChg>
        <pc:picChg chg="add del">
          <ac:chgData name="Lamm, Gabriel" userId="25e193c6-0b2f-4237-b94d-55b37979dca7" providerId="ADAL" clId="{68BF93AA-3D14-4899-805B-16C385933347}" dt="2023-10-04T19:04:34.051" v="6518" actId="478"/>
          <ac:picMkLst>
            <pc:docMk/>
            <pc:sldMk cId="989414544" sldId="281"/>
            <ac:picMk id="8194" creationId="{8FA32FBE-5BAE-6DEA-7F8B-05F1AC604225}"/>
          </ac:picMkLst>
        </pc:picChg>
        <pc:picChg chg="add del mod">
          <ac:chgData name="Lamm, Gabriel" userId="25e193c6-0b2f-4237-b94d-55b37979dca7" providerId="ADAL" clId="{68BF93AA-3D14-4899-805B-16C385933347}" dt="2023-10-04T19:05:42.665" v="6528" actId="478"/>
          <ac:picMkLst>
            <pc:docMk/>
            <pc:sldMk cId="989414544" sldId="281"/>
            <ac:picMk id="8196" creationId="{9F547202-530E-8C09-CAEB-68D40E79B093}"/>
          </ac:picMkLst>
        </pc:picChg>
      </pc:sldChg>
      <pc:sldChg chg="addSp modSp add mod">
        <pc:chgData name="Lamm, Gabriel" userId="25e193c6-0b2f-4237-b94d-55b37979dca7" providerId="ADAL" clId="{68BF93AA-3D14-4899-805B-16C385933347}" dt="2023-10-04T18:10:41.561" v="5289" actId="1076"/>
        <pc:sldMkLst>
          <pc:docMk/>
          <pc:sldMk cId="510330551" sldId="282"/>
        </pc:sldMkLst>
        <pc:spChg chg="mod">
          <ac:chgData name="Lamm, Gabriel" userId="25e193c6-0b2f-4237-b94d-55b37979dca7" providerId="ADAL" clId="{68BF93AA-3D14-4899-805B-16C385933347}" dt="2023-10-04T18:07:50.065" v="5115" actId="20577"/>
          <ac:spMkLst>
            <pc:docMk/>
            <pc:sldMk cId="510330551" sldId="282"/>
            <ac:spMk id="2" creationId="{1AAD174E-2C7F-4608-A218-F3EEE02915D9}"/>
          </ac:spMkLst>
        </pc:spChg>
        <pc:spChg chg="mod">
          <ac:chgData name="Lamm, Gabriel" userId="25e193c6-0b2f-4237-b94d-55b37979dca7" providerId="ADAL" clId="{68BF93AA-3D14-4899-805B-16C385933347}" dt="2023-10-04T18:08:58.932" v="5285" actId="20577"/>
          <ac:spMkLst>
            <pc:docMk/>
            <pc:sldMk cId="510330551" sldId="282"/>
            <ac:spMk id="3" creationId="{ED054507-9583-4825-B6B6-F09FB278F0E6}"/>
          </ac:spMkLst>
        </pc:spChg>
        <pc:picChg chg="add mod">
          <ac:chgData name="Lamm, Gabriel" userId="25e193c6-0b2f-4237-b94d-55b37979dca7" providerId="ADAL" clId="{68BF93AA-3D14-4899-805B-16C385933347}" dt="2023-10-04T18:10:41.561" v="5289" actId="1076"/>
          <ac:picMkLst>
            <pc:docMk/>
            <pc:sldMk cId="510330551" sldId="282"/>
            <ac:picMk id="7170" creationId="{B854863C-56FD-FDB9-39F9-6DF80350FB70}"/>
          </ac:picMkLst>
        </pc:picChg>
      </pc:sldChg>
      <pc:sldChg chg="modSp add mod">
        <pc:chgData name="Lamm, Gabriel" userId="25e193c6-0b2f-4237-b94d-55b37979dca7" providerId="ADAL" clId="{68BF93AA-3D14-4899-805B-16C385933347}" dt="2023-10-04T18:17:49.579" v="5637" actId="20577"/>
        <pc:sldMkLst>
          <pc:docMk/>
          <pc:sldMk cId="4015255603" sldId="283"/>
        </pc:sldMkLst>
        <pc:spChg chg="mod">
          <ac:chgData name="Lamm, Gabriel" userId="25e193c6-0b2f-4237-b94d-55b37979dca7" providerId="ADAL" clId="{68BF93AA-3D14-4899-805B-16C385933347}" dt="2023-10-04T18:13:37.540" v="5295" actId="20577"/>
          <ac:spMkLst>
            <pc:docMk/>
            <pc:sldMk cId="4015255603" sldId="283"/>
            <ac:spMk id="2" creationId="{1AAD174E-2C7F-4608-A218-F3EEE02915D9}"/>
          </ac:spMkLst>
        </pc:spChg>
        <pc:spChg chg="mod">
          <ac:chgData name="Lamm, Gabriel" userId="25e193c6-0b2f-4237-b94d-55b37979dca7" providerId="ADAL" clId="{68BF93AA-3D14-4899-805B-16C385933347}" dt="2023-10-04T18:17:49.579" v="5637" actId="20577"/>
          <ac:spMkLst>
            <pc:docMk/>
            <pc:sldMk cId="4015255603" sldId="283"/>
            <ac:spMk id="3" creationId="{ED054507-9583-4825-B6B6-F09FB278F0E6}"/>
          </ac:spMkLst>
        </pc:spChg>
      </pc:sldChg>
      <pc:sldChg chg="modSp add mod">
        <pc:chgData name="Lamm, Gabriel" userId="25e193c6-0b2f-4237-b94d-55b37979dca7" providerId="ADAL" clId="{68BF93AA-3D14-4899-805B-16C385933347}" dt="2023-10-04T18:00:01.755" v="4242" actId="20577"/>
        <pc:sldMkLst>
          <pc:docMk/>
          <pc:sldMk cId="1392228900" sldId="284"/>
        </pc:sldMkLst>
        <pc:spChg chg="mod">
          <ac:chgData name="Lamm, Gabriel" userId="25e193c6-0b2f-4237-b94d-55b37979dca7" providerId="ADAL" clId="{68BF93AA-3D14-4899-805B-16C385933347}" dt="2023-10-04T18:00:01.755" v="4242" actId="20577"/>
          <ac:spMkLst>
            <pc:docMk/>
            <pc:sldMk cId="1392228900" sldId="284"/>
            <ac:spMk id="3" creationId="{ED054507-9583-4825-B6B6-F09FB278F0E6}"/>
          </ac:spMkLst>
        </pc:spChg>
      </pc:sldChg>
      <pc:sldChg chg="modSp add mod">
        <pc:chgData name="Lamm, Gabriel" userId="25e193c6-0b2f-4237-b94d-55b37979dca7" providerId="ADAL" clId="{68BF93AA-3D14-4899-805B-16C385933347}" dt="2023-10-04T18:07:22.907" v="5097" actId="27636"/>
        <pc:sldMkLst>
          <pc:docMk/>
          <pc:sldMk cId="3824710685" sldId="285"/>
        </pc:sldMkLst>
        <pc:spChg chg="mod">
          <ac:chgData name="Lamm, Gabriel" userId="25e193c6-0b2f-4237-b94d-55b37979dca7" providerId="ADAL" clId="{68BF93AA-3D14-4899-805B-16C385933347}" dt="2023-10-04T18:07:22.907" v="5097" actId="27636"/>
          <ac:spMkLst>
            <pc:docMk/>
            <pc:sldMk cId="3824710685" sldId="285"/>
            <ac:spMk id="3" creationId="{ED054507-9583-4825-B6B6-F09FB278F0E6}"/>
          </ac:spMkLst>
        </pc:spChg>
      </pc:sldChg>
      <pc:sldChg chg="modSp add mod">
        <pc:chgData name="Lamm, Gabriel" userId="25e193c6-0b2f-4237-b94d-55b37979dca7" providerId="ADAL" clId="{68BF93AA-3D14-4899-805B-16C385933347}" dt="2023-10-04T18:24:01.886" v="6087" actId="20577"/>
        <pc:sldMkLst>
          <pc:docMk/>
          <pc:sldMk cId="748092899" sldId="286"/>
        </pc:sldMkLst>
        <pc:spChg chg="mod">
          <ac:chgData name="Lamm, Gabriel" userId="25e193c6-0b2f-4237-b94d-55b37979dca7" providerId="ADAL" clId="{68BF93AA-3D14-4899-805B-16C385933347}" dt="2023-10-04T18:19:41.369" v="5694" actId="20577"/>
          <ac:spMkLst>
            <pc:docMk/>
            <pc:sldMk cId="748092899" sldId="286"/>
            <ac:spMk id="2" creationId="{1AAD174E-2C7F-4608-A218-F3EEE02915D9}"/>
          </ac:spMkLst>
        </pc:spChg>
        <pc:spChg chg="mod">
          <ac:chgData name="Lamm, Gabriel" userId="25e193c6-0b2f-4237-b94d-55b37979dca7" providerId="ADAL" clId="{68BF93AA-3D14-4899-805B-16C385933347}" dt="2023-10-04T18:24:01.886" v="6087" actId="20577"/>
          <ac:spMkLst>
            <pc:docMk/>
            <pc:sldMk cId="748092899" sldId="286"/>
            <ac:spMk id="3" creationId="{ED054507-9583-4825-B6B6-F09FB278F0E6}"/>
          </ac:spMkLst>
        </pc:spChg>
      </pc:sldChg>
      <pc:sldChg chg="modSp add mod">
        <pc:chgData name="Lamm, Gabriel" userId="25e193c6-0b2f-4237-b94d-55b37979dca7" providerId="ADAL" clId="{68BF93AA-3D14-4899-805B-16C385933347}" dt="2023-10-04T18:30:18.699" v="6481" actId="20577"/>
        <pc:sldMkLst>
          <pc:docMk/>
          <pc:sldMk cId="3603309087" sldId="287"/>
        </pc:sldMkLst>
        <pc:spChg chg="mod">
          <ac:chgData name="Lamm, Gabriel" userId="25e193c6-0b2f-4237-b94d-55b37979dca7" providerId="ADAL" clId="{68BF93AA-3D14-4899-805B-16C385933347}" dt="2023-10-04T18:24:38.736" v="6108" actId="20577"/>
          <ac:spMkLst>
            <pc:docMk/>
            <pc:sldMk cId="3603309087" sldId="287"/>
            <ac:spMk id="2" creationId="{1AAD174E-2C7F-4608-A218-F3EEE02915D9}"/>
          </ac:spMkLst>
        </pc:spChg>
        <pc:spChg chg="mod">
          <ac:chgData name="Lamm, Gabriel" userId="25e193c6-0b2f-4237-b94d-55b37979dca7" providerId="ADAL" clId="{68BF93AA-3D14-4899-805B-16C385933347}" dt="2023-10-04T18:30:18.699" v="6481" actId="20577"/>
          <ac:spMkLst>
            <pc:docMk/>
            <pc:sldMk cId="3603309087" sldId="287"/>
            <ac:spMk id="3" creationId="{ED054507-9583-4825-B6B6-F09FB278F0E6}"/>
          </ac:spMkLst>
        </pc:spChg>
      </pc:sldChg>
      <pc:sldChg chg="modSp add mod">
        <pc:chgData name="Lamm, Gabriel" userId="25e193c6-0b2f-4237-b94d-55b37979dca7" providerId="ADAL" clId="{68BF93AA-3D14-4899-805B-16C385933347}" dt="2023-10-04T18:24:18.617" v="6090" actId="20577"/>
        <pc:sldMkLst>
          <pc:docMk/>
          <pc:sldMk cId="153310634" sldId="288"/>
        </pc:sldMkLst>
        <pc:spChg chg="mod">
          <ac:chgData name="Lamm, Gabriel" userId="25e193c6-0b2f-4237-b94d-55b37979dca7" providerId="ADAL" clId="{68BF93AA-3D14-4899-805B-16C385933347}" dt="2023-10-04T18:24:18.617" v="6090" actId="20577"/>
          <ac:spMkLst>
            <pc:docMk/>
            <pc:sldMk cId="153310634" sldId="288"/>
            <ac:spMk id="3" creationId="{ED054507-9583-4825-B6B6-F09FB278F0E6}"/>
          </ac:spMkLst>
        </pc:spChg>
      </pc:sldChg>
      <pc:sldChg chg="modSp add mod">
        <pc:chgData name="Lamm, Gabriel" userId="25e193c6-0b2f-4237-b94d-55b37979dca7" providerId="ADAL" clId="{68BF93AA-3D14-4899-805B-16C385933347}" dt="2023-10-04T18:30:47.631" v="6516" actId="20577"/>
        <pc:sldMkLst>
          <pc:docMk/>
          <pc:sldMk cId="483325727" sldId="289"/>
        </pc:sldMkLst>
        <pc:spChg chg="mod">
          <ac:chgData name="Lamm, Gabriel" userId="25e193c6-0b2f-4237-b94d-55b37979dca7" providerId="ADAL" clId="{68BF93AA-3D14-4899-805B-16C385933347}" dt="2023-10-04T18:30:47.631" v="6516" actId="20577"/>
          <ac:spMkLst>
            <pc:docMk/>
            <pc:sldMk cId="483325727" sldId="289"/>
            <ac:spMk id="3" creationId="{ED054507-9583-4825-B6B6-F09FB278F0E6}"/>
          </ac:spMkLst>
        </pc:spChg>
      </pc:sldChg>
    </pc:docChg>
  </pc:docChgLst>
  <pc:docChgLst>
    <pc:chgData name="Lamm, Gabriel" userId="25e193c6-0b2f-4237-b94d-55b37979dca7" providerId="ADAL" clId="{1DB611C8-8FE0-4222-B0D3-7AC31C17B21E}"/>
    <pc:docChg chg="undo redo custSel addSld delSld modSld sldOrd">
      <pc:chgData name="Lamm, Gabriel" userId="25e193c6-0b2f-4237-b94d-55b37979dca7" providerId="ADAL" clId="{1DB611C8-8FE0-4222-B0D3-7AC31C17B21E}" dt="2024-02-29T21:48:47.168" v="1430" actId="27636"/>
      <pc:docMkLst>
        <pc:docMk/>
      </pc:docMkLst>
      <pc:sldChg chg="modSp mod">
        <pc:chgData name="Lamm, Gabriel" userId="25e193c6-0b2f-4237-b94d-55b37979dca7" providerId="ADAL" clId="{1DB611C8-8FE0-4222-B0D3-7AC31C17B21E}" dt="2024-02-29T21:42:41.705" v="1391" actId="27636"/>
        <pc:sldMkLst>
          <pc:docMk/>
          <pc:sldMk cId="907424423" sldId="312"/>
        </pc:sldMkLst>
        <pc:spChg chg="mod">
          <ac:chgData name="Lamm, Gabriel" userId="25e193c6-0b2f-4237-b94d-55b37979dca7" providerId="ADAL" clId="{1DB611C8-8FE0-4222-B0D3-7AC31C17B21E}" dt="2024-02-29T21:42:41.705" v="1391" actId="27636"/>
          <ac:spMkLst>
            <pc:docMk/>
            <pc:sldMk cId="907424423" sldId="312"/>
            <ac:spMk id="3" creationId="{420AAF23-2A5A-FCBB-14AD-2A2D0C23F2DE}"/>
          </ac:spMkLst>
        </pc:spChg>
      </pc:sldChg>
      <pc:sldChg chg="modSp mod">
        <pc:chgData name="Lamm, Gabriel" userId="25e193c6-0b2f-4237-b94d-55b37979dca7" providerId="ADAL" clId="{1DB611C8-8FE0-4222-B0D3-7AC31C17B21E}" dt="2024-02-29T21:42:08.281" v="1385" actId="948"/>
        <pc:sldMkLst>
          <pc:docMk/>
          <pc:sldMk cId="961582228" sldId="313"/>
        </pc:sldMkLst>
        <pc:spChg chg="mod">
          <ac:chgData name="Lamm, Gabriel" userId="25e193c6-0b2f-4237-b94d-55b37979dca7" providerId="ADAL" clId="{1DB611C8-8FE0-4222-B0D3-7AC31C17B21E}" dt="2024-02-29T21:42:08.281" v="1385" actId="948"/>
          <ac:spMkLst>
            <pc:docMk/>
            <pc:sldMk cId="961582228" sldId="313"/>
            <ac:spMk id="3" creationId="{178F5102-4245-E2EA-C4DE-70A6C85DC378}"/>
          </ac:spMkLst>
        </pc:spChg>
      </pc:sldChg>
      <pc:sldChg chg="modSp mod">
        <pc:chgData name="Lamm, Gabriel" userId="25e193c6-0b2f-4237-b94d-55b37979dca7" providerId="ADAL" clId="{1DB611C8-8FE0-4222-B0D3-7AC31C17B21E}" dt="2024-02-29T20:40:30.821" v="1347" actId="948"/>
        <pc:sldMkLst>
          <pc:docMk/>
          <pc:sldMk cId="2391783635" sldId="314"/>
        </pc:sldMkLst>
        <pc:spChg chg="mod">
          <ac:chgData name="Lamm, Gabriel" userId="25e193c6-0b2f-4237-b94d-55b37979dca7" providerId="ADAL" clId="{1DB611C8-8FE0-4222-B0D3-7AC31C17B21E}" dt="2024-02-29T20:40:30.821" v="1347" actId="948"/>
          <ac:spMkLst>
            <pc:docMk/>
            <pc:sldMk cId="2391783635" sldId="314"/>
            <ac:spMk id="3" creationId="{178F5102-4245-E2EA-C4DE-70A6C85DC378}"/>
          </ac:spMkLst>
        </pc:spChg>
      </pc:sldChg>
      <pc:sldChg chg="modSp mod">
        <pc:chgData name="Lamm, Gabriel" userId="25e193c6-0b2f-4237-b94d-55b37979dca7" providerId="ADAL" clId="{1DB611C8-8FE0-4222-B0D3-7AC31C17B21E}" dt="2024-02-29T21:42:19.410" v="1389" actId="27636"/>
        <pc:sldMkLst>
          <pc:docMk/>
          <pc:sldMk cId="566291250" sldId="315"/>
        </pc:sldMkLst>
        <pc:spChg chg="mod">
          <ac:chgData name="Lamm, Gabriel" userId="25e193c6-0b2f-4237-b94d-55b37979dca7" providerId="ADAL" clId="{1DB611C8-8FE0-4222-B0D3-7AC31C17B21E}" dt="2024-02-29T21:42:19.410" v="1389" actId="27636"/>
          <ac:spMkLst>
            <pc:docMk/>
            <pc:sldMk cId="566291250" sldId="315"/>
            <ac:spMk id="3" creationId="{178F5102-4245-E2EA-C4DE-70A6C85DC378}"/>
          </ac:spMkLst>
        </pc:spChg>
      </pc:sldChg>
      <pc:sldChg chg="modSp mod">
        <pc:chgData name="Lamm, Gabriel" userId="25e193c6-0b2f-4237-b94d-55b37979dca7" providerId="ADAL" clId="{1DB611C8-8FE0-4222-B0D3-7AC31C17B21E}" dt="2024-02-29T21:41:44.238" v="1379" actId="948"/>
        <pc:sldMkLst>
          <pc:docMk/>
          <pc:sldMk cId="3560716890" sldId="317"/>
        </pc:sldMkLst>
        <pc:spChg chg="mod">
          <ac:chgData name="Lamm, Gabriel" userId="25e193c6-0b2f-4237-b94d-55b37979dca7" providerId="ADAL" clId="{1DB611C8-8FE0-4222-B0D3-7AC31C17B21E}" dt="2024-02-29T21:41:44.238" v="1379" actId="948"/>
          <ac:spMkLst>
            <pc:docMk/>
            <pc:sldMk cId="3560716890" sldId="317"/>
            <ac:spMk id="3" creationId="{178F5102-4245-E2EA-C4DE-70A6C85DC378}"/>
          </ac:spMkLst>
        </pc:spChg>
      </pc:sldChg>
      <pc:sldChg chg="modSp mod">
        <pc:chgData name="Lamm, Gabriel" userId="25e193c6-0b2f-4237-b94d-55b37979dca7" providerId="ADAL" clId="{1DB611C8-8FE0-4222-B0D3-7AC31C17B21E}" dt="2024-02-29T21:46:53.312" v="1407" actId="27636"/>
        <pc:sldMkLst>
          <pc:docMk/>
          <pc:sldMk cId="3599234089" sldId="318"/>
        </pc:sldMkLst>
        <pc:spChg chg="mod">
          <ac:chgData name="Lamm, Gabriel" userId="25e193c6-0b2f-4237-b94d-55b37979dca7" providerId="ADAL" clId="{1DB611C8-8FE0-4222-B0D3-7AC31C17B21E}" dt="2024-02-29T21:46:53.312" v="1407" actId="27636"/>
          <ac:spMkLst>
            <pc:docMk/>
            <pc:sldMk cId="3599234089" sldId="318"/>
            <ac:spMk id="3" creationId="{178F5102-4245-E2EA-C4DE-70A6C85DC378}"/>
          </ac:spMkLst>
        </pc:spChg>
      </pc:sldChg>
      <pc:sldChg chg="delSp mod">
        <pc:chgData name="Lamm, Gabriel" userId="25e193c6-0b2f-4237-b94d-55b37979dca7" providerId="ADAL" clId="{1DB611C8-8FE0-4222-B0D3-7AC31C17B21E}" dt="2024-02-29T20:50:49.634" v="1348" actId="478"/>
        <pc:sldMkLst>
          <pc:docMk/>
          <pc:sldMk cId="4069566100" sldId="319"/>
        </pc:sldMkLst>
        <pc:spChg chg="del">
          <ac:chgData name="Lamm, Gabriel" userId="25e193c6-0b2f-4237-b94d-55b37979dca7" providerId="ADAL" clId="{1DB611C8-8FE0-4222-B0D3-7AC31C17B21E}" dt="2024-02-29T20:50:49.634" v="1348" actId="478"/>
          <ac:spMkLst>
            <pc:docMk/>
            <pc:sldMk cId="4069566100" sldId="319"/>
            <ac:spMk id="16" creationId="{5576BDB5-E2DB-3E77-D9CE-EF83FFE1F5F3}"/>
          </ac:spMkLst>
        </pc:spChg>
      </pc:sldChg>
      <pc:sldChg chg="modSp mod">
        <pc:chgData name="Lamm, Gabriel" userId="25e193c6-0b2f-4237-b94d-55b37979dca7" providerId="ADAL" clId="{1DB611C8-8FE0-4222-B0D3-7AC31C17B21E}" dt="2024-02-29T21:48:27.123" v="1426" actId="27636"/>
        <pc:sldMkLst>
          <pc:docMk/>
          <pc:sldMk cId="444008439" sldId="321"/>
        </pc:sldMkLst>
        <pc:spChg chg="mod">
          <ac:chgData name="Lamm, Gabriel" userId="25e193c6-0b2f-4237-b94d-55b37979dca7" providerId="ADAL" clId="{1DB611C8-8FE0-4222-B0D3-7AC31C17B21E}" dt="2024-02-29T21:48:27.123" v="1426" actId="27636"/>
          <ac:spMkLst>
            <pc:docMk/>
            <pc:sldMk cId="444008439" sldId="321"/>
            <ac:spMk id="3" creationId="{178F5102-4245-E2EA-C4DE-70A6C85DC378}"/>
          </ac:spMkLst>
        </pc:spChg>
      </pc:sldChg>
      <pc:sldChg chg="del">
        <pc:chgData name="Lamm, Gabriel" userId="25e193c6-0b2f-4237-b94d-55b37979dca7" providerId="ADAL" clId="{1DB611C8-8FE0-4222-B0D3-7AC31C17B21E}" dt="2024-02-29T20:26:50.656" v="977" actId="47"/>
        <pc:sldMkLst>
          <pc:docMk/>
          <pc:sldMk cId="527653671" sldId="322"/>
        </pc:sldMkLst>
      </pc:sldChg>
      <pc:sldChg chg="addSp delSp modSp mod">
        <pc:chgData name="Lamm, Gabriel" userId="25e193c6-0b2f-4237-b94d-55b37979dca7" providerId="ADAL" clId="{1DB611C8-8FE0-4222-B0D3-7AC31C17B21E}" dt="2024-02-29T20:25:42.805" v="949" actId="20577"/>
        <pc:sldMkLst>
          <pc:docMk/>
          <pc:sldMk cId="3294980997" sldId="323"/>
        </pc:sldMkLst>
        <pc:spChg chg="mod">
          <ac:chgData name="Lamm, Gabriel" userId="25e193c6-0b2f-4237-b94d-55b37979dca7" providerId="ADAL" clId="{1DB611C8-8FE0-4222-B0D3-7AC31C17B21E}" dt="2024-02-29T20:25:42.805" v="949" actId="20577"/>
          <ac:spMkLst>
            <pc:docMk/>
            <pc:sldMk cId="3294980997" sldId="323"/>
            <ac:spMk id="2" creationId="{95CE2668-3184-C930-38C1-4A7FBC221F18}"/>
          </ac:spMkLst>
        </pc:spChg>
        <pc:spChg chg="del">
          <ac:chgData name="Lamm, Gabriel" userId="25e193c6-0b2f-4237-b94d-55b37979dca7" providerId="ADAL" clId="{1DB611C8-8FE0-4222-B0D3-7AC31C17B21E}" dt="2024-02-29T19:30:17.917" v="0" actId="478"/>
          <ac:spMkLst>
            <pc:docMk/>
            <pc:sldMk cId="3294980997" sldId="323"/>
            <ac:spMk id="3" creationId="{178F5102-4245-E2EA-C4DE-70A6C85DC378}"/>
          </ac:spMkLst>
        </pc:spChg>
        <pc:spChg chg="add mod">
          <ac:chgData name="Lamm, Gabriel" userId="25e193c6-0b2f-4237-b94d-55b37979dca7" providerId="ADAL" clId="{1DB611C8-8FE0-4222-B0D3-7AC31C17B21E}" dt="2024-02-29T19:33:39.788" v="18" actId="14100"/>
          <ac:spMkLst>
            <pc:docMk/>
            <pc:sldMk cId="3294980997" sldId="323"/>
            <ac:spMk id="6" creationId="{017A2D89-459E-6D52-0F47-AFE67DDAF274}"/>
          </ac:spMkLst>
        </pc:spChg>
        <pc:spChg chg="add mod">
          <ac:chgData name="Lamm, Gabriel" userId="25e193c6-0b2f-4237-b94d-55b37979dca7" providerId="ADAL" clId="{1DB611C8-8FE0-4222-B0D3-7AC31C17B21E}" dt="2024-02-29T19:33:49.416" v="21" actId="14100"/>
          <ac:spMkLst>
            <pc:docMk/>
            <pc:sldMk cId="3294980997" sldId="323"/>
            <ac:spMk id="7" creationId="{629169E3-70A3-0163-E3DA-225354FC00AE}"/>
          </ac:spMkLst>
        </pc:spChg>
        <pc:spChg chg="add mod">
          <ac:chgData name="Lamm, Gabriel" userId="25e193c6-0b2f-4237-b94d-55b37979dca7" providerId="ADAL" clId="{1DB611C8-8FE0-4222-B0D3-7AC31C17B21E}" dt="2024-02-29T19:33:57.572" v="24" actId="14100"/>
          <ac:spMkLst>
            <pc:docMk/>
            <pc:sldMk cId="3294980997" sldId="323"/>
            <ac:spMk id="8" creationId="{51453BA4-E6C9-BA2B-125D-785854E8C582}"/>
          </ac:spMkLst>
        </pc:spChg>
        <pc:spChg chg="add mod">
          <ac:chgData name="Lamm, Gabriel" userId="25e193c6-0b2f-4237-b94d-55b37979dca7" providerId="ADAL" clId="{1DB611C8-8FE0-4222-B0D3-7AC31C17B21E}" dt="2024-02-29T19:34:09.860" v="28" actId="1076"/>
          <ac:spMkLst>
            <pc:docMk/>
            <pc:sldMk cId="3294980997" sldId="323"/>
            <ac:spMk id="9" creationId="{F78F6D9E-70DA-E3DA-2D64-1F33298F858D}"/>
          </ac:spMkLst>
        </pc:spChg>
        <pc:spChg chg="add mod">
          <ac:chgData name="Lamm, Gabriel" userId="25e193c6-0b2f-4237-b94d-55b37979dca7" providerId="ADAL" clId="{1DB611C8-8FE0-4222-B0D3-7AC31C17B21E}" dt="2024-02-29T20:17:22.943" v="923" actId="14100"/>
          <ac:spMkLst>
            <pc:docMk/>
            <pc:sldMk cId="3294980997" sldId="323"/>
            <ac:spMk id="10" creationId="{990E4012-853C-6AB4-C1E6-5733922AC56B}"/>
          </ac:spMkLst>
        </pc:spChg>
        <pc:picChg chg="add mod">
          <ac:chgData name="Lamm, Gabriel" userId="25e193c6-0b2f-4237-b94d-55b37979dca7" providerId="ADAL" clId="{1DB611C8-8FE0-4222-B0D3-7AC31C17B21E}" dt="2024-02-29T19:33:13.049" v="15" actId="1076"/>
          <ac:picMkLst>
            <pc:docMk/>
            <pc:sldMk cId="3294980997" sldId="323"/>
            <ac:picMk id="5" creationId="{35822E27-BE39-1123-53B4-4C5DCECF9130}"/>
          </ac:picMkLst>
        </pc:picChg>
      </pc:sldChg>
      <pc:sldChg chg="modSp mod">
        <pc:chgData name="Lamm, Gabriel" userId="25e193c6-0b2f-4237-b94d-55b37979dca7" providerId="ADAL" clId="{1DB611C8-8FE0-4222-B0D3-7AC31C17B21E}" dt="2024-02-29T21:48:37.016" v="1428" actId="27636"/>
        <pc:sldMkLst>
          <pc:docMk/>
          <pc:sldMk cId="4119068693" sldId="324"/>
        </pc:sldMkLst>
        <pc:spChg chg="mod">
          <ac:chgData name="Lamm, Gabriel" userId="25e193c6-0b2f-4237-b94d-55b37979dca7" providerId="ADAL" clId="{1DB611C8-8FE0-4222-B0D3-7AC31C17B21E}" dt="2024-02-29T21:48:37.016" v="1428" actId="27636"/>
          <ac:spMkLst>
            <pc:docMk/>
            <pc:sldMk cId="4119068693" sldId="324"/>
            <ac:spMk id="3" creationId="{178F5102-4245-E2EA-C4DE-70A6C85DC378}"/>
          </ac:spMkLst>
        </pc:spChg>
      </pc:sldChg>
      <pc:sldChg chg="addSp delSp modSp mod modClrScheme chgLayout">
        <pc:chgData name="Lamm, Gabriel" userId="25e193c6-0b2f-4237-b94d-55b37979dca7" providerId="ADAL" clId="{1DB611C8-8FE0-4222-B0D3-7AC31C17B21E}" dt="2024-02-29T21:48:47.168" v="1430" actId="27636"/>
        <pc:sldMkLst>
          <pc:docMk/>
          <pc:sldMk cId="1166497952" sldId="325"/>
        </pc:sldMkLst>
        <pc:spChg chg="mod ord">
          <ac:chgData name="Lamm, Gabriel" userId="25e193c6-0b2f-4237-b94d-55b37979dca7" providerId="ADAL" clId="{1DB611C8-8FE0-4222-B0D3-7AC31C17B21E}" dt="2024-02-29T21:39:49.018" v="1374" actId="2711"/>
          <ac:spMkLst>
            <pc:docMk/>
            <pc:sldMk cId="1166497952" sldId="325"/>
            <ac:spMk id="2" creationId="{95CE2668-3184-C930-38C1-4A7FBC221F18}"/>
          </ac:spMkLst>
        </pc:spChg>
        <pc:spChg chg="del">
          <ac:chgData name="Lamm, Gabriel" userId="25e193c6-0b2f-4237-b94d-55b37979dca7" providerId="ADAL" clId="{1DB611C8-8FE0-4222-B0D3-7AC31C17B21E}" dt="2024-02-29T20:31:52.990" v="1239" actId="478"/>
          <ac:spMkLst>
            <pc:docMk/>
            <pc:sldMk cId="1166497952" sldId="325"/>
            <ac:spMk id="3" creationId="{178F5102-4245-E2EA-C4DE-70A6C85DC378}"/>
          </ac:spMkLst>
        </pc:spChg>
        <pc:spChg chg="add del mod ord">
          <ac:chgData name="Lamm, Gabriel" userId="25e193c6-0b2f-4237-b94d-55b37979dca7" providerId="ADAL" clId="{1DB611C8-8FE0-4222-B0D3-7AC31C17B21E}" dt="2024-02-29T20:34:13.988" v="1246" actId="26606"/>
          <ac:spMkLst>
            <pc:docMk/>
            <pc:sldMk cId="1166497952" sldId="325"/>
            <ac:spMk id="6" creationId="{D616D9E0-D124-9ECA-08A7-AE90F8CA4E02}"/>
          </ac:spMkLst>
        </pc:spChg>
        <pc:spChg chg="add del mod ord">
          <ac:chgData name="Lamm, Gabriel" userId="25e193c6-0b2f-4237-b94d-55b37979dca7" providerId="ADAL" clId="{1DB611C8-8FE0-4222-B0D3-7AC31C17B21E}" dt="2024-02-29T20:34:13.988" v="1246" actId="26606"/>
          <ac:spMkLst>
            <pc:docMk/>
            <pc:sldMk cId="1166497952" sldId="325"/>
            <ac:spMk id="7" creationId="{2E22F669-AA04-1607-7E58-723F037C34C7}"/>
          </ac:spMkLst>
        </pc:spChg>
        <pc:spChg chg="add mod">
          <ac:chgData name="Lamm, Gabriel" userId="25e193c6-0b2f-4237-b94d-55b37979dca7" providerId="ADAL" clId="{1DB611C8-8FE0-4222-B0D3-7AC31C17B21E}" dt="2024-02-29T21:48:47.168" v="1430" actId="27636"/>
          <ac:spMkLst>
            <pc:docMk/>
            <pc:sldMk cId="1166497952" sldId="325"/>
            <ac:spMk id="12" creationId="{832A119A-9C8B-350F-87B2-CC19DB673831}"/>
          </ac:spMkLst>
        </pc:spChg>
        <pc:picChg chg="add mod modCrop">
          <ac:chgData name="Lamm, Gabriel" userId="25e193c6-0b2f-4237-b94d-55b37979dca7" providerId="ADAL" clId="{1DB611C8-8FE0-4222-B0D3-7AC31C17B21E}" dt="2024-02-29T20:39:21.326" v="1340" actId="1076"/>
          <ac:picMkLst>
            <pc:docMk/>
            <pc:sldMk cId="1166497952" sldId="325"/>
            <ac:picMk id="5" creationId="{BFA60C20-9761-5B49-7867-5AAC04E645E0}"/>
          </ac:picMkLst>
        </pc:picChg>
        <pc:picChg chg="add mod modCrop">
          <ac:chgData name="Lamm, Gabriel" userId="25e193c6-0b2f-4237-b94d-55b37979dca7" providerId="ADAL" clId="{1DB611C8-8FE0-4222-B0D3-7AC31C17B21E}" dt="2024-02-29T20:39:34.545" v="1343" actId="14100"/>
          <ac:picMkLst>
            <pc:docMk/>
            <pc:sldMk cId="1166497952" sldId="325"/>
            <ac:picMk id="8" creationId="{F464A5D1-BFD3-DE5F-0CE2-362343926EB7}"/>
          </ac:picMkLst>
        </pc:picChg>
      </pc:sldChg>
      <pc:sldChg chg="modSp mod">
        <pc:chgData name="Lamm, Gabriel" userId="25e193c6-0b2f-4237-b94d-55b37979dca7" providerId="ADAL" clId="{1DB611C8-8FE0-4222-B0D3-7AC31C17B21E}" dt="2024-02-29T21:43:03.552" v="1392" actId="948"/>
        <pc:sldMkLst>
          <pc:docMk/>
          <pc:sldMk cId="3773175942" sldId="326"/>
        </pc:sldMkLst>
        <pc:spChg chg="mod">
          <ac:chgData name="Lamm, Gabriel" userId="25e193c6-0b2f-4237-b94d-55b37979dca7" providerId="ADAL" clId="{1DB611C8-8FE0-4222-B0D3-7AC31C17B21E}" dt="2024-02-29T21:43:03.552" v="1392" actId="948"/>
          <ac:spMkLst>
            <pc:docMk/>
            <pc:sldMk cId="3773175942" sldId="326"/>
            <ac:spMk id="3" creationId="{178F5102-4245-E2EA-C4DE-70A6C85DC378}"/>
          </ac:spMkLst>
        </pc:spChg>
      </pc:sldChg>
      <pc:sldChg chg="modSp mod">
        <pc:chgData name="Lamm, Gabriel" userId="25e193c6-0b2f-4237-b94d-55b37979dca7" providerId="ADAL" clId="{1DB611C8-8FE0-4222-B0D3-7AC31C17B21E}" dt="2024-02-29T21:44:24.530" v="1400" actId="27636"/>
        <pc:sldMkLst>
          <pc:docMk/>
          <pc:sldMk cId="1946145174" sldId="328"/>
        </pc:sldMkLst>
        <pc:spChg chg="mod">
          <ac:chgData name="Lamm, Gabriel" userId="25e193c6-0b2f-4237-b94d-55b37979dca7" providerId="ADAL" clId="{1DB611C8-8FE0-4222-B0D3-7AC31C17B21E}" dt="2024-02-29T21:44:24.530" v="1400" actId="27636"/>
          <ac:spMkLst>
            <pc:docMk/>
            <pc:sldMk cId="1946145174" sldId="328"/>
            <ac:spMk id="11" creationId="{A8049F25-534A-5A8C-400D-6CD643E1FEFA}"/>
          </ac:spMkLst>
        </pc:spChg>
      </pc:sldChg>
      <pc:sldChg chg="modSp mod">
        <pc:chgData name="Lamm, Gabriel" userId="25e193c6-0b2f-4237-b94d-55b37979dca7" providerId="ADAL" clId="{1DB611C8-8FE0-4222-B0D3-7AC31C17B21E}" dt="2024-02-29T21:44:32.581" v="1402" actId="27636"/>
        <pc:sldMkLst>
          <pc:docMk/>
          <pc:sldMk cId="3632982403" sldId="329"/>
        </pc:sldMkLst>
        <pc:spChg chg="mod">
          <ac:chgData name="Lamm, Gabriel" userId="25e193c6-0b2f-4237-b94d-55b37979dca7" providerId="ADAL" clId="{1DB611C8-8FE0-4222-B0D3-7AC31C17B21E}" dt="2024-02-29T21:44:32.581" v="1402" actId="27636"/>
          <ac:spMkLst>
            <pc:docMk/>
            <pc:sldMk cId="3632982403" sldId="329"/>
            <ac:spMk id="10" creationId="{6A7769C5-570B-09C9-D398-1942FF926049}"/>
          </ac:spMkLst>
        </pc:spChg>
      </pc:sldChg>
      <pc:sldChg chg="modSp mod">
        <pc:chgData name="Lamm, Gabriel" userId="25e193c6-0b2f-4237-b94d-55b37979dca7" providerId="ADAL" clId="{1DB611C8-8FE0-4222-B0D3-7AC31C17B21E}" dt="2024-02-29T21:46:26.352" v="1403" actId="948"/>
        <pc:sldMkLst>
          <pc:docMk/>
          <pc:sldMk cId="3977303854" sldId="330"/>
        </pc:sldMkLst>
        <pc:spChg chg="mod">
          <ac:chgData name="Lamm, Gabriel" userId="25e193c6-0b2f-4237-b94d-55b37979dca7" providerId="ADAL" clId="{1DB611C8-8FE0-4222-B0D3-7AC31C17B21E}" dt="2024-02-29T21:46:26.352" v="1403" actId="948"/>
          <ac:spMkLst>
            <pc:docMk/>
            <pc:sldMk cId="3977303854" sldId="330"/>
            <ac:spMk id="10" creationId="{561522F6-CA44-5BF6-99FD-8A1CBC59F7A4}"/>
          </ac:spMkLst>
        </pc:spChg>
      </pc:sldChg>
      <pc:sldChg chg="modSp mod">
        <pc:chgData name="Lamm, Gabriel" userId="25e193c6-0b2f-4237-b94d-55b37979dca7" providerId="ADAL" clId="{1DB611C8-8FE0-4222-B0D3-7AC31C17B21E}" dt="2024-02-29T21:43:43.166" v="1393" actId="948"/>
        <pc:sldMkLst>
          <pc:docMk/>
          <pc:sldMk cId="1074881538" sldId="331"/>
        </pc:sldMkLst>
        <pc:spChg chg="mod">
          <ac:chgData name="Lamm, Gabriel" userId="25e193c6-0b2f-4237-b94d-55b37979dca7" providerId="ADAL" clId="{1DB611C8-8FE0-4222-B0D3-7AC31C17B21E}" dt="2024-02-29T21:43:43.166" v="1393" actId="948"/>
          <ac:spMkLst>
            <pc:docMk/>
            <pc:sldMk cId="1074881538" sldId="331"/>
            <ac:spMk id="13" creationId="{8A1EC87B-8D48-86B6-3FC1-B7084B7F1E1B}"/>
          </ac:spMkLst>
        </pc:spChg>
      </pc:sldChg>
      <pc:sldChg chg="modSp mod">
        <pc:chgData name="Lamm, Gabriel" userId="25e193c6-0b2f-4237-b94d-55b37979dca7" providerId="ADAL" clId="{1DB611C8-8FE0-4222-B0D3-7AC31C17B21E}" dt="2024-02-29T21:44:16.218" v="1398" actId="27636"/>
        <pc:sldMkLst>
          <pc:docMk/>
          <pc:sldMk cId="28990085" sldId="332"/>
        </pc:sldMkLst>
        <pc:spChg chg="mod">
          <ac:chgData name="Lamm, Gabriel" userId="25e193c6-0b2f-4237-b94d-55b37979dca7" providerId="ADAL" clId="{1DB611C8-8FE0-4222-B0D3-7AC31C17B21E}" dt="2024-02-29T21:44:16.218" v="1398" actId="27636"/>
          <ac:spMkLst>
            <pc:docMk/>
            <pc:sldMk cId="28990085" sldId="332"/>
            <ac:spMk id="13" creationId="{8A1EC87B-8D48-86B6-3FC1-B7084B7F1E1B}"/>
          </ac:spMkLst>
        </pc:spChg>
      </pc:sldChg>
      <pc:sldChg chg="modSp mod">
        <pc:chgData name="Lamm, Gabriel" userId="25e193c6-0b2f-4237-b94d-55b37979dca7" providerId="ADAL" clId="{1DB611C8-8FE0-4222-B0D3-7AC31C17B21E}" dt="2024-02-29T21:44:04.033" v="1396" actId="27636"/>
        <pc:sldMkLst>
          <pc:docMk/>
          <pc:sldMk cId="1263041343" sldId="333"/>
        </pc:sldMkLst>
        <pc:spChg chg="mod">
          <ac:chgData name="Lamm, Gabriel" userId="25e193c6-0b2f-4237-b94d-55b37979dca7" providerId="ADAL" clId="{1DB611C8-8FE0-4222-B0D3-7AC31C17B21E}" dt="2024-02-29T21:44:04.033" v="1396" actId="27636"/>
          <ac:spMkLst>
            <pc:docMk/>
            <pc:sldMk cId="1263041343" sldId="333"/>
            <ac:spMk id="13" creationId="{8A1EC87B-8D48-86B6-3FC1-B7084B7F1E1B}"/>
          </ac:spMkLst>
        </pc:spChg>
      </pc:sldChg>
      <pc:sldChg chg="modSp mod">
        <pc:chgData name="Lamm, Gabriel" userId="25e193c6-0b2f-4237-b94d-55b37979dca7" providerId="ADAL" clId="{1DB611C8-8FE0-4222-B0D3-7AC31C17B21E}" dt="2024-02-29T21:43:56.450" v="1394" actId="948"/>
        <pc:sldMkLst>
          <pc:docMk/>
          <pc:sldMk cId="4221052261" sldId="334"/>
        </pc:sldMkLst>
        <pc:spChg chg="mod">
          <ac:chgData name="Lamm, Gabriel" userId="25e193c6-0b2f-4237-b94d-55b37979dca7" providerId="ADAL" clId="{1DB611C8-8FE0-4222-B0D3-7AC31C17B21E}" dt="2024-02-29T21:43:56.450" v="1394" actId="948"/>
          <ac:spMkLst>
            <pc:docMk/>
            <pc:sldMk cId="4221052261" sldId="334"/>
            <ac:spMk id="13" creationId="{8A1EC87B-8D48-86B6-3FC1-B7084B7F1E1B}"/>
          </ac:spMkLst>
        </pc:spChg>
      </pc:sldChg>
      <pc:sldChg chg="modSp mod">
        <pc:chgData name="Lamm, Gabriel" userId="25e193c6-0b2f-4237-b94d-55b37979dca7" providerId="ADAL" clId="{1DB611C8-8FE0-4222-B0D3-7AC31C17B21E}" dt="2024-02-29T21:46:44.279" v="1405" actId="948"/>
        <pc:sldMkLst>
          <pc:docMk/>
          <pc:sldMk cId="1229742228" sldId="335"/>
        </pc:sldMkLst>
        <pc:spChg chg="mod">
          <ac:chgData name="Lamm, Gabriel" userId="25e193c6-0b2f-4237-b94d-55b37979dca7" providerId="ADAL" clId="{1DB611C8-8FE0-4222-B0D3-7AC31C17B21E}" dt="2024-02-29T21:46:44.279" v="1405" actId="948"/>
          <ac:spMkLst>
            <pc:docMk/>
            <pc:sldMk cId="1229742228" sldId="335"/>
            <ac:spMk id="10" creationId="{561522F6-CA44-5BF6-99FD-8A1CBC59F7A4}"/>
          </ac:spMkLst>
        </pc:spChg>
      </pc:sldChg>
      <pc:sldChg chg="modSp mod">
        <pc:chgData name="Lamm, Gabriel" userId="25e193c6-0b2f-4237-b94d-55b37979dca7" providerId="ADAL" clId="{1DB611C8-8FE0-4222-B0D3-7AC31C17B21E}" dt="2024-02-29T21:46:34.450" v="1404" actId="948"/>
        <pc:sldMkLst>
          <pc:docMk/>
          <pc:sldMk cId="3362056237" sldId="336"/>
        </pc:sldMkLst>
        <pc:spChg chg="mod">
          <ac:chgData name="Lamm, Gabriel" userId="25e193c6-0b2f-4237-b94d-55b37979dca7" providerId="ADAL" clId="{1DB611C8-8FE0-4222-B0D3-7AC31C17B21E}" dt="2024-02-29T21:46:34.450" v="1404" actId="948"/>
          <ac:spMkLst>
            <pc:docMk/>
            <pc:sldMk cId="3362056237" sldId="336"/>
            <ac:spMk id="10" creationId="{561522F6-CA44-5BF6-99FD-8A1CBC59F7A4}"/>
          </ac:spMkLst>
        </pc:spChg>
      </pc:sldChg>
      <pc:sldChg chg="modSp mod">
        <pc:chgData name="Lamm, Gabriel" userId="25e193c6-0b2f-4237-b94d-55b37979dca7" providerId="ADAL" clId="{1DB611C8-8FE0-4222-B0D3-7AC31C17B21E}" dt="2024-02-29T21:47:08.649" v="1409" actId="27636"/>
        <pc:sldMkLst>
          <pc:docMk/>
          <pc:sldMk cId="2202999510" sldId="339"/>
        </pc:sldMkLst>
        <pc:spChg chg="mod">
          <ac:chgData name="Lamm, Gabriel" userId="25e193c6-0b2f-4237-b94d-55b37979dca7" providerId="ADAL" clId="{1DB611C8-8FE0-4222-B0D3-7AC31C17B21E}" dt="2024-02-29T21:47:08.649" v="1409" actId="27636"/>
          <ac:spMkLst>
            <pc:docMk/>
            <pc:sldMk cId="2202999510" sldId="339"/>
            <ac:spMk id="3" creationId="{178F5102-4245-E2EA-C4DE-70A6C85DC378}"/>
          </ac:spMkLst>
        </pc:spChg>
      </pc:sldChg>
      <pc:sldChg chg="addSp modSp mod">
        <pc:chgData name="Lamm, Gabriel" userId="25e193c6-0b2f-4237-b94d-55b37979dca7" providerId="ADAL" clId="{1DB611C8-8FE0-4222-B0D3-7AC31C17B21E}" dt="2024-02-29T20:52:00.181" v="1355" actId="14100"/>
        <pc:sldMkLst>
          <pc:docMk/>
          <pc:sldMk cId="4176190588" sldId="345"/>
        </pc:sldMkLst>
        <pc:spChg chg="add mod">
          <ac:chgData name="Lamm, Gabriel" userId="25e193c6-0b2f-4237-b94d-55b37979dca7" providerId="ADAL" clId="{1DB611C8-8FE0-4222-B0D3-7AC31C17B21E}" dt="2024-02-29T20:51:40.482" v="1352" actId="14100"/>
          <ac:spMkLst>
            <pc:docMk/>
            <pc:sldMk cId="4176190588" sldId="345"/>
            <ac:spMk id="3" creationId="{160EDC17-460A-6940-6473-A9BFBF3FFF86}"/>
          </ac:spMkLst>
        </pc:spChg>
        <pc:spChg chg="add mod">
          <ac:chgData name="Lamm, Gabriel" userId="25e193c6-0b2f-4237-b94d-55b37979dca7" providerId="ADAL" clId="{1DB611C8-8FE0-4222-B0D3-7AC31C17B21E}" dt="2024-02-29T20:52:00.181" v="1355" actId="14100"/>
          <ac:spMkLst>
            <pc:docMk/>
            <pc:sldMk cId="4176190588" sldId="345"/>
            <ac:spMk id="4" creationId="{DCE452BC-253C-E087-F1BC-809638D7A8FD}"/>
          </ac:spMkLst>
        </pc:spChg>
      </pc:sldChg>
      <pc:sldChg chg="addSp delSp modSp add mod">
        <pc:chgData name="Lamm, Gabriel" userId="25e193c6-0b2f-4237-b94d-55b37979dca7" providerId="ADAL" clId="{1DB611C8-8FE0-4222-B0D3-7AC31C17B21E}" dt="2024-02-29T20:25:39.632" v="947" actId="20577"/>
        <pc:sldMkLst>
          <pc:docMk/>
          <pc:sldMk cId="2756983016" sldId="346"/>
        </pc:sldMkLst>
        <pc:spChg chg="mod">
          <ac:chgData name="Lamm, Gabriel" userId="25e193c6-0b2f-4237-b94d-55b37979dca7" providerId="ADAL" clId="{1DB611C8-8FE0-4222-B0D3-7AC31C17B21E}" dt="2024-02-29T20:25:39.632" v="947" actId="20577"/>
          <ac:spMkLst>
            <pc:docMk/>
            <pc:sldMk cId="2756983016" sldId="346"/>
            <ac:spMk id="2" creationId="{95CE2668-3184-C930-38C1-4A7FBC221F18}"/>
          </ac:spMkLst>
        </pc:spChg>
        <pc:spChg chg="add mod">
          <ac:chgData name="Lamm, Gabriel" userId="25e193c6-0b2f-4237-b94d-55b37979dca7" providerId="ADAL" clId="{1DB611C8-8FE0-4222-B0D3-7AC31C17B21E}" dt="2024-02-29T19:34:40.164" v="31" actId="14100"/>
          <ac:spMkLst>
            <pc:docMk/>
            <pc:sldMk cId="2756983016" sldId="346"/>
            <ac:spMk id="6" creationId="{465CC4BC-21A4-FFC3-4C62-D3D5067E53CB}"/>
          </ac:spMkLst>
        </pc:spChg>
        <pc:picChg chg="add mod">
          <ac:chgData name="Lamm, Gabriel" userId="25e193c6-0b2f-4237-b94d-55b37979dca7" providerId="ADAL" clId="{1DB611C8-8FE0-4222-B0D3-7AC31C17B21E}" dt="2024-02-29T19:33:03.472" v="14" actId="1076"/>
          <ac:picMkLst>
            <pc:docMk/>
            <pc:sldMk cId="2756983016" sldId="346"/>
            <ac:picMk id="4" creationId="{72317AAD-1541-22BB-CFE6-9990F09AFBDF}"/>
          </ac:picMkLst>
        </pc:picChg>
        <pc:picChg chg="del">
          <ac:chgData name="Lamm, Gabriel" userId="25e193c6-0b2f-4237-b94d-55b37979dca7" providerId="ADAL" clId="{1DB611C8-8FE0-4222-B0D3-7AC31C17B21E}" dt="2024-02-29T19:32:26.192" v="5" actId="478"/>
          <ac:picMkLst>
            <pc:docMk/>
            <pc:sldMk cId="2756983016" sldId="346"/>
            <ac:picMk id="5" creationId="{35822E27-BE39-1123-53B4-4C5DCECF9130}"/>
          </ac:picMkLst>
        </pc:picChg>
      </pc:sldChg>
      <pc:sldChg chg="addSp delSp modSp add mod ord">
        <pc:chgData name="Lamm, Gabriel" userId="25e193c6-0b2f-4237-b94d-55b37979dca7" providerId="ADAL" clId="{1DB611C8-8FE0-4222-B0D3-7AC31C17B21E}" dt="2024-02-29T20:25:59.548" v="958" actId="20577"/>
        <pc:sldMkLst>
          <pc:docMk/>
          <pc:sldMk cId="1955502875" sldId="347"/>
        </pc:sldMkLst>
        <pc:spChg chg="mod">
          <ac:chgData name="Lamm, Gabriel" userId="25e193c6-0b2f-4237-b94d-55b37979dca7" providerId="ADAL" clId="{1DB611C8-8FE0-4222-B0D3-7AC31C17B21E}" dt="2024-02-29T20:25:59.548" v="958" actId="20577"/>
          <ac:spMkLst>
            <pc:docMk/>
            <pc:sldMk cId="1955502875" sldId="347"/>
            <ac:spMk id="2" creationId="{95CE2668-3184-C930-38C1-4A7FBC221F18}"/>
          </ac:spMkLst>
        </pc:spChg>
        <pc:spChg chg="del">
          <ac:chgData name="Lamm, Gabriel" userId="25e193c6-0b2f-4237-b94d-55b37979dca7" providerId="ADAL" clId="{1DB611C8-8FE0-4222-B0D3-7AC31C17B21E}" dt="2024-02-29T19:35:07.821" v="34" actId="478"/>
          <ac:spMkLst>
            <pc:docMk/>
            <pc:sldMk cId="1955502875" sldId="347"/>
            <ac:spMk id="6" creationId="{465CC4BC-21A4-FFC3-4C62-D3D5067E53CB}"/>
          </ac:spMkLst>
        </pc:spChg>
        <pc:spChg chg="add mod">
          <ac:chgData name="Lamm, Gabriel" userId="25e193c6-0b2f-4237-b94d-55b37979dca7" providerId="ADAL" clId="{1DB611C8-8FE0-4222-B0D3-7AC31C17B21E}" dt="2024-02-29T19:43:39.173" v="68" actId="14100"/>
          <ac:spMkLst>
            <pc:docMk/>
            <pc:sldMk cId="1955502875" sldId="347"/>
            <ac:spMk id="7" creationId="{9A14ED93-5960-4E43-DD18-6DEF8F00A44A}"/>
          </ac:spMkLst>
        </pc:spChg>
        <pc:picChg chg="del">
          <ac:chgData name="Lamm, Gabriel" userId="25e193c6-0b2f-4237-b94d-55b37979dca7" providerId="ADAL" clId="{1DB611C8-8FE0-4222-B0D3-7AC31C17B21E}" dt="2024-02-29T19:35:07.299" v="33" actId="478"/>
          <ac:picMkLst>
            <pc:docMk/>
            <pc:sldMk cId="1955502875" sldId="347"/>
            <ac:picMk id="4" creationId="{72317AAD-1541-22BB-CFE6-9990F09AFBDF}"/>
          </ac:picMkLst>
        </pc:picChg>
        <pc:picChg chg="add mod">
          <ac:chgData name="Lamm, Gabriel" userId="25e193c6-0b2f-4237-b94d-55b37979dca7" providerId="ADAL" clId="{1DB611C8-8FE0-4222-B0D3-7AC31C17B21E}" dt="2024-02-29T19:43:09.558" v="64" actId="1076"/>
          <ac:picMkLst>
            <pc:docMk/>
            <pc:sldMk cId="1955502875" sldId="347"/>
            <ac:picMk id="5" creationId="{97387C24-9AE7-B3E8-7B3F-B510AE01BD5F}"/>
          </ac:picMkLst>
        </pc:picChg>
      </pc:sldChg>
      <pc:sldChg chg="addSp delSp modSp add mod ord">
        <pc:chgData name="Lamm, Gabriel" userId="25e193c6-0b2f-4237-b94d-55b37979dca7" providerId="ADAL" clId="{1DB611C8-8FE0-4222-B0D3-7AC31C17B21E}" dt="2024-02-29T20:25:36.339" v="945" actId="20577"/>
        <pc:sldMkLst>
          <pc:docMk/>
          <pc:sldMk cId="2765376601" sldId="348"/>
        </pc:sldMkLst>
        <pc:spChg chg="mod">
          <ac:chgData name="Lamm, Gabriel" userId="25e193c6-0b2f-4237-b94d-55b37979dca7" providerId="ADAL" clId="{1DB611C8-8FE0-4222-B0D3-7AC31C17B21E}" dt="2024-02-29T20:25:36.339" v="945" actId="20577"/>
          <ac:spMkLst>
            <pc:docMk/>
            <pc:sldMk cId="2765376601" sldId="348"/>
            <ac:spMk id="2" creationId="{95CE2668-3184-C930-38C1-4A7FBC221F18}"/>
          </ac:spMkLst>
        </pc:spChg>
        <pc:spChg chg="del">
          <ac:chgData name="Lamm, Gabriel" userId="25e193c6-0b2f-4237-b94d-55b37979dca7" providerId="ADAL" clId="{1DB611C8-8FE0-4222-B0D3-7AC31C17B21E}" dt="2024-02-29T19:35:52.530" v="37" actId="478"/>
          <ac:spMkLst>
            <pc:docMk/>
            <pc:sldMk cId="2765376601" sldId="348"/>
            <ac:spMk id="6" creationId="{017A2D89-459E-6D52-0F47-AFE67DDAF274}"/>
          </ac:spMkLst>
        </pc:spChg>
        <pc:spChg chg="del">
          <ac:chgData name="Lamm, Gabriel" userId="25e193c6-0b2f-4237-b94d-55b37979dca7" providerId="ADAL" clId="{1DB611C8-8FE0-4222-B0D3-7AC31C17B21E}" dt="2024-02-29T19:35:52.530" v="37" actId="478"/>
          <ac:spMkLst>
            <pc:docMk/>
            <pc:sldMk cId="2765376601" sldId="348"/>
            <ac:spMk id="7" creationId="{629169E3-70A3-0163-E3DA-225354FC00AE}"/>
          </ac:spMkLst>
        </pc:spChg>
        <pc:spChg chg="del">
          <ac:chgData name="Lamm, Gabriel" userId="25e193c6-0b2f-4237-b94d-55b37979dca7" providerId="ADAL" clId="{1DB611C8-8FE0-4222-B0D3-7AC31C17B21E}" dt="2024-02-29T19:35:52.530" v="37" actId="478"/>
          <ac:spMkLst>
            <pc:docMk/>
            <pc:sldMk cId="2765376601" sldId="348"/>
            <ac:spMk id="8" creationId="{51453BA4-E6C9-BA2B-125D-785854E8C582}"/>
          </ac:spMkLst>
        </pc:spChg>
        <pc:spChg chg="del">
          <ac:chgData name="Lamm, Gabriel" userId="25e193c6-0b2f-4237-b94d-55b37979dca7" providerId="ADAL" clId="{1DB611C8-8FE0-4222-B0D3-7AC31C17B21E}" dt="2024-02-29T19:35:52.530" v="37" actId="478"/>
          <ac:spMkLst>
            <pc:docMk/>
            <pc:sldMk cId="2765376601" sldId="348"/>
            <ac:spMk id="9" creationId="{F78F6D9E-70DA-E3DA-2D64-1F33298F858D}"/>
          </ac:spMkLst>
        </pc:spChg>
        <pc:spChg chg="add mod">
          <ac:chgData name="Lamm, Gabriel" userId="25e193c6-0b2f-4237-b94d-55b37979dca7" providerId="ADAL" clId="{1DB611C8-8FE0-4222-B0D3-7AC31C17B21E}" dt="2024-02-29T19:40:23.752" v="45" actId="14100"/>
          <ac:spMkLst>
            <pc:docMk/>
            <pc:sldMk cId="2765376601" sldId="348"/>
            <ac:spMk id="10" creationId="{6D2D1FB8-0EB2-C990-3FCD-B578C96B7543}"/>
          </ac:spMkLst>
        </pc:spChg>
        <pc:picChg chg="add mod">
          <ac:chgData name="Lamm, Gabriel" userId="25e193c6-0b2f-4237-b94d-55b37979dca7" providerId="ADAL" clId="{1DB611C8-8FE0-4222-B0D3-7AC31C17B21E}" dt="2024-02-29T19:36:04.376" v="40" actId="1076"/>
          <ac:picMkLst>
            <pc:docMk/>
            <pc:sldMk cId="2765376601" sldId="348"/>
            <ac:picMk id="4" creationId="{707EEF5A-040D-58B4-BADC-66B5F3FFBD08}"/>
          </ac:picMkLst>
        </pc:picChg>
        <pc:picChg chg="del">
          <ac:chgData name="Lamm, Gabriel" userId="25e193c6-0b2f-4237-b94d-55b37979dca7" providerId="ADAL" clId="{1DB611C8-8FE0-4222-B0D3-7AC31C17B21E}" dt="2024-02-29T19:35:50.388" v="36" actId="478"/>
          <ac:picMkLst>
            <pc:docMk/>
            <pc:sldMk cId="2765376601" sldId="348"/>
            <ac:picMk id="5" creationId="{35822E27-BE39-1123-53B4-4C5DCECF9130}"/>
          </ac:picMkLst>
        </pc:picChg>
      </pc:sldChg>
      <pc:sldChg chg="addSp delSp modSp add mod">
        <pc:chgData name="Lamm, Gabriel" userId="25e193c6-0b2f-4237-b94d-55b37979dca7" providerId="ADAL" clId="{1DB611C8-8FE0-4222-B0D3-7AC31C17B21E}" dt="2024-02-29T20:25:54.791" v="955" actId="20577"/>
        <pc:sldMkLst>
          <pc:docMk/>
          <pc:sldMk cId="3681371769" sldId="349"/>
        </pc:sldMkLst>
        <pc:spChg chg="mod">
          <ac:chgData name="Lamm, Gabriel" userId="25e193c6-0b2f-4237-b94d-55b37979dca7" providerId="ADAL" clId="{1DB611C8-8FE0-4222-B0D3-7AC31C17B21E}" dt="2024-02-29T20:25:54.791" v="955" actId="20577"/>
          <ac:spMkLst>
            <pc:docMk/>
            <pc:sldMk cId="3681371769" sldId="349"/>
            <ac:spMk id="2" creationId="{95CE2668-3184-C930-38C1-4A7FBC221F18}"/>
          </ac:spMkLst>
        </pc:spChg>
        <pc:spChg chg="add mod">
          <ac:chgData name="Lamm, Gabriel" userId="25e193c6-0b2f-4237-b94d-55b37979dca7" providerId="ADAL" clId="{1DB611C8-8FE0-4222-B0D3-7AC31C17B21E}" dt="2024-02-29T19:48:35.202" v="78" actId="14100"/>
          <ac:spMkLst>
            <pc:docMk/>
            <pc:sldMk cId="3681371769" sldId="349"/>
            <ac:spMk id="6" creationId="{D92DAE5F-0CD1-5A49-6D2B-C2310C63E9F6}"/>
          </ac:spMkLst>
        </pc:spChg>
        <pc:spChg chg="del">
          <ac:chgData name="Lamm, Gabriel" userId="25e193c6-0b2f-4237-b94d-55b37979dca7" providerId="ADAL" clId="{1DB611C8-8FE0-4222-B0D3-7AC31C17B21E}" dt="2024-02-29T19:43:53.982" v="71" actId="478"/>
          <ac:spMkLst>
            <pc:docMk/>
            <pc:sldMk cId="3681371769" sldId="349"/>
            <ac:spMk id="7" creationId="{9A14ED93-5960-4E43-DD18-6DEF8F00A44A}"/>
          </ac:spMkLst>
        </pc:spChg>
        <pc:spChg chg="add mod">
          <ac:chgData name="Lamm, Gabriel" userId="25e193c6-0b2f-4237-b94d-55b37979dca7" providerId="ADAL" clId="{1DB611C8-8FE0-4222-B0D3-7AC31C17B21E}" dt="2024-02-29T19:48:53.593" v="82" actId="14100"/>
          <ac:spMkLst>
            <pc:docMk/>
            <pc:sldMk cId="3681371769" sldId="349"/>
            <ac:spMk id="8" creationId="{C0C4F4B7-CF51-9841-5D26-B03828F7C069}"/>
          </ac:spMkLst>
        </pc:spChg>
        <pc:picChg chg="add mod">
          <ac:chgData name="Lamm, Gabriel" userId="25e193c6-0b2f-4237-b94d-55b37979dca7" providerId="ADAL" clId="{1DB611C8-8FE0-4222-B0D3-7AC31C17B21E}" dt="2024-02-29T19:44:25.850" v="74" actId="1076"/>
          <ac:picMkLst>
            <pc:docMk/>
            <pc:sldMk cId="3681371769" sldId="349"/>
            <ac:picMk id="4" creationId="{18BA8E7E-EA73-823E-9190-696509CC4AB6}"/>
          </ac:picMkLst>
        </pc:picChg>
        <pc:picChg chg="del">
          <ac:chgData name="Lamm, Gabriel" userId="25e193c6-0b2f-4237-b94d-55b37979dca7" providerId="ADAL" clId="{1DB611C8-8FE0-4222-B0D3-7AC31C17B21E}" dt="2024-02-29T19:43:53.066" v="70" actId="478"/>
          <ac:picMkLst>
            <pc:docMk/>
            <pc:sldMk cId="3681371769" sldId="349"/>
            <ac:picMk id="5" creationId="{97387C24-9AE7-B3E8-7B3F-B510AE01BD5F}"/>
          </ac:picMkLst>
        </pc:picChg>
      </pc:sldChg>
      <pc:sldChg chg="addSp delSp modSp new mod ord modClrScheme chgLayout">
        <pc:chgData name="Lamm, Gabriel" userId="25e193c6-0b2f-4237-b94d-55b37979dca7" providerId="ADAL" clId="{1DB611C8-8FE0-4222-B0D3-7AC31C17B21E}" dt="2024-02-29T21:47:40.617" v="1417" actId="948"/>
        <pc:sldMkLst>
          <pc:docMk/>
          <pc:sldMk cId="1269771516" sldId="350"/>
        </pc:sldMkLst>
        <pc:spChg chg="mod ord">
          <ac:chgData name="Lamm, Gabriel" userId="25e193c6-0b2f-4237-b94d-55b37979dca7" providerId="ADAL" clId="{1DB611C8-8FE0-4222-B0D3-7AC31C17B21E}" dt="2024-02-29T21:40:21.050" v="1377" actId="2711"/>
          <ac:spMkLst>
            <pc:docMk/>
            <pc:sldMk cId="1269771516" sldId="350"/>
            <ac:spMk id="2" creationId="{7CEC13E3-1306-5860-1D71-28C27F0846C1}"/>
          </ac:spMkLst>
        </pc:spChg>
        <pc:spChg chg="del mod">
          <ac:chgData name="Lamm, Gabriel" userId="25e193c6-0b2f-4237-b94d-55b37979dca7" providerId="ADAL" clId="{1DB611C8-8FE0-4222-B0D3-7AC31C17B21E}" dt="2024-02-29T19:50:04.334" v="105" actId="478"/>
          <ac:spMkLst>
            <pc:docMk/>
            <pc:sldMk cId="1269771516" sldId="350"/>
            <ac:spMk id="3" creationId="{C875396B-5FF2-8238-3745-9817376B57CF}"/>
          </ac:spMkLst>
        </pc:spChg>
        <pc:spChg chg="add mod ord">
          <ac:chgData name="Lamm, Gabriel" userId="25e193c6-0b2f-4237-b94d-55b37979dca7" providerId="ADAL" clId="{1DB611C8-8FE0-4222-B0D3-7AC31C17B21E}" dt="2024-02-29T21:40:21.050" v="1377" actId="2711"/>
          <ac:spMkLst>
            <pc:docMk/>
            <pc:sldMk cId="1269771516" sldId="350"/>
            <ac:spMk id="4" creationId="{D5F18755-56CC-125A-8C8C-FDD48758F41C}"/>
          </ac:spMkLst>
        </pc:spChg>
        <pc:spChg chg="add mod ord">
          <ac:chgData name="Lamm, Gabriel" userId="25e193c6-0b2f-4237-b94d-55b37979dca7" providerId="ADAL" clId="{1DB611C8-8FE0-4222-B0D3-7AC31C17B21E}" dt="2024-02-29T21:47:34.397" v="1416" actId="27636"/>
          <ac:spMkLst>
            <pc:docMk/>
            <pc:sldMk cId="1269771516" sldId="350"/>
            <ac:spMk id="5" creationId="{D697D309-E72D-4402-DE67-F55B0A1B75FC}"/>
          </ac:spMkLst>
        </pc:spChg>
        <pc:spChg chg="add mod ord">
          <ac:chgData name="Lamm, Gabriel" userId="25e193c6-0b2f-4237-b94d-55b37979dca7" providerId="ADAL" clId="{1DB611C8-8FE0-4222-B0D3-7AC31C17B21E}" dt="2024-02-29T21:40:21.050" v="1377" actId="2711"/>
          <ac:spMkLst>
            <pc:docMk/>
            <pc:sldMk cId="1269771516" sldId="350"/>
            <ac:spMk id="6" creationId="{7D76CD1B-5918-97A0-C026-7159B7B7E07E}"/>
          </ac:spMkLst>
        </pc:spChg>
        <pc:spChg chg="add mod ord">
          <ac:chgData name="Lamm, Gabriel" userId="25e193c6-0b2f-4237-b94d-55b37979dca7" providerId="ADAL" clId="{1DB611C8-8FE0-4222-B0D3-7AC31C17B21E}" dt="2024-02-29T21:47:40.617" v="1417" actId="948"/>
          <ac:spMkLst>
            <pc:docMk/>
            <pc:sldMk cId="1269771516" sldId="350"/>
            <ac:spMk id="7" creationId="{E7DBADE0-E869-F852-4DD8-09617B97EAE6}"/>
          </ac:spMkLst>
        </pc:spChg>
      </pc:sldChg>
      <pc:sldChg chg="modSp add mod">
        <pc:chgData name="Lamm, Gabriel" userId="25e193c6-0b2f-4237-b94d-55b37979dca7" providerId="ADAL" clId="{1DB611C8-8FE0-4222-B0D3-7AC31C17B21E}" dt="2024-02-29T21:48:11.174" v="1424" actId="948"/>
        <pc:sldMkLst>
          <pc:docMk/>
          <pc:sldMk cId="2731139098" sldId="351"/>
        </pc:sldMkLst>
        <pc:spChg chg="mod">
          <ac:chgData name="Lamm, Gabriel" userId="25e193c6-0b2f-4237-b94d-55b37979dca7" providerId="ADAL" clId="{1DB611C8-8FE0-4222-B0D3-7AC31C17B21E}" dt="2024-02-29T21:39:19.011" v="1372" actId="2711"/>
          <ac:spMkLst>
            <pc:docMk/>
            <pc:sldMk cId="2731139098" sldId="351"/>
            <ac:spMk id="2" creationId="{7CEC13E3-1306-5860-1D71-28C27F0846C1}"/>
          </ac:spMkLst>
        </pc:spChg>
        <pc:spChg chg="mod">
          <ac:chgData name="Lamm, Gabriel" userId="25e193c6-0b2f-4237-b94d-55b37979dca7" providerId="ADAL" clId="{1DB611C8-8FE0-4222-B0D3-7AC31C17B21E}" dt="2024-02-29T21:39:09.231" v="1370" actId="2711"/>
          <ac:spMkLst>
            <pc:docMk/>
            <pc:sldMk cId="2731139098" sldId="351"/>
            <ac:spMk id="4" creationId="{D5F18755-56CC-125A-8C8C-FDD48758F41C}"/>
          </ac:spMkLst>
        </pc:spChg>
        <pc:spChg chg="mod">
          <ac:chgData name="Lamm, Gabriel" userId="25e193c6-0b2f-4237-b94d-55b37979dca7" providerId="ADAL" clId="{1DB611C8-8FE0-4222-B0D3-7AC31C17B21E}" dt="2024-02-29T21:48:05.197" v="1423" actId="27636"/>
          <ac:spMkLst>
            <pc:docMk/>
            <pc:sldMk cId="2731139098" sldId="351"/>
            <ac:spMk id="5" creationId="{D697D309-E72D-4402-DE67-F55B0A1B75FC}"/>
          </ac:spMkLst>
        </pc:spChg>
        <pc:spChg chg="mod">
          <ac:chgData name="Lamm, Gabriel" userId="25e193c6-0b2f-4237-b94d-55b37979dca7" providerId="ADAL" clId="{1DB611C8-8FE0-4222-B0D3-7AC31C17B21E}" dt="2024-02-29T21:39:14.074" v="1371" actId="2711"/>
          <ac:spMkLst>
            <pc:docMk/>
            <pc:sldMk cId="2731139098" sldId="351"/>
            <ac:spMk id="6" creationId="{7D76CD1B-5918-97A0-C026-7159B7B7E07E}"/>
          </ac:spMkLst>
        </pc:spChg>
        <pc:spChg chg="mod">
          <ac:chgData name="Lamm, Gabriel" userId="25e193c6-0b2f-4237-b94d-55b37979dca7" providerId="ADAL" clId="{1DB611C8-8FE0-4222-B0D3-7AC31C17B21E}" dt="2024-02-29T21:48:11.174" v="1424" actId="948"/>
          <ac:spMkLst>
            <pc:docMk/>
            <pc:sldMk cId="2731139098" sldId="351"/>
            <ac:spMk id="7" creationId="{E7DBADE0-E869-F852-4DD8-09617B97EAE6}"/>
          </ac:spMkLst>
        </pc:spChg>
      </pc:sldChg>
      <pc:sldChg chg="addSp delSp modSp add mod">
        <pc:chgData name="Lamm, Gabriel" userId="25e193c6-0b2f-4237-b94d-55b37979dca7" providerId="ADAL" clId="{1DB611C8-8FE0-4222-B0D3-7AC31C17B21E}" dt="2024-02-29T20:25:46.058" v="952" actId="20577"/>
        <pc:sldMkLst>
          <pc:docMk/>
          <pc:sldMk cId="2291803256" sldId="352"/>
        </pc:sldMkLst>
        <pc:spChg chg="mod">
          <ac:chgData name="Lamm, Gabriel" userId="25e193c6-0b2f-4237-b94d-55b37979dca7" providerId="ADAL" clId="{1DB611C8-8FE0-4222-B0D3-7AC31C17B21E}" dt="2024-02-29T20:25:46.058" v="952" actId="20577"/>
          <ac:spMkLst>
            <pc:docMk/>
            <pc:sldMk cId="2291803256" sldId="352"/>
            <ac:spMk id="2" creationId="{95CE2668-3184-C930-38C1-4A7FBC221F18}"/>
          </ac:spMkLst>
        </pc:spChg>
        <pc:spChg chg="del">
          <ac:chgData name="Lamm, Gabriel" userId="25e193c6-0b2f-4237-b94d-55b37979dca7" providerId="ADAL" clId="{1DB611C8-8FE0-4222-B0D3-7AC31C17B21E}" dt="2024-02-29T20:15:11.112" v="790" actId="478"/>
          <ac:spMkLst>
            <pc:docMk/>
            <pc:sldMk cId="2291803256" sldId="352"/>
            <ac:spMk id="6" creationId="{D92DAE5F-0CD1-5A49-6D2B-C2310C63E9F6}"/>
          </ac:spMkLst>
        </pc:spChg>
        <pc:spChg chg="add mod">
          <ac:chgData name="Lamm, Gabriel" userId="25e193c6-0b2f-4237-b94d-55b37979dca7" providerId="ADAL" clId="{1DB611C8-8FE0-4222-B0D3-7AC31C17B21E}" dt="2024-02-29T20:15:38.004" v="796" actId="14100"/>
          <ac:spMkLst>
            <pc:docMk/>
            <pc:sldMk cId="2291803256" sldId="352"/>
            <ac:spMk id="7" creationId="{B6D69DF7-04FA-5F60-4869-7FF303A16719}"/>
          </ac:spMkLst>
        </pc:spChg>
        <pc:spChg chg="del">
          <ac:chgData name="Lamm, Gabriel" userId="25e193c6-0b2f-4237-b94d-55b37979dca7" providerId="ADAL" clId="{1DB611C8-8FE0-4222-B0D3-7AC31C17B21E}" dt="2024-02-29T20:15:11.112" v="790" actId="478"/>
          <ac:spMkLst>
            <pc:docMk/>
            <pc:sldMk cId="2291803256" sldId="352"/>
            <ac:spMk id="8" creationId="{C0C4F4B7-CF51-9841-5D26-B03828F7C069}"/>
          </ac:spMkLst>
        </pc:spChg>
        <pc:picChg chg="del">
          <ac:chgData name="Lamm, Gabriel" userId="25e193c6-0b2f-4237-b94d-55b37979dca7" providerId="ADAL" clId="{1DB611C8-8FE0-4222-B0D3-7AC31C17B21E}" dt="2024-02-29T20:15:09.622" v="789" actId="478"/>
          <ac:picMkLst>
            <pc:docMk/>
            <pc:sldMk cId="2291803256" sldId="352"/>
            <ac:picMk id="4" creationId="{18BA8E7E-EA73-823E-9190-696509CC4AB6}"/>
          </ac:picMkLst>
        </pc:picChg>
        <pc:picChg chg="add mod">
          <ac:chgData name="Lamm, Gabriel" userId="25e193c6-0b2f-4237-b94d-55b37979dca7" providerId="ADAL" clId="{1DB611C8-8FE0-4222-B0D3-7AC31C17B21E}" dt="2024-02-29T20:15:17.775" v="793" actId="1076"/>
          <ac:picMkLst>
            <pc:docMk/>
            <pc:sldMk cId="2291803256" sldId="352"/>
            <ac:picMk id="5" creationId="{40386E5B-59DD-5EDC-DFC0-A81151A1D519}"/>
          </ac:picMkLst>
        </pc:picChg>
      </pc:sldChg>
    </pc:docChg>
  </pc:docChgLst>
  <pc:docChgLst>
    <pc:chgData name="Tews, Nikol" userId="S::nikol.tews@sluhn.org::2f895884-6614-4277-9865-e7495137c390" providerId="AD" clId="Web-{E3677EBE-8274-4E20-BFF8-6DD489819702}"/>
    <pc:docChg chg="addSld modSld">
      <pc:chgData name="Tews, Nikol" userId="S::nikol.tews@sluhn.org::2f895884-6614-4277-9865-e7495137c390" providerId="AD" clId="Web-{E3677EBE-8274-4E20-BFF8-6DD489819702}" dt="2021-07-03T21:47:18.913" v="60" actId="20577"/>
      <pc:docMkLst>
        <pc:docMk/>
      </pc:docMkLst>
      <pc:sldChg chg="addSp modSp">
        <pc:chgData name="Tews, Nikol" userId="S::nikol.tews@sluhn.org::2f895884-6614-4277-9865-e7495137c390" providerId="AD" clId="Web-{E3677EBE-8274-4E20-BFF8-6DD489819702}" dt="2021-07-03T21:47:18.913" v="60" actId="20577"/>
        <pc:sldMkLst>
          <pc:docMk/>
          <pc:sldMk cId="1969673092" sldId="257"/>
        </pc:sldMkLst>
        <pc:spChg chg="add mod">
          <ac:chgData name="Tews, Nikol" userId="S::nikol.tews@sluhn.org::2f895884-6614-4277-9865-e7495137c390" providerId="AD" clId="Web-{E3677EBE-8274-4E20-BFF8-6DD489819702}" dt="2021-07-03T21:47:18.913" v="60" actId="20577"/>
          <ac:spMkLst>
            <pc:docMk/>
            <pc:sldMk cId="1969673092" sldId="257"/>
            <ac:spMk id="2" creationId="{1B7DB912-AC26-4D7D-87B3-E7608521CD1E}"/>
          </ac:spMkLst>
        </pc:spChg>
        <pc:spChg chg="mod">
          <ac:chgData name="Tews, Nikol" userId="S::nikol.tews@sluhn.org::2f895884-6614-4277-9865-e7495137c390" providerId="AD" clId="Web-{E3677EBE-8274-4E20-BFF8-6DD489819702}" dt="2021-07-03T21:46:12.457" v="22" actId="14100"/>
          <ac:spMkLst>
            <pc:docMk/>
            <pc:sldMk cId="1969673092" sldId="257"/>
            <ac:spMk id="5" creationId="{00000000-0000-0000-0000-000000000000}"/>
          </ac:spMkLst>
        </pc:spChg>
      </pc:sldChg>
      <pc:sldChg chg="new">
        <pc:chgData name="Tews, Nikol" userId="S::nikol.tews@sluhn.org::2f895884-6614-4277-9865-e7495137c390" providerId="AD" clId="Web-{E3677EBE-8274-4E20-BFF8-6DD489819702}" dt="2021-07-03T21:45:35.909" v="0"/>
        <pc:sldMkLst>
          <pc:docMk/>
          <pc:sldMk cId="1408478477" sldId="259"/>
        </pc:sldMkLst>
      </pc:sldChg>
    </pc:docChg>
  </pc:docChgLst>
  <pc:docChgLst>
    <pc:chgData name="Milisits, Edward" userId="S::edward.milisits@sluhn.org::d87c984e-fd94-4ce7-aa9c-510324facb40" providerId="AD" clId="Web-{938C2691-23C1-4FAE-A739-B1CBD4703008}"/>
    <pc:docChg chg="modSld">
      <pc:chgData name="Milisits, Edward" userId="S::edward.milisits@sluhn.org::d87c984e-fd94-4ce7-aa9c-510324facb40" providerId="AD" clId="Web-{938C2691-23C1-4FAE-A739-B1CBD4703008}" dt="2021-12-01T14:19:10.558" v="0"/>
      <pc:docMkLst>
        <pc:docMk/>
      </pc:docMkLst>
      <pc:sldChg chg="delSp">
        <pc:chgData name="Milisits, Edward" userId="S::edward.milisits@sluhn.org::d87c984e-fd94-4ce7-aa9c-510324facb40" providerId="AD" clId="Web-{938C2691-23C1-4FAE-A739-B1CBD4703008}" dt="2021-12-01T14:19:10.558" v="0"/>
        <pc:sldMkLst>
          <pc:docMk/>
          <pc:sldMk cId="2587489985" sldId="258"/>
        </pc:sldMkLst>
        <pc:spChg chg="del">
          <ac:chgData name="Milisits, Edward" userId="S::edward.milisits@sluhn.org::d87c984e-fd94-4ce7-aa9c-510324facb40" providerId="AD" clId="Web-{938C2691-23C1-4FAE-A739-B1CBD4703008}" dt="2021-12-01T14:19:10.558" v="0"/>
          <ac:spMkLst>
            <pc:docMk/>
            <pc:sldMk cId="2587489985" sldId="258"/>
            <ac:spMk id="3" creationId="{ED054507-9583-4825-B6B6-F09FB278F0E6}"/>
          </ac:spMkLst>
        </pc:spChg>
      </pc:sldChg>
    </pc:docChg>
  </pc:docChgLst>
  <pc:docChgLst>
    <pc:chgData name="Lamm, Gabriel" userId="25e193c6-0b2f-4237-b94d-55b37979dca7" providerId="ADAL" clId="{C9784A4D-C221-4A66-849F-E463FE6674A2}"/>
    <pc:docChg chg="undo custSel addSld delSld modSld">
      <pc:chgData name="Lamm, Gabriel" userId="25e193c6-0b2f-4237-b94d-55b37979dca7" providerId="ADAL" clId="{C9784A4D-C221-4A66-849F-E463FE6674A2}" dt="2023-10-05T01:48:25.334" v="3414" actId="1076"/>
      <pc:docMkLst>
        <pc:docMk/>
      </pc:docMkLst>
      <pc:sldChg chg="addSp modSp mod">
        <pc:chgData name="Lamm, Gabriel" userId="25e193c6-0b2f-4237-b94d-55b37979dca7" providerId="ADAL" clId="{C9784A4D-C221-4A66-849F-E463FE6674A2}" dt="2023-09-30T21:11:19.478" v="165" actId="1076"/>
        <pc:sldMkLst>
          <pc:docMk/>
          <pc:sldMk cId="1969673092" sldId="257"/>
        </pc:sldMkLst>
        <pc:spChg chg="mod">
          <ac:chgData name="Lamm, Gabriel" userId="25e193c6-0b2f-4237-b94d-55b37979dca7" providerId="ADAL" clId="{C9784A4D-C221-4A66-849F-E463FE6674A2}" dt="2023-09-30T21:04:45.520" v="53" actId="404"/>
          <ac:spMkLst>
            <pc:docMk/>
            <pc:sldMk cId="1969673092" sldId="257"/>
            <ac:spMk id="2" creationId="{1B7DB912-AC26-4D7D-87B3-E7608521CD1E}"/>
          </ac:spMkLst>
        </pc:spChg>
        <pc:picChg chg="add mod">
          <ac:chgData name="Lamm, Gabriel" userId="25e193c6-0b2f-4237-b94d-55b37979dca7" providerId="ADAL" clId="{C9784A4D-C221-4A66-849F-E463FE6674A2}" dt="2023-09-30T21:10:43.220" v="159" actId="1076"/>
          <ac:picMkLst>
            <pc:docMk/>
            <pc:sldMk cId="1969673092" sldId="257"/>
            <ac:picMk id="1026" creationId="{2FB46582-C6FB-ADE4-40C4-640D483F20C3}"/>
          </ac:picMkLst>
        </pc:picChg>
        <pc:picChg chg="add mod">
          <ac:chgData name="Lamm, Gabriel" userId="25e193c6-0b2f-4237-b94d-55b37979dca7" providerId="ADAL" clId="{C9784A4D-C221-4A66-849F-E463FE6674A2}" dt="2023-09-30T21:11:19.478" v="165" actId="1076"/>
          <ac:picMkLst>
            <pc:docMk/>
            <pc:sldMk cId="1969673092" sldId="257"/>
            <ac:picMk id="1028" creationId="{E6AFE183-CEC8-F3F5-C348-FCB7C565935B}"/>
          </ac:picMkLst>
        </pc:picChg>
      </pc:sldChg>
      <pc:sldChg chg="del">
        <pc:chgData name="Lamm, Gabriel" userId="25e193c6-0b2f-4237-b94d-55b37979dca7" providerId="ADAL" clId="{C9784A4D-C221-4A66-849F-E463FE6674A2}" dt="2023-09-30T21:04:02.774" v="0" actId="47"/>
        <pc:sldMkLst>
          <pc:docMk/>
          <pc:sldMk cId="2587489985" sldId="258"/>
        </pc:sldMkLst>
      </pc:sldChg>
      <pc:sldChg chg="modSp mod">
        <pc:chgData name="Lamm, Gabriel" userId="25e193c6-0b2f-4237-b94d-55b37979dca7" providerId="ADAL" clId="{C9784A4D-C221-4A66-849F-E463FE6674A2}" dt="2023-09-30T21:08:43.498" v="151" actId="404"/>
        <pc:sldMkLst>
          <pc:docMk/>
          <pc:sldMk cId="3468659585" sldId="270"/>
        </pc:sldMkLst>
        <pc:spChg chg="mod">
          <ac:chgData name="Lamm, Gabriel" userId="25e193c6-0b2f-4237-b94d-55b37979dca7" providerId="ADAL" clId="{C9784A4D-C221-4A66-849F-E463FE6674A2}" dt="2023-09-30T21:06:22.058" v="84" actId="20577"/>
          <ac:spMkLst>
            <pc:docMk/>
            <pc:sldMk cId="3468659585" sldId="270"/>
            <ac:spMk id="2" creationId="{1AAD174E-2C7F-4608-A218-F3EEE02915D9}"/>
          </ac:spMkLst>
        </pc:spChg>
        <pc:spChg chg="mod">
          <ac:chgData name="Lamm, Gabriel" userId="25e193c6-0b2f-4237-b94d-55b37979dca7" providerId="ADAL" clId="{C9784A4D-C221-4A66-849F-E463FE6674A2}" dt="2023-09-30T21:08:43.498" v="151" actId="404"/>
          <ac:spMkLst>
            <pc:docMk/>
            <pc:sldMk cId="3468659585" sldId="270"/>
            <ac:spMk id="3" creationId="{ED054507-9583-4825-B6B6-F09FB278F0E6}"/>
          </ac:spMkLst>
        </pc:spChg>
      </pc:sldChg>
      <pc:sldChg chg="modSp del mod">
        <pc:chgData name="Lamm, Gabriel" userId="25e193c6-0b2f-4237-b94d-55b37979dca7" providerId="ADAL" clId="{C9784A4D-C221-4A66-849F-E463FE6674A2}" dt="2023-09-30T21:14:04.576" v="376" actId="47"/>
        <pc:sldMkLst>
          <pc:docMk/>
          <pc:sldMk cId="2771680212" sldId="271"/>
        </pc:sldMkLst>
        <pc:spChg chg="mod">
          <ac:chgData name="Lamm, Gabriel" userId="25e193c6-0b2f-4237-b94d-55b37979dca7" providerId="ADAL" clId="{C9784A4D-C221-4A66-849F-E463FE6674A2}" dt="2023-09-30T21:12:00.372" v="175" actId="20577"/>
          <ac:spMkLst>
            <pc:docMk/>
            <pc:sldMk cId="2771680212" sldId="271"/>
            <ac:spMk id="2" creationId="{1AAD174E-2C7F-4608-A218-F3EEE02915D9}"/>
          </ac:spMkLst>
        </pc:spChg>
        <pc:spChg chg="mod">
          <ac:chgData name="Lamm, Gabriel" userId="25e193c6-0b2f-4237-b94d-55b37979dca7" providerId="ADAL" clId="{C9784A4D-C221-4A66-849F-E463FE6674A2}" dt="2023-09-30T21:14:02.376" v="375" actId="20577"/>
          <ac:spMkLst>
            <pc:docMk/>
            <pc:sldMk cId="2771680212" sldId="271"/>
            <ac:spMk id="3" creationId="{ED054507-9583-4825-B6B6-F09FB278F0E6}"/>
          </ac:spMkLst>
        </pc:spChg>
      </pc:sldChg>
      <pc:sldChg chg="addSp modSp add mod">
        <pc:chgData name="Lamm, Gabriel" userId="25e193c6-0b2f-4237-b94d-55b37979dca7" providerId="ADAL" clId="{C9784A4D-C221-4A66-849F-E463FE6674A2}" dt="2023-09-30T21:22:19.096" v="755" actId="20577"/>
        <pc:sldMkLst>
          <pc:docMk/>
          <pc:sldMk cId="3349543048" sldId="272"/>
        </pc:sldMkLst>
        <pc:spChg chg="mod">
          <ac:chgData name="Lamm, Gabriel" userId="25e193c6-0b2f-4237-b94d-55b37979dca7" providerId="ADAL" clId="{C9784A4D-C221-4A66-849F-E463FE6674A2}" dt="2023-09-30T21:16:53.478" v="452" actId="20577"/>
          <ac:spMkLst>
            <pc:docMk/>
            <pc:sldMk cId="3349543048" sldId="272"/>
            <ac:spMk id="2" creationId="{1AAD174E-2C7F-4608-A218-F3EEE02915D9}"/>
          </ac:spMkLst>
        </pc:spChg>
        <pc:spChg chg="mod">
          <ac:chgData name="Lamm, Gabriel" userId="25e193c6-0b2f-4237-b94d-55b37979dca7" providerId="ADAL" clId="{C9784A4D-C221-4A66-849F-E463FE6674A2}" dt="2023-09-30T21:19:23.914" v="720" actId="20577"/>
          <ac:spMkLst>
            <pc:docMk/>
            <pc:sldMk cId="3349543048" sldId="272"/>
            <ac:spMk id="3" creationId="{ED054507-9583-4825-B6B6-F09FB278F0E6}"/>
          </ac:spMkLst>
        </pc:spChg>
        <pc:spChg chg="add mod">
          <ac:chgData name="Lamm, Gabriel" userId="25e193c6-0b2f-4237-b94d-55b37979dca7" providerId="ADAL" clId="{C9784A4D-C221-4A66-849F-E463FE6674A2}" dt="2023-09-30T21:22:19.096" v="755" actId="20577"/>
          <ac:spMkLst>
            <pc:docMk/>
            <pc:sldMk cId="3349543048" sldId="272"/>
            <ac:spMk id="4" creationId="{62608827-E798-A4BD-78A2-193D9CB15C01}"/>
          </ac:spMkLst>
        </pc:spChg>
        <pc:picChg chg="add mod">
          <ac:chgData name="Lamm, Gabriel" userId="25e193c6-0b2f-4237-b94d-55b37979dca7" providerId="ADAL" clId="{C9784A4D-C221-4A66-849F-E463FE6674A2}" dt="2023-09-30T21:20:29.154" v="725" actId="1076"/>
          <ac:picMkLst>
            <pc:docMk/>
            <pc:sldMk cId="3349543048" sldId="272"/>
            <ac:picMk id="2050" creationId="{8E05D621-E712-06D2-C66E-E7A35E55BDA8}"/>
          </ac:picMkLst>
        </pc:picChg>
      </pc:sldChg>
      <pc:sldChg chg="addSp delSp modSp add mod">
        <pc:chgData name="Lamm, Gabriel" userId="25e193c6-0b2f-4237-b94d-55b37979dca7" providerId="ADAL" clId="{C9784A4D-C221-4A66-849F-E463FE6674A2}" dt="2023-10-05T00:31:03.443" v="1071" actId="20577"/>
        <pc:sldMkLst>
          <pc:docMk/>
          <pc:sldMk cId="510252288" sldId="273"/>
        </pc:sldMkLst>
        <pc:spChg chg="mod">
          <ac:chgData name="Lamm, Gabriel" userId="25e193c6-0b2f-4237-b94d-55b37979dca7" providerId="ADAL" clId="{C9784A4D-C221-4A66-849F-E463FE6674A2}" dt="2023-09-30T21:23:08.412" v="771" actId="20577"/>
          <ac:spMkLst>
            <pc:docMk/>
            <pc:sldMk cId="510252288" sldId="273"/>
            <ac:spMk id="2" creationId="{1AAD174E-2C7F-4608-A218-F3EEE02915D9}"/>
          </ac:spMkLst>
        </pc:spChg>
        <pc:spChg chg="mod">
          <ac:chgData name="Lamm, Gabriel" userId="25e193c6-0b2f-4237-b94d-55b37979dca7" providerId="ADAL" clId="{C9784A4D-C221-4A66-849F-E463FE6674A2}" dt="2023-10-05T00:31:03.443" v="1071" actId="20577"/>
          <ac:spMkLst>
            <pc:docMk/>
            <pc:sldMk cId="510252288" sldId="273"/>
            <ac:spMk id="3" creationId="{ED054507-9583-4825-B6B6-F09FB278F0E6}"/>
          </ac:spMkLst>
        </pc:spChg>
        <pc:spChg chg="del">
          <ac:chgData name="Lamm, Gabriel" userId="25e193c6-0b2f-4237-b94d-55b37979dca7" providerId="ADAL" clId="{C9784A4D-C221-4A66-849F-E463FE6674A2}" dt="2023-09-30T21:22:41.493" v="758" actId="478"/>
          <ac:spMkLst>
            <pc:docMk/>
            <pc:sldMk cId="510252288" sldId="273"/>
            <ac:spMk id="4" creationId="{62608827-E798-A4BD-78A2-193D9CB15C01}"/>
          </ac:spMkLst>
        </pc:spChg>
        <pc:picChg chg="del">
          <ac:chgData name="Lamm, Gabriel" userId="25e193c6-0b2f-4237-b94d-55b37979dca7" providerId="ADAL" clId="{C9784A4D-C221-4A66-849F-E463FE6674A2}" dt="2023-09-30T21:22:38.971" v="757" actId="478"/>
          <ac:picMkLst>
            <pc:docMk/>
            <pc:sldMk cId="510252288" sldId="273"/>
            <ac:picMk id="2050" creationId="{8E05D621-E712-06D2-C66E-E7A35E55BDA8}"/>
          </ac:picMkLst>
        </pc:picChg>
        <pc:picChg chg="add mod">
          <ac:chgData name="Lamm, Gabriel" userId="25e193c6-0b2f-4237-b94d-55b37979dca7" providerId="ADAL" clId="{C9784A4D-C221-4A66-849F-E463FE6674A2}" dt="2023-09-30T21:24:02.014" v="776" actId="1076"/>
          <ac:picMkLst>
            <pc:docMk/>
            <pc:sldMk cId="510252288" sldId="273"/>
            <ac:picMk id="3074" creationId="{A41ADE70-C531-7D15-ABE7-E849C13E5A93}"/>
          </ac:picMkLst>
        </pc:picChg>
      </pc:sldChg>
      <pc:sldChg chg="add">
        <pc:chgData name="Lamm, Gabriel" userId="25e193c6-0b2f-4237-b94d-55b37979dca7" providerId="ADAL" clId="{C9784A4D-C221-4A66-849F-E463FE6674A2}" dt="2023-09-30T21:22:47.920" v="760"/>
        <pc:sldMkLst>
          <pc:docMk/>
          <pc:sldMk cId="1512333681" sldId="274"/>
        </pc:sldMkLst>
      </pc:sldChg>
      <pc:sldChg chg="add">
        <pc:chgData name="Lamm, Gabriel" userId="25e193c6-0b2f-4237-b94d-55b37979dca7" providerId="ADAL" clId="{C9784A4D-C221-4A66-849F-E463FE6674A2}" dt="2023-09-30T21:22:48.374" v="761"/>
        <pc:sldMkLst>
          <pc:docMk/>
          <pc:sldMk cId="656184781" sldId="275"/>
        </pc:sldMkLst>
      </pc:sldChg>
      <pc:sldChg chg="add">
        <pc:chgData name="Lamm, Gabriel" userId="25e193c6-0b2f-4237-b94d-55b37979dca7" providerId="ADAL" clId="{C9784A4D-C221-4A66-849F-E463FE6674A2}" dt="2023-09-30T21:22:48.789" v="762"/>
        <pc:sldMkLst>
          <pc:docMk/>
          <pc:sldMk cId="3951372356" sldId="276"/>
        </pc:sldMkLst>
      </pc:sldChg>
      <pc:sldChg chg="add">
        <pc:chgData name="Lamm, Gabriel" userId="25e193c6-0b2f-4237-b94d-55b37979dca7" providerId="ADAL" clId="{C9784A4D-C221-4A66-849F-E463FE6674A2}" dt="2023-09-30T21:22:49.166" v="763"/>
        <pc:sldMkLst>
          <pc:docMk/>
          <pc:sldMk cId="1362281070" sldId="277"/>
        </pc:sldMkLst>
      </pc:sldChg>
      <pc:sldChg chg="modSp add">
        <pc:chgData name="Lamm, Gabriel" userId="25e193c6-0b2f-4237-b94d-55b37979dca7" providerId="ADAL" clId="{C9784A4D-C221-4A66-849F-E463FE6674A2}" dt="2023-10-05T01:48:25.334" v="3414" actId="1076"/>
        <pc:sldMkLst>
          <pc:docMk/>
          <pc:sldMk cId="4041605550" sldId="278"/>
        </pc:sldMkLst>
        <pc:picChg chg="mod">
          <ac:chgData name="Lamm, Gabriel" userId="25e193c6-0b2f-4237-b94d-55b37979dca7" providerId="ADAL" clId="{C9784A4D-C221-4A66-849F-E463FE6674A2}" dt="2023-10-05T01:48:25.334" v="3414" actId="1076"/>
          <ac:picMkLst>
            <pc:docMk/>
            <pc:sldMk cId="4041605550" sldId="278"/>
            <ac:picMk id="5126" creationId="{6166CFC8-761E-7202-5D2B-000DB0DCE7CC}"/>
          </ac:picMkLst>
        </pc:picChg>
      </pc:sldChg>
      <pc:sldChg chg="modSp mod">
        <pc:chgData name="Lamm, Gabriel" userId="25e193c6-0b2f-4237-b94d-55b37979dca7" providerId="ADAL" clId="{C9784A4D-C221-4A66-849F-E463FE6674A2}" dt="2023-10-05T01:31:22.465" v="2729" actId="20577"/>
        <pc:sldMkLst>
          <pc:docMk/>
          <pc:sldMk cId="4015255603" sldId="283"/>
        </pc:sldMkLst>
        <pc:spChg chg="mod">
          <ac:chgData name="Lamm, Gabriel" userId="25e193c6-0b2f-4237-b94d-55b37979dca7" providerId="ADAL" clId="{C9784A4D-C221-4A66-849F-E463FE6674A2}" dt="2023-10-05T01:31:22.465" v="2729" actId="20577"/>
          <ac:spMkLst>
            <pc:docMk/>
            <pc:sldMk cId="4015255603" sldId="283"/>
            <ac:spMk id="3" creationId="{ED054507-9583-4825-B6B6-F09FB278F0E6}"/>
          </ac:spMkLst>
        </pc:spChg>
      </pc:sldChg>
      <pc:sldChg chg="addSp modSp mod">
        <pc:chgData name="Lamm, Gabriel" userId="25e193c6-0b2f-4237-b94d-55b37979dca7" providerId="ADAL" clId="{C9784A4D-C221-4A66-849F-E463FE6674A2}" dt="2023-10-05T01:00:07.876" v="1081" actId="14100"/>
        <pc:sldMkLst>
          <pc:docMk/>
          <pc:sldMk cId="748092899" sldId="286"/>
        </pc:sldMkLst>
        <pc:picChg chg="add mod modCrop">
          <ac:chgData name="Lamm, Gabriel" userId="25e193c6-0b2f-4237-b94d-55b37979dca7" providerId="ADAL" clId="{C9784A4D-C221-4A66-849F-E463FE6674A2}" dt="2023-10-05T01:00:07.876" v="1081" actId="14100"/>
          <ac:picMkLst>
            <pc:docMk/>
            <pc:sldMk cId="748092899" sldId="286"/>
            <ac:picMk id="4" creationId="{CB9F21D7-104D-B57A-9CBB-35987064CFCC}"/>
          </ac:picMkLst>
        </pc:picChg>
      </pc:sldChg>
      <pc:sldChg chg="addSp modSp mod">
        <pc:chgData name="Lamm, Gabriel" userId="25e193c6-0b2f-4237-b94d-55b37979dca7" providerId="ADAL" clId="{C9784A4D-C221-4A66-849F-E463FE6674A2}" dt="2023-10-05T01:01:07.913" v="1090" actId="1076"/>
        <pc:sldMkLst>
          <pc:docMk/>
          <pc:sldMk cId="3603309087" sldId="287"/>
        </pc:sldMkLst>
        <pc:picChg chg="add mod modCrop">
          <ac:chgData name="Lamm, Gabriel" userId="25e193c6-0b2f-4237-b94d-55b37979dca7" providerId="ADAL" clId="{C9784A4D-C221-4A66-849F-E463FE6674A2}" dt="2023-10-05T01:01:07.913" v="1090" actId="1076"/>
          <ac:picMkLst>
            <pc:docMk/>
            <pc:sldMk cId="3603309087" sldId="287"/>
            <ac:picMk id="4" creationId="{885AD151-6953-DAEC-23F2-BAA3E8BB4D9B}"/>
          </ac:picMkLst>
        </pc:picChg>
      </pc:sldChg>
      <pc:sldChg chg="addSp modSp mod">
        <pc:chgData name="Lamm, Gabriel" userId="25e193c6-0b2f-4237-b94d-55b37979dca7" providerId="ADAL" clId="{C9784A4D-C221-4A66-849F-E463FE6674A2}" dt="2023-10-05T01:21:50.724" v="2258" actId="1076"/>
        <pc:sldMkLst>
          <pc:docMk/>
          <pc:sldMk cId="153310634" sldId="288"/>
        </pc:sldMkLst>
        <pc:spChg chg="mod">
          <ac:chgData name="Lamm, Gabriel" userId="25e193c6-0b2f-4237-b94d-55b37979dca7" providerId="ADAL" clId="{C9784A4D-C221-4A66-849F-E463FE6674A2}" dt="2023-10-05T01:16:30.651" v="1744" actId="404"/>
          <ac:spMkLst>
            <pc:docMk/>
            <pc:sldMk cId="153310634" sldId="288"/>
            <ac:spMk id="2" creationId="{1AAD174E-2C7F-4608-A218-F3EEE02915D9}"/>
          </ac:spMkLst>
        </pc:spChg>
        <pc:spChg chg="mod">
          <ac:chgData name="Lamm, Gabriel" userId="25e193c6-0b2f-4237-b94d-55b37979dca7" providerId="ADAL" clId="{C9784A4D-C221-4A66-849F-E463FE6674A2}" dt="2023-10-05T01:20:59.223" v="2248" actId="20577"/>
          <ac:spMkLst>
            <pc:docMk/>
            <pc:sldMk cId="153310634" sldId="288"/>
            <ac:spMk id="3" creationId="{ED054507-9583-4825-B6B6-F09FB278F0E6}"/>
          </ac:spMkLst>
        </pc:spChg>
        <pc:picChg chg="add mod modCrop">
          <ac:chgData name="Lamm, Gabriel" userId="25e193c6-0b2f-4237-b94d-55b37979dca7" providerId="ADAL" clId="{C9784A4D-C221-4A66-849F-E463FE6674A2}" dt="2023-10-05T01:21:50.724" v="2258" actId="1076"/>
          <ac:picMkLst>
            <pc:docMk/>
            <pc:sldMk cId="153310634" sldId="288"/>
            <ac:picMk id="4" creationId="{EC238C56-320C-B37E-2DF1-755C1AFF6869}"/>
          </ac:picMkLst>
        </pc:picChg>
      </pc:sldChg>
      <pc:sldChg chg="addSp modSp mod">
        <pc:chgData name="Lamm, Gabriel" userId="25e193c6-0b2f-4237-b94d-55b37979dca7" providerId="ADAL" clId="{C9784A4D-C221-4A66-849F-E463FE6674A2}" dt="2023-10-05T01:08:23.904" v="1703"/>
        <pc:sldMkLst>
          <pc:docMk/>
          <pc:sldMk cId="483325727" sldId="289"/>
        </pc:sldMkLst>
        <pc:spChg chg="mod">
          <ac:chgData name="Lamm, Gabriel" userId="25e193c6-0b2f-4237-b94d-55b37979dca7" providerId="ADAL" clId="{C9784A4D-C221-4A66-849F-E463FE6674A2}" dt="2023-10-05T01:08:14.937" v="1702" actId="15"/>
          <ac:spMkLst>
            <pc:docMk/>
            <pc:sldMk cId="483325727" sldId="289"/>
            <ac:spMk id="3" creationId="{ED054507-9583-4825-B6B6-F09FB278F0E6}"/>
          </ac:spMkLst>
        </pc:spChg>
        <pc:picChg chg="add mod">
          <ac:chgData name="Lamm, Gabriel" userId="25e193c6-0b2f-4237-b94d-55b37979dca7" providerId="ADAL" clId="{C9784A4D-C221-4A66-849F-E463FE6674A2}" dt="2023-10-05T01:08:23.904" v="1703"/>
          <ac:picMkLst>
            <pc:docMk/>
            <pc:sldMk cId="483325727" sldId="289"/>
            <ac:picMk id="4" creationId="{D8B6ADC2-00EC-14AC-758C-7D43D943FCCF}"/>
          </ac:picMkLst>
        </pc:picChg>
      </pc:sldChg>
      <pc:sldChg chg="addSp modSp add mod">
        <pc:chgData name="Lamm, Gabriel" userId="25e193c6-0b2f-4237-b94d-55b37979dca7" providerId="ADAL" clId="{C9784A4D-C221-4A66-849F-E463FE6674A2}" dt="2023-10-05T01:25:27.171" v="2678" actId="18131"/>
        <pc:sldMkLst>
          <pc:docMk/>
          <pc:sldMk cId="669212225" sldId="290"/>
        </pc:sldMkLst>
        <pc:spChg chg="mod">
          <ac:chgData name="Lamm, Gabriel" userId="25e193c6-0b2f-4237-b94d-55b37979dca7" providerId="ADAL" clId="{C9784A4D-C221-4A66-849F-E463FE6674A2}" dt="2023-10-05T01:22:14.796" v="2278" actId="20577"/>
          <ac:spMkLst>
            <pc:docMk/>
            <pc:sldMk cId="669212225" sldId="290"/>
            <ac:spMk id="2" creationId="{1AAD174E-2C7F-4608-A218-F3EEE02915D9}"/>
          </ac:spMkLst>
        </pc:spChg>
        <pc:spChg chg="mod">
          <ac:chgData name="Lamm, Gabriel" userId="25e193c6-0b2f-4237-b94d-55b37979dca7" providerId="ADAL" clId="{C9784A4D-C221-4A66-849F-E463FE6674A2}" dt="2023-10-05T01:25:13.287" v="2676" actId="20577"/>
          <ac:spMkLst>
            <pc:docMk/>
            <pc:sldMk cId="669212225" sldId="290"/>
            <ac:spMk id="3" creationId="{ED054507-9583-4825-B6B6-F09FB278F0E6}"/>
          </ac:spMkLst>
        </pc:spChg>
        <pc:picChg chg="add mod modCrop">
          <ac:chgData name="Lamm, Gabriel" userId="25e193c6-0b2f-4237-b94d-55b37979dca7" providerId="ADAL" clId="{C9784A4D-C221-4A66-849F-E463FE6674A2}" dt="2023-10-05T01:25:27.171" v="2678" actId="18131"/>
          <ac:picMkLst>
            <pc:docMk/>
            <pc:sldMk cId="669212225" sldId="290"/>
            <ac:picMk id="4" creationId="{16A6744E-72EA-0607-ACD9-AAE136085611}"/>
          </ac:picMkLst>
        </pc:picChg>
      </pc:sldChg>
      <pc:sldChg chg="modSp add del mod">
        <pc:chgData name="Lamm, Gabriel" userId="25e193c6-0b2f-4237-b94d-55b37979dca7" providerId="ADAL" clId="{C9784A4D-C221-4A66-849F-E463FE6674A2}" dt="2023-10-05T01:27:37.079" v="2681" actId="47"/>
        <pc:sldMkLst>
          <pc:docMk/>
          <pc:sldMk cId="50857764" sldId="291"/>
        </pc:sldMkLst>
        <pc:spChg chg="mod">
          <ac:chgData name="Lamm, Gabriel" userId="25e193c6-0b2f-4237-b94d-55b37979dca7" providerId="ADAL" clId="{C9784A4D-C221-4A66-849F-E463FE6674A2}" dt="2023-10-05T01:26:25.235" v="2680" actId="20577"/>
          <ac:spMkLst>
            <pc:docMk/>
            <pc:sldMk cId="50857764" sldId="291"/>
            <ac:spMk id="3" creationId="{ED054507-9583-4825-B6B6-F09FB278F0E6}"/>
          </ac:spMkLst>
        </pc:spChg>
      </pc:sldChg>
      <pc:sldChg chg="addSp delSp modSp add mod">
        <pc:chgData name="Lamm, Gabriel" userId="25e193c6-0b2f-4237-b94d-55b37979dca7" providerId="ADAL" clId="{C9784A4D-C221-4A66-849F-E463FE6674A2}" dt="2023-10-05T01:31:04.188" v="2722" actId="20577"/>
        <pc:sldMkLst>
          <pc:docMk/>
          <pc:sldMk cId="3761815502" sldId="291"/>
        </pc:sldMkLst>
        <pc:spChg chg="mod">
          <ac:chgData name="Lamm, Gabriel" userId="25e193c6-0b2f-4237-b94d-55b37979dca7" providerId="ADAL" clId="{C9784A4D-C221-4A66-849F-E463FE6674A2}" dt="2023-10-05T01:28:46.466" v="2702" actId="20577"/>
          <ac:spMkLst>
            <pc:docMk/>
            <pc:sldMk cId="3761815502" sldId="291"/>
            <ac:spMk id="2" creationId="{1AAD174E-2C7F-4608-A218-F3EEE02915D9}"/>
          </ac:spMkLst>
        </pc:spChg>
        <pc:spChg chg="mod">
          <ac:chgData name="Lamm, Gabriel" userId="25e193c6-0b2f-4237-b94d-55b37979dca7" providerId="ADAL" clId="{C9784A4D-C221-4A66-849F-E463FE6674A2}" dt="2023-10-05T01:31:04.188" v="2722" actId="20577"/>
          <ac:spMkLst>
            <pc:docMk/>
            <pc:sldMk cId="3761815502" sldId="291"/>
            <ac:spMk id="3" creationId="{ED054507-9583-4825-B6B6-F09FB278F0E6}"/>
          </ac:spMkLst>
        </pc:spChg>
        <pc:picChg chg="add mod">
          <ac:chgData name="Lamm, Gabriel" userId="25e193c6-0b2f-4237-b94d-55b37979dca7" providerId="ADAL" clId="{C9784A4D-C221-4A66-849F-E463FE6674A2}" dt="2023-10-05T01:29:15.709" v="2704" actId="1076"/>
          <ac:picMkLst>
            <pc:docMk/>
            <pc:sldMk cId="3761815502" sldId="291"/>
            <ac:picMk id="1026" creationId="{1245E434-E726-3F35-2AA8-DF99CA53CEAD}"/>
          </ac:picMkLst>
        </pc:picChg>
        <pc:picChg chg="del">
          <ac:chgData name="Lamm, Gabriel" userId="25e193c6-0b2f-4237-b94d-55b37979dca7" providerId="ADAL" clId="{C9784A4D-C221-4A66-849F-E463FE6674A2}" dt="2023-10-05T01:27:51.851" v="2683" actId="478"/>
          <ac:picMkLst>
            <pc:docMk/>
            <pc:sldMk cId="3761815502" sldId="291"/>
            <ac:picMk id="7170" creationId="{B854863C-56FD-FDB9-39F9-6DF80350FB70}"/>
          </ac:picMkLst>
        </pc:picChg>
      </pc:sldChg>
      <pc:sldChg chg="addSp delSp modSp add mod">
        <pc:chgData name="Lamm, Gabriel" userId="25e193c6-0b2f-4237-b94d-55b37979dca7" providerId="ADAL" clId="{C9784A4D-C221-4A66-849F-E463FE6674A2}" dt="2023-10-05T01:40:47.259" v="3274" actId="113"/>
        <pc:sldMkLst>
          <pc:docMk/>
          <pc:sldMk cId="2520132525" sldId="292"/>
        </pc:sldMkLst>
        <pc:spChg chg="mod">
          <ac:chgData name="Lamm, Gabriel" userId="25e193c6-0b2f-4237-b94d-55b37979dca7" providerId="ADAL" clId="{C9784A4D-C221-4A66-849F-E463FE6674A2}" dt="2023-10-05T01:33:39.579" v="2767" actId="20577"/>
          <ac:spMkLst>
            <pc:docMk/>
            <pc:sldMk cId="2520132525" sldId="292"/>
            <ac:spMk id="2" creationId="{1AAD174E-2C7F-4608-A218-F3EEE02915D9}"/>
          </ac:spMkLst>
        </pc:spChg>
        <pc:spChg chg="mod">
          <ac:chgData name="Lamm, Gabriel" userId="25e193c6-0b2f-4237-b94d-55b37979dca7" providerId="ADAL" clId="{C9784A4D-C221-4A66-849F-E463FE6674A2}" dt="2023-10-05T01:40:47.259" v="3274" actId="113"/>
          <ac:spMkLst>
            <pc:docMk/>
            <pc:sldMk cId="2520132525" sldId="292"/>
            <ac:spMk id="3" creationId="{ED054507-9583-4825-B6B6-F09FB278F0E6}"/>
          </ac:spMkLst>
        </pc:spChg>
        <pc:picChg chg="add mod">
          <ac:chgData name="Lamm, Gabriel" userId="25e193c6-0b2f-4237-b94d-55b37979dca7" providerId="ADAL" clId="{C9784A4D-C221-4A66-849F-E463FE6674A2}" dt="2023-10-05T01:40:35.240" v="3273" actId="14100"/>
          <ac:picMkLst>
            <pc:docMk/>
            <pc:sldMk cId="2520132525" sldId="292"/>
            <ac:picMk id="4" creationId="{3FEB7045-C522-AA7E-A33C-788F7DAB0DFD}"/>
          </ac:picMkLst>
        </pc:picChg>
        <pc:picChg chg="del">
          <ac:chgData name="Lamm, Gabriel" userId="25e193c6-0b2f-4237-b94d-55b37979dca7" providerId="ADAL" clId="{C9784A4D-C221-4A66-849F-E463FE6674A2}" dt="2023-10-05T01:33:15.923" v="2740" actId="478"/>
          <ac:picMkLst>
            <pc:docMk/>
            <pc:sldMk cId="2520132525" sldId="292"/>
            <ac:picMk id="1026" creationId="{1245E434-E726-3F35-2AA8-DF99CA53CEAD}"/>
          </ac:picMkLst>
        </pc:picChg>
      </pc:sldChg>
      <pc:sldChg chg="addSp delSp modSp add mod">
        <pc:chgData name="Lamm, Gabriel" userId="25e193c6-0b2f-4237-b94d-55b37979dca7" providerId="ADAL" clId="{C9784A4D-C221-4A66-849F-E463FE6674A2}" dt="2023-10-05T01:47:17.986" v="3411" actId="20577"/>
        <pc:sldMkLst>
          <pc:docMk/>
          <pc:sldMk cId="837918300" sldId="293"/>
        </pc:sldMkLst>
        <pc:spChg chg="mod">
          <ac:chgData name="Lamm, Gabriel" userId="25e193c6-0b2f-4237-b94d-55b37979dca7" providerId="ADAL" clId="{C9784A4D-C221-4A66-849F-E463FE6674A2}" dt="2023-10-05T01:47:17.986" v="3411" actId="20577"/>
          <ac:spMkLst>
            <pc:docMk/>
            <pc:sldMk cId="837918300" sldId="293"/>
            <ac:spMk id="2" creationId="{1AAD174E-2C7F-4608-A218-F3EEE02915D9}"/>
          </ac:spMkLst>
        </pc:spChg>
        <pc:spChg chg="del mod">
          <ac:chgData name="Lamm, Gabriel" userId="25e193c6-0b2f-4237-b94d-55b37979dca7" providerId="ADAL" clId="{C9784A4D-C221-4A66-849F-E463FE6674A2}" dt="2023-10-05T01:43:30.066" v="3284" actId="478"/>
          <ac:spMkLst>
            <pc:docMk/>
            <pc:sldMk cId="837918300" sldId="293"/>
            <ac:spMk id="3" creationId="{ED054507-9583-4825-B6B6-F09FB278F0E6}"/>
          </ac:spMkLst>
        </pc:spChg>
        <pc:spChg chg="add del mod">
          <ac:chgData name="Lamm, Gabriel" userId="25e193c6-0b2f-4237-b94d-55b37979dca7" providerId="ADAL" clId="{C9784A4D-C221-4A66-849F-E463FE6674A2}" dt="2023-10-05T01:43:33.748" v="3285" actId="478"/>
          <ac:spMkLst>
            <pc:docMk/>
            <pc:sldMk cId="837918300" sldId="293"/>
            <ac:spMk id="6" creationId="{92144022-CB97-9DFA-5E18-1796C02021F4}"/>
          </ac:spMkLst>
        </pc:spChg>
        <pc:spChg chg="add del">
          <ac:chgData name="Lamm, Gabriel" userId="25e193c6-0b2f-4237-b94d-55b37979dca7" providerId="ADAL" clId="{C9784A4D-C221-4A66-849F-E463FE6674A2}" dt="2023-10-05T01:45:49.295" v="3294"/>
          <ac:spMkLst>
            <pc:docMk/>
            <pc:sldMk cId="837918300" sldId="293"/>
            <ac:spMk id="7" creationId="{8B0E8702-E407-E24E-44A6-792C7D552E2A}"/>
          </ac:spMkLst>
        </pc:spChg>
        <pc:picChg chg="del">
          <ac:chgData name="Lamm, Gabriel" userId="25e193c6-0b2f-4237-b94d-55b37979dca7" providerId="ADAL" clId="{C9784A4D-C221-4A66-849F-E463FE6674A2}" dt="2023-10-05T01:41:14.369" v="3277" actId="478"/>
          <ac:picMkLst>
            <pc:docMk/>
            <pc:sldMk cId="837918300" sldId="293"/>
            <ac:picMk id="4" creationId="{16A6744E-72EA-0607-ACD9-AAE136085611}"/>
          </ac:picMkLst>
        </pc:picChg>
        <pc:picChg chg="add mod">
          <ac:chgData name="Lamm, Gabriel" userId="25e193c6-0b2f-4237-b94d-55b37979dca7" providerId="ADAL" clId="{C9784A4D-C221-4A66-849F-E463FE6674A2}" dt="2023-10-05T01:46:27.035" v="3299" actId="1076"/>
          <ac:picMkLst>
            <pc:docMk/>
            <pc:sldMk cId="837918300" sldId="293"/>
            <ac:picMk id="2050" creationId="{2AED8C56-1EE9-722D-A4FC-2BD0433C0CD8}"/>
          </ac:picMkLst>
        </pc:picChg>
        <pc:picChg chg="add mod">
          <ac:chgData name="Lamm, Gabriel" userId="25e193c6-0b2f-4237-b94d-55b37979dca7" providerId="ADAL" clId="{C9784A4D-C221-4A66-849F-E463FE6674A2}" dt="2023-10-05T01:46:37.642" v="3300" actId="1076"/>
          <ac:picMkLst>
            <pc:docMk/>
            <pc:sldMk cId="837918300" sldId="293"/>
            <ac:picMk id="2052" creationId="{F0291ED6-FE28-5049-9DC8-BEC9F42518EB}"/>
          </ac:picMkLst>
        </pc:picChg>
        <pc:picChg chg="add mod">
          <ac:chgData name="Lamm, Gabriel" userId="25e193c6-0b2f-4237-b94d-55b37979dca7" providerId="ADAL" clId="{C9784A4D-C221-4A66-849F-E463FE6674A2}" dt="2023-10-05T01:46:10.281" v="3296" actId="1076"/>
          <ac:picMkLst>
            <pc:docMk/>
            <pc:sldMk cId="837918300" sldId="293"/>
            <ac:picMk id="2056" creationId="{A7B5D9C3-A93F-7EBD-170A-8B1484341E53}"/>
          </ac:picMkLst>
        </pc:picChg>
      </pc:sldChg>
    </pc:docChg>
  </pc:docChgLst>
  <pc:docChgLst>
    <pc:chgData name="Lamm, Gabriel" userId="25e193c6-0b2f-4237-b94d-55b37979dca7" providerId="ADAL" clId="{86B50619-F06D-402C-B70A-D2E08482B5A0}"/>
    <pc:docChg chg="undo redo custSel addSld delSld modSld sldOrd">
      <pc:chgData name="Lamm, Gabriel" userId="25e193c6-0b2f-4237-b94d-55b37979dca7" providerId="ADAL" clId="{86B50619-F06D-402C-B70A-D2E08482B5A0}" dt="2023-12-21T12:23:54.177" v="2888" actId="20577"/>
      <pc:docMkLst>
        <pc:docMk/>
      </pc:docMkLst>
      <pc:sldChg chg="addSp delSp modSp mod">
        <pc:chgData name="Lamm, Gabriel" userId="25e193c6-0b2f-4237-b94d-55b37979dca7" providerId="ADAL" clId="{86B50619-F06D-402C-B70A-D2E08482B5A0}" dt="2023-12-20T04:35:44.234" v="2877" actId="1076"/>
        <pc:sldMkLst>
          <pc:docMk/>
          <pc:sldMk cId="1969673092" sldId="257"/>
        </pc:sldMkLst>
        <pc:picChg chg="add del mod">
          <ac:chgData name="Lamm, Gabriel" userId="25e193c6-0b2f-4237-b94d-55b37979dca7" providerId="ADAL" clId="{86B50619-F06D-402C-B70A-D2E08482B5A0}" dt="2023-12-20T04:35:44.234" v="2877" actId="1076"/>
          <ac:picMkLst>
            <pc:docMk/>
            <pc:sldMk cId="1969673092" sldId="257"/>
            <ac:picMk id="4" creationId="{CC1AEA8A-BCED-9A59-AE98-DDF2B410AAD8}"/>
          </ac:picMkLst>
        </pc:picChg>
      </pc:sldChg>
      <pc:sldChg chg="addSp delSp modSp mod">
        <pc:chgData name="Lamm, Gabriel" userId="25e193c6-0b2f-4237-b94d-55b37979dca7" providerId="ADAL" clId="{86B50619-F06D-402C-B70A-D2E08482B5A0}" dt="2023-12-20T03:06:49.106" v="177" actId="20577"/>
        <pc:sldMkLst>
          <pc:docMk/>
          <pc:sldMk cId="2981279365" sldId="279"/>
        </pc:sldMkLst>
        <pc:spChg chg="mod">
          <ac:chgData name="Lamm, Gabriel" userId="25e193c6-0b2f-4237-b94d-55b37979dca7" providerId="ADAL" clId="{86B50619-F06D-402C-B70A-D2E08482B5A0}" dt="2023-12-20T03:06:49.106" v="177" actId="20577"/>
          <ac:spMkLst>
            <pc:docMk/>
            <pc:sldMk cId="2981279365" sldId="279"/>
            <ac:spMk id="2" creationId="{1AAD174E-2C7F-4608-A218-F3EEE02915D9}"/>
          </ac:spMkLst>
        </pc:spChg>
        <pc:spChg chg="add del mod">
          <ac:chgData name="Lamm, Gabriel" userId="25e193c6-0b2f-4237-b94d-55b37979dca7" providerId="ADAL" clId="{86B50619-F06D-402C-B70A-D2E08482B5A0}" dt="2023-12-20T02:56:01.010" v="23" actId="478"/>
          <ac:spMkLst>
            <pc:docMk/>
            <pc:sldMk cId="2981279365" sldId="279"/>
            <ac:spMk id="3" creationId="{ED054507-9583-4825-B6B6-F09FB278F0E6}"/>
          </ac:spMkLst>
        </pc:spChg>
        <pc:spChg chg="add del mod">
          <ac:chgData name="Lamm, Gabriel" userId="25e193c6-0b2f-4237-b94d-55b37979dca7" providerId="ADAL" clId="{86B50619-F06D-402C-B70A-D2E08482B5A0}" dt="2023-12-20T02:55:45.640" v="13" actId="478"/>
          <ac:spMkLst>
            <pc:docMk/>
            <pc:sldMk cId="2981279365" sldId="279"/>
            <ac:spMk id="5" creationId="{7D40C1B4-31CD-4EA4-A3F9-409FEEF8059D}"/>
          </ac:spMkLst>
        </pc:spChg>
        <pc:spChg chg="add del mod">
          <ac:chgData name="Lamm, Gabriel" userId="25e193c6-0b2f-4237-b94d-55b37979dca7" providerId="ADAL" clId="{86B50619-F06D-402C-B70A-D2E08482B5A0}" dt="2023-12-20T02:56:23.754" v="27" actId="478"/>
          <ac:spMkLst>
            <pc:docMk/>
            <pc:sldMk cId="2981279365" sldId="279"/>
            <ac:spMk id="7" creationId="{CAF4F095-2985-349A-F5A1-6D0437395A4B}"/>
          </ac:spMkLst>
        </pc:spChg>
        <pc:picChg chg="add mod">
          <ac:chgData name="Lamm, Gabriel" userId="25e193c6-0b2f-4237-b94d-55b37979dca7" providerId="ADAL" clId="{86B50619-F06D-402C-B70A-D2E08482B5A0}" dt="2023-12-20T03:03:26.283" v="78" actId="1076"/>
          <ac:picMkLst>
            <pc:docMk/>
            <pc:sldMk cId="2981279365" sldId="279"/>
            <ac:picMk id="8" creationId="{4C3EA962-F721-3998-360F-C7F7B9896610}"/>
          </ac:picMkLst>
        </pc:picChg>
        <pc:picChg chg="add mod">
          <ac:chgData name="Lamm, Gabriel" userId="25e193c6-0b2f-4237-b94d-55b37979dca7" providerId="ADAL" clId="{86B50619-F06D-402C-B70A-D2E08482B5A0}" dt="2023-12-20T03:03:08.732" v="77" actId="14100"/>
          <ac:picMkLst>
            <pc:docMk/>
            <pc:sldMk cId="2981279365" sldId="279"/>
            <ac:picMk id="9" creationId="{2A925943-FC86-F79E-B741-8032D156633A}"/>
          </ac:picMkLst>
        </pc:picChg>
        <pc:picChg chg="add del mod">
          <ac:chgData name="Lamm, Gabriel" userId="25e193c6-0b2f-4237-b94d-55b37979dca7" providerId="ADAL" clId="{86B50619-F06D-402C-B70A-D2E08482B5A0}" dt="2023-12-20T02:59:39.021" v="47" actId="478"/>
          <ac:picMkLst>
            <pc:docMk/>
            <pc:sldMk cId="2981279365" sldId="279"/>
            <ac:picMk id="10" creationId="{B3B4157D-5ED1-59A1-083F-FF18463B6D5A}"/>
          </ac:picMkLst>
        </pc:picChg>
      </pc:sldChg>
      <pc:sldChg chg="addSp delSp modSp mod">
        <pc:chgData name="Lamm, Gabriel" userId="25e193c6-0b2f-4237-b94d-55b37979dca7" providerId="ADAL" clId="{86B50619-F06D-402C-B70A-D2E08482B5A0}" dt="2023-12-20T04:35:20.354" v="2875" actId="1076"/>
        <pc:sldMkLst>
          <pc:docMk/>
          <pc:sldMk cId="837918300" sldId="293"/>
        </pc:sldMkLst>
        <pc:spChg chg="add del">
          <ac:chgData name="Lamm, Gabriel" userId="25e193c6-0b2f-4237-b94d-55b37979dca7" providerId="ADAL" clId="{86B50619-F06D-402C-B70A-D2E08482B5A0}" dt="2023-12-20T04:34:04.704" v="2866" actId="478"/>
          <ac:spMkLst>
            <pc:docMk/>
            <pc:sldMk cId="837918300" sldId="293"/>
            <ac:spMk id="4" creationId="{123BBD80-5803-5CA6-0EE2-30F16D1153DF}"/>
          </ac:spMkLst>
        </pc:spChg>
        <pc:picChg chg="add del mod">
          <ac:chgData name="Lamm, Gabriel" userId="25e193c6-0b2f-4237-b94d-55b37979dca7" providerId="ADAL" clId="{86B50619-F06D-402C-B70A-D2E08482B5A0}" dt="2023-12-20T04:35:08.499" v="2872" actId="478"/>
          <ac:picMkLst>
            <pc:docMk/>
            <pc:sldMk cId="837918300" sldId="293"/>
            <ac:picMk id="1026" creationId="{B890BC7A-A38C-9DE9-D060-2FFD97BDDF98}"/>
          </ac:picMkLst>
        </pc:picChg>
        <pc:picChg chg="add mod">
          <ac:chgData name="Lamm, Gabriel" userId="25e193c6-0b2f-4237-b94d-55b37979dca7" providerId="ADAL" clId="{86B50619-F06D-402C-B70A-D2E08482B5A0}" dt="2023-12-20T04:35:20.354" v="2875" actId="1076"/>
          <ac:picMkLst>
            <pc:docMk/>
            <pc:sldMk cId="837918300" sldId="293"/>
            <ac:picMk id="1028" creationId="{A7FBE2B2-C4C1-F55A-46D6-419F45CE8611}"/>
          </ac:picMkLst>
        </pc:picChg>
      </pc:sldChg>
      <pc:sldChg chg="new del">
        <pc:chgData name="Lamm, Gabriel" userId="25e193c6-0b2f-4237-b94d-55b37979dca7" providerId="ADAL" clId="{86B50619-F06D-402C-B70A-D2E08482B5A0}" dt="2023-12-20T02:56:19.880" v="26" actId="47"/>
        <pc:sldMkLst>
          <pc:docMk/>
          <pc:sldMk cId="3538196671" sldId="294"/>
        </pc:sldMkLst>
      </pc:sldChg>
      <pc:sldChg chg="addSp delSp modSp add mod">
        <pc:chgData name="Lamm, Gabriel" userId="25e193c6-0b2f-4237-b94d-55b37979dca7" providerId="ADAL" clId="{86B50619-F06D-402C-B70A-D2E08482B5A0}" dt="2023-12-20T03:11:16.060" v="197" actId="1076"/>
        <pc:sldMkLst>
          <pc:docMk/>
          <pc:sldMk cId="3101262412" sldId="295"/>
        </pc:sldMkLst>
        <pc:spChg chg="mod">
          <ac:chgData name="Lamm, Gabriel" userId="25e193c6-0b2f-4237-b94d-55b37979dca7" providerId="ADAL" clId="{86B50619-F06D-402C-B70A-D2E08482B5A0}" dt="2023-12-20T03:00:29.749" v="55" actId="20577"/>
          <ac:spMkLst>
            <pc:docMk/>
            <pc:sldMk cId="3101262412" sldId="295"/>
            <ac:spMk id="2" creationId="{1AAD174E-2C7F-4608-A218-F3EEE02915D9}"/>
          </ac:spMkLst>
        </pc:spChg>
        <pc:spChg chg="add del mod">
          <ac:chgData name="Lamm, Gabriel" userId="25e193c6-0b2f-4237-b94d-55b37979dca7" providerId="ADAL" clId="{86B50619-F06D-402C-B70A-D2E08482B5A0}" dt="2023-12-20T03:01:44.288" v="64" actId="478"/>
          <ac:spMkLst>
            <pc:docMk/>
            <pc:sldMk cId="3101262412" sldId="295"/>
            <ac:spMk id="5" creationId="{8F258A2A-9605-F356-DE44-9C5A0452A3E9}"/>
          </ac:spMkLst>
        </pc:spChg>
        <pc:spChg chg="del">
          <ac:chgData name="Lamm, Gabriel" userId="25e193c6-0b2f-4237-b94d-55b37979dca7" providerId="ADAL" clId="{86B50619-F06D-402C-B70A-D2E08482B5A0}" dt="2023-12-20T03:00:33.100" v="56" actId="478"/>
          <ac:spMkLst>
            <pc:docMk/>
            <pc:sldMk cId="3101262412" sldId="295"/>
            <ac:spMk id="7" creationId="{CAF4F095-2985-349A-F5A1-6D0437395A4B}"/>
          </ac:spMkLst>
        </pc:spChg>
        <pc:spChg chg="add del mod">
          <ac:chgData name="Lamm, Gabriel" userId="25e193c6-0b2f-4237-b94d-55b37979dca7" providerId="ADAL" clId="{86B50619-F06D-402C-B70A-D2E08482B5A0}" dt="2023-12-20T03:01:44.288" v="64" actId="478"/>
          <ac:spMkLst>
            <pc:docMk/>
            <pc:sldMk cId="3101262412" sldId="295"/>
            <ac:spMk id="9" creationId="{182F0007-D58C-6342-ACEC-0CEBD1880E85}"/>
          </ac:spMkLst>
        </pc:spChg>
        <pc:spChg chg="add del mod">
          <ac:chgData name="Lamm, Gabriel" userId="25e193c6-0b2f-4237-b94d-55b37979dca7" providerId="ADAL" clId="{86B50619-F06D-402C-B70A-D2E08482B5A0}" dt="2023-12-20T03:01:46.839" v="65" actId="478"/>
          <ac:spMkLst>
            <pc:docMk/>
            <pc:sldMk cId="3101262412" sldId="295"/>
            <ac:spMk id="14" creationId="{D0414CF0-8E06-57B9-5BEB-0B62146D6523}"/>
          </ac:spMkLst>
        </pc:spChg>
        <pc:picChg chg="add del mod">
          <ac:chgData name="Lamm, Gabriel" userId="25e193c6-0b2f-4237-b94d-55b37979dca7" providerId="ADAL" clId="{86B50619-F06D-402C-B70A-D2E08482B5A0}" dt="2023-12-20T03:01:44.288" v="64" actId="478"/>
          <ac:picMkLst>
            <pc:docMk/>
            <pc:sldMk cId="3101262412" sldId="295"/>
            <ac:picMk id="3" creationId="{B82E5E4C-E131-FFDF-767D-D3B7FB315EBC}"/>
          </ac:picMkLst>
        </pc:picChg>
        <pc:picChg chg="add mod">
          <ac:chgData name="Lamm, Gabriel" userId="25e193c6-0b2f-4237-b94d-55b37979dca7" providerId="ADAL" clId="{86B50619-F06D-402C-B70A-D2E08482B5A0}" dt="2023-12-20T03:11:10.562" v="194" actId="1076"/>
          <ac:picMkLst>
            <pc:docMk/>
            <pc:sldMk cId="3101262412" sldId="295"/>
            <ac:picMk id="15" creationId="{F0B74869-F436-6334-06E4-FAD5CF720F1F}"/>
          </ac:picMkLst>
        </pc:picChg>
        <pc:picChg chg="add mod">
          <ac:chgData name="Lamm, Gabriel" userId="25e193c6-0b2f-4237-b94d-55b37979dca7" providerId="ADAL" clId="{86B50619-F06D-402C-B70A-D2E08482B5A0}" dt="2023-12-20T03:11:16.060" v="197" actId="1076"/>
          <ac:picMkLst>
            <pc:docMk/>
            <pc:sldMk cId="3101262412" sldId="295"/>
            <ac:picMk id="17" creationId="{F55DE589-9D47-4576-6C2A-80374D631541}"/>
          </ac:picMkLst>
        </pc:picChg>
        <pc:cxnChg chg="add del mod">
          <ac:chgData name="Lamm, Gabriel" userId="25e193c6-0b2f-4237-b94d-55b37979dca7" providerId="ADAL" clId="{86B50619-F06D-402C-B70A-D2E08482B5A0}" dt="2023-12-20T03:01:44.288" v="64" actId="478"/>
          <ac:cxnSpMkLst>
            <pc:docMk/>
            <pc:sldMk cId="3101262412" sldId="295"/>
            <ac:cxnSpMk id="4" creationId="{4452072B-1305-BD08-F5BC-E187441FDC13}"/>
          </ac:cxnSpMkLst>
        </pc:cxnChg>
        <pc:cxnChg chg="add del mod">
          <ac:chgData name="Lamm, Gabriel" userId="25e193c6-0b2f-4237-b94d-55b37979dca7" providerId="ADAL" clId="{86B50619-F06D-402C-B70A-D2E08482B5A0}" dt="2023-12-20T03:01:44.288" v="64" actId="478"/>
          <ac:cxnSpMkLst>
            <pc:docMk/>
            <pc:sldMk cId="3101262412" sldId="295"/>
            <ac:cxnSpMk id="6" creationId="{C83795C5-B0FE-A2B6-1303-880AE8595EAD}"/>
          </ac:cxnSpMkLst>
        </pc:cxnChg>
        <pc:cxnChg chg="add del mod">
          <ac:chgData name="Lamm, Gabriel" userId="25e193c6-0b2f-4237-b94d-55b37979dca7" providerId="ADAL" clId="{86B50619-F06D-402C-B70A-D2E08482B5A0}" dt="2023-12-20T03:01:44.288" v="64" actId="478"/>
          <ac:cxnSpMkLst>
            <pc:docMk/>
            <pc:sldMk cId="3101262412" sldId="295"/>
            <ac:cxnSpMk id="8" creationId="{A42D7C93-8C60-6447-7C94-778C16FEE178}"/>
          </ac:cxnSpMkLst>
        </pc:cxnChg>
      </pc:sldChg>
      <pc:sldChg chg="modSp add del mod ord">
        <pc:chgData name="Lamm, Gabriel" userId="25e193c6-0b2f-4237-b94d-55b37979dca7" providerId="ADAL" clId="{86B50619-F06D-402C-B70A-D2E08482B5A0}" dt="2023-12-20T03:27:17.401" v="223" actId="47"/>
        <pc:sldMkLst>
          <pc:docMk/>
          <pc:sldMk cId="1614129970" sldId="296"/>
        </pc:sldMkLst>
        <pc:spChg chg="mod">
          <ac:chgData name="Lamm, Gabriel" userId="25e193c6-0b2f-4237-b94d-55b37979dca7" providerId="ADAL" clId="{86B50619-F06D-402C-B70A-D2E08482B5A0}" dt="2023-12-20T03:26:26.917" v="218" actId="20577"/>
          <ac:spMkLst>
            <pc:docMk/>
            <pc:sldMk cId="1614129970" sldId="296"/>
            <ac:spMk id="2" creationId="{1AAD174E-2C7F-4608-A218-F3EEE02915D9}"/>
          </ac:spMkLst>
        </pc:spChg>
        <pc:spChg chg="mod">
          <ac:chgData name="Lamm, Gabriel" userId="25e193c6-0b2f-4237-b94d-55b37979dca7" providerId="ADAL" clId="{86B50619-F06D-402C-B70A-D2E08482B5A0}" dt="2023-12-20T03:26:40.615" v="221" actId="1076"/>
          <ac:spMkLst>
            <pc:docMk/>
            <pc:sldMk cId="1614129970" sldId="296"/>
            <ac:spMk id="7" creationId="{CAF4F095-2985-349A-F5A1-6D0437395A4B}"/>
          </ac:spMkLst>
        </pc:spChg>
      </pc:sldChg>
      <pc:sldChg chg="addSp delSp modSp add mod">
        <pc:chgData name="Lamm, Gabriel" userId="25e193c6-0b2f-4237-b94d-55b37979dca7" providerId="ADAL" clId="{86B50619-F06D-402C-B70A-D2E08482B5A0}" dt="2023-12-20T03:15:38.950" v="204" actId="1076"/>
        <pc:sldMkLst>
          <pc:docMk/>
          <pc:sldMk cId="1866387784" sldId="297"/>
        </pc:sldMkLst>
        <pc:spChg chg="mod">
          <ac:chgData name="Lamm, Gabriel" userId="25e193c6-0b2f-4237-b94d-55b37979dca7" providerId="ADAL" clId="{86B50619-F06D-402C-B70A-D2E08482B5A0}" dt="2023-12-20T03:03:58.875" v="98" actId="20577"/>
          <ac:spMkLst>
            <pc:docMk/>
            <pc:sldMk cId="1866387784" sldId="297"/>
            <ac:spMk id="2" creationId="{1AAD174E-2C7F-4608-A218-F3EEE02915D9}"/>
          </ac:spMkLst>
        </pc:spChg>
        <pc:spChg chg="add del mod">
          <ac:chgData name="Lamm, Gabriel" userId="25e193c6-0b2f-4237-b94d-55b37979dca7" providerId="ADAL" clId="{86B50619-F06D-402C-B70A-D2E08482B5A0}" dt="2023-12-20T03:03:37.276" v="81" actId="478"/>
          <ac:spMkLst>
            <pc:docMk/>
            <pc:sldMk cId="1866387784" sldId="297"/>
            <ac:spMk id="3" creationId="{180DE1AD-057B-F280-C4F4-F09FDF1EDFD5}"/>
          </ac:spMkLst>
        </pc:spChg>
        <pc:picChg chg="add mod">
          <ac:chgData name="Lamm, Gabriel" userId="25e193c6-0b2f-4237-b94d-55b37979dca7" providerId="ADAL" clId="{86B50619-F06D-402C-B70A-D2E08482B5A0}" dt="2023-12-20T03:15:29.898" v="201" actId="1076"/>
          <ac:picMkLst>
            <pc:docMk/>
            <pc:sldMk cId="1866387784" sldId="297"/>
            <ac:picMk id="4" creationId="{D96F0302-0892-CB40-1263-CA5925B1E908}"/>
          </ac:picMkLst>
        </pc:picChg>
        <pc:picChg chg="add mod">
          <ac:chgData name="Lamm, Gabriel" userId="25e193c6-0b2f-4237-b94d-55b37979dca7" providerId="ADAL" clId="{86B50619-F06D-402C-B70A-D2E08482B5A0}" dt="2023-12-20T03:15:38.950" v="204" actId="1076"/>
          <ac:picMkLst>
            <pc:docMk/>
            <pc:sldMk cId="1866387784" sldId="297"/>
            <ac:picMk id="6" creationId="{F6248304-6AC7-AEA1-3FE1-E2392C10F1DB}"/>
          </ac:picMkLst>
        </pc:picChg>
        <pc:picChg chg="del">
          <ac:chgData name="Lamm, Gabriel" userId="25e193c6-0b2f-4237-b94d-55b37979dca7" providerId="ADAL" clId="{86B50619-F06D-402C-B70A-D2E08482B5A0}" dt="2023-12-20T03:03:35.021" v="80" actId="478"/>
          <ac:picMkLst>
            <pc:docMk/>
            <pc:sldMk cId="1866387784" sldId="297"/>
            <ac:picMk id="8" creationId="{4C3EA962-F721-3998-360F-C7F7B9896610}"/>
          </ac:picMkLst>
        </pc:picChg>
        <pc:picChg chg="del">
          <ac:chgData name="Lamm, Gabriel" userId="25e193c6-0b2f-4237-b94d-55b37979dca7" providerId="ADAL" clId="{86B50619-F06D-402C-B70A-D2E08482B5A0}" dt="2023-12-20T03:03:38.283" v="82" actId="478"/>
          <ac:picMkLst>
            <pc:docMk/>
            <pc:sldMk cId="1866387784" sldId="297"/>
            <ac:picMk id="9" creationId="{2A925943-FC86-F79E-B741-8032D156633A}"/>
          </ac:picMkLst>
        </pc:picChg>
      </pc:sldChg>
      <pc:sldChg chg="addSp delSp modSp add mod ord">
        <pc:chgData name="Lamm, Gabriel" userId="25e193c6-0b2f-4237-b94d-55b37979dca7" providerId="ADAL" clId="{86B50619-F06D-402C-B70A-D2E08482B5A0}" dt="2023-12-20T03:14:48.795" v="199" actId="1076"/>
        <pc:sldMkLst>
          <pc:docMk/>
          <pc:sldMk cId="352951710" sldId="298"/>
        </pc:sldMkLst>
        <pc:spChg chg="add del mod">
          <ac:chgData name="Lamm, Gabriel" userId="25e193c6-0b2f-4237-b94d-55b37979dca7" providerId="ADAL" clId="{86B50619-F06D-402C-B70A-D2E08482B5A0}" dt="2023-12-20T03:09:12.270" v="183" actId="478"/>
          <ac:spMkLst>
            <pc:docMk/>
            <pc:sldMk cId="352951710" sldId="298"/>
            <ac:spMk id="3" creationId="{682D5580-1E1D-0318-E2C9-8BBA360A9780}"/>
          </ac:spMkLst>
        </pc:spChg>
        <pc:picChg chg="add mod">
          <ac:chgData name="Lamm, Gabriel" userId="25e193c6-0b2f-4237-b94d-55b37979dca7" providerId="ADAL" clId="{86B50619-F06D-402C-B70A-D2E08482B5A0}" dt="2023-12-20T03:09:25.390" v="187" actId="1076"/>
          <ac:picMkLst>
            <pc:docMk/>
            <pc:sldMk cId="352951710" sldId="298"/>
            <ac:picMk id="5" creationId="{E3B35C47-3EBA-4045-8F80-AE7E58D6BFEF}"/>
          </ac:picMkLst>
        </pc:picChg>
        <pc:picChg chg="add mod">
          <ac:chgData name="Lamm, Gabriel" userId="25e193c6-0b2f-4237-b94d-55b37979dca7" providerId="ADAL" clId="{86B50619-F06D-402C-B70A-D2E08482B5A0}" dt="2023-12-20T03:14:48.795" v="199" actId="1076"/>
          <ac:picMkLst>
            <pc:docMk/>
            <pc:sldMk cId="352951710" sldId="298"/>
            <ac:picMk id="7" creationId="{5C11196C-A9C3-841C-0989-788F76045308}"/>
          </ac:picMkLst>
        </pc:picChg>
        <pc:picChg chg="del mod">
          <ac:chgData name="Lamm, Gabriel" userId="25e193c6-0b2f-4237-b94d-55b37979dca7" providerId="ADAL" clId="{86B50619-F06D-402C-B70A-D2E08482B5A0}" dt="2023-12-20T03:09:10.852" v="182" actId="478"/>
          <ac:picMkLst>
            <pc:docMk/>
            <pc:sldMk cId="352951710" sldId="298"/>
            <ac:picMk id="8" creationId="{4C3EA962-F721-3998-360F-C7F7B9896610}"/>
          </ac:picMkLst>
        </pc:picChg>
        <pc:picChg chg="del">
          <ac:chgData name="Lamm, Gabriel" userId="25e193c6-0b2f-4237-b94d-55b37979dca7" providerId="ADAL" clId="{86B50619-F06D-402C-B70A-D2E08482B5A0}" dt="2023-12-20T03:09:13.544" v="184" actId="478"/>
          <ac:picMkLst>
            <pc:docMk/>
            <pc:sldMk cId="352951710" sldId="298"/>
            <ac:picMk id="9" creationId="{2A925943-FC86-F79E-B741-8032D156633A}"/>
          </ac:picMkLst>
        </pc:picChg>
      </pc:sldChg>
      <pc:sldChg chg="modSp add mod">
        <pc:chgData name="Lamm, Gabriel" userId="25e193c6-0b2f-4237-b94d-55b37979dca7" providerId="ADAL" clId="{86B50619-F06D-402C-B70A-D2E08482B5A0}" dt="2023-12-20T03:45:01.081" v="1190" actId="14"/>
        <pc:sldMkLst>
          <pc:docMk/>
          <pc:sldMk cId="1312520383" sldId="299"/>
        </pc:sldMkLst>
        <pc:spChg chg="mod">
          <ac:chgData name="Lamm, Gabriel" userId="25e193c6-0b2f-4237-b94d-55b37979dca7" providerId="ADAL" clId="{86B50619-F06D-402C-B70A-D2E08482B5A0}" dt="2023-12-20T03:41:02.597" v="644" actId="20577"/>
          <ac:spMkLst>
            <pc:docMk/>
            <pc:sldMk cId="1312520383" sldId="299"/>
            <ac:spMk id="2" creationId="{1AAD174E-2C7F-4608-A218-F3EEE02915D9}"/>
          </ac:spMkLst>
        </pc:spChg>
        <pc:spChg chg="mod">
          <ac:chgData name="Lamm, Gabriel" userId="25e193c6-0b2f-4237-b94d-55b37979dca7" providerId="ADAL" clId="{86B50619-F06D-402C-B70A-D2E08482B5A0}" dt="2023-12-20T03:45:01.081" v="1190" actId="14"/>
          <ac:spMkLst>
            <pc:docMk/>
            <pc:sldMk cId="1312520383" sldId="299"/>
            <ac:spMk id="7" creationId="{CAF4F095-2985-349A-F5A1-6D0437395A4B}"/>
          </ac:spMkLst>
        </pc:spChg>
      </pc:sldChg>
      <pc:sldChg chg="addSp delSp modSp new mod">
        <pc:chgData name="Lamm, Gabriel" userId="25e193c6-0b2f-4237-b94d-55b37979dca7" providerId="ADAL" clId="{86B50619-F06D-402C-B70A-D2E08482B5A0}" dt="2023-12-20T03:31:59.876" v="595" actId="255"/>
        <pc:sldMkLst>
          <pc:docMk/>
          <pc:sldMk cId="1348605732" sldId="300"/>
        </pc:sldMkLst>
        <pc:spChg chg="mod">
          <ac:chgData name="Lamm, Gabriel" userId="25e193c6-0b2f-4237-b94d-55b37979dca7" providerId="ADAL" clId="{86B50619-F06D-402C-B70A-D2E08482B5A0}" dt="2023-12-20T03:27:31.524" v="243" actId="20577"/>
          <ac:spMkLst>
            <pc:docMk/>
            <pc:sldMk cId="1348605732" sldId="300"/>
            <ac:spMk id="2" creationId="{91412D4E-F32D-288E-51DF-D1926E1A2B0E}"/>
          </ac:spMkLst>
        </pc:spChg>
        <pc:spChg chg="mod">
          <ac:chgData name="Lamm, Gabriel" userId="25e193c6-0b2f-4237-b94d-55b37979dca7" providerId="ADAL" clId="{86B50619-F06D-402C-B70A-D2E08482B5A0}" dt="2023-12-20T03:29:36.458" v="444" actId="404"/>
          <ac:spMkLst>
            <pc:docMk/>
            <pc:sldMk cId="1348605732" sldId="300"/>
            <ac:spMk id="3" creationId="{2F403925-956D-99FA-722F-2F054856A467}"/>
          </ac:spMkLst>
        </pc:spChg>
        <pc:spChg chg="mod">
          <ac:chgData name="Lamm, Gabriel" userId="25e193c6-0b2f-4237-b94d-55b37979dca7" providerId="ADAL" clId="{86B50619-F06D-402C-B70A-D2E08482B5A0}" dt="2023-12-20T03:31:59.876" v="595" actId="255"/>
          <ac:spMkLst>
            <pc:docMk/>
            <pc:sldMk cId="1348605732" sldId="300"/>
            <ac:spMk id="4" creationId="{7C1D6613-2C3F-7B01-0AF1-3359DE150F80}"/>
          </ac:spMkLst>
        </pc:spChg>
        <pc:picChg chg="add del mod">
          <ac:chgData name="Lamm, Gabriel" userId="25e193c6-0b2f-4237-b94d-55b37979dca7" providerId="ADAL" clId="{86B50619-F06D-402C-B70A-D2E08482B5A0}" dt="2023-12-20T03:30:10.861" v="447" actId="478"/>
          <ac:picMkLst>
            <pc:docMk/>
            <pc:sldMk cId="1348605732" sldId="300"/>
            <ac:picMk id="5" creationId="{951140A2-FC85-CB22-9578-A11C555705B8}"/>
          </ac:picMkLst>
        </pc:picChg>
      </pc:sldChg>
      <pc:sldChg chg="addSp delSp modSp add mod">
        <pc:chgData name="Lamm, Gabriel" userId="25e193c6-0b2f-4237-b94d-55b37979dca7" providerId="ADAL" clId="{86B50619-F06D-402C-B70A-D2E08482B5A0}" dt="2023-12-20T03:34:27.519" v="615" actId="1076"/>
        <pc:sldMkLst>
          <pc:docMk/>
          <pc:sldMk cId="182671586" sldId="301"/>
        </pc:sldMkLst>
        <pc:spChg chg="del">
          <ac:chgData name="Lamm, Gabriel" userId="25e193c6-0b2f-4237-b94d-55b37979dca7" providerId="ADAL" clId="{86B50619-F06D-402C-B70A-D2E08482B5A0}" dt="2023-12-20T03:33:10.153" v="599" actId="478"/>
          <ac:spMkLst>
            <pc:docMk/>
            <pc:sldMk cId="182671586" sldId="301"/>
            <ac:spMk id="3" creationId="{2F403925-956D-99FA-722F-2F054856A467}"/>
          </ac:spMkLst>
        </pc:spChg>
        <pc:spChg chg="del">
          <ac:chgData name="Lamm, Gabriel" userId="25e193c6-0b2f-4237-b94d-55b37979dca7" providerId="ADAL" clId="{86B50619-F06D-402C-B70A-D2E08482B5A0}" dt="2023-12-20T03:33:06.648" v="597" actId="478"/>
          <ac:spMkLst>
            <pc:docMk/>
            <pc:sldMk cId="182671586" sldId="301"/>
            <ac:spMk id="4" creationId="{7C1D6613-2C3F-7B01-0AF1-3359DE150F80}"/>
          </ac:spMkLst>
        </pc:spChg>
        <pc:spChg chg="add del mod">
          <ac:chgData name="Lamm, Gabriel" userId="25e193c6-0b2f-4237-b94d-55b37979dca7" providerId="ADAL" clId="{86B50619-F06D-402C-B70A-D2E08482B5A0}" dt="2023-12-20T03:33:08.551" v="598" actId="478"/>
          <ac:spMkLst>
            <pc:docMk/>
            <pc:sldMk cId="182671586" sldId="301"/>
            <ac:spMk id="6" creationId="{4A0A8A79-1F12-6E20-CEBD-7A9D363E2499}"/>
          </ac:spMkLst>
        </pc:spChg>
        <pc:spChg chg="add del mod">
          <ac:chgData name="Lamm, Gabriel" userId="25e193c6-0b2f-4237-b94d-55b37979dca7" providerId="ADAL" clId="{86B50619-F06D-402C-B70A-D2E08482B5A0}" dt="2023-12-20T03:33:11.912" v="600" actId="478"/>
          <ac:spMkLst>
            <pc:docMk/>
            <pc:sldMk cId="182671586" sldId="301"/>
            <ac:spMk id="8" creationId="{794E5A87-7260-9C2B-5956-3A07AB84FEB7}"/>
          </ac:spMkLst>
        </pc:spChg>
        <pc:picChg chg="add mod">
          <ac:chgData name="Lamm, Gabriel" userId="25e193c6-0b2f-4237-b94d-55b37979dca7" providerId="ADAL" clId="{86B50619-F06D-402C-B70A-D2E08482B5A0}" dt="2023-12-20T03:33:27.207" v="603" actId="14100"/>
          <ac:picMkLst>
            <pc:docMk/>
            <pc:sldMk cId="182671586" sldId="301"/>
            <ac:picMk id="9" creationId="{F10E6451-3E3D-6ABC-9DC2-A0B128B84F3A}"/>
          </ac:picMkLst>
        </pc:picChg>
        <pc:picChg chg="add mod">
          <ac:chgData name="Lamm, Gabriel" userId="25e193c6-0b2f-4237-b94d-55b37979dca7" providerId="ADAL" clId="{86B50619-F06D-402C-B70A-D2E08482B5A0}" dt="2023-12-20T03:34:06.814" v="610" actId="1076"/>
          <ac:picMkLst>
            <pc:docMk/>
            <pc:sldMk cId="182671586" sldId="301"/>
            <ac:picMk id="10" creationId="{59E5DDB2-1BED-391A-1D77-3323F6AAF41C}"/>
          </ac:picMkLst>
        </pc:picChg>
        <pc:picChg chg="add mod">
          <ac:chgData name="Lamm, Gabriel" userId="25e193c6-0b2f-4237-b94d-55b37979dca7" providerId="ADAL" clId="{86B50619-F06D-402C-B70A-D2E08482B5A0}" dt="2023-12-20T03:34:05.279" v="609" actId="1076"/>
          <ac:picMkLst>
            <pc:docMk/>
            <pc:sldMk cId="182671586" sldId="301"/>
            <ac:picMk id="11" creationId="{BF666271-64BA-37D1-44E4-A57D4C34116D}"/>
          </ac:picMkLst>
        </pc:picChg>
        <pc:picChg chg="add mod">
          <ac:chgData name="Lamm, Gabriel" userId="25e193c6-0b2f-4237-b94d-55b37979dca7" providerId="ADAL" clId="{86B50619-F06D-402C-B70A-D2E08482B5A0}" dt="2023-12-20T03:34:19.606" v="612" actId="1076"/>
          <ac:picMkLst>
            <pc:docMk/>
            <pc:sldMk cId="182671586" sldId="301"/>
            <ac:picMk id="12" creationId="{2968602F-D7E9-42EA-E42E-63020E34E8AE}"/>
          </ac:picMkLst>
        </pc:picChg>
        <pc:picChg chg="add mod">
          <ac:chgData name="Lamm, Gabriel" userId="25e193c6-0b2f-4237-b94d-55b37979dca7" providerId="ADAL" clId="{86B50619-F06D-402C-B70A-D2E08482B5A0}" dt="2023-12-20T03:34:27.519" v="615" actId="1076"/>
          <ac:picMkLst>
            <pc:docMk/>
            <pc:sldMk cId="182671586" sldId="301"/>
            <ac:picMk id="13" creationId="{368FCCDD-C025-FA54-2453-001BE41C7EFD}"/>
          </ac:picMkLst>
        </pc:picChg>
      </pc:sldChg>
      <pc:sldChg chg="addSp delSp modSp add mod">
        <pc:chgData name="Lamm, Gabriel" userId="25e193c6-0b2f-4237-b94d-55b37979dca7" providerId="ADAL" clId="{86B50619-F06D-402C-B70A-D2E08482B5A0}" dt="2023-12-21T12:22:50.484" v="2878" actId="14100"/>
        <pc:sldMkLst>
          <pc:docMk/>
          <pc:sldMk cId="3609571265" sldId="302"/>
        </pc:sldMkLst>
        <pc:spChg chg="mod">
          <ac:chgData name="Lamm, Gabriel" userId="25e193c6-0b2f-4237-b94d-55b37979dca7" providerId="ADAL" clId="{86B50619-F06D-402C-B70A-D2E08482B5A0}" dt="2023-12-20T03:50:12.331" v="1382" actId="20577"/>
          <ac:spMkLst>
            <pc:docMk/>
            <pc:sldMk cId="3609571265" sldId="302"/>
            <ac:spMk id="2" creationId="{1AAD174E-2C7F-4608-A218-F3EEE02915D9}"/>
          </ac:spMkLst>
        </pc:spChg>
        <pc:spChg chg="del">
          <ac:chgData name="Lamm, Gabriel" userId="25e193c6-0b2f-4237-b94d-55b37979dca7" providerId="ADAL" clId="{86B50619-F06D-402C-B70A-D2E08482B5A0}" dt="2023-12-20T03:50:28.402" v="1383" actId="478"/>
          <ac:spMkLst>
            <pc:docMk/>
            <pc:sldMk cId="3609571265" sldId="302"/>
            <ac:spMk id="7" creationId="{CAF4F095-2985-349A-F5A1-6D0437395A4B}"/>
          </ac:spMkLst>
        </pc:spChg>
        <pc:picChg chg="add mod">
          <ac:chgData name="Lamm, Gabriel" userId="25e193c6-0b2f-4237-b94d-55b37979dca7" providerId="ADAL" clId="{86B50619-F06D-402C-B70A-D2E08482B5A0}" dt="2023-12-21T12:22:50.484" v="2878" actId="14100"/>
          <ac:picMkLst>
            <pc:docMk/>
            <pc:sldMk cId="3609571265" sldId="302"/>
            <ac:picMk id="4" creationId="{F4593681-1E87-66E0-4CDB-010407519F15}"/>
          </ac:picMkLst>
        </pc:picChg>
        <pc:picChg chg="add mod">
          <ac:chgData name="Lamm, Gabriel" userId="25e193c6-0b2f-4237-b94d-55b37979dca7" providerId="ADAL" clId="{86B50619-F06D-402C-B70A-D2E08482B5A0}" dt="2023-12-20T03:51:32.702" v="1406" actId="1076"/>
          <ac:picMkLst>
            <pc:docMk/>
            <pc:sldMk cId="3609571265" sldId="302"/>
            <ac:picMk id="5" creationId="{0A0DBA5B-2575-8B75-8400-403D260F0C7D}"/>
          </ac:picMkLst>
        </pc:picChg>
        <pc:picChg chg="add mod">
          <ac:chgData name="Lamm, Gabriel" userId="25e193c6-0b2f-4237-b94d-55b37979dca7" providerId="ADAL" clId="{86B50619-F06D-402C-B70A-D2E08482B5A0}" dt="2023-12-20T03:51:34.339" v="1407" actId="1076"/>
          <ac:picMkLst>
            <pc:docMk/>
            <pc:sldMk cId="3609571265" sldId="302"/>
            <ac:picMk id="6" creationId="{BA017499-4B0B-C2FC-5430-04150569DB77}"/>
          </ac:picMkLst>
        </pc:picChg>
      </pc:sldChg>
      <pc:sldChg chg="addSp modSp add mod">
        <pc:chgData name="Lamm, Gabriel" userId="25e193c6-0b2f-4237-b94d-55b37979dca7" providerId="ADAL" clId="{86B50619-F06D-402C-B70A-D2E08482B5A0}" dt="2023-12-20T03:54:10.384" v="1453" actId="1076"/>
        <pc:sldMkLst>
          <pc:docMk/>
          <pc:sldMk cId="3420320848" sldId="303"/>
        </pc:sldMkLst>
        <pc:spChg chg="mod">
          <ac:chgData name="Lamm, Gabriel" userId="25e193c6-0b2f-4237-b94d-55b37979dca7" providerId="ADAL" clId="{86B50619-F06D-402C-B70A-D2E08482B5A0}" dt="2023-12-20T03:48:07.952" v="1296" actId="20577"/>
          <ac:spMkLst>
            <pc:docMk/>
            <pc:sldMk cId="3420320848" sldId="303"/>
            <ac:spMk id="2" creationId="{1AAD174E-2C7F-4608-A218-F3EEE02915D9}"/>
          </ac:spMkLst>
        </pc:spChg>
        <pc:spChg chg="mod">
          <ac:chgData name="Lamm, Gabriel" userId="25e193c6-0b2f-4237-b94d-55b37979dca7" providerId="ADAL" clId="{86B50619-F06D-402C-B70A-D2E08482B5A0}" dt="2023-12-20T03:48:31.659" v="1344" actId="20577"/>
          <ac:spMkLst>
            <pc:docMk/>
            <pc:sldMk cId="3420320848" sldId="303"/>
            <ac:spMk id="7" creationId="{CAF4F095-2985-349A-F5A1-6D0437395A4B}"/>
          </ac:spMkLst>
        </pc:spChg>
        <pc:picChg chg="add mod">
          <ac:chgData name="Lamm, Gabriel" userId="25e193c6-0b2f-4237-b94d-55b37979dca7" providerId="ADAL" clId="{86B50619-F06D-402C-B70A-D2E08482B5A0}" dt="2023-12-20T03:53:31.517" v="1447" actId="1076"/>
          <ac:picMkLst>
            <pc:docMk/>
            <pc:sldMk cId="3420320848" sldId="303"/>
            <ac:picMk id="4" creationId="{CBCE6F74-1C85-6C7C-1086-60B2ADF32E26}"/>
          </ac:picMkLst>
        </pc:picChg>
        <pc:picChg chg="add mod">
          <ac:chgData name="Lamm, Gabriel" userId="25e193c6-0b2f-4237-b94d-55b37979dca7" providerId="ADAL" clId="{86B50619-F06D-402C-B70A-D2E08482B5A0}" dt="2023-12-20T03:54:00.645" v="1450" actId="1076"/>
          <ac:picMkLst>
            <pc:docMk/>
            <pc:sldMk cId="3420320848" sldId="303"/>
            <ac:picMk id="8" creationId="{3A4024D1-6A18-5606-36E9-8F3D5B8ADE79}"/>
          </ac:picMkLst>
        </pc:picChg>
        <pc:picChg chg="add mod">
          <ac:chgData name="Lamm, Gabriel" userId="25e193c6-0b2f-4237-b94d-55b37979dca7" providerId="ADAL" clId="{86B50619-F06D-402C-B70A-D2E08482B5A0}" dt="2023-12-20T03:54:10.384" v="1453" actId="1076"/>
          <ac:picMkLst>
            <pc:docMk/>
            <pc:sldMk cId="3420320848" sldId="303"/>
            <ac:picMk id="9" creationId="{FD66D351-1E25-5AD2-E80D-B8C12349AD23}"/>
          </ac:picMkLst>
        </pc:picChg>
        <pc:cxnChg chg="add mod">
          <ac:chgData name="Lamm, Gabriel" userId="25e193c6-0b2f-4237-b94d-55b37979dca7" providerId="ADAL" clId="{86B50619-F06D-402C-B70A-D2E08482B5A0}" dt="2023-12-20T03:49:08.229" v="1348" actId="13822"/>
          <ac:cxnSpMkLst>
            <pc:docMk/>
            <pc:sldMk cId="3420320848" sldId="303"/>
            <ac:cxnSpMk id="6" creationId="{B8BE848C-FD0A-15AF-D3DA-2E091C92FC5E}"/>
          </ac:cxnSpMkLst>
        </pc:cxnChg>
      </pc:sldChg>
      <pc:sldChg chg="addSp delSp modSp add mod">
        <pc:chgData name="Lamm, Gabriel" userId="25e193c6-0b2f-4237-b94d-55b37979dca7" providerId="ADAL" clId="{86B50619-F06D-402C-B70A-D2E08482B5A0}" dt="2023-12-20T04:10:40.331" v="1577" actId="1076"/>
        <pc:sldMkLst>
          <pc:docMk/>
          <pc:sldMk cId="2854439173" sldId="304"/>
        </pc:sldMkLst>
        <pc:spChg chg="mod">
          <ac:chgData name="Lamm, Gabriel" userId="25e193c6-0b2f-4237-b94d-55b37979dca7" providerId="ADAL" clId="{86B50619-F06D-402C-B70A-D2E08482B5A0}" dt="2023-12-20T04:10:34.397" v="1576" actId="20577"/>
          <ac:spMkLst>
            <pc:docMk/>
            <pc:sldMk cId="2854439173" sldId="304"/>
            <ac:spMk id="2" creationId="{1AAD174E-2C7F-4608-A218-F3EEE02915D9}"/>
          </ac:spMkLst>
        </pc:spChg>
        <pc:spChg chg="del">
          <ac:chgData name="Lamm, Gabriel" userId="25e193c6-0b2f-4237-b94d-55b37979dca7" providerId="ADAL" clId="{86B50619-F06D-402C-B70A-D2E08482B5A0}" dt="2023-12-20T04:06:24.079" v="1483" actId="478"/>
          <ac:spMkLst>
            <pc:docMk/>
            <pc:sldMk cId="2854439173" sldId="304"/>
            <ac:spMk id="7" creationId="{CAF4F095-2985-349A-F5A1-6D0437395A4B}"/>
          </ac:spMkLst>
        </pc:spChg>
        <pc:picChg chg="add mod">
          <ac:chgData name="Lamm, Gabriel" userId="25e193c6-0b2f-4237-b94d-55b37979dca7" providerId="ADAL" clId="{86B50619-F06D-402C-B70A-D2E08482B5A0}" dt="2023-12-20T04:10:40.331" v="1577" actId="1076"/>
          <ac:picMkLst>
            <pc:docMk/>
            <pc:sldMk cId="2854439173" sldId="304"/>
            <ac:picMk id="4" creationId="{A3F536E6-7E3C-972E-6AEF-A38F98BA119F}"/>
          </ac:picMkLst>
        </pc:picChg>
        <pc:picChg chg="add mod">
          <ac:chgData name="Lamm, Gabriel" userId="25e193c6-0b2f-4237-b94d-55b37979dca7" providerId="ADAL" clId="{86B50619-F06D-402C-B70A-D2E08482B5A0}" dt="2023-12-20T04:09:00.865" v="1502" actId="1076"/>
          <ac:picMkLst>
            <pc:docMk/>
            <pc:sldMk cId="2854439173" sldId="304"/>
            <ac:picMk id="5" creationId="{353D1140-5FA7-034B-AA58-658BAF895082}"/>
          </ac:picMkLst>
        </pc:picChg>
        <pc:picChg chg="add mod">
          <ac:chgData name="Lamm, Gabriel" userId="25e193c6-0b2f-4237-b94d-55b37979dca7" providerId="ADAL" clId="{86B50619-F06D-402C-B70A-D2E08482B5A0}" dt="2023-12-20T04:09:31.799" v="1515" actId="14100"/>
          <ac:picMkLst>
            <pc:docMk/>
            <pc:sldMk cId="2854439173" sldId="304"/>
            <ac:picMk id="6" creationId="{A1AA1F74-51B6-648B-03EF-09FFCDEFBDEE}"/>
          </ac:picMkLst>
        </pc:picChg>
        <pc:picChg chg="add mod">
          <ac:chgData name="Lamm, Gabriel" userId="25e193c6-0b2f-4237-b94d-55b37979dca7" providerId="ADAL" clId="{86B50619-F06D-402C-B70A-D2E08482B5A0}" dt="2023-12-20T04:09:39.018" v="1519" actId="1076"/>
          <ac:picMkLst>
            <pc:docMk/>
            <pc:sldMk cId="2854439173" sldId="304"/>
            <ac:picMk id="8" creationId="{F03ADC0E-6489-7322-77EE-A765E94B1D6F}"/>
          </ac:picMkLst>
        </pc:picChg>
      </pc:sldChg>
      <pc:sldChg chg="addSp delSp modSp add mod">
        <pc:chgData name="Lamm, Gabriel" userId="25e193c6-0b2f-4237-b94d-55b37979dca7" providerId="ADAL" clId="{86B50619-F06D-402C-B70A-D2E08482B5A0}" dt="2023-12-20T03:53:03.260" v="1445" actId="14100"/>
        <pc:sldMkLst>
          <pc:docMk/>
          <pc:sldMk cId="4149490043" sldId="305"/>
        </pc:sldMkLst>
        <pc:spChg chg="mod">
          <ac:chgData name="Lamm, Gabriel" userId="25e193c6-0b2f-4237-b94d-55b37979dca7" providerId="ADAL" clId="{86B50619-F06D-402C-B70A-D2E08482B5A0}" dt="2023-12-20T03:52:21.201" v="1430" actId="20577"/>
          <ac:spMkLst>
            <pc:docMk/>
            <pc:sldMk cId="4149490043" sldId="305"/>
            <ac:spMk id="2" creationId="{1AAD174E-2C7F-4608-A218-F3EEE02915D9}"/>
          </ac:spMkLst>
        </pc:spChg>
        <pc:picChg chg="del">
          <ac:chgData name="Lamm, Gabriel" userId="25e193c6-0b2f-4237-b94d-55b37979dca7" providerId="ADAL" clId="{86B50619-F06D-402C-B70A-D2E08482B5A0}" dt="2023-12-20T03:52:05.678" v="1409" actId="478"/>
          <ac:picMkLst>
            <pc:docMk/>
            <pc:sldMk cId="4149490043" sldId="305"/>
            <ac:picMk id="4" creationId="{F4593681-1E87-66E0-4CDB-010407519F15}"/>
          </ac:picMkLst>
        </pc:picChg>
        <pc:picChg chg="del">
          <ac:chgData name="Lamm, Gabriel" userId="25e193c6-0b2f-4237-b94d-55b37979dca7" providerId="ADAL" clId="{86B50619-F06D-402C-B70A-D2E08482B5A0}" dt="2023-12-20T03:52:06.705" v="1410" actId="478"/>
          <ac:picMkLst>
            <pc:docMk/>
            <pc:sldMk cId="4149490043" sldId="305"/>
            <ac:picMk id="5" creationId="{0A0DBA5B-2575-8B75-8400-403D260F0C7D}"/>
          </ac:picMkLst>
        </pc:picChg>
        <pc:picChg chg="del">
          <ac:chgData name="Lamm, Gabriel" userId="25e193c6-0b2f-4237-b94d-55b37979dca7" providerId="ADAL" clId="{86B50619-F06D-402C-B70A-D2E08482B5A0}" dt="2023-12-20T03:52:07.987" v="1411" actId="478"/>
          <ac:picMkLst>
            <pc:docMk/>
            <pc:sldMk cId="4149490043" sldId="305"/>
            <ac:picMk id="6" creationId="{BA017499-4B0B-C2FC-5430-04150569DB77}"/>
          </ac:picMkLst>
        </pc:picChg>
        <pc:picChg chg="add mod">
          <ac:chgData name="Lamm, Gabriel" userId="25e193c6-0b2f-4237-b94d-55b37979dca7" providerId="ADAL" clId="{86B50619-F06D-402C-B70A-D2E08482B5A0}" dt="2023-12-20T03:52:35.071" v="1434" actId="1076"/>
          <ac:picMkLst>
            <pc:docMk/>
            <pc:sldMk cId="4149490043" sldId="305"/>
            <ac:picMk id="7" creationId="{737BACF7-5359-24F4-2589-1189CC5B9543}"/>
          </ac:picMkLst>
        </pc:picChg>
        <pc:picChg chg="add mod">
          <ac:chgData name="Lamm, Gabriel" userId="25e193c6-0b2f-4237-b94d-55b37979dca7" providerId="ADAL" clId="{86B50619-F06D-402C-B70A-D2E08482B5A0}" dt="2023-12-20T03:53:03.260" v="1445" actId="14100"/>
          <ac:picMkLst>
            <pc:docMk/>
            <pc:sldMk cId="4149490043" sldId="305"/>
            <ac:picMk id="8" creationId="{2A5E754D-6405-F358-F17A-13F18C3275DF}"/>
          </ac:picMkLst>
        </pc:picChg>
        <pc:picChg chg="add mod">
          <ac:chgData name="Lamm, Gabriel" userId="25e193c6-0b2f-4237-b94d-55b37979dca7" providerId="ADAL" clId="{86B50619-F06D-402C-B70A-D2E08482B5A0}" dt="2023-12-20T03:52:59.777" v="1444" actId="1076"/>
          <ac:picMkLst>
            <pc:docMk/>
            <pc:sldMk cId="4149490043" sldId="305"/>
            <ac:picMk id="9" creationId="{F41F589C-B1B8-31A8-278D-40580FEEB151}"/>
          </ac:picMkLst>
        </pc:picChg>
      </pc:sldChg>
      <pc:sldChg chg="addSp delSp modSp add mod ord">
        <pc:chgData name="Lamm, Gabriel" userId="25e193c6-0b2f-4237-b94d-55b37979dca7" providerId="ADAL" clId="{86B50619-F06D-402C-B70A-D2E08482B5A0}" dt="2023-12-20T04:05:47.183" v="1472"/>
        <pc:sldMkLst>
          <pc:docMk/>
          <pc:sldMk cId="2257140298" sldId="306"/>
        </pc:sldMkLst>
        <pc:spChg chg="mod">
          <ac:chgData name="Lamm, Gabriel" userId="25e193c6-0b2f-4237-b94d-55b37979dca7" providerId="ADAL" clId="{86B50619-F06D-402C-B70A-D2E08482B5A0}" dt="2023-12-20T04:05:07.687" v="1466" actId="20577"/>
          <ac:spMkLst>
            <pc:docMk/>
            <pc:sldMk cId="2257140298" sldId="306"/>
            <ac:spMk id="2" creationId="{1AAD174E-2C7F-4608-A218-F3EEE02915D9}"/>
          </ac:spMkLst>
        </pc:spChg>
        <pc:spChg chg="del">
          <ac:chgData name="Lamm, Gabriel" userId="25e193c6-0b2f-4237-b94d-55b37979dca7" providerId="ADAL" clId="{86B50619-F06D-402C-B70A-D2E08482B5A0}" dt="2023-12-20T04:05:10.544" v="1467" actId="478"/>
          <ac:spMkLst>
            <pc:docMk/>
            <pc:sldMk cId="2257140298" sldId="306"/>
            <ac:spMk id="7" creationId="{CAF4F095-2985-349A-F5A1-6D0437395A4B}"/>
          </ac:spMkLst>
        </pc:spChg>
        <pc:graphicFrameChg chg="add del modGraphic">
          <ac:chgData name="Lamm, Gabriel" userId="25e193c6-0b2f-4237-b94d-55b37979dca7" providerId="ADAL" clId="{86B50619-F06D-402C-B70A-D2E08482B5A0}" dt="2023-12-20T04:05:04.424" v="1456" actId="27309"/>
          <ac:graphicFrameMkLst>
            <pc:docMk/>
            <pc:sldMk cId="2257140298" sldId="306"/>
            <ac:graphicFrameMk id="4" creationId="{DF1E4271-4181-B783-F5DE-C6739469BAD9}"/>
          </ac:graphicFrameMkLst>
        </pc:graphicFrameChg>
        <pc:picChg chg="add mod">
          <ac:chgData name="Lamm, Gabriel" userId="25e193c6-0b2f-4237-b94d-55b37979dca7" providerId="ADAL" clId="{86B50619-F06D-402C-B70A-D2E08482B5A0}" dt="2023-12-20T04:05:18.762" v="1470" actId="1076"/>
          <ac:picMkLst>
            <pc:docMk/>
            <pc:sldMk cId="2257140298" sldId="306"/>
            <ac:picMk id="5" creationId="{C1ED59F3-20D4-B48E-180D-0DDE04B2085D}"/>
          </ac:picMkLst>
        </pc:picChg>
      </pc:sldChg>
      <pc:sldChg chg="addSp delSp modSp add mod">
        <pc:chgData name="Lamm, Gabriel" userId="25e193c6-0b2f-4237-b94d-55b37979dca7" providerId="ADAL" clId="{86B50619-F06D-402C-B70A-D2E08482B5A0}" dt="2023-12-20T04:13:48.817" v="1641" actId="20577"/>
        <pc:sldMkLst>
          <pc:docMk/>
          <pc:sldMk cId="1424780790" sldId="307"/>
        </pc:sldMkLst>
        <pc:spChg chg="mod">
          <ac:chgData name="Lamm, Gabriel" userId="25e193c6-0b2f-4237-b94d-55b37979dca7" providerId="ADAL" clId="{86B50619-F06D-402C-B70A-D2E08482B5A0}" dt="2023-12-20T04:13:48.817" v="1641" actId="20577"/>
          <ac:spMkLst>
            <pc:docMk/>
            <pc:sldMk cId="1424780790" sldId="307"/>
            <ac:spMk id="2" creationId="{1AAD174E-2C7F-4608-A218-F3EEE02915D9}"/>
          </ac:spMkLst>
        </pc:spChg>
        <pc:spChg chg="del">
          <ac:chgData name="Lamm, Gabriel" userId="25e193c6-0b2f-4237-b94d-55b37979dca7" providerId="ADAL" clId="{86B50619-F06D-402C-B70A-D2E08482B5A0}" dt="2023-12-20T04:11:51.357" v="1613" actId="478"/>
          <ac:spMkLst>
            <pc:docMk/>
            <pc:sldMk cId="1424780790" sldId="307"/>
            <ac:spMk id="7" creationId="{CAF4F095-2985-349A-F5A1-6D0437395A4B}"/>
          </ac:spMkLst>
        </pc:spChg>
        <pc:picChg chg="add mod">
          <ac:chgData name="Lamm, Gabriel" userId="25e193c6-0b2f-4237-b94d-55b37979dca7" providerId="ADAL" clId="{86B50619-F06D-402C-B70A-D2E08482B5A0}" dt="2023-12-20T04:12:12.365" v="1617" actId="1076"/>
          <ac:picMkLst>
            <pc:docMk/>
            <pc:sldMk cId="1424780790" sldId="307"/>
            <ac:picMk id="4" creationId="{9D5810AF-7201-7F94-95FD-FF280AFF5525}"/>
          </ac:picMkLst>
        </pc:picChg>
        <pc:picChg chg="add mod">
          <ac:chgData name="Lamm, Gabriel" userId="25e193c6-0b2f-4237-b94d-55b37979dca7" providerId="ADAL" clId="{86B50619-F06D-402C-B70A-D2E08482B5A0}" dt="2023-12-20T04:12:37.349" v="1626" actId="1076"/>
          <ac:picMkLst>
            <pc:docMk/>
            <pc:sldMk cId="1424780790" sldId="307"/>
            <ac:picMk id="5" creationId="{F9CD3ACF-5B43-66E6-6CF7-7F7A90347B61}"/>
          </ac:picMkLst>
        </pc:picChg>
        <pc:picChg chg="add mod">
          <ac:chgData name="Lamm, Gabriel" userId="25e193c6-0b2f-4237-b94d-55b37979dca7" providerId="ADAL" clId="{86B50619-F06D-402C-B70A-D2E08482B5A0}" dt="2023-12-20T04:12:41.883" v="1629" actId="1076"/>
          <ac:picMkLst>
            <pc:docMk/>
            <pc:sldMk cId="1424780790" sldId="307"/>
            <ac:picMk id="6" creationId="{66F37322-F4B1-DC47-28EB-6B65CD6126CD}"/>
          </ac:picMkLst>
        </pc:picChg>
      </pc:sldChg>
      <pc:sldChg chg="addSp delSp modSp add mod">
        <pc:chgData name="Lamm, Gabriel" userId="25e193c6-0b2f-4237-b94d-55b37979dca7" providerId="ADAL" clId="{86B50619-F06D-402C-B70A-D2E08482B5A0}" dt="2023-12-20T04:16:08.347" v="1722" actId="27636"/>
        <pc:sldMkLst>
          <pc:docMk/>
          <pc:sldMk cId="2851690362" sldId="308"/>
        </pc:sldMkLst>
        <pc:spChg chg="mod">
          <ac:chgData name="Lamm, Gabriel" userId="25e193c6-0b2f-4237-b94d-55b37979dca7" providerId="ADAL" clId="{86B50619-F06D-402C-B70A-D2E08482B5A0}" dt="2023-12-20T04:15:01.884" v="1698" actId="20577"/>
          <ac:spMkLst>
            <pc:docMk/>
            <pc:sldMk cId="2851690362" sldId="308"/>
            <ac:spMk id="2" creationId="{1AAD174E-2C7F-4608-A218-F3EEE02915D9}"/>
          </ac:spMkLst>
        </pc:spChg>
        <pc:spChg chg="add del mod">
          <ac:chgData name="Lamm, Gabriel" userId="25e193c6-0b2f-4237-b94d-55b37979dca7" providerId="ADAL" clId="{86B50619-F06D-402C-B70A-D2E08482B5A0}" dt="2023-12-20T04:16:08.347" v="1722" actId="27636"/>
          <ac:spMkLst>
            <pc:docMk/>
            <pc:sldMk cId="2851690362" sldId="308"/>
            <ac:spMk id="7" creationId="{CAF4F095-2985-349A-F5A1-6D0437395A4B}"/>
          </ac:spMkLst>
        </pc:spChg>
        <pc:picChg chg="add del mod">
          <ac:chgData name="Lamm, Gabriel" userId="25e193c6-0b2f-4237-b94d-55b37979dca7" providerId="ADAL" clId="{86B50619-F06D-402C-B70A-D2E08482B5A0}" dt="2023-12-20T04:14:59.834" v="1695" actId="22"/>
          <ac:picMkLst>
            <pc:docMk/>
            <pc:sldMk cId="2851690362" sldId="308"/>
            <ac:picMk id="4" creationId="{706EC50B-26AB-4F2D-3F87-3673329FA37F}"/>
          </ac:picMkLst>
        </pc:picChg>
        <pc:picChg chg="add mod">
          <ac:chgData name="Lamm, Gabriel" userId="25e193c6-0b2f-4237-b94d-55b37979dca7" providerId="ADAL" clId="{86B50619-F06D-402C-B70A-D2E08482B5A0}" dt="2023-12-20T04:15:57.732" v="1715" actId="1076"/>
          <ac:picMkLst>
            <pc:docMk/>
            <pc:sldMk cId="2851690362" sldId="308"/>
            <ac:picMk id="5" creationId="{BE826C2D-2BCE-B00D-EF63-678731352232}"/>
          </ac:picMkLst>
        </pc:picChg>
      </pc:sldChg>
      <pc:sldChg chg="delSp modSp add del mod">
        <pc:chgData name="Lamm, Gabriel" userId="25e193c6-0b2f-4237-b94d-55b37979dca7" providerId="ADAL" clId="{86B50619-F06D-402C-B70A-D2E08482B5A0}" dt="2023-12-20T04:22:07.756" v="1786" actId="47"/>
        <pc:sldMkLst>
          <pc:docMk/>
          <pc:sldMk cId="2601108094" sldId="309"/>
        </pc:sldMkLst>
        <pc:spChg chg="mod">
          <ac:chgData name="Lamm, Gabriel" userId="25e193c6-0b2f-4237-b94d-55b37979dca7" providerId="ADAL" clId="{86B50619-F06D-402C-B70A-D2E08482B5A0}" dt="2023-12-20T04:21:51.270" v="1785" actId="20577"/>
          <ac:spMkLst>
            <pc:docMk/>
            <pc:sldMk cId="2601108094" sldId="309"/>
            <ac:spMk id="2" creationId="{1AAD174E-2C7F-4608-A218-F3EEE02915D9}"/>
          </ac:spMkLst>
        </pc:spChg>
        <pc:spChg chg="del">
          <ac:chgData name="Lamm, Gabriel" userId="25e193c6-0b2f-4237-b94d-55b37979dca7" providerId="ADAL" clId="{86B50619-F06D-402C-B70A-D2E08482B5A0}" dt="2023-12-20T04:20:31.641" v="1740" actId="478"/>
          <ac:spMkLst>
            <pc:docMk/>
            <pc:sldMk cId="2601108094" sldId="309"/>
            <ac:spMk id="7" creationId="{CAF4F095-2985-349A-F5A1-6D0437395A4B}"/>
          </ac:spMkLst>
        </pc:spChg>
      </pc:sldChg>
      <pc:sldChg chg="addSp delSp modSp add mod">
        <pc:chgData name="Lamm, Gabriel" userId="25e193c6-0b2f-4237-b94d-55b37979dca7" providerId="ADAL" clId="{86B50619-F06D-402C-B70A-D2E08482B5A0}" dt="2023-12-21T12:23:37.630" v="2882" actId="20577"/>
        <pc:sldMkLst>
          <pc:docMk/>
          <pc:sldMk cId="1285926735" sldId="310"/>
        </pc:sldMkLst>
        <pc:spChg chg="mod">
          <ac:chgData name="Lamm, Gabriel" userId="25e193c6-0b2f-4237-b94d-55b37979dca7" providerId="ADAL" clId="{86B50619-F06D-402C-B70A-D2E08482B5A0}" dt="2023-12-20T04:22:22.156" v="1816" actId="20577"/>
          <ac:spMkLst>
            <pc:docMk/>
            <pc:sldMk cId="1285926735" sldId="310"/>
            <ac:spMk id="2" creationId="{1AAD174E-2C7F-4608-A218-F3EEE02915D9}"/>
          </ac:spMkLst>
        </pc:spChg>
        <pc:spChg chg="add del mod">
          <ac:chgData name="Lamm, Gabriel" userId="25e193c6-0b2f-4237-b94d-55b37979dca7" providerId="ADAL" clId="{86B50619-F06D-402C-B70A-D2E08482B5A0}" dt="2023-12-20T04:26:04.117" v="2132"/>
          <ac:spMkLst>
            <pc:docMk/>
            <pc:sldMk cId="1285926735" sldId="310"/>
            <ac:spMk id="4" creationId="{B429EF38-7C06-1950-97FA-250164F38FE9}"/>
          </ac:spMkLst>
        </pc:spChg>
        <pc:spChg chg="add del mod">
          <ac:chgData name="Lamm, Gabriel" userId="25e193c6-0b2f-4237-b94d-55b37979dca7" providerId="ADAL" clId="{86B50619-F06D-402C-B70A-D2E08482B5A0}" dt="2023-12-20T04:27:03.216" v="2147" actId="478"/>
          <ac:spMkLst>
            <pc:docMk/>
            <pc:sldMk cId="1285926735" sldId="310"/>
            <ac:spMk id="5" creationId="{8BC524C3-F550-EA60-F85A-5DA66C21375C}"/>
          </ac:spMkLst>
        </pc:spChg>
        <pc:spChg chg="mod">
          <ac:chgData name="Lamm, Gabriel" userId="25e193c6-0b2f-4237-b94d-55b37979dca7" providerId="ADAL" clId="{86B50619-F06D-402C-B70A-D2E08482B5A0}" dt="2023-12-21T12:23:37.630" v="2882" actId="20577"/>
          <ac:spMkLst>
            <pc:docMk/>
            <pc:sldMk cId="1285926735" sldId="310"/>
            <ac:spMk id="7" creationId="{CAF4F095-2985-349A-F5A1-6D0437395A4B}"/>
          </ac:spMkLst>
        </pc:spChg>
        <pc:picChg chg="add del mod">
          <ac:chgData name="Lamm, Gabriel" userId="25e193c6-0b2f-4237-b94d-55b37979dca7" providerId="ADAL" clId="{86B50619-F06D-402C-B70A-D2E08482B5A0}" dt="2023-12-20T04:27:01.706" v="2146" actId="478"/>
          <ac:picMkLst>
            <pc:docMk/>
            <pc:sldMk cId="1285926735" sldId="310"/>
            <ac:picMk id="3" creationId="{91538ACD-E240-CAEA-DB81-39B168CA6B4E}"/>
          </ac:picMkLst>
        </pc:picChg>
        <pc:picChg chg="add mod">
          <ac:chgData name="Lamm, Gabriel" userId="25e193c6-0b2f-4237-b94d-55b37979dca7" providerId="ADAL" clId="{86B50619-F06D-402C-B70A-D2E08482B5A0}" dt="2023-12-20T04:26:57.172" v="2145" actId="1076"/>
          <ac:picMkLst>
            <pc:docMk/>
            <pc:sldMk cId="1285926735" sldId="310"/>
            <ac:picMk id="6" creationId="{4E505BC8-ED09-87A8-6A84-8FCB87D97734}"/>
          </ac:picMkLst>
        </pc:picChg>
        <pc:picChg chg="add mod">
          <ac:chgData name="Lamm, Gabriel" userId="25e193c6-0b2f-4237-b94d-55b37979dca7" providerId="ADAL" clId="{86B50619-F06D-402C-B70A-D2E08482B5A0}" dt="2023-12-20T04:27:11.510" v="2150" actId="1076"/>
          <ac:picMkLst>
            <pc:docMk/>
            <pc:sldMk cId="1285926735" sldId="310"/>
            <ac:picMk id="8" creationId="{3AB6D800-B418-22DD-526F-7F025CFAE147}"/>
          </ac:picMkLst>
        </pc:picChg>
      </pc:sldChg>
      <pc:sldChg chg="modSp new mod">
        <pc:chgData name="Lamm, Gabriel" userId="25e193c6-0b2f-4237-b94d-55b37979dca7" providerId="ADAL" clId="{86B50619-F06D-402C-B70A-D2E08482B5A0}" dt="2023-12-20T04:21:25.874" v="1752" actId="20577"/>
        <pc:sldMkLst>
          <pc:docMk/>
          <pc:sldMk cId="3300689738" sldId="311"/>
        </pc:sldMkLst>
        <pc:spChg chg="mod">
          <ac:chgData name="Lamm, Gabriel" userId="25e193c6-0b2f-4237-b94d-55b37979dca7" providerId="ADAL" clId="{86B50619-F06D-402C-B70A-D2E08482B5A0}" dt="2023-12-20T04:20:46.364" v="1742"/>
          <ac:spMkLst>
            <pc:docMk/>
            <pc:sldMk cId="3300689738" sldId="311"/>
            <ac:spMk id="2" creationId="{89A2C872-6050-75E9-D9D1-C6BBCEA3EC33}"/>
          </ac:spMkLst>
        </pc:spChg>
        <pc:spChg chg="mod">
          <ac:chgData name="Lamm, Gabriel" userId="25e193c6-0b2f-4237-b94d-55b37979dca7" providerId="ADAL" clId="{86B50619-F06D-402C-B70A-D2E08482B5A0}" dt="2023-12-20T04:21:22.790" v="1750" actId="20577"/>
          <ac:spMkLst>
            <pc:docMk/>
            <pc:sldMk cId="3300689738" sldId="311"/>
            <ac:spMk id="3" creationId="{C90F3D8C-449F-6156-0305-DD384B0755E2}"/>
          </ac:spMkLst>
        </pc:spChg>
        <pc:spChg chg="mod">
          <ac:chgData name="Lamm, Gabriel" userId="25e193c6-0b2f-4237-b94d-55b37979dca7" providerId="ADAL" clId="{86B50619-F06D-402C-B70A-D2E08482B5A0}" dt="2023-12-20T04:21:25.874" v="1752" actId="20577"/>
          <ac:spMkLst>
            <pc:docMk/>
            <pc:sldMk cId="3300689738" sldId="311"/>
            <ac:spMk id="4" creationId="{5146F697-24CA-5A2B-0712-25ACECE80BEC}"/>
          </ac:spMkLst>
        </pc:spChg>
      </pc:sldChg>
      <pc:sldChg chg="modSp new mod">
        <pc:chgData name="Lamm, Gabriel" userId="25e193c6-0b2f-4237-b94d-55b37979dca7" providerId="ADAL" clId="{86B50619-F06D-402C-B70A-D2E08482B5A0}" dt="2023-12-21T12:23:54.177" v="2888" actId="20577"/>
        <pc:sldMkLst>
          <pc:docMk/>
          <pc:sldMk cId="907424423" sldId="312"/>
        </pc:sldMkLst>
        <pc:spChg chg="mod">
          <ac:chgData name="Lamm, Gabriel" userId="25e193c6-0b2f-4237-b94d-55b37979dca7" providerId="ADAL" clId="{86B50619-F06D-402C-B70A-D2E08482B5A0}" dt="2023-12-20T04:32:05.998" v="2861" actId="20577"/>
          <ac:spMkLst>
            <pc:docMk/>
            <pc:sldMk cId="907424423" sldId="312"/>
            <ac:spMk id="2" creationId="{A3A57473-2DDA-D9A3-736B-5879F7200F44}"/>
          </ac:spMkLst>
        </pc:spChg>
        <pc:spChg chg="mod">
          <ac:chgData name="Lamm, Gabriel" userId="25e193c6-0b2f-4237-b94d-55b37979dca7" providerId="ADAL" clId="{86B50619-F06D-402C-B70A-D2E08482B5A0}" dt="2023-12-21T12:23:54.177" v="2888" actId="20577"/>
          <ac:spMkLst>
            <pc:docMk/>
            <pc:sldMk cId="907424423" sldId="312"/>
            <ac:spMk id="3" creationId="{420AAF23-2A5A-FCBB-14AD-2A2D0C23F2DE}"/>
          </ac:spMkLst>
        </pc:spChg>
      </pc:sldChg>
      <pc:sldChg chg="modSp new mod">
        <pc:chgData name="Lamm, Gabriel" userId="25e193c6-0b2f-4237-b94d-55b37979dca7" providerId="ADAL" clId="{86B50619-F06D-402C-B70A-D2E08482B5A0}" dt="2023-12-20T04:31:52.886" v="2847" actId="20577"/>
        <pc:sldMkLst>
          <pc:docMk/>
          <pc:sldMk cId="2263047488" sldId="313"/>
        </pc:sldMkLst>
        <pc:spChg chg="mod">
          <ac:chgData name="Lamm, Gabriel" userId="25e193c6-0b2f-4237-b94d-55b37979dca7" providerId="ADAL" clId="{86B50619-F06D-402C-B70A-D2E08482B5A0}" dt="2023-12-20T04:27:51.910" v="2185" actId="20577"/>
          <ac:spMkLst>
            <pc:docMk/>
            <pc:sldMk cId="2263047488" sldId="313"/>
            <ac:spMk id="2" creationId="{BF735E05-25A5-2BD5-32E2-9479DB84FBA5}"/>
          </ac:spMkLst>
        </pc:spChg>
        <pc:spChg chg="mod">
          <ac:chgData name="Lamm, Gabriel" userId="25e193c6-0b2f-4237-b94d-55b37979dca7" providerId="ADAL" clId="{86B50619-F06D-402C-B70A-D2E08482B5A0}" dt="2023-12-20T04:30:01.198" v="2470" actId="20577"/>
          <ac:spMkLst>
            <pc:docMk/>
            <pc:sldMk cId="2263047488" sldId="313"/>
            <ac:spMk id="3" creationId="{F15A2478-8E2E-58C4-5D1C-F3829E9E3D92}"/>
          </ac:spMkLst>
        </pc:spChg>
        <pc:spChg chg="mod">
          <ac:chgData name="Lamm, Gabriel" userId="25e193c6-0b2f-4237-b94d-55b37979dca7" providerId="ADAL" clId="{86B50619-F06D-402C-B70A-D2E08482B5A0}" dt="2023-12-20T04:31:52.886" v="2847" actId="20577"/>
          <ac:spMkLst>
            <pc:docMk/>
            <pc:sldMk cId="2263047488" sldId="313"/>
            <ac:spMk id="4" creationId="{24D2194D-9EEC-F5AF-3070-3163E29C3276}"/>
          </ac:spMkLst>
        </pc:spChg>
      </pc:sldChg>
    </pc:docChg>
  </pc:docChgLst>
  <pc:docChgLst>
    <pc:chgData name="Stitt, Rachel" userId="S::rachel.stitt@sluhn.org::41bf3fd3-074f-4d76-9bf5-3c472856d615" providerId="AD" clId="Web-{EDD7BDB5-1764-4453-BDB5-D161CB08810D}"/>
    <pc:docChg chg="addSld">
      <pc:chgData name="Stitt, Rachel" userId="S::rachel.stitt@sluhn.org::41bf3fd3-074f-4d76-9bf5-3c472856d615" providerId="AD" clId="Web-{EDD7BDB5-1764-4453-BDB5-D161CB08810D}" dt="2020-11-24T20:06:38.695" v="0"/>
      <pc:docMkLst>
        <pc:docMk/>
      </pc:docMkLst>
      <pc:sldChg chg="new">
        <pc:chgData name="Stitt, Rachel" userId="S::rachel.stitt@sluhn.org::41bf3fd3-074f-4d76-9bf5-3c472856d615" providerId="AD" clId="Web-{EDD7BDB5-1764-4453-BDB5-D161CB08810D}" dt="2020-11-24T20:06:38.695" v="0"/>
        <pc:sldMkLst>
          <pc:docMk/>
          <pc:sldMk cId="2587489985" sldId="258"/>
        </pc:sldMkLst>
      </pc:sldChg>
    </pc:docChg>
  </pc:docChgLst>
  <pc:docChgLst>
    <pc:chgData name="Lamm, Gabriel" userId="25e193c6-0b2f-4237-b94d-55b37979dca7" providerId="ADAL" clId="{5B3B9AE8-B21B-4EF1-BA45-68BB886C1C84}"/>
    <pc:docChg chg="undo custSel addSld delSld modSld">
      <pc:chgData name="Lamm, Gabriel" userId="25e193c6-0b2f-4237-b94d-55b37979dca7" providerId="ADAL" clId="{5B3B9AE8-B21B-4EF1-BA45-68BB886C1C84}" dt="2024-03-01T17:14:16.922" v="134" actId="478"/>
      <pc:docMkLst>
        <pc:docMk/>
      </pc:docMkLst>
      <pc:sldChg chg="addSp modSp mod">
        <pc:chgData name="Lamm, Gabriel" userId="25e193c6-0b2f-4237-b94d-55b37979dca7" providerId="ADAL" clId="{5B3B9AE8-B21B-4EF1-BA45-68BB886C1C84}" dt="2024-03-01T16:11:39.041" v="49" actId="1076"/>
        <pc:sldMkLst>
          <pc:docMk/>
          <pc:sldMk cId="1969673092" sldId="257"/>
        </pc:sldMkLst>
        <pc:picChg chg="add mod">
          <ac:chgData name="Lamm, Gabriel" userId="25e193c6-0b2f-4237-b94d-55b37979dca7" providerId="ADAL" clId="{5B3B9AE8-B21B-4EF1-BA45-68BB886C1C84}" dt="2024-03-01T16:11:39.041" v="49" actId="1076"/>
          <ac:picMkLst>
            <pc:docMk/>
            <pc:sldMk cId="1969673092" sldId="257"/>
            <ac:picMk id="5" creationId="{1A1DB715-984E-8739-8AA3-5A9C35219A5D}"/>
          </ac:picMkLst>
        </pc:picChg>
      </pc:sldChg>
      <pc:sldChg chg="modSp add mod">
        <pc:chgData name="Lamm, Gabriel" userId="25e193c6-0b2f-4237-b94d-55b37979dca7" providerId="ADAL" clId="{5B3B9AE8-B21B-4EF1-BA45-68BB886C1C84}" dt="2024-03-01T17:13:55.119" v="130" actId="2711"/>
        <pc:sldMkLst>
          <pc:docMk/>
          <pc:sldMk cId="4152239800" sldId="258"/>
        </pc:sldMkLst>
        <pc:spChg chg="mod">
          <ac:chgData name="Lamm, Gabriel" userId="25e193c6-0b2f-4237-b94d-55b37979dca7" providerId="ADAL" clId="{5B3B9AE8-B21B-4EF1-BA45-68BB886C1C84}" dt="2024-03-01T17:13:55.119" v="130" actId="2711"/>
          <ac:spMkLst>
            <pc:docMk/>
            <pc:sldMk cId="4152239800" sldId="258"/>
            <ac:spMk id="2" creationId="{00000000-0000-0000-0000-000000000000}"/>
          </ac:spMkLst>
        </pc:spChg>
        <pc:spChg chg="mod">
          <ac:chgData name="Lamm, Gabriel" userId="25e193c6-0b2f-4237-b94d-55b37979dca7" providerId="ADAL" clId="{5B3B9AE8-B21B-4EF1-BA45-68BB886C1C84}" dt="2024-03-01T17:13:14.929" v="124" actId="948"/>
          <ac:spMkLst>
            <pc:docMk/>
            <pc:sldMk cId="4152239800" sldId="258"/>
            <ac:spMk id="3" creationId="{00000000-0000-0000-0000-000000000000}"/>
          </ac:spMkLst>
        </pc:spChg>
      </pc:sldChg>
      <pc:sldChg chg="delSp modSp add mod">
        <pc:chgData name="Lamm, Gabriel" userId="25e193c6-0b2f-4237-b94d-55b37979dca7" providerId="ADAL" clId="{5B3B9AE8-B21B-4EF1-BA45-68BB886C1C84}" dt="2024-03-01T17:14:16.922" v="134" actId="478"/>
        <pc:sldMkLst>
          <pc:docMk/>
          <pc:sldMk cId="2822806283" sldId="260"/>
        </pc:sldMkLst>
        <pc:spChg chg="mod">
          <ac:chgData name="Lamm, Gabriel" userId="25e193c6-0b2f-4237-b94d-55b37979dca7" providerId="ADAL" clId="{5B3B9AE8-B21B-4EF1-BA45-68BB886C1C84}" dt="2024-03-01T17:13:38.661" v="128" actId="2711"/>
          <ac:spMkLst>
            <pc:docMk/>
            <pc:sldMk cId="2822806283" sldId="260"/>
            <ac:spMk id="5122" creationId="{00000000-0000-0000-0000-000000000000}"/>
          </ac:spMkLst>
        </pc:spChg>
        <pc:spChg chg="mod">
          <ac:chgData name="Lamm, Gabriel" userId="25e193c6-0b2f-4237-b94d-55b37979dca7" providerId="ADAL" clId="{5B3B9AE8-B21B-4EF1-BA45-68BB886C1C84}" dt="2024-03-01T17:13:33.035" v="127" actId="948"/>
          <ac:spMkLst>
            <pc:docMk/>
            <pc:sldMk cId="2822806283" sldId="260"/>
            <ac:spMk id="5123" creationId="{00000000-0000-0000-0000-000000000000}"/>
          </ac:spMkLst>
        </pc:spChg>
        <pc:spChg chg="del mod">
          <ac:chgData name="Lamm, Gabriel" userId="25e193c6-0b2f-4237-b94d-55b37979dca7" providerId="ADAL" clId="{5B3B9AE8-B21B-4EF1-BA45-68BB886C1C84}" dt="2024-03-01T17:14:16.922" v="134" actId="478"/>
          <ac:spMkLst>
            <pc:docMk/>
            <pc:sldMk cId="2822806283" sldId="260"/>
            <ac:spMk id="5124" creationId="{00000000-0000-0000-0000-000000000000}"/>
          </ac:spMkLst>
        </pc:spChg>
      </pc:sldChg>
      <pc:sldChg chg="delSp modSp add mod">
        <pc:chgData name="Lamm, Gabriel" userId="25e193c6-0b2f-4237-b94d-55b37979dca7" providerId="ADAL" clId="{5B3B9AE8-B21B-4EF1-BA45-68BB886C1C84}" dt="2024-03-01T17:14:12.025" v="132" actId="478"/>
        <pc:sldMkLst>
          <pc:docMk/>
          <pc:sldMk cId="3987522089" sldId="262"/>
        </pc:sldMkLst>
        <pc:spChg chg="del mod">
          <ac:chgData name="Lamm, Gabriel" userId="25e193c6-0b2f-4237-b94d-55b37979dca7" providerId="ADAL" clId="{5B3B9AE8-B21B-4EF1-BA45-68BB886C1C84}" dt="2024-03-01T17:14:12.025" v="132" actId="478"/>
          <ac:spMkLst>
            <pc:docMk/>
            <pc:sldMk cId="3987522089" sldId="262"/>
            <ac:spMk id="4" creationId="{00000000-0000-0000-0000-000000000000}"/>
          </ac:spMkLst>
        </pc:spChg>
        <pc:spChg chg="mod">
          <ac:chgData name="Lamm, Gabriel" userId="25e193c6-0b2f-4237-b94d-55b37979dca7" providerId="ADAL" clId="{5B3B9AE8-B21B-4EF1-BA45-68BB886C1C84}" dt="2024-03-01T17:12:18.866" v="121" actId="20577"/>
          <ac:spMkLst>
            <pc:docMk/>
            <pc:sldMk cId="3987522089" sldId="262"/>
            <ac:spMk id="5" creationId="{00000000-0000-0000-0000-000000000000}"/>
          </ac:spMkLst>
        </pc:spChg>
        <pc:spChg chg="mod">
          <ac:chgData name="Lamm, Gabriel" userId="25e193c6-0b2f-4237-b94d-55b37979dca7" providerId="ADAL" clId="{5B3B9AE8-B21B-4EF1-BA45-68BB886C1C84}" dt="2024-03-01T17:13:44.194" v="129" actId="2711"/>
          <ac:spMkLst>
            <pc:docMk/>
            <pc:sldMk cId="3987522089" sldId="262"/>
            <ac:spMk id="6" creationId="{00000000-0000-0000-0000-000000000000}"/>
          </ac:spMkLst>
        </pc:spChg>
      </pc:sldChg>
      <pc:sldChg chg="addSp modSp del mod">
        <pc:chgData name="Lamm, Gabriel" userId="25e193c6-0b2f-4237-b94d-55b37979dca7" providerId="ADAL" clId="{5B3B9AE8-B21B-4EF1-BA45-68BB886C1C84}" dt="2024-03-01T17:10:05.733" v="51" actId="47"/>
        <pc:sldMkLst>
          <pc:docMk/>
          <pc:sldMk cId="3468659585" sldId="270"/>
        </pc:sldMkLst>
        <pc:picChg chg="add mod">
          <ac:chgData name="Lamm, Gabriel" userId="25e193c6-0b2f-4237-b94d-55b37979dca7" providerId="ADAL" clId="{5B3B9AE8-B21B-4EF1-BA45-68BB886C1C84}" dt="2024-03-01T16:08:14.789" v="3" actId="14100"/>
          <ac:picMkLst>
            <pc:docMk/>
            <pc:sldMk cId="3468659585" sldId="270"/>
            <ac:picMk id="5" creationId="{BFAD7E68-08E3-9A3A-BE03-A7D7671E9BF0}"/>
          </ac:picMkLst>
        </pc:picChg>
      </pc:sldChg>
      <pc:sldChg chg="addSp modSp">
        <pc:chgData name="Lamm, Gabriel" userId="25e193c6-0b2f-4237-b94d-55b37979dca7" providerId="ADAL" clId="{5B3B9AE8-B21B-4EF1-BA45-68BB886C1C84}" dt="2024-03-01T16:10:48.684" v="42"/>
        <pc:sldMkLst>
          <pc:docMk/>
          <pc:sldMk cId="837918300" sldId="293"/>
        </pc:sldMkLst>
        <pc:picChg chg="add mod">
          <ac:chgData name="Lamm, Gabriel" userId="25e193c6-0b2f-4237-b94d-55b37979dca7" providerId="ADAL" clId="{5B3B9AE8-B21B-4EF1-BA45-68BB886C1C84}" dt="2024-03-01T16:10:48.684" v="42"/>
          <ac:picMkLst>
            <pc:docMk/>
            <pc:sldMk cId="837918300" sldId="293"/>
            <ac:picMk id="3" creationId="{09D21117-8B73-1FDC-BF43-3A6D03CE85A5}"/>
          </ac:picMkLst>
        </pc:picChg>
      </pc:sldChg>
      <pc:sldChg chg="addSp delSp modSp mod">
        <pc:chgData name="Lamm, Gabriel" userId="25e193c6-0b2f-4237-b94d-55b37979dca7" providerId="ADAL" clId="{5B3B9AE8-B21B-4EF1-BA45-68BB886C1C84}" dt="2024-03-01T16:08:30.863" v="7"/>
        <pc:sldMkLst>
          <pc:docMk/>
          <pc:sldMk cId="907424423" sldId="312"/>
        </pc:sldMkLst>
        <pc:picChg chg="add del mod">
          <ac:chgData name="Lamm, Gabriel" userId="25e193c6-0b2f-4237-b94d-55b37979dca7" providerId="ADAL" clId="{5B3B9AE8-B21B-4EF1-BA45-68BB886C1C84}" dt="2024-03-01T16:08:24.257" v="6" actId="478"/>
          <ac:picMkLst>
            <pc:docMk/>
            <pc:sldMk cId="907424423" sldId="312"/>
            <ac:picMk id="5" creationId="{2C034DA3-40E0-4861-D494-0E7765534CCC}"/>
          </ac:picMkLst>
        </pc:picChg>
        <pc:picChg chg="add mod">
          <ac:chgData name="Lamm, Gabriel" userId="25e193c6-0b2f-4237-b94d-55b37979dca7" providerId="ADAL" clId="{5B3B9AE8-B21B-4EF1-BA45-68BB886C1C84}" dt="2024-03-01T16:08:30.863" v="7"/>
          <ac:picMkLst>
            <pc:docMk/>
            <pc:sldMk cId="907424423" sldId="312"/>
            <ac:picMk id="6" creationId="{9DD9E3E3-7DA9-0A16-AC7D-19C54239CA59}"/>
          </ac:picMkLst>
        </pc:picChg>
      </pc:sldChg>
      <pc:sldChg chg="addSp modSp">
        <pc:chgData name="Lamm, Gabriel" userId="25e193c6-0b2f-4237-b94d-55b37979dca7" providerId="ADAL" clId="{5B3B9AE8-B21B-4EF1-BA45-68BB886C1C84}" dt="2024-03-01T16:08:37.354" v="11"/>
        <pc:sldMkLst>
          <pc:docMk/>
          <pc:sldMk cId="961582228" sldId="313"/>
        </pc:sldMkLst>
        <pc:picChg chg="add mod">
          <ac:chgData name="Lamm, Gabriel" userId="25e193c6-0b2f-4237-b94d-55b37979dca7" providerId="ADAL" clId="{5B3B9AE8-B21B-4EF1-BA45-68BB886C1C84}" dt="2024-03-01T16:08:37.354" v="11"/>
          <ac:picMkLst>
            <pc:docMk/>
            <pc:sldMk cId="961582228" sldId="313"/>
            <ac:picMk id="4" creationId="{BFA8CE07-FF4E-4A47-6D90-7D9A876026EE}"/>
          </ac:picMkLst>
        </pc:picChg>
      </pc:sldChg>
      <pc:sldChg chg="addSp modSp">
        <pc:chgData name="Lamm, Gabriel" userId="25e193c6-0b2f-4237-b94d-55b37979dca7" providerId="ADAL" clId="{5B3B9AE8-B21B-4EF1-BA45-68BB886C1C84}" dt="2024-03-01T16:10:44.375" v="41"/>
        <pc:sldMkLst>
          <pc:docMk/>
          <pc:sldMk cId="2391783635" sldId="314"/>
        </pc:sldMkLst>
        <pc:picChg chg="add mod">
          <ac:chgData name="Lamm, Gabriel" userId="25e193c6-0b2f-4237-b94d-55b37979dca7" providerId="ADAL" clId="{5B3B9AE8-B21B-4EF1-BA45-68BB886C1C84}" dt="2024-03-01T16:10:44.375" v="41"/>
          <ac:picMkLst>
            <pc:docMk/>
            <pc:sldMk cId="2391783635" sldId="314"/>
            <ac:picMk id="4" creationId="{8EA280DB-8CBE-16FD-D0CE-09432CA9A6F9}"/>
          </ac:picMkLst>
        </pc:picChg>
      </pc:sldChg>
      <pc:sldChg chg="addSp modSp mod">
        <pc:chgData name="Lamm, Gabriel" userId="25e193c6-0b2f-4237-b94d-55b37979dca7" providerId="ADAL" clId="{5B3B9AE8-B21B-4EF1-BA45-68BB886C1C84}" dt="2024-03-01T16:08:47.513" v="13" actId="1076"/>
        <pc:sldMkLst>
          <pc:docMk/>
          <pc:sldMk cId="566291250" sldId="315"/>
        </pc:sldMkLst>
        <pc:picChg chg="add mod">
          <ac:chgData name="Lamm, Gabriel" userId="25e193c6-0b2f-4237-b94d-55b37979dca7" providerId="ADAL" clId="{5B3B9AE8-B21B-4EF1-BA45-68BB886C1C84}" dt="2024-03-01T16:08:42.542" v="12"/>
          <ac:picMkLst>
            <pc:docMk/>
            <pc:sldMk cId="566291250" sldId="315"/>
            <ac:picMk id="4" creationId="{C6078F21-FDAA-02F3-79D9-2861F84204FE}"/>
          </ac:picMkLst>
        </pc:picChg>
        <pc:picChg chg="mod">
          <ac:chgData name="Lamm, Gabriel" userId="25e193c6-0b2f-4237-b94d-55b37979dca7" providerId="ADAL" clId="{5B3B9AE8-B21B-4EF1-BA45-68BB886C1C84}" dt="2024-03-01T16:08:47.513" v="13" actId="1076"/>
          <ac:picMkLst>
            <pc:docMk/>
            <pc:sldMk cId="566291250" sldId="315"/>
            <ac:picMk id="5" creationId="{B9713B12-89FF-54FC-3FBD-0D131E7DE18F}"/>
          </ac:picMkLst>
        </pc:picChg>
      </pc:sldChg>
      <pc:sldChg chg="addSp modSp mod">
        <pc:chgData name="Lamm, Gabriel" userId="25e193c6-0b2f-4237-b94d-55b37979dca7" providerId="ADAL" clId="{5B3B9AE8-B21B-4EF1-BA45-68BB886C1C84}" dt="2024-03-01T16:09:01.365" v="15" actId="166"/>
        <pc:sldMkLst>
          <pc:docMk/>
          <pc:sldMk cId="3578333628" sldId="316"/>
        </pc:sldMkLst>
        <pc:picChg chg="add mod">
          <ac:chgData name="Lamm, Gabriel" userId="25e193c6-0b2f-4237-b94d-55b37979dca7" providerId="ADAL" clId="{5B3B9AE8-B21B-4EF1-BA45-68BB886C1C84}" dt="2024-03-01T16:08:56.708" v="14"/>
          <ac:picMkLst>
            <pc:docMk/>
            <pc:sldMk cId="3578333628" sldId="316"/>
            <ac:picMk id="3" creationId="{BF2EA4EF-0A03-603B-655C-8249D7CFD466}"/>
          </ac:picMkLst>
        </pc:picChg>
        <pc:picChg chg="ord">
          <ac:chgData name="Lamm, Gabriel" userId="25e193c6-0b2f-4237-b94d-55b37979dca7" providerId="ADAL" clId="{5B3B9AE8-B21B-4EF1-BA45-68BB886C1C84}" dt="2024-03-01T16:09:01.365" v="15" actId="166"/>
          <ac:picMkLst>
            <pc:docMk/>
            <pc:sldMk cId="3578333628" sldId="316"/>
            <ac:picMk id="12" creationId="{279F53D8-483C-0CDB-025A-9EA5543E105B}"/>
          </ac:picMkLst>
        </pc:picChg>
      </pc:sldChg>
      <pc:sldChg chg="addSp modSp">
        <pc:chgData name="Lamm, Gabriel" userId="25e193c6-0b2f-4237-b94d-55b37979dca7" providerId="ADAL" clId="{5B3B9AE8-B21B-4EF1-BA45-68BB886C1C84}" dt="2024-03-01T16:09:11.269" v="18"/>
        <pc:sldMkLst>
          <pc:docMk/>
          <pc:sldMk cId="3560716890" sldId="317"/>
        </pc:sldMkLst>
        <pc:picChg chg="add mod">
          <ac:chgData name="Lamm, Gabriel" userId="25e193c6-0b2f-4237-b94d-55b37979dca7" providerId="ADAL" clId="{5B3B9AE8-B21B-4EF1-BA45-68BB886C1C84}" dt="2024-03-01T16:09:11.269" v="18"/>
          <ac:picMkLst>
            <pc:docMk/>
            <pc:sldMk cId="3560716890" sldId="317"/>
            <ac:picMk id="4" creationId="{60E34A4C-C4AE-01F6-B31A-4FC68CB15863}"/>
          </ac:picMkLst>
        </pc:picChg>
      </pc:sldChg>
      <pc:sldChg chg="addSp modSp">
        <pc:chgData name="Lamm, Gabriel" userId="25e193c6-0b2f-4237-b94d-55b37979dca7" providerId="ADAL" clId="{5B3B9AE8-B21B-4EF1-BA45-68BB886C1C84}" dt="2024-03-01T16:09:37.002" v="21"/>
        <pc:sldMkLst>
          <pc:docMk/>
          <pc:sldMk cId="3599234089" sldId="318"/>
        </pc:sldMkLst>
        <pc:picChg chg="add mod">
          <ac:chgData name="Lamm, Gabriel" userId="25e193c6-0b2f-4237-b94d-55b37979dca7" providerId="ADAL" clId="{5B3B9AE8-B21B-4EF1-BA45-68BB886C1C84}" dt="2024-03-01T16:09:37.002" v="21"/>
          <ac:picMkLst>
            <pc:docMk/>
            <pc:sldMk cId="3599234089" sldId="318"/>
            <ac:picMk id="4" creationId="{F1F413A7-4352-9472-0BC5-65F9DD1072E4}"/>
          </ac:picMkLst>
        </pc:picChg>
      </pc:sldChg>
      <pc:sldChg chg="addSp modSp">
        <pc:chgData name="Lamm, Gabriel" userId="25e193c6-0b2f-4237-b94d-55b37979dca7" providerId="ADAL" clId="{5B3B9AE8-B21B-4EF1-BA45-68BB886C1C84}" dt="2024-03-01T16:09:40.026" v="22"/>
        <pc:sldMkLst>
          <pc:docMk/>
          <pc:sldMk cId="4069566100" sldId="319"/>
        </pc:sldMkLst>
        <pc:picChg chg="add mod">
          <ac:chgData name="Lamm, Gabriel" userId="25e193c6-0b2f-4237-b94d-55b37979dca7" providerId="ADAL" clId="{5B3B9AE8-B21B-4EF1-BA45-68BB886C1C84}" dt="2024-03-01T16:09:40.026" v="22"/>
          <ac:picMkLst>
            <pc:docMk/>
            <pc:sldMk cId="4069566100" sldId="319"/>
            <ac:picMk id="3" creationId="{CB46E0B0-8EE2-F5E4-7236-161E27D5445B}"/>
          </ac:picMkLst>
        </pc:picChg>
      </pc:sldChg>
      <pc:sldChg chg="addSp modSp">
        <pc:chgData name="Lamm, Gabriel" userId="25e193c6-0b2f-4237-b94d-55b37979dca7" providerId="ADAL" clId="{5B3B9AE8-B21B-4EF1-BA45-68BB886C1C84}" dt="2024-03-01T16:09:50.892" v="26"/>
        <pc:sldMkLst>
          <pc:docMk/>
          <pc:sldMk cId="3695475840" sldId="320"/>
        </pc:sldMkLst>
        <pc:picChg chg="add mod">
          <ac:chgData name="Lamm, Gabriel" userId="25e193c6-0b2f-4237-b94d-55b37979dca7" providerId="ADAL" clId="{5B3B9AE8-B21B-4EF1-BA45-68BB886C1C84}" dt="2024-03-01T16:09:50.892" v="26"/>
          <ac:picMkLst>
            <pc:docMk/>
            <pc:sldMk cId="3695475840" sldId="320"/>
            <ac:picMk id="3" creationId="{DDB07873-3F72-ABE2-F2A3-EA5D7AFFA471}"/>
          </ac:picMkLst>
        </pc:picChg>
      </pc:sldChg>
      <pc:sldChg chg="addSp modSp mod">
        <pc:chgData name="Lamm, Gabriel" userId="25e193c6-0b2f-4237-b94d-55b37979dca7" providerId="ADAL" clId="{5B3B9AE8-B21B-4EF1-BA45-68BB886C1C84}" dt="2024-03-01T16:10:37.406" v="38" actId="1035"/>
        <pc:sldMkLst>
          <pc:docMk/>
          <pc:sldMk cId="444008439" sldId="321"/>
        </pc:sldMkLst>
        <pc:picChg chg="add mod">
          <ac:chgData name="Lamm, Gabriel" userId="25e193c6-0b2f-4237-b94d-55b37979dca7" providerId="ADAL" clId="{5B3B9AE8-B21B-4EF1-BA45-68BB886C1C84}" dt="2024-03-01T16:10:37.406" v="38" actId="1035"/>
          <ac:picMkLst>
            <pc:docMk/>
            <pc:sldMk cId="444008439" sldId="321"/>
            <ac:picMk id="4" creationId="{A02A1DBA-E381-E3DD-FC16-3ABA65770BD3}"/>
          </ac:picMkLst>
        </pc:picChg>
      </pc:sldChg>
      <pc:sldChg chg="addSp modSp">
        <pc:chgData name="Lamm, Gabriel" userId="25e193c6-0b2f-4237-b94d-55b37979dca7" providerId="ADAL" clId="{5B3B9AE8-B21B-4EF1-BA45-68BB886C1C84}" dt="2024-03-01T16:10:18.496" v="33"/>
        <pc:sldMkLst>
          <pc:docMk/>
          <pc:sldMk cId="3294980997" sldId="323"/>
        </pc:sldMkLst>
        <pc:picChg chg="add mod">
          <ac:chgData name="Lamm, Gabriel" userId="25e193c6-0b2f-4237-b94d-55b37979dca7" providerId="ADAL" clId="{5B3B9AE8-B21B-4EF1-BA45-68BB886C1C84}" dt="2024-03-01T16:10:18.496" v="33"/>
          <ac:picMkLst>
            <pc:docMk/>
            <pc:sldMk cId="3294980997" sldId="323"/>
            <ac:picMk id="3" creationId="{28829EAA-0E61-8F34-69AE-FF92780A7FBA}"/>
          </ac:picMkLst>
        </pc:picChg>
      </pc:sldChg>
      <pc:sldChg chg="addSp modSp">
        <pc:chgData name="Lamm, Gabriel" userId="25e193c6-0b2f-4237-b94d-55b37979dca7" providerId="ADAL" clId="{5B3B9AE8-B21B-4EF1-BA45-68BB886C1C84}" dt="2024-03-01T16:10:39.264" v="39"/>
        <pc:sldMkLst>
          <pc:docMk/>
          <pc:sldMk cId="4119068693" sldId="324"/>
        </pc:sldMkLst>
        <pc:picChg chg="add mod">
          <ac:chgData name="Lamm, Gabriel" userId="25e193c6-0b2f-4237-b94d-55b37979dca7" providerId="ADAL" clId="{5B3B9AE8-B21B-4EF1-BA45-68BB886C1C84}" dt="2024-03-01T16:10:39.264" v="39"/>
          <ac:picMkLst>
            <pc:docMk/>
            <pc:sldMk cId="4119068693" sldId="324"/>
            <ac:picMk id="4" creationId="{47E944F3-0FF8-E622-0CDA-5B314E0DE2BC}"/>
          </ac:picMkLst>
        </pc:picChg>
      </pc:sldChg>
      <pc:sldChg chg="addSp modSp">
        <pc:chgData name="Lamm, Gabriel" userId="25e193c6-0b2f-4237-b94d-55b37979dca7" providerId="ADAL" clId="{5B3B9AE8-B21B-4EF1-BA45-68BB886C1C84}" dt="2024-03-01T16:10:41.920" v="40"/>
        <pc:sldMkLst>
          <pc:docMk/>
          <pc:sldMk cId="1166497952" sldId="325"/>
        </pc:sldMkLst>
        <pc:picChg chg="add mod">
          <ac:chgData name="Lamm, Gabriel" userId="25e193c6-0b2f-4237-b94d-55b37979dca7" providerId="ADAL" clId="{5B3B9AE8-B21B-4EF1-BA45-68BB886C1C84}" dt="2024-03-01T16:10:41.920" v="40"/>
          <ac:picMkLst>
            <pc:docMk/>
            <pc:sldMk cId="1166497952" sldId="325"/>
            <ac:picMk id="3" creationId="{08A853A7-00FD-D181-817C-D45ED76FE6F1}"/>
          </ac:picMkLst>
        </pc:picChg>
      </pc:sldChg>
      <pc:sldChg chg="addSp modSp mod">
        <pc:chgData name="Lamm, Gabriel" userId="25e193c6-0b2f-4237-b94d-55b37979dca7" providerId="ADAL" clId="{5B3B9AE8-B21B-4EF1-BA45-68BB886C1C84}" dt="2024-03-01T16:08:35.273" v="10" actId="1035"/>
        <pc:sldMkLst>
          <pc:docMk/>
          <pc:sldMk cId="3773175942" sldId="326"/>
        </pc:sldMkLst>
        <pc:picChg chg="add mod">
          <ac:chgData name="Lamm, Gabriel" userId="25e193c6-0b2f-4237-b94d-55b37979dca7" providerId="ADAL" clId="{5B3B9AE8-B21B-4EF1-BA45-68BB886C1C84}" dt="2024-03-01T16:08:35.273" v="10" actId="1035"/>
          <ac:picMkLst>
            <pc:docMk/>
            <pc:sldMk cId="3773175942" sldId="326"/>
            <ac:picMk id="4" creationId="{35914051-EBD5-3AA5-991C-596A3F16E4F0}"/>
          </ac:picMkLst>
        </pc:picChg>
      </pc:sldChg>
      <pc:sldChg chg="addSp modSp mod">
        <pc:chgData name="Lamm, Gabriel" userId="25e193c6-0b2f-4237-b94d-55b37979dca7" providerId="ADAL" clId="{5B3B9AE8-B21B-4EF1-BA45-68BB886C1C84}" dt="2024-03-01T16:09:28.235" v="20" actId="166"/>
        <pc:sldMkLst>
          <pc:docMk/>
          <pc:sldMk cId="444799230" sldId="327"/>
        </pc:sldMkLst>
        <pc:picChg chg="add mod">
          <ac:chgData name="Lamm, Gabriel" userId="25e193c6-0b2f-4237-b94d-55b37979dca7" providerId="ADAL" clId="{5B3B9AE8-B21B-4EF1-BA45-68BB886C1C84}" dt="2024-03-01T16:09:23.682" v="19"/>
          <ac:picMkLst>
            <pc:docMk/>
            <pc:sldMk cId="444799230" sldId="327"/>
            <ac:picMk id="3" creationId="{926F44FA-5A1F-3DAF-DF86-910BED553FC4}"/>
          </ac:picMkLst>
        </pc:picChg>
        <pc:picChg chg="ord">
          <ac:chgData name="Lamm, Gabriel" userId="25e193c6-0b2f-4237-b94d-55b37979dca7" providerId="ADAL" clId="{5B3B9AE8-B21B-4EF1-BA45-68BB886C1C84}" dt="2024-03-01T16:09:28.235" v="20" actId="166"/>
          <ac:picMkLst>
            <pc:docMk/>
            <pc:sldMk cId="444799230" sldId="327"/>
            <ac:picMk id="35" creationId="{70ECF1B5-5814-8468-5A54-B7D9FADFE067}"/>
          </ac:picMkLst>
        </pc:picChg>
      </pc:sldChg>
      <pc:sldChg chg="addSp modSp">
        <pc:chgData name="Lamm, Gabriel" userId="25e193c6-0b2f-4237-b94d-55b37979dca7" providerId="ADAL" clId="{5B3B9AE8-B21B-4EF1-BA45-68BB886C1C84}" dt="2024-03-01T16:09:04.963" v="16"/>
        <pc:sldMkLst>
          <pc:docMk/>
          <pc:sldMk cId="3484770708" sldId="337"/>
        </pc:sldMkLst>
        <pc:picChg chg="add mod">
          <ac:chgData name="Lamm, Gabriel" userId="25e193c6-0b2f-4237-b94d-55b37979dca7" providerId="ADAL" clId="{5B3B9AE8-B21B-4EF1-BA45-68BB886C1C84}" dt="2024-03-01T16:09:04.963" v="16"/>
          <ac:picMkLst>
            <pc:docMk/>
            <pc:sldMk cId="3484770708" sldId="337"/>
            <ac:picMk id="3" creationId="{33D1C0C9-1C44-D1EF-EA1D-E85DCCA6A8E0}"/>
          </ac:picMkLst>
        </pc:picChg>
      </pc:sldChg>
      <pc:sldChg chg="addSp modSp">
        <pc:chgData name="Lamm, Gabriel" userId="25e193c6-0b2f-4237-b94d-55b37979dca7" providerId="ADAL" clId="{5B3B9AE8-B21B-4EF1-BA45-68BB886C1C84}" dt="2024-03-01T16:09:08.501" v="17"/>
        <pc:sldMkLst>
          <pc:docMk/>
          <pc:sldMk cId="3502778425" sldId="338"/>
        </pc:sldMkLst>
        <pc:picChg chg="add mod">
          <ac:chgData name="Lamm, Gabriel" userId="25e193c6-0b2f-4237-b94d-55b37979dca7" providerId="ADAL" clId="{5B3B9AE8-B21B-4EF1-BA45-68BB886C1C84}" dt="2024-03-01T16:09:08.501" v="17"/>
          <ac:picMkLst>
            <pc:docMk/>
            <pc:sldMk cId="3502778425" sldId="338"/>
            <ac:picMk id="3" creationId="{81179C47-3741-19E6-CDDE-3B31DD59B0AB}"/>
          </ac:picMkLst>
        </pc:picChg>
      </pc:sldChg>
      <pc:sldChg chg="addSp modSp">
        <pc:chgData name="Lamm, Gabriel" userId="25e193c6-0b2f-4237-b94d-55b37979dca7" providerId="ADAL" clId="{5B3B9AE8-B21B-4EF1-BA45-68BB886C1C84}" dt="2024-03-01T16:09:48.717" v="25"/>
        <pc:sldMkLst>
          <pc:docMk/>
          <pc:sldMk cId="2202999510" sldId="339"/>
        </pc:sldMkLst>
        <pc:picChg chg="add mod">
          <ac:chgData name="Lamm, Gabriel" userId="25e193c6-0b2f-4237-b94d-55b37979dca7" providerId="ADAL" clId="{5B3B9AE8-B21B-4EF1-BA45-68BB886C1C84}" dt="2024-03-01T16:09:48.717" v="25"/>
          <ac:picMkLst>
            <pc:docMk/>
            <pc:sldMk cId="2202999510" sldId="339"/>
            <ac:picMk id="4" creationId="{726589F2-B2B3-A4D9-6F2F-A13EC6E583FC}"/>
          </ac:picMkLst>
        </pc:picChg>
      </pc:sldChg>
      <pc:sldChg chg="addSp modSp">
        <pc:chgData name="Lamm, Gabriel" userId="25e193c6-0b2f-4237-b94d-55b37979dca7" providerId="ADAL" clId="{5B3B9AE8-B21B-4EF1-BA45-68BB886C1C84}" dt="2024-03-01T16:09:42.395" v="23"/>
        <pc:sldMkLst>
          <pc:docMk/>
          <pc:sldMk cId="2143737260" sldId="340"/>
        </pc:sldMkLst>
        <pc:picChg chg="add mod">
          <ac:chgData name="Lamm, Gabriel" userId="25e193c6-0b2f-4237-b94d-55b37979dca7" providerId="ADAL" clId="{5B3B9AE8-B21B-4EF1-BA45-68BB886C1C84}" dt="2024-03-01T16:09:42.395" v="23"/>
          <ac:picMkLst>
            <pc:docMk/>
            <pc:sldMk cId="2143737260" sldId="340"/>
            <ac:picMk id="4" creationId="{E97A85D7-B354-6D7A-5F15-A78CDE74DFA7}"/>
          </ac:picMkLst>
        </pc:picChg>
      </pc:sldChg>
      <pc:sldChg chg="addSp modSp">
        <pc:chgData name="Lamm, Gabriel" userId="25e193c6-0b2f-4237-b94d-55b37979dca7" providerId="ADAL" clId="{5B3B9AE8-B21B-4EF1-BA45-68BB886C1C84}" dt="2024-03-01T16:09:44.598" v="24"/>
        <pc:sldMkLst>
          <pc:docMk/>
          <pc:sldMk cId="2574783263" sldId="341"/>
        </pc:sldMkLst>
        <pc:picChg chg="add mod">
          <ac:chgData name="Lamm, Gabriel" userId="25e193c6-0b2f-4237-b94d-55b37979dca7" providerId="ADAL" clId="{5B3B9AE8-B21B-4EF1-BA45-68BB886C1C84}" dt="2024-03-01T16:09:44.598" v="24"/>
          <ac:picMkLst>
            <pc:docMk/>
            <pc:sldMk cId="2574783263" sldId="341"/>
            <ac:picMk id="4" creationId="{FB4EFFEE-9C46-D0F5-50E9-22FABB3693DC}"/>
          </ac:picMkLst>
        </pc:picChg>
      </pc:sldChg>
      <pc:sldChg chg="addSp modSp mod">
        <pc:chgData name="Lamm, Gabriel" userId="25e193c6-0b2f-4237-b94d-55b37979dca7" providerId="ADAL" clId="{5B3B9AE8-B21B-4EF1-BA45-68BB886C1C84}" dt="2024-03-01T16:10:04.590" v="30" actId="166"/>
        <pc:sldMkLst>
          <pc:docMk/>
          <pc:sldMk cId="1955502875" sldId="347"/>
        </pc:sldMkLst>
        <pc:picChg chg="add mod">
          <ac:chgData name="Lamm, Gabriel" userId="25e193c6-0b2f-4237-b94d-55b37979dca7" providerId="ADAL" clId="{5B3B9AE8-B21B-4EF1-BA45-68BB886C1C84}" dt="2024-03-01T16:09:55.939" v="28"/>
          <ac:picMkLst>
            <pc:docMk/>
            <pc:sldMk cId="1955502875" sldId="347"/>
            <ac:picMk id="3" creationId="{09EF5CBD-DAF8-A7F5-AD81-EF7EE2DB7F54}"/>
          </ac:picMkLst>
        </pc:picChg>
        <pc:picChg chg="ord">
          <ac:chgData name="Lamm, Gabriel" userId="25e193c6-0b2f-4237-b94d-55b37979dca7" providerId="ADAL" clId="{5B3B9AE8-B21B-4EF1-BA45-68BB886C1C84}" dt="2024-03-01T16:10:04.590" v="30" actId="166"/>
          <ac:picMkLst>
            <pc:docMk/>
            <pc:sldMk cId="1955502875" sldId="347"/>
            <ac:picMk id="5" creationId="{97387C24-9AE7-B3E8-7B3F-B510AE01BD5F}"/>
          </ac:picMkLst>
        </pc:picChg>
      </pc:sldChg>
      <pc:sldChg chg="addSp modSp">
        <pc:chgData name="Lamm, Gabriel" userId="25e193c6-0b2f-4237-b94d-55b37979dca7" providerId="ADAL" clId="{5B3B9AE8-B21B-4EF1-BA45-68BB886C1C84}" dt="2024-03-01T16:10:08.813" v="31"/>
        <pc:sldMkLst>
          <pc:docMk/>
          <pc:sldMk cId="3681371769" sldId="349"/>
        </pc:sldMkLst>
        <pc:picChg chg="add mod">
          <ac:chgData name="Lamm, Gabriel" userId="25e193c6-0b2f-4237-b94d-55b37979dca7" providerId="ADAL" clId="{5B3B9AE8-B21B-4EF1-BA45-68BB886C1C84}" dt="2024-03-01T16:10:08.813" v="31"/>
          <ac:picMkLst>
            <pc:docMk/>
            <pc:sldMk cId="3681371769" sldId="349"/>
            <ac:picMk id="3" creationId="{390E4617-689A-9C8F-361F-5E1728DBE511}"/>
          </ac:picMkLst>
        </pc:picChg>
      </pc:sldChg>
      <pc:sldChg chg="addSp modSp">
        <pc:chgData name="Lamm, Gabriel" userId="25e193c6-0b2f-4237-b94d-55b37979dca7" providerId="ADAL" clId="{5B3B9AE8-B21B-4EF1-BA45-68BB886C1C84}" dt="2024-03-01T16:09:53.344" v="27"/>
        <pc:sldMkLst>
          <pc:docMk/>
          <pc:sldMk cId="1269771516" sldId="350"/>
        </pc:sldMkLst>
        <pc:picChg chg="add mod">
          <ac:chgData name="Lamm, Gabriel" userId="25e193c6-0b2f-4237-b94d-55b37979dca7" providerId="ADAL" clId="{5B3B9AE8-B21B-4EF1-BA45-68BB886C1C84}" dt="2024-03-01T16:09:53.344" v="27"/>
          <ac:picMkLst>
            <pc:docMk/>
            <pc:sldMk cId="1269771516" sldId="350"/>
            <ac:picMk id="3" creationId="{511F760F-665E-996A-7B41-02AEE9FA1FD3}"/>
          </ac:picMkLst>
        </pc:picChg>
      </pc:sldChg>
      <pc:sldChg chg="addSp modSp mod">
        <pc:chgData name="Lamm, Gabriel" userId="25e193c6-0b2f-4237-b94d-55b37979dca7" providerId="ADAL" clId="{5B3B9AE8-B21B-4EF1-BA45-68BB886C1C84}" dt="2024-03-01T16:10:30.649" v="35" actId="167"/>
        <pc:sldMkLst>
          <pc:docMk/>
          <pc:sldMk cId="2731139098" sldId="351"/>
        </pc:sldMkLst>
        <pc:picChg chg="add mod ord">
          <ac:chgData name="Lamm, Gabriel" userId="25e193c6-0b2f-4237-b94d-55b37979dca7" providerId="ADAL" clId="{5B3B9AE8-B21B-4EF1-BA45-68BB886C1C84}" dt="2024-03-01T16:10:30.649" v="35" actId="167"/>
          <ac:picMkLst>
            <pc:docMk/>
            <pc:sldMk cId="2731139098" sldId="351"/>
            <ac:picMk id="3" creationId="{3CB10AA7-E9A1-43D3-5298-23F1727163D2}"/>
          </ac:picMkLst>
        </pc:picChg>
      </pc:sldChg>
      <pc:sldChg chg="addSp modSp">
        <pc:chgData name="Lamm, Gabriel" userId="25e193c6-0b2f-4237-b94d-55b37979dca7" providerId="ADAL" clId="{5B3B9AE8-B21B-4EF1-BA45-68BB886C1C84}" dt="2024-03-01T16:10:14.545" v="32"/>
        <pc:sldMkLst>
          <pc:docMk/>
          <pc:sldMk cId="2291803256" sldId="352"/>
        </pc:sldMkLst>
        <pc:picChg chg="add mod">
          <ac:chgData name="Lamm, Gabriel" userId="25e193c6-0b2f-4237-b94d-55b37979dca7" providerId="ADAL" clId="{5B3B9AE8-B21B-4EF1-BA45-68BB886C1C84}" dt="2024-03-01T16:10:14.545" v="32"/>
          <ac:picMkLst>
            <pc:docMk/>
            <pc:sldMk cId="2291803256" sldId="352"/>
            <ac:picMk id="3" creationId="{8B14599B-FA65-8171-BF77-84F9DFF02496}"/>
          </ac:picMkLst>
        </pc:picChg>
      </pc:sldChg>
    </pc:docChg>
  </pc:docChgLst>
  <pc:docChgLst>
    <pc:chgData name="Milisits, Edward" userId="S::edward.milisits@sluhn.org::d87c984e-fd94-4ce7-aa9c-510324facb40" providerId="AD" clId="Web-{FFCA48C0-F8CC-417F-A7EA-A5A009104AB0}"/>
    <pc:docChg chg="modSld">
      <pc:chgData name="Milisits, Edward" userId="S::edward.milisits@sluhn.org::d87c984e-fd94-4ce7-aa9c-510324facb40" providerId="AD" clId="Web-{FFCA48C0-F8CC-417F-A7EA-A5A009104AB0}" dt="2021-12-01T14:06:21.269" v="1"/>
      <pc:docMkLst>
        <pc:docMk/>
      </pc:docMkLst>
      <pc:sldChg chg="delSp modSp">
        <pc:chgData name="Milisits, Edward" userId="S::edward.milisits@sluhn.org::d87c984e-fd94-4ce7-aa9c-510324facb40" providerId="AD" clId="Web-{FFCA48C0-F8CC-417F-A7EA-A5A009104AB0}" dt="2021-12-01T14:06:21.269" v="1"/>
        <pc:sldMkLst>
          <pc:docMk/>
          <pc:sldMk cId="1969673092" sldId="257"/>
        </pc:sldMkLst>
        <pc:spChg chg="del mod">
          <ac:chgData name="Milisits, Edward" userId="S::edward.milisits@sluhn.org::d87c984e-fd94-4ce7-aa9c-510324facb40" providerId="AD" clId="Web-{FFCA48C0-F8CC-417F-A7EA-A5A009104AB0}" dt="2021-12-01T14:06:21.269" v="1"/>
          <ac:spMkLst>
            <pc:docMk/>
            <pc:sldMk cId="1969673092" sldId="257"/>
            <ac:spMk id="4" creationId="{92811E5A-852D-4D16-9553-14BC345B55AC}"/>
          </ac:spMkLst>
        </pc:spChg>
      </pc:sldChg>
    </pc:docChg>
  </pc:docChgLst>
  <pc:docChgLst>
    <pc:chgData name="Lamm, Gabriel" userId="25e193c6-0b2f-4237-b94d-55b37979dca7" providerId="ADAL" clId="{BC11EE8C-0190-4FBE-A27D-480316E0AC33}"/>
    <pc:docChg chg="undo custSel addSld modSld sldOrd">
      <pc:chgData name="Lamm, Gabriel" userId="25e193c6-0b2f-4237-b94d-55b37979dca7" providerId="ADAL" clId="{BC11EE8C-0190-4FBE-A27D-480316E0AC33}" dt="2024-02-26T20:19:32.652" v="454" actId="20577"/>
      <pc:docMkLst>
        <pc:docMk/>
      </pc:docMkLst>
      <pc:sldChg chg="modSp mod">
        <pc:chgData name="Lamm, Gabriel" userId="25e193c6-0b2f-4237-b94d-55b37979dca7" providerId="ADAL" clId="{BC11EE8C-0190-4FBE-A27D-480316E0AC33}" dt="2024-02-26T20:19:32.652" v="454" actId="20577"/>
        <pc:sldMkLst>
          <pc:docMk/>
          <pc:sldMk cId="2391783635" sldId="314"/>
        </pc:sldMkLst>
        <pc:spChg chg="mod">
          <ac:chgData name="Lamm, Gabriel" userId="25e193c6-0b2f-4237-b94d-55b37979dca7" providerId="ADAL" clId="{BC11EE8C-0190-4FBE-A27D-480316E0AC33}" dt="2024-02-26T20:19:32.652" v="454" actId="20577"/>
          <ac:spMkLst>
            <pc:docMk/>
            <pc:sldMk cId="2391783635" sldId="314"/>
            <ac:spMk id="3" creationId="{178F5102-4245-E2EA-C4DE-70A6C85DC378}"/>
          </ac:spMkLst>
        </pc:spChg>
      </pc:sldChg>
      <pc:sldChg chg="delSp modSp mod">
        <pc:chgData name="Lamm, Gabriel" userId="25e193c6-0b2f-4237-b94d-55b37979dca7" providerId="ADAL" clId="{BC11EE8C-0190-4FBE-A27D-480316E0AC33}" dt="2024-02-26T15:21:59.518" v="112" actId="20577"/>
        <pc:sldMkLst>
          <pc:docMk/>
          <pc:sldMk cId="3560716890" sldId="317"/>
        </pc:sldMkLst>
        <pc:spChg chg="mod">
          <ac:chgData name="Lamm, Gabriel" userId="25e193c6-0b2f-4237-b94d-55b37979dca7" providerId="ADAL" clId="{BC11EE8C-0190-4FBE-A27D-480316E0AC33}" dt="2024-02-26T15:21:59.518" v="112" actId="20577"/>
          <ac:spMkLst>
            <pc:docMk/>
            <pc:sldMk cId="3560716890" sldId="317"/>
            <ac:spMk id="3" creationId="{178F5102-4245-E2EA-C4DE-70A6C85DC378}"/>
          </ac:spMkLst>
        </pc:spChg>
        <pc:spChg chg="del">
          <ac:chgData name="Lamm, Gabriel" userId="25e193c6-0b2f-4237-b94d-55b37979dca7" providerId="ADAL" clId="{BC11EE8C-0190-4FBE-A27D-480316E0AC33}" dt="2024-02-26T14:57:03.996" v="11" actId="478"/>
          <ac:spMkLst>
            <pc:docMk/>
            <pc:sldMk cId="3560716890" sldId="317"/>
            <ac:spMk id="16" creationId="{A816DE98-73A9-B18A-93D4-F8A7BFDC0BA7}"/>
          </ac:spMkLst>
        </pc:spChg>
        <pc:spChg chg="del">
          <ac:chgData name="Lamm, Gabriel" userId="25e193c6-0b2f-4237-b94d-55b37979dca7" providerId="ADAL" clId="{BC11EE8C-0190-4FBE-A27D-480316E0AC33}" dt="2024-02-26T14:57:03.996" v="11" actId="478"/>
          <ac:spMkLst>
            <pc:docMk/>
            <pc:sldMk cId="3560716890" sldId="317"/>
            <ac:spMk id="17" creationId="{639E81B6-798F-365A-CB24-C699517F5F40}"/>
          </ac:spMkLst>
        </pc:spChg>
        <pc:spChg chg="del">
          <ac:chgData name="Lamm, Gabriel" userId="25e193c6-0b2f-4237-b94d-55b37979dca7" providerId="ADAL" clId="{BC11EE8C-0190-4FBE-A27D-480316E0AC33}" dt="2024-02-26T14:57:07.736" v="12" actId="478"/>
          <ac:spMkLst>
            <pc:docMk/>
            <pc:sldMk cId="3560716890" sldId="317"/>
            <ac:spMk id="18" creationId="{B94DDA75-EF8F-C458-02D9-C61B4730448F}"/>
          </ac:spMkLst>
        </pc:spChg>
        <pc:spChg chg="del">
          <ac:chgData name="Lamm, Gabriel" userId="25e193c6-0b2f-4237-b94d-55b37979dca7" providerId="ADAL" clId="{BC11EE8C-0190-4FBE-A27D-480316E0AC33}" dt="2024-02-26T14:57:07.736" v="12" actId="478"/>
          <ac:spMkLst>
            <pc:docMk/>
            <pc:sldMk cId="3560716890" sldId="317"/>
            <ac:spMk id="19" creationId="{6E114B1A-05EC-A7E5-2F82-D415AF59C39B}"/>
          </ac:spMkLst>
        </pc:spChg>
        <pc:spChg chg="del">
          <ac:chgData name="Lamm, Gabriel" userId="25e193c6-0b2f-4237-b94d-55b37979dca7" providerId="ADAL" clId="{BC11EE8C-0190-4FBE-A27D-480316E0AC33}" dt="2024-02-26T14:57:07.736" v="12" actId="478"/>
          <ac:spMkLst>
            <pc:docMk/>
            <pc:sldMk cId="3560716890" sldId="317"/>
            <ac:spMk id="20" creationId="{0DDC3A9F-9F81-0F1B-34DA-E2C718CF2D8A}"/>
          </ac:spMkLst>
        </pc:spChg>
        <pc:spChg chg="del">
          <ac:chgData name="Lamm, Gabriel" userId="25e193c6-0b2f-4237-b94d-55b37979dca7" providerId="ADAL" clId="{BC11EE8C-0190-4FBE-A27D-480316E0AC33}" dt="2024-02-26T14:57:07.736" v="12" actId="478"/>
          <ac:spMkLst>
            <pc:docMk/>
            <pc:sldMk cId="3560716890" sldId="317"/>
            <ac:spMk id="21" creationId="{C828C74D-2B09-6AC8-A579-843A75955342}"/>
          </ac:spMkLst>
        </pc:spChg>
        <pc:picChg chg="del">
          <ac:chgData name="Lamm, Gabriel" userId="25e193c6-0b2f-4237-b94d-55b37979dca7" providerId="ADAL" clId="{BC11EE8C-0190-4FBE-A27D-480316E0AC33}" dt="2024-02-26T14:57:03.996" v="11" actId="478"/>
          <ac:picMkLst>
            <pc:docMk/>
            <pc:sldMk cId="3560716890" sldId="317"/>
            <ac:picMk id="5" creationId="{3EFB4F39-9906-DA4C-5908-99E5A0A7A250}"/>
          </ac:picMkLst>
        </pc:picChg>
        <pc:picChg chg="del">
          <ac:chgData name="Lamm, Gabriel" userId="25e193c6-0b2f-4237-b94d-55b37979dca7" providerId="ADAL" clId="{BC11EE8C-0190-4FBE-A27D-480316E0AC33}" dt="2024-02-26T14:57:03.996" v="11" actId="478"/>
          <ac:picMkLst>
            <pc:docMk/>
            <pc:sldMk cId="3560716890" sldId="317"/>
            <ac:picMk id="7" creationId="{5C243DC4-EA7F-1325-02CE-F94AD1A20E14}"/>
          </ac:picMkLst>
        </pc:picChg>
        <pc:picChg chg="del">
          <ac:chgData name="Lamm, Gabriel" userId="25e193c6-0b2f-4237-b94d-55b37979dca7" providerId="ADAL" clId="{BC11EE8C-0190-4FBE-A27D-480316E0AC33}" dt="2024-02-26T14:57:07.736" v="12" actId="478"/>
          <ac:picMkLst>
            <pc:docMk/>
            <pc:sldMk cId="3560716890" sldId="317"/>
            <ac:picMk id="9" creationId="{E8775350-93C4-8C5C-CA97-068AC9C63093}"/>
          </ac:picMkLst>
        </pc:picChg>
        <pc:picChg chg="del">
          <ac:chgData name="Lamm, Gabriel" userId="25e193c6-0b2f-4237-b94d-55b37979dca7" providerId="ADAL" clId="{BC11EE8C-0190-4FBE-A27D-480316E0AC33}" dt="2024-02-26T14:57:07.736" v="12" actId="478"/>
          <ac:picMkLst>
            <pc:docMk/>
            <pc:sldMk cId="3560716890" sldId="317"/>
            <ac:picMk id="11" creationId="{1FFCBEB2-B970-7686-39EA-60219A773900}"/>
          </ac:picMkLst>
        </pc:picChg>
        <pc:picChg chg="del">
          <ac:chgData name="Lamm, Gabriel" userId="25e193c6-0b2f-4237-b94d-55b37979dca7" providerId="ADAL" clId="{BC11EE8C-0190-4FBE-A27D-480316E0AC33}" dt="2024-02-26T14:57:07.736" v="12" actId="478"/>
          <ac:picMkLst>
            <pc:docMk/>
            <pc:sldMk cId="3560716890" sldId="317"/>
            <ac:picMk id="13" creationId="{DCBE3DA9-A6C1-B4E0-603B-BBB075A279A5}"/>
          </ac:picMkLst>
        </pc:picChg>
        <pc:picChg chg="del">
          <ac:chgData name="Lamm, Gabriel" userId="25e193c6-0b2f-4237-b94d-55b37979dca7" providerId="ADAL" clId="{BC11EE8C-0190-4FBE-A27D-480316E0AC33}" dt="2024-02-26T14:57:07.736" v="12" actId="478"/>
          <ac:picMkLst>
            <pc:docMk/>
            <pc:sldMk cId="3560716890" sldId="317"/>
            <ac:picMk id="15" creationId="{CD1AC673-DCE0-8514-8061-90F380424188}"/>
          </ac:picMkLst>
        </pc:picChg>
      </pc:sldChg>
      <pc:sldChg chg="addSp delSp modSp mod">
        <pc:chgData name="Lamm, Gabriel" userId="25e193c6-0b2f-4237-b94d-55b37979dca7" providerId="ADAL" clId="{BC11EE8C-0190-4FBE-A27D-480316E0AC33}" dt="2024-02-26T18:44:41.774" v="419" actId="14100"/>
        <pc:sldMkLst>
          <pc:docMk/>
          <pc:sldMk cId="3695475840" sldId="320"/>
        </pc:sldMkLst>
        <pc:spChg chg="mod">
          <ac:chgData name="Lamm, Gabriel" userId="25e193c6-0b2f-4237-b94d-55b37979dca7" providerId="ADAL" clId="{BC11EE8C-0190-4FBE-A27D-480316E0AC33}" dt="2024-02-26T18:36:47.032" v="390" actId="20577"/>
          <ac:spMkLst>
            <pc:docMk/>
            <pc:sldMk cId="3695475840" sldId="320"/>
            <ac:spMk id="2" creationId="{95CE2668-3184-C930-38C1-4A7FBC221F18}"/>
          </ac:spMkLst>
        </pc:spChg>
        <pc:spChg chg="del">
          <ac:chgData name="Lamm, Gabriel" userId="25e193c6-0b2f-4237-b94d-55b37979dca7" providerId="ADAL" clId="{BC11EE8C-0190-4FBE-A27D-480316E0AC33}" dt="2024-02-26T18:35:42.365" v="382" actId="478"/>
          <ac:spMkLst>
            <pc:docMk/>
            <pc:sldMk cId="3695475840" sldId="320"/>
            <ac:spMk id="3" creationId="{178F5102-4245-E2EA-C4DE-70A6C85DC378}"/>
          </ac:spMkLst>
        </pc:spChg>
        <pc:spChg chg="add mod">
          <ac:chgData name="Lamm, Gabriel" userId="25e193c6-0b2f-4237-b94d-55b37979dca7" providerId="ADAL" clId="{BC11EE8C-0190-4FBE-A27D-480316E0AC33}" dt="2024-02-26T18:37:16.051" v="399" actId="14100"/>
          <ac:spMkLst>
            <pc:docMk/>
            <pc:sldMk cId="3695475840" sldId="320"/>
            <ac:spMk id="8" creationId="{50DAD234-EBF7-2035-04A6-B8B99FB4A1D6}"/>
          </ac:spMkLst>
        </pc:spChg>
        <pc:spChg chg="add mod">
          <ac:chgData name="Lamm, Gabriel" userId="25e193c6-0b2f-4237-b94d-55b37979dca7" providerId="ADAL" clId="{BC11EE8C-0190-4FBE-A27D-480316E0AC33}" dt="2024-02-26T18:37:34.848" v="404" actId="14100"/>
          <ac:spMkLst>
            <pc:docMk/>
            <pc:sldMk cId="3695475840" sldId="320"/>
            <ac:spMk id="9" creationId="{BA792E98-7A08-08E1-1ABD-51C54EC2D89D}"/>
          </ac:spMkLst>
        </pc:spChg>
        <pc:spChg chg="add mod">
          <ac:chgData name="Lamm, Gabriel" userId="25e193c6-0b2f-4237-b94d-55b37979dca7" providerId="ADAL" clId="{BC11EE8C-0190-4FBE-A27D-480316E0AC33}" dt="2024-02-26T18:37:43.504" v="407" actId="14100"/>
          <ac:spMkLst>
            <pc:docMk/>
            <pc:sldMk cId="3695475840" sldId="320"/>
            <ac:spMk id="10" creationId="{C59639DF-1CDF-6792-0DCD-FD7ACCACDEBF}"/>
          </ac:spMkLst>
        </pc:spChg>
        <pc:spChg chg="add mod">
          <ac:chgData name="Lamm, Gabriel" userId="25e193c6-0b2f-4237-b94d-55b37979dca7" providerId="ADAL" clId="{BC11EE8C-0190-4FBE-A27D-480316E0AC33}" dt="2024-02-26T18:37:50.984" v="410" actId="14100"/>
          <ac:spMkLst>
            <pc:docMk/>
            <pc:sldMk cId="3695475840" sldId="320"/>
            <ac:spMk id="11" creationId="{94634F53-1A92-AA0A-EA64-421095B75667}"/>
          </ac:spMkLst>
        </pc:spChg>
        <pc:spChg chg="add mod">
          <ac:chgData name="Lamm, Gabriel" userId="25e193c6-0b2f-4237-b94d-55b37979dca7" providerId="ADAL" clId="{BC11EE8C-0190-4FBE-A27D-480316E0AC33}" dt="2024-02-26T18:44:18.621" v="413" actId="14100"/>
          <ac:spMkLst>
            <pc:docMk/>
            <pc:sldMk cId="3695475840" sldId="320"/>
            <ac:spMk id="12" creationId="{F71ED870-F7D2-394E-6F9B-67C6481261F6}"/>
          </ac:spMkLst>
        </pc:spChg>
        <pc:spChg chg="add mod">
          <ac:chgData name="Lamm, Gabriel" userId="25e193c6-0b2f-4237-b94d-55b37979dca7" providerId="ADAL" clId="{BC11EE8C-0190-4FBE-A27D-480316E0AC33}" dt="2024-02-26T18:44:32.213" v="416" actId="14100"/>
          <ac:spMkLst>
            <pc:docMk/>
            <pc:sldMk cId="3695475840" sldId="320"/>
            <ac:spMk id="13" creationId="{3057BBB5-A14B-F983-0E50-39D650BD0992}"/>
          </ac:spMkLst>
        </pc:spChg>
        <pc:spChg chg="add mod">
          <ac:chgData name="Lamm, Gabriel" userId="25e193c6-0b2f-4237-b94d-55b37979dca7" providerId="ADAL" clId="{BC11EE8C-0190-4FBE-A27D-480316E0AC33}" dt="2024-02-26T18:44:41.774" v="419" actId="14100"/>
          <ac:spMkLst>
            <pc:docMk/>
            <pc:sldMk cId="3695475840" sldId="320"/>
            <ac:spMk id="14" creationId="{AF199952-7FBB-33DB-29C1-435B654B9F18}"/>
          </ac:spMkLst>
        </pc:spChg>
        <pc:picChg chg="add mod">
          <ac:chgData name="Lamm, Gabriel" userId="25e193c6-0b2f-4237-b94d-55b37979dca7" providerId="ADAL" clId="{BC11EE8C-0190-4FBE-A27D-480316E0AC33}" dt="2024-02-26T18:35:48.165" v="384" actId="1076"/>
          <ac:picMkLst>
            <pc:docMk/>
            <pc:sldMk cId="3695475840" sldId="320"/>
            <ac:picMk id="5" creationId="{0C0A005A-F198-4794-5FB1-FF99B23DE5A7}"/>
          </ac:picMkLst>
        </pc:picChg>
        <pc:picChg chg="add mod">
          <ac:chgData name="Lamm, Gabriel" userId="25e193c6-0b2f-4237-b94d-55b37979dca7" providerId="ADAL" clId="{BC11EE8C-0190-4FBE-A27D-480316E0AC33}" dt="2024-02-26T18:36:28.338" v="387" actId="1076"/>
          <ac:picMkLst>
            <pc:docMk/>
            <pc:sldMk cId="3695475840" sldId="320"/>
            <ac:picMk id="7" creationId="{00257820-57D8-4609-420C-041D1D8531F8}"/>
          </ac:picMkLst>
        </pc:picChg>
      </pc:sldChg>
      <pc:sldChg chg="modSp mod">
        <pc:chgData name="Lamm, Gabriel" userId="25e193c6-0b2f-4237-b94d-55b37979dca7" providerId="ADAL" clId="{BC11EE8C-0190-4FBE-A27D-480316E0AC33}" dt="2024-02-26T18:36:53.460" v="396" actId="27636"/>
        <pc:sldMkLst>
          <pc:docMk/>
          <pc:sldMk cId="3294980997" sldId="323"/>
        </pc:sldMkLst>
        <pc:spChg chg="mod">
          <ac:chgData name="Lamm, Gabriel" userId="25e193c6-0b2f-4237-b94d-55b37979dca7" providerId="ADAL" clId="{BC11EE8C-0190-4FBE-A27D-480316E0AC33}" dt="2024-02-26T18:36:53.460" v="396" actId="27636"/>
          <ac:spMkLst>
            <pc:docMk/>
            <pc:sldMk cId="3294980997" sldId="323"/>
            <ac:spMk id="2" creationId="{95CE2668-3184-C930-38C1-4A7FBC221F18}"/>
          </ac:spMkLst>
        </pc:spChg>
      </pc:sldChg>
      <pc:sldChg chg="addSp modSp mod">
        <pc:chgData name="Lamm, Gabriel" userId="25e193c6-0b2f-4237-b94d-55b37979dca7" providerId="ADAL" clId="{BC11EE8C-0190-4FBE-A27D-480316E0AC33}" dt="2024-02-26T18:26:52.723" v="381" actId="20577"/>
        <pc:sldMkLst>
          <pc:docMk/>
          <pc:sldMk cId="2202999510" sldId="339"/>
        </pc:sldMkLst>
        <pc:spChg chg="mod">
          <ac:chgData name="Lamm, Gabriel" userId="25e193c6-0b2f-4237-b94d-55b37979dca7" providerId="ADAL" clId="{BC11EE8C-0190-4FBE-A27D-480316E0AC33}" dt="2024-02-26T17:01:08.096" v="194" actId="20577"/>
          <ac:spMkLst>
            <pc:docMk/>
            <pc:sldMk cId="2202999510" sldId="339"/>
            <ac:spMk id="2" creationId="{95CE2668-3184-C930-38C1-4A7FBC221F18}"/>
          </ac:spMkLst>
        </pc:spChg>
        <pc:spChg chg="mod">
          <ac:chgData name="Lamm, Gabriel" userId="25e193c6-0b2f-4237-b94d-55b37979dca7" providerId="ADAL" clId="{BC11EE8C-0190-4FBE-A27D-480316E0AC33}" dt="2024-02-26T18:26:52.723" v="381" actId="20577"/>
          <ac:spMkLst>
            <pc:docMk/>
            <pc:sldMk cId="2202999510" sldId="339"/>
            <ac:spMk id="3" creationId="{178F5102-4245-E2EA-C4DE-70A6C85DC378}"/>
          </ac:spMkLst>
        </pc:spChg>
        <pc:spChg chg="add mod">
          <ac:chgData name="Lamm, Gabriel" userId="25e193c6-0b2f-4237-b94d-55b37979dca7" providerId="ADAL" clId="{BC11EE8C-0190-4FBE-A27D-480316E0AC33}" dt="2024-02-26T17:05:49.651" v="241" actId="1076"/>
          <ac:spMkLst>
            <pc:docMk/>
            <pc:sldMk cId="2202999510" sldId="339"/>
            <ac:spMk id="6" creationId="{F654CF51-9164-8269-CEBC-67FCB79967B1}"/>
          </ac:spMkLst>
        </pc:spChg>
        <pc:spChg chg="add mod">
          <ac:chgData name="Lamm, Gabriel" userId="25e193c6-0b2f-4237-b94d-55b37979dca7" providerId="ADAL" clId="{BC11EE8C-0190-4FBE-A27D-480316E0AC33}" dt="2024-02-26T17:05:49.651" v="241" actId="1076"/>
          <ac:spMkLst>
            <pc:docMk/>
            <pc:sldMk cId="2202999510" sldId="339"/>
            <ac:spMk id="7" creationId="{71FFE299-5707-4ED0-B04D-7D3CD4DDB331}"/>
          </ac:spMkLst>
        </pc:spChg>
        <pc:spChg chg="add mod">
          <ac:chgData name="Lamm, Gabriel" userId="25e193c6-0b2f-4237-b94d-55b37979dca7" providerId="ADAL" clId="{BC11EE8C-0190-4FBE-A27D-480316E0AC33}" dt="2024-02-26T17:05:49.651" v="241" actId="1076"/>
          <ac:spMkLst>
            <pc:docMk/>
            <pc:sldMk cId="2202999510" sldId="339"/>
            <ac:spMk id="8" creationId="{B67A0FAB-3CE4-753A-1D4D-71B94893060F}"/>
          </ac:spMkLst>
        </pc:spChg>
        <pc:spChg chg="add mod">
          <ac:chgData name="Lamm, Gabriel" userId="25e193c6-0b2f-4237-b94d-55b37979dca7" providerId="ADAL" clId="{BC11EE8C-0190-4FBE-A27D-480316E0AC33}" dt="2024-02-26T17:05:49.651" v="241" actId="1076"/>
          <ac:spMkLst>
            <pc:docMk/>
            <pc:sldMk cId="2202999510" sldId="339"/>
            <ac:spMk id="9" creationId="{CEC845D2-1F79-5FC3-1668-8CB7D377C227}"/>
          </ac:spMkLst>
        </pc:spChg>
        <pc:spChg chg="add mod">
          <ac:chgData name="Lamm, Gabriel" userId="25e193c6-0b2f-4237-b94d-55b37979dca7" providerId="ADAL" clId="{BC11EE8C-0190-4FBE-A27D-480316E0AC33}" dt="2024-02-26T17:05:49.651" v="241" actId="1076"/>
          <ac:spMkLst>
            <pc:docMk/>
            <pc:sldMk cId="2202999510" sldId="339"/>
            <ac:spMk id="10" creationId="{DFB2D205-74A3-E74B-E776-4751C430CF4A}"/>
          </ac:spMkLst>
        </pc:spChg>
        <pc:spChg chg="add mod">
          <ac:chgData name="Lamm, Gabriel" userId="25e193c6-0b2f-4237-b94d-55b37979dca7" providerId="ADAL" clId="{BC11EE8C-0190-4FBE-A27D-480316E0AC33}" dt="2024-02-26T17:05:49.651" v="241" actId="1076"/>
          <ac:spMkLst>
            <pc:docMk/>
            <pc:sldMk cId="2202999510" sldId="339"/>
            <ac:spMk id="11" creationId="{79116050-A943-7068-C276-06D452CC9B58}"/>
          </ac:spMkLst>
        </pc:spChg>
        <pc:spChg chg="add mod">
          <ac:chgData name="Lamm, Gabriel" userId="25e193c6-0b2f-4237-b94d-55b37979dca7" providerId="ADAL" clId="{BC11EE8C-0190-4FBE-A27D-480316E0AC33}" dt="2024-02-26T17:05:49.651" v="241" actId="1076"/>
          <ac:spMkLst>
            <pc:docMk/>
            <pc:sldMk cId="2202999510" sldId="339"/>
            <ac:spMk id="12" creationId="{058AAD74-174C-A844-172A-3A0938675F71}"/>
          </ac:spMkLst>
        </pc:spChg>
        <pc:spChg chg="add mod">
          <ac:chgData name="Lamm, Gabriel" userId="25e193c6-0b2f-4237-b94d-55b37979dca7" providerId="ADAL" clId="{BC11EE8C-0190-4FBE-A27D-480316E0AC33}" dt="2024-02-26T17:05:49.651" v="241" actId="1076"/>
          <ac:spMkLst>
            <pc:docMk/>
            <pc:sldMk cId="2202999510" sldId="339"/>
            <ac:spMk id="13" creationId="{4DF19463-61E3-A914-5F27-B4E187333EA8}"/>
          </ac:spMkLst>
        </pc:spChg>
        <pc:spChg chg="add mod">
          <ac:chgData name="Lamm, Gabriel" userId="25e193c6-0b2f-4237-b94d-55b37979dca7" providerId="ADAL" clId="{BC11EE8C-0190-4FBE-A27D-480316E0AC33}" dt="2024-02-26T17:05:49.651" v="241" actId="1076"/>
          <ac:spMkLst>
            <pc:docMk/>
            <pc:sldMk cId="2202999510" sldId="339"/>
            <ac:spMk id="14" creationId="{3F14104C-6DFE-EDA2-D202-2257C1B2F10E}"/>
          </ac:spMkLst>
        </pc:spChg>
        <pc:picChg chg="add mod modCrop">
          <ac:chgData name="Lamm, Gabriel" userId="25e193c6-0b2f-4237-b94d-55b37979dca7" providerId="ADAL" clId="{BC11EE8C-0190-4FBE-A27D-480316E0AC33}" dt="2024-02-26T17:05:49.651" v="241" actId="1076"/>
          <ac:picMkLst>
            <pc:docMk/>
            <pc:sldMk cId="2202999510" sldId="339"/>
            <ac:picMk id="5" creationId="{B805D7E6-A0CF-40A6-274C-C7DFD267D5EB}"/>
          </ac:picMkLst>
        </pc:picChg>
      </pc:sldChg>
      <pc:sldChg chg="modNotesTx">
        <pc:chgData name="Lamm, Gabriel" userId="25e193c6-0b2f-4237-b94d-55b37979dca7" providerId="ADAL" clId="{BC11EE8C-0190-4FBE-A27D-480316E0AC33}" dt="2024-02-26T15:38:12.540" v="170" actId="20577"/>
        <pc:sldMkLst>
          <pc:docMk/>
          <pc:sldMk cId="2574783263" sldId="341"/>
        </pc:sldMkLst>
      </pc:sldChg>
      <pc:sldChg chg="addSp delSp modSp add mod">
        <pc:chgData name="Lamm, Gabriel" userId="25e193c6-0b2f-4237-b94d-55b37979dca7" providerId="ADAL" clId="{BC11EE8C-0190-4FBE-A27D-480316E0AC33}" dt="2024-02-26T15:19:26.883" v="94" actId="1076"/>
        <pc:sldMkLst>
          <pc:docMk/>
          <pc:sldMk cId="3545973411" sldId="342"/>
        </pc:sldMkLst>
        <pc:spChg chg="mod">
          <ac:chgData name="Lamm, Gabriel" userId="25e193c6-0b2f-4237-b94d-55b37979dca7" providerId="ADAL" clId="{BC11EE8C-0190-4FBE-A27D-480316E0AC33}" dt="2024-02-26T15:13:35.392" v="18" actId="1076"/>
          <ac:spMkLst>
            <pc:docMk/>
            <pc:sldMk cId="3545973411" sldId="342"/>
            <ac:spMk id="2" creationId="{95CE2668-3184-C930-38C1-4A7FBC221F18}"/>
          </ac:spMkLst>
        </pc:spChg>
        <pc:spChg chg="del">
          <ac:chgData name="Lamm, Gabriel" userId="25e193c6-0b2f-4237-b94d-55b37979dca7" providerId="ADAL" clId="{BC11EE8C-0190-4FBE-A27D-480316E0AC33}" dt="2024-02-26T14:56:14.004" v="2" actId="478"/>
          <ac:spMkLst>
            <pc:docMk/>
            <pc:sldMk cId="3545973411" sldId="342"/>
            <ac:spMk id="3" creationId="{178F5102-4245-E2EA-C4DE-70A6C85DC378}"/>
          </ac:spMkLst>
        </pc:spChg>
        <pc:spChg chg="add del mod">
          <ac:chgData name="Lamm, Gabriel" userId="25e193c6-0b2f-4237-b94d-55b37979dca7" providerId="ADAL" clId="{BC11EE8C-0190-4FBE-A27D-480316E0AC33}" dt="2024-02-26T14:56:16.200" v="3" actId="478"/>
          <ac:spMkLst>
            <pc:docMk/>
            <pc:sldMk cId="3545973411" sldId="342"/>
            <ac:spMk id="6" creationId="{78E86894-84C8-2C3C-37DC-C0F7796F1A56}"/>
          </ac:spMkLst>
        </pc:spChg>
        <pc:spChg chg="del mod">
          <ac:chgData name="Lamm, Gabriel" userId="25e193c6-0b2f-4237-b94d-55b37979dca7" providerId="ADAL" clId="{BC11EE8C-0190-4FBE-A27D-480316E0AC33}" dt="2024-02-26T15:18:34.363" v="80" actId="478"/>
          <ac:spMkLst>
            <pc:docMk/>
            <pc:sldMk cId="3545973411" sldId="342"/>
            <ac:spMk id="16" creationId="{A816DE98-73A9-B18A-93D4-F8A7BFDC0BA7}"/>
          </ac:spMkLst>
        </pc:spChg>
        <pc:spChg chg="del mod">
          <ac:chgData name="Lamm, Gabriel" userId="25e193c6-0b2f-4237-b94d-55b37979dca7" providerId="ADAL" clId="{BC11EE8C-0190-4FBE-A27D-480316E0AC33}" dt="2024-02-26T15:18:36.335" v="82" actId="478"/>
          <ac:spMkLst>
            <pc:docMk/>
            <pc:sldMk cId="3545973411" sldId="342"/>
            <ac:spMk id="17" creationId="{639E81B6-798F-365A-CB24-C699517F5F40}"/>
          </ac:spMkLst>
        </pc:spChg>
        <pc:spChg chg="mod">
          <ac:chgData name="Lamm, Gabriel" userId="25e193c6-0b2f-4237-b94d-55b37979dca7" providerId="ADAL" clId="{BC11EE8C-0190-4FBE-A27D-480316E0AC33}" dt="2024-02-26T15:19:26.883" v="94" actId="1076"/>
          <ac:spMkLst>
            <pc:docMk/>
            <pc:sldMk cId="3545973411" sldId="342"/>
            <ac:spMk id="18" creationId="{B94DDA75-EF8F-C458-02D9-C61B4730448F}"/>
          </ac:spMkLst>
        </pc:spChg>
        <pc:spChg chg="mod">
          <ac:chgData name="Lamm, Gabriel" userId="25e193c6-0b2f-4237-b94d-55b37979dca7" providerId="ADAL" clId="{BC11EE8C-0190-4FBE-A27D-480316E0AC33}" dt="2024-02-26T15:19:15.267" v="92" actId="1076"/>
          <ac:spMkLst>
            <pc:docMk/>
            <pc:sldMk cId="3545973411" sldId="342"/>
            <ac:spMk id="19" creationId="{6E114B1A-05EC-A7E5-2F82-D415AF59C39B}"/>
          </ac:spMkLst>
        </pc:spChg>
        <pc:spChg chg="del">
          <ac:chgData name="Lamm, Gabriel" userId="25e193c6-0b2f-4237-b94d-55b37979dca7" providerId="ADAL" clId="{BC11EE8C-0190-4FBE-A27D-480316E0AC33}" dt="2024-02-26T14:56:34.048" v="7" actId="478"/>
          <ac:spMkLst>
            <pc:docMk/>
            <pc:sldMk cId="3545973411" sldId="342"/>
            <ac:spMk id="20" creationId="{0DDC3A9F-9F81-0F1B-34DA-E2C718CF2D8A}"/>
          </ac:spMkLst>
        </pc:spChg>
        <pc:spChg chg="del">
          <ac:chgData name="Lamm, Gabriel" userId="25e193c6-0b2f-4237-b94d-55b37979dca7" providerId="ADAL" clId="{BC11EE8C-0190-4FBE-A27D-480316E0AC33}" dt="2024-02-26T14:56:34.048" v="7" actId="478"/>
          <ac:spMkLst>
            <pc:docMk/>
            <pc:sldMk cId="3545973411" sldId="342"/>
            <ac:spMk id="21" creationId="{C828C74D-2B09-6AC8-A579-843A75955342}"/>
          </ac:spMkLst>
        </pc:spChg>
        <pc:picChg chg="del mod">
          <ac:chgData name="Lamm, Gabriel" userId="25e193c6-0b2f-4237-b94d-55b37979dca7" providerId="ADAL" clId="{BC11EE8C-0190-4FBE-A27D-480316E0AC33}" dt="2024-02-26T15:18:32.605" v="79" actId="478"/>
          <ac:picMkLst>
            <pc:docMk/>
            <pc:sldMk cId="3545973411" sldId="342"/>
            <ac:picMk id="5" creationId="{3EFB4F39-9906-DA4C-5908-99E5A0A7A250}"/>
          </ac:picMkLst>
        </pc:picChg>
        <pc:picChg chg="del mod">
          <ac:chgData name="Lamm, Gabriel" userId="25e193c6-0b2f-4237-b94d-55b37979dca7" providerId="ADAL" clId="{BC11EE8C-0190-4FBE-A27D-480316E0AC33}" dt="2024-02-26T15:18:35.081" v="81" actId="478"/>
          <ac:picMkLst>
            <pc:docMk/>
            <pc:sldMk cId="3545973411" sldId="342"/>
            <ac:picMk id="7" creationId="{5C243DC4-EA7F-1325-02CE-F94AD1A20E14}"/>
          </ac:picMkLst>
        </pc:picChg>
        <pc:picChg chg="mod">
          <ac:chgData name="Lamm, Gabriel" userId="25e193c6-0b2f-4237-b94d-55b37979dca7" providerId="ADAL" clId="{BC11EE8C-0190-4FBE-A27D-480316E0AC33}" dt="2024-02-26T15:19:01.990" v="88" actId="14100"/>
          <ac:picMkLst>
            <pc:docMk/>
            <pc:sldMk cId="3545973411" sldId="342"/>
            <ac:picMk id="9" creationId="{E8775350-93C4-8C5C-CA97-068AC9C63093}"/>
          </ac:picMkLst>
        </pc:picChg>
        <pc:picChg chg="mod">
          <ac:chgData name="Lamm, Gabriel" userId="25e193c6-0b2f-4237-b94d-55b37979dca7" providerId="ADAL" clId="{BC11EE8C-0190-4FBE-A27D-480316E0AC33}" dt="2024-02-26T15:19:10.784" v="91" actId="14100"/>
          <ac:picMkLst>
            <pc:docMk/>
            <pc:sldMk cId="3545973411" sldId="342"/>
            <ac:picMk id="11" creationId="{1FFCBEB2-B970-7686-39EA-60219A773900}"/>
          </ac:picMkLst>
        </pc:picChg>
        <pc:picChg chg="del">
          <ac:chgData name="Lamm, Gabriel" userId="25e193c6-0b2f-4237-b94d-55b37979dca7" providerId="ADAL" clId="{BC11EE8C-0190-4FBE-A27D-480316E0AC33}" dt="2024-02-26T14:56:34.048" v="7" actId="478"/>
          <ac:picMkLst>
            <pc:docMk/>
            <pc:sldMk cId="3545973411" sldId="342"/>
            <ac:picMk id="13" creationId="{DCBE3DA9-A6C1-B4E0-603B-BBB075A279A5}"/>
          </ac:picMkLst>
        </pc:picChg>
        <pc:picChg chg="del">
          <ac:chgData name="Lamm, Gabriel" userId="25e193c6-0b2f-4237-b94d-55b37979dca7" providerId="ADAL" clId="{BC11EE8C-0190-4FBE-A27D-480316E0AC33}" dt="2024-02-26T14:56:34.048" v="7" actId="478"/>
          <ac:picMkLst>
            <pc:docMk/>
            <pc:sldMk cId="3545973411" sldId="342"/>
            <ac:picMk id="15" creationId="{CD1AC673-DCE0-8514-8061-90F380424188}"/>
          </ac:picMkLst>
        </pc:picChg>
      </pc:sldChg>
      <pc:sldChg chg="addSp delSp modSp add mod">
        <pc:chgData name="Lamm, Gabriel" userId="25e193c6-0b2f-4237-b94d-55b37979dca7" providerId="ADAL" clId="{BC11EE8C-0190-4FBE-A27D-480316E0AC33}" dt="2024-02-26T15:20:05.054" v="99" actId="14100"/>
        <pc:sldMkLst>
          <pc:docMk/>
          <pc:sldMk cId="3963666056" sldId="343"/>
        </pc:sldMkLst>
        <pc:spChg chg="del">
          <ac:chgData name="Lamm, Gabriel" userId="25e193c6-0b2f-4237-b94d-55b37979dca7" providerId="ADAL" clId="{BC11EE8C-0190-4FBE-A27D-480316E0AC33}" dt="2024-02-26T15:13:25.056" v="15" actId="478"/>
          <ac:spMkLst>
            <pc:docMk/>
            <pc:sldMk cId="3963666056" sldId="343"/>
            <ac:spMk id="3" creationId="{178F5102-4245-E2EA-C4DE-70A6C85DC378}"/>
          </ac:spMkLst>
        </pc:spChg>
        <pc:spChg chg="add del mod">
          <ac:chgData name="Lamm, Gabriel" userId="25e193c6-0b2f-4237-b94d-55b37979dca7" providerId="ADAL" clId="{BC11EE8C-0190-4FBE-A27D-480316E0AC33}" dt="2024-02-26T15:13:27.002" v="16" actId="478"/>
          <ac:spMkLst>
            <pc:docMk/>
            <pc:sldMk cId="3963666056" sldId="343"/>
            <ac:spMk id="6" creationId="{1C57C8DF-68FD-7F9D-0EF4-DFC5620A5294}"/>
          </ac:spMkLst>
        </pc:spChg>
        <pc:spChg chg="del">
          <ac:chgData name="Lamm, Gabriel" userId="25e193c6-0b2f-4237-b94d-55b37979dca7" providerId="ADAL" clId="{BC11EE8C-0190-4FBE-A27D-480316E0AC33}" dt="2024-02-26T15:16:25.517" v="48" actId="478"/>
          <ac:spMkLst>
            <pc:docMk/>
            <pc:sldMk cId="3963666056" sldId="343"/>
            <ac:spMk id="16" creationId="{A816DE98-73A9-B18A-93D4-F8A7BFDC0BA7}"/>
          </ac:spMkLst>
        </pc:spChg>
        <pc:spChg chg="del">
          <ac:chgData name="Lamm, Gabriel" userId="25e193c6-0b2f-4237-b94d-55b37979dca7" providerId="ADAL" clId="{BC11EE8C-0190-4FBE-A27D-480316E0AC33}" dt="2024-02-26T15:16:25.517" v="48" actId="478"/>
          <ac:spMkLst>
            <pc:docMk/>
            <pc:sldMk cId="3963666056" sldId="343"/>
            <ac:spMk id="17" creationId="{639E81B6-798F-365A-CB24-C699517F5F40}"/>
          </ac:spMkLst>
        </pc:spChg>
        <pc:spChg chg="del">
          <ac:chgData name="Lamm, Gabriel" userId="25e193c6-0b2f-4237-b94d-55b37979dca7" providerId="ADAL" clId="{BC11EE8C-0190-4FBE-A27D-480316E0AC33}" dt="2024-02-26T15:16:25.517" v="48" actId="478"/>
          <ac:spMkLst>
            <pc:docMk/>
            <pc:sldMk cId="3963666056" sldId="343"/>
            <ac:spMk id="18" creationId="{B94DDA75-EF8F-C458-02D9-C61B4730448F}"/>
          </ac:spMkLst>
        </pc:spChg>
        <pc:spChg chg="del">
          <ac:chgData name="Lamm, Gabriel" userId="25e193c6-0b2f-4237-b94d-55b37979dca7" providerId="ADAL" clId="{BC11EE8C-0190-4FBE-A27D-480316E0AC33}" dt="2024-02-26T15:16:25.517" v="48" actId="478"/>
          <ac:spMkLst>
            <pc:docMk/>
            <pc:sldMk cId="3963666056" sldId="343"/>
            <ac:spMk id="19" creationId="{6E114B1A-05EC-A7E5-2F82-D415AF59C39B}"/>
          </ac:spMkLst>
        </pc:spChg>
        <pc:spChg chg="mod">
          <ac:chgData name="Lamm, Gabriel" userId="25e193c6-0b2f-4237-b94d-55b37979dca7" providerId="ADAL" clId="{BC11EE8C-0190-4FBE-A27D-480316E0AC33}" dt="2024-02-26T15:17:22.054" v="60" actId="1076"/>
          <ac:spMkLst>
            <pc:docMk/>
            <pc:sldMk cId="3963666056" sldId="343"/>
            <ac:spMk id="20" creationId="{0DDC3A9F-9F81-0F1B-34DA-E2C718CF2D8A}"/>
          </ac:spMkLst>
        </pc:spChg>
        <pc:spChg chg="mod">
          <ac:chgData name="Lamm, Gabriel" userId="25e193c6-0b2f-4237-b94d-55b37979dca7" providerId="ADAL" clId="{BC11EE8C-0190-4FBE-A27D-480316E0AC33}" dt="2024-02-26T15:17:27.111" v="61" actId="1076"/>
          <ac:spMkLst>
            <pc:docMk/>
            <pc:sldMk cId="3963666056" sldId="343"/>
            <ac:spMk id="21" creationId="{C828C74D-2B09-6AC8-A579-843A75955342}"/>
          </ac:spMkLst>
        </pc:spChg>
        <pc:picChg chg="del">
          <ac:chgData name="Lamm, Gabriel" userId="25e193c6-0b2f-4237-b94d-55b37979dca7" providerId="ADAL" clId="{BC11EE8C-0190-4FBE-A27D-480316E0AC33}" dt="2024-02-26T15:16:25.517" v="48" actId="478"/>
          <ac:picMkLst>
            <pc:docMk/>
            <pc:sldMk cId="3963666056" sldId="343"/>
            <ac:picMk id="5" creationId="{3EFB4F39-9906-DA4C-5908-99E5A0A7A250}"/>
          </ac:picMkLst>
        </pc:picChg>
        <pc:picChg chg="del">
          <ac:chgData name="Lamm, Gabriel" userId="25e193c6-0b2f-4237-b94d-55b37979dca7" providerId="ADAL" clId="{BC11EE8C-0190-4FBE-A27D-480316E0AC33}" dt="2024-02-26T15:16:25.517" v="48" actId="478"/>
          <ac:picMkLst>
            <pc:docMk/>
            <pc:sldMk cId="3963666056" sldId="343"/>
            <ac:picMk id="7" creationId="{5C243DC4-EA7F-1325-02CE-F94AD1A20E14}"/>
          </ac:picMkLst>
        </pc:picChg>
        <pc:picChg chg="del">
          <ac:chgData name="Lamm, Gabriel" userId="25e193c6-0b2f-4237-b94d-55b37979dca7" providerId="ADAL" clId="{BC11EE8C-0190-4FBE-A27D-480316E0AC33}" dt="2024-02-26T15:16:25.517" v="48" actId="478"/>
          <ac:picMkLst>
            <pc:docMk/>
            <pc:sldMk cId="3963666056" sldId="343"/>
            <ac:picMk id="9" creationId="{E8775350-93C4-8C5C-CA97-068AC9C63093}"/>
          </ac:picMkLst>
        </pc:picChg>
        <pc:picChg chg="del">
          <ac:chgData name="Lamm, Gabriel" userId="25e193c6-0b2f-4237-b94d-55b37979dca7" providerId="ADAL" clId="{BC11EE8C-0190-4FBE-A27D-480316E0AC33}" dt="2024-02-26T15:16:25.517" v="48" actId="478"/>
          <ac:picMkLst>
            <pc:docMk/>
            <pc:sldMk cId="3963666056" sldId="343"/>
            <ac:picMk id="11" creationId="{1FFCBEB2-B970-7686-39EA-60219A773900}"/>
          </ac:picMkLst>
        </pc:picChg>
        <pc:picChg chg="mod">
          <ac:chgData name="Lamm, Gabriel" userId="25e193c6-0b2f-4237-b94d-55b37979dca7" providerId="ADAL" clId="{BC11EE8C-0190-4FBE-A27D-480316E0AC33}" dt="2024-02-26T15:20:01.374" v="98" actId="14100"/>
          <ac:picMkLst>
            <pc:docMk/>
            <pc:sldMk cId="3963666056" sldId="343"/>
            <ac:picMk id="13" creationId="{DCBE3DA9-A6C1-B4E0-603B-BBB075A279A5}"/>
          </ac:picMkLst>
        </pc:picChg>
        <pc:picChg chg="mod">
          <ac:chgData name="Lamm, Gabriel" userId="25e193c6-0b2f-4237-b94d-55b37979dca7" providerId="ADAL" clId="{BC11EE8C-0190-4FBE-A27D-480316E0AC33}" dt="2024-02-26T15:20:05.054" v="99" actId="14100"/>
          <ac:picMkLst>
            <pc:docMk/>
            <pc:sldMk cId="3963666056" sldId="343"/>
            <ac:picMk id="15" creationId="{CD1AC673-DCE0-8514-8061-90F380424188}"/>
          </ac:picMkLst>
        </pc:picChg>
      </pc:sldChg>
      <pc:sldChg chg="delSp modSp add mod ord">
        <pc:chgData name="Lamm, Gabriel" userId="25e193c6-0b2f-4237-b94d-55b37979dca7" providerId="ADAL" clId="{BC11EE8C-0190-4FBE-A27D-480316E0AC33}" dt="2024-02-26T15:18:29.323" v="78"/>
        <pc:sldMkLst>
          <pc:docMk/>
          <pc:sldMk cId="1514468733" sldId="344"/>
        </pc:sldMkLst>
        <pc:spChg chg="mod">
          <ac:chgData name="Lamm, Gabriel" userId="25e193c6-0b2f-4237-b94d-55b37979dca7" providerId="ADAL" clId="{BC11EE8C-0190-4FBE-A27D-480316E0AC33}" dt="2024-02-26T15:18:21.407" v="76" actId="1076"/>
          <ac:spMkLst>
            <pc:docMk/>
            <pc:sldMk cId="1514468733" sldId="344"/>
            <ac:spMk id="16" creationId="{A816DE98-73A9-B18A-93D4-F8A7BFDC0BA7}"/>
          </ac:spMkLst>
        </pc:spChg>
        <pc:spChg chg="mod">
          <ac:chgData name="Lamm, Gabriel" userId="25e193c6-0b2f-4237-b94d-55b37979dca7" providerId="ADAL" clId="{BC11EE8C-0190-4FBE-A27D-480316E0AC33}" dt="2024-02-26T15:18:05.386" v="72" actId="1076"/>
          <ac:spMkLst>
            <pc:docMk/>
            <pc:sldMk cId="1514468733" sldId="344"/>
            <ac:spMk id="17" creationId="{639E81B6-798F-365A-CB24-C699517F5F40}"/>
          </ac:spMkLst>
        </pc:spChg>
        <pc:spChg chg="del mod">
          <ac:chgData name="Lamm, Gabriel" userId="25e193c6-0b2f-4237-b94d-55b37979dca7" providerId="ADAL" clId="{BC11EE8C-0190-4FBE-A27D-480316E0AC33}" dt="2024-02-26T15:17:39.393" v="65" actId="478"/>
          <ac:spMkLst>
            <pc:docMk/>
            <pc:sldMk cId="1514468733" sldId="344"/>
            <ac:spMk id="18" creationId="{B94DDA75-EF8F-C458-02D9-C61B4730448F}"/>
          </ac:spMkLst>
        </pc:spChg>
        <pc:spChg chg="del">
          <ac:chgData name="Lamm, Gabriel" userId="25e193c6-0b2f-4237-b94d-55b37979dca7" providerId="ADAL" clId="{BC11EE8C-0190-4FBE-A27D-480316E0AC33}" dt="2024-02-26T15:17:41.212" v="67" actId="478"/>
          <ac:spMkLst>
            <pc:docMk/>
            <pc:sldMk cId="1514468733" sldId="344"/>
            <ac:spMk id="19" creationId="{6E114B1A-05EC-A7E5-2F82-D415AF59C39B}"/>
          </ac:spMkLst>
        </pc:spChg>
        <pc:picChg chg="mod">
          <ac:chgData name="Lamm, Gabriel" userId="25e193c6-0b2f-4237-b94d-55b37979dca7" providerId="ADAL" clId="{BC11EE8C-0190-4FBE-A27D-480316E0AC33}" dt="2024-02-26T15:18:16.718" v="75" actId="14100"/>
          <ac:picMkLst>
            <pc:docMk/>
            <pc:sldMk cId="1514468733" sldId="344"/>
            <ac:picMk id="5" creationId="{3EFB4F39-9906-DA4C-5908-99E5A0A7A250}"/>
          </ac:picMkLst>
        </pc:picChg>
        <pc:picChg chg="mod">
          <ac:chgData name="Lamm, Gabriel" userId="25e193c6-0b2f-4237-b94d-55b37979dca7" providerId="ADAL" clId="{BC11EE8C-0190-4FBE-A27D-480316E0AC33}" dt="2024-02-26T15:17:59.477" v="71" actId="1076"/>
          <ac:picMkLst>
            <pc:docMk/>
            <pc:sldMk cId="1514468733" sldId="344"/>
            <ac:picMk id="7" creationId="{5C243DC4-EA7F-1325-02CE-F94AD1A20E14}"/>
          </ac:picMkLst>
        </pc:picChg>
        <pc:picChg chg="del">
          <ac:chgData name="Lamm, Gabriel" userId="25e193c6-0b2f-4237-b94d-55b37979dca7" providerId="ADAL" clId="{BC11EE8C-0190-4FBE-A27D-480316E0AC33}" dt="2024-02-26T15:17:37.444" v="63" actId="478"/>
          <ac:picMkLst>
            <pc:docMk/>
            <pc:sldMk cId="1514468733" sldId="344"/>
            <ac:picMk id="9" creationId="{E8775350-93C4-8C5C-CA97-068AC9C63093}"/>
          </ac:picMkLst>
        </pc:picChg>
        <pc:picChg chg="del">
          <ac:chgData name="Lamm, Gabriel" userId="25e193c6-0b2f-4237-b94d-55b37979dca7" providerId="ADAL" clId="{BC11EE8C-0190-4FBE-A27D-480316E0AC33}" dt="2024-02-26T15:17:39.900" v="66" actId="478"/>
          <ac:picMkLst>
            <pc:docMk/>
            <pc:sldMk cId="1514468733" sldId="344"/>
            <ac:picMk id="11" creationId="{1FFCBEB2-B970-7686-39EA-60219A773900}"/>
          </ac:picMkLst>
        </pc:picChg>
      </pc:sldChg>
      <pc:sldChg chg="addSp delSp modSp add mod modNotesTx">
        <pc:chgData name="Lamm, Gabriel" userId="25e193c6-0b2f-4237-b94d-55b37979dca7" providerId="ADAL" clId="{BC11EE8C-0190-4FBE-A27D-480316E0AC33}" dt="2024-02-26T15:38:52.252" v="189" actId="20577"/>
        <pc:sldMkLst>
          <pc:docMk/>
          <pc:sldMk cId="4176190588" sldId="345"/>
        </pc:sldMkLst>
        <pc:spChg chg="mod">
          <ac:chgData name="Lamm, Gabriel" userId="25e193c6-0b2f-4237-b94d-55b37979dca7" providerId="ADAL" clId="{BC11EE8C-0190-4FBE-A27D-480316E0AC33}" dt="2024-02-26T15:30:24.030" v="116" actId="20577"/>
          <ac:spMkLst>
            <pc:docMk/>
            <pc:sldMk cId="4176190588" sldId="345"/>
            <ac:spMk id="2" creationId="{95CE2668-3184-C930-38C1-4A7FBC221F18}"/>
          </ac:spMkLst>
        </pc:spChg>
        <pc:spChg chg="del">
          <ac:chgData name="Lamm, Gabriel" userId="25e193c6-0b2f-4237-b94d-55b37979dca7" providerId="ADAL" clId="{BC11EE8C-0190-4FBE-A27D-480316E0AC33}" dt="2024-02-26T15:30:21.964" v="114" actId="478"/>
          <ac:spMkLst>
            <pc:docMk/>
            <pc:sldMk cId="4176190588" sldId="345"/>
            <ac:spMk id="3" creationId="{CF84C999-D947-42A5-B379-9D892B9DEC65}"/>
          </ac:spMkLst>
        </pc:spChg>
        <pc:spChg chg="del">
          <ac:chgData name="Lamm, Gabriel" userId="25e193c6-0b2f-4237-b94d-55b37979dca7" providerId="ADAL" clId="{BC11EE8C-0190-4FBE-A27D-480316E0AC33}" dt="2024-02-26T15:30:21.964" v="114" actId="478"/>
          <ac:spMkLst>
            <pc:docMk/>
            <pc:sldMk cId="4176190588" sldId="345"/>
            <ac:spMk id="7" creationId="{69C52D8A-E615-E115-C90D-74AC366679E6}"/>
          </ac:spMkLst>
        </pc:spChg>
        <pc:spChg chg="del">
          <ac:chgData name="Lamm, Gabriel" userId="25e193c6-0b2f-4237-b94d-55b37979dca7" providerId="ADAL" clId="{BC11EE8C-0190-4FBE-A27D-480316E0AC33}" dt="2024-02-26T15:30:21.964" v="114" actId="478"/>
          <ac:spMkLst>
            <pc:docMk/>
            <pc:sldMk cId="4176190588" sldId="345"/>
            <ac:spMk id="8" creationId="{DB77EDBA-884F-BAEC-953D-C78CC0D4B13E}"/>
          </ac:spMkLst>
        </pc:spChg>
        <pc:spChg chg="del">
          <ac:chgData name="Lamm, Gabriel" userId="25e193c6-0b2f-4237-b94d-55b37979dca7" providerId="ADAL" clId="{BC11EE8C-0190-4FBE-A27D-480316E0AC33}" dt="2024-02-26T15:30:21.964" v="114" actId="478"/>
          <ac:spMkLst>
            <pc:docMk/>
            <pc:sldMk cId="4176190588" sldId="345"/>
            <ac:spMk id="9" creationId="{30A59C78-BACD-F418-F987-DF47160827A2}"/>
          </ac:spMkLst>
        </pc:spChg>
        <pc:spChg chg="del">
          <ac:chgData name="Lamm, Gabriel" userId="25e193c6-0b2f-4237-b94d-55b37979dca7" providerId="ADAL" clId="{BC11EE8C-0190-4FBE-A27D-480316E0AC33}" dt="2024-02-26T15:30:21.964" v="114" actId="478"/>
          <ac:spMkLst>
            <pc:docMk/>
            <pc:sldMk cId="4176190588" sldId="345"/>
            <ac:spMk id="10" creationId="{F2AB4248-6FC8-5029-2AEB-45F6C4ACCFAB}"/>
          </ac:spMkLst>
        </pc:spChg>
        <pc:spChg chg="del">
          <ac:chgData name="Lamm, Gabriel" userId="25e193c6-0b2f-4237-b94d-55b37979dca7" providerId="ADAL" clId="{BC11EE8C-0190-4FBE-A27D-480316E0AC33}" dt="2024-02-26T15:30:21.964" v="114" actId="478"/>
          <ac:spMkLst>
            <pc:docMk/>
            <pc:sldMk cId="4176190588" sldId="345"/>
            <ac:spMk id="11" creationId="{6B3FBC50-C4B0-F7DE-72B5-F576A93E7DE1}"/>
          </ac:spMkLst>
        </pc:spChg>
        <pc:spChg chg="del">
          <ac:chgData name="Lamm, Gabriel" userId="25e193c6-0b2f-4237-b94d-55b37979dca7" providerId="ADAL" clId="{BC11EE8C-0190-4FBE-A27D-480316E0AC33}" dt="2024-02-26T15:30:21.964" v="114" actId="478"/>
          <ac:spMkLst>
            <pc:docMk/>
            <pc:sldMk cId="4176190588" sldId="345"/>
            <ac:spMk id="12" creationId="{4E960DAE-B5E7-329D-A41E-E53230222A7B}"/>
          </ac:spMkLst>
        </pc:spChg>
        <pc:spChg chg="del">
          <ac:chgData name="Lamm, Gabriel" userId="25e193c6-0b2f-4237-b94d-55b37979dca7" providerId="ADAL" clId="{BC11EE8C-0190-4FBE-A27D-480316E0AC33}" dt="2024-02-26T15:30:21.964" v="114" actId="478"/>
          <ac:spMkLst>
            <pc:docMk/>
            <pc:sldMk cId="4176190588" sldId="345"/>
            <ac:spMk id="13" creationId="{3F6E5E7B-9E8E-2214-7363-C7DBF0BFCCDB}"/>
          </ac:spMkLst>
        </pc:spChg>
        <pc:spChg chg="del">
          <ac:chgData name="Lamm, Gabriel" userId="25e193c6-0b2f-4237-b94d-55b37979dca7" providerId="ADAL" clId="{BC11EE8C-0190-4FBE-A27D-480316E0AC33}" dt="2024-02-26T15:30:21.964" v="114" actId="478"/>
          <ac:spMkLst>
            <pc:docMk/>
            <pc:sldMk cId="4176190588" sldId="345"/>
            <ac:spMk id="14" creationId="{207B5F3E-CCEE-6F5B-E184-2E96E2239265}"/>
          </ac:spMkLst>
        </pc:spChg>
        <pc:spChg chg="del">
          <ac:chgData name="Lamm, Gabriel" userId="25e193c6-0b2f-4237-b94d-55b37979dca7" providerId="ADAL" clId="{BC11EE8C-0190-4FBE-A27D-480316E0AC33}" dt="2024-02-26T15:30:21.964" v="114" actId="478"/>
          <ac:spMkLst>
            <pc:docMk/>
            <pc:sldMk cId="4176190588" sldId="345"/>
            <ac:spMk id="15" creationId="{0BD99932-9BF2-E35D-EA4C-D65E442A6F54}"/>
          </ac:spMkLst>
        </pc:spChg>
        <pc:spChg chg="del">
          <ac:chgData name="Lamm, Gabriel" userId="25e193c6-0b2f-4237-b94d-55b37979dca7" providerId="ADAL" clId="{BC11EE8C-0190-4FBE-A27D-480316E0AC33}" dt="2024-02-26T15:30:21.964" v="114" actId="478"/>
          <ac:spMkLst>
            <pc:docMk/>
            <pc:sldMk cId="4176190588" sldId="345"/>
            <ac:spMk id="16" creationId="{5D17E6F7-8299-6772-93EB-4775F6E4A15D}"/>
          </ac:spMkLst>
        </pc:spChg>
        <pc:spChg chg="del">
          <ac:chgData name="Lamm, Gabriel" userId="25e193c6-0b2f-4237-b94d-55b37979dca7" providerId="ADAL" clId="{BC11EE8C-0190-4FBE-A27D-480316E0AC33}" dt="2024-02-26T15:30:21.964" v="114" actId="478"/>
          <ac:spMkLst>
            <pc:docMk/>
            <pc:sldMk cId="4176190588" sldId="345"/>
            <ac:spMk id="17" creationId="{41C96BFD-BEC6-D9A0-9156-D085B355EDFB}"/>
          </ac:spMkLst>
        </pc:spChg>
        <pc:spChg chg="add mod">
          <ac:chgData name="Lamm, Gabriel" userId="25e193c6-0b2f-4237-b94d-55b37979dca7" providerId="ADAL" clId="{BC11EE8C-0190-4FBE-A27D-480316E0AC33}" dt="2024-02-26T15:35:39.215" v="129" actId="14100"/>
          <ac:spMkLst>
            <pc:docMk/>
            <pc:sldMk cId="4176190588" sldId="345"/>
            <ac:spMk id="20" creationId="{A0EEF094-0938-1741-A4E9-95AE70573245}"/>
          </ac:spMkLst>
        </pc:spChg>
        <pc:spChg chg="add del mod">
          <ac:chgData name="Lamm, Gabriel" userId="25e193c6-0b2f-4237-b94d-55b37979dca7" providerId="ADAL" clId="{BC11EE8C-0190-4FBE-A27D-480316E0AC33}" dt="2024-02-26T15:36:42.904" v="133" actId="478"/>
          <ac:spMkLst>
            <pc:docMk/>
            <pc:sldMk cId="4176190588" sldId="345"/>
            <ac:spMk id="21" creationId="{FC7BC0E4-7920-7D58-8EEE-87F7A9089AC4}"/>
          </ac:spMkLst>
        </pc:spChg>
        <pc:picChg chg="add mod">
          <ac:chgData name="Lamm, Gabriel" userId="25e193c6-0b2f-4237-b94d-55b37979dca7" providerId="ADAL" clId="{BC11EE8C-0190-4FBE-A27D-480316E0AC33}" dt="2024-02-26T15:31:38.714" v="123" actId="1076"/>
          <ac:picMkLst>
            <pc:docMk/>
            <pc:sldMk cId="4176190588" sldId="345"/>
            <ac:picMk id="5" creationId="{69D6DDF1-14EF-8854-7DFF-C3D27707D33D}"/>
          </ac:picMkLst>
        </pc:picChg>
        <pc:picChg chg="del">
          <ac:chgData name="Lamm, Gabriel" userId="25e193c6-0b2f-4237-b94d-55b37979dca7" providerId="ADAL" clId="{BC11EE8C-0190-4FBE-A27D-480316E0AC33}" dt="2024-02-26T15:30:21.964" v="114" actId="478"/>
          <ac:picMkLst>
            <pc:docMk/>
            <pc:sldMk cId="4176190588" sldId="345"/>
            <ac:picMk id="6" creationId="{0F43B273-3578-0EF1-7754-A7DD184CD748}"/>
          </ac:picMkLst>
        </pc:picChg>
        <pc:picChg chg="add mod">
          <ac:chgData name="Lamm, Gabriel" userId="25e193c6-0b2f-4237-b94d-55b37979dca7" providerId="ADAL" clId="{BC11EE8C-0190-4FBE-A27D-480316E0AC33}" dt="2024-02-26T15:31:41.966" v="124" actId="14100"/>
          <ac:picMkLst>
            <pc:docMk/>
            <pc:sldMk cId="4176190588" sldId="345"/>
            <ac:picMk id="19" creationId="{498D8AE4-5879-B90F-391B-3BEA2E244E9E}"/>
          </ac:picMkLst>
        </pc:picChg>
      </pc:sldChg>
    </pc:docChg>
  </pc:docChgLst>
  <pc:docChgLst>
    <pc:chgData name="Lamm, Gabriel" userId="25e193c6-0b2f-4237-b94d-55b37979dca7" providerId="ADAL" clId="{00350DDA-F80D-4A27-AE50-3BDB54443C0C}"/>
    <pc:docChg chg="custSel delSld modSld">
      <pc:chgData name="Lamm, Gabriel" userId="25e193c6-0b2f-4237-b94d-55b37979dca7" providerId="ADAL" clId="{00350DDA-F80D-4A27-AE50-3BDB54443C0C}" dt="2023-12-19T12:39:28.198" v="51" actId="20577"/>
      <pc:docMkLst>
        <pc:docMk/>
      </pc:docMkLst>
      <pc:sldChg chg="delSp modSp mod">
        <pc:chgData name="Lamm, Gabriel" userId="25e193c6-0b2f-4237-b94d-55b37979dca7" providerId="ADAL" clId="{00350DDA-F80D-4A27-AE50-3BDB54443C0C}" dt="2023-12-19T12:39:28.198" v="51" actId="20577"/>
        <pc:sldMkLst>
          <pc:docMk/>
          <pc:sldMk cId="1969673092" sldId="257"/>
        </pc:sldMkLst>
        <pc:spChg chg="mod">
          <ac:chgData name="Lamm, Gabriel" userId="25e193c6-0b2f-4237-b94d-55b37979dca7" providerId="ADAL" clId="{00350DDA-F80D-4A27-AE50-3BDB54443C0C}" dt="2023-12-19T12:39:28.198" v="51" actId="20577"/>
          <ac:spMkLst>
            <pc:docMk/>
            <pc:sldMk cId="1969673092" sldId="257"/>
            <ac:spMk id="2" creationId="{1B7DB912-AC26-4D7D-87B3-E7608521CD1E}"/>
          </ac:spMkLst>
        </pc:spChg>
        <pc:picChg chg="del">
          <ac:chgData name="Lamm, Gabriel" userId="25e193c6-0b2f-4237-b94d-55b37979dca7" providerId="ADAL" clId="{00350DDA-F80D-4A27-AE50-3BDB54443C0C}" dt="2023-12-19T12:17:27.493" v="0" actId="478"/>
          <ac:picMkLst>
            <pc:docMk/>
            <pc:sldMk cId="1969673092" sldId="257"/>
            <ac:picMk id="1026" creationId="{2FB46582-C6FB-ADE4-40C4-640D483F20C3}"/>
          </ac:picMkLst>
        </pc:picChg>
        <pc:picChg chg="del">
          <ac:chgData name="Lamm, Gabriel" userId="25e193c6-0b2f-4237-b94d-55b37979dca7" providerId="ADAL" clId="{00350DDA-F80D-4A27-AE50-3BDB54443C0C}" dt="2023-12-19T12:17:28.680" v="1" actId="478"/>
          <ac:picMkLst>
            <pc:docMk/>
            <pc:sldMk cId="1969673092" sldId="257"/>
            <ac:picMk id="1028" creationId="{E6AFE183-CEC8-F3F5-C348-FCB7C565935B}"/>
          </ac:picMkLst>
        </pc:picChg>
      </pc:sldChg>
      <pc:sldChg chg="delSp del mod">
        <pc:chgData name="Lamm, Gabriel" userId="25e193c6-0b2f-4237-b94d-55b37979dca7" providerId="ADAL" clId="{00350DDA-F80D-4A27-AE50-3BDB54443C0C}" dt="2023-12-19T12:17:50.426" v="19" actId="47"/>
        <pc:sldMkLst>
          <pc:docMk/>
          <pc:sldMk cId="3349543048" sldId="272"/>
        </pc:sldMkLst>
        <pc:spChg chg="del">
          <ac:chgData name="Lamm, Gabriel" userId="25e193c6-0b2f-4237-b94d-55b37979dca7" providerId="ADAL" clId="{00350DDA-F80D-4A27-AE50-3BDB54443C0C}" dt="2023-12-19T12:17:44.721" v="17" actId="478"/>
          <ac:spMkLst>
            <pc:docMk/>
            <pc:sldMk cId="3349543048" sldId="272"/>
            <ac:spMk id="4" creationId="{62608827-E798-A4BD-78A2-193D9CB15C01}"/>
          </ac:spMkLst>
        </pc:spChg>
        <pc:picChg chg="del">
          <ac:chgData name="Lamm, Gabriel" userId="25e193c6-0b2f-4237-b94d-55b37979dca7" providerId="ADAL" clId="{00350DDA-F80D-4A27-AE50-3BDB54443C0C}" dt="2023-12-19T12:17:45.815" v="18" actId="478"/>
          <ac:picMkLst>
            <pc:docMk/>
            <pc:sldMk cId="3349543048" sldId="272"/>
            <ac:picMk id="2050" creationId="{8E05D621-E712-06D2-C66E-E7A35E55BDA8}"/>
          </ac:picMkLst>
        </pc:picChg>
      </pc:sldChg>
      <pc:sldChg chg="del">
        <pc:chgData name="Lamm, Gabriel" userId="25e193c6-0b2f-4237-b94d-55b37979dca7" providerId="ADAL" clId="{00350DDA-F80D-4A27-AE50-3BDB54443C0C}" dt="2023-12-19T12:17:51.337" v="20" actId="47"/>
        <pc:sldMkLst>
          <pc:docMk/>
          <pc:sldMk cId="510252288" sldId="273"/>
        </pc:sldMkLst>
      </pc:sldChg>
      <pc:sldChg chg="del">
        <pc:chgData name="Lamm, Gabriel" userId="25e193c6-0b2f-4237-b94d-55b37979dca7" providerId="ADAL" clId="{00350DDA-F80D-4A27-AE50-3BDB54443C0C}" dt="2023-12-19T12:17:51.942" v="21" actId="47"/>
        <pc:sldMkLst>
          <pc:docMk/>
          <pc:sldMk cId="1512333681" sldId="274"/>
        </pc:sldMkLst>
      </pc:sldChg>
      <pc:sldChg chg="del">
        <pc:chgData name="Lamm, Gabriel" userId="25e193c6-0b2f-4237-b94d-55b37979dca7" providerId="ADAL" clId="{00350DDA-F80D-4A27-AE50-3BDB54443C0C}" dt="2023-12-19T12:17:52.422" v="22" actId="47"/>
        <pc:sldMkLst>
          <pc:docMk/>
          <pc:sldMk cId="656184781" sldId="275"/>
        </pc:sldMkLst>
      </pc:sldChg>
      <pc:sldChg chg="del">
        <pc:chgData name="Lamm, Gabriel" userId="25e193c6-0b2f-4237-b94d-55b37979dca7" providerId="ADAL" clId="{00350DDA-F80D-4A27-AE50-3BDB54443C0C}" dt="2023-12-19T12:17:52.966" v="23" actId="47"/>
        <pc:sldMkLst>
          <pc:docMk/>
          <pc:sldMk cId="3951372356" sldId="276"/>
        </pc:sldMkLst>
      </pc:sldChg>
      <pc:sldChg chg="del">
        <pc:chgData name="Lamm, Gabriel" userId="25e193c6-0b2f-4237-b94d-55b37979dca7" providerId="ADAL" clId="{00350DDA-F80D-4A27-AE50-3BDB54443C0C}" dt="2023-12-19T12:17:53.740" v="24" actId="47"/>
        <pc:sldMkLst>
          <pc:docMk/>
          <pc:sldMk cId="1362281070" sldId="277"/>
        </pc:sldMkLst>
      </pc:sldChg>
      <pc:sldChg chg="del">
        <pc:chgData name="Lamm, Gabriel" userId="25e193c6-0b2f-4237-b94d-55b37979dca7" providerId="ADAL" clId="{00350DDA-F80D-4A27-AE50-3BDB54443C0C}" dt="2023-12-19T12:17:54.252" v="25" actId="47"/>
        <pc:sldMkLst>
          <pc:docMk/>
          <pc:sldMk cId="4041605550" sldId="278"/>
        </pc:sldMkLst>
      </pc:sldChg>
      <pc:sldChg chg="modSp mod">
        <pc:chgData name="Lamm, Gabriel" userId="25e193c6-0b2f-4237-b94d-55b37979dca7" providerId="ADAL" clId="{00350DDA-F80D-4A27-AE50-3BDB54443C0C}" dt="2023-12-19T12:18:17.868" v="43" actId="20577"/>
        <pc:sldMkLst>
          <pc:docMk/>
          <pc:sldMk cId="2981279365" sldId="279"/>
        </pc:sldMkLst>
        <pc:spChg chg="mod">
          <ac:chgData name="Lamm, Gabriel" userId="25e193c6-0b2f-4237-b94d-55b37979dca7" providerId="ADAL" clId="{00350DDA-F80D-4A27-AE50-3BDB54443C0C}" dt="2023-12-19T12:18:14.995" v="42" actId="20577"/>
          <ac:spMkLst>
            <pc:docMk/>
            <pc:sldMk cId="2981279365" sldId="279"/>
            <ac:spMk id="2" creationId="{1AAD174E-2C7F-4608-A218-F3EEE02915D9}"/>
          </ac:spMkLst>
        </pc:spChg>
        <pc:spChg chg="mod">
          <ac:chgData name="Lamm, Gabriel" userId="25e193c6-0b2f-4237-b94d-55b37979dca7" providerId="ADAL" clId="{00350DDA-F80D-4A27-AE50-3BDB54443C0C}" dt="2023-12-19T12:18:17.868" v="43" actId="20577"/>
          <ac:spMkLst>
            <pc:docMk/>
            <pc:sldMk cId="2981279365" sldId="279"/>
            <ac:spMk id="3" creationId="{ED054507-9583-4825-B6B6-F09FB278F0E6}"/>
          </ac:spMkLst>
        </pc:spChg>
      </pc:sldChg>
      <pc:sldChg chg="del">
        <pc:chgData name="Lamm, Gabriel" userId="25e193c6-0b2f-4237-b94d-55b37979dca7" providerId="ADAL" clId="{00350DDA-F80D-4A27-AE50-3BDB54443C0C}" dt="2023-12-19T12:17:57.839" v="26" actId="47"/>
        <pc:sldMkLst>
          <pc:docMk/>
          <pc:sldMk cId="1948698882" sldId="280"/>
        </pc:sldMkLst>
      </pc:sldChg>
      <pc:sldChg chg="del">
        <pc:chgData name="Lamm, Gabriel" userId="25e193c6-0b2f-4237-b94d-55b37979dca7" providerId="ADAL" clId="{00350DDA-F80D-4A27-AE50-3BDB54443C0C}" dt="2023-12-19T12:17:58.318" v="27" actId="47"/>
        <pc:sldMkLst>
          <pc:docMk/>
          <pc:sldMk cId="989414544" sldId="281"/>
        </pc:sldMkLst>
      </pc:sldChg>
      <pc:sldChg chg="del">
        <pc:chgData name="Lamm, Gabriel" userId="25e193c6-0b2f-4237-b94d-55b37979dca7" providerId="ADAL" clId="{00350DDA-F80D-4A27-AE50-3BDB54443C0C}" dt="2023-12-19T12:17:58.921" v="30" actId="47"/>
        <pc:sldMkLst>
          <pc:docMk/>
          <pc:sldMk cId="510330551" sldId="282"/>
        </pc:sldMkLst>
      </pc:sldChg>
      <pc:sldChg chg="del">
        <pc:chgData name="Lamm, Gabriel" userId="25e193c6-0b2f-4237-b94d-55b37979dca7" providerId="ADAL" clId="{00350DDA-F80D-4A27-AE50-3BDB54443C0C}" dt="2023-12-19T12:18:00.375" v="33" actId="47"/>
        <pc:sldMkLst>
          <pc:docMk/>
          <pc:sldMk cId="4015255603" sldId="283"/>
        </pc:sldMkLst>
      </pc:sldChg>
      <pc:sldChg chg="del">
        <pc:chgData name="Lamm, Gabriel" userId="25e193c6-0b2f-4237-b94d-55b37979dca7" providerId="ADAL" clId="{00350DDA-F80D-4A27-AE50-3BDB54443C0C}" dt="2023-12-19T12:17:58.614" v="28" actId="47"/>
        <pc:sldMkLst>
          <pc:docMk/>
          <pc:sldMk cId="1392228900" sldId="284"/>
        </pc:sldMkLst>
      </pc:sldChg>
      <pc:sldChg chg="del">
        <pc:chgData name="Lamm, Gabriel" userId="25e193c6-0b2f-4237-b94d-55b37979dca7" providerId="ADAL" clId="{00350DDA-F80D-4A27-AE50-3BDB54443C0C}" dt="2023-12-19T12:17:58.782" v="29" actId="47"/>
        <pc:sldMkLst>
          <pc:docMk/>
          <pc:sldMk cId="3824710685" sldId="285"/>
        </pc:sldMkLst>
      </pc:sldChg>
      <pc:sldChg chg="del">
        <pc:chgData name="Lamm, Gabriel" userId="25e193c6-0b2f-4237-b94d-55b37979dca7" providerId="ADAL" clId="{00350DDA-F80D-4A27-AE50-3BDB54443C0C}" dt="2023-12-19T12:18:00.879" v="34" actId="47"/>
        <pc:sldMkLst>
          <pc:docMk/>
          <pc:sldMk cId="748092899" sldId="286"/>
        </pc:sldMkLst>
      </pc:sldChg>
      <pc:sldChg chg="del">
        <pc:chgData name="Lamm, Gabriel" userId="25e193c6-0b2f-4237-b94d-55b37979dca7" providerId="ADAL" clId="{00350DDA-F80D-4A27-AE50-3BDB54443C0C}" dt="2023-12-19T12:18:01.315" v="35" actId="47"/>
        <pc:sldMkLst>
          <pc:docMk/>
          <pc:sldMk cId="3603309087" sldId="287"/>
        </pc:sldMkLst>
      </pc:sldChg>
      <pc:sldChg chg="del">
        <pc:chgData name="Lamm, Gabriel" userId="25e193c6-0b2f-4237-b94d-55b37979dca7" providerId="ADAL" clId="{00350DDA-F80D-4A27-AE50-3BDB54443C0C}" dt="2023-12-19T12:18:02.134" v="37" actId="47"/>
        <pc:sldMkLst>
          <pc:docMk/>
          <pc:sldMk cId="153310634" sldId="288"/>
        </pc:sldMkLst>
      </pc:sldChg>
      <pc:sldChg chg="del">
        <pc:chgData name="Lamm, Gabriel" userId="25e193c6-0b2f-4237-b94d-55b37979dca7" providerId="ADAL" clId="{00350DDA-F80D-4A27-AE50-3BDB54443C0C}" dt="2023-12-19T12:18:01.701" v="36" actId="47"/>
        <pc:sldMkLst>
          <pc:docMk/>
          <pc:sldMk cId="483325727" sldId="289"/>
        </pc:sldMkLst>
      </pc:sldChg>
      <pc:sldChg chg="del">
        <pc:chgData name="Lamm, Gabriel" userId="25e193c6-0b2f-4237-b94d-55b37979dca7" providerId="ADAL" clId="{00350DDA-F80D-4A27-AE50-3BDB54443C0C}" dt="2023-12-19T12:18:03.077" v="38" actId="47"/>
        <pc:sldMkLst>
          <pc:docMk/>
          <pc:sldMk cId="669212225" sldId="290"/>
        </pc:sldMkLst>
      </pc:sldChg>
      <pc:sldChg chg="del">
        <pc:chgData name="Lamm, Gabriel" userId="25e193c6-0b2f-4237-b94d-55b37979dca7" providerId="ADAL" clId="{00350DDA-F80D-4A27-AE50-3BDB54443C0C}" dt="2023-12-19T12:17:59.055" v="31" actId="47"/>
        <pc:sldMkLst>
          <pc:docMk/>
          <pc:sldMk cId="3761815502" sldId="291"/>
        </pc:sldMkLst>
      </pc:sldChg>
      <pc:sldChg chg="del">
        <pc:chgData name="Lamm, Gabriel" userId="25e193c6-0b2f-4237-b94d-55b37979dca7" providerId="ADAL" clId="{00350DDA-F80D-4A27-AE50-3BDB54443C0C}" dt="2023-12-19T12:17:59.977" v="32" actId="47"/>
        <pc:sldMkLst>
          <pc:docMk/>
          <pc:sldMk cId="2520132525" sldId="292"/>
        </pc:sldMkLst>
      </pc:sldChg>
      <pc:sldChg chg="delSp">
        <pc:chgData name="Lamm, Gabriel" userId="25e193c6-0b2f-4237-b94d-55b37979dca7" providerId="ADAL" clId="{00350DDA-F80D-4A27-AE50-3BDB54443C0C}" dt="2023-12-19T12:18:09.712" v="41" actId="478"/>
        <pc:sldMkLst>
          <pc:docMk/>
          <pc:sldMk cId="837918300" sldId="293"/>
        </pc:sldMkLst>
        <pc:picChg chg="del">
          <ac:chgData name="Lamm, Gabriel" userId="25e193c6-0b2f-4237-b94d-55b37979dca7" providerId="ADAL" clId="{00350DDA-F80D-4A27-AE50-3BDB54443C0C}" dt="2023-12-19T12:18:07.236" v="39" actId="478"/>
          <ac:picMkLst>
            <pc:docMk/>
            <pc:sldMk cId="837918300" sldId="293"/>
            <ac:picMk id="2050" creationId="{2AED8C56-1EE9-722D-A4FC-2BD0433C0CD8}"/>
          </ac:picMkLst>
        </pc:picChg>
        <pc:picChg chg="del">
          <ac:chgData name="Lamm, Gabriel" userId="25e193c6-0b2f-4237-b94d-55b37979dca7" providerId="ADAL" clId="{00350DDA-F80D-4A27-AE50-3BDB54443C0C}" dt="2023-12-19T12:18:09.712" v="41" actId="478"/>
          <ac:picMkLst>
            <pc:docMk/>
            <pc:sldMk cId="837918300" sldId="293"/>
            <ac:picMk id="2052" creationId="{F0291ED6-FE28-5049-9DC8-BEC9F42518EB}"/>
          </ac:picMkLst>
        </pc:picChg>
        <pc:picChg chg="del">
          <ac:chgData name="Lamm, Gabriel" userId="25e193c6-0b2f-4237-b94d-55b37979dca7" providerId="ADAL" clId="{00350DDA-F80D-4A27-AE50-3BDB54443C0C}" dt="2023-12-19T12:18:08.361" v="40" actId="478"/>
          <ac:picMkLst>
            <pc:docMk/>
            <pc:sldMk cId="837918300" sldId="293"/>
            <ac:picMk id="2056" creationId="{A7B5D9C3-A93F-7EBD-170A-8B1484341E53}"/>
          </ac:picMkLst>
        </pc:picChg>
      </pc:sldChg>
    </pc:docChg>
  </pc:docChgLst>
  <pc:docChgLst>
    <pc:chgData name="Milisits, Edward" userId="S::edward.milisits@sluhn.org::d87c984e-fd94-4ce7-aa9c-510324facb40" providerId="AD" clId="Web-{4AB62E03-90D9-470F-BF8B-242C6DA96485}"/>
    <pc:docChg chg="modSld">
      <pc:chgData name="Milisits, Edward" userId="S::edward.milisits@sluhn.org::d87c984e-fd94-4ce7-aa9c-510324facb40" providerId="AD" clId="Web-{4AB62E03-90D9-470F-BF8B-242C6DA96485}" dt="2021-12-01T14:48:16.990" v="1" actId="20577"/>
      <pc:docMkLst>
        <pc:docMk/>
      </pc:docMkLst>
      <pc:sldChg chg="modSp">
        <pc:chgData name="Milisits, Edward" userId="S::edward.milisits@sluhn.org::d87c984e-fd94-4ce7-aa9c-510324facb40" providerId="AD" clId="Web-{4AB62E03-90D9-470F-BF8B-242C6DA96485}" dt="2021-12-01T14:48:16.990" v="1" actId="20577"/>
        <pc:sldMkLst>
          <pc:docMk/>
          <pc:sldMk cId="3468659585" sldId="270"/>
        </pc:sldMkLst>
        <pc:spChg chg="mod">
          <ac:chgData name="Milisits, Edward" userId="S::edward.milisits@sluhn.org::d87c984e-fd94-4ce7-aa9c-510324facb40" providerId="AD" clId="Web-{4AB62E03-90D9-470F-BF8B-242C6DA96485}" dt="2021-12-01T14:48:16.990" v="1" actId="20577"/>
          <ac:spMkLst>
            <pc:docMk/>
            <pc:sldMk cId="3468659585" sldId="270"/>
            <ac:spMk id="3" creationId="{ED054507-9583-4825-B6B6-F09FB278F0E6}"/>
          </ac:spMkLst>
        </pc:spChg>
      </pc:sldChg>
    </pc:docChg>
  </pc:docChgLst>
  <pc:docChgLst>
    <pc:chgData name="Milisits, Edward" userId="S::edward.milisits@sluhn.org::d87c984e-fd94-4ce7-aa9c-510324facb40" providerId="AD" clId="Web-{0658A6F5-CB25-46CC-934F-834A1B427D4E}"/>
    <pc:docChg chg="delSld modSld">
      <pc:chgData name="Milisits, Edward" userId="S::edward.milisits@sluhn.org::d87c984e-fd94-4ce7-aa9c-510324facb40" providerId="AD" clId="Web-{0658A6F5-CB25-46CC-934F-834A1B427D4E}" dt="2021-12-01T14:05:18.478" v="26"/>
      <pc:docMkLst>
        <pc:docMk/>
      </pc:docMkLst>
      <pc:sldChg chg="addSp modSp">
        <pc:chgData name="Milisits, Edward" userId="S::edward.milisits@sluhn.org::d87c984e-fd94-4ce7-aa9c-510324facb40" providerId="AD" clId="Web-{0658A6F5-CB25-46CC-934F-834A1B427D4E}" dt="2021-12-01T14:05:18.478" v="26"/>
        <pc:sldMkLst>
          <pc:docMk/>
          <pc:sldMk cId="1969673092" sldId="257"/>
        </pc:sldMkLst>
        <pc:spChg chg="mod">
          <ac:chgData name="Milisits, Edward" userId="S::edward.milisits@sluhn.org::d87c984e-fd94-4ce7-aa9c-510324facb40" providerId="AD" clId="Web-{0658A6F5-CB25-46CC-934F-834A1B427D4E}" dt="2021-12-01T14:04:38.131" v="0" actId="20577"/>
          <ac:spMkLst>
            <pc:docMk/>
            <pc:sldMk cId="1969673092" sldId="257"/>
            <ac:spMk id="3" creationId="{32EB293D-B90B-4B99-A35C-42F9BC179CB6}"/>
          </ac:spMkLst>
        </pc:spChg>
        <pc:spChg chg="add">
          <ac:chgData name="Milisits, Edward" userId="S::edward.milisits@sluhn.org::d87c984e-fd94-4ce7-aa9c-510324facb40" providerId="AD" clId="Web-{0658A6F5-CB25-46CC-934F-834A1B427D4E}" dt="2021-12-01T14:05:18.478" v="26"/>
          <ac:spMkLst>
            <pc:docMk/>
            <pc:sldMk cId="1969673092" sldId="257"/>
            <ac:spMk id="4" creationId="{92811E5A-852D-4D16-9553-14BC345B55AC}"/>
          </ac:spMkLst>
        </pc:spChg>
      </pc:sldChg>
      <pc:sldChg chg="modSp">
        <pc:chgData name="Milisits, Edward" userId="S::edward.milisits@sluhn.org::d87c984e-fd94-4ce7-aa9c-510324facb40" providerId="AD" clId="Web-{0658A6F5-CB25-46CC-934F-834A1B427D4E}" dt="2021-12-01T14:04:57.367" v="12" actId="20577"/>
        <pc:sldMkLst>
          <pc:docMk/>
          <pc:sldMk cId="2587489985" sldId="258"/>
        </pc:sldMkLst>
        <pc:spChg chg="mod">
          <ac:chgData name="Milisits, Edward" userId="S::edward.milisits@sluhn.org::d87c984e-fd94-4ce7-aa9c-510324facb40" providerId="AD" clId="Web-{0658A6F5-CB25-46CC-934F-834A1B427D4E}" dt="2021-12-01T14:04:57.367" v="12" actId="20577"/>
          <ac:spMkLst>
            <pc:docMk/>
            <pc:sldMk cId="2587489985" sldId="258"/>
            <ac:spMk id="2" creationId="{1AAD174E-2C7F-4608-A218-F3EEE02915D9}"/>
          </ac:spMkLst>
        </pc:spChg>
        <pc:spChg chg="mod">
          <ac:chgData name="Milisits, Edward" userId="S::edward.milisits@sluhn.org::d87c984e-fd94-4ce7-aa9c-510324facb40" providerId="AD" clId="Web-{0658A6F5-CB25-46CC-934F-834A1B427D4E}" dt="2021-12-01T14:04:40.819" v="1" actId="20577"/>
          <ac:spMkLst>
            <pc:docMk/>
            <pc:sldMk cId="2587489985" sldId="258"/>
            <ac:spMk id="3" creationId="{ED054507-9583-4825-B6B6-F09FB278F0E6}"/>
          </ac:spMkLst>
        </pc:spChg>
      </pc:sldChg>
      <pc:sldChg chg="del">
        <pc:chgData name="Milisits, Edward" userId="S::edward.milisits@sluhn.org::d87c984e-fd94-4ce7-aa9c-510324facb40" providerId="AD" clId="Web-{0658A6F5-CB25-46CC-934F-834A1B427D4E}" dt="2021-12-01T14:05:11.805" v="22"/>
        <pc:sldMkLst>
          <pc:docMk/>
          <pc:sldMk cId="342076020" sldId="260"/>
        </pc:sldMkLst>
      </pc:sldChg>
      <pc:sldChg chg="del">
        <pc:chgData name="Milisits, Edward" userId="S::edward.milisits@sluhn.org::d87c984e-fd94-4ce7-aa9c-510324facb40" providerId="AD" clId="Web-{0658A6F5-CB25-46CC-934F-834A1B427D4E}" dt="2021-12-01T14:05:11.149" v="21"/>
        <pc:sldMkLst>
          <pc:docMk/>
          <pc:sldMk cId="3149695849" sldId="261"/>
        </pc:sldMkLst>
      </pc:sldChg>
      <pc:sldChg chg="del">
        <pc:chgData name="Milisits, Edward" userId="S::edward.milisits@sluhn.org::d87c984e-fd94-4ce7-aa9c-510324facb40" providerId="AD" clId="Web-{0658A6F5-CB25-46CC-934F-834A1B427D4E}" dt="2021-12-01T14:05:10.821" v="20"/>
        <pc:sldMkLst>
          <pc:docMk/>
          <pc:sldMk cId="170556009" sldId="262"/>
        </pc:sldMkLst>
      </pc:sldChg>
      <pc:sldChg chg="del">
        <pc:chgData name="Milisits, Edward" userId="S::edward.milisits@sluhn.org::d87c984e-fd94-4ce7-aa9c-510324facb40" providerId="AD" clId="Web-{0658A6F5-CB25-46CC-934F-834A1B427D4E}" dt="2021-12-01T14:05:10.258" v="19"/>
        <pc:sldMkLst>
          <pc:docMk/>
          <pc:sldMk cId="1175652951" sldId="263"/>
        </pc:sldMkLst>
      </pc:sldChg>
      <pc:sldChg chg="del">
        <pc:chgData name="Milisits, Edward" userId="S::edward.milisits@sluhn.org::d87c984e-fd94-4ce7-aa9c-510324facb40" providerId="AD" clId="Web-{0658A6F5-CB25-46CC-934F-834A1B427D4E}" dt="2021-12-01T14:05:09.446" v="17"/>
        <pc:sldMkLst>
          <pc:docMk/>
          <pc:sldMk cId="1678255472" sldId="264"/>
        </pc:sldMkLst>
      </pc:sldChg>
      <pc:sldChg chg="del">
        <pc:chgData name="Milisits, Edward" userId="S::edward.milisits@sluhn.org::d87c984e-fd94-4ce7-aa9c-510324facb40" providerId="AD" clId="Web-{0658A6F5-CB25-46CC-934F-834A1B427D4E}" dt="2021-12-01T14:05:08.055" v="16"/>
        <pc:sldMkLst>
          <pc:docMk/>
          <pc:sldMk cId="476219307" sldId="265"/>
        </pc:sldMkLst>
      </pc:sldChg>
      <pc:sldChg chg="del">
        <pc:chgData name="Milisits, Edward" userId="S::edward.milisits@sluhn.org::d87c984e-fd94-4ce7-aa9c-510324facb40" providerId="AD" clId="Web-{0658A6F5-CB25-46CC-934F-834A1B427D4E}" dt="2021-12-01T14:05:09.915" v="18"/>
        <pc:sldMkLst>
          <pc:docMk/>
          <pc:sldMk cId="191322480" sldId="266"/>
        </pc:sldMkLst>
      </pc:sldChg>
      <pc:sldChg chg="del">
        <pc:chgData name="Milisits, Edward" userId="S::edward.milisits@sluhn.org::d87c984e-fd94-4ce7-aa9c-510324facb40" providerId="AD" clId="Web-{0658A6F5-CB25-46CC-934F-834A1B427D4E}" dt="2021-12-01T14:05:07.743" v="15"/>
        <pc:sldMkLst>
          <pc:docMk/>
          <pc:sldMk cId="2035101744" sldId="267"/>
        </pc:sldMkLst>
      </pc:sldChg>
      <pc:sldChg chg="addSp delSp modSp del">
        <pc:chgData name="Milisits, Edward" userId="S::edward.milisits@sluhn.org::d87c984e-fd94-4ce7-aa9c-510324facb40" providerId="AD" clId="Web-{0658A6F5-CB25-46CC-934F-834A1B427D4E}" dt="2021-12-01T14:05:12.462" v="23"/>
        <pc:sldMkLst>
          <pc:docMk/>
          <pc:sldMk cId="225102430" sldId="268"/>
        </pc:sldMkLst>
        <pc:spChg chg="add del">
          <ac:chgData name="Milisits, Edward" userId="S::edward.milisits@sluhn.org::d87c984e-fd94-4ce7-aa9c-510324facb40" providerId="AD" clId="Web-{0658A6F5-CB25-46CC-934F-834A1B427D4E}" dt="2021-12-01T14:04:52.664" v="11"/>
          <ac:spMkLst>
            <pc:docMk/>
            <pc:sldMk cId="225102430" sldId="268"/>
            <ac:spMk id="2" creationId="{D4F5AC94-A73E-4CAE-8A67-3AC4B8AB4644}"/>
          </ac:spMkLst>
        </pc:spChg>
        <pc:spChg chg="add del">
          <ac:chgData name="Milisits, Edward" userId="S::edward.milisits@sluhn.org::d87c984e-fd94-4ce7-aa9c-510324facb40" providerId="AD" clId="Web-{0658A6F5-CB25-46CC-934F-834A1B427D4E}" dt="2021-12-01T14:04:52.585" v="10"/>
          <ac:spMkLst>
            <pc:docMk/>
            <pc:sldMk cId="225102430" sldId="268"/>
            <ac:spMk id="3" creationId="{002E8D95-ED9C-4C99-AF19-788D14219013}"/>
          </ac:spMkLst>
        </pc:spChg>
        <pc:spChg chg="add del mod">
          <ac:chgData name="Milisits, Edward" userId="S::edward.milisits@sluhn.org::d87c984e-fd94-4ce7-aa9c-510324facb40" providerId="AD" clId="Web-{0658A6F5-CB25-46CC-934F-834A1B427D4E}" dt="2021-12-01T14:04:51.492" v="9"/>
          <ac:spMkLst>
            <pc:docMk/>
            <pc:sldMk cId="225102430" sldId="268"/>
            <ac:spMk id="5" creationId="{65F25A4A-706F-4E0A-A605-A6065917309C}"/>
          </ac:spMkLst>
        </pc:spChg>
        <pc:spChg chg="add del mod">
          <ac:chgData name="Milisits, Edward" userId="S::edward.milisits@sluhn.org::d87c984e-fd94-4ce7-aa9c-510324facb40" providerId="AD" clId="Web-{0658A6F5-CB25-46CC-934F-834A1B427D4E}" dt="2021-12-01T14:04:51.492" v="8"/>
          <ac:spMkLst>
            <pc:docMk/>
            <pc:sldMk cId="225102430" sldId="268"/>
            <ac:spMk id="7" creationId="{72868247-2C3B-475D-8F82-3BFD09D82396}"/>
          </ac:spMkLst>
        </pc:spChg>
        <pc:spChg chg="add mod">
          <ac:chgData name="Milisits, Edward" userId="S::edward.milisits@sluhn.org::d87c984e-fd94-4ce7-aa9c-510324facb40" providerId="AD" clId="Web-{0658A6F5-CB25-46CC-934F-834A1B427D4E}" dt="2021-12-01T14:04:52.585" v="10"/>
          <ac:spMkLst>
            <pc:docMk/>
            <pc:sldMk cId="225102430" sldId="268"/>
            <ac:spMk id="9" creationId="{60293561-06E6-422C-86C1-61272D0F243A}"/>
          </ac:spMkLst>
        </pc:spChg>
        <pc:spChg chg="add mod">
          <ac:chgData name="Milisits, Edward" userId="S::edward.milisits@sluhn.org::d87c984e-fd94-4ce7-aa9c-510324facb40" providerId="AD" clId="Web-{0658A6F5-CB25-46CC-934F-834A1B427D4E}" dt="2021-12-01T14:04:52.664" v="11"/>
          <ac:spMkLst>
            <pc:docMk/>
            <pc:sldMk cId="225102430" sldId="268"/>
            <ac:spMk id="11" creationId="{C3FCDD23-2991-4B1D-AC97-A4C3956EF0E6}"/>
          </ac:spMkLst>
        </pc:spChg>
      </pc:sldChg>
      <pc:sldChg chg="modSp del">
        <pc:chgData name="Milisits, Edward" userId="S::edward.milisits@sluhn.org::d87c984e-fd94-4ce7-aa9c-510324facb40" providerId="AD" clId="Web-{0658A6F5-CB25-46CC-934F-834A1B427D4E}" dt="2021-12-01T14:05:13.493" v="24"/>
        <pc:sldMkLst>
          <pc:docMk/>
          <pc:sldMk cId="571006260" sldId="269"/>
        </pc:sldMkLst>
        <pc:spChg chg="mod">
          <ac:chgData name="Milisits, Edward" userId="S::edward.milisits@sluhn.org::d87c984e-fd94-4ce7-aa9c-510324facb40" providerId="AD" clId="Web-{0658A6F5-CB25-46CC-934F-834A1B427D4E}" dt="2021-12-01T14:04:48.413" v="5" actId="20577"/>
          <ac:spMkLst>
            <pc:docMk/>
            <pc:sldMk cId="571006260" sldId="269"/>
            <ac:spMk id="3" creationId="{002E8D95-ED9C-4C99-AF19-788D14219013}"/>
          </ac:spMkLst>
        </pc:spChg>
      </pc:sldChg>
      <pc:sldChg chg="modSp">
        <pc:chgData name="Milisits, Edward" userId="S::edward.milisits@sluhn.org::d87c984e-fd94-4ce7-aa9c-510324facb40" providerId="AD" clId="Web-{0658A6F5-CB25-46CC-934F-834A1B427D4E}" dt="2021-12-01T14:04:59.602" v="13" actId="20577"/>
        <pc:sldMkLst>
          <pc:docMk/>
          <pc:sldMk cId="3468659585" sldId="270"/>
        </pc:sldMkLst>
        <pc:spChg chg="mod">
          <ac:chgData name="Milisits, Edward" userId="S::edward.milisits@sluhn.org::d87c984e-fd94-4ce7-aa9c-510324facb40" providerId="AD" clId="Web-{0658A6F5-CB25-46CC-934F-834A1B427D4E}" dt="2021-12-01T14:04:59.602" v="13" actId="20577"/>
          <ac:spMkLst>
            <pc:docMk/>
            <pc:sldMk cId="3468659585" sldId="270"/>
            <ac:spMk id="2" creationId="{1AAD174E-2C7F-4608-A218-F3EEE02915D9}"/>
          </ac:spMkLst>
        </pc:spChg>
        <pc:spChg chg="mod">
          <ac:chgData name="Milisits, Edward" userId="S::edward.milisits@sluhn.org::d87c984e-fd94-4ce7-aa9c-510324facb40" providerId="AD" clId="Web-{0658A6F5-CB25-46CC-934F-834A1B427D4E}" dt="2021-12-01T14:04:42.725" v="2" actId="20577"/>
          <ac:spMkLst>
            <pc:docMk/>
            <pc:sldMk cId="3468659585" sldId="270"/>
            <ac:spMk id="3" creationId="{ED054507-9583-4825-B6B6-F09FB278F0E6}"/>
          </ac:spMkLst>
        </pc:spChg>
      </pc:sldChg>
      <pc:sldChg chg="modSp">
        <pc:chgData name="Milisits, Edward" userId="S::edward.milisits@sluhn.org::d87c984e-fd94-4ce7-aa9c-510324facb40" providerId="AD" clId="Web-{0658A6F5-CB25-46CC-934F-834A1B427D4E}" dt="2021-12-01T14:05:03.211" v="14" actId="20577"/>
        <pc:sldMkLst>
          <pc:docMk/>
          <pc:sldMk cId="2771680212" sldId="271"/>
        </pc:sldMkLst>
        <pc:spChg chg="mod">
          <ac:chgData name="Milisits, Edward" userId="S::edward.milisits@sluhn.org::d87c984e-fd94-4ce7-aa9c-510324facb40" providerId="AD" clId="Web-{0658A6F5-CB25-46CC-934F-834A1B427D4E}" dt="2021-12-01T14:05:03.211" v="14" actId="20577"/>
          <ac:spMkLst>
            <pc:docMk/>
            <pc:sldMk cId="2771680212" sldId="271"/>
            <ac:spMk id="2" creationId="{1AAD174E-2C7F-4608-A218-F3EEE02915D9}"/>
          </ac:spMkLst>
        </pc:spChg>
        <pc:spChg chg="mod">
          <ac:chgData name="Milisits, Edward" userId="S::edward.milisits@sluhn.org::d87c984e-fd94-4ce7-aa9c-510324facb40" providerId="AD" clId="Web-{0658A6F5-CB25-46CC-934F-834A1B427D4E}" dt="2021-12-01T14:04:44.288" v="3" actId="20577"/>
          <ac:spMkLst>
            <pc:docMk/>
            <pc:sldMk cId="2771680212" sldId="271"/>
            <ac:spMk id="3" creationId="{ED054507-9583-4825-B6B6-F09FB278F0E6}"/>
          </ac:spMkLst>
        </pc:spChg>
      </pc:sldChg>
      <pc:sldChg chg="modSp del">
        <pc:chgData name="Milisits, Edward" userId="S::edward.milisits@sluhn.org::d87c984e-fd94-4ce7-aa9c-510324facb40" providerId="AD" clId="Web-{0658A6F5-CB25-46CC-934F-834A1B427D4E}" dt="2021-12-01T14:05:13.884" v="25"/>
        <pc:sldMkLst>
          <pc:docMk/>
          <pc:sldMk cId="3979241713" sldId="272"/>
        </pc:sldMkLst>
        <pc:spChg chg="mod">
          <ac:chgData name="Milisits, Edward" userId="S::edward.milisits@sluhn.org::d87c984e-fd94-4ce7-aa9c-510324facb40" providerId="AD" clId="Web-{0658A6F5-CB25-46CC-934F-834A1B427D4E}" dt="2021-12-01T14:04:45.851" v="4" actId="20577"/>
          <ac:spMkLst>
            <pc:docMk/>
            <pc:sldMk cId="3979241713" sldId="272"/>
            <ac:spMk id="3" creationId="{ED054507-9583-4825-B6B6-F09FB278F0E6}"/>
          </ac:spMkLst>
        </pc:spChg>
      </pc:sldChg>
    </pc:docChg>
  </pc:docChgLst>
  <pc:docChgLst>
    <pc:chgData name="Milisits, Edward" userId="S::edward.milisits@sluhn.org::d87c984e-fd94-4ce7-aa9c-510324facb40" providerId="AD" clId="Web-{CDB2E022-01E8-4648-B9A3-1C3E8890E71A}"/>
    <pc:docChg chg="addSld delSld modSld sldOrd">
      <pc:chgData name="Milisits, Edward" userId="S::edward.milisits@sluhn.org::d87c984e-fd94-4ce7-aa9c-510324facb40" providerId="AD" clId="Web-{CDB2E022-01E8-4648-B9A3-1C3E8890E71A}" dt="2021-09-13T01:27:23.699" v="2504" actId="20577"/>
      <pc:docMkLst>
        <pc:docMk/>
      </pc:docMkLst>
      <pc:sldChg chg="addSp delSp modSp">
        <pc:chgData name="Milisits, Edward" userId="S::edward.milisits@sluhn.org::d87c984e-fd94-4ce7-aa9c-510324facb40" providerId="AD" clId="Web-{CDB2E022-01E8-4648-B9A3-1C3E8890E71A}" dt="2021-09-12T22:52:28.492" v="13" actId="1076"/>
        <pc:sldMkLst>
          <pc:docMk/>
          <pc:sldMk cId="1969673092" sldId="257"/>
        </pc:sldMkLst>
        <pc:spChg chg="add mod">
          <ac:chgData name="Milisits, Edward" userId="S::edward.milisits@sluhn.org::d87c984e-fd94-4ce7-aa9c-510324facb40" providerId="AD" clId="Web-{CDB2E022-01E8-4648-B9A3-1C3E8890E71A}" dt="2021-09-12T22:52:28.492" v="13" actId="1076"/>
          <ac:spMkLst>
            <pc:docMk/>
            <pc:sldMk cId="1969673092" sldId="257"/>
            <ac:spMk id="3" creationId="{32EB293D-B90B-4B99-A35C-42F9BC179CB6}"/>
          </ac:spMkLst>
        </pc:spChg>
        <pc:spChg chg="del mod">
          <ac:chgData name="Milisits, Edward" userId="S::edward.milisits@sluhn.org::d87c984e-fd94-4ce7-aa9c-510324facb40" providerId="AD" clId="Web-{CDB2E022-01E8-4648-B9A3-1C3E8890E71A}" dt="2021-09-12T22:52:10.398" v="1"/>
          <ac:spMkLst>
            <pc:docMk/>
            <pc:sldMk cId="1969673092" sldId="257"/>
            <ac:spMk id="5" creationId="{00000000-0000-0000-0000-000000000000}"/>
          </ac:spMkLst>
        </pc:spChg>
      </pc:sldChg>
      <pc:sldChg chg="modSp">
        <pc:chgData name="Milisits, Edward" userId="S::edward.milisits@sluhn.org::d87c984e-fd94-4ce7-aa9c-510324facb40" providerId="AD" clId="Web-{CDB2E022-01E8-4648-B9A3-1C3E8890E71A}" dt="2021-09-12T23:43:22.768" v="144" actId="20577"/>
        <pc:sldMkLst>
          <pc:docMk/>
          <pc:sldMk cId="2587489985" sldId="258"/>
        </pc:sldMkLst>
        <pc:spChg chg="mod">
          <ac:chgData name="Milisits, Edward" userId="S::edward.milisits@sluhn.org::d87c984e-fd94-4ce7-aa9c-510324facb40" providerId="AD" clId="Web-{CDB2E022-01E8-4648-B9A3-1C3E8890E71A}" dt="2021-09-12T22:52:42.336" v="20" actId="20577"/>
          <ac:spMkLst>
            <pc:docMk/>
            <pc:sldMk cId="2587489985" sldId="258"/>
            <ac:spMk id="2" creationId="{1AAD174E-2C7F-4608-A218-F3EEE02915D9}"/>
          </ac:spMkLst>
        </pc:spChg>
        <pc:spChg chg="mod">
          <ac:chgData name="Milisits, Edward" userId="S::edward.milisits@sluhn.org::d87c984e-fd94-4ce7-aa9c-510324facb40" providerId="AD" clId="Web-{CDB2E022-01E8-4648-B9A3-1C3E8890E71A}" dt="2021-09-12T23:43:22.768" v="144" actId="20577"/>
          <ac:spMkLst>
            <pc:docMk/>
            <pc:sldMk cId="2587489985" sldId="258"/>
            <ac:spMk id="3" creationId="{ED054507-9583-4825-B6B6-F09FB278F0E6}"/>
          </ac:spMkLst>
        </pc:spChg>
      </pc:sldChg>
      <pc:sldChg chg="del">
        <pc:chgData name="Milisits, Edward" userId="S::edward.milisits@sluhn.org::d87c984e-fd94-4ce7-aa9c-510324facb40" providerId="AD" clId="Web-{CDB2E022-01E8-4648-B9A3-1C3E8890E71A}" dt="2021-09-12T23:43:31.034" v="146"/>
        <pc:sldMkLst>
          <pc:docMk/>
          <pc:sldMk cId="1408478477" sldId="259"/>
        </pc:sldMkLst>
      </pc:sldChg>
      <pc:sldChg chg="addSp delSp modSp">
        <pc:chgData name="Milisits, Edward" userId="S::edward.milisits@sluhn.org::d87c984e-fd94-4ce7-aa9c-510324facb40" providerId="AD" clId="Web-{CDB2E022-01E8-4648-B9A3-1C3E8890E71A}" dt="2021-09-13T01:27:23.699" v="2504" actId="20577"/>
        <pc:sldMkLst>
          <pc:docMk/>
          <pc:sldMk cId="170556009" sldId="262"/>
        </pc:sldMkLst>
        <pc:spChg chg="mod">
          <ac:chgData name="Milisits, Edward" userId="S::edward.milisits@sluhn.org::d87c984e-fd94-4ce7-aa9c-510324facb40" providerId="AD" clId="Web-{CDB2E022-01E8-4648-B9A3-1C3E8890E71A}" dt="2021-09-13T01:07:38.472" v="2127" actId="20577"/>
          <ac:spMkLst>
            <pc:docMk/>
            <pc:sldMk cId="170556009" sldId="262"/>
            <ac:spMk id="2" creationId="{D4F5AC94-A73E-4CAE-8A67-3AC4B8AB4644}"/>
          </ac:spMkLst>
        </pc:spChg>
        <pc:spChg chg="mod">
          <ac:chgData name="Milisits, Edward" userId="S::edward.milisits@sluhn.org::d87c984e-fd94-4ce7-aa9c-510324facb40" providerId="AD" clId="Web-{CDB2E022-01E8-4648-B9A3-1C3E8890E71A}" dt="2021-09-13T01:27:23.699" v="2504" actId="20577"/>
          <ac:spMkLst>
            <pc:docMk/>
            <pc:sldMk cId="170556009" sldId="262"/>
            <ac:spMk id="3" creationId="{002E8D95-ED9C-4C99-AF19-788D14219013}"/>
          </ac:spMkLst>
        </pc:spChg>
        <pc:spChg chg="add mod">
          <ac:chgData name="Milisits, Edward" userId="S::edward.milisits@sluhn.org::d87c984e-fd94-4ce7-aa9c-510324facb40" providerId="AD" clId="Web-{CDB2E022-01E8-4648-B9A3-1C3E8890E71A}" dt="2021-09-13T01:27:06.448" v="2500" actId="20577"/>
          <ac:spMkLst>
            <pc:docMk/>
            <pc:sldMk cId="170556009" sldId="262"/>
            <ac:spMk id="5" creationId="{78AB1B97-BD31-4DEA-A336-EA1ED9D15A9A}"/>
          </ac:spMkLst>
        </pc:spChg>
        <pc:spChg chg="add del">
          <ac:chgData name="Milisits, Edward" userId="S::edward.milisits@sluhn.org::d87c984e-fd94-4ce7-aa9c-510324facb40" providerId="AD" clId="Web-{CDB2E022-01E8-4648-B9A3-1C3E8890E71A}" dt="2021-09-13T01:12:34.142" v="2281"/>
          <ac:spMkLst>
            <pc:docMk/>
            <pc:sldMk cId="170556009" sldId="262"/>
            <ac:spMk id="6" creationId="{C5C9C395-EA8C-4770-83A2-805C102A820E}"/>
          </ac:spMkLst>
        </pc:spChg>
      </pc:sldChg>
      <pc:sldChg chg="modSp">
        <pc:chgData name="Milisits, Edward" userId="S::edward.milisits@sluhn.org::d87c984e-fd94-4ce7-aa9c-510324facb40" providerId="AD" clId="Web-{CDB2E022-01E8-4648-B9A3-1C3E8890E71A}" dt="2021-09-13T00:54:04.430" v="1516" actId="20577"/>
        <pc:sldMkLst>
          <pc:docMk/>
          <pc:sldMk cId="1175652951" sldId="263"/>
        </pc:sldMkLst>
        <pc:spChg chg="mod">
          <ac:chgData name="Milisits, Edward" userId="S::edward.milisits@sluhn.org::d87c984e-fd94-4ce7-aa9c-510324facb40" providerId="AD" clId="Web-{CDB2E022-01E8-4648-B9A3-1C3E8890E71A}" dt="2021-09-13T00:52:22.363" v="1379" actId="20577"/>
          <ac:spMkLst>
            <pc:docMk/>
            <pc:sldMk cId="1175652951" sldId="263"/>
            <ac:spMk id="2" creationId="{D4F5AC94-A73E-4CAE-8A67-3AC4B8AB4644}"/>
          </ac:spMkLst>
        </pc:spChg>
        <pc:spChg chg="mod">
          <ac:chgData name="Milisits, Edward" userId="S::edward.milisits@sluhn.org::d87c984e-fd94-4ce7-aa9c-510324facb40" providerId="AD" clId="Web-{CDB2E022-01E8-4648-B9A3-1C3E8890E71A}" dt="2021-09-13T00:54:04.430" v="1516" actId="20577"/>
          <ac:spMkLst>
            <pc:docMk/>
            <pc:sldMk cId="1175652951" sldId="263"/>
            <ac:spMk id="3" creationId="{002E8D95-ED9C-4C99-AF19-788D14219013}"/>
          </ac:spMkLst>
        </pc:spChg>
      </pc:sldChg>
      <pc:sldChg chg="modSp">
        <pc:chgData name="Milisits, Edward" userId="S::edward.milisits@sluhn.org::d87c984e-fd94-4ce7-aa9c-510324facb40" providerId="AD" clId="Web-{CDB2E022-01E8-4648-B9A3-1C3E8890E71A}" dt="2021-09-13T01:06:03.483" v="2007" actId="20577"/>
        <pc:sldMkLst>
          <pc:docMk/>
          <pc:sldMk cId="1678255472" sldId="264"/>
        </pc:sldMkLst>
        <pc:spChg chg="mod">
          <ac:chgData name="Milisits, Edward" userId="S::edward.milisits@sluhn.org::d87c984e-fd94-4ce7-aa9c-510324facb40" providerId="AD" clId="Web-{CDB2E022-01E8-4648-B9A3-1C3E8890E71A}" dt="2021-09-12T23:56:00.678" v="402" actId="20577"/>
          <ac:spMkLst>
            <pc:docMk/>
            <pc:sldMk cId="1678255472" sldId="264"/>
            <ac:spMk id="2" creationId="{D4F5AC94-A73E-4CAE-8A67-3AC4B8AB4644}"/>
          </ac:spMkLst>
        </pc:spChg>
        <pc:spChg chg="mod">
          <ac:chgData name="Milisits, Edward" userId="S::edward.milisits@sluhn.org::d87c984e-fd94-4ce7-aa9c-510324facb40" providerId="AD" clId="Web-{CDB2E022-01E8-4648-B9A3-1C3E8890E71A}" dt="2021-09-13T01:06:03.483" v="2007" actId="20577"/>
          <ac:spMkLst>
            <pc:docMk/>
            <pc:sldMk cId="1678255472" sldId="264"/>
            <ac:spMk id="3" creationId="{002E8D95-ED9C-4C99-AF19-788D14219013}"/>
          </ac:spMkLst>
        </pc:spChg>
      </pc:sldChg>
      <pc:sldChg chg="modSp ord">
        <pc:chgData name="Milisits, Edward" userId="S::edward.milisits@sluhn.org::d87c984e-fd94-4ce7-aa9c-510324facb40" providerId="AD" clId="Web-{CDB2E022-01E8-4648-B9A3-1C3E8890E71A}" dt="2021-09-13T01:04:46.808" v="1953" actId="20577"/>
        <pc:sldMkLst>
          <pc:docMk/>
          <pc:sldMk cId="476219307" sldId="265"/>
        </pc:sldMkLst>
        <pc:spChg chg="mod">
          <ac:chgData name="Milisits, Edward" userId="S::edward.milisits@sluhn.org::d87c984e-fd94-4ce7-aa9c-510324facb40" providerId="AD" clId="Web-{CDB2E022-01E8-4648-B9A3-1C3E8890E71A}" dt="2021-09-12T23:55:57.943" v="400" actId="20577"/>
          <ac:spMkLst>
            <pc:docMk/>
            <pc:sldMk cId="476219307" sldId="265"/>
            <ac:spMk id="2" creationId="{D4F5AC94-A73E-4CAE-8A67-3AC4B8AB4644}"/>
          </ac:spMkLst>
        </pc:spChg>
        <pc:spChg chg="mod">
          <ac:chgData name="Milisits, Edward" userId="S::edward.milisits@sluhn.org::d87c984e-fd94-4ce7-aa9c-510324facb40" providerId="AD" clId="Web-{CDB2E022-01E8-4648-B9A3-1C3E8890E71A}" dt="2021-09-13T01:04:46.808" v="1953" actId="20577"/>
          <ac:spMkLst>
            <pc:docMk/>
            <pc:sldMk cId="476219307" sldId="265"/>
            <ac:spMk id="3" creationId="{002E8D95-ED9C-4C99-AF19-788D14219013}"/>
          </ac:spMkLst>
        </pc:spChg>
      </pc:sldChg>
      <pc:sldChg chg="modSp ord">
        <pc:chgData name="Milisits, Edward" userId="S::edward.milisits@sluhn.org::d87c984e-fd94-4ce7-aa9c-510324facb40" providerId="AD" clId="Web-{CDB2E022-01E8-4648-B9A3-1C3E8890E71A}" dt="2021-09-13T01:07:06.096" v="2114" actId="20577"/>
        <pc:sldMkLst>
          <pc:docMk/>
          <pc:sldMk cId="191322480" sldId="266"/>
        </pc:sldMkLst>
        <pc:spChg chg="mod">
          <ac:chgData name="Milisits, Edward" userId="S::edward.milisits@sluhn.org::d87c984e-fd94-4ce7-aa9c-510324facb40" providerId="AD" clId="Web-{CDB2E022-01E8-4648-B9A3-1C3E8890E71A}" dt="2021-09-12T23:55:54.771" v="398" actId="20577"/>
          <ac:spMkLst>
            <pc:docMk/>
            <pc:sldMk cId="191322480" sldId="266"/>
            <ac:spMk id="2" creationId="{D4F5AC94-A73E-4CAE-8A67-3AC4B8AB4644}"/>
          </ac:spMkLst>
        </pc:spChg>
        <pc:spChg chg="mod">
          <ac:chgData name="Milisits, Edward" userId="S::edward.milisits@sluhn.org::d87c984e-fd94-4ce7-aa9c-510324facb40" providerId="AD" clId="Web-{CDB2E022-01E8-4648-B9A3-1C3E8890E71A}" dt="2021-09-13T01:07:06.096" v="2114" actId="20577"/>
          <ac:spMkLst>
            <pc:docMk/>
            <pc:sldMk cId="191322480" sldId="266"/>
            <ac:spMk id="3" creationId="{002E8D95-ED9C-4C99-AF19-788D14219013}"/>
          </ac:spMkLst>
        </pc:spChg>
      </pc:sldChg>
      <pc:sldChg chg="modSp">
        <pc:chgData name="Milisits, Edward" userId="S::edward.milisits@sluhn.org::d87c984e-fd94-4ce7-aa9c-510324facb40" providerId="AD" clId="Web-{CDB2E022-01E8-4648-B9A3-1C3E8890E71A}" dt="2021-09-13T00:57:56.879" v="1693" actId="20577"/>
        <pc:sldMkLst>
          <pc:docMk/>
          <pc:sldMk cId="2035101744" sldId="267"/>
        </pc:sldMkLst>
        <pc:spChg chg="mod">
          <ac:chgData name="Milisits, Edward" userId="S::edward.milisits@sluhn.org::d87c984e-fd94-4ce7-aa9c-510324facb40" providerId="AD" clId="Web-{CDB2E022-01E8-4648-B9A3-1C3E8890E71A}" dt="2021-09-12T23:55:51.818" v="396" actId="20577"/>
          <ac:spMkLst>
            <pc:docMk/>
            <pc:sldMk cId="2035101744" sldId="267"/>
            <ac:spMk id="2" creationId="{D4F5AC94-A73E-4CAE-8A67-3AC4B8AB4644}"/>
          </ac:spMkLst>
        </pc:spChg>
        <pc:spChg chg="mod">
          <ac:chgData name="Milisits, Edward" userId="S::edward.milisits@sluhn.org::d87c984e-fd94-4ce7-aa9c-510324facb40" providerId="AD" clId="Web-{CDB2E022-01E8-4648-B9A3-1C3E8890E71A}" dt="2021-09-13T00:57:56.879" v="1693" actId="20577"/>
          <ac:spMkLst>
            <pc:docMk/>
            <pc:sldMk cId="2035101744" sldId="267"/>
            <ac:spMk id="3" creationId="{002E8D95-ED9C-4C99-AF19-788D14219013}"/>
          </ac:spMkLst>
        </pc:spChg>
      </pc:sldChg>
      <pc:sldChg chg="modSp">
        <pc:chgData name="Milisits, Edward" userId="S::edward.milisits@sluhn.org::d87c984e-fd94-4ce7-aa9c-510324facb40" providerId="AD" clId="Web-{CDB2E022-01E8-4648-B9A3-1C3E8890E71A}" dt="2021-09-13T00:56:22.593" v="1576" actId="20577"/>
        <pc:sldMkLst>
          <pc:docMk/>
          <pc:sldMk cId="225102430" sldId="268"/>
        </pc:sldMkLst>
        <pc:spChg chg="mod">
          <ac:chgData name="Milisits, Edward" userId="S::edward.milisits@sluhn.org::d87c984e-fd94-4ce7-aa9c-510324facb40" providerId="AD" clId="Web-{CDB2E022-01E8-4648-B9A3-1C3E8890E71A}" dt="2021-09-12T23:49:11.815" v="283" actId="20577"/>
          <ac:spMkLst>
            <pc:docMk/>
            <pc:sldMk cId="225102430" sldId="268"/>
            <ac:spMk id="2" creationId="{D4F5AC94-A73E-4CAE-8A67-3AC4B8AB4644}"/>
          </ac:spMkLst>
        </pc:spChg>
        <pc:spChg chg="mod">
          <ac:chgData name="Milisits, Edward" userId="S::edward.milisits@sluhn.org::d87c984e-fd94-4ce7-aa9c-510324facb40" providerId="AD" clId="Web-{CDB2E022-01E8-4648-B9A3-1C3E8890E71A}" dt="2021-09-13T00:56:22.593" v="1576" actId="20577"/>
          <ac:spMkLst>
            <pc:docMk/>
            <pc:sldMk cId="225102430" sldId="268"/>
            <ac:spMk id="3" creationId="{002E8D95-ED9C-4C99-AF19-788D14219013}"/>
          </ac:spMkLst>
        </pc:spChg>
      </pc:sldChg>
      <pc:sldChg chg="modSp">
        <pc:chgData name="Milisits, Edward" userId="S::edward.milisits@sluhn.org::d87c984e-fd94-4ce7-aa9c-510324facb40" providerId="AD" clId="Web-{CDB2E022-01E8-4648-B9A3-1C3E8890E71A}" dt="2021-09-13T00:47:07.833" v="1112" actId="20577"/>
        <pc:sldMkLst>
          <pc:docMk/>
          <pc:sldMk cId="571006260" sldId="269"/>
        </pc:sldMkLst>
        <pc:spChg chg="mod">
          <ac:chgData name="Milisits, Edward" userId="S::edward.milisits@sluhn.org::d87c984e-fd94-4ce7-aa9c-510324facb40" providerId="AD" clId="Web-{CDB2E022-01E8-4648-B9A3-1C3E8890E71A}" dt="2021-09-12T23:46:16.542" v="159" actId="20577"/>
          <ac:spMkLst>
            <pc:docMk/>
            <pc:sldMk cId="571006260" sldId="269"/>
            <ac:spMk id="2" creationId="{D4F5AC94-A73E-4CAE-8A67-3AC4B8AB4644}"/>
          </ac:spMkLst>
        </pc:spChg>
        <pc:spChg chg="mod">
          <ac:chgData name="Milisits, Edward" userId="S::edward.milisits@sluhn.org::d87c984e-fd94-4ce7-aa9c-510324facb40" providerId="AD" clId="Web-{CDB2E022-01E8-4648-B9A3-1C3E8890E71A}" dt="2021-09-13T00:47:07.833" v="1112" actId="20577"/>
          <ac:spMkLst>
            <pc:docMk/>
            <pc:sldMk cId="571006260" sldId="269"/>
            <ac:spMk id="3" creationId="{002E8D95-ED9C-4C99-AF19-788D14219013}"/>
          </ac:spMkLst>
        </pc:spChg>
      </pc:sldChg>
      <pc:sldChg chg="del">
        <pc:chgData name="Milisits, Edward" userId="S::edward.milisits@sluhn.org::d87c984e-fd94-4ce7-aa9c-510324facb40" providerId="AD" clId="Web-{CDB2E022-01E8-4648-B9A3-1C3E8890E71A}" dt="2021-09-12T23:43:27.518" v="145"/>
        <pc:sldMkLst>
          <pc:docMk/>
          <pc:sldMk cId="1210300096" sldId="270"/>
        </pc:sldMkLst>
      </pc:sldChg>
      <pc:sldChg chg="modSp add replId">
        <pc:chgData name="Milisits, Edward" userId="S::edward.milisits@sluhn.org::d87c984e-fd94-4ce7-aa9c-510324facb40" providerId="AD" clId="Web-{CDB2E022-01E8-4648-B9A3-1C3E8890E71A}" dt="2021-09-13T00:25:12.711" v="566" actId="20577"/>
        <pc:sldMkLst>
          <pc:docMk/>
          <pc:sldMk cId="3468659585" sldId="270"/>
        </pc:sldMkLst>
        <pc:spChg chg="mod">
          <ac:chgData name="Milisits, Edward" userId="S::edward.milisits@sluhn.org::d87c984e-fd94-4ce7-aa9c-510324facb40" providerId="AD" clId="Web-{CDB2E022-01E8-4648-B9A3-1C3E8890E71A}" dt="2021-09-12T23:56:23.804" v="416" actId="20577"/>
          <ac:spMkLst>
            <pc:docMk/>
            <pc:sldMk cId="3468659585" sldId="270"/>
            <ac:spMk id="2" creationId="{1AAD174E-2C7F-4608-A218-F3EEE02915D9}"/>
          </ac:spMkLst>
        </pc:spChg>
        <pc:spChg chg="mod">
          <ac:chgData name="Milisits, Edward" userId="S::edward.milisits@sluhn.org::d87c984e-fd94-4ce7-aa9c-510324facb40" providerId="AD" clId="Web-{CDB2E022-01E8-4648-B9A3-1C3E8890E71A}" dt="2021-09-13T00:25:12.711" v="566" actId="20577"/>
          <ac:spMkLst>
            <pc:docMk/>
            <pc:sldMk cId="3468659585" sldId="270"/>
            <ac:spMk id="3" creationId="{ED054507-9583-4825-B6B6-F09FB278F0E6}"/>
          </ac:spMkLst>
        </pc:spChg>
      </pc:sldChg>
      <pc:sldChg chg="del">
        <pc:chgData name="Milisits, Edward" userId="S::edward.milisits@sluhn.org::d87c984e-fd94-4ce7-aa9c-510324facb40" providerId="AD" clId="Web-{CDB2E022-01E8-4648-B9A3-1C3E8890E71A}" dt="2021-09-12T23:43:32.237" v="147"/>
        <pc:sldMkLst>
          <pc:docMk/>
          <pc:sldMk cId="2504920387" sldId="271"/>
        </pc:sldMkLst>
      </pc:sldChg>
      <pc:sldChg chg="modSp add replId">
        <pc:chgData name="Milisits, Edward" userId="S::edward.milisits@sluhn.org::d87c984e-fd94-4ce7-aa9c-510324facb40" providerId="AD" clId="Web-{CDB2E022-01E8-4648-B9A3-1C3E8890E71A}" dt="2021-09-13T00:34:33.502" v="744" actId="20577"/>
        <pc:sldMkLst>
          <pc:docMk/>
          <pc:sldMk cId="2771680212" sldId="271"/>
        </pc:sldMkLst>
        <pc:spChg chg="mod">
          <ac:chgData name="Milisits, Edward" userId="S::edward.milisits@sluhn.org::d87c984e-fd94-4ce7-aa9c-510324facb40" providerId="AD" clId="Web-{CDB2E022-01E8-4648-B9A3-1C3E8890E71A}" dt="2021-09-13T00:34:33.502" v="744" actId="20577"/>
          <ac:spMkLst>
            <pc:docMk/>
            <pc:sldMk cId="2771680212" sldId="271"/>
            <ac:spMk id="3" creationId="{ED054507-9583-4825-B6B6-F09FB278F0E6}"/>
          </ac:spMkLst>
        </pc:spChg>
      </pc:sldChg>
      <pc:sldChg chg="modSp add del replId">
        <pc:chgData name="Milisits, Edward" userId="S::edward.milisits@sluhn.org::d87c984e-fd94-4ce7-aa9c-510324facb40" providerId="AD" clId="Web-{CDB2E022-01E8-4648-B9A3-1C3E8890E71A}" dt="2021-09-13T00:35:53.318" v="776"/>
        <pc:sldMkLst>
          <pc:docMk/>
          <pc:sldMk cId="1239264941" sldId="272"/>
        </pc:sldMkLst>
        <pc:spChg chg="mod">
          <ac:chgData name="Milisits, Edward" userId="S::edward.milisits@sluhn.org::d87c984e-fd94-4ce7-aa9c-510324facb40" providerId="AD" clId="Web-{CDB2E022-01E8-4648-B9A3-1C3E8890E71A}" dt="2021-09-13T00:35:51.646" v="775" actId="20577"/>
          <ac:spMkLst>
            <pc:docMk/>
            <pc:sldMk cId="1239264941" sldId="272"/>
            <ac:spMk id="3" creationId="{ED054507-9583-4825-B6B6-F09FB278F0E6}"/>
          </ac:spMkLst>
        </pc:spChg>
      </pc:sldChg>
      <pc:sldChg chg="modSp add replId">
        <pc:chgData name="Milisits, Edward" userId="S::edward.milisits@sluhn.org::d87c984e-fd94-4ce7-aa9c-510324facb40" providerId="AD" clId="Web-{CDB2E022-01E8-4648-B9A3-1C3E8890E71A}" dt="2021-09-13T00:36:32.586" v="795" actId="20577"/>
        <pc:sldMkLst>
          <pc:docMk/>
          <pc:sldMk cId="3979241713" sldId="272"/>
        </pc:sldMkLst>
        <pc:spChg chg="mod">
          <ac:chgData name="Milisits, Edward" userId="S::edward.milisits@sluhn.org::d87c984e-fd94-4ce7-aa9c-510324facb40" providerId="AD" clId="Web-{CDB2E022-01E8-4648-B9A3-1C3E8890E71A}" dt="2021-09-13T00:36:32.586" v="795" actId="20577"/>
          <ac:spMkLst>
            <pc:docMk/>
            <pc:sldMk cId="3979241713" sldId="272"/>
            <ac:spMk id="3" creationId="{ED054507-9583-4825-B6B6-F09FB278F0E6}"/>
          </ac:spMkLst>
        </pc:spChg>
      </pc:sldChg>
    </pc:docChg>
  </pc:docChgLst>
  <pc:docChgLst>
    <pc:chgData name="Milisits, Edward" userId="S::edward.milisits@sluhn.org::d87c984e-fd94-4ce7-aa9c-510324facb40" providerId="AD" clId="Web-{015402BA-530D-CB9A-D397-3BD00EE8E0C3}"/>
    <pc:docChg chg="modSld">
      <pc:chgData name="Milisits, Edward" userId="S::edward.milisits@sluhn.org::d87c984e-fd94-4ce7-aa9c-510324facb40" providerId="AD" clId="Web-{015402BA-530D-CB9A-D397-3BD00EE8E0C3}" dt="2021-12-01T14:08:49.212" v="64"/>
      <pc:docMkLst>
        <pc:docMk/>
      </pc:docMkLst>
      <pc:sldChg chg="delSp modSp">
        <pc:chgData name="Milisits, Edward" userId="S::edward.milisits@sluhn.org::d87c984e-fd94-4ce7-aa9c-510324facb40" providerId="AD" clId="Web-{015402BA-530D-CB9A-D397-3BD00EE8E0C3}" dt="2021-12-01T14:08:49.212" v="64"/>
        <pc:sldMkLst>
          <pc:docMk/>
          <pc:sldMk cId="1969673092" sldId="257"/>
        </pc:sldMkLst>
        <pc:spChg chg="del mod">
          <ac:chgData name="Milisits, Edward" userId="S::edward.milisits@sluhn.org::d87c984e-fd94-4ce7-aa9c-510324facb40" providerId="AD" clId="Web-{015402BA-530D-CB9A-D397-3BD00EE8E0C3}" dt="2021-12-01T14:08:49.212" v="64"/>
          <ac:spMkLst>
            <pc:docMk/>
            <pc:sldMk cId="1969673092" sldId="257"/>
            <ac:spMk id="3" creationId="{32EB293D-B90B-4B99-A35C-42F9BC179CB6}"/>
          </ac:spMkLst>
        </pc:spChg>
      </pc:sldChg>
    </pc:docChg>
  </pc:docChgLst>
  <pc:docChgLst>
    <pc:chgData name="Lamm, Gabriel" userId="25e193c6-0b2f-4237-b94d-55b37979dca7" providerId="ADAL" clId="{BA152C1E-B6DA-4EC3-818E-BE42298E2AE3}"/>
    <pc:docChg chg="undo redo custSel addSld modSld">
      <pc:chgData name="Lamm, Gabriel" userId="25e193c6-0b2f-4237-b94d-55b37979dca7" providerId="ADAL" clId="{BA152C1E-B6DA-4EC3-818E-BE42298E2AE3}" dt="2024-02-21T23:49:36.848" v="321" actId="14100"/>
      <pc:docMkLst>
        <pc:docMk/>
      </pc:docMkLst>
      <pc:sldChg chg="modSp mod">
        <pc:chgData name="Lamm, Gabriel" userId="25e193c6-0b2f-4237-b94d-55b37979dca7" providerId="ADAL" clId="{BA152C1E-B6DA-4EC3-818E-BE42298E2AE3}" dt="2024-02-21T23:12:41.328" v="49" actId="948"/>
        <pc:sldMkLst>
          <pc:docMk/>
          <pc:sldMk cId="3468659585" sldId="270"/>
        </pc:sldMkLst>
        <pc:spChg chg="mod">
          <ac:chgData name="Lamm, Gabriel" userId="25e193c6-0b2f-4237-b94d-55b37979dca7" providerId="ADAL" clId="{BA152C1E-B6DA-4EC3-818E-BE42298E2AE3}" dt="2024-02-21T23:12:41.328" v="49" actId="948"/>
          <ac:spMkLst>
            <pc:docMk/>
            <pc:sldMk cId="3468659585" sldId="270"/>
            <ac:spMk id="3" creationId="{ED054507-9583-4825-B6B6-F09FB278F0E6}"/>
          </ac:spMkLst>
        </pc:spChg>
      </pc:sldChg>
      <pc:sldChg chg="modSp mod">
        <pc:chgData name="Lamm, Gabriel" userId="25e193c6-0b2f-4237-b94d-55b37979dca7" providerId="ADAL" clId="{BA152C1E-B6DA-4EC3-818E-BE42298E2AE3}" dt="2024-02-21T23:12:22.347" v="48" actId="27636"/>
        <pc:sldMkLst>
          <pc:docMk/>
          <pc:sldMk cId="907424423" sldId="312"/>
        </pc:sldMkLst>
        <pc:spChg chg="mod">
          <ac:chgData name="Lamm, Gabriel" userId="25e193c6-0b2f-4237-b94d-55b37979dca7" providerId="ADAL" clId="{BA152C1E-B6DA-4EC3-818E-BE42298E2AE3}" dt="2024-02-21T23:12:22.347" v="48" actId="27636"/>
          <ac:spMkLst>
            <pc:docMk/>
            <pc:sldMk cId="907424423" sldId="312"/>
            <ac:spMk id="3" creationId="{420AAF23-2A5A-FCBB-14AD-2A2D0C23F2DE}"/>
          </ac:spMkLst>
        </pc:spChg>
      </pc:sldChg>
      <pc:sldChg chg="modSp mod">
        <pc:chgData name="Lamm, Gabriel" userId="25e193c6-0b2f-4237-b94d-55b37979dca7" providerId="ADAL" clId="{BA152C1E-B6DA-4EC3-818E-BE42298E2AE3}" dt="2024-02-21T23:12:49.773" v="51" actId="27636"/>
        <pc:sldMkLst>
          <pc:docMk/>
          <pc:sldMk cId="961582228" sldId="313"/>
        </pc:sldMkLst>
        <pc:spChg chg="mod">
          <ac:chgData name="Lamm, Gabriel" userId="25e193c6-0b2f-4237-b94d-55b37979dca7" providerId="ADAL" clId="{BA152C1E-B6DA-4EC3-818E-BE42298E2AE3}" dt="2024-02-21T23:12:49.773" v="51" actId="27636"/>
          <ac:spMkLst>
            <pc:docMk/>
            <pc:sldMk cId="961582228" sldId="313"/>
            <ac:spMk id="3" creationId="{178F5102-4245-E2EA-C4DE-70A6C85DC378}"/>
          </ac:spMkLst>
        </pc:spChg>
      </pc:sldChg>
      <pc:sldChg chg="modSp mod">
        <pc:chgData name="Lamm, Gabriel" userId="25e193c6-0b2f-4237-b94d-55b37979dca7" providerId="ADAL" clId="{BA152C1E-B6DA-4EC3-818E-BE42298E2AE3}" dt="2024-02-21T23:20:17.463" v="136" actId="2711"/>
        <pc:sldMkLst>
          <pc:docMk/>
          <pc:sldMk cId="2391783635" sldId="314"/>
        </pc:sldMkLst>
        <pc:spChg chg="mod">
          <ac:chgData name="Lamm, Gabriel" userId="25e193c6-0b2f-4237-b94d-55b37979dca7" providerId="ADAL" clId="{BA152C1E-B6DA-4EC3-818E-BE42298E2AE3}" dt="2024-02-21T23:20:17.463" v="136" actId="2711"/>
          <ac:spMkLst>
            <pc:docMk/>
            <pc:sldMk cId="2391783635" sldId="314"/>
            <ac:spMk id="3" creationId="{178F5102-4245-E2EA-C4DE-70A6C85DC378}"/>
          </ac:spMkLst>
        </pc:spChg>
      </pc:sldChg>
      <pc:sldChg chg="modSp mod">
        <pc:chgData name="Lamm, Gabriel" userId="25e193c6-0b2f-4237-b94d-55b37979dca7" providerId="ADAL" clId="{BA152C1E-B6DA-4EC3-818E-BE42298E2AE3}" dt="2024-02-21T23:12:59.009" v="53" actId="27636"/>
        <pc:sldMkLst>
          <pc:docMk/>
          <pc:sldMk cId="566291250" sldId="315"/>
        </pc:sldMkLst>
        <pc:spChg chg="mod">
          <ac:chgData name="Lamm, Gabriel" userId="25e193c6-0b2f-4237-b94d-55b37979dca7" providerId="ADAL" clId="{BA152C1E-B6DA-4EC3-818E-BE42298E2AE3}" dt="2024-02-21T23:12:59.009" v="53" actId="27636"/>
          <ac:spMkLst>
            <pc:docMk/>
            <pc:sldMk cId="566291250" sldId="315"/>
            <ac:spMk id="3" creationId="{178F5102-4245-E2EA-C4DE-70A6C85DC378}"/>
          </ac:spMkLst>
        </pc:spChg>
      </pc:sldChg>
      <pc:sldChg chg="modSp mod">
        <pc:chgData name="Lamm, Gabriel" userId="25e193c6-0b2f-4237-b94d-55b37979dca7" providerId="ADAL" clId="{BA152C1E-B6DA-4EC3-818E-BE42298E2AE3}" dt="2024-02-21T23:13:16.617" v="55" actId="27636"/>
        <pc:sldMkLst>
          <pc:docMk/>
          <pc:sldMk cId="3560716890" sldId="317"/>
        </pc:sldMkLst>
        <pc:spChg chg="mod">
          <ac:chgData name="Lamm, Gabriel" userId="25e193c6-0b2f-4237-b94d-55b37979dca7" providerId="ADAL" clId="{BA152C1E-B6DA-4EC3-818E-BE42298E2AE3}" dt="2024-02-21T23:13:16.617" v="55" actId="27636"/>
          <ac:spMkLst>
            <pc:docMk/>
            <pc:sldMk cId="3560716890" sldId="317"/>
            <ac:spMk id="3" creationId="{178F5102-4245-E2EA-C4DE-70A6C85DC378}"/>
          </ac:spMkLst>
        </pc:spChg>
      </pc:sldChg>
      <pc:sldChg chg="addSp delSp modSp mod">
        <pc:chgData name="Lamm, Gabriel" userId="25e193c6-0b2f-4237-b94d-55b37979dca7" providerId="ADAL" clId="{BA152C1E-B6DA-4EC3-818E-BE42298E2AE3}" dt="2024-02-21T23:45:16.795" v="255" actId="14100"/>
        <pc:sldMkLst>
          <pc:docMk/>
          <pc:sldMk cId="4069566100" sldId="319"/>
        </pc:sldMkLst>
        <pc:spChg chg="mod">
          <ac:chgData name="Lamm, Gabriel" userId="25e193c6-0b2f-4237-b94d-55b37979dca7" providerId="ADAL" clId="{BA152C1E-B6DA-4EC3-818E-BE42298E2AE3}" dt="2024-02-21T23:40:22.097" v="203" actId="20577"/>
          <ac:spMkLst>
            <pc:docMk/>
            <pc:sldMk cId="4069566100" sldId="319"/>
            <ac:spMk id="2" creationId="{95CE2668-3184-C930-38C1-4A7FBC221F18}"/>
          </ac:spMkLst>
        </pc:spChg>
        <pc:spChg chg="del mod">
          <ac:chgData name="Lamm, Gabriel" userId="25e193c6-0b2f-4237-b94d-55b37979dca7" providerId="ADAL" clId="{BA152C1E-B6DA-4EC3-818E-BE42298E2AE3}" dt="2024-02-21T23:23:37.131" v="143" actId="478"/>
          <ac:spMkLst>
            <pc:docMk/>
            <pc:sldMk cId="4069566100" sldId="319"/>
            <ac:spMk id="3" creationId="{178F5102-4245-E2EA-C4DE-70A6C85DC378}"/>
          </ac:spMkLst>
        </pc:spChg>
        <pc:spChg chg="add del mod">
          <ac:chgData name="Lamm, Gabriel" userId="25e193c6-0b2f-4237-b94d-55b37979dca7" providerId="ADAL" clId="{BA152C1E-B6DA-4EC3-818E-BE42298E2AE3}" dt="2024-02-21T23:23:40.964" v="144" actId="478"/>
          <ac:spMkLst>
            <pc:docMk/>
            <pc:sldMk cId="4069566100" sldId="319"/>
            <ac:spMk id="5" creationId="{27731410-72FA-A4F2-7270-4D0C0BECEEDB}"/>
          </ac:spMkLst>
        </pc:spChg>
        <pc:spChg chg="add mod">
          <ac:chgData name="Lamm, Gabriel" userId="25e193c6-0b2f-4237-b94d-55b37979dca7" providerId="ADAL" clId="{BA152C1E-B6DA-4EC3-818E-BE42298E2AE3}" dt="2024-02-21T23:43:14.236" v="221" actId="1076"/>
          <ac:spMkLst>
            <pc:docMk/>
            <pc:sldMk cId="4069566100" sldId="319"/>
            <ac:spMk id="12" creationId="{4E9E0497-1CB3-A17E-BDDC-ABB703BA4D67}"/>
          </ac:spMkLst>
        </pc:spChg>
        <pc:spChg chg="add mod">
          <ac:chgData name="Lamm, Gabriel" userId="25e193c6-0b2f-4237-b94d-55b37979dca7" providerId="ADAL" clId="{BA152C1E-B6DA-4EC3-818E-BE42298E2AE3}" dt="2024-02-21T23:43:21.244" v="223" actId="1076"/>
          <ac:spMkLst>
            <pc:docMk/>
            <pc:sldMk cId="4069566100" sldId="319"/>
            <ac:spMk id="13" creationId="{1BDB1903-0578-7808-DFA4-04BE7228E271}"/>
          </ac:spMkLst>
        </pc:spChg>
        <pc:spChg chg="add mod">
          <ac:chgData name="Lamm, Gabriel" userId="25e193c6-0b2f-4237-b94d-55b37979dca7" providerId="ADAL" clId="{BA152C1E-B6DA-4EC3-818E-BE42298E2AE3}" dt="2024-02-21T23:43:43.989" v="225" actId="1076"/>
          <ac:spMkLst>
            <pc:docMk/>
            <pc:sldMk cId="4069566100" sldId="319"/>
            <ac:spMk id="14" creationId="{0DE3F1FD-DB26-E529-0570-17401A165447}"/>
          </ac:spMkLst>
        </pc:spChg>
        <pc:spChg chg="add mod">
          <ac:chgData name="Lamm, Gabriel" userId="25e193c6-0b2f-4237-b94d-55b37979dca7" providerId="ADAL" clId="{BA152C1E-B6DA-4EC3-818E-BE42298E2AE3}" dt="2024-02-21T23:43:48.959" v="227" actId="1076"/>
          <ac:spMkLst>
            <pc:docMk/>
            <pc:sldMk cId="4069566100" sldId="319"/>
            <ac:spMk id="15" creationId="{37B97253-5D8B-523B-9A54-0BC12BDE451F}"/>
          </ac:spMkLst>
        </pc:spChg>
        <pc:spChg chg="add mod">
          <ac:chgData name="Lamm, Gabriel" userId="25e193c6-0b2f-4237-b94d-55b37979dca7" providerId="ADAL" clId="{BA152C1E-B6DA-4EC3-818E-BE42298E2AE3}" dt="2024-02-21T23:45:16.795" v="255" actId="14100"/>
          <ac:spMkLst>
            <pc:docMk/>
            <pc:sldMk cId="4069566100" sldId="319"/>
            <ac:spMk id="16" creationId="{5576BDB5-E2DB-3E77-D9CE-EF83FFE1F5F3}"/>
          </ac:spMkLst>
        </pc:spChg>
        <pc:spChg chg="add mod">
          <ac:chgData name="Lamm, Gabriel" userId="25e193c6-0b2f-4237-b94d-55b37979dca7" providerId="ADAL" clId="{BA152C1E-B6DA-4EC3-818E-BE42298E2AE3}" dt="2024-02-21T23:45:12.164" v="254" actId="14100"/>
          <ac:spMkLst>
            <pc:docMk/>
            <pc:sldMk cId="4069566100" sldId="319"/>
            <ac:spMk id="17" creationId="{A8544E4B-06EC-8C45-82A1-A0A07AE0709B}"/>
          </ac:spMkLst>
        </pc:spChg>
        <pc:spChg chg="add mod">
          <ac:chgData name="Lamm, Gabriel" userId="25e193c6-0b2f-4237-b94d-55b37979dca7" providerId="ADAL" clId="{BA152C1E-B6DA-4EC3-818E-BE42298E2AE3}" dt="2024-02-21T23:44:29.964" v="243" actId="14100"/>
          <ac:spMkLst>
            <pc:docMk/>
            <pc:sldMk cId="4069566100" sldId="319"/>
            <ac:spMk id="18" creationId="{F4B79D51-6115-CDF0-E369-340F4E479344}"/>
          </ac:spMkLst>
        </pc:spChg>
        <pc:spChg chg="add mod">
          <ac:chgData name="Lamm, Gabriel" userId="25e193c6-0b2f-4237-b94d-55b37979dca7" providerId="ADAL" clId="{BA152C1E-B6DA-4EC3-818E-BE42298E2AE3}" dt="2024-02-21T23:44:50.931" v="249" actId="14100"/>
          <ac:spMkLst>
            <pc:docMk/>
            <pc:sldMk cId="4069566100" sldId="319"/>
            <ac:spMk id="19" creationId="{ECEA841F-5EE4-8FDB-8F8A-16D547302CAB}"/>
          </ac:spMkLst>
        </pc:spChg>
        <pc:spChg chg="add mod">
          <ac:chgData name="Lamm, Gabriel" userId="25e193c6-0b2f-4237-b94d-55b37979dca7" providerId="ADAL" clId="{BA152C1E-B6DA-4EC3-818E-BE42298E2AE3}" dt="2024-02-21T23:44:59.589" v="251" actId="1076"/>
          <ac:spMkLst>
            <pc:docMk/>
            <pc:sldMk cId="4069566100" sldId="319"/>
            <ac:spMk id="20" creationId="{6448F69C-1401-F17E-A0B8-7B18425D9B6F}"/>
          </ac:spMkLst>
        </pc:spChg>
        <pc:picChg chg="add mod">
          <ac:chgData name="Lamm, Gabriel" userId="25e193c6-0b2f-4237-b94d-55b37979dca7" providerId="ADAL" clId="{BA152C1E-B6DA-4EC3-818E-BE42298E2AE3}" dt="2024-02-21T23:40:49.208" v="210" actId="1076"/>
          <ac:picMkLst>
            <pc:docMk/>
            <pc:sldMk cId="4069566100" sldId="319"/>
            <ac:picMk id="7" creationId="{4B0D429C-45E7-0139-96E7-69EFA2E257B3}"/>
          </ac:picMkLst>
        </pc:picChg>
        <pc:picChg chg="add mod">
          <ac:chgData name="Lamm, Gabriel" userId="25e193c6-0b2f-4237-b94d-55b37979dca7" providerId="ADAL" clId="{BA152C1E-B6DA-4EC3-818E-BE42298E2AE3}" dt="2024-02-21T23:45:06.990" v="253" actId="1076"/>
          <ac:picMkLst>
            <pc:docMk/>
            <pc:sldMk cId="4069566100" sldId="319"/>
            <ac:picMk id="9" creationId="{44F36122-8528-681F-B0EE-8E75A4A93695}"/>
          </ac:picMkLst>
        </pc:picChg>
        <pc:picChg chg="add del mod">
          <ac:chgData name="Lamm, Gabriel" userId="25e193c6-0b2f-4237-b94d-55b37979dca7" providerId="ADAL" clId="{BA152C1E-B6DA-4EC3-818E-BE42298E2AE3}" dt="2024-02-21T23:29:17.236" v="163" actId="21"/>
          <ac:picMkLst>
            <pc:docMk/>
            <pc:sldMk cId="4069566100" sldId="319"/>
            <ac:picMk id="11" creationId="{242252FA-B6C6-9FFC-BBF7-6DEF2616425A}"/>
          </ac:picMkLst>
        </pc:picChg>
      </pc:sldChg>
      <pc:sldChg chg="modSp mod">
        <pc:chgData name="Lamm, Gabriel" userId="25e193c6-0b2f-4237-b94d-55b37979dca7" providerId="ADAL" clId="{BA152C1E-B6DA-4EC3-818E-BE42298E2AE3}" dt="2024-02-21T21:55:58.632" v="46" actId="948"/>
        <pc:sldMkLst>
          <pc:docMk/>
          <pc:sldMk cId="3773175942" sldId="326"/>
        </pc:sldMkLst>
        <pc:spChg chg="mod">
          <ac:chgData name="Lamm, Gabriel" userId="25e193c6-0b2f-4237-b94d-55b37979dca7" providerId="ADAL" clId="{BA152C1E-B6DA-4EC3-818E-BE42298E2AE3}" dt="2024-02-21T21:55:58.632" v="46" actId="948"/>
          <ac:spMkLst>
            <pc:docMk/>
            <pc:sldMk cId="3773175942" sldId="326"/>
            <ac:spMk id="3" creationId="{178F5102-4245-E2EA-C4DE-70A6C85DC378}"/>
          </ac:spMkLst>
        </pc:spChg>
      </pc:sldChg>
      <pc:sldChg chg="add">
        <pc:chgData name="Lamm, Gabriel" userId="25e193c6-0b2f-4237-b94d-55b37979dca7" providerId="ADAL" clId="{BA152C1E-B6DA-4EC3-818E-BE42298E2AE3}" dt="2024-02-21T23:23:34.098" v="142" actId="2890"/>
        <pc:sldMkLst>
          <pc:docMk/>
          <pc:sldMk cId="2202999510" sldId="339"/>
        </pc:sldMkLst>
      </pc:sldChg>
      <pc:sldChg chg="addSp delSp modSp add mod">
        <pc:chgData name="Lamm, Gabriel" userId="25e193c6-0b2f-4237-b94d-55b37979dca7" providerId="ADAL" clId="{BA152C1E-B6DA-4EC3-818E-BE42298E2AE3}" dt="2024-02-21T23:46:56.105" v="281" actId="1076"/>
        <pc:sldMkLst>
          <pc:docMk/>
          <pc:sldMk cId="2143737260" sldId="340"/>
        </pc:sldMkLst>
        <pc:spChg chg="mod">
          <ac:chgData name="Lamm, Gabriel" userId="25e193c6-0b2f-4237-b94d-55b37979dca7" providerId="ADAL" clId="{BA152C1E-B6DA-4EC3-818E-BE42298E2AE3}" dt="2024-02-21T23:40:24.873" v="205" actId="20577"/>
          <ac:spMkLst>
            <pc:docMk/>
            <pc:sldMk cId="2143737260" sldId="340"/>
            <ac:spMk id="2" creationId="{95CE2668-3184-C930-38C1-4A7FBC221F18}"/>
          </ac:spMkLst>
        </pc:spChg>
        <pc:spChg chg="add mod">
          <ac:chgData name="Lamm, Gabriel" userId="25e193c6-0b2f-4237-b94d-55b37979dca7" providerId="ADAL" clId="{BA152C1E-B6DA-4EC3-818E-BE42298E2AE3}" dt="2024-02-21T23:45:58.981" v="260" actId="1076"/>
          <ac:spMkLst>
            <pc:docMk/>
            <pc:sldMk cId="2143737260" sldId="340"/>
            <ac:spMk id="6" creationId="{C6200F19-EEE2-4F4F-D9A6-4F9BCE5AB9CD}"/>
          </ac:spMkLst>
        </pc:spChg>
        <pc:spChg chg="add mod">
          <ac:chgData name="Lamm, Gabriel" userId="25e193c6-0b2f-4237-b94d-55b37979dca7" providerId="ADAL" clId="{BA152C1E-B6DA-4EC3-818E-BE42298E2AE3}" dt="2024-02-21T23:46:06.861" v="263" actId="1076"/>
          <ac:spMkLst>
            <pc:docMk/>
            <pc:sldMk cId="2143737260" sldId="340"/>
            <ac:spMk id="8" creationId="{05ECFB3D-A65A-24A1-F893-B74B69B73298}"/>
          </ac:spMkLst>
        </pc:spChg>
        <pc:spChg chg="add mod">
          <ac:chgData name="Lamm, Gabriel" userId="25e193c6-0b2f-4237-b94d-55b37979dca7" providerId="ADAL" clId="{BA152C1E-B6DA-4EC3-818E-BE42298E2AE3}" dt="2024-02-21T23:46:14.537" v="266" actId="1076"/>
          <ac:spMkLst>
            <pc:docMk/>
            <pc:sldMk cId="2143737260" sldId="340"/>
            <ac:spMk id="10" creationId="{5562C403-98AB-215F-ABA5-A7F55AB848E9}"/>
          </ac:spMkLst>
        </pc:spChg>
        <pc:spChg chg="add mod">
          <ac:chgData name="Lamm, Gabriel" userId="25e193c6-0b2f-4237-b94d-55b37979dca7" providerId="ADAL" clId="{BA152C1E-B6DA-4EC3-818E-BE42298E2AE3}" dt="2024-02-21T23:46:21.797" v="268" actId="1076"/>
          <ac:spMkLst>
            <pc:docMk/>
            <pc:sldMk cId="2143737260" sldId="340"/>
            <ac:spMk id="11" creationId="{256A4234-6799-3D23-0325-B562DAA9B8E4}"/>
          </ac:spMkLst>
        </pc:spChg>
        <pc:spChg chg="add mod">
          <ac:chgData name="Lamm, Gabriel" userId="25e193c6-0b2f-4237-b94d-55b37979dca7" providerId="ADAL" clId="{BA152C1E-B6DA-4EC3-818E-BE42298E2AE3}" dt="2024-02-21T23:46:25.986" v="270" actId="1076"/>
          <ac:spMkLst>
            <pc:docMk/>
            <pc:sldMk cId="2143737260" sldId="340"/>
            <ac:spMk id="12" creationId="{9AFCDF7C-AB60-5D08-BA28-3C5DB7EAF098}"/>
          </ac:spMkLst>
        </pc:spChg>
        <pc:spChg chg="add mod">
          <ac:chgData name="Lamm, Gabriel" userId="25e193c6-0b2f-4237-b94d-55b37979dca7" providerId="ADAL" clId="{BA152C1E-B6DA-4EC3-818E-BE42298E2AE3}" dt="2024-02-21T23:46:36.027" v="273" actId="14100"/>
          <ac:spMkLst>
            <pc:docMk/>
            <pc:sldMk cId="2143737260" sldId="340"/>
            <ac:spMk id="13" creationId="{9D75CF54-A38C-C47B-09D4-8438AD488D87}"/>
          </ac:spMkLst>
        </pc:spChg>
        <pc:spChg chg="add mod">
          <ac:chgData name="Lamm, Gabriel" userId="25e193c6-0b2f-4237-b94d-55b37979dca7" providerId="ADAL" clId="{BA152C1E-B6DA-4EC3-818E-BE42298E2AE3}" dt="2024-02-21T23:46:44.225" v="276" actId="14100"/>
          <ac:spMkLst>
            <pc:docMk/>
            <pc:sldMk cId="2143737260" sldId="340"/>
            <ac:spMk id="14" creationId="{9FA8726A-0C0A-1D75-F3FB-50C4F376E90F}"/>
          </ac:spMkLst>
        </pc:spChg>
        <pc:spChg chg="add mod">
          <ac:chgData name="Lamm, Gabriel" userId="25e193c6-0b2f-4237-b94d-55b37979dca7" providerId="ADAL" clId="{BA152C1E-B6DA-4EC3-818E-BE42298E2AE3}" dt="2024-02-21T23:46:51.453" v="279" actId="14100"/>
          <ac:spMkLst>
            <pc:docMk/>
            <pc:sldMk cId="2143737260" sldId="340"/>
            <ac:spMk id="15" creationId="{C8527470-A8A7-80BE-868F-9A144CB54FC3}"/>
          </ac:spMkLst>
        </pc:spChg>
        <pc:spChg chg="add mod">
          <ac:chgData name="Lamm, Gabriel" userId="25e193c6-0b2f-4237-b94d-55b37979dca7" providerId="ADAL" clId="{BA152C1E-B6DA-4EC3-818E-BE42298E2AE3}" dt="2024-02-21T23:46:56.105" v="281" actId="1076"/>
          <ac:spMkLst>
            <pc:docMk/>
            <pc:sldMk cId="2143737260" sldId="340"/>
            <ac:spMk id="16" creationId="{48C02D3A-494E-720A-3D06-E428395B8519}"/>
          </ac:spMkLst>
        </pc:spChg>
        <pc:picChg chg="add mod">
          <ac:chgData name="Lamm, Gabriel" userId="25e193c6-0b2f-4237-b94d-55b37979dca7" providerId="ADAL" clId="{BA152C1E-B6DA-4EC3-818E-BE42298E2AE3}" dt="2024-02-21T23:31:56.645" v="190" actId="1076"/>
          <ac:picMkLst>
            <pc:docMk/>
            <pc:sldMk cId="2143737260" sldId="340"/>
            <ac:picMk id="3" creationId="{23D1AF77-7101-F35F-5FBD-FCA346437733}"/>
          </ac:picMkLst>
        </pc:picChg>
        <pc:picChg chg="add mod">
          <ac:chgData name="Lamm, Gabriel" userId="25e193c6-0b2f-4237-b94d-55b37979dca7" providerId="ADAL" clId="{BA152C1E-B6DA-4EC3-818E-BE42298E2AE3}" dt="2024-02-21T23:31:59.289" v="191" actId="1076"/>
          <ac:picMkLst>
            <pc:docMk/>
            <pc:sldMk cId="2143737260" sldId="340"/>
            <ac:picMk id="5" creationId="{71E5A3B3-31AD-3C4D-AFC1-73AD851E719C}"/>
          </ac:picMkLst>
        </pc:picChg>
        <pc:picChg chg="del">
          <ac:chgData name="Lamm, Gabriel" userId="25e193c6-0b2f-4237-b94d-55b37979dca7" providerId="ADAL" clId="{BA152C1E-B6DA-4EC3-818E-BE42298E2AE3}" dt="2024-02-21T23:29:23.304" v="166" actId="478"/>
          <ac:picMkLst>
            <pc:docMk/>
            <pc:sldMk cId="2143737260" sldId="340"/>
            <ac:picMk id="7" creationId="{4B0D429C-45E7-0139-96E7-69EFA2E257B3}"/>
          </ac:picMkLst>
        </pc:picChg>
        <pc:picChg chg="del">
          <ac:chgData name="Lamm, Gabriel" userId="25e193c6-0b2f-4237-b94d-55b37979dca7" providerId="ADAL" clId="{BA152C1E-B6DA-4EC3-818E-BE42298E2AE3}" dt="2024-02-21T23:29:22.841" v="165" actId="478"/>
          <ac:picMkLst>
            <pc:docMk/>
            <pc:sldMk cId="2143737260" sldId="340"/>
            <ac:picMk id="9" creationId="{44F36122-8528-681F-B0EE-8E75A4A93695}"/>
          </ac:picMkLst>
        </pc:picChg>
      </pc:sldChg>
      <pc:sldChg chg="addSp delSp modSp add mod">
        <pc:chgData name="Lamm, Gabriel" userId="25e193c6-0b2f-4237-b94d-55b37979dca7" providerId="ADAL" clId="{BA152C1E-B6DA-4EC3-818E-BE42298E2AE3}" dt="2024-02-21T23:49:36.848" v="321" actId="14100"/>
        <pc:sldMkLst>
          <pc:docMk/>
          <pc:sldMk cId="2574783263" sldId="341"/>
        </pc:sldMkLst>
        <pc:spChg chg="mod">
          <ac:chgData name="Lamm, Gabriel" userId="25e193c6-0b2f-4237-b94d-55b37979dca7" providerId="ADAL" clId="{BA152C1E-B6DA-4EC3-818E-BE42298E2AE3}" dt="2024-02-21T23:40:27.079" v="207" actId="20577"/>
          <ac:spMkLst>
            <pc:docMk/>
            <pc:sldMk cId="2574783263" sldId="341"/>
            <ac:spMk id="2" creationId="{95CE2668-3184-C930-38C1-4A7FBC221F18}"/>
          </ac:spMkLst>
        </pc:spChg>
        <pc:spChg chg="add mod">
          <ac:chgData name="Lamm, Gabriel" userId="25e193c6-0b2f-4237-b94d-55b37979dca7" providerId="ADAL" clId="{BA152C1E-B6DA-4EC3-818E-BE42298E2AE3}" dt="2024-02-21T23:49:33.611" v="319" actId="14100"/>
          <ac:spMkLst>
            <pc:docMk/>
            <pc:sldMk cId="2574783263" sldId="341"/>
            <ac:spMk id="7" creationId="{69C52D8A-E615-E115-C90D-74AC366679E6}"/>
          </ac:spMkLst>
        </pc:spChg>
        <pc:spChg chg="add mod">
          <ac:chgData name="Lamm, Gabriel" userId="25e193c6-0b2f-4237-b94d-55b37979dca7" providerId="ADAL" clId="{BA152C1E-B6DA-4EC3-818E-BE42298E2AE3}" dt="2024-02-21T23:49:33.611" v="319" actId="14100"/>
          <ac:spMkLst>
            <pc:docMk/>
            <pc:sldMk cId="2574783263" sldId="341"/>
            <ac:spMk id="8" creationId="{DB77EDBA-884F-BAEC-953D-C78CC0D4B13E}"/>
          </ac:spMkLst>
        </pc:spChg>
        <pc:spChg chg="add mod">
          <ac:chgData name="Lamm, Gabriel" userId="25e193c6-0b2f-4237-b94d-55b37979dca7" providerId="ADAL" clId="{BA152C1E-B6DA-4EC3-818E-BE42298E2AE3}" dt="2024-02-21T23:49:33.611" v="319" actId="14100"/>
          <ac:spMkLst>
            <pc:docMk/>
            <pc:sldMk cId="2574783263" sldId="341"/>
            <ac:spMk id="9" creationId="{30A59C78-BACD-F418-F987-DF47160827A2}"/>
          </ac:spMkLst>
        </pc:spChg>
        <pc:spChg chg="add mod">
          <ac:chgData name="Lamm, Gabriel" userId="25e193c6-0b2f-4237-b94d-55b37979dca7" providerId="ADAL" clId="{BA152C1E-B6DA-4EC3-818E-BE42298E2AE3}" dt="2024-02-21T23:49:33.611" v="319" actId="14100"/>
          <ac:spMkLst>
            <pc:docMk/>
            <pc:sldMk cId="2574783263" sldId="341"/>
            <ac:spMk id="10" creationId="{F2AB4248-6FC8-5029-2AEB-45F6C4ACCFAB}"/>
          </ac:spMkLst>
        </pc:spChg>
        <pc:spChg chg="add mod">
          <ac:chgData name="Lamm, Gabriel" userId="25e193c6-0b2f-4237-b94d-55b37979dca7" providerId="ADAL" clId="{BA152C1E-B6DA-4EC3-818E-BE42298E2AE3}" dt="2024-02-21T23:49:33.611" v="319" actId="14100"/>
          <ac:spMkLst>
            <pc:docMk/>
            <pc:sldMk cId="2574783263" sldId="341"/>
            <ac:spMk id="11" creationId="{6B3FBC50-C4B0-F7DE-72B5-F576A93E7DE1}"/>
          </ac:spMkLst>
        </pc:spChg>
        <pc:spChg chg="add mod">
          <ac:chgData name="Lamm, Gabriel" userId="25e193c6-0b2f-4237-b94d-55b37979dca7" providerId="ADAL" clId="{BA152C1E-B6DA-4EC3-818E-BE42298E2AE3}" dt="2024-02-21T23:49:33.611" v="319" actId="14100"/>
          <ac:spMkLst>
            <pc:docMk/>
            <pc:sldMk cId="2574783263" sldId="341"/>
            <ac:spMk id="12" creationId="{4E960DAE-B5E7-329D-A41E-E53230222A7B}"/>
          </ac:spMkLst>
        </pc:spChg>
        <pc:spChg chg="add mod">
          <ac:chgData name="Lamm, Gabriel" userId="25e193c6-0b2f-4237-b94d-55b37979dca7" providerId="ADAL" clId="{BA152C1E-B6DA-4EC3-818E-BE42298E2AE3}" dt="2024-02-21T23:49:33.611" v="319" actId="14100"/>
          <ac:spMkLst>
            <pc:docMk/>
            <pc:sldMk cId="2574783263" sldId="341"/>
            <ac:spMk id="13" creationId="{3F6E5E7B-9E8E-2214-7363-C7DBF0BFCCDB}"/>
          </ac:spMkLst>
        </pc:spChg>
        <pc:spChg chg="add mod">
          <ac:chgData name="Lamm, Gabriel" userId="25e193c6-0b2f-4237-b94d-55b37979dca7" providerId="ADAL" clId="{BA152C1E-B6DA-4EC3-818E-BE42298E2AE3}" dt="2024-02-21T23:49:33.611" v="319" actId="14100"/>
          <ac:spMkLst>
            <pc:docMk/>
            <pc:sldMk cId="2574783263" sldId="341"/>
            <ac:spMk id="14" creationId="{207B5F3E-CCEE-6F5B-E184-2E96E2239265}"/>
          </ac:spMkLst>
        </pc:spChg>
        <pc:spChg chg="add mod">
          <ac:chgData name="Lamm, Gabriel" userId="25e193c6-0b2f-4237-b94d-55b37979dca7" providerId="ADAL" clId="{BA152C1E-B6DA-4EC3-818E-BE42298E2AE3}" dt="2024-02-21T23:49:33.611" v="319" actId="14100"/>
          <ac:spMkLst>
            <pc:docMk/>
            <pc:sldMk cId="2574783263" sldId="341"/>
            <ac:spMk id="15" creationId="{0BD99932-9BF2-E35D-EA4C-D65E442A6F54}"/>
          </ac:spMkLst>
        </pc:spChg>
        <pc:spChg chg="add mod">
          <ac:chgData name="Lamm, Gabriel" userId="25e193c6-0b2f-4237-b94d-55b37979dca7" providerId="ADAL" clId="{BA152C1E-B6DA-4EC3-818E-BE42298E2AE3}" dt="2024-02-21T23:49:33.611" v="319" actId="14100"/>
          <ac:spMkLst>
            <pc:docMk/>
            <pc:sldMk cId="2574783263" sldId="341"/>
            <ac:spMk id="16" creationId="{5D17E6F7-8299-6772-93EB-4775F6E4A15D}"/>
          </ac:spMkLst>
        </pc:spChg>
        <pc:spChg chg="add mod">
          <ac:chgData name="Lamm, Gabriel" userId="25e193c6-0b2f-4237-b94d-55b37979dca7" providerId="ADAL" clId="{BA152C1E-B6DA-4EC3-818E-BE42298E2AE3}" dt="2024-02-21T23:49:36.848" v="321" actId="14100"/>
          <ac:spMkLst>
            <pc:docMk/>
            <pc:sldMk cId="2574783263" sldId="341"/>
            <ac:spMk id="17" creationId="{41C96BFD-BEC6-D9A0-9156-D085B355EDFB}"/>
          </ac:spMkLst>
        </pc:spChg>
        <pc:picChg chg="del">
          <ac:chgData name="Lamm, Gabriel" userId="25e193c6-0b2f-4237-b94d-55b37979dca7" providerId="ADAL" clId="{BA152C1E-B6DA-4EC3-818E-BE42298E2AE3}" dt="2024-02-21T23:39:14.680" v="196" actId="478"/>
          <ac:picMkLst>
            <pc:docMk/>
            <pc:sldMk cId="2574783263" sldId="341"/>
            <ac:picMk id="3" creationId="{23D1AF77-7101-F35F-5FBD-FCA346437733}"/>
          </ac:picMkLst>
        </pc:picChg>
        <pc:picChg chg="del">
          <ac:chgData name="Lamm, Gabriel" userId="25e193c6-0b2f-4237-b94d-55b37979dca7" providerId="ADAL" clId="{BA152C1E-B6DA-4EC3-818E-BE42298E2AE3}" dt="2024-02-21T23:39:14.188" v="195" actId="478"/>
          <ac:picMkLst>
            <pc:docMk/>
            <pc:sldMk cId="2574783263" sldId="341"/>
            <ac:picMk id="5" creationId="{71E5A3B3-31AD-3C4D-AFC1-73AD851E719C}"/>
          </ac:picMkLst>
        </pc:picChg>
        <pc:picChg chg="add mod">
          <ac:chgData name="Lamm, Gabriel" userId="25e193c6-0b2f-4237-b94d-55b37979dca7" providerId="ADAL" clId="{BA152C1E-B6DA-4EC3-818E-BE42298E2AE3}" dt="2024-02-21T23:49:33.611" v="319" actId="14100"/>
          <ac:picMkLst>
            <pc:docMk/>
            <pc:sldMk cId="2574783263" sldId="341"/>
            <ac:picMk id="6" creationId="{0F43B273-3578-0EF1-7754-A7DD184CD74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A789A-0696-4BB4-A3FB-F7D318B3CB04}" type="datetimeFigureOut">
              <a:rPr lang="en-US" smtClean="0"/>
              <a:t>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FA0D94-4D2F-4FA1-BAA6-99014C9141D9}" type="slidenum">
              <a:rPr lang="en-US" smtClean="0"/>
              <a:t>‹#›</a:t>
            </a:fld>
            <a:endParaRPr lang="en-US"/>
          </a:p>
        </p:txBody>
      </p:sp>
    </p:spTree>
    <p:extLst>
      <p:ext uri="{BB962C8B-B14F-4D97-AF65-F5344CB8AC3E}">
        <p14:creationId xmlns:p14="http://schemas.microsoft.com/office/powerpoint/2010/main" val="1643766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A0D94-4D2F-4FA1-BAA6-99014C9141D9}" type="slidenum">
              <a:rPr lang="en-US" smtClean="0"/>
              <a:t>8</a:t>
            </a:fld>
            <a:endParaRPr lang="en-US"/>
          </a:p>
        </p:txBody>
      </p:sp>
    </p:spTree>
    <p:extLst>
      <p:ext uri="{BB962C8B-B14F-4D97-AF65-F5344CB8AC3E}">
        <p14:creationId xmlns:p14="http://schemas.microsoft.com/office/powerpoint/2010/main" val="1055979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UDisc</a:t>
            </a:r>
            <a:r>
              <a:rPr lang="en-US" dirty="0"/>
              <a:t> is an app used to find disc golf courses nearby and record your score during or after your round</a:t>
            </a:r>
          </a:p>
        </p:txBody>
      </p:sp>
      <p:sp>
        <p:nvSpPr>
          <p:cNvPr id="4" name="Slide Number Placeholder 3"/>
          <p:cNvSpPr>
            <a:spLocks noGrp="1"/>
          </p:cNvSpPr>
          <p:nvPr>
            <p:ph type="sldNum" sz="quarter" idx="5"/>
          </p:nvPr>
        </p:nvSpPr>
        <p:spPr/>
        <p:txBody>
          <a:bodyPr/>
          <a:lstStyle/>
          <a:p>
            <a:fld id="{2DFA0D94-4D2F-4FA1-BAA6-99014C9141D9}" type="slidenum">
              <a:rPr lang="en-US" smtClean="0"/>
              <a:t>9</a:t>
            </a:fld>
            <a:endParaRPr lang="en-US"/>
          </a:p>
        </p:txBody>
      </p:sp>
    </p:spTree>
    <p:extLst>
      <p:ext uri="{BB962C8B-B14F-4D97-AF65-F5344CB8AC3E}">
        <p14:creationId xmlns:p14="http://schemas.microsoft.com/office/powerpoint/2010/main" val="3958570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A0D94-4D2F-4FA1-BAA6-99014C9141D9}" type="slidenum">
              <a:rPr lang="en-US" smtClean="0"/>
              <a:t>12</a:t>
            </a:fld>
            <a:endParaRPr lang="en-US"/>
          </a:p>
        </p:txBody>
      </p:sp>
    </p:spTree>
    <p:extLst>
      <p:ext uri="{BB962C8B-B14F-4D97-AF65-F5344CB8AC3E}">
        <p14:creationId xmlns:p14="http://schemas.microsoft.com/office/powerpoint/2010/main" val="86034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A0D94-4D2F-4FA1-BAA6-99014C9141D9}" type="slidenum">
              <a:rPr lang="en-US" smtClean="0"/>
              <a:t>13</a:t>
            </a:fld>
            <a:endParaRPr lang="en-US"/>
          </a:p>
        </p:txBody>
      </p:sp>
    </p:spTree>
    <p:extLst>
      <p:ext uri="{BB962C8B-B14F-4D97-AF65-F5344CB8AC3E}">
        <p14:creationId xmlns:p14="http://schemas.microsoft.com/office/powerpoint/2010/main" val="335287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A0D94-4D2F-4FA1-BAA6-99014C9141D9}" type="slidenum">
              <a:rPr lang="en-US" smtClean="0"/>
              <a:t>14</a:t>
            </a:fld>
            <a:endParaRPr lang="en-US"/>
          </a:p>
        </p:txBody>
      </p:sp>
    </p:spTree>
    <p:extLst>
      <p:ext uri="{BB962C8B-B14F-4D97-AF65-F5344CB8AC3E}">
        <p14:creationId xmlns:p14="http://schemas.microsoft.com/office/powerpoint/2010/main" val="1007932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FA0D94-4D2F-4FA1-BAA6-99014C9141D9}" type="slidenum">
              <a:rPr lang="en-US" smtClean="0"/>
              <a:t>15</a:t>
            </a:fld>
            <a:endParaRPr lang="en-US"/>
          </a:p>
        </p:txBody>
      </p:sp>
    </p:spTree>
    <p:extLst>
      <p:ext uri="{BB962C8B-B14F-4D97-AF65-F5344CB8AC3E}">
        <p14:creationId xmlns:p14="http://schemas.microsoft.com/office/powerpoint/2010/main" val="595306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Nelson et al. 2015 one of two major peer reviewed studies on disc golf/injuries</a:t>
            </a:r>
          </a:p>
        </p:txBody>
      </p:sp>
      <p:sp>
        <p:nvSpPr>
          <p:cNvPr id="4" name="Slide Number Placeholder 3"/>
          <p:cNvSpPr>
            <a:spLocks noGrp="1"/>
          </p:cNvSpPr>
          <p:nvPr>
            <p:ph type="sldNum" sz="quarter" idx="5"/>
          </p:nvPr>
        </p:nvSpPr>
        <p:spPr/>
        <p:txBody>
          <a:bodyPr/>
          <a:lstStyle/>
          <a:p>
            <a:fld id="{2DFA0D94-4D2F-4FA1-BAA6-99014C9141D9}" type="slidenum">
              <a:rPr lang="en-US" smtClean="0"/>
              <a:t>27</a:t>
            </a:fld>
            <a:endParaRPr lang="en-US"/>
          </a:p>
        </p:txBody>
      </p:sp>
    </p:spTree>
    <p:extLst>
      <p:ext uri="{BB962C8B-B14F-4D97-AF65-F5344CB8AC3E}">
        <p14:creationId xmlns:p14="http://schemas.microsoft.com/office/powerpoint/2010/main" val="2491904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wheelhouse (ADL’s, work, recreation/sports)</a:t>
            </a:r>
          </a:p>
        </p:txBody>
      </p:sp>
      <p:sp>
        <p:nvSpPr>
          <p:cNvPr id="4" name="Slide Number Placeholder 3"/>
          <p:cNvSpPr>
            <a:spLocks noGrp="1"/>
          </p:cNvSpPr>
          <p:nvPr>
            <p:ph type="sldNum" sz="quarter" idx="5"/>
          </p:nvPr>
        </p:nvSpPr>
        <p:spPr/>
        <p:txBody>
          <a:bodyPr/>
          <a:lstStyle/>
          <a:p>
            <a:fld id="{2DFA0D94-4D2F-4FA1-BAA6-99014C9141D9}" type="slidenum">
              <a:rPr lang="en-US" smtClean="0"/>
              <a:t>29</a:t>
            </a:fld>
            <a:endParaRPr lang="en-US"/>
          </a:p>
        </p:txBody>
      </p:sp>
    </p:spTree>
    <p:extLst>
      <p:ext uri="{BB962C8B-B14F-4D97-AF65-F5344CB8AC3E}">
        <p14:creationId xmlns:p14="http://schemas.microsoft.com/office/powerpoint/2010/main" val="2347552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Rahbek</a:t>
            </a:r>
            <a:r>
              <a:rPr lang="en-US" dirty="0"/>
              <a:t> et al 2016</a:t>
            </a:r>
          </a:p>
        </p:txBody>
      </p:sp>
      <p:sp>
        <p:nvSpPr>
          <p:cNvPr id="4" name="Slide Number Placeholder 3"/>
          <p:cNvSpPr>
            <a:spLocks noGrp="1"/>
          </p:cNvSpPr>
          <p:nvPr>
            <p:ph type="sldNum" sz="quarter" idx="5"/>
          </p:nvPr>
        </p:nvSpPr>
        <p:spPr/>
        <p:txBody>
          <a:bodyPr/>
          <a:lstStyle/>
          <a:p>
            <a:fld id="{2DFA0D94-4D2F-4FA1-BAA6-99014C9141D9}" type="slidenum">
              <a:rPr lang="en-US" smtClean="0"/>
              <a:t>30</a:t>
            </a:fld>
            <a:endParaRPr lang="en-US"/>
          </a:p>
        </p:txBody>
      </p:sp>
    </p:spTree>
    <p:extLst>
      <p:ext uri="{BB962C8B-B14F-4D97-AF65-F5344CB8AC3E}">
        <p14:creationId xmlns:p14="http://schemas.microsoft.com/office/powerpoint/2010/main" val="2640393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66950"/>
            <a:ext cx="7772400" cy="1711325"/>
          </a:xfrm>
        </p:spPr>
        <p:txBody>
          <a:bodyPr/>
          <a:lstStyle>
            <a:lvl1pPr>
              <a:defRPr baseline="0">
                <a:solidFill>
                  <a:schemeClr val="tx1"/>
                </a:solidFill>
              </a:defRPr>
            </a:lvl1pPr>
          </a:lstStyle>
          <a:p>
            <a:endParaRPr lang="en-US"/>
          </a:p>
        </p:txBody>
      </p:sp>
      <p:sp>
        <p:nvSpPr>
          <p:cNvPr id="3" name="Subtitle 2"/>
          <p:cNvSpPr>
            <a:spLocks noGrp="1"/>
          </p:cNvSpPr>
          <p:nvPr>
            <p:ph type="subTitle" idx="1"/>
          </p:nvPr>
        </p:nvSpPr>
        <p:spPr>
          <a:xfrm>
            <a:off x="1371600" y="4019550"/>
            <a:ext cx="6400800" cy="552450"/>
          </a:xfrm>
        </p:spPr>
        <p:txBody>
          <a:bodyPr anchor="ctr" anchorCtr="0">
            <a:normAutofit/>
          </a:bodyPr>
          <a:lstStyle>
            <a:lvl1pPr marL="0" indent="0" algn="ctr">
              <a:buNone/>
              <a:defRPr sz="16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3407" y="467534"/>
            <a:ext cx="4217185" cy="1799416"/>
          </a:xfrm>
          <a:prstGeom prst="rect">
            <a:avLst/>
          </a:prstGeom>
        </p:spPr>
      </p:pic>
      <p:sp>
        <p:nvSpPr>
          <p:cNvPr id="38" name="Frame 37"/>
          <p:cNvSpPr/>
          <p:nvPr userDrawn="1"/>
        </p:nvSpPr>
        <p:spPr>
          <a:xfrm>
            <a:off x="304800" y="285750"/>
            <a:ext cx="8534399" cy="4572000"/>
          </a:xfrm>
          <a:prstGeom prst="frame">
            <a:avLst>
              <a:gd name="adj1" fmla="val 3956"/>
            </a:avLst>
          </a:prstGeom>
          <a:solidFill>
            <a:srgbClr val="005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Rectangle 38"/>
          <p:cNvSpPr/>
          <p:nvPr userDrawn="1"/>
        </p:nvSpPr>
        <p:spPr>
          <a:xfrm>
            <a:off x="228600" y="1200150"/>
            <a:ext cx="3048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8610600" y="1200150"/>
            <a:ext cx="3048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224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47388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379119" y="3712869"/>
            <a:ext cx="1854200" cy="791162"/>
          </a:xfrm>
          <a:prstGeom prst="rect">
            <a:avLst/>
          </a:prstGeom>
        </p:spPr>
      </p:pic>
      <p:sp>
        <p:nvSpPr>
          <p:cNvPr id="7" name="Rectangle 6"/>
          <p:cNvSpPr/>
          <p:nvPr userDrawn="1"/>
        </p:nvSpPr>
        <p:spPr>
          <a:xfrm>
            <a:off x="6629400" y="186060"/>
            <a:ext cx="2057400" cy="4443089"/>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29150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623288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3618B7-DDA4-48C1-B2B4-FEC7CDC307AC}"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4236977"/>
            <a:ext cx="1854200" cy="791162"/>
          </a:xfrm>
          <a:prstGeom prst="rect">
            <a:avLst/>
          </a:prstGeom>
        </p:spPr>
      </p:pic>
    </p:spTree>
    <p:extLst>
      <p:ext uri="{BB962C8B-B14F-4D97-AF65-F5344CB8AC3E}">
        <p14:creationId xmlns:p14="http://schemas.microsoft.com/office/powerpoint/2010/main" val="2999847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3618B7-DDA4-48C1-B2B4-FEC7CDC307AC}"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522972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3618B7-DDA4-48C1-B2B4-FEC7CDC307AC}" type="datetimeFigureOut">
              <a:rPr lang="en-US" smtClean="0"/>
              <a:t>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734479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3618B7-DDA4-48C1-B2B4-FEC7CDC307AC}" type="datetimeFigureOut">
              <a:rPr lang="en-US" smtClean="0"/>
              <a:t>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503388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4236977"/>
            <a:ext cx="1854200" cy="791162"/>
          </a:xfrm>
          <a:prstGeom prst="rect">
            <a:avLst/>
          </a:prstGeom>
        </p:spPr>
      </p:pic>
      <p:sp>
        <p:nvSpPr>
          <p:cNvPr id="2" name="Date Placeholder 1"/>
          <p:cNvSpPr>
            <a:spLocks noGrp="1"/>
          </p:cNvSpPr>
          <p:nvPr>
            <p:ph type="dt" sz="half" idx="10"/>
          </p:nvPr>
        </p:nvSpPr>
        <p:spPr/>
        <p:txBody>
          <a:bodyPr/>
          <a:lstStyle/>
          <a:p>
            <a:fld id="{F33618B7-DDA4-48C1-B2B4-FEC7CDC307AC}" type="datetimeFigureOut">
              <a:rPr lang="en-US" smtClean="0"/>
              <a:t>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856079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4236977"/>
            <a:ext cx="1854200" cy="791162"/>
          </a:xfrm>
          <a:prstGeom prst="rect">
            <a:avLst/>
          </a:prstGeom>
        </p:spPr>
      </p:pic>
      <p:sp>
        <p:nvSpPr>
          <p:cNvPr id="9" name="Rectangle 8"/>
          <p:cNvSpPr/>
          <p:nvPr userDrawn="1"/>
        </p:nvSpPr>
        <p:spPr>
          <a:xfrm>
            <a:off x="443144" y="209550"/>
            <a:ext cx="3048000" cy="838200"/>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6020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4236977"/>
            <a:ext cx="1854200" cy="791162"/>
          </a:xfrm>
          <a:prstGeom prst="rect">
            <a:avLst/>
          </a:prstGeom>
        </p:spPr>
      </p:pic>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04464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200" y="209550"/>
            <a:ext cx="8229600" cy="838200"/>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162800" y="4236977"/>
            <a:ext cx="1854200" cy="791162"/>
          </a:xfrm>
          <a:prstGeom prst="rect">
            <a:avLst/>
          </a:prstGeom>
        </p:spPr>
      </p:pic>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33618B7-DDA4-48C1-B2B4-FEC7CDC307AC}" type="datetimeFigureOut">
              <a:rPr lang="en-US" smtClean="0"/>
              <a:t>3/1/2024</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4AC28E3-00D6-4682-BCAB-2932672799A0}" type="slidenum">
              <a:rPr lang="en-US" smtClean="0"/>
              <a:t>‹#›</a:t>
            </a:fld>
            <a:endParaRPr lang="en-US"/>
          </a:p>
        </p:txBody>
      </p:sp>
    </p:spTree>
    <p:extLst>
      <p:ext uri="{BB962C8B-B14F-4D97-AF65-F5344CB8AC3E}">
        <p14:creationId xmlns:p14="http://schemas.microsoft.com/office/powerpoint/2010/main" val="124579501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baseline="0">
          <a:solidFill>
            <a:srgbClr val="FAC71C"/>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4.xml"/><Relationship Id="rId6" Type="http://schemas.openxmlformats.org/officeDocument/2006/relationships/image" Target="../media/image29.jpeg"/><Relationship Id="rId11" Type="http://schemas.openxmlformats.org/officeDocument/2006/relationships/image" Target="../media/image33.jpeg"/><Relationship Id="rId5" Type="http://schemas.openxmlformats.org/officeDocument/2006/relationships/image" Target="../media/image28.jpeg"/><Relationship Id="rId10" Type="http://schemas.openxmlformats.org/officeDocument/2006/relationships/image" Target="../media/image5.png"/><Relationship Id="rId4" Type="http://schemas.openxmlformats.org/officeDocument/2006/relationships/image" Target="../media/image27.jpeg"/><Relationship Id="rId9"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7DB912-AC26-4D7D-87B3-E7608521CD1E}"/>
              </a:ext>
            </a:extLst>
          </p:cNvPr>
          <p:cNvSpPr txBox="1"/>
          <p:nvPr/>
        </p:nvSpPr>
        <p:spPr>
          <a:xfrm>
            <a:off x="1074307" y="2941113"/>
            <a:ext cx="6995386"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latin typeface="Times New Roman" panose="02020603050405020304" pitchFamily="18" charset="0"/>
                <a:cs typeface="Times New Roman" panose="02020603050405020304" pitchFamily="18" charset="0"/>
              </a:rPr>
              <a:t>Movement Science of Disc Golf</a:t>
            </a:r>
          </a:p>
          <a:p>
            <a:pPr algn="ctr"/>
            <a:r>
              <a:rPr lang="en-US" dirty="0">
                <a:latin typeface="Times New Roman" panose="02020603050405020304" pitchFamily="18" charset="0"/>
                <a:cs typeface="Times New Roman" panose="02020603050405020304" pitchFamily="18" charset="0"/>
              </a:rPr>
              <a:t>Gabriel Lamm PT, </a:t>
            </a:r>
            <a:r>
              <a:rPr lang="en-US" dirty="0" err="1">
                <a:latin typeface="Times New Roman" panose="02020603050405020304" pitchFamily="18" charset="0"/>
                <a:cs typeface="Times New Roman" panose="02020603050405020304" pitchFamily="18" charset="0"/>
              </a:rPr>
              <a:t>DPT</a:t>
            </a:r>
            <a:endParaRPr lang="en-US" dirty="0">
              <a:latin typeface="Times New Roman" panose="02020603050405020304" pitchFamily="18" charset="0"/>
              <a:cs typeface="Times New Roman" panose="02020603050405020304" pitchFamily="18" charset="0"/>
            </a:endParaRPr>
          </a:p>
        </p:txBody>
      </p:sp>
      <p:pic>
        <p:nvPicPr>
          <p:cNvPr id="4" name="Picture 3" descr="A disc golf basket with the sun setting behind it&#10;&#10;Description automatically generated">
            <a:extLst>
              <a:ext uri="{FF2B5EF4-FFF2-40B4-BE49-F238E27FC236}">
                <a16:creationId xmlns:a16="http://schemas.microsoft.com/office/drawing/2014/main" id="{6A738AAB-E6C1-D6F7-E6C6-1E93DFB1A4F7}"/>
              </a:ext>
            </a:extLst>
          </p:cNvPr>
          <p:cNvPicPr>
            <a:picLocks noChangeAspect="1"/>
          </p:cNvPicPr>
          <p:nvPr/>
        </p:nvPicPr>
        <p:blipFill rotWithShape="1">
          <a:blip r:embed="rId2">
            <a:extLst>
              <a:ext uri="{28A0092B-C50C-407E-A947-70E740481C1C}">
                <a14:useLocalDpi xmlns:a14="http://schemas.microsoft.com/office/drawing/2010/main" val="0"/>
              </a:ext>
            </a:extLst>
          </a:blip>
          <a:srcRect l="2431" t="20231" r="34386"/>
          <a:stretch/>
        </p:blipFill>
        <p:spPr>
          <a:xfrm>
            <a:off x="445028" y="423416"/>
            <a:ext cx="2441403" cy="2247430"/>
          </a:xfrm>
          <a:prstGeom prst="rect">
            <a:avLst/>
          </a:prstGeom>
        </p:spPr>
      </p:pic>
      <p:pic>
        <p:nvPicPr>
          <p:cNvPr id="6" name="Picture 5" descr="A person running on the road&#10;&#10;Description automatically generated">
            <a:extLst>
              <a:ext uri="{FF2B5EF4-FFF2-40B4-BE49-F238E27FC236}">
                <a16:creationId xmlns:a16="http://schemas.microsoft.com/office/drawing/2014/main" id="{ED79B7E6-106B-7174-6E47-AE51F1B1F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166" y="423416"/>
            <a:ext cx="2437806" cy="2247430"/>
          </a:xfrm>
          <a:prstGeom prst="rect">
            <a:avLst/>
          </a:prstGeom>
        </p:spPr>
      </p:pic>
      <p:pic>
        <p:nvPicPr>
          <p:cNvPr id="5" name="Picture 4">
            <a:extLst>
              <a:ext uri="{FF2B5EF4-FFF2-40B4-BE49-F238E27FC236}">
                <a16:creationId xmlns:a16="http://schemas.microsoft.com/office/drawing/2014/main" id="{1A1DB715-984E-8739-8AA3-5A9C35219A5D}"/>
              </a:ext>
            </a:extLst>
          </p:cNvPr>
          <p:cNvPicPr>
            <a:picLocks noChangeAspect="1"/>
          </p:cNvPicPr>
          <p:nvPr/>
        </p:nvPicPr>
        <p:blipFill>
          <a:blip r:embed="rId4"/>
          <a:stretch>
            <a:fillRect/>
          </a:stretch>
        </p:blipFill>
        <p:spPr>
          <a:xfrm>
            <a:off x="2881799" y="495300"/>
            <a:ext cx="3384000" cy="1828800"/>
          </a:xfrm>
          <a:prstGeom prst="rect">
            <a:avLst/>
          </a:prstGeom>
        </p:spPr>
      </p:pic>
    </p:spTree>
    <p:extLst>
      <p:ext uri="{BB962C8B-B14F-4D97-AF65-F5344CB8AC3E}">
        <p14:creationId xmlns:p14="http://schemas.microsoft.com/office/powerpoint/2010/main" val="1969673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a:xfrm>
            <a:off x="457200" y="206375"/>
            <a:ext cx="8229600" cy="857250"/>
          </a:xfrm>
        </p:spPr>
        <p:txBody>
          <a:bodyPr anchor="ctr">
            <a:normAutofit/>
          </a:bodyPr>
          <a:lstStyle/>
          <a:p>
            <a:r>
              <a:rPr lang="en-US" dirty="0">
                <a:latin typeface="Times New Roman" panose="02020603050405020304" pitchFamily="18" charset="0"/>
                <a:cs typeface="Times New Roman" panose="02020603050405020304" pitchFamily="18" charset="0"/>
              </a:rPr>
              <a:t>Disc Golf </a:t>
            </a:r>
            <a:r>
              <a:rPr lang="en-US" dirty="0" err="1">
                <a:latin typeface="Times New Roman" panose="02020603050405020304" pitchFamily="18" charset="0"/>
                <a:cs typeface="Times New Roman" panose="02020603050405020304" pitchFamily="18" charset="0"/>
              </a:rPr>
              <a:t>Growth</a:t>
            </a:r>
            <a:r>
              <a:rPr lang="en-US" baseline="30000" dirty="0" err="1">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EAA273D-B326-5C74-B646-C8D6345AAE56}"/>
              </a:ext>
            </a:extLst>
          </p:cNvPr>
          <p:cNvPicPr>
            <a:picLocks noChangeAspect="1"/>
          </p:cNvPicPr>
          <p:nvPr/>
        </p:nvPicPr>
        <p:blipFill>
          <a:blip r:embed="rId2"/>
          <a:stretch>
            <a:fillRect/>
          </a:stretch>
        </p:blipFill>
        <p:spPr>
          <a:xfrm>
            <a:off x="328612" y="1063625"/>
            <a:ext cx="8486775" cy="838200"/>
          </a:xfrm>
          <a:prstGeom prst="rect">
            <a:avLst/>
          </a:prstGeom>
        </p:spPr>
      </p:pic>
      <p:pic>
        <p:nvPicPr>
          <p:cNvPr id="11" name="Picture 10">
            <a:extLst>
              <a:ext uri="{FF2B5EF4-FFF2-40B4-BE49-F238E27FC236}">
                <a16:creationId xmlns:a16="http://schemas.microsoft.com/office/drawing/2014/main" id="{F6A6594D-292D-4F88-5F6C-6BFEA2143E38}"/>
              </a:ext>
            </a:extLst>
          </p:cNvPr>
          <p:cNvPicPr>
            <a:picLocks noChangeAspect="1"/>
          </p:cNvPicPr>
          <p:nvPr/>
        </p:nvPicPr>
        <p:blipFill>
          <a:blip r:embed="rId3"/>
          <a:stretch>
            <a:fillRect/>
          </a:stretch>
        </p:blipFill>
        <p:spPr>
          <a:xfrm>
            <a:off x="348341" y="1754414"/>
            <a:ext cx="8447315" cy="423460"/>
          </a:xfrm>
          <a:prstGeom prst="rect">
            <a:avLst/>
          </a:prstGeom>
        </p:spPr>
      </p:pic>
      <p:pic>
        <p:nvPicPr>
          <p:cNvPr id="13" name="Picture 12">
            <a:extLst>
              <a:ext uri="{FF2B5EF4-FFF2-40B4-BE49-F238E27FC236}">
                <a16:creationId xmlns:a16="http://schemas.microsoft.com/office/drawing/2014/main" id="{D24E866A-7523-B28B-8DB0-F278B3171371}"/>
              </a:ext>
            </a:extLst>
          </p:cNvPr>
          <p:cNvPicPr>
            <a:picLocks noChangeAspect="1"/>
          </p:cNvPicPr>
          <p:nvPr/>
        </p:nvPicPr>
        <p:blipFill>
          <a:blip r:embed="rId4"/>
          <a:stretch>
            <a:fillRect/>
          </a:stretch>
        </p:blipFill>
        <p:spPr>
          <a:xfrm>
            <a:off x="2122712" y="2177874"/>
            <a:ext cx="4898571" cy="2826099"/>
          </a:xfrm>
          <a:prstGeom prst="rect">
            <a:avLst/>
          </a:prstGeom>
        </p:spPr>
      </p:pic>
      <p:sp>
        <p:nvSpPr>
          <p:cNvPr id="14" name="TextBox 13">
            <a:extLst>
              <a:ext uri="{FF2B5EF4-FFF2-40B4-BE49-F238E27FC236}">
                <a16:creationId xmlns:a16="http://schemas.microsoft.com/office/drawing/2014/main" id="{EDF35373-8501-24BE-0A9E-CE826114A788}"/>
              </a:ext>
            </a:extLst>
          </p:cNvPr>
          <p:cNvSpPr txBox="1"/>
          <p:nvPr/>
        </p:nvSpPr>
        <p:spPr>
          <a:xfrm>
            <a:off x="328612" y="2471984"/>
            <a:ext cx="1653339" cy="1938992"/>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Currently the #1 </a:t>
            </a:r>
            <a:r>
              <a:rPr lang="en-US" sz="2400" b="1" u="sng" dirty="0">
                <a:latin typeface="Times New Roman" panose="02020603050405020304" pitchFamily="18" charset="0"/>
                <a:cs typeface="Times New Roman" panose="02020603050405020304" pitchFamily="18" charset="0"/>
              </a:rPr>
              <a:t>free to play</a:t>
            </a:r>
            <a:r>
              <a:rPr lang="en-US" sz="2400" b="1" dirty="0">
                <a:latin typeface="Times New Roman" panose="02020603050405020304" pitchFamily="18" charset="0"/>
                <a:cs typeface="Times New Roman" panose="02020603050405020304" pitchFamily="18" charset="0"/>
              </a:rPr>
              <a:t> course in the world!</a:t>
            </a:r>
          </a:p>
        </p:txBody>
      </p:sp>
      <p:pic>
        <p:nvPicPr>
          <p:cNvPr id="3" name="Picture 2">
            <a:extLst>
              <a:ext uri="{FF2B5EF4-FFF2-40B4-BE49-F238E27FC236}">
                <a16:creationId xmlns:a16="http://schemas.microsoft.com/office/drawing/2014/main" id="{33D1C0C9-1C44-D1EF-EA1D-E85DCCA6A8E0}"/>
              </a:ext>
            </a:extLst>
          </p:cNvPr>
          <p:cNvPicPr>
            <a:picLocks noChangeAspect="1"/>
          </p:cNvPicPr>
          <p:nvPr/>
        </p:nvPicPr>
        <p:blipFill>
          <a:blip r:embed="rId5"/>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3484770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a:xfrm>
            <a:off x="457200" y="206375"/>
            <a:ext cx="8229600" cy="857250"/>
          </a:xfrm>
        </p:spPr>
        <p:txBody>
          <a:bodyPr anchor="ctr">
            <a:normAutofit/>
          </a:bodyPr>
          <a:lstStyle/>
          <a:p>
            <a:r>
              <a:rPr lang="en-US" dirty="0">
                <a:latin typeface="Times New Roman" panose="02020603050405020304" pitchFamily="18" charset="0"/>
                <a:cs typeface="Times New Roman" panose="02020603050405020304" pitchFamily="18" charset="0"/>
              </a:rPr>
              <a:t>Disc Golf </a:t>
            </a:r>
            <a:r>
              <a:rPr lang="en-US" dirty="0" err="1">
                <a:latin typeface="Times New Roman" panose="02020603050405020304" pitchFamily="18" charset="0"/>
                <a:cs typeface="Times New Roman" panose="02020603050405020304" pitchFamily="18" charset="0"/>
              </a:rPr>
              <a:t>Growth</a:t>
            </a:r>
            <a:r>
              <a:rPr lang="en-US" baseline="30000" dirty="0" err="1">
                <a:latin typeface="Times New Roman" panose="02020603050405020304" pitchFamily="18" charset="0"/>
                <a:cs typeface="Times New Roman" panose="02020603050405020304" pitchFamily="18" charset="0"/>
              </a:rPr>
              <a:t>3</a:t>
            </a:r>
            <a:r>
              <a:rPr lang="en-US" baseline="30000" dirty="0">
                <a:latin typeface="Times New Roman" panose="02020603050405020304" pitchFamily="18" charset="0"/>
                <a:cs typeface="Times New Roman" panose="02020603050405020304" pitchFamily="18" charset="0"/>
              </a:rPr>
              <a:t>-4</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1122080-3A40-AD1F-8851-E5459BCC4A0B}"/>
              </a:ext>
            </a:extLst>
          </p:cNvPr>
          <p:cNvPicPr>
            <a:picLocks noChangeAspect="1"/>
          </p:cNvPicPr>
          <p:nvPr/>
        </p:nvPicPr>
        <p:blipFill rotWithShape="1">
          <a:blip r:embed="rId2"/>
          <a:srcRect b="72178"/>
          <a:stretch/>
        </p:blipFill>
        <p:spPr>
          <a:xfrm>
            <a:off x="457201" y="1143406"/>
            <a:ext cx="8229600" cy="1592173"/>
          </a:xfrm>
          <a:prstGeom prst="rect">
            <a:avLst/>
          </a:prstGeom>
        </p:spPr>
      </p:pic>
      <p:sp>
        <p:nvSpPr>
          <p:cNvPr id="5" name="TextBox 4">
            <a:extLst>
              <a:ext uri="{FF2B5EF4-FFF2-40B4-BE49-F238E27FC236}">
                <a16:creationId xmlns:a16="http://schemas.microsoft.com/office/drawing/2014/main" id="{5403CB43-A027-4749-4AEE-E94E0D748C3A}"/>
              </a:ext>
            </a:extLst>
          </p:cNvPr>
          <p:cNvSpPr txBox="1"/>
          <p:nvPr/>
        </p:nvSpPr>
        <p:spPr>
          <a:xfrm>
            <a:off x="2774496" y="2815360"/>
            <a:ext cx="3595008" cy="193899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Public Parks: 6,431</a:t>
            </a:r>
          </a:p>
          <a:p>
            <a:r>
              <a:rPr lang="en-US" sz="2400" dirty="0">
                <a:latin typeface="Times New Roman" panose="02020603050405020304" pitchFamily="18" charset="0"/>
                <a:cs typeface="Times New Roman" panose="02020603050405020304" pitchFamily="18" charset="0"/>
              </a:rPr>
              <a:t>Schools/Universities: 1,862</a:t>
            </a:r>
          </a:p>
          <a:p>
            <a:r>
              <a:rPr lang="en-US" sz="2400" dirty="0">
                <a:latin typeface="Times New Roman" panose="02020603050405020304" pitchFamily="18" charset="0"/>
                <a:cs typeface="Times New Roman" panose="02020603050405020304" pitchFamily="18" charset="0"/>
              </a:rPr>
              <a:t>Camps: 808</a:t>
            </a:r>
          </a:p>
          <a:p>
            <a:r>
              <a:rPr lang="en-US" sz="2400" dirty="0">
                <a:latin typeface="Times New Roman" panose="02020603050405020304" pitchFamily="18" charset="0"/>
                <a:cs typeface="Times New Roman" panose="02020603050405020304" pitchFamily="18" charset="0"/>
              </a:rPr>
              <a:t>Ski Areas: 470</a:t>
            </a:r>
          </a:p>
          <a:p>
            <a:r>
              <a:rPr lang="en-US" sz="2400" dirty="0">
                <a:latin typeface="Times New Roman" panose="02020603050405020304" pitchFamily="18" charset="0"/>
                <a:cs typeface="Times New Roman" panose="02020603050405020304" pitchFamily="18" charset="0"/>
              </a:rPr>
              <a:t>Breweries/Wineries: 125</a:t>
            </a:r>
          </a:p>
        </p:txBody>
      </p:sp>
      <p:sp>
        <p:nvSpPr>
          <p:cNvPr id="6" name="TextBox 5">
            <a:extLst>
              <a:ext uri="{FF2B5EF4-FFF2-40B4-BE49-F238E27FC236}">
                <a16:creationId xmlns:a16="http://schemas.microsoft.com/office/drawing/2014/main" id="{36EF677F-4A4C-E763-7B3D-EF7AABF4A1E6}"/>
              </a:ext>
            </a:extLst>
          </p:cNvPr>
          <p:cNvSpPr txBox="1"/>
          <p:nvPr/>
        </p:nvSpPr>
        <p:spPr>
          <a:xfrm>
            <a:off x="6711606" y="2812009"/>
            <a:ext cx="2243208"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Long Trout Winery – Auburn, PA</a:t>
            </a:r>
          </a:p>
        </p:txBody>
      </p:sp>
      <p:sp>
        <p:nvSpPr>
          <p:cNvPr id="7" name="TextBox 6">
            <a:extLst>
              <a:ext uri="{FF2B5EF4-FFF2-40B4-BE49-F238E27FC236}">
                <a16:creationId xmlns:a16="http://schemas.microsoft.com/office/drawing/2014/main" id="{1EC53DCA-A7C9-453D-463C-20EC9CE33960}"/>
              </a:ext>
            </a:extLst>
          </p:cNvPr>
          <p:cNvSpPr txBox="1"/>
          <p:nvPr/>
        </p:nvSpPr>
        <p:spPr>
          <a:xfrm>
            <a:off x="335578" y="2772636"/>
            <a:ext cx="2263241" cy="646331"/>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DeSales</a:t>
            </a:r>
            <a:r>
              <a:rPr lang="en-US" b="1" dirty="0">
                <a:latin typeface="Times New Roman" panose="02020603050405020304" pitchFamily="18" charset="0"/>
                <a:cs typeface="Times New Roman" panose="02020603050405020304" pitchFamily="18" charset="0"/>
              </a:rPr>
              <a:t> University – Center Valley, PA</a:t>
            </a:r>
          </a:p>
        </p:txBody>
      </p:sp>
      <p:sp>
        <p:nvSpPr>
          <p:cNvPr id="9" name="TextBox 8">
            <a:extLst>
              <a:ext uri="{FF2B5EF4-FFF2-40B4-BE49-F238E27FC236}">
                <a16:creationId xmlns:a16="http://schemas.microsoft.com/office/drawing/2014/main" id="{91C6F64B-B374-F45E-D81A-0C37A201F2DD}"/>
              </a:ext>
            </a:extLst>
          </p:cNvPr>
          <p:cNvSpPr txBox="1"/>
          <p:nvPr/>
        </p:nvSpPr>
        <p:spPr>
          <a:xfrm>
            <a:off x="335578" y="3418967"/>
            <a:ext cx="2263241"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Northampton Community College – Bethlehem, PA</a:t>
            </a:r>
          </a:p>
        </p:txBody>
      </p:sp>
      <p:sp>
        <p:nvSpPr>
          <p:cNvPr id="10" name="TextBox 9">
            <a:extLst>
              <a:ext uri="{FF2B5EF4-FFF2-40B4-BE49-F238E27FC236}">
                <a16:creationId xmlns:a16="http://schemas.microsoft.com/office/drawing/2014/main" id="{2BE1FCC6-7C0F-0CC4-1865-5B60C3CD448C}"/>
              </a:ext>
            </a:extLst>
          </p:cNvPr>
          <p:cNvSpPr txBox="1"/>
          <p:nvPr/>
        </p:nvSpPr>
        <p:spPr>
          <a:xfrm>
            <a:off x="335577" y="4381670"/>
            <a:ext cx="2263242"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Bear Creek – Macungie, PA</a:t>
            </a:r>
          </a:p>
        </p:txBody>
      </p:sp>
      <p:sp>
        <p:nvSpPr>
          <p:cNvPr id="12" name="TextBox 11">
            <a:extLst>
              <a:ext uri="{FF2B5EF4-FFF2-40B4-BE49-F238E27FC236}">
                <a16:creationId xmlns:a16="http://schemas.microsoft.com/office/drawing/2014/main" id="{AD30B316-AF38-B4AB-2B39-C46F0CF18B84}"/>
              </a:ext>
            </a:extLst>
          </p:cNvPr>
          <p:cNvSpPr txBox="1"/>
          <p:nvPr/>
        </p:nvSpPr>
        <p:spPr>
          <a:xfrm>
            <a:off x="6711606" y="3534770"/>
            <a:ext cx="2243208"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Blue Mountain – Danielsville, PA</a:t>
            </a:r>
          </a:p>
        </p:txBody>
      </p:sp>
      <p:pic>
        <p:nvPicPr>
          <p:cNvPr id="3" name="Picture 2">
            <a:extLst>
              <a:ext uri="{FF2B5EF4-FFF2-40B4-BE49-F238E27FC236}">
                <a16:creationId xmlns:a16="http://schemas.microsoft.com/office/drawing/2014/main" id="{81179C47-3741-19E6-CDDE-3B31DD59B0AB}"/>
              </a:ext>
            </a:extLst>
          </p:cNvPr>
          <p:cNvPicPr>
            <a:picLocks noChangeAspect="1"/>
          </p:cNvPicPr>
          <p:nvPr/>
        </p:nvPicPr>
        <p:blipFill>
          <a:blip r:embed="rId3"/>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3502778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Throw Types/Basic Grips</a:t>
            </a:r>
          </a:p>
        </p:txBody>
      </p:sp>
      <p:sp>
        <p:nvSpPr>
          <p:cNvPr id="3" name="Content Placeholder 2">
            <a:extLst>
              <a:ext uri="{FF2B5EF4-FFF2-40B4-BE49-F238E27FC236}">
                <a16:creationId xmlns:a16="http://schemas.microsoft.com/office/drawing/2014/main" id="{178F5102-4245-E2EA-C4DE-70A6C85DC378}"/>
              </a:ext>
            </a:extLst>
          </p:cNvPr>
          <p:cNvSpPr>
            <a:spLocks noGrp="1"/>
          </p:cNvSpPr>
          <p:nvPr>
            <p:ph idx="1"/>
          </p:nvPr>
        </p:nvSpPr>
        <p:spPr>
          <a:xfrm>
            <a:off x="457200" y="1200151"/>
            <a:ext cx="8229600" cy="3793880"/>
          </a:xfrm>
        </p:spPr>
        <p:txBody>
          <a:bodyPr>
            <a:normAutofit/>
          </a:bodyPr>
          <a:lstStyle/>
          <a:p>
            <a:pPr>
              <a:lnSpc>
                <a:spcPct val="110000"/>
              </a:lnSpc>
            </a:pPr>
            <a:r>
              <a:rPr lang="en-US" sz="2400" b="1" dirty="0">
                <a:latin typeface="Times New Roman" panose="02020603050405020304" pitchFamily="18" charset="0"/>
                <a:cs typeface="Times New Roman" panose="02020603050405020304" pitchFamily="18" charset="0"/>
              </a:rPr>
              <a:t>Backhand (most common/primary focus today)</a:t>
            </a:r>
          </a:p>
          <a:p>
            <a:pPr>
              <a:lnSpc>
                <a:spcPct val="110000"/>
              </a:lnSpc>
            </a:pPr>
            <a:r>
              <a:rPr lang="en-US" sz="2400" dirty="0">
                <a:latin typeface="Times New Roman" panose="02020603050405020304" pitchFamily="18" charset="0"/>
                <a:cs typeface="Times New Roman" panose="02020603050405020304" pitchFamily="18" charset="0"/>
              </a:rPr>
              <a:t>Forehand aka “flick” or “sidearm”</a:t>
            </a:r>
          </a:p>
          <a:p>
            <a:pPr>
              <a:lnSpc>
                <a:spcPct val="110000"/>
              </a:lnSpc>
            </a:pPr>
            <a:r>
              <a:rPr lang="en-US" sz="2400" dirty="0">
                <a:latin typeface="Times New Roman" panose="02020603050405020304" pitchFamily="18" charset="0"/>
                <a:cs typeface="Times New Roman" panose="02020603050405020304" pitchFamily="18" charset="0"/>
              </a:rPr>
              <a:t>Overhand</a:t>
            </a:r>
          </a:p>
          <a:p>
            <a:pPr lvl="1">
              <a:lnSpc>
                <a:spcPct val="110000"/>
              </a:lnSpc>
            </a:pPr>
            <a:r>
              <a:rPr lang="en-US" sz="2000" dirty="0">
                <a:latin typeface="Times New Roman" panose="02020603050405020304" pitchFamily="18" charset="0"/>
                <a:cs typeface="Times New Roman" panose="02020603050405020304" pitchFamily="18" charset="0"/>
              </a:rPr>
              <a:t>Tomahawk aka hammer, thumber</a:t>
            </a:r>
          </a:p>
          <a:p>
            <a:pPr>
              <a:lnSpc>
                <a:spcPct val="110000"/>
              </a:lnSpc>
            </a:pPr>
            <a:r>
              <a:rPr lang="en-US" sz="2400" dirty="0">
                <a:latin typeface="Times New Roman" panose="02020603050405020304" pitchFamily="18" charset="0"/>
                <a:cs typeface="Times New Roman" panose="02020603050405020304" pitchFamily="18" charset="0"/>
              </a:rPr>
              <a:t>Rollers (backhand or forehand)</a:t>
            </a:r>
          </a:p>
          <a:p>
            <a:pPr>
              <a:lnSpc>
                <a:spcPct val="110000"/>
              </a:lnSpc>
            </a:pPr>
            <a:r>
              <a:rPr lang="en-US" sz="2400" dirty="0">
                <a:latin typeface="Times New Roman" panose="02020603050405020304" pitchFamily="18" charset="0"/>
                <a:cs typeface="Times New Roman" panose="02020603050405020304" pitchFamily="18" charset="0"/>
              </a:rPr>
              <a:t>Grenade </a:t>
            </a:r>
          </a:p>
          <a:p>
            <a:pPr>
              <a:lnSpc>
                <a:spcPct val="110000"/>
              </a:lnSpc>
            </a:pPr>
            <a:r>
              <a:rPr lang="en-US" sz="2400" dirty="0">
                <a:latin typeface="Times New Roman" panose="02020603050405020304" pitchFamily="18" charset="0"/>
                <a:cs typeface="Times New Roman" panose="02020603050405020304" pitchFamily="18" charset="0"/>
              </a:rPr>
              <a:t>Various putting styles/grips (push versus spin)</a:t>
            </a:r>
          </a:p>
        </p:txBody>
      </p:sp>
      <p:pic>
        <p:nvPicPr>
          <p:cNvPr id="4" name="Picture 3">
            <a:extLst>
              <a:ext uri="{FF2B5EF4-FFF2-40B4-BE49-F238E27FC236}">
                <a16:creationId xmlns:a16="http://schemas.microsoft.com/office/drawing/2014/main" id="{60E34A4C-C4AE-01F6-B31A-4FC68CB15863}"/>
              </a:ext>
            </a:extLst>
          </p:cNvPr>
          <p:cNvPicPr>
            <a:picLocks noChangeAspect="1"/>
          </p:cNvPicPr>
          <p:nvPr/>
        </p:nvPicPr>
        <p:blipFill>
          <a:blip r:embed="rId3"/>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3560716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Throw Types/Basic Grips</a:t>
            </a:r>
          </a:p>
        </p:txBody>
      </p:sp>
      <p:pic>
        <p:nvPicPr>
          <p:cNvPr id="5" name="Picture 4" descr="A hand holding a white object&#10;&#10;Description automatically generated">
            <a:extLst>
              <a:ext uri="{FF2B5EF4-FFF2-40B4-BE49-F238E27FC236}">
                <a16:creationId xmlns:a16="http://schemas.microsoft.com/office/drawing/2014/main" id="{3EFB4F39-9906-DA4C-5908-99E5A0A7A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122948"/>
            <a:ext cx="3871081" cy="3871081"/>
          </a:xfrm>
          <a:prstGeom prst="rect">
            <a:avLst/>
          </a:prstGeom>
        </p:spPr>
      </p:pic>
      <p:pic>
        <p:nvPicPr>
          <p:cNvPr id="7" name="Picture 6" descr="A hand holding a white plate&#10;&#10;Description automatically generated">
            <a:extLst>
              <a:ext uri="{FF2B5EF4-FFF2-40B4-BE49-F238E27FC236}">
                <a16:creationId xmlns:a16="http://schemas.microsoft.com/office/drawing/2014/main" id="{5C243DC4-EA7F-1325-02CE-F94AD1A20E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5718" y="1122949"/>
            <a:ext cx="3871082" cy="3871082"/>
          </a:xfrm>
          <a:prstGeom prst="rect">
            <a:avLst/>
          </a:prstGeom>
        </p:spPr>
      </p:pic>
      <p:sp>
        <p:nvSpPr>
          <p:cNvPr id="16" name="TextBox 15">
            <a:extLst>
              <a:ext uri="{FF2B5EF4-FFF2-40B4-BE49-F238E27FC236}">
                <a16:creationId xmlns:a16="http://schemas.microsoft.com/office/drawing/2014/main" id="{A816DE98-73A9-B18A-93D4-F8A7BFDC0BA7}"/>
              </a:ext>
            </a:extLst>
          </p:cNvPr>
          <p:cNvSpPr txBox="1"/>
          <p:nvPr/>
        </p:nvSpPr>
        <p:spPr>
          <a:xfrm>
            <a:off x="1571853" y="2364001"/>
            <a:ext cx="847090" cy="415498"/>
          </a:xfrm>
          <a:prstGeom prst="rect">
            <a:avLst/>
          </a:prstGeom>
          <a:noFill/>
        </p:spPr>
        <p:txBody>
          <a:bodyPr wrap="square" rtlCol="0">
            <a:spAutoFit/>
          </a:bodyPr>
          <a:lstStyle/>
          <a:p>
            <a:r>
              <a:rPr lang="en-US" sz="1050" dirty="0">
                <a:solidFill>
                  <a:srgbClr val="FFFF00"/>
                </a:solidFill>
                <a:latin typeface="Times New Roman" panose="02020603050405020304" pitchFamily="18" charset="0"/>
                <a:cs typeface="Times New Roman" panose="02020603050405020304" pitchFamily="18" charset="0"/>
              </a:rPr>
              <a:t>Backhand Top</a:t>
            </a:r>
          </a:p>
        </p:txBody>
      </p:sp>
      <p:sp>
        <p:nvSpPr>
          <p:cNvPr id="17" name="TextBox 16">
            <a:extLst>
              <a:ext uri="{FF2B5EF4-FFF2-40B4-BE49-F238E27FC236}">
                <a16:creationId xmlns:a16="http://schemas.microsoft.com/office/drawing/2014/main" id="{639E81B6-798F-365A-CB24-C699517F5F40}"/>
              </a:ext>
            </a:extLst>
          </p:cNvPr>
          <p:cNvSpPr txBox="1"/>
          <p:nvPr/>
        </p:nvSpPr>
        <p:spPr>
          <a:xfrm>
            <a:off x="6525259" y="2326910"/>
            <a:ext cx="1009070" cy="577081"/>
          </a:xfrm>
          <a:prstGeom prst="rect">
            <a:avLst/>
          </a:prstGeom>
          <a:noFill/>
        </p:spPr>
        <p:txBody>
          <a:bodyPr wrap="square" rtlCol="0">
            <a:spAutoFit/>
          </a:bodyPr>
          <a:lstStyle/>
          <a:p>
            <a:r>
              <a:rPr lang="en-US" sz="1050" dirty="0">
                <a:solidFill>
                  <a:srgbClr val="FFFF00"/>
                </a:solidFill>
                <a:latin typeface="Times New Roman" panose="02020603050405020304" pitchFamily="18" charset="0"/>
                <a:cs typeface="Times New Roman" panose="02020603050405020304" pitchFamily="18" charset="0"/>
              </a:rPr>
              <a:t>Backhand Bottom, Power Grip</a:t>
            </a:r>
          </a:p>
        </p:txBody>
      </p:sp>
    </p:spTree>
    <p:extLst>
      <p:ext uri="{BB962C8B-B14F-4D97-AF65-F5344CB8AC3E}">
        <p14:creationId xmlns:p14="http://schemas.microsoft.com/office/powerpoint/2010/main" val="1514468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Throw Types/Basic Grips</a:t>
            </a:r>
          </a:p>
        </p:txBody>
      </p:sp>
      <p:pic>
        <p:nvPicPr>
          <p:cNvPr id="9" name="Picture 8" descr="A person holding a white frisbee&#10;&#10;Description automatically generated">
            <a:extLst>
              <a:ext uri="{FF2B5EF4-FFF2-40B4-BE49-F238E27FC236}">
                <a16:creationId xmlns:a16="http://schemas.microsoft.com/office/drawing/2014/main" id="{E8775350-93C4-8C5C-CA97-068AC9C63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21443"/>
            <a:ext cx="3900723" cy="3900723"/>
          </a:xfrm>
          <a:prstGeom prst="rect">
            <a:avLst/>
          </a:prstGeom>
        </p:spPr>
      </p:pic>
      <p:pic>
        <p:nvPicPr>
          <p:cNvPr id="11" name="Picture 10" descr="A hand holding a white frisbee&#10;&#10;Description automatically generated">
            <a:extLst>
              <a:ext uri="{FF2B5EF4-FFF2-40B4-BE49-F238E27FC236}">
                <a16:creationId xmlns:a16="http://schemas.microsoft.com/office/drawing/2014/main" id="{1FFCBEB2-B970-7686-39EA-60219A773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078" y="1121443"/>
            <a:ext cx="3900722" cy="3900722"/>
          </a:xfrm>
          <a:prstGeom prst="rect">
            <a:avLst/>
          </a:prstGeom>
        </p:spPr>
      </p:pic>
      <p:sp>
        <p:nvSpPr>
          <p:cNvPr id="18" name="TextBox 17">
            <a:extLst>
              <a:ext uri="{FF2B5EF4-FFF2-40B4-BE49-F238E27FC236}">
                <a16:creationId xmlns:a16="http://schemas.microsoft.com/office/drawing/2014/main" id="{B94DDA75-EF8F-C458-02D9-C61B4730448F}"/>
              </a:ext>
            </a:extLst>
          </p:cNvPr>
          <p:cNvSpPr txBox="1"/>
          <p:nvPr/>
        </p:nvSpPr>
        <p:spPr>
          <a:xfrm>
            <a:off x="2021747" y="2212523"/>
            <a:ext cx="920757" cy="415498"/>
          </a:xfrm>
          <a:prstGeom prst="rect">
            <a:avLst/>
          </a:prstGeom>
          <a:noFill/>
        </p:spPr>
        <p:txBody>
          <a:bodyPr wrap="square" rtlCol="0">
            <a:spAutoFit/>
          </a:bodyPr>
          <a:lstStyle/>
          <a:p>
            <a:r>
              <a:rPr lang="en-US" sz="1050" dirty="0">
                <a:solidFill>
                  <a:srgbClr val="FFFF00"/>
                </a:solidFill>
                <a:latin typeface="Times New Roman" panose="02020603050405020304" pitchFamily="18" charset="0"/>
                <a:cs typeface="Times New Roman" panose="02020603050405020304" pitchFamily="18" charset="0"/>
              </a:rPr>
              <a:t>Forehand/ Hammer Top</a:t>
            </a:r>
          </a:p>
        </p:txBody>
      </p:sp>
      <p:sp>
        <p:nvSpPr>
          <p:cNvPr id="19" name="TextBox 18">
            <a:extLst>
              <a:ext uri="{FF2B5EF4-FFF2-40B4-BE49-F238E27FC236}">
                <a16:creationId xmlns:a16="http://schemas.microsoft.com/office/drawing/2014/main" id="{6E114B1A-05EC-A7E5-2F82-D415AF59C39B}"/>
              </a:ext>
            </a:extLst>
          </p:cNvPr>
          <p:cNvSpPr txBox="1"/>
          <p:nvPr/>
        </p:nvSpPr>
        <p:spPr>
          <a:xfrm>
            <a:off x="5926615" y="2471838"/>
            <a:ext cx="809824" cy="577081"/>
          </a:xfrm>
          <a:prstGeom prst="rect">
            <a:avLst/>
          </a:prstGeom>
          <a:noFill/>
        </p:spPr>
        <p:txBody>
          <a:bodyPr wrap="square" rtlCol="0">
            <a:spAutoFit/>
          </a:bodyPr>
          <a:lstStyle/>
          <a:p>
            <a:r>
              <a:rPr lang="en-US" sz="1050" dirty="0">
                <a:solidFill>
                  <a:srgbClr val="FFFF00"/>
                </a:solidFill>
                <a:latin typeface="Times New Roman" panose="02020603050405020304" pitchFamily="18" charset="0"/>
                <a:cs typeface="Times New Roman" panose="02020603050405020304" pitchFamily="18" charset="0"/>
              </a:rPr>
              <a:t>Forehand/Hammer Bottom</a:t>
            </a:r>
          </a:p>
        </p:txBody>
      </p:sp>
    </p:spTree>
    <p:extLst>
      <p:ext uri="{BB962C8B-B14F-4D97-AF65-F5344CB8AC3E}">
        <p14:creationId xmlns:p14="http://schemas.microsoft.com/office/powerpoint/2010/main" val="3545973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Throw Types/Basic Grips</a:t>
            </a:r>
          </a:p>
        </p:txBody>
      </p:sp>
      <p:pic>
        <p:nvPicPr>
          <p:cNvPr id="13" name="Picture 12" descr="A hand holding a white plate&#10;&#10;Description automatically generated">
            <a:extLst>
              <a:ext uri="{FF2B5EF4-FFF2-40B4-BE49-F238E27FC236}">
                <a16:creationId xmlns:a16="http://schemas.microsoft.com/office/drawing/2014/main" id="{DCBE3DA9-A6C1-B4E0-603B-BBB075A27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327" y="1115400"/>
            <a:ext cx="3908476" cy="3908476"/>
          </a:xfrm>
          <a:prstGeom prst="rect">
            <a:avLst/>
          </a:prstGeom>
        </p:spPr>
      </p:pic>
      <p:pic>
        <p:nvPicPr>
          <p:cNvPr id="15" name="Picture 14" descr="A hand on a plate&#10;&#10;Description automatically generated">
            <a:extLst>
              <a:ext uri="{FF2B5EF4-FFF2-40B4-BE49-F238E27FC236}">
                <a16:creationId xmlns:a16="http://schemas.microsoft.com/office/drawing/2014/main" id="{CD1AC673-DCE0-8514-8061-90F3804241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8" y="1115399"/>
            <a:ext cx="3908476" cy="3908476"/>
          </a:xfrm>
          <a:prstGeom prst="rect">
            <a:avLst/>
          </a:prstGeom>
        </p:spPr>
      </p:pic>
      <p:sp>
        <p:nvSpPr>
          <p:cNvPr id="20" name="TextBox 19">
            <a:extLst>
              <a:ext uri="{FF2B5EF4-FFF2-40B4-BE49-F238E27FC236}">
                <a16:creationId xmlns:a16="http://schemas.microsoft.com/office/drawing/2014/main" id="{0DDC3A9F-9F81-0F1B-34DA-E2C718CF2D8A}"/>
              </a:ext>
            </a:extLst>
          </p:cNvPr>
          <p:cNvSpPr txBox="1"/>
          <p:nvPr/>
        </p:nvSpPr>
        <p:spPr>
          <a:xfrm>
            <a:off x="6136375" y="2317834"/>
            <a:ext cx="2308402" cy="253916"/>
          </a:xfrm>
          <a:prstGeom prst="rect">
            <a:avLst/>
          </a:prstGeom>
          <a:noFill/>
        </p:spPr>
        <p:txBody>
          <a:bodyPr wrap="square" rtlCol="0">
            <a:spAutoFit/>
          </a:bodyPr>
          <a:lstStyle/>
          <a:p>
            <a:r>
              <a:rPr lang="en-US" sz="1050" dirty="0">
                <a:solidFill>
                  <a:srgbClr val="FFFF00"/>
                </a:solidFill>
                <a:latin typeface="Times New Roman" panose="02020603050405020304" pitchFamily="18" charset="0"/>
                <a:cs typeface="Times New Roman" panose="02020603050405020304" pitchFamily="18" charset="0"/>
              </a:rPr>
              <a:t>Thumber Bottom</a:t>
            </a:r>
          </a:p>
        </p:txBody>
      </p:sp>
      <p:sp>
        <p:nvSpPr>
          <p:cNvPr id="21" name="TextBox 20">
            <a:extLst>
              <a:ext uri="{FF2B5EF4-FFF2-40B4-BE49-F238E27FC236}">
                <a16:creationId xmlns:a16="http://schemas.microsoft.com/office/drawing/2014/main" id="{C828C74D-2B09-6AC8-A579-843A75955342}"/>
              </a:ext>
            </a:extLst>
          </p:cNvPr>
          <p:cNvSpPr txBox="1"/>
          <p:nvPr/>
        </p:nvSpPr>
        <p:spPr>
          <a:xfrm>
            <a:off x="2158040" y="2571750"/>
            <a:ext cx="1963915" cy="253916"/>
          </a:xfrm>
          <a:prstGeom prst="rect">
            <a:avLst/>
          </a:prstGeom>
          <a:noFill/>
        </p:spPr>
        <p:txBody>
          <a:bodyPr wrap="square" rtlCol="0">
            <a:spAutoFit/>
          </a:bodyPr>
          <a:lstStyle/>
          <a:p>
            <a:r>
              <a:rPr lang="en-US" sz="1050" dirty="0">
                <a:solidFill>
                  <a:srgbClr val="FFFF00"/>
                </a:solidFill>
                <a:latin typeface="Times New Roman" panose="02020603050405020304" pitchFamily="18" charset="0"/>
                <a:cs typeface="Times New Roman" panose="02020603050405020304" pitchFamily="18" charset="0"/>
              </a:rPr>
              <a:t>Putting, Fan Grip</a:t>
            </a:r>
          </a:p>
        </p:txBody>
      </p:sp>
    </p:spTree>
    <p:extLst>
      <p:ext uri="{BB962C8B-B14F-4D97-AF65-F5344CB8AC3E}">
        <p14:creationId xmlns:p14="http://schemas.microsoft.com/office/powerpoint/2010/main" val="3963666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a:xfrm>
            <a:off x="457200" y="206375"/>
            <a:ext cx="8229600" cy="857250"/>
          </a:xfrm>
        </p:spPr>
        <p:txBody>
          <a:bodyPr anchor="ctr">
            <a:normAutofit/>
          </a:bodyPr>
          <a:lstStyle/>
          <a:p>
            <a:r>
              <a:rPr lang="en-US" dirty="0">
                <a:latin typeface="Times New Roman" panose="02020603050405020304" pitchFamily="18" charset="0"/>
                <a:cs typeface="Times New Roman" panose="02020603050405020304" pitchFamily="18" charset="0"/>
              </a:rPr>
              <a:t>Backhand Task Analysis</a:t>
            </a:r>
          </a:p>
        </p:txBody>
      </p:sp>
      <p:pic>
        <p:nvPicPr>
          <p:cNvPr id="19" name="Picture 18" descr="A person standing in a field&#10;&#10;Description automatically generated">
            <a:extLst>
              <a:ext uri="{FF2B5EF4-FFF2-40B4-BE49-F238E27FC236}">
                <a16:creationId xmlns:a16="http://schemas.microsoft.com/office/drawing/2014/main" id="{F4451FF4-9C9B-2450-23C4-D37140BC8CA2}"/>
              </a:ext>
            </a:extLst>
          </p:cNvPr>
          <p:cNvPicPr>
            <a:picLocks noChangeAspect="1"/>
          </p:cNvPicPr>
          <p:nvPr/>
        </p:nvPicPr>
        <p:blipFill rotWithShape="1">
          <a:blip r:embed="rId2">
            <a:extLst>
              <a:ext uri="{28A0092B-C50C-407E-A947-70E740481C1C}">
                <a14:useLocalDpi xmlns:a14="http://schemas.microsoft.com/office/drawing/2010/main" val="0"/>
              </a:ext>
            </a:extLst>
          </a:blip>
          <a:srcRect l="64524" t="19733" b="24526"/>
          <a:stretch/>
        </p:blipFill>
        <p:spPr>
          <a:xfrm>
            <a:off x="457200" y="1189263"/>
            <a:ext cx="1216023" cy="1910664"/>
          </a:xfrm>
          <a:prstGeom prst="rect">
            <a:avLst/>
          </a:prstGeom>
        </p:spPr>
      </p:pic>
      <p:pic>
        <p:nvPicPr>
          <p:cNvPr id="21" name="Picture 20" descr="A person walking in a field&#10;&#10;Description automatically generated">
            <a:extLst>
              <a:ext uri="{FF2B5EF4-FFF2-40B4-BE49-F238E27FC236}">
                <a16:creationId xmlns:a16="http://schemas.microsoft.com/office/drawing/2014/main" id="{A3F73A94-B92F-9C1D-9E62-4C31E256BE71}"/>
              </a:ext>
            </a:extLst>
          </p:cNvPr>
          <p:cNvPicPr>
            <a:picLocks noChangeAspect="1"/>
          </p:cNvPicPr>
          <p:nvPr/>
        </p:nvPicPr>
        <p:blipFill rotWithShape="1">
          <a:blip r:embed="rId3">
            <a:extLst>
              <a:ext uri="{28A0092B-C50C-407E-A947-70E740481C1C}">
                <a14:useLocalDpi xmlns:a14="http://schemas.microsoft.com/office/drawing/2010/main" val="0"/>
              </a:ext>
            </a:extLst>
          </a:blip>
          <a:srcRect l="55608" t="22701" r="11376" b="20830"/>
          <a:stretch/>
        </p:blipFill>
        <p:spPr>
          <a:xfrm>
            <a:off x="2064537" y="1190190"/>
            <a:ext cx="1116037" cy="1908810"/>
          </a:xfrm>
          <a:prstGeom prst="rect">
            <a:avLst/>
          </a:prstGeom>
        </p:spPr>
      </p:pic>
      <p:pic>
        <p:nvPicPr>
          <p:cNvPr id="23" name="Picture 22" descr="A person throwing a frisbee in a yard&#10;&#10;Description automatically generated">
            <a:extLst>
              <a:ext uri="{FF2B5EF4-FFF2-40B4-BE49-F238E27FC236}">
                <a16:creationId xmlns:a16="http://schemas.microsoft.com/office/drawing/2014/main" id="{D7FBD55A-4DFA-AC3E-61F9-340443D13244}"/>
              </a:ext>
            </a:extLst>
          </p:cNvPr>
          <p:cNvPicPr>
            <a:picLocks noChangeAspect="1"/>
          </p:cNvPicPr>
          <p:nvPr/>
        </p:nvPicPr>
        <p:blipFill rotWithShape="1">
          <a:blip r:embed="rId4">
            <a:extLst>
              <a:ext uri="{28A0092B-C50C-407E-A947-70E740481C1C}">
                <a14:useLocalDpi xmlns:a14="http://schemas.microsoft.com/office/drawing/2010/main" val="0"/>
              </a:ext>
            </a:extLst>
          </a:blip>
          <a:srcRect l="52012" t="23189" r="9576" b="19854"/>
          <a:stretch/>
        </p:blipFill>
        <p:spPr>
          <a:xfrm>
            <a:off x="3571889" y="1185455"/>
            <a:ext cx="1287334" cy="1908810"/>
          </a:xfrm>
          <a:prstGeom prst="rect">
            <a:avLst/>
          </a:prstGeom>
        </p:spPr>
      </p:pic>
      <p:pic>
        <p:nvPicPr>
          <p:cNvPr id="25" name="Picture 24" descr="A person in a hat and purple shirt playing frisbee&#10;&#10;Description automatically generated">
            <a:extLst>
              <a:ext uri="{FF2B5EF4-FFF2-40B4-BE49-F238E27FC236}">
                <a16:creationId xmlns:a16="http://schemas.microsoft.com/office/drawing/2014/main" id="{81ABBF00-27A5-860F-C6F1-6F7EA4566713}"/>
              </a:ext>
            </a:extLst>
          </p:cNvPr>
          <p:cNvPicPr>
            <a:picLocks noChangeAspect="1"/>
          </p:cNvPicPr>
          <p:nvPr/>
        </p:nvPicPr>
        <p:blipFill rotWithShape="1">
          <a:blip r:embed="rId5">
            <a:extLst>
              <a:ext uri="{28A0092B-C50C-407E-A947-70E740481C1C}">
                <a14:useLocalDpi xmlns:a14="http://schemas.microsoft.com/office/drawing/2010/main" val="0"/>
              </a:ext>
            </a:extLst>
          </a:blip>
          <a:srcRect l="39631" t="21221" r="24920" b="19100"/>
          <a:stretch/>
        </p:blipFill>
        <p:spPr>
          <a:xfrm>
            <a:off x="5181594" y="1185455"/>
            <a:ext cx="1128995" cy="1900648"/>
          </a:xfrm>
          <a:prstGeom prst="rect">
            <a:avLst/>
          </a:prstGeom>
        </p:spPr>
      </p:pic>
      <p:pic>
        <p:nvPicPr>
          <p:cNvPr id="27" name="Picture 26" descr="A person in a baseball cap and a maroon shirt&#10;&#10;Description automatically generated">
            <a:extLst>
              <a:ext uri="{FF2B5EF4-FFF2-40B4-BE49-F238E27FC236}">
                <a16:creationId xmlns:a16="http://schemas.microsoft.com/office/drawing/2014/main" id="{3817D75A-453C-A7F1-CE94-0D994ACCA146}"/>
              </a:ext>
            </a:extLst>
          </p:cNvPr>
          <p:cNvPicPr>
            <a:picLocks noChangeAspect="1"/>
          </p:cNvPicPr>
          <p:nvPr/>
        </p:nvPicPr>
        <p:blipFill rotWithShape="1">
          <a:blip r:embed="rId6">
            <a:extLst>
              <a:ext uri="{28A0092B-C50C-407E-A947-70E740481C1C}">
                <a14:useLocalDpi xmlns:a14="http://schemas.microsoft.com/office/drawing/2010/main" val="0"/>
              </a:ext>
            </a:extLst>
          </a:blip>
          <a:srcRect l="16866" t="20098" r="14021" b="18063"/>
          <a:stretch/>
        </p:blipFill>
        <p:spPr>
          <a:xfrm>
            <a:off x="6562580" y="1185455"/>
            <a:ext cx="2124220" cy="1900648"/>
          </a:xfrm>
          <a:prstGeom prst="rect">
            <a:avLst/>
          </a:prstGeom>
        </p:spPr>
      </p:pic>
      <p:pic>
        <p:nvPicPr>
          <p:cNvPr id="31" name="Picture 30" descr="A person throwing a frisbee&#10;&#10;Description automatically generated">
            <a:extLst>
              <a:ext uri="{FF2B5EF4-FFF2-40B4-BE49-F238E27FC236}">
                <a16:creationId xmlns:a16="http://schemas.microsoft.com/office/drawing/2014/main" id="{96551752-7E56-59AD-0FEE-89DBD38BF9AB}"/>
              </a:ext>
            </a:extLst>
          </p:cNvPr>
          <p:cNvPicPr>
            <a:picLocks noChangeAspect="1"/>
          </p:cNvPicPr>
          <p:nvPr/>
        </p:nvPicPr>
        <p:blipFill rotWithShape="1">
          <a:blip r:embed="rId7">
            <a:extLst>
              <a:ext uri="{28A0092B-C50C-407E-A947-70E740481C1C}">
                <a14:useLocalDpi xmlns:a14="http://schemas.microsoft.com/office/drawing/2010/main" val="0"/>
              </a:ext>
            </a:extLst>
          </a:blip>
          <a:srcRect l="7990" t="24550" r="28941" b="21904"/>
          <a:stretch/>
        </p:blipFill>
        <p:spPr>
          <a:xfrm>
            <a:off x="2605051" y="3145238"/>
            <a:ext cx="2247900" cy="1908453"/>
          </a:xfrm>
          <a:prstGeom prst="rect">
            <a:avLst/>
          </a:prstGeom>
        </p:spPr>
      </p:pic>
      <p:pic>
        <p:nvPicPr>
          <p:cNvPr id="33" name="Picture 32" descr="A person in a hat and a maroon shirt throwing a frisbee&#10;&#10;Description automatically generated">
            <a:extLst>
              <a:ext uri="{FF2B5EF4-FFF2-40B4-BE49-F238E27FC236}">
                <a16:creationId xmlns:a16="http://schemas.microsoft.com/office/drawing/2014/main" id="{C3A88C2C-33DB-5864-8BA3-5CCC1A49AE36}"/>
              </a:ext>
            </a:extLst>
          </p:cNvPr>
          <p:cNvPicPr>
            <a:picLocks noChangeAspect="1"/>
          </p:cNvPicPr>
          <p:nvPr/>
        </p:nvPicPr>
        <p:blipFill rotWithShape="1">
          <a:blip r:embed="rId8">
            <a:extLst>
              <a:ext uri="{28A0092B-C50C-407E-A947-70E740481C1C}">
                <a14:useLocalDpi xmlns:a14="http://schemas.microsoft.com/office/drawing/2010/main" val="0"/>
              </a:ext>
            </a:extLst>
          </a:blip>
          <a:srcRect l="16032" t="23915" r="22948" b="19048"/>
          <a:stretch/>
        </p:blipFill>
        <p:spPr>
          <a:xfrm>
            <a:off x="5289530" y="3144881"/>
            <a:ext cx="2042118" cy="1908810"/>
          </a:xfrm>
          <a:prstGeom prst="rect">
            <a:avLst/>
          </a:prstGeom>
        </p:spPr>
      </p:pic>
      <p:pic>
        <p:nvPicPr>
          <p:cNvPr id="4" name="Picture 3" descr="A person in a hat and maroon shirt throwing a frisbee&#10;&#10;Description automatically generated">
            <a:extLst>
              <a:ext uri="{FF2B5EF4-FFF2-40B4-BE49-F238E27FC236}">
                <a16:creationId xmlns:a16="http://schemas.microsoft.com/office/drawing/2014/main" id="{E76055F6-3545-93F7-04EE-F8CC6D0E384B}"/>
              </a:ext>
            </a:extLst>
          </p:cNvPr>
          <p:cNvPicPr>
            <a:picLocks noChangeAspect="1"/>
          </p:cNvPicPr>
          <p:nvPr/>
        </p:nvPicPr>
        <p:blipFill rotWithShape="1">
          <a:blip r:embed="rId9">
            <a:extLst>
              <a:ext uri="{28A0092B-C50C-407E-A947-70E740481C1C}">
                <a14:useLocalDpi xmlns:a14="http://schemas.microsoft.com/office/drawing/2010/main" val="0"/>
              </a:ext>
            </a:extLst>
          </a:blip>
          <a:srcRect l="15758" t="16552" r="25479" b="18029"/>
          <a:stretch/>
        </p:blipFill>
        <p:spPr>
          <a:xfrm>
            <a:off x="457200" y="3148593"/>
            <a:ext cx="1711272" cy="1905098"/>
          </a:xfrm>
          <a:prstGeom prst="rect">
            <a:avLst/>
          </a:prstGeom>
        </p:spPr>
      </p:pic>
      <p:pic>
        <p:nvPicPr>
          <p:cNvPr id="3" name="Picture 2">
            <a:extLst>
              <a:ext uri="{FF2B5EF4-FFF2-40B4-BE49-F238E27FC236}">
                <a16:creationId xmlns:a16="http://schemas.microsoft.com/office/drawing/2014/main" id="{926F44FA-5A1F-3DAF-DF86-910BED553FC4}"/>
              </a:ext>
            </a:extLst>
          </p:cNvPr>
          <p:cNvPicPr>
            <a:picLocks noChangeAspect="1"/>
          </p:cNvPicPr>
          <p:nvPr/>
        </p:nvPicPr>
        <p:blipFill>
          <a:blip r:embed="rId10"/>
          <a:stretch>
            <a:fillRect/>
          </a:stretch>
        </p:blipFill>
        <p:spPr>
          <a:xfrm>
            <a:off x="7254240" y="4185556"/>
            <a:ext cx="1889760" cy="957943"/>
          </a:xfrm>
          <a:prstGeom prst="rect">
            <a:avLst/>
          </a:prstGeom>
        </p:spPr>
      </p:pic>
      <p:pic>
        <p:nvPicPr>
          <p:cNvPr id="35" name="Picture 34" descr="A person throwing a frisbee&#10;&#10;Description automatically generated">
            <a:extLst>
              <a:ext uri="{FF2B5EF4-FFF2-40B4-BE49-F238E27FC236}">
                <a16:creationId xmlns:a16="http://schemas.microsoft.com/office/drawing/2014/main" id="{70ECF1B5-5814-8468-5A54-B7D9FADFE067}"/>
              </a:ext>
            </a:extLst>
          </p:cNvPr>
          <p:cNvPicPr>
            <a:picLocks noChangeAspect="1"/>
          </p:cNvPicPr>
          <p:nvPr/>
        </p:nvPicPr>
        <p:blipFill rotWithShape="1">
          <a:blip r:embed="rId11">
            <a:extLst>
              <a:ext uri="{28A0092B-C50C-407E-A947-70E740481C1C}">
                <a14:useLocalDpi xmlns:a14="http://schemas.microsoft.com/office/drawing/2010/main" val="0"/>
              </a:ext>
            </a:extLst>
          </a:blip>
          <a:srcRect l="22880" t="17460" r="40476" b="13650"/>
          <a:stretch/>
        </p:blipFill>
        <p:spPr>
          <a:xfrm>
            <a:off x="7669453" y="3142987"/>
            <a:ext cx="1017347" cy="1912598"/>
          </a:xfrm>
          <a:prstGeom prst="rect">
            <a:avLst/>
          </a:prstGeom>
        </p:spPr>
      </p:pic>
    </p:spTree>
    <p:extLst>
      <p:ext uri="{BB962C8B-B14F-4D97-AF65-F5344CB8AC3E}">
        <p14:creationId xmlns:p14="http://schemas.microsoft.com/office/powerpoint/2010/main" val="444799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a:xfrm>
            <a:off x="457200" y="206375"/>
            <a:ext cx="8229600" cy="857250"/>
          </a:xfrm>
        </p:spPr>
        <p:txBody>
          <a:bodyPr anchor="ctr">
            <a:normAutofit/>
          </a:bodyPr>
          <a:lstStyle/>
          <a:p>
            <a:r>
              <a:rPr lang="en-US" dirty="0">
                <a:latin typeface="Times New Roman" panose="02020603050405020304" pitchFamily="18" charset="0"/>
                <a:cs typeface="Times New Roman" panose="02020603050405020304" pitchFamily="18" charset="0"/>
              </a:rPr>
              <a:t>Backhand Task Analysis</a:t>
            </a:r>
          </a:p>
        </p:txBody>
      </p:sp>
      <p:sp>
        <p:nvSpPr>
          <p:cNvPr id="13" name="Content Placeholder 2">
            <a:extLst>
              <a:ext uri="{FF2B5EF4-FFF2-40B4-BE49-F238E27FC236}">
                <a16:creationId xmlns:a16="http://schemas.microsoft.com/office/drawing/2014/main" id="{8A1EC87B-8D48-86B6-3FC1-B7084B7F1E1B}"/>
              </a:ext>
            </a:extLst>
          </p:cNvPr>
          <p:cNvSpPr>
            <a:spLocks noGrp="1"/>
          </p:cNvSpPr>
          <p:nvPr>
            <p:ph sz="half" idx="1"/>
          </p:nvPr>
        </p:nvSpPr>
        <p:spPr>
          <a:xfrm>
            <a:off x="457200" y="1200150"/>
            <a:ext cx="4038600" cy="3394075"/>
          </a:xfrm>
        </p:spPr>
        <p:txBody>
          <a:bodyPr/>
          <a:lstStyle/>
          <a:p>
            <a:pPr>
              <a:lnSpc>
                <a:spcPct val="110000"/>
              </a:lnSpc>
            </a:pPr>
            <a:r>
              <a:rPr lang="en-US" dirty="0">
                <a:latin typeface="Times New Roman" panose="02020603050405020304" pitchFamily="18" charset="0"/>
                <a:cs typeface="Times New Roman" panose="02020603050405020304" pitchFamily="18" charset="0"/>
              </a:rPr>
              <a:t>“Preparation”</a:t>
            </a:r>
          </a:p>
          <a:p>
            <a:pPr>
              <a:lnSpc>
                <a:spcPct val="110000"/>
              </a:lnSpc>
            </a:pPr>
            <a:r>
              <a:rPr lang="en-US" dirty="0">
                <a:latin typeface="Times New Roman" panose="02020603050405020304" pitchFamily="18" charset="0"/>
                <a:cs typeface="Times New Roman" panose="02020603050405020304" pitchFamily="18" charset="0"/>
              </a:rPr>
              <a:t>Shot Selection</a:t>
            </a:r>
          </a:p>
          <a:p>
            <a:pPr>
              <a:lnSpc>
                <a:spcPct val="110000"/>
              </a:lnSpc>
            </a:pPr>
            <a:r>
              <a:rPr lang="en-US" dirty="0">
                <a:latin typeface="Times New Roman" panose="02020603050405020304" pitchFamily="18" charset="0"/>
                <a:cs typeface="Times New Roman" panose="02020603050405020304" pitchFamily="18" charset="0"/>
              </a:rPr>
              <a:t>Line up to basket or spot in fairway</a:t>
            </a:r>
          </a:p>
          <a:p>
            <a:pPr>
              <a:lnSpc>
                <a:spcPct val="110000"/>
              </a:lnSpc>
            </a:pPr>
            <a:r>
              <a:rPr lang="en-US" dirty="0">
                <a:latin typeface="Times New Roman" panose="02020603050405020304" pitchFamily="18" charset="0"/>
                <a:cs typeface="Times New Roman" panose="02020603050405020304" pitchFamily="18" charset="0"/>
              </a:rPr>
              <a:t>Set Grip</a:t>
            </a:r>
          </a:p>
          <a:p>
            <a:pPr>
              <a:lnSpc>
                <a:spcPct val="110000"/>
              </a:lnSpc>
            </a:pPr>
            <a:r>
              <a:rPr lang="en-US" dirty="0">
                <a:latin typeface="Times New Roman" panose="02020603050405020304" pitchFamily="18" charset="0"/>
                <a:cs typeface="Times New Roman" panose="02020603050405020304" pitchFamily="18" charset="0"/>
              </a:rPr>
              <a:t>Commit</a:t>
            </a:r>
          </a:p>
        </p:txBody>
      </p:sp>
      <p:pic>
        <p:nvPicPr>
          <p:cNvPr id="6" name="Content Placeholder 5" descr="A person standing in a field&#10;&#10;Description automatically generated">
            <a:extLst>
              <a:ext uri="{FF2B5EF4-FFF2-40B4-BE49-F238E27FC236}">
                <a16:creationId xmlns:a16="http://schemas.microsoft.com/office/drawing/2014/main" id="{97408EEA-106B-F94A-899C-5A3CDD9AC18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64368" y="1055182"/>
            <a:ext cx="4079631" cy="4083921"/>
          </a:xfrm>
        </p:spPr>
      </p:pic>
    </p:spTree>
    <p:extLst>
      <p:ext uri="{BB962C8B-B14F-4D97-AF65-F5344CB8AC3E}">
        <p14:creationId xmlns:p14="http://schemas.microsoft.com/office/powerpoint/2010/main" val="1074881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a:xfrm>
            <a:off x="457200" y="206375"/>
            <a:ext cx="8229600" cy="857250"/>
          </a:xfrm>
        </p:spPr>
        <p:txBody>
          <a:bodyPr anchor="ctr">
            <a:normAutofit/>
          </a:bodyPr>
          <a:lstStyle/>
          <a:p>
            <a:r>
              <a:rPr lang="en-US" dirty="0">
                <a:latin typeface="Times New Roman" panose="02020603050405020304" pitchFamily="18" charset="0"/>
                <a:cs typeface="Times New Roman" panose="02020603050405020304" pitchFamily="18" charset="0"/>
              </a:rPr>
              <a:t>Backhand Task Analysis</a:t>
            </a:r>
          </a:p>
        </p:txBody>
      </p:sp>
      <p:sp>
        <p:nvSpPr>
          <p:cNvPr id="13" name="Content Placeholder 2">
            <a:extLst>
              <a:ext uri="{FF2B5EF4-FFF2-40B4-BE49-F238E27FC236}">
                <a16:creationId xmlns:a16="http://schemas.microsoft.com/office/drawing/2014/main" id="{8A1EC87B-8D48-86B6-3FC1-B7084B7F1E1B}"/>
              </a:ext>
            </a:extLst>
          </p:cNvPr>
          <p:cNvSpPr>
            <a:spLocks noGrp="1"/>
          </p:cNvSpPr>
          <p:nvPr>
            <p:ph sz="half" idx="1"/>
          </p:nvPr>
        </p:nvSpPr>
        <p:spPr>
          <a:xfrm>
            <a:off x="457200" y="1200150"/>
            <a:ext cx="4038600" cy="3394075"/>
          </a:xfrm>
        </p:spPr>
        <p:txBody>
          <a:bodyPr/>
          <a:lstStyle/>
          <a:p>
            <a:pPr>
              <a:lnSpc>
                <a:spcPct val="110000"/>
              </a:lnSpc>
            </a:pPr>
            <a:r>
              <a:rPr lang="en-US" dirty="0">
                <a:latin typeface="Times New Roman" panose="02020603050405020304" pitchFamily="18" charset="0"/>
                <a:cs typeface="Times New Roman" panose="02020603050405020304" pitchFamily="18" charset="0"/>
              </a:rPr>
              <a:t>“X-Step” – 1</a:t>
            </a:r>
            <a:r>
              <a:rPr lang="en-US" baseline="30000" dirty="0">
                <a:latin typeface="Times New Roman" panose="02020603050405020304" pitchFamily="18" charset="0"/>
                <a:cs typeface="Times New Roman" panose="02020603050405020304" pitchFamily="18" charset="0"/>
              </a:rPr>
              <a:t>st</a:t>
            </a:r>
            <a:r>
              <a:rPr lang="en-US" dirty="0">
                <a:latin typeface="Times New Roman" panose="02020603050405020304" pitchFamily="18" charset="0"/>
                <a:cs typeface="Times New Roman" panose="02020603050405020304" pitchFamily="18" charset="0"/>
              </a:rPr>
              <a:t> step</a:t>
            </a:r>
          </a:p>
          <a:p>
            <a:pPr>
              <a:lnSpc>
                <a:spcPct val="110000"/>
              </a:lnSpc>
            </a:pPr>
            <a:r>
              <a:rPr lang="en-US" dirty="0">
                <a:latin typeface="Times New Roman" panose="02020603050405020304" pitchFamily="18" charset="0"/>
                <a:cs typeface="Times New Roman" panose="02020603050405020304" pitchFamily="18" charset="0"/>
              </a:rPr>
              <a:t>Toward target</a:t>
            </a:r>
          </a:p>
          <a:p>
            <a:pPr>
              <a:lnSpc>
                <a:spcPct val="110000"/>
              </a:lnSpc>
            </a:pPr>
            <a:r>
              <a:rPr lang="en-US" dirty="0">
                <a:latin typeface="Times New Roman" panose="02020603050405020304" pitchFamily="18" charset="0"/>
                <a:cs typeface="Times New Roman" panose="02020603050405020304" pitchFamily="18" charset="0"/>
              </a:rPr>
              <a:t>Lower body movement to generate forward momentum</a:t>
            </a:r>
          </a:p>
          <a:p>
            <a:pPr>
              <a:lnSpc>
                <a:spcPct val="110000"/>
              </a:lnSpc>
            </a:pPr>
            <a:r>
              <a:rPr lang="en-US" dirty="0">
                <a:latin typeface="Times New Roman" panose="02020603050405020304" pitchFamily="18" charset="0"/>
                <a:cs typeface="Times New Roman" panose="02020603050405020304" pitchFamily="18" charset="0"/>
              </a:rPr>
              <a:t>Coordination and timing</a:t>
            </a:r>
          </a:p>
        </p:txBody>
      </p:sp>
      <p:pic>
        <p:nvPicPr>
          <p:cNvPr id="5" name="Content Placeholder 4" descr="A person walking in a field&#10;&#10;Description automatically generated">
            <a:extLst>
              <a:ext uri="{FF2B5EF4-FFF2-40B4-BE49-F238E27FC236}">
                <a16:creationId xmlns:a16="http://schemas.microsoft.com/office/drawing/2014/main" id="{93F375C8-EED2-B1D8-6774-EA71B65FD44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54991" y="1054491"/>
            <a:ext cx="4089010" cy="4089010"/>
          </a:xfrm>
        </p:spPr>
      </p:pic>
    </p:spTree>
    <p:extLst>
      <p:ext uri="{BB962C8B-B14F-4D97-AF65-F5344CB8AC3E}">
        <p14:creationId xmlns:p14="http://schemas.microsoft.com/office/powerpoint/2010/main" val="4221052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a:xfrm>
            <a:off x="457200" y="206375"/>
            <a:ext cx="8229600" cy="857250"/>
          </a:xfrm>
        </p:spPr>
        <p:txBody>
          <a:bodyPr anchor="ctr">
            <a:normAutofit/>
          </a:bodyPr>
          <a:lstStyle/>
          <a:p>
            <a:r>
              <a:rPr lang="en-US" dirty="0">
                <a:latin typeface="Times New Roman" panose="02020603050405020304" pitchFamily="18" charset="0"/>
                <a:cs typeface="Times New Roman" panose="02020603050405020304" pitchFamily="18" charset="0"/>
              </a:rPr>
              <a:t>Backhand Task Analysis</a:t>
            </a:r>
          </a:p>
        </p:txBody>
      </p:sp>
      <p:sp>
        <p:nvSpPr>
          <p:cNvPr id="13" name="Content Placeholder 2">
            <a:extLst>
              <a:ext uri="{FF2B5EF4-FFF2-40B4-BE49-F238E27FC236}">
                <a16:creationId xmlns:a16="http://schemas.microsoft.com/office/drawing/2014/main" id="{8A1EC87B-8D48-86B6-3FC1-B7084B7F1E1B}"/>
              </a:ext>
            </a:extLst>
          </p:cNvPr>
          <p:cNvSpPr>
            <a:spLocks noGrp="1"/>
          </p:cNvSpPr>
          <p:nvPr>
            <p:ph sz="half" idx="1"/>
          </p:nvPr>
        </p:nvSpPr>
        <p:spPr>
          <a:xfrm>
            <a:off x="457200" y="1200150"/>
            <a:ext cx="4038600" cy="3394075"/>
          </a:xfrm>
        </p:spPr>
        <p:txBody>
          <a:bodyPr>
            <a:normAutofit lnSpcReduction="10000"/>
          </a:bodyPr>
          <a:lstStyle/>
          <a:p>
            <a:pPr>
              <a:lnSpc>
                <a:spcPct val="110000"/>
              </a:lnSpc>
            </a:pPr>
            <a:r>
              <a:rPr lang="en-US" dirty="0">
                <a:latin typeface="Times New Roman" panose="02020603050405020304" pitchFamily="18" charset="0"/>
                <a:cs typeface="Times New Roman" panose="02020603050405020304" pitchFamily="18" charset="0"/>
              </a:rPr>
              <a:t>“X-Step” – 2</a:t>
            </a:r>
            <a:r>
              <a:rPr lang="en-US" baseline="30000" dirty="0">
                <a:latin typeface="Times New Roman" panose="02020603050405020304" pitchFamily="18" charset="0"/>
                <a:cs typeface="Times New Roman" panose="02020603050405020304" pitchFamily="18" charset="0"/>
              </a:rPr>
              <a:t>nd</a:t>
            </a:r>
            <a:r>
              <a:rPr lang="en-US" dirty="0">
                <a:latin typeface="Times New Roman" panose="02020603050405020304" pitchFamily="18" charset="0"/>
                <a:cs typeface="Times New Roman" panose="02020603050405020304" pitchFamily="18" charset="0"/>
              </a:rPr>
              <a:t> step</a:t>
            </a:r>
          </a:p>
          <a:p>
            <a:pPr>
              <a:lnSpc>
                <a:spcPct val="110000"/>
              </a:lnSpc>
            </a:pPr>
            <a:r>
              <a:rPr lang="en-US" dirty="0">
                <a:latin typeface="Times New Roman" panose="02020603050405020304" pitchFamily="18" charset="0"/>
                <a:cs typeface="Times New Roman" panose="02020603050405020304" pitchFamily="18" charset="0"/>
              </a:rPr>
              <a:t>Start to turn away from target </a:t>
            </a:r>
            <a:r>
              <a:rPr lang="en-US" dirty="0">
                <a:latin typeface="Times New Roman" panose="02020603050405020304" pitchFamily="18" charset="0"/>
                <a:cs typeface="Times New Roman" panose="02020603050405020304" pitchFamily="18" charset="0"/>
                <a:sym typeface="Wingdings" panose="05000000000000000000" pitchFamily="2" charset="2"/>
              </a:rPr>
              <a:t> coiling/loading</a:t>
            </a:r>
            <a:endParaRPr lang="en-US" dirty="0">
              <a:latin typeface="Times New Roman" panose="02020603050405020304" pitchFamily="18" charset="0"/>
              <a:cs typeface="Times New Roman" panose="02020603050405020304" pitchFamily="18" charset="0"/>
            </a:endParaRPr>
          </a:p>
          <a:p>
            <a:pPr>
              <a:lnSpc>
                <a:spcPct val="110000"/>
              </a:lnSpc>
            </a:pPr>
            <a:r>
              <a:rPr lang="en-US" dirty="0">
                <a:latin typeface="Times New Roman" panose="02020603050405020304" pitchFamily="18" charset="0"/>
                <a:cs typeface="Times New Roman" panose="02020603050405020304" pitchFamily="18" charset="0"/>
              </a:rPr>
              <a:t>Continuing forward momentum</a:t>
            </a:r>
          </a:p>
          <a:p>
            <a:pPr>
              <a:lnSpc>
                <a:spcPct val="110000"/>
              </a:lnSpc>
            </a:pPr>
            <a:r>
              <a:rPr lang="en-US" dirty="0">
                <a:latin typeface="Times New Roman" panose="02020603050405020304" pitchFamily="18" charset="0"/>
                <a:cs typeface="Times New Roman" panose="02020603050405020304" pitchFamily="18" charset="0"/>
              </a:rPr>
              <a:t>Thoracolumbar/hip rotation, mobility</a:t>
            </a:r>
          </a:p>
          <a:p>
            <a:pPr>
              <a:lnSpc>
                <a:spcPct val="110000"/>
              </a:lnSpc>
            </a:pPr>
            <a:endParaRPr lang="en-US" dirty="0">
              <a:latin typeface="Times New Roman" panose="02020603050405020304" pitchFamily="18" charset="0"/>
              <a:cs typeface="Times New Roman" panose="02020603050405020304" pitchFamily="18" charset="0"/>
            </a:endParaRPr>
          </a:p>
          <a:p>
            <a:pPr>
              <a:lnSpc>
                <a:spcPct val="110000"/>
              </a:lnSpc>
            </a:pPr>
            <a:endParaRPr lang="en-US" dirty="0">
              <a:latin typeface="Times New Roman" panose="02020603050405020304" pitchFamily="18" charset="0"/>
              <a:cs typeface="Times New Roman" panose="02020603050405020304" pitchFamily="18" charset="0"/>
            </a:endParaRPr>
          </a:p>
        </p:txBody>
      </p:sp>
      <p:pic>
        <p:nvPicPr>
          <p:cNvPr id="5" name="Content Placeholder 4" descr="A person throwing a frisbee in a yard&#10;&#10;Description automatically generated">
            <a:extLst>
              <a:ext uri="{FF2B5EF4-FFF2-40B4-BE49-F238E27FC236}">
                <a16:creationId xmlns:a16="http://schemas.microsoft.com/office/drawing/2014/main" id="{2EDE36EE-F50E-5130-FAA9-7469074A323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50302" y="1049802"/>
            <a:ext cx="4093698" cy="4093698"/>
          </a:xfrm>
        </p:spPr>
      </p:pic>
    </p:spTree>
    <p:extLst>
      <p:ext uri="{BB962C8B-B14F-4D97-AF65-F5344CB8AC3E}">
        <p14:creationId xmlns:p14="http://schemas.microsoft.com/office/powerpoint/2010/main" val="1263041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US" sz="3200" dirty="0">
                <a:latin typeface="Times New Roman" panose="02020603050405020304" pitchFamily="18" charset="0"/>
                <a:cs typeface="Times New Roman" panose="02020603050405020304" pitchFamily="18" charset="0"/>
              </a:rPr>
              <a:t>Continuing Medical Education Credit Information</a:t>
            </a:r>
          </a:p>
        </p:txBody>
      </p:sp>
      <p:sp>
        <p:nvSpPr>
          <p:cNvPr id="5" name="Content Placeholder 2"/>
          <p:cNvSpPr>
            <a:spLocks noGrp="1"/>
          </p:cNvSpPr>
          <p:nvPr>
            <p:ph idx="1"/>
          </p:nvPr>
        </p:nvSpPr>
        <p:spPr/>
        <p:txBody>
          <a:bodyPr>
            <a:normAutofit fontScale="92500" lnSpcReduction="10000"/>
          </a:bodyPr>
          <a:lstStyle/>
          <a:p>
            <a:pPr marL="0" marR="0" indent="457200">
              <a:lnSpc>
                <a:spcPct val="110000"/>
              </a:lnSpc>
              <a:spcBef>
                <a:spcPts val="0"/>
              </a:spcBef>
              <a:spcAft>
                <a:spcPts val="0"/>
              </a:spcAft>
            </a:pPr>
            <a:r>
              <a:rPr lang="en-US" sz="1600" b="1" dirty="0">
                <a:latin typeface="Times New Roman" panose="02020603050405020304" pitchFamily="18" charset="0"/>
                <a:cs typeface="Times New Roman" panose="02020603050405020304" pitchFamily="18" charset="0"/>
              </a:rPr>
              <a:t>Activity Description/Statement of Need: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Disc golf is a sport that has been experiencing exponential growth - especially since the COVID-19 pandemic. The conception of the sport can be dated back to 1927, but modern-day disc golf as it is known today did not take off until the 1970’s. As of January 2024, there have been over 276,000 people to sign up for a Professional Disc Golf Association membership, allowing those individuals to compete in tournaments and be ranked among the world. This number does not include individuals who play for fun. According to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UDisc</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which is an app that allows players to keep score, there are over a million disc golfers who use the app alone and have recorded over 19 million rounds played. This does not take into consideration those who do not play competitively or use the app, which is also estimated to be in the millions. Considering this, the likelihood of a physical therapist or any medical provider encountering an injured disc golfer in their clinic is drastically increasing. This grand rounds presentation will dive deeper into brief disc golf history, biomechanics, common injuries, and clinical considerations for these athletes. </a:t>
            </a:r>
          </a:p>
          <a:p>
            <a:pPr>
              <a:lnSpc>
                <a:spcPct val="110000"/>
              </a:lnSpc>
            </a:pPr>
            <a:endParaRPr lang="en-US" sz="1600" dirty="0">
              <a:latin typeface="Times New Roman" panose="02020603050405020304" pitchFamily="18" charset="0"/>
              <a:cs typeface="Times New Roman" panose="02020603050405020304" pitchFamily="18" charset="0"/>
            </a:endParaRPr>
          </a:p>
          <a:p>
            <a:pPr>
              <a:lnSpc>
                <a:spcPct val="110000"/>
              </a:lnSpc>
            </a:pPr>
            <a:r>
              <a:rPr lang="en-US" sz="1600" dirty="0">
                <a:latin typeface="Times New Roman" panose="02020603050405020304" pitchFamily="18" charset="0"/>
                <a:cs typeface="Times New Roman" panose="02020603050405020304" pitchFamily="18" charset="0"/>
              </a:rPr>
              <a:t>Target Audience:  All Providers</a:t>
            </a:r>
          </a:p>
        </p:txBody>
      </p:sp>
    </p:spTree>
    <p:extLst>
      <p:ext uri="{BB962C8B-B14F-4D97-AF65-F5344CB8AC3E}">
        <p14:creationId xmlns:p14="http://schemas.microsoft.com/office/powerpoint/2010/main" val="3987522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a:xfrm>
            <a:off x="457200" y="206375"/>
            <a:ext cx="8229600" cy="857250"/>
          </a:xfrm>
        </p:spPr>
        <p:txBody>
          <a:bodyPr anchor="ctr">
            <a:normAutofit/>
          </a:bodyPr>
          <a:lstStyle/>
          <a:p>
            <a:r>
              <a:rPr lang="en-US" dirty="0">
                <a:latin typeface="Times New Roman" panose="02020603050405020304" pitchFamily="18" charset="0"/>
                <a:cs typeface="Times New Roman" panose="02020603050405020304" pitchFamily="18" charset="0"/>
              </a:rPr>
              <a:t>Backhand Task Analysis</a:t>
            </a:r>
          </a:p>
        </p:txBody>
      </p:sp>
      <p:sp>
        <p:nvSpPr>
          <p:cNvPr id="13" name="Content Placeholder 2">
            <a:extLst>
              <a:ext uri="{FF2B5EF4-FFF2-40B4-BE49-F238E27FC236}">
                <a16:creationId xmlns:a16="http://schemas.microsoft.com/office/drawing/2014/main" id="{8A1EC87B-8D48-86B6-3FC1-B7084B7F1E1B}"/>
              </a:ext>
            </a:extLst>
          </p:cNvPr>
          <p:cNvSpPr>
            <a:spLocks noGrp="1"/>
          </p:cNvSpPr>
          <p:nvPr>
            <p:ph sz="half" idx="1"/>
          </p:nvPr>
        </p:nvSpPr>
        <p:spPr>
          <a:xfrm>
            <a:off x="457200" y="1200150"/>
            <a:ext cx="4038600" cy="3394075"/>
          </a:xfrm>
        </p:spPr>
        <p:txBody>
          <a:bodyPr>
            <a:normAutofit fontScale="85000" lnSpcReduction="10000"/>
          </a:bodyPr>
          <a:lstStyle/>
          <a:p>
            <a:pPr>
              <a:lnSpc>
                <a:spcPct val="120000"/>
              </a:lnSpc>
            </a:pPr>
            <a:r>
              <a:rPr lang="en-US" dirty="0">
                <a:latin typeface="Times New Roman" panose="02020603050405020304" pitchFamily="18" charset="0"/>
                <a:cs typeface="Times New Roman" panose="02020603050405020304" pitchFamily="18" charset="0"/>
              </a:rPr>
              <a:t>“X-Step” –3</a:t>
            </a:r>
            <a:r>
              <a:rPr lang="en-US" baseline="30000" dirty="0">
                <a:latin typeface="Times New Roman" panose="02020603050405020304" pitchFamily="18" charset="0"/>
                <a:cs typeface="Times New Roman" panose="02020603050405020304" pitchFamily="18" charset="0"/>
              </a:rPr>
              <a:t>rd</a:t>
            </a:r>
            <a:r>
              <a:rPr lang="en-US" dirty="0">
                <a:latin typeface="Times New Roman" panose="02020603050405020304" pitchFamily="18" charset="0"/>
                <a:cs typeface="Times New Roman" panose="02020603050405020304" pitchFamily="18" charset="0"/>
              </a:rPr>
              <a:t> step loading/cross-over</a:t>
            </a:r>
          </a:p>
          <a:p>
            <a:pPr>
              <a:lnSpc>
                <a:spcPct val="120000"/>
              </a:lnSpc>
            </a:pPr>
            <a:r>
              <a:rPr lang="en-US" dirty="0">
                <a:latin typeface="Times New Roman" panose="02020603050405020304" pitchFamily="18" charset="0"/>
                <a:cs typeface="Times New Roman" panose="02020603050405020304" pitchFamily="18" charset="0"/>
              </a:rPr>
              <a:t>Continuing to coil/rotate, generating potential energy </a:t>
            </a:r>
          </a:p>
          <a:p>
            <a:pPr>
              <a:lnSpc>
                <a:spcPct val="120000"/>
              </a:lnSpc>
            </a:pPr>
            <a:r>
              <a:rPr lang="en-US" dirty="0">
                <a:latin typeface="Times New Roman" panose="02020603050405020304" pitchFamily="18" charset="0"/>
                <a:cs typeface="Times New Roman" panose="02020603050405020304" pitchFamily="18" charset="0"/>
              </a:rPr>
              <a:t>Timing/coordination</a:t>
            </a:r>
          </a:p>
          <a:p>
            <a:pPr>
              <a:lnSpc>
                <a:spcPct val="120000"/>
              </a:lnSpc>
            </a:pPr>
            <a:r>
              <a:rPr lang="en-US" dirty="0">
                <a:latin typeface="Times New Roman" panose="02020603050405020304" pitchFamily="18" charset="0"/>
                <a:cs typeface="Times New Roman" panose="02020603050405020304" pitchFamily="18" charset="0"/>
              </a:rPr>
              <a:t>Dynamic balance, especially on uneven terrain</a:t>
            </a:r>
          </a:p>
        </p:txBody>
      </p:sp>
      <p:pic>
        <p:nvPicPr>
          <p:cNvPr id="5" name="Content Placeholder 4" descr="A person in a hat and purple shirt playing frisbee&#10;&#10;Description automatically generated">
            <a:extLst>
              <a:ext uri="{FF2B5EF4-FFF2-40B4-BE49-F238E27FC236}">
                <a16:creationId xmlns:a16="http://schemas.microsoft.com/office/drawing/2014/main" id="{6C89724E-54E8-A8C9-16A2-7BADD1B3E4F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59681" y="1059181"/>
            <a:ext cx="4084320" cy="4084320"/>
          </a:xfrm>
        </p:spPr>
      </p:pic>
    </p:spTree>
    <p:extLst>
      <p:ext uri="{BB962C8B-B14F-4D97-AF65-F5344CB8AC3E}">
        <p14:creationId xmlns:p14="http://schemas.microsoft.com/office/powerpoint/2010/main" val="28990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a:xfrm>
            <a:off x="457200" y="206375"/>
            <a:ext cx="8229600" cy="857250"/>
          </a:xfrm>
        </p:spPr>
        <p:txBody>
          <a:bodyPr anchor="ctr">
            <a:normAutofit/>
          </a:bodyPr>
          <a:lstStyle/>
          <a:p>
            <a:r>
              <a:rPr lang="en-US" dirty="0">
                <a:latin typeface="Times New Roman" panose="02020603050405020304" pitchFamily="18" charset="0"/>
                <a:cs typeface="Times New Roman" panose="02020603050405020304" pitchFamily="18" charset="0"/>
              </a:rPr>
              <a:t>Backhand Task Analysis</a:t>
            </a:r>
          </a:p>
        </p:txBody>
      </p:sp>
      <p:sp>
        <p:nvSpPr>
          <p:cNvPr id="11" name="Content Placeholder 2">
            <a:extLst>
              <a:ext uri="{FF2B5EF4-FFF2-40B4-BE49-F238E27FC236}">
                <a16:creationId xmlns:a16="http://schemas.microsoft.com/office/drawing/2014/main" id="{A8049F25-534A-5A8C-400D-6CD643E1FEFA}"/>
              </a:ext>
            </a:extLst>
          </p:cNvPr>
          <p:cNvSpPr>
            <a:spLocks noGrp="1"/>
          </p:cNvSpPr>
          <p:nvPr>
            <p:ph sz="half" idx="1"/>
          </p:nvPr>
        </p:nvSpPr>
        <p:spPr>
          <a:xfrm>
            <a:off x="457200" y="1200150"/>
            <a:ext cx="4038600" cy="3394075"/>
          </a:xfrm>
        </p:spPr>
        <p:txBody>
          <a:bodyPr>
            <a:normAutofit fontScale="85000" lnSpcReduction="20000"/>
          </a:bodyPr>
          <a:lstStyle/>
          <a:p>
            <a:pPr>
              <a:lnSpc>
                <a:spcPct val="120000"/>
              </a:lnSpc>
            </a:pPr>
            <a:r>
              <a:rPr lang="en-US" dirty="0">
                <a:latin typeface="Times New Roman" panose="02020603050405020304" pitchFamily="18" charset="0"/>
                <a:cs typeface="Times New Roman" panose="02020603050405020304" pitchFamily="18" charset="0"/>
              </a:rPr>
              <a:t>“Reach Back” </a:t>
            </a:r>
          </a:p>
          <a:p>
            <a:pPr>
              <a:lnSpc>
                <a:spcPct val="120000"/>
              </a:lnSpc>
            </a:pPr>
            <a:r>
              <a:rPr lang="en-US" dirty="0">
                <a:latin typeface="Times New Roman" panose="02020603050405020304" pitchFamily="18" charset="0"/>
                <a:cs typeface="Times New Roman" panose="02020603050405020304" pitchFamily="18" charset="0"/>
              </a:rPr>
              <a:t>Final step in the “x-step”</a:t>
            </a:r>
          </a:p>
          <a:p>
            <a:pPr>
              <a:lnSpc>
                <a:spcPct val="120000"/>
              </a:lnSpc>
            </a:pPr>
            <a:r>
              <a:rPr lang="en-US" dirty="0">
                <a:latin typeface="Times New Roman" panose="02020603050405020304" pitchFamily="18" charset="0"/>
                <a:cs typeface="Times New Roman" panose="02020603050405020304" pitchFamily="18" charset="0"/>
              </a:rPr>
              <a:t>However, think of body moving around the disc and letting arm be loose, acting as whip </a:t>
            </a:r>
          </a:p>
          <a:p>
            <a:pPr>
              <a:lnSpc>
                <a:spcPct val="120000"/>
              </a:lnSpc>
            </a:pPr>
            <a:r>
              <a:rPr lang="en-US" dirty="0">
                <a:latin typeface="Times New Roman" panose="02020603050405020304" pitchFamily="18" charset="0"/>
                <a:cs typeface="Times New Roman" panose="02020603050405020304" pitchFamily="18" charset="0"/>
              </a:rPr>
              <a:t>Final loading of energy before transfer into disc</a:t>
            </a:r>
          </a:p>
        </p:txBody>
      </p:sp>
      <p:pic>
        <p:nvPicPr>
          <p:cNvPr id="10" name="Content Placeholder 9" descr="A person in a baseball cap and a maroon shirt&#10;&#10;Description automatically generated">
            <a:extLst>
              <a:ext uri="{FF2B5EF4-FFF2-40B4-BE49-F238E27FC236}">
                <a16:creationId xmlns:a16="http://schemas.microsoft.com/office/drawing/2014/main" id="{2B59C3BD-ACB9-5E5F-2DEE-4A4073E4B3C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50303" y="1049803"/>
            <a:ext cx="4093698" cy="4093698"/>
          </a:xfrm>
        </p:spPr>
      </p:pic>
    </p:spTree>
    <p:extLst>
      <p:ext uri="{BB962C8B-B14F-4D97-AF65-F5344CB8AC3E}">
        <p14:creationId xmlns:p14="http://schemas.microsoft.com/office/powerpoint/2010/main" val="1946145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a:xfrm>
            <a:off x="457200" y="206375"/>
            <a:ext cx="8229600" cy="857250"/>
          </a:xfrm>
        </p:spPr>
        <p:txBody>
          <a:bodyPr anchor="ctr">
            <a:normAutofit/>
          </a:bodyPr>
          <a:lstStyle/>
          <a:p>
            <a:r>
              <a:rPr lang="en-US" dirty="0">
                <a:latin typeface="Times New Roman" panose="02020603050405020304" pitchFamily="18" charset="0"/>
                <a:cs typeface="Times New Roman" panose="02020603050405020304" pitchFamily="18" charset="0"/>
              </a:rPr>
              <a:t>Backhand Task Analysis</a:t>
            </a:r>
          </a:p>
        </p:txBody>
      </p:sp>
      <p:sp>
        <p:nvSpPr>
          <p:cNvPr id="10" name="Content Placeholder 2">
            <a:extLst>
              <a:ext uri="{FF2B5EF4-FFF2-40B4-BE49-F238E27FC236}">
                <a16:creationId xmlns:a16="http://schemas.microsoft.com/office/drawing/2014/main" id="{6A7769C5-570B-09C9-D398-1942FF926049}"/>
              </a:ext>
            </a:extLst>
          </p:cNvPr>
          <p:cNvSpPr>
            <a:spLocks noGrp="1"/>
          </p:cNvSpPr>
          <p:nvPr>
            <p:ph sz="half" idx="1"/>
          </p:nvPr>
        </p:nvSpPr>
        <p:spPr>
          <a:xfrm>
            <a:off x="457200" y="1200150"/>
            <a:ext cx="4038600" cy="3394075"/>
          </a:xfrm>
        </p:spPr>
        <p:txBody>
          <a:bodyPr>
            <a:normAutofit fontScale="62500" lnSpcReduction="20000"/>
          </a:bodyPr>
          <a:lstStyle/>
          <a:p>
            <a:pPr>
              <a:lnSpc>
                <a:spcPct val="130000"/>
              </a:lnSpc>
            </a:pPr>
            <a:r>
              <a:rPr lang="en-US" dirty="0">
                <a:latin typeface="Times New Roman" panose="02020603050405020304" pitchFamily="18" charset="0"/>
                <a:cs typeface="Times New Roman" panose="02020603050405020304" pitchFamily="18" charset="0"/>
              </a:rPr>
              <a:t>“Power Pocket”</a:t>
            </a:r>
          </a:p>
          <a:p>
            <a:pPr>
              <a:lnSpc>
                <a:spcPct val="130000"/>
              </a:lnSpc>
            </a:pPr>
            <a:r>
              <a:rPr lang="en-US" dirty="0">
                <a:latin typeface="Times New Roman" panose="02020603050405020304" pitchFamily="18" charset="0"/>
                <a:cs typeface="Times New Roman" panose="02020603050405020304" pitchFamily="18" charset="0"/>
              </a:rPr>
              <a:t>Rotational movement brings lever arm close to body, increasing angular velocity like a dancer/baseball swing</a:t>
            </a:r>
          </a:p>
          <a:p>
            <a:pPr>
              <a:lnSpc>
                <a:spcPct val="130000"/>
              </a:lnSpc>
            </a:pPr>
            <a:r>
              <a:rPr lang="en-US" dirty="0">
                <a:latin typeface="Times New Roman" panose="02020603050405020304" pitchFamily="18" charset="0"/>
                <a:cs typeface="Times New Roman" panose="02020603050405020304" pitchFamily="18" charset="0"/>
              </a:rPr>
              <a:t>Right internal/left external abdominal obliques for right-handed backhand (</a:t>
            </a:r>
            <a:r>
              <a:rPr lang="en-US" dirty="0" err="1">
                <a:latin typeface="Times New Roman" panose="02020603050405020304" pitchFamily="18" charset="0"/>
                <a:cs typeface="Times New Roman" panose="02020603050405020304" pitchFamily="18" charset="0"/>
              </a:rPr>
              <a:t>RHBH</a:t>
            </a:r>
            <a:r>
              <a:rPr lang="en-US" dirty="0">
                <a:latin typeface="Times New Roman" panose="02020603050405020304" pitchFamily="18" charset="0"/>
                <a:cs typeface="Times New Roman" panose="02020603050405020304" pitchFamily="18" charset="0"/>
              </a:rPr>
              <a:t>)</a:t>
            </a:r>
          </a:p>
          <a:p>
            <a:pPr>
              <a:lnSpc>
                <a:spcPct val="130000"/>
              </a:lnSpc>
            </a:pPr>
            <a:r>
              <a:rPr lang="en-US" dirty="0">
                <a:latin typeface="Times New Roman" panose="02020603050405020304" pitchFamily="18" charset="0"/>
                <a:cs typeface="Times New Roman" panose="02020603050405020304" pitchFamily="18" charset="0"/>
              </a:rPr>
              <a:t>Lower body/glutes/core transfer kinetic energy</a:t>
            </a:r>
          </a:p>
        </p:txBody>
      </p:sp>
      <p:pic>
        <p:nvPicPr>
          <p:cNvPr id="9" name="Content Placeholder 8" descr="A person in a baseball cap&#10;&#10;Description automatically generated">
            <a:extLst>
              <a:ext uri="{FF2B5EF4-FFF2-40B4-BE49-F238E27FC236}">
                <a16:creationId xmlns:a16="http://schemas.microsoft.com/office/drawing/2014/main" id="{BB3E21FF-387C-B36A-A928-E1256518887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50303" y="1049803"/>
            <a:ext cx="4093698" cy="4093698"/>
          </a:xfrm>
        </p:spPr>
      </p:pic>
    </p:spTree>
    <p:extLst>
      <p:ext uri="{BB962C8B-B14F-4D97-AF65-F5344CB8AC3E}">
        <p14:creationId xmlns:p14="http://schemas.microsoft.com/office/powerpoint/2010/main" val="3632982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a:xfrm>
            <a:off x="457200" y="206375"/>
            <a:ext cx="8229600" cy="857250"/>
          </a:xfrm>
        </p:spPr>
        <p:txBody>
          <a:bodyPr anchor="ctr">
            <a:normAutofit/>
          </a:bodyPr>
          <a:lstStyle/>
          <a:p>
            <a:r>
              <a:rPr lang="en-US" dirty="0">
                <a:latin typeface="Times New Roman" panose="02020603050405020304" pitchFamily="18" charset="0"/>
                <a:cs typeface="Times New Roman" panose="02020603050405020304" pitchFamily="18" charset="0"/>
              </a:rPr>
              <a:t>Backhand Task Analysis</a:t>
            </a:r>
          </a:p>
        </p:txBody>
      </p:sp>
      <p:sp>
        <p:nvSpPr>
          <p:cNvPr id="10" name="Content Placeholder 2">
            <a:extLst>
              <a:ext uri="{FF2B5EF4-FFF2-40B4-BE49-F238E27FC236}">
                <a16:creationId xmlns:a16="http://schemas.microsoft.com/office/drawing/2014/main" id="{561522F6-CA44-5BF6-99FD-8A1CBC59F7A4}"/>
              </a:ext>
            </a:extLst>
          </p:cNvPr>
          <p:cNvSpPr>
            <a:spLocks noGrp="1"/>
          </p:cNvSpPr>
          <p:nvPr>
            <p:ph sz="half" idx="1"/>
          </p:nvPr>
        </p:nvSpPr>
        <p:spPr>
          <a:xfrm>
            <a:off x="457200" y="1200150"/>
            <a:ext cx="4038600" cy="3394075"/>
          </a:xfrm>
        </p:spPr>
        <p:txBody>
          <a:bodyPr/>
          <a:lstStyle/>
          <a:p>
            <a:pPr>
              <a:lnSpc>
                <a:spcPct val="110000"/>
              </a:lnSpc>
            </a:pPr>
            <a:r>
              <a:rPr lang="en-US" dirty="0">
                <a:latin typeface="Times New Roman" panose="02020603050405020304" pitchFamily="18" charset="0"/>
                <a:cs typeface="Times New Roman" panose="02020603050405020304" pitchFamily="18" charset="0"/>
              </a:rPr>
              <a:t>“Release”</a:t>
            </a:r>
          </a:p>
          <a:p>
            <a:pPr>
              <a:lnSpc>
                <a:spcPct val="110000"/>
              </a:lnSpc>
            </a:pPr>
            <a:r>
              <a:rPr lang="en-US" dirty="0">
                <a:latin typeface="Times New Roman" panose="02020603050405020304" pitchFamily="18" charset="0"/>
                <a:cs typeface="Times New Roman" panose="02020603050405020304" pitchFamily="18" charset="0"/>
              </a:rPr>
              <a:t>Cracking the whip</a:t>
            </a:r>
          </a:p>
          <a:p>
            <a:pPr>
              <a:lnSpc>
                <a:spcPct val="110000"/>
              </a:lnSpc>
            </a:pPr>
            <a:r>
              <a:rPr lang="en-US" dirty="0">
                <a:latin typeface="Times New Roman" panose="02020603050405020304" pitchFamily="18" charset="0"/>
                <a:cs typeface="Times New Roman" panose="02020603050405020304" pitchFamily="18" charset="0"/>
              </a:rPr>
              <a:t>Transfer of energy into the disc</a:t>
            </a:r>
          </a:p>
        </p:txBody>
      </p:sp>
      <p:pic>
        <p:nvPicPr>
          <p:cNvPr id="18" name="Content Placeholder 17" descr="A person throwing a frisbee&#10;&#10;Description automatically generated">
            <a:extLst>
              <a:ext uri="{FF2B5EF4-FFF2-40B4-BE49-F238E27FC236}">
                <a16:creationId xmlns:a16="http://schemas.microsoft.com/office/drawing/2014/main" id="{8DBDFE6B-A665-F387-22FE-FD211A5645E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50303" y="1049803"/>
            <a:ext cx="4093698" cy="4093698"/>
          </a:xfrm>
        </p:spPr>
      </p:pic>
    </p:spTree>
    <p:extLst>
      <p:ext uri="{BB962C8B-B14F-4D97-AF65-F5344CB8AC3E}">
        <p14:creationId xmlns:p14="http://schemas.microsoft.com/office/powerpoint/2010/main" val="3977303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a:xfrm>
            <a:off x="457200" y="206375"/>
            <a:ext cx="8229600" cy="857250"/>
          </a:xfrm>
        </p:spPr>
        <p:txBody>
          <a:bodyPr anchor="ctr">
            <a:normAutofit/>
          </a:bodyPr>
          <a:lstStyle/>
          <a:p>
            <a:r>
              <a:rPr lang="en-US" dirty="0">
                <a:latin typeface="Times New Roman" panose="02020603050405020304" pitchFamily="18" charset="0"/>
                <a:cs typeface="Times New Roman" panose="02020603050405020304" pitchFamily="18" charset="0"/>
              </a:rPr>
              <a:t>Backhand Task Analysis</a:t>
            </a:r>
          </a:p>
        </p:txBody>
      </p:sp>
      <p:sp>
        <p:nvSpPr>
          <p:cNvPr id="10" name="Content Placeholder 2">
            <a:extLst>
              <a:ext uri="{FF2B5EF4-FFF2-40B4-BE49-F238E27FC236}">
                <a16:creationId xmlns:a16="http://schemas.microsoft.com/office/drawing/2014/main" id="{561522F6-CA44-5BF6-99FD-8A1CBC59F7A4}"/>
              </a:ext>
            </a:extLst>
          </p:cNvPr>
          <p:cNvSpPr>
            <a:spLocks noGrp="1"/>
          </p:cNvSpPr>
          <p:nvPr>
            <p:ph sz="half" idx="1"/>
          </p:nvPr>
        </p:nvSpPr>
        <p:spPr>
          <a:xfrm>
            <a:off x="457200" y="1200150"/>
            <a:ext cx="4038600" cy="3394075"/>
          </a:xfrm>
        </p:spPr>
        <p:txBody>
          <a:bodyPr/>
          <a:lstStyle/>
          <a:p>
            <a:pPr>
              <a:lnSpc>
                <a:spcPct val="110000"/>
              </a:lnSpc>
            </a:pPr>
            <a:r>
              <a:rPr lang="en-US" dirty="0">
                <a:latin typeface="Times New Roman" panose="02020603050405020304" pitchFamily="18" charset="0"/>
                <a:cs typeface="Times New Roman" panose="02020603050405020304" pitchFamily="18" charset="0"/>
              </a:rPr>
              <a:t>“Follow Through”</a:t>
            </a:r>
          </a:p>
          <a:p>
            <a:pPr>
              <a:lnSpc>
                <a:spcPct val="110000"/>
              </a:lnSpc>
            </a:pPr>
            <a:r>
              <a:rPr lang="en-US" dirty="0">
                <a:latin typeface="Times New Roman" panose="02020603050405020304" pitchFamily="18" charset="0"/>
                <a:cs typeface="Times New Roman" panose="02020603050405020304" pitchFamily="18" charset="0"/>
              </a:rPr>
              <a:t>Prevent injury – can be missed in novice disc golfers</a:t>
            </a:r>
          </a:p>
          <a:p>
            <a:pPr>
              <a:lnSpc>
                <a:spcPct val="110000"/>
              </a:lnSpc>
            </a:pPr>
            <a:r>
              <a:rPr lang="en-US" dirty="0">
                <a:latin typeface="Times New Roman" panose="02020603050405020304" pitchFamily="18" charset="0"/>
                <a:cs typeface="Times New Roman" panose="02020603050405020304" pitchFamily="18" charset="0"/>
              </a:rPr>
              <a:t>Deceleration</a:t>
            </a:r>
          </a:p>
        </p:txBody>
      </p:sp>
      <p:pic>
        <p:nvPicPr>
          <p:cNvPr id="14" name="Content Placeholder 13" descr="A person in a hat and a maroon shirt throwing a frisbee&#10;&#10;Description automatically generated">
            <a:extLst>
              <a:ext uri="{FF2B5EF4-FFF2-40B4-BE49-F238E27FC236}">
                <a16:creationId xmlns:a16="http://schemas.microsoft.com/office/drawing/2014/main" id="{DE9A6F4A-A9CA-FB87-4897-F35701EE500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50303" y="1049803"/>
            <a:ext cx="4093698" cy="4093698"/>
          </a:xfrm>
        </p:spPr>
      </p:pic>
    </p:spTree>
    <p:extLst>
      <p:ext uri="{BB962C8B-B14F-4D97-AF65-F5344CB8AC3E}">
        <p14:creationId xmlns:p14="http://schemas.microsoft.com/office/powerpoint/2010/main" val="3362056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a:xfrm>
            <a:off x="457200" y="206375"/>
            <a:ext cx="8229600" cy="857250"/>
          </a:xfrm>
        </p:spPr>
        <p:txBody>
          <a:bodyPr anchor="ctr">
            <a:normAutofit/>
          </a:bodyPr>
          <a:lstStyle/>
          <a:p>
            <a:r>
              <a:rPr lang="en-US" dirty="0">
                <a:latin typeface="Times New Roman" panose="02020603050405020304" pitchFamily="18" charset="0"/>
                <a:cs typeface="Times New Roman" panose="02020603050405020304" pitchFamily="18" charset="0"/>
              </a:rPr>
              <a:t>Backhand Task Analysis</a:t>
            </a:r>
          </a:p>
        </p:txBody>
      </p:sp>
      <p:sp>
        <p:nvSpPr>
          <p:cNvPr id="10" name="Content Placeholder 2">
            <a:extLst>
              <a:ext uri="{FF2B5EF4-FFF2-40B4-BE49-F238E27FC236}">
                <a16:creationId xmlns:a16="http://schemas.microsoft.com/office/drawing/2014/main" id="{561522F6-CA44-5BF6-99FD-8A1CBC59F7A4}"/>
              </a:ext>
            </a:extLst>
          </p:cNvPr>
          <p:cNvSpPr>
            <a:spLocks noGrp="1"/>
          </p:cNvSpPr>
          <p:nvPr>
            <p:ph sz="half" idx="1"/>
          </p:nvPr>
        </p:nvSpPr>
        <p:spPr>
          <a:xfrm>
            <a:off x="457200" y="1200150"/>
            <a:ext cx="4038600" cy="3394075"/>
          </a:xfrm>
        </p:spPr>
        <p:txBody>
          <a:bodyPr/>
          <a:lstStyle/>
          <a:p>
            <a:pPr>
              <a:lnSpc>
                <a:spcPct val="110000"/>
              </a:lnSpc>
            </a:pPr>
            <a:r>
              <a:rPr lang="en-US" dirty="0">
                <a:latin typeface="Times New Roman" panose="02020603050405020304" pitchFamily="18" charset="0"/>
                <a:cs typeface="Times New Roman" panose="02020603050405020304" pitchFamily="18" charset="0"/>
              </a:rPr>
              <a:t>“Follow Through” Continued</a:t>
            </a:r>
          </a:p>
          <a:p>
            <a:pPr>
              <a:lnSpc>
                <a:spcPct val="110000"/>
              </a:lnSpc>
            </a:pPr>
            <a:r>
              <a:rPr lang="en-US" dirty="0">
                <a:latin typeface="Times New Roman" panose="02020603050405020304" pitchFamily="18" charset="0"/>
                <a:cs typeface="Times New Roman" panose="02020603050405020304" pitchFamily="18" charset="0"/>
              </a:rPr>
              <a:t>Deceleration continues until coming to a balanced stop</a:t>
            </a:r>
          </a:p>
        </p:txBody>
      </p:sp>
      <p:pic>
        <p:nvPicPr>
          <p:cNvPr id="9" name="Content Placeholder 8" descr="A person throwing a frisbee&#10;&#10;Description automatically generated">
            <a:extLst>
              <a:ext uri="{FF2B5EF4-FFF2-40B4-BE49-F238E27FC236}">
                <a16:creationId xmlns:a16="http://schemas.microsoft.com/office/drawing/2014/main" id="{F820E787-EAE9-56D8-6941-CA176468839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54991" y="1054491"/>
            <a:ext cx="4089009" cy="4089009"/>
          </a:xfrm>
        </p:spPr>
      </p:pic>
    </p:spTree>
    <p:extLst>
      <p:ext uri="{BB962C8B-B14F-4D97-AF65-F5344CB8AC3E}">
        <p14:creationId xmlns:p14="http://schemas.microsoft.com/office/powerpoint/2010/main" val="1229742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Backhand Mechanics Key Points</a:t>
            </a:r>
          </a:p>
        </p:txBody>
      </p:sp>
      <p:sp>
        <p:nvSpPr>
          <p:cNvPr id="3" name="Content Placeholder 2">
            <a:extLst>
              <a:ext uri="{FF2B5EF4-FFF2-40B4-BE49-F238E27FC236}">
                <a16:creationId xmlns:a16="http://schemas.microsoft.com/office/drawing/2014/main" id="{178F5102-4245-E2EA-C4DE-70A6C85DC378}"/>
              </a:ext>
            </a:extLst>
          </p:cNvPr>
          <p:cNvSpPr>
            <a:spLocks noGrp="1"/>
          </p:cNvSpPr>
          <p:nvPr>
            <p:ph idx="1"/>
          </p:nvPr>
        </p:nvSpPr>
        <p:spPr/>
        <p:txBody>
          <a:bodyPr>
            <a:normAutofit fontScale="77500" lnSpcReduction="20000"/>
          </a:bodyPr>
          <a:lstStyle/>
          <a:p>
            <a:pPr>
              <a:lnSpc>
                <a:spcPct val="130000"/>
              </a:lnSpc>
            </a:pPr>
            <a:r>
              <a:rPr lang="en-US" dirty="0">
                <a:latin typeface="Times New Roman" panose="02020603050405020304" pitchFamily="18" charset="0"/>
                <a:cs typeface="Times New Roman" panose="02020603050405020304" pitchFamily="18" charset="0"/>
              </a:rPr>
              <a:t>Letting the arm act as a whip – utilizing lower body, core/hips to generate torque/power to “crack” the whip</a:t>
            </a:r>
          </a:p>
          <a:p>
            <a:pPr>
              <a:lnSpc>
                <a:spcPct val="130000"/>
              </a:lnSpc>
            </a:pPr>
            <a:r>
              <a:rPr lang="en-US" dirty="0">
                <a:latin typeface="Times New Roman" panose="02020603050405020304" pitchFamily="18" charset="0"/>
                <a:cs typeface="Times New Roman" panose="02020603050405020304" pitchFamily="18" charset="0"/>
              </a:rPr>
              <a:t>Rotation is crucial – hip/thoracolumbar mobility and stability</a:t>
            </a:r>
          </a:p>
          <a:p>
            <a:pPr>
              <a:lnSpc>
                <a:spcPct val="130000"/>
              </a:lnSpc>
            </a:pPr>
            <a:r>
              <a:rPr lang="en-US" dirty="0">
                <a:latin typeface="Times New Roman" panose="02020603050405020304" pitchFamily="18" charset="0"/>
                <a:cs typeface="Times New Roman" panose="02020603050405020304" pitchFamily="18" charset="0"/>
              </a:rPr>
              <a:t>Follow-through/deceleration for injury prevention</a:t>
            </a:r>
          </a:p>
          <a:p>
            <a:pPr>
              <a:lnSpc>
                <a:spcPct val="130000"/>
              </a:lnSpc>
            </a:pPr>
            <a:r>
              <a:rPr lang="en-US" dirty="0">
                <a:latin typeface="Times New Roman" panose="02020603050405020304" pitchFamily="18" charset="0"/>
                <a:cs typeface="Times New Roman" panose="02020603050405020304" pitchFamily="18" charset="0"/>
              </a:rPr>
              <a:t>Dynamic balance as disc golf is played on various terrains/weather conditions… even ice/snow</a:t>
            </a:r>
          </a:p>
        </p:txBody>
      </p:sp>
      <p:pic>
        <p:nvPicPr>
          <p:cNvPr id="4" name="Picture 3">
            <a:extLst>
              <a:ext uri="{FF2B5EF4-FFF2-40B4-BE49-F238E27FC236}">
                <a16:creationId xmlns:a16="http://schemas.microsoft.com/office/drawing/2014/main" id="{F1F413A7-4352-9472-0BC5-65F9DD1072E4}"/>
              </a:ext>
            </a:extLst>
          </p:cNvPr>
          <p:cNvPicPr>
            <a:picLocks noChangeAspect="1"/>
          </p:cNvPicPr>
          <p:nvPr/>
        </p:nvPicPr>
        <p:blipFill>
          <a:blip r:embed="rId2"/>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3599234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Disc Golf Injuries</a:t>
            </a:r>
            <a:r>
              <a:rPr lang="en-US" baseline="30000" dirty="0">
                <a:latin typeface="Times New Roman" panose="02020603050405020304" pitchFamily="18" charset="0"/>
                <a:cs typeface="Times New Roman" panose="02020603050405020304" pitchFamily="18" charset="0"/>
              </a:rPr>
              <a:t>5</a:t>
            </a:r>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B0D429C-45E7-0139-96E7-69EFA2E257B3}"/>
              </a:ext>
            </a:extLst>
          </p:cNvPr>
          <p:cNvPicPr>
            <a:picLocks noChangeAspect="1"/>
          </p:cNvPicPr>
          <p:nvPr/>
        </p:nvPicPr>
        <p:blipFill>
          <a:blip r:embed="rId3"/>
          <a:stretch>
            <a:fillRect/>
          </a:stretch>
        </p:blipFill>
        <p:spPr>
          <a:xfrm>
            <a:off x="255814" y="1159329"/>
            <a:ext cx="2954113" cy="3777796"/>
          </a:xfrm>
          <a:prstGeom prst="rect">
            <a:avLst/>
          </a:prstGeom>
        </p:spPr>
      </p:pic>
      <p:pic>
        <p:nvPicPr>
          <p:cNvPr id="9" name="Picture 8">
            <a:extLst>
              <a:ext uri="{FF2B5EF4-FFF2-40B4-BE49-F238E27FC236}">
                <a16:creationId xmlns:a16="http://schemas.microsoft.com/office/drawing/2014/main" id="{44F36122-8528-681F-B0EE-8E75A4A93695}"/>
              </a:ext>
            </a:extLst>
          </p:cNvPr>
          <p:cNvPicPr>
            <a:picLocks noChangeAspect="1"/>
          </p:cNvPicPr>
          <p:nvPr/>
        </p:nvPicPr>
        <p:blipFill>
          <a:blip r:embed="rId4"/>
          <a:stretch>
            <a:fillRect/>
          </a:stretch>
        </p:blipFill>
        <p:spPr>
          <a:xfrm>
            <a:off x="3157525" y="1925676"/>
            <a:ext cx="5700023" cy="2231799"/>
          </a:xfrm>
          <a:prstGeom prst="rect">
            <a:avLst/>
          </a:prstGeom>
        </p:spPr>
      </p:pic>
      <p:sp>
        <p:nvSpPr>
          <p:cNvPr id="12" name="Rectangle: Rounded Corners 11">
            <a:extLst>
              <a:ext uri="{FF2B5EF4-FFF2-40B4-BE49-F238E27FC236}">
                <a16:creationId xmlns:a16="http://schemas.microsoft.com/office/drawing/2014/main" id="{4E9E0497-1CB3-A17E-BDDC-ABB703BA4D67}"/>
              </a:ext>
            </a:extLst>
          </p:cNvPr>
          <p:cNvSpPr/>
          <p:nvPr/>
        </p:nvSpPr>
        <p:spPr>
          <a:xfrm>
            <a:off x="375137" y="2336333"/>
            <a:ext cx="370031" cy="139582"/>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BDB1903-0578-7808-DFA4-04BE7228E271}"/>
              </a:ext>
            </a:extLst>
          </p:cNvPr>
          <p:cNvSpPr/>
          <p:nvPr/>
        </p:nvSpPr>
        <p:spPr>
          <a:xfrm>
            <a:off x="2712718" y="2336333"/>
            <a:ext cx="370031" cy="139582"/>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DE3F1FD-DB26-E529-0570-17401A165447}"/>
              </a:ext>
            </a:extLst>
          </p:cNvPr>
          <p:cNvSpPr/>
          <p:nvPr/>
        </p:nvSpPr>
        <p:spPr>
          <a:xfrm>
            <a:off x="330590" y="3048227"/>
            <a:ext cx="370031" cy="139582"/>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37B97253-5D8B-523B-9A54-0BC12BDE451F}"/>
              </a:ext>
            </a:extLst>
          </p:cNvPr>
          <p:cNvSpPr/>
          <p:nvPr/>
        </p:nvSpPr>
        <p:spPr>
          <a:xfrm>
            <a:off x="2712718" y="3041576"/>
            <a:ext cx="370031" cy="139582"/>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8544E4B-06EC-8C45-82A1-A0A07AE0709B}"/>
              </a:ext>
            </a:extLst>
          </p:cNvPr>
          <p:cNvSpPr/>
          <p:nvPr/>
        </p:nvSpPr>
        <p:spPr>
          <a:xfrm rot="19054476">
            <a:off x="4664826" y="3441239"/>
            <a:ext cx="545679" cy="19363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4B79D51-6115-CDF0-E369-340F4E479344}"/>
              </a:ext>
            </a:extLst>
          </p:cNvPr>
          <p:cNvSpPr/>
          <p:nvPr/>
        </p:nvSpPr>
        <p:spPr>
          <a:xfrm rot="19054476">
            <a:off x="5249550" y="3387193"/>
            <a:ext cx="386510" cy="196350"/>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CEA841F-5EE4-8FDB-8F8A-16D547302CAB}"/>
              </a:ext>
            </a:extLst>
          </p:cNvPr>
          <p:cNvSpPr/>
          <p:nvPr/>
        </p:nvSpPr>
        <p:spPr>
          <a:xfrm rot="19054476">
            <a:off x="6450186" y="3382394"/>
            <a:ext cx="370027" cy="190540"/>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6448F69C-1401-F17E-A0B8-7B18425D9B6F}"/>
              </a:ext>
            </a:extLst>
          </p:cNvPr>
          <p:cNvSpPr/>
          <p:nvPr/>
        </p:nvSpPr>
        <p:spPr>
          <a:xfrm rot="19054476">
            <a:off x="7165294" y="3382394"/>
            <a:ext cx="370027" cy="190540"/>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46E0B0-8EE2-F5E4-7236-161E27D5445B}"/>
              </a:ext>
            </a:extLst>
          </p:cNvPr>
          <p:cNvPicPr>
            <a:picLocks noChangeAspect="1"/>
          </p:cNvPicPr>
          <p:nvPr/>
        </p:nvPicPr>
        <p:blipFill>
          <a:blip r:embed="rId5"/>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4069566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Disc Golf Injuries</a:t>
            </a:r>
            <a:r>
              <a:rPr lang="en-US" baseline="30000" dirty="0">
                <a:latin typeface="Times New Roman" panose="02020603050405020304" pitchFamily="18" charset="0"/>
                <a:cs typeface="Times New Roman" panose="02020603050405020304" pitchFamily="18" charset="0"/>
              </a:rPr>
              <a:t>5</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3D1AF77-7101-F35F-5FBD-FCA346437733}"/>
              </a:ext>
            </a:extLst>
          </p:cNvPr>
          <p:cNvPicPr>
            <a:picLocks noChangeAspect="1"/>
          </p:cNvPicPr>
          <p:nvPr/>
        </p:nvPicPr>
        <p:blipFill>
          <a:blip r:embed="rId2"/>
          <a:stretch>
            <a:fillRect/>
          </a:stretch>
        </p:blipFill>
        <p:spPr>
          <a:xfrm>
            <a:off x="3891643" y="1447800"/>
            <a:ext cx="5159830" cy="2410876"/>
          </a:xfrm>
          <a:prstGeom prst="rect">
            <a:avLst/>
          </a:prstGeom>
        </p:spPr>
      </p:pic>
      <p:pic>
        <p:nvPicPr>
          <p:cNvPr id="5" name="Picture 4">
            <a:extLst>
              <a:ext uri="{FF2B5EF4-FFF2-40B4-BE49-F238E27FC236}">
                <a16:creationId xmlns:a16="http://schemas.microsoft.com/office/drawing/2014/main" id="{71E5A3B3-31AD-3C4D-AFC1-73AD851E719C}"/>
              </a:ext>
            </a:extLst>
          </p:cNvPr>
          <p:cNvPicPr>
            <a:picLocks noChangeAspect="1"/>
          </p:cNvPicPr>
          <p:nvPr/>
        </p:nvPicPr>
        <p:blipFill>
          <a:blip r:embed="rId3"/>
          <a:stretch>
            <a:fillRect/>
          </a:stretch>
        </p:blipFill>
        <p:spPr>
          <a:xfrm>
            <a:off x="195942" y="1360715"/>
            <a:ext cx="3494315" cy="3113315"/>
          </a:xfrm>
          <a:prstGeom prst="rect">
            <a:avLst/>
          </a:prstGeom>
        </p:spPr>
      </p:pic>
      <p:sp>
        <p:nvSpPr>
          <p:cNvPr id="6" name="Rectangle: Rounded Corners 5">
            <a:extLst>
              <a:ext uri="{FF2B5EF4-FFF2-40B4-BE49-F238E27FC236}">
                <a16:creationId xmlns:a16="http://schemas.microsoft.com/office/drawing/2014/main" id="{C6200F19-EEE2-4F4F-D9A6-4F9BCE5AB9CD}"/>
              </a:ext>
            </a:extLst>
          </p:cNvPr>
          <p:cNvSpPr/>
          <p:nvPr/>
        </p:nvSpPr>
        <p:spPr>
          <a:xfrm>
            <a:off x="4930311" y="3040079"/>
            <a:ext cx="370027" cy="190540"/>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5ECFB3D-A65A-24A1-F893-B74B69B73298}"/>
              </a:ext>
            </a:extLst>
          </p:cNvPr>
          <p:cNvSpPr/>
          <p:nvPr/>
        </p:nvSpPr>
        <p:spPr>
          <a:xfrm>
            <a:off x="5648327" y="3040079"/>
            <a:ext cx="370027" cy="190540"/>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562C403-98AB-215F-ABA5-A7F55AB848E9}"/>
              </a:ext>
            </a:extLst>
          </p:cNvPr>
          <p:cNvSpPr/>
          <p:nvPr/>
        </p:nvSpPr>
        <p:spPr>
          <a:xfrm>
            <a:off x="7106678" y="3040079"/>
            <a:ext cx="370027" cy="190540"/>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56A4234-6799-3D23-0325-B562DAA9B8E4}"/>
              </a:ext>
            </a:extLst>
          </p:cNvPr>
          <p:cNvSpPr/>
          <p:nvPr/>
        </p:nvSpPr>
        <p:spPr>
          <a:xfrm>
            <a:off x="7826475" y="3040079"/>
            <a:ext cx="370027" cy="190540"/>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AFCDF7C-AB60-5D08-BA28-3C5DB7EAF098}"/>
              </a:ext>
            </a:extLst>
          </p:cNvPr>
          <p:cNvSpPr/>
          <p:nvPr/>
        </p:nvSpPr>
        <p:spPr>
          <a:xfrm>
            <a:off x="8176245" y="3040079"/>
            <a:ext cx="370027" cy="190540"/>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9D75CF54-A38C-C47B-09D4-8438AD488D87}"/>
              </a:ext>
            </a:extLst>
          </p:cNvPr>
          <p:cNvSpPr/>
          <p:nvPr/>
        </p:nvSpPr>
        <p:spPr>
          <a:xfrm>
            <a:off x="2888715" y="3558238"/>
            <a:ext cx="604762" cy="300437"/>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FA8726A-0C0A-1D75-F3FB-50C4F376E90F}"/>
              </a:ext>
            </a:extLst>
          </p:cNvPr>
          <p:cNvSpPr/>
          <p:nvPr/>
        </p:nvSpPr>
        <p:spPr>
          <a:xfrm>
            <a:off x="195941" y="3558238"/>
            <a:ext cx="1163935" cy="300437"/>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C8527470-A8A7-80BE-868F-9A144CB54FC3}"/>
              </a:ext>
            </a:extLst>
          </p:cNvPr>
          <p:cNvSpPr/>
          <p:nvPr/>
        </p:nvSpPr>
        <p:spPr>
          <a:xfrm>
            <a:off x="195942" y="4016134"/>
            <a:ext cx="966988" cy="300437"/>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8C02D3A-494E-720A-3D06-E428395B8519}"/>
              </a:ext>
            </a:extLst>
          </p:cNvPr>
          <p:cNvSpPr/>
          <p:nvPr/>
        </p:nvSpPr>
        <p:spPr>
          <a:xfrm>
            <a:off x="2883807" y="4005546"/>
            <a:ext cx="604762" cy="300437"/>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97A85D7-B354-6D7A-5F15-A78CDE74DFA7}"/>
              </a:ext>
            </a:extLst>
          </p:cNvPr>
          <p:cNvPicPr>
            <a:picLocks noChangeAspect="1"/>
          </p:cNvPicPr>
          <p:nvPr/>
        </p:nvPicPr>
        <p:blipFill>
          <a:blip r:embed="rId4"/>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2143737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Disc Golf Injuries</a:t>
            </a:r>
            <a:r>
              <a:rPr lang="en-US" baseline="30000" dirty="0">
                <a:latin typeface="Times New Roman" panose="02020603050405020304" pitchFamily="18" charset="0"/>
                <a:cs typeface="Times New Roman" panose="02020603050405020304" pitchFamily="18" charset="0"/>
              </a:rPr>
              <a:t>5</a:t>
            </a:r>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F43B273-3578-0EF1-7754-A7DD184CD748}"/>
              </a:ext>
            </a:extLst>
          </p:cNvPr>
          <p:cNvPicPr>
            <a:picLocks noChangeAspect="1"/>
          </p:cNvPicPr>
          <p:nvPr/>
        </p:nvPicPr>
        <p:blipFill>
          <a:blip r:embed="rId3"/>
          <a:stretch>
            <a:fillRect/>
          </a:stretch>
        </p:blipFill>
        <p:spPr>
          <a:xfrm>
            <a:off x="2933994" y="1273628"/>
            <a:ext cx="3276012" cy="3663497"/>
          </a:xfrm>
          <a:prstGeom prst="rect">
            <a:avLst/>
          </a:prstGeom>
        </p:spPr>
      </p:pic>
      <p:sp>
        <p:nvSpPr>
          <p:cNvPr id="7" name="Rectangle: Rounded Corners 6">
            <a:extLst>
              <a:ext uri="{FF2B5EF4-FFF2-40B4-BE49-F238E27FC236}">
                <a16:creationId xmlns:a16="http://schemas.microsoft.com/office/drawing/2014/main" id="{69C52D8A-E615-E115-C90D-74AC366679E6}"/>
              </a:ext>
            </a:extLst>
          </p:cNvPr>
          <p:cNvSpPr/>
          <p:nvPr/>
        </p:nvSpPr>
        <p:spPr>
          <a:xfrm>
            <a:off x="2982499" y="2335236"/>
            <a:ext cx="1791138" cy="10316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B77EDBA-884F-BAEC-953D-C78CC0D4B13E}"/>
              </a:ext>
            </a:extLst>
          </p:cNvPr>
          <p:cNvSpPr/>
          <p:nvPr/>
        </p:nvSpPr>
        <p:spPr>
          <a:xfrm>
            <a:off x="2982499" y="1957753"/>
            <a:ext cx="1172159" cy="10316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0A59C78-BACD-F418-F987-DF47160827A2}"/>
              </a:ext>
            </a:extLst>
          </p:cNvPr>
          <p:cNvSpPr/>
          <p:nvPr/>
        </p:nvSpPr>
        <p:spPr>
          <a:xfrm>
            <a:off x="5390419" y="1957753"/>
            <a:ext cx="635243" cy="10316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2AB4248-6FC8-5029-2AEB-45F6C4ACCFAB}"/>
              </a:ext>
            </a:extLst>
          </p:cNvPr>
          <p:cNvSpPr/>
          <p:nvPr/>
        </p:nvSpPr>
        <p:spPr>
          <a:xfrm>
            <a:off x="5390419" y="2335236"/>
            <a:ext cx="635243" cy="10316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B3FBC50-C4B0-F7DE-72B5-F576A93E7DE1}"/>
              </a:ext>
            </a:extLst>
          </p:cNvPr>
          <p:cNvSpPr/>
          <p:nvPr/>
        </p:nvSpPr>
        <p:spPr>
          <a:xfrm>
            <a:off x="5390419" y="2219338"/>
            <a:ext cx="635243" cy="10316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E960DAE-B5E7-329D-A41E-E53230222A7B}"/>
              </a:ext>
            </a:extLst>
          </p:cNvPr>
          <p:cNvSpPr/>
          <p:nvPr/>
        </p:nvSpPr>
        <p:spPr>
          <a:xfrm>
            <a:off x="2982500" y="2209823"/>
            <a:ext cx="365612" cy="10316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F6E5E7B-9E8E-2214-7363-C7DBF0BFCCDB}"/>
              </a:ext>
            </a:extLst>
          </p:cNvPr>
          <p:cNvSpPr/>
          <p:nvPr/>
        </p:nvSpPr>
        <p:spPr>
          <a:xfrm>
            <a:off x="2982499" y="4452424"/>
            <a:ext cx="839224" cy="10316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207B5F3E-CCEE-6F5B-E184-2E96E2239265}"/>
              </a:ext>
            </a:extLst>
          </p:cNvPr>
          <p:cNvSpPr/>
          <p:nvPr/>
        </p:nvSpPr>
        <p:spPr>
          <a:xfrm>
            <a:off x="5111410" y="4452744"/>
            <a:ext cx="635243" cy="10316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BD99932-9BF2-E35D-EA4C-D65E442A6F54}"/>
              </a:ext>
            </a:extLst>
          </p:cNvPr>
          <p:cNvSpPr/>
          <p:nvPr/>
        </p:nvSpPr>
        <p:spPr>
          <a:xfrm>
            <a:off x="5111410" y="4591770"/>
            <a:ext cx="635243" cy="103164"/>
          </a:xfrm>
          <a:prstGeom prst="round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D17E6F7-8299-6772-93EB-4775F6E4A15D}"/>
              </a:ext>
            </a:extLst>
          </p:cNvPr>
          <p:cNvSpPr/>
          <p:nvPr/>
        </p:nvSpPr>
        <p:spPr>
          <a:xfrm>
            <a:off x="5111410" y="3818290"/>
            <a:ext cx="635243" cy="10316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41C96BFD-BEC6-D9A0-9156-D085B355EDFB}"/>
              </a:ext>
            </a:extLst>
          </p:cNvPr>
          <p:cNvSpPr/>
          <p:nvPr/>
        </p:nvSpPr>
        <p:spPr>
          <a:xfrm>
            <a:off x="2979056" y="3818290"/>
            <a:ext cx="1011479" cy="10316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CF84C999-D947-42A5-B379-9D892B9DEC65}"/>
              </a:ext>
            </a:extLst>
          </p:cNvPr>
          <p:cNvSpPr/>
          <p:nvPr/>
        </p:nvSpPr>
        <p:spPr>
          <a:xfrm>
            <a:off x="2979057" y="4591610"/>
            <a:ext cx="369055" cy="103164"/>
          </a:xfrm>
          <a:prstGeom prst="round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B4EFFEE-9C46-D0F5-50E9-22FABB3693DC}"/>
              </a:ext>
            </a:extLst>
          </p:cNvPr>
          <p:cNvPicPr>
            <a:picLocks noChangeAspect="1"/>
          </p:cNvPicPr>
          <p:nvPr/>
        </p:nvPicPr>
        <p:blipFill>
          <a:blip r:embed="rId4"/>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2574783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Designation Statement</a:t>
            </a:r>
          </a:p>
        </p:txBody>
      </p:sp>
      <p:sp>
        <p:nvSpPr>
          <p:cNvPr id="5123" name="Content Placeholder 2"/>
          <p:cNvSpPr>
            <a:spLocks noGrp="1"/>
          </p:cNvSpPr>
          <p:nvPr>
            <p:ph idx="1"/>
          </p:nvPr>
        </p:nvSpPr>
        <p:spPr/>
        <p:txBody>
          <a:bodyPr>
            <a:normAutofit fontScale="55000" lnSpcReduction="20000"/>
          </a:bodyPr>
          <a:lstStyle/>
          <a:p>
            <a:r>
              <a:rPr lang="en-US" altLang="en-US" dirty="0">
                <a:latin typeface="Times New Roman" panose="02020603050405020304" pitchFamily="18" charset="0"/>
                <a:cs typeface="Times New Roman" panose="02020603050405020304" pitchFamily="18" charset="0"/>
              </a:rPr>
              <a:t>It is St. Luke’s University Health Network policy to ensure balance, independence, objectivity and scientific rigor in all of our sponsored educational programs.  Faculty and all others who have the ability to control the content of continuing medical education activities sponsored by the St. Luke’s Hospital &amp; Health Network are expected to disclose to the audience whether they do or do not have any real or apparent conflict(s) of interest or other relationships related to the content of their presentation(s).</a:t>
            </a:r>
          </a:p>
          <a:p>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The St. Luke’s University Health Network is accredited by the Pennsylvania Medical Society to provide continuing medical education for physicians.</a:t>
            </a:r>
          </a:p>
          <a:p>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The St. Luke’s University Health Network designates this live educational activity for a maximum of  1  AMA PRA Category 1 Credits™.  Physicians should only claim credits commensurate to the extent of their participation on the activity.</a:t>
            </a:r>
          </a:p>
          <a:p>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2806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Disc Golf Injuries</a:t>
            </a:r>
            <a:r>
              <a:rPr lang="en-US" baseline="30000" dirty="0">
                <a:latin typeface="Times New Roman" panose="02020603050405020304" pitchFamily="18" charset="0"/>
                <a:cs typeface="Times New Roman" panose="02020603050405020304" pitchFamily="18" charset="0"/>
              </a:rPr>
              <a:t>6</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9D6DDF1-14EF-8854-7DFF-C3D27707D33D}"/>
              </a:ext>
            </a:extLst>
          </p:cNvPr>
          <p:cNvPicPr>
            <a:picLocks noChangeAspect="1"/>
          </p:cNvPicPr>
          <p:nvPr/>
        </p:nvPicPr>
        <p:blipFill>
          <a:blip r:embed="rId3"/>
          <a:stretch>
            <a:fillRect/>
          </a:stretch>
        </p:blipFill>
        <p:spPr>
          <a:xfrm>
            <a:off x="46746" y="1063625"/>
            <a:ext cx="5303667" cy="2527852"/>
          </a:xfrm>
          <a:prstGeom prst="rect">
            <a:avLst/>
          </a:prstGeom>
        </p:spPr>
      </p:pic>
      <p:pic>
        <p:nvPicPr>
          <p:cNvPr id="19" name="Picture 18">
            <a:extLst>
              <a:ext uri="{FF2B5EF4-FFF2-40B4-BE49-F238E27FC236}">
                <a16:creationId xmlns:a16="http://schemas.microsoft.com/office/drawing/2014/main" id="{498D8AE4-5879-B90F-391B-3BEA2E244E9E}"/>
              </a:ext>
            </a:extLst>
          </p:cNvPr>
          <p:cNvPicPr>
            <a:picLocks noChangeAspect="1"/>
          </p:cNvPicPr>
          <p:nvPr/>
        </p:nvPicPr>
        <p:blipFill>
          <a:blip r:embed="rId4"/>
          <a:stretch>
            <a:fillRect/>
          </a:stretch>
        </p:blipFill>
        <p:spPr>
          <a:xfrm>
            <a:off x="5429671" y="1627163"/>
            <a:ext cx="3714329" cy="3516337"/>
          </a:xfrm>
          <a:prstGeom prst="rect">
            <a:avLst/>
          </a:prstGeom>
        </p:spPr>
      </p:pic>
      <p:sp>
        <p:nvSpPr>
          <p:cNvPr id="20" name="Rectangle: Rounded Corners 19">
            <a:extLst>
              <a:ext uri="{FF2B5EF4-FFF2-40B4-BE49-F238E27FC236}">
                <a16:creationId xmlns:a16="http://schemas.microsoft.com/office/drawing/2014/main" id="{A0EEF094-0938-1741-A4E9-95AE70573245}"/>
              </a:ext>
            </a:extLst>
          </p:cNvPr>
          <p:cNvSpPr/>
          <p:nvPr/>
        </p:nvSpPr>
        <p:spPr>
          <a:xfrm>
            <a:off x="877034" y="1754968"/>
            <a:ext cx="2367913" cy="30360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160EDC17-460A-6940-6473-A9BFBF3FFF86}"/>
              </a:ext>
            </a:extLst>
          </p:cNvPr>
          <p:cNvSpPr/>
          <p:nvPr/>
        </p:nvSpPr>
        <p:spPr>
          <a:xfrm>
            <a:off x="5486401" y="2709226"/>
            <a:ext cx="2485292" cy="348151"/>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CE452BC-253C-E087-F1BC-809638D7A8FD}"/>
              </a:ext>
            </a:extLst>
          </p:cNvPr>
          <p:cNvSpPr/>
          <p:nvPr/>
        </p:nvSpPr>
        <p:spPr>
          <a:xfrm>
            <a:off x="5633162" y="4572853"/>
            <a:ext cx="2230678" cy="177338"/>
          </a:xfrm>
          <a:prstGeom prst="roundRect">
            <a:avLst/>
          </a:pr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6190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Disc Golf Injuries</a:t>
            </a:r>
            <a:r>
              <a:rPr lang="en-US" baseline="30000" dirty="0">
                <a:latin typeface="Times New Roman" panose="02020603050405020304" pitchFamily="18" charset="0"/>
                <a:cs typeface="Times New Roman" panose="02020603050405020304" pitchFamily="18" charset="0"/>
              </a:rPr>
              <a:t>6</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78F5102-4245-E2EA-C4DE-70A6C85DC378}"/>
              </a:ext>
            </a:extLst>
          </p:cNvPr>
          <p:cNvSpPr>
            <a:spLocks noGrp="1"/>
          </p:cNvSpPr>
          <p:nvPr>
            <p:ph idx="1"/>
          </p:nvPr>
        </p:nvSpPr>
        <p:spPr>
          <a:xfrm>
            <a:off x="4575591" y="1218614"/>
            <a:ext cx="4114800" cy="3394075"/>
          </a:xfrm>
        </p:spPr>
        <p:txBody>
          <a:bodyPr>
            <a:normAutofit fontScale="92500" lnSpcReduction="10000"/>
          </a:bodyPr>
          <a:lstStyle/>
          <a:p>
            <a:pPr>
              <a:lnSpc>
                <a:spcPct val="110000"/>
              </a:lnSpc>
            </a:pPr>
            <a:r>
              <a:rPr lang="en-US" dirty="0">
                <a:latin typeface="Times New Roman" panose="02020603050405020304" pitchFamily="18" charset="0"/>
                <a:cs typeface="Times New Roman" panose="02020603050405020304" pitchFamily="18" charset="0"/>
              </a:rPr>
              <a:t>Lack of appropriate biomechanics can lead to injury</a:t>
            </a:r>
          </a:p>
          <a:p>
            <a:pPr>
              <a:lnSpc>
                <a:spcPct val="110000"/>
              </a:lnSpc>
            </a:pPr>
            <a:r>
              <a:rPr lang="en-US" dirty="0">
                <a:latin typeface="Times New Roman" panose="02020603050405020304" pitchFamily="18" charset="0"/>
                <a:cs typeface="Times New Roman" panose="02020603050405020304" pitchFamily="18" charset="0"/>
              </a:rPr>
              <a:t>Throwing with arm instead of transfer of energy (typically beginners)</a:t>
            </a:r>
          </a:p>
          <a:p>
            <a:pPr>
              <a:lnSpc>
                <a:spcPct val="110000"/>
              </a:lnSpc>
            </a:pP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805D7E6-A0CF-40A6-274C-C7DFD267D5EB}"/>
              </a:ext>
            </a:extLst>
          </p:cNvPr>
          <p:cNvPicPr>
            <a:picLocks noChangeAspect="1"/>
          </p:cNvPicPr>
          <p:nvPr/>
        </p:nvPicPr>
        <p:blipFill rotWithShape="1">
          <a:blip r:embed="rId2"/>
          <a:srcRect t="6893"/>
          <a:stretch/>
        </p:blipFill>
        <p:spPr>
          <a:xfrm>
            <a:off x="37711" y="1218614"/>
            <a:ext cx="4537880" cy="3548552"/>
          </a:xfrm>
          <a:prstGeom prst="rect">
            <a:avLst/>
          </a:prstGeom>
        </p:spPr>
      </p:pic>
      <p:sp>
        <p:nvSpPr>
          <p:cNvPr id="6" name="Rectangle: Rounded Corners 5">
            <a:extLst>
              <a:ext uri="{FF2B5EF4-FFF2-40B4-BE49-F238E27FC236}">
                <a16:creationId xmlns:a16="http://schemas.microsoft.com/office/drawing/2014/main" id="{F654CF51-9164-8269-CEBC-67FCB79967B1}"/>
              </a:ext>
            </a:extLst>
          </p:cNvPr>
          <p:cNvSpPr/>
          <p:nvPr/>
        </p:nvSpPr>
        <p:spPr>
          <a:xfrm>
            <a:off x="70684" y="1218614"/>
            <a:ext cx="1195606" cy="219199"/>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1FFE299-5707-4ED0-B04D-7D3CD4DDB331}"/>
              </a:ext>
            </a:extLst>
          </p:cNvPr>
          <p:cNvSpPr/>
          <p:nvPr/>
        </p:nvSpPr>
        <p:spPr>
          <a:xfrm>
            <a:off x="1639231" y="1437813"/>
            <a:ext cx="2365567" cy="219199"/>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67A0FAB-3CE4-753A-1D4D-71B94893060F}"/>
              </a:ext>
            </a:extLst>
          </p:cNvPr>
          <p:cNvSpPr/>
          <p:nvPr/>
        </p:nvSpPr>
        <p:spPr>
          <a:xfrm>
            <a:off x="37711" y="1697209"/>
            <a:ext cx="4487593" cy="219199"/>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EC845D2-1F79-5FC3-1668-8CB7D377C227}"/>
              </a:ext>
            </a:extLst>
          </p:cNvPr>
          <p:cNvSpPr/>
          <p:nvPr/>
        </p:nvSpPr>
        <p:spPr>
          <a:xfrm>
            <a:off x="37711" y="1931537"/>
            <a:ext cx="3193365" cy="20737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FB2D205-74A3-E74B-E776-4751C430CF4A}"/>
              </a:ext>
            </a:extLst>
          </p:cNvPr>
          <p:cNvSpPr/>
          <p:nvPr/>
        </p:nvSpPr>
        <p:spPr>
          <a:xfrm>
            <a:off x="2159737" y="2398306"/>
            <a:ext cx="2159241" cy="219199"/>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9116050-A943-7068-C276-06D452CC9B58}"/>
              </a:ext>
            </a:extLst>
          </p:cNvPr>
          <p:cNvSpPr/>
          <p:nvPr/>
        </p:nvSpPr>
        <p:spPr>
          <a:xfrm>
            <a:off x="1332086" y="2648195"/>
            <a:ext cx="3193218" cy="207375"/>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58AAD74-174C-A844-172A-3A0938675F71}"/>
              </a:ext>
            </a:extLst>
          </p:cNvPr>
          <p:cNvSpPr/>
          <p:nvPr/>
        </p:nvSpPr>
        <p:spPr>
          <a:xfrm>
            <a:off x="83506" y="2882495"/>
            <a:ext cx="4441798" cy="402875"/>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DF19463-61E3-A914-5F27-B4E187333EA8}"/>
              </a:ext>
            </a:extLst>
          </p:cNvPr>
          <p:cNvSpPr/>
          <p:nvPr/>
        </p:nvSpPr>
        <p:spPr>
          <a:xfrm>
            <a:off x="83506" y="3285371"/>
            <a:ext cx="634143" cy="286042"/>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F14104C-6DFE-EDA2-D202-2257C1B2F10E}"/>
              </a:ext>
            </a:extLst>
          </p:cNvPr>
          <p:cNvSpPr/>
          <p:nvPr/>
        </p:nvSpPr>
        <p:spPr>
          <a:xfrm>
            <a:off x="1745911" y="4037138"/>
            <a:ext cx="2193239" cy="219199"/>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26589F2-B2B3-A4D9-6F2F-A13EC6E583FC}"/>
              </a:ext>
            </a:extLst>
          </p:cNvPr>
          <p:cNvPicPr>
            <a:picLocks noChangeAspect="1"/>
          </p:cNvPicPr>
          <p:nvPr/>
        </p:nvPicPr>
        <p:blipFill>
          <a:blip r:embed="rId3"/>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2202999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Disc Golf versus Golf</a:t>
            </a:r>
            <a:r>
              <a:rPr lang="en-US" baseline="30000" dirty="0">
                <a:latin typeface="Times New Roman" panose="02020603050405020304" pitchFamily="18" charset="0"/>
                <a:cs typeface="Times New Roman" panose="02020603050405020304" pitchFamily="18" charset="0"/>
              </a:rPr>
              <a:t>7</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C0A005A-F198-4794-5FB1-FF99B23DE5A7}"/>
              </a:ext>
            </a:extLst>
          </p:cNvPr>
          <p:cNvPicPr>
            <a:picLocks noChangeAspect="1"/>
          </p:cNvPicPr>
          <p:nvPr/>
        </p:nvPicPr>
        <p:blipFill>
          <a:blip r:embed="rId2"/>
          <a:stretch>
            <a:fillRect/>
          </a:stretch>
        </p:blipFill>
        <p:spPr>
          <a:xfrm>
            <a:off x="457200" y="1144685"/>
            <a:ext cx="4152900" cy="3857625"/>
          </a:xfrm>
          <a:prstGeom prst="rect">
            <a:avLst/>
          </a:prstGeom>
        </p:spPr>
      </p:pic>
      <p:pic>
        <p:nvPicPr>
          <p:cNvPr id="7" name="Picture 6">
            <a:extLst>
              <a:ext uri="{FF2B5EF4-FFF2-40B4-BE49-F238E27FC236}">
                <a16:creationId xmlns:a16="http://schemas.microsoft.com/office/drawing/2014/main" id="{00257820-57D8-4609-420C-041D1D8531F8}"/>
              </a:ext>
            </a:extLst>
          </p:cNvPr>
          <p:cNvPicPr>
            <a:picLocks noChangeAspect="1"/>
          </p:cNvPicPr>
          <p:nvPr/>
        </p:nvPicPr>
        <p:blipFill>
          <a:blip r:embed="rId3"/>
          <a:stretch>
            <a:fillRect/>
          </a:stretch>
        </p:blipFill>
        <p:spPr>
          <a:xfrm>
            <a:off x="4572000" y="1859059"/>
            <a:ext cx="4114800" cy="2428875"/>
          </a:xfrm>
          <a:prstGeom prst="rect">
            <a:avLst/>
          </a:prstGeom>
        </p:spPr>
      </p:pic>
      <p:sp>
        <p:nvSpPr>
          <p:cNvPr id="8" name="Rectangle: Rounded Corners 7">
            <a:extLst>
              <a:ext uri="{FF2B5EF4-FFF2-40B4-BE49-F238E27FC236}">
                <a16:creationId xmlns:a16="http://schemas.microsoft.com/office/drawing/2014/main" id="{50DAD234-EBF7-2035-04A6-B8B99FB4A1D6}"/>
              </a:ext>
            </a:extLst>
          </p:cNvPr>
          <p:cNvSpPr/>
          <p:nvPr/>
        </p:nvSpPr>
        <p:spPr>
          <a:xfrm>
            <a:off x="495300" y="1715674"/>
            <a:ext cx="981808" cy="19284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A792E98-7A08-08E1-1ABD-51C54EC2D89D}"/>
              </a:ext>
            </a:extLst>
          </p:cNvPr>
          <p:cNvSpPr/>
          <p:nvPr/>
        </p:nvSpPr>
        <p:spPr>
          <a:xfrm>
            <a:off x="495300" y="2805504"/>
            <a:ext cx="484749" cy="19284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59639DF-1CDF-6792-0DCD-FD7ACCACDEBF}"/>
              </a:ext>
            </a:extLst>
          </p:cNvPr>
          <p:cNvSpPr/>
          <p:nvPr/>
        </p:nvSpPr>
        <p:spPr>
          <a:xfrm>
            <a:off x="489145" y="3401452"/>
            <a:ext cx="401809" cy="19284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4634F53-1A92-AA0A-EA64-421095B75667}"/>
              </a:ext>
            </a:extLst>
          </p:cNvPr>
          <p:cNvSpPr/>
          <p:nvPr/>
        </p:nvSpPr>
        <p:spPr>
          <a:xfrm>
            <a:off x="500576" y="3007056"/>
            <a:ext cx="652975" cy="19284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71ED870-F7D2-394E-6F9B-67C6481261F6}"/>
              </a:ext>
            </a:extLst>
          </p:cNvPr>
          <p:cNvSpPr/>
          <p:nvPr/>
        </p:nvSpPr>
        <p:spPr>
          <a:xfrm>
            <a:off x="500576" y="3658944"/>
            <a:ext cx="709246" cy="19284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057BBB5-A14B-F983-0E50-39D650BD0992}"/>
              </a:ext>
            </a:extLst>
          </p:cNvPr>
          <p:cNvSpPr/>
          <p:nvPr/>
        </p:nvSpPr>
        <p:spPr>
          <a:xfrm>
            <a:off x="4611273" y="2433126"/>
            <a:ext cx="1283090" cy="19284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F199952-7FBB-33DB-29C1-435B654B9F18}"/>
              </a:ext>
            </a:extLst>
          </p:cNvPr>
          <p:cNvSpPr/>
          <p:nvPr/>
        </p:nvSpPr>
        <p:spPr>
          <a:xfrm>
            <a:off x="4610100" y="2661068"/>
            <a:ext cx="1875106" cy="19284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B07873-3F72-ABE2-F2A3-EA5D7AFFA471}"/>
              </a:ext>
            </a:extLst>
          </p:cNvPr>
          <p:cNvPicPr>
            <a:picLocks noChangeAspect="1"/>
          </p:cNvPicPr>
          <p:nvPr/>
        </p:nvPicPr>
        <p:blipFill>
          <a:blip r:embed="rId4"/>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3695475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13E3-1306-5860-1D71-28C27F0846C1}"/>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Injury Summary</a:t>
            </a:r>
            <a:r>
              <a:rPr lang="en-US" baseline="30000" dirty="0">
                <a:latin typeface="Times New Roman" panose="02020603050405020304" pitchFamily="18" charset="0"/>
                <a:cs typeface="Times New Roman" panose="02020603050405020304" pitchFamily="18" charset="0"/>
              </a:rPr>
              <a:t>7-9</a:t>
            </a:r>
            <a:endParaRPr lang="en-US"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D5F18755-56CC-125A-8C8C-FDD48758F41C}"/>
              </a:ext>
            </a:extLst>
          </p:cNvPr>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Disc Golf</a:t>
            </a:r>
          </a:p>
        </p:txBody>
      </p:sp>
      <p:sp>
        <p:nvSpPr>
          <p:cNvPr id="5" name="Content Placeholder 4">
            <a:extLst>
              <a:ext uri="{FF2B5EF4-FFF2-40B4-BE49-F238E27FC236}">
                <a16:creationId xmlns:a16="http://schemas.microsoft.com/office/drawing/2014/main" id="{D697D309-E72D-4402-DE67-F55B0A1B75FC}"/>
              </a:ext>
            </a:extLst>
          </p:cNvPr>
          <p:cNvSpPr>
            <a:spLocks noGrp="1"/>
          </p:cNvSpPr>
          <p:nvPr>
            <p:ph sz="half" idx="2"/>
          </p:nvPr>
        </p:nvSpPr>
        <p:spPr/>
        <p:txBody>
          <a:bodyPr>
            <a:normAutofit fontScale="92500"/>
          </a:bodyPr>
          <a:lstStyle/>
          <a:p>
            <a:pPr>
              <a:lnSpc>
                <a:spcPct val="120000"/>
              </a:lnSpc>
            </a:pPr>
            <a:r>
              <a:rPr lang="en-US" dirty="0">
                <a:latin typeface="Times New Roman" panose="02020603050405020304" pitchFamily="18" charset="0"/>
                <a:cs typeface="Times New Roman" panose="02020603050405020304" pitchFamily="18" charset="0"/>
              </a:rPr>
              <a:t>Majority of injuries involve the </a:t>
            </a:r>
            <a:r>
              <a:rPr lang="en-US" u="sng" dirty="0">
                <a:latin typeface="Times New Roman" panose="02020603050405020304" pitchFamily="18" charset="0"/>
                <a:cs typeface="Times New Roman" panose="02020603050405020304" pitchFamily="18" charset="0"/>
              </a:rPr>
              <a:t>UE’s</a:t>
            </a:r>
            <a:r>
              <a:rPr lang="en-US" dirty="0">
                <a:latin typeface="Times New Roman" panose="02020603050405020304" pitchFamily="18" charset="0"/>
                <a:cs typeface="Times New Roman" panose="02020603050405020304" pitchFamily="18" charset="0"/>
              </a:rPr>
              <a:t> followed by </a:t>
            </a:r>
            <a:r>
              <a:rPr lang="en-US" u="sng" dirty="0">
                <a:latin typeface="Times New Roman" panose="02020603050405020304" pitchFamily="18" charset="0"/>
                <a:cs typeface="Times New Roman" panose="02020603050405020304" pitchFamily="18" charset="0"/>
              </a:rPr>
              <a:t>back</a:t>
            </a:r>
            <a:r>
              <a:rPr lang="en-US" dirty="0">
                <a:latin typeface="Times New Roman" panose="02020603050405020304" pitchFamily="18" charset="0"/>
                <a:cs typeface="Times New Roman" panose="02020603050405020304" pitchFamily="18" charset="0"/>
              </a:rPr>
              <a:t>/knees</a:t>
            </a:r>
          </a:p>
          <a:p>
            <a:pPr>
              <a:lnSpc>
                <a:spcPct val="120000"/>
              </a:lnSpc>
            </a:pPr>
            <a:r>
              <a:rPr lang="en-US" dirty="0">
                <a:latin typeface="Times New Roman" panose="02020603050405020304" pitchFamily="18" charset="0"/>
                <a:cs typeface="Times New Roman" panose="02020603050405020304" pitchFamily="18" charset="0"/>
              </a:rPr>
              <a:t>Strains/sprains/tendinitis</a:t>
            </a:r>
          </a:p>
          <a:p>
            <a:pPr>
              <a:lnSpc>
                <a:spcPct val="120000"/>
              </a:lnSpc>
            </a:pPr>
            <a:r>
              <a:rPr lang="en-US" dirty="0">
                <a:latin typeface="Times New Roman" panose="02020603050405020304" pitchFamily="18" charset="0"/>
                <a:cs typeface="Times New Roman" panose="02020603050405020304" pitchFamily="18" charset="0"/>
              </a:rPr>
              <a:t>Mechanism – </a:t>
            </a:r>
            <a:r>
              <a:rPr lang="en-US" u="sng" dirty="0">
                <a:latin typeface="Times New Roman" panose="02020603050405020304" pitchFamily="18" charset="0"/>
                <a:cs typeface="Times New Roman" panose="02020603050405020304" pitchFamily="18" charset="0"/>
              </a:rPr>
              <a:t>inefficient</a:t>
            </a:r>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rPr>
              <a:t>biomechanics</a:t>
            </a:r>
            <a:r>
              <a:rPr lang="en-US" dirty="0">
                <a:latin typeface="Times New Roman" panose="02020603050405020304" pitchFamily="18" charset="0"/>
                <a:cs typeface="Times New Roman" panose="02020603050405020304" pitchFamily="18" charset="0"/>
              </a:rPr>
              <a:t>/potential overuse</a:t>
            </a:r>
          </a:p>
        </p:txBody>
      </p:sp>
      <p:sp>
        <p:nvSpPr>
          <p:cNvPr id="6" name="Text Placeholder 5">
            <a:extLst>
              <a:ext uri="{FF2B5EF4-FFF2-40B4-BE49-F238E27FC236}">
                <a16:creationId xmlns:a16="http://schemas.microsoft.com/office/drawing/2014/main" id="{7D76CD1B-5918-97A0-C026-7159B7B7E07E}"/>
              </a:ext>
            </a:extLst>
          </p:cNvPr>
          <p:cNvSpPr>
            <a:spLocks noGrp="1"/>
          </p:cNvSpPr>
          <p:nvPr>
            <p:ph type="body" sz="quarter" idx="3"/>
          </p:nvPr>
        </p:nvSpPr>
        <p:spPr/>
        <p:txBody>
          <a:bodyPr/>
          <a:lstStyle/>
          <a:p>
            <a:r>
              <a:rPr lang="en-US" dirty="0">
                <a:latin typeface="Times New Roman" panose="02020603050405020304" pitchFamily="18" charset="0"/>
                <a:cs typeface="Times New Roman" panose="02020603050405020304" pitchFamily="18" charset="0"/>
              </a:rPr>
              <a:t>Golf</a:t>
            </a:r>
          </a:p>
        </p:txBody>
      </p:sp>
      <p:sp>
        <p:nvSpPr>
          <p:cNvPr id="7" name="Content Placeholder 6">
            <a:extLst>
              <a:ext uri="{FF2B5EF4-FFF2-40B4-BE49-F238E27FC236}">
                <a16:creationId xmlns:a16="http://schemas.microsoft.com/office/drawing/2014/main" id="{E7DBADE0-E869-F852-4DD8-09617B97EAE6}"/>
              </a:ext>
            </a:extLst>
          </p:cNvPr>
          <p:cNvSpPr>
            <a:spLocks noGrp="1"/>
          </p:cNvSpPr>
          <p:nvPr>
            <p:ph sz="quarter" idx="4"/>
          </p:nvPr>
        </p:nvSpPr>
        <p:spPr/>
        <p:txBody>
          <a:bodyPr>
            <a:normAutofit fontScale="92500"/>
          </a:bodyPr>
          <a:lstStyle/>
          <a:p>
            <a:pPr>
              <a:lnSpc>
                <a:spcPct val="110000"/>
              </a:lnSpc>
            </a:pPr>
            <a:r>
              <a:rPr lang="en-US" dirty="0">
                <a:latin typeface="Times New Roman" panose="02020603050405020304" pitchFamily="18" charset="0"/>
                <a:cs typeface="Times New Roman" panose="02020603050405020304" pitchFamily="18" charset="0"/>
              </a:rPr>
              <a:t>Majority of injuries </a:t>
            </a:r>
            <a:r>
              <a:rPr lang="en-US" u="sng" dirty="0">
                <a:latin typeface="Times New Roman" panose="02020603050405020304" pitchFamily="18" charset="0"/>
                <a:cs typeface="Times New Roman" panose="02020603050405020304" pitchFamily="18" charset="0"/>
              </a:rPr>
              <a:t>spine/low back,</a:t>
            </a:r>
            <a:r>
              <a:rPr lang="en-US" dirty="0">
                <a:latin typeface="Times New Roman" panose="02020603050405020304" pitchFamily="18" charset="0"/>
                <a:cs typeface="Times New Roman" panose="02020603050405020304" pitchFamily="18" charset="0"/>
              </a:rPr>
              <a:t> and </a:t>
            </a:r>
            <a:r>
              <a:rPr lang="en-US" u="sng" dirty="0">
                <a:latin typeface="Times New Roman" panose="02020603050405020304" pitchFamily="18" charset="0"/>
                <a:cs typeface="Times New Roman" panose="02020603050405020304" pitchFamily="18" charset="0"/>
              </a:rPr>
              <a:t>UE’s</a:t>
            </a:r>
          </a:p>
          <a:p>
            <a:pPr>
              <a:lnSpc>
                <a:spcPct val="110000"/>
              </a:lnSpc>
            </a:pPr>
            <a:r>
              <a:rPr lang="en-US" dirty="0">
                <a:latin typeface="Times New Roman" panose="02020603050405020304" pitchFamily="18" charset="0"/>
                <a:cs typeface="Times New Roman" panose="02020603050405020304" pitchFamily="18" charset="0"/>
              </a:rPr>
              <a:t>Mechanism = overuse/</a:t>
            </a:r>
            <a:r>
              <a:rPr lang="en-US" u="sng" dirty="0">
                <a:latin typeface="Times New Roman" panose="02020603050405020304" pitchFamily="18" charset="0"/>
                <a:cs typeface="Times New Roman" panose="02020603050405020304" pitchFamily="18" charset="0"/>
              </a:rPr>
              <a:t>poor</a:t>
            </a:r>
            <a:r>
              <a:rPr lang="en-US" dirty="0">
                <a:latin typeface="Times New Roman" panose="02020603050405020304" pitchFamily="18" charset="0"/>
                <a:cs typeface="Times New Roman" panose="02020603050405020304" pitchFamily="18" charset="0"/>
              </a:rPr>
              <a:t> swing </a:t>
            </a:r>
            <a:r>
              <a:rPr lang="en-US" u="sng" dirty="0">
                <a:latin typeface="Times New Roman" panose="02020603050405020304" pitchFamily="18" charset="0"/>
                <a:cs typeface="Times New Roman" panose="02020603050405020304" pitchFamily="18" charset="0"/>
              </a:rPr>
              <a:t>mechanics</a:t>
            </a:r>
          </a:p>
          <a:p>
            <a:pPr>
              <a:lnSpc>
                <a:spcPct val="110000"/>
              </a:lnSpc>
            </a:pPr>
            <a:endParaRPr lang="en-US" dirty="0">
              <a:latin typeface="Times New Roman" panose="02020603050405020304" pitchFamily="18" charset="0"/>
              <a:cs typeface="Times New Roman" panose="02020603050405020304" pitchFamily="18" charset="0"/>
            </a:endParaRPr>
          </a:p>
          <a:p>
            <a:pPr>
              <a:lnSpc>
                <a:spcPct val="110000"/>
              </a:lnSpc>
            </a:pP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11F760F-665E-996A-7B41-02AEE9FA1FD3}"/>
              </a:ext>
            </a:extLst>
          </p:cNvPr>
          <p:cNvPicPr>
            <a:picLocks noChangeAspect="1"/>
          </p:cNvPicPr>
          <p:nvPr/>
        </p:nvPicPr>
        <p:blipFill>
          <a:blip r:embed="rId2"/>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1269771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Disc Golf versus Ultimate Frisbee</a:t>
            </a:r>
            <a:r>
              <a:rPr lang="en-US" baseline="30000" dirty="0">
                <a:latin typeface="Times New Roman" panose="02020603050405020304" pitchFamily="18" charset="0"/>
                <a:cs typeface="Times New Roman" panose="02020603050405020304" pitchFamily="18" charset="0"/>
              </a:rPr>
              <a:t>10</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7387C24-9AE7-B3E8-7B3F-B510AE01BD5F}"/>
              </a:ext>
            </a:extLst>
          </p:cNvPr>
          <p:cNvPicPr>
            <a:picLocks noChangeAspect="1"/>
          </p:cNvPicPr>
          <p:nvPr/>
        </p:nvPicPr>
        <p:blipFill>
          <a:blip r:embed="rId2"/>
          <a:stretch>
            <a:fillRect/>
          </a:stretch>
        </p:blipFill>
        <p:spPr>
          <a:xfrm>
            <a:off x="1809420" y="1206065"/>
            <a:ext cx="5525159" cy="3777952"/>
          </a:xfrm>
          <a:prstGeom prst="rect">
            <a:avLst/>
          </a:prstGeom>
        </p:spPr>
      </p:pic>
      <p:sp>
        <p:nvSpPr>
          <p:cNvPr id="7" name="Rectangle: Rounded Corners 6">
            <a:extLst>
              <a:ext uri="{FF2B5EF4-FFF2-40B4-BE49-F238E27FC236}">
                <a16:creationId xmlns:a16="http://schemas.microsoft.com/office/drawing/2014/main" id="{9A14ED93-5960-4E43-DD18-6DEF8F00A44A}"/>
              </a:ext>
            </a:extLst>
          </p:cNvPr>
          <p:cNvSpPr/>
          <p:nvPr/>
        </p:nvSpPr>
        <p:spPr>
          <a:xfrm>
            <a:off x="1809420" y="3789883"/>
            <a:ext cx="2528118" cy="147552"/>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9EF5CBD-DAF8-A7F5-AD81-EF7EE2DB7F54}"/>
              </a:ext>
            </a:extLst>
          </p:cNvPr>
          <p:cNvPicPr>
            <a:picLocks noChangeAspect="1"/>
          </p:cNvPicPr>
          <p:nvPr/>
        </p:nvPicPr>
        <p:blipFill>
          <a:blip r:embed="rId3"/>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1955502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Disc Golf versus Ultimate Frisbee</a:t>
            </a:r>
            <a:r>
              <a:rPr lang="en-US" baseline="30000" dirty="0">
                <a:latin typeface="Times New Roman" panose="02020603050405020304" pitchFamily="18" charset="0"/>
                <a:cs typeface="Times New Roman" panose="02020603050405020304" pitchFamily="18" charset="0"/>
              </a:rPr>
              <a:t>10</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8BA8E7E-EA73-823E-9190-696509CC4AB6}"/>
              </a:ext>
            </a:extLst>
          </p:cNvPr>
          <p:cNvPicPr>
            <a:picLocks noChangeAspect="1"/>
          </p:cNvPicPr>
          <p:nvPr/>
        </p:nvPicPr>
        <p:blipFill>
          <a:blip r:embed="rId2"/>
          <a:stretch>
            <a:fillRect/>
          </a:stretch>
        </p:blipFill>
        <p:spPr>
          <a:xfrm>
            <a:off x="1764323" y="1206272"/>
            <a:ext cx="5615354" cy="3730853"/>
          </a:xfrm>
          <a:prstGeom prst="rect">
            <a:avLst/>
          </a:prstGeom>
        </p:spPr>
      </p:pic>
      <p:sp>
        <p:nvSpPr>
          <p:cNvPr id="6" name="Rectangle: Rounded Corners 5">
            <a:extLst>
              <a:ext uri="{FF2B5EF4-FFF2-40B4-BE49-F238E27FC236}">
                <a16:creationId xmlns:a16="http://schemas.microsoft.com/office/drawing/2014/main" id="{D92DAE5F-0CD1-5A49-6D2B-C2310C63E9F6}"/>
              </a:ext>
            </a:extLst>
          </p:cNvPr>
          <p:cNvSpPr/>
          <p:nvPr/>
        </p:nvSpPr>
        <p:spPr>
          <a:xfrm>
            <a:off x="1764323" y="1829785"/>
            <a:ext cx="3014003" cy="256923"/>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0C4F4B7-CF51-9841-5D26-B03828F7C069}"/>
              </a:ext>
            </a:extLst>
          </p:cNvPr>
          <p:cNvSpPr/>
          <p:nvPr/>
        </p:nvSpPr>
        <p:spPr>
          <a:xfrm>
            <a:off x="1764322" y="3513219"/>
            <a:ext cx="3014003" cy="650818"/>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90E4617-689A-9C8F-361F-5E1728DBE511}"/>
              </a:ext>
            </a:extLst>
          </p:cNvPr>
          <p:cNvPicPr>
            <a:picLocks noChangeAspect="1"/>
          </p:cNvPicPr>
          <p:nvPr/>
        </p:nvPicPr>
        <p:blipFill>
          <a:blip r:embed="rId3"/>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3681371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Disc Golf versus Ultimate Frisbee</a:t>
            </a:r>
            <a:r>
              <a:rPr lang="en-US" baseline="30000" dirty="0">
                <a:latin typeface="Times New Roman" panose="02020603050405020304" pitchFamily="18" charset="0"/>
                <a:cs typeface="Times New Roman" panose="02020603050405020304" pitchFamily="18" charset="0"/>
              </a:rPr>
              <a:t>10</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0386E5B-59DD-5EDC-DFC0-A81151A1D519}"/>
              </a:ext>
            </a:extLst>
          </p:cNvPr>
          <p:cNvPicPr>
            <a:picLocks noChangeAspect="1"/>
          </p:cNvPicPr>
          <p:nvPr/>
        </p:nvPicPr>
        <p:blipFill>
          <a:blip r:embed="rId2"/>
          <a:stretch>
            <a:fillRect/>
          </a:stretch>
        </p:blipFill>
        <p:spPr>
          <a:xfrm>
            <a:off x="1262062" y="1415341"/>
            <a:ext cx="6619875" cy="2809875"/>
          </a:xfrm>
          <a:prstGeom prst="rect">
            <a:avLst/>
          </a:prstGeom>
        </p:spPr>
      </p:pic>
      <p:sp>
        <p:nvSpPr>
          <p:cNvPr id="7" name="Rectangle: Rounded Corners 6">
            <a:extLst>
              <a:ext uri="{FF2B5EF4-FFF2-40B4-BE49-F238E27FC236}">
                <a16:creationId xmlns:a16="http://schemas.microsoft.com/office/drawing/2014/main" id="{B6D69DF7-04FA-5F60-4869-7FF303A16719}"/>
              </a:ext>
            </a:extLst>
          </p:cNvPr>
          <p:cNvSpPr/>
          <p:nvPr/>
        </p:nvSpPr>
        <p:spPr>
          <a:xfrm>
            <a:off x="1595511" y="2265883"/>
            <a:ext cx="5836920" cy="636751"/>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B14599B-FA65-8171-BF77-84F9DFF02496}"/>
              </a:ext>
            </a:extLst>
          </p:cNvPr>
          <p:cNvPicPr>
            <a:picLocks noChangeAspect="1"/>
          </p:cNvPicPr>
          <p:nvPr/>
        </p:nvPicPr>
        <p:blipFill>
          <a:blip r:embed="rId3"/>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2291803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Disc Golf versus Ultimate Frisbee</a:t>
            </a:r>
            <a:r>
              <a:rPr lang="en-US" baseline="30000" dirty="0">
                <a:latin typeface="Times New Roman" panose="02020603050405020304" pitchFamily="18" charset="0"/>
                <a:cs typeface="Times New Roman" panose="02020603050405020304" pitchFamily="18" charset="0"/>
              </a:rPr>
              <a:t>11</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5822E27-BE39-1123-53B4-4C5DCECF9130}"/>
              </a:ext>
            </a:extLst>
          </p:cNvPr>
          <p:cNvPicPr>
            <a:picLocks noChangeAspect="1"/>
          </p:cNvPicPr>
          <p:nvPr/>
        </p:nvPicPr>
        <p:blipFill>
          <a:blip r:embed="rId2"/>
          <a:stretch>
            <a:fillRect/>
          </a:stretch>
        </p:blipFill>
        <p:spPr>
          <a:xfrm>
            <a:off x="2347912" y="1211678"/>
            <a:ext cx="4448175" cy="3800475"/>
          </a:xfrm>
          <a:prstGeom prst="rect">
            <a:avLst/>
          </a:prstGeom>
        </p:spPr>
      </p:pic>
      <p:sp>
        <p:nvSpPr>
          <p:cNvPr id="6" name="Rectangle: Rounded Corners 5">
            <a:extLst>
              <a:ext uri="{FF2B5EF4-FFF2-40B4-BE49-F238E27FC236}">
                <a16:creationId xmlns:a16="http://schemas.microsoft.com/office/drawing/2014/main" id="{017A2D89-459E-6D52-0F47-AFE67DDAF274}"/>
              </a:ext>
            </a:extLst>
          </p:cNvPr>
          <p:cNvSpPr/>
          <p:nvPr/>
        </p:nvSpPr>
        <p:spPr>
          <a:xfrm>
            <a:off x="5967633" y="3413175"/>
            <a:ext cx="789549" cy="591427"/>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29169E3-70A3-0163-E3DA-225354FC00AE}"/>
              </a:ext>
            </a:extLst>
          </p:cNvPr>
          <p:cNvSpPr/>
          <p:nvPr/>
        </p:nvSpPr>
        <p:spPr>
          <a:xfrm>
            <a:off x="2989970" y="3015493"/>
            <a:ext cx="1216269" cy="29510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1453BA4-E6C9-BA2B-125D-785854E8C582}"/>
              </a:ext>
            </a:extLst>
          </p:cNvPr>
          <p:cNvSpPr/>
          <p:nvPr/>
        </p:nvSpPr>
        <p:spPr>
          <a:xfrm>
            <a:off x="2347912" y="3931822"/>
            <a:ext cx="1356580" cy="229553"/>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78F6D9E-70DA-E3DA-2D64-1F33298F858D}"/>
              </a:ext>
            </a:extLst>
          </p:cNvPr>
          <p:cNvSpPr/>
          <p:nvPr/>
        </p:nvSpPr>
        <p:spPr>
          <a:xfrm>
            <a:off x="2568233" y="3664951"/>
            <a:ext cx="1216269" cy="229552"/>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90E4012-853C-6AB4-C1E6-5733922AC56B}"/>
              </a:ext>
            </a:extLst>
          </p:cNvPr>
          <p:cNvSpPr/>
          <p:nvPr/>
        </p:nvSpPr>
        <p:spPr>
          <a:xfrm>
            <a:off x="3051665" y="3401035"/>
            <a:ext cx="948250" cy="219051"/>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8829EAA-0E61-8F34-69AE-FF92780A7FBA}"/>
              </a:ext>
            </a:extLst>
          </p:cNvPr>
          <p:cNvPicPr>
            <a:picLocks noChangeAspect="1"/>
          </p:cNvPicPr>
          <p:nvPr/>
        </p:nvPicPr>
        <p:blipFill>
          <a:blip r:embed="rId3"/>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3294980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Disc Golf versus Ultimate Frisbee</a:t>
            </a:r>
            <a:r>
              <a:rPr lang="en-US" baseline="30000" dirty="0">
                <a:latin typeface="Times New Roman" panose="02020603050405020304" pitchFamily="18" charset="0"/>
                <a:cs typeface="Times New Roman" panose="02020603050405020304" pitchFamily="18" charset="0"/>
              </a:rPr>
              <a:t>11</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2317AAD-1541-22BB-CFE6-9990F09AFBDF}"/>
              </a:ext>
            </a:extLst>
          </p:cNvPr>
          <p:cNvPicPr>
            <a:picLocks noChangeAspect="1"/>
          </p:cNvPicPr>
          <p:nvPr/>
        </p:nvPicPr>
        <p:blipFill>
          <a:blip r:embed="rId2"/>
          <a:stretch>
            <a:fillRect/>
          </a:stretch>
        </p:blipFill>
        <p:spPr>
          <a:xfrm>
            <a:off x="198870" y="1439593"/>
            <a:ext cx="8746259" cy="3587261"/>
          </a:xfrm>
          <a:prstGeom prst="rect">
            <a:avLst/>
          </a:prstGeom>
        </p:spPr>
      </p:pic>
      <p:sp>
        <p:nvSpPr>
          <p:cNvPr id="6" name="Rectangle: Rounded Corners 5">
            <a:extLst>
              <a:ext uri="{FF2B5EF4-FFF2-40B4-BE49-F238E27FC236}">
                <a16:creationId xmlns:a16="http://schemas.microsoft.com/office/drawing/2014/main" id="{465CC4BC-21A4-FFC3-4C62-D3D5067E53CB}"/>
              </a:ext>
            </a:extLst>
          </p:cNvPr>
          <p:cNvSpPr/>
          <p:nvPr/>
        </p:nvSpPr>
        <p:spPr>
          <a:xfrm>
            <a:off x="198869" y="2378905"/>
            <a:ext cx="2685007" cy="664405"/>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6983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Disc Golf versus Ultimate Frisbee</a:t>
            </a:r>
            <a:r>
              <a:rPr lang="en-US" baseline="30000" dirty="0">
                <a:latin typeface="Times New Roman" panose="02020603050405020304" pitchFamily="18" charset="0"/>
                <a:cs typeface="Times New Roman" panose="02020603050405020304" pitchFamily="18" charset="0"/>
              </a:rPr>
              <a:t>11</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07EEF5A-040D-58B4-BADC-66B5F3FFBD08}"/>
              </a:ext>
            </a:extLst>
          </p:cNvPr>
          <p:cNvPicPr>
            <a:picLocks noChangeAspect="1"/>
          </p:cNvPicPr>
          <p:nvPr/>
        </p:nvPicPr>
        <p:blipFill>
          <a:blip r:embed="rId2"/>
          <a:stretch>
            <a:fillRect/>
          </a:stretch>
        </p:blipFill>
        <p:spPr>
          <a:xfrm>
            <a:off x="80962" y="1338337"/>
            <a:ext cx="8982075" cy="3676650"/>
          </a:xfrm>
          <a:prstGeom prst="rect">
            <a:avLst/>
          </a:prstGeom>
        </p:spPr>
      </p:pic>
      <p:sp>
        <p:nvSpPr>
          <p:cNvPr id="10" name="Rectangle: Rounded Corners 9">
            <a:extLst>
              <a:ext uri="{FF2B5EF4-FFF2-40B4-BE49-F238E27FC236}">
                <a16:creationId xmlns:a16="http://schemas.microsoft.com/office/drawing/2014/main" id="{6D2D1FB8-0EB2-C990-3FCD-B578C96B7543}"/>
              </a:ext>
            </a:extLst>
          </p:cNvPr>
          <p:cNvSpPr/>
          <p:nvPr/>
        </p:nvSpPr>
        <p:spPr>
          <a:xfrm>
            <a:off x="80962" y="3315604"/>
            <a:ext cx="2465290" cy="721824"/>
          </a:xfrm>
          <a:prstGeom prst="round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376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Disclosure Information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lnSpc>
                <a:spcPct val="110000"/>
              </a:lnSpc>
            </a:pPr>
            <a:r>
              <a:rPr lang="en-US" dirty="0">
                <a:latin typeface="Times New Roman" panose="02020603050405020304" pitchFamily="18" charset="0"/>
                <a:cs typeface="Times New Roman" panose="02020603050405020304" pitchFamily="18" charset="0"/>
              </a:rPr>
              <a:t>The Planners involved in this activity have no relevant financial relationships to disclose.</a:t>
            </a:r>
          </a:p>
          <a:p>
            <a:pPr>
              <a:lnSpc>
                <a:spcPct val="110000"/>
              </a:lnSpc>
            </a:pPr>
            <a:r>
              <a:rPr lang="en-US" dirty="0">
                <a:latin typeface="Times New Roman" panose="02020603050405020304" pitchFamily="18" charset="0"/>
                <a:cs typeface="Times New Roman" panose="02020603050405020304" pitchFamily="18" charset="0"/>
              </a:rPr>
              <a:t>The Faculty/Presenters involved in this activity have no relevant financial relationships to disclose.</a:t>
            </a:r>
          </a:p>
        </p:txBody>
      </p:sp>
    </p:spTree>
    <p:extLst>
      <p:ext uri="{BB962C8B-B14F-4D97-AF65-F5344CB8AC3E}">
        <p14:creationId xmlns:p14="http://schemas.microsoft.com/office/powerpoint/2010/main" val="4152239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B10AA7-E9A1-43D3-5298-23F1727163D2}"/>
              </a:ext>
            </a:extLst>
          </p:cNvPr>
          <p:cNvPicPr>
            <a:picLocks noChangeAspect="1"/>
          </p:cNvPicPr>
          <p:nvPr/>
        </p:nvPicPr>
        <p:blipFill>
          <a:blip r:embed="rId2"/>
          <a:stretch>
            <a:fillRect/>
          </a:stretch>
        </p:blipFill>
        <p:spPr>
          <a:xfrm>
            <a:off x="7254240" y="4185556"/>
            <a:ext cx="1889760" cy="957943"/>
          </a:xfrm>
          <a:prstGeom prst="rect">
            <a:avLst/>
          </a:prstGeom>
        </p:spPr>
      </p:pic>
      <p:sp>
        <p:nvSpPr>
          <p:cNvPr id="2" name="Title 1">
            <a:extLst>
              <a:ext uri="{FF2B5EF4-FFF2-40B4-BE49-F238E27FC236}">
                <a16:creationId xmlns:a16="http://schemas.microsoft.com/office/drawing/2014/main" id="{7CEC13E3-1306-5860-1D71-28C27F0846C1}"/>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Injury Summary</a:t>
            </a:r>
            <a:r>
              <a:rPr lang="en-US" baseline="30000" dirty="0">
                <a:latin typeface="Times New Roman" panose="02020603050405020304" pitchFamily="18" charset="0"/>
                <a:cs typeface="Times New Roman" panose="02020603050405020304" pitchFamily="18" charset="0"/>
              </a:rPr>
              <a:t>10-11</a:t>
            </a:r>
            <a:endParaRPr lang="en-US" dirty="0">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D5F18755-56CC-125A-8C8C-FDD48758F41C}"/>
              </a:ext>
            </a:extLst>
          </p:cNvPr>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Disc Golf</a:t>
            </a:r>
          </a:p>
        </p:txBody>
      </p:sp>
      <p:sp>
        <p:nvSpPr>
          <p:cNvPr id="5" name="Content Placeholder 4">
            <a:extLst>
              <a:ext uri="{FF2B5EF4-FFF2-40B4-BE49-F238E27FC236}">
                <a16:creationId xmlns:a16="http://schemas.microsoft.com/office/drawing/2014/main" id="{D697D309-E72D-4402-DE67-F55B0A1B75FC}"/>
              </a:ext>
            </a:extLst>
          </p:cNvPr>
          <p:cNvSpPr>
            <a:spLocks noGrp="1"/>
          </p:cNvSpPr>
          <p:nvPr>
            <p:ph sz="half" idx="2"/>
          </p:nvPr>
        </p:nvSpPr>
        <p:spPr/>
        <p:txBody>
          <a:bodyPr>
            <a:normAutofit fontScale="92500"/>
          </a:bodyPr>
          <a:lstStyle/>
          <a:p>
            <a:pPr>
              <a:lnSpc>
                <a:spcPct val="120000"/>
              </a:lnSpc>
            </a:pPr>
            <a:r>
              <a:rPr lang="en-US" dirty="0">
                <a:latin typeface="Times New Roman" panose="02020603050405020304" pitchFamily="18" charset="0"/>
                <a:cs typeface="Times New Roman" panose="02020603050405020304" pitchFamily="18" charset="0"/>
              </a:rPr>
              <a:t>Majority of injuries involve the UE’s followed by back/knees</a:t>
            </a:r>
          </a:p>
          <a:p>
            <a:pPr>
              <a:lnSpc>
                <a:spcPct val="120000"/>
              </a:lnSpc>
            </a:pPr>
            <a:r>
              <a:rPr lang="en-US" dirty="0">
                <a:latin typeface="Times New Roman" panose="02020603050405020304" pitchFamily="18" charset="0"/>
                <a:cs typeface="Times New Roman" panose="02020603050405020304" pitchFamily="18" charset="0"/>
              </a:rPr>
              <a:t>Strains/sprains/tendinitis</a:t>
            </a:r>
          </a:p>
          <a:p>
            <a:pPr>
              <a:lnSpc>
                <a:spcPct val="120000"/>
              </a:lnSpc>
            </a:pPr>
            <a:r>
              <a:rPr lang="en-US" dirty="0">
                <a:latin typeface="Times New Roman" panose="02020603050405020304" pitchFamily="18" charset="0"/>
                <a:cs typeface="Times New Roman" panose="02020603050405020304" pitchFamily="18" charset="0"/>
              </a:rPr>
              <a:t>Mechanism – inefficient biomechanics/potential overuse</a:t>
            </a:r>
          </a:p>
          <a:p>
            <a:pPr>
              <a:lnSpc>
                <a:spcPct val="120000"/>
              </a:lnSpc>
            </a:pPr>
            <a:endParaRPr lang="en-US" dirty="0">
              <a:latin typeface="Times New Roman" panose="02020603050405020304" pitchFamily="18" charset="0"/>
              <a:cs typeface="Times New Roman" panose="02020603050405020304" pitchFamily="18" charset="0"/>
            </a:endParaRPr>
          </a:p>
        </p:txBody>
      </p:sp>
      <p:sp>
        <p:nvSpPr>
          <p:cNvPr id="6" name="Text Placeholder 5">
            <a:extLst>
              <a:ext uri="{FF2B5EF4-FFF2-40B4-BE49-F238E27FC236}">
                <a16:creationId xmlns:a16="http://schemas.microsoft.com/office/drawing/2014/main" id="{7D76CD1B-5918-97A0-C026-7159B7B7E07E}"/>
              </a:ext>
            </a:extLst>
          </p:cNvPr>
          <p:cNvSpPr>
            <a:spLocks noGrp="1"/>
          </p:cNvSpPr>
          <p:nvPr>
            <p:ph type="body" sz="quarter" idx="3"/>
          </p:nvPr>
        </p:nvSpPr>
        <p:spPr/>
        <p:txBody>
          <a:bodyPr/>
          <a:lstStyle/>
          <a:p>
            <a:r>
              <a:rPr lang="en-US" dirty="0">
                <a:latin typeface="Times New Roman" panose="02020603050405020304" pitchFamily="18" charset="0"/>
                <a:cs typeface="Times New Roman" panose="02020603050405020304" pitchFamily="18" charset="0"/>
              </a:rPr>
              <a:t>Ultimate Frisbee</a:t>
            </a:r>
          </a:p>
        </p:txBody>
      </p:sp>
      <p:sp>
        <p:nvSpPr>
          <p:cNvPr id="7" name="Content Placeholder 6">
            <a:extLst>
              <a:ext uri="{FF2B5EF4-FFF2-40B4-BE49-F238E27FC236}">
                <a16:creationId xmlns:a16="http://schemas.microsoft.com/office/drawing/2014/main" id="{E7DBADE0-E869-F852-4DD8-09617B97EAE6}"/>
              </a:ext>
            </a:extLst>
          </p:cNvPr>
          <p:cNvSpPr>
            <a:spLocks noGrp="1"/>
          </p:cNvSpPr>
          <p:nvPr>
            <p:ph sz="quarter" idx="4"/>
          </p:nvPr>
        </p:nvSpPr>
        <p:spPr/>
        <p:txBody>
          <a:bodyPr>
            <a:normAutofit fontScale="92500"/>
          </a:bodyPr>
          <a:lstStyle/>
          <a:p>
            <a:pPr>
              <a:lnSpc>
                <a:spcPct val="110000"/>
              </a:lnSpc>
            </a:pPr>
            <a:r>
              <a:rPr lang="en-US" dirty="0">
                <a:latin typeface="Times New Roman" panose="02020603050405020304" pitchFamily="18" charset="0"/>
                <a:cs typeface="Times New Roman" panose="02020603050405020304" pitchFamily="18" charset="0"/>
              </a:rPr>
              <a:t>Majority of injuries involve the thigh/LE’s</a:t>
            </a:r>
          </a:p>
          <a:p>
            <a:pPr>
              <a:lnSpc>
                <a:spcPct val="110000"/>
              </a:lnSpc>
            </a:pPr>
            <a:r>
              <a:rPr lang="en-US" dirty="0">
                <a:latin typeface="Times New Roman" panose="02020603050405020304" pitchFamily="18" charset="0"/>
                <a:cs typeface="Times New Roman" panose="02020603050405020304" pitchFamily="18" charset="0"/>
              </a:rPr>
              <a:t>Strains/sprains, bruising/hematoma, muscle cramping</a:t>
            </a:r>
          </a:p>
          <a:p>
            <a:pPr>
              <a:lnSpc>
                <a:spcPct val="110000"/>
              </a:lnSpc>
            </a:pPr>
            <a:r>
              <a:rPr lang="en-US" dirty="0">
                <a:latin typeface="Times New Roman" panose="02020603050405020304" pitchFamily="18" charset="0"/>
                <a:cs typeface="Times New Roman" panose="02020603050405020304" pitchFamily="18" charset="0"/>
              </a:rPr>
              <a:t>Contact and non-contact injuries are possible</a:t>
            </a:r>
          </a:p>
          <a:p>
            <a:pPr>
              <a:lnSpc>
                <a:spcPct val="110000"/>
              </a:lnSpc>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1139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Why should you care?</a:t>
            </a:r>
          </a:p>
        </p:txBody>
      </p:sp>
      <p:sp>
        <p:nvSpPr>
          <p:cNvPr id="3" name="Content Placeholder 2">
            <a:extLst>
              <a:ext uri="{FF2B5EF4-FFF2-40B4-BE49-F238E27FC236}">
                <a16:creationId xmlns:a16="http://schemas.microsoft.com/office/drawing/2014/main" id="{178F5102-4245-E2EA-C4DE-70A6C85DC378}"/>
              </a:ext>
            </a:extLst>
          </p:cNvPr>
          <p:cNvSpPr>
            <a:spLocks noGrp="1"/>
          </p:cNvSpPr>
          <p:nvPr>
            <p:ph idx="1"/>
          </p:nvPr>
        </p:nvSpPr>
        <p:spPr/>
        <p:txBody>
          <a:bodyPr>
            <a:normAutofit lnSpcReduction="10000"/>
          </a:bodyPr>
          <a:lstStyle/>
          <a:p>
            <a:pPr>
              <a:lnSpc>
                <a:spcPct val="110000"/>
              </a:lnSpc>
            </a:pPr>
            <a:r>
              <a:rPr lang="en-US" sz="2800" dirty="0">
                <a:latin typeface="Times New Roman" panose="02020603050405020304" pitchFamily="18" charset="0"/>
                <a:cs typeface="Times New Roman" panose="02020603050405020304" pitchFamily="18" charset="0"/>
              </a:rPr>
              <a:t>Disc golf continues to grow each year</a:t>
            </a:r>
          </a:p>
          <a:p>
            <a:pPr lvl="1">
              <a:lnSpc>
                <a:spcPct val="110000"/>
              </a:lnSpc>
            </a:pPr>
            <a:r>
              <a:rPr lang="en-US" sz="2000" dirty="0">
                <a:latin typeface="Times New Roman" panose="02020603050405020304" pitchFamily="18" charset="0"/>
                <a:cs typeface="Times New Roman" panose="02020603050405020304" pitchFamily="18" charset="0"/>
              </a:rPr>
              <a:t>More people playing, higher chance to encounter an injured disc golfer</a:t>
            </a:r>
          </a:p>
          <a:p>
            <a:pPr>
              <a:lnSpc>
                <a:spcPct val="110000"/>
              </a:lnSpc>
            </a:pPr>
            <a:r>
              <a:rPr lang="en-US" sz="2800" dirty="0">
                <a:latin typeface="Times New Roman" panose="02020603050405020304" pitchFamily="18" charset="0"/>
                <a:cs typeface="Times New Roman" panose="02020603050405020304" pitchFamily="18" charset="0"/>
              </a:rPr>
              <a:t>With growth, increased likelihood a patient will end up in your clinic </a:t>
            </a:r>
          </a:p>
          <a:p>
            <a:pPr lvl="1">
              <a:lnSpc>
                <a:spcPct val="110000"/>
              </a:lnSpc>
            </a:pPr>
            <a:r>
              <a:rPr lang="en-US" sz="1800" dirty="0">
                <a:latin typeface="Times New Roman" panose="02020603050405020304" pitchFamily="18" charset="0"/>
                <a:cs typeface="Times New Roman" panose="02020603050405020304" pitchFamily="18" charset="0"/>
              </a:rPr>
              <a:t>Even neuro with possible concussion (although less than 10% chance of sustaining concussion when suffering disc to head contact)</a:t>
            </a:r>
            <a:r>
              <a:rPr lang="en-US" sz="1800" baseline="30000" dirty="0">
                <a:latin typeface="Times New Roman" panose="02020603050405020304" pitchFamily="18" charset="0"/>
                <a:cs typeface="Times New Roman" panose="02020603050405020304" pitchFamily="18" charset="0"/>
              </a:rPr>
              <a:t>12</a:t>
            </a:r>
            <a:endParaRPr lang="en-US" sz="1800" dirty="0">
              <a:latin typeface="Times New Roman" panose="02020603050405020304" pitchFamily="18" charset="0"/>
              <a:cs typeface="Times New Roman" panose="02020603050405020304" pitchFamily="18" charset="0"/>
            </a:endParaRPr>
          </a:p>
          <a:p>
            <a:pPr>
              <a:lnSpc>
                <a:spcPct val="110000"/>
              </a:lnSpc>
            </a:pPr>
            <a:r>
              <a:rPr lang="en-US" sz="2800" dirty="0">
                <a:latin typeface="Times New Roman" panose="02020603050405020304" pitchFamily="18" charset="0"/>
                <a:cs typeface="Times New Roman" panose="02020603050405020304" pitchFamily="18" charset="0"/>
              </a:rPr>
              <a:t>To be better equipped to treat these patients and educate on proper mechanics</a:t>
            </a:r>
          </a:p>
          <a:p>
            <a:pPr>
              <a:lnSpc>
                <a:spcPct val="110000"/>
              </a:lnSpc>
            </a:pPr>
            <a:endParaRPr lang="en-US"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02A1DBA-E381-E3DD-FC16-3ABA65770BD3}"/>
              </a:ext>
            </a:extLst>
          </p:cNvPr>
          <p:cNvPicPr>
            <a:picLocks noChangeAspect="1"/>
          </p:cNvPicPr>
          <p:nvPr/>
        </p:nvPicPr>
        <p:blipFill>
          <a:blip r:embed="rId2"/>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444008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What should you look for?</a:t>
            </a:r>
          </a:p>
        </p:txBody>
      </p:sp>
      <p:sp>
        <p:nvSpPr>
          <p:cNvPr id="3" name="Content Placeholder 2">
            <a:extLst>
              <a:ext uri="{FF2B5EF4-FFF2-40B4-BE49-F238E27FC236}">
                <a16:creationId xmlns:a16="http://schemas.microsoft.com/office/drawing/2014/main" id="{178F5102-4245-E2EA-C4DE-70A6C85DC378}"/>
              </a:ext>
            </a:extLst>
          </p:cNvPr>
          <p:cNvSpPr>
            <a:spLocks noGrp="1"/>
          </p:cNvSpPr>
          <p:nvPr>
            <p:ph idx="1"/>
          </p:nvPr>
        </p:nvSpPr>
        <p:spPr/>
        <p:txBody>
          <a:bodyPr>
            <a:normAutofit fontScale="70000" lnSpcReduction="20000"/>
          </a:bodyPr>
          <a:lstStyle/>
          <a:p>
            <a:pPr>
              <a:lnSpc>
                <a:spcPct val="130000"/>
              </a:lnSpc>
            </a:pPr>
            <a:r>
              <a:rPr lang="en-US" dirty="0">
                <a:latin typeface="Times New Roman" panose="02020603050405020304" pitchFamily="18" charset="0"/>
                <a:cs typeface="Times New Roman" panose="02020603050405020304" pitchFamily="18" charset="0"/>
              </a:rPr>
              <a:t>Mobility/</a:t>
            </a:r>
            <a:r>
              <a:rPr lang="en-US" dirty="0" err="1">
                <a:latin typeface="Times New Roman" panose="02020603050405020304" pitchFamily="18" charset="0"/>
                <a:cs typeface="Times New Roman" panose="02020603050405020304" pitchFamily="18" charset="0"/>
              </a:rPr>
              <a:t>PNF</a:t>
            </a:r>
            <a:r>
              <a:rPr lang="en-US" dirty="0">
                <a:latin typeface="Times New Roman" panose="02020603050405020304" pitchFamily="18" charset="0"/>
                <a:cs typeface="Times New Roman" panose="02020603050405020304" pitchFamily="18" charset="0"/>
              </a:rPr>
              <a:t> patterns </a:t>
            </a:r>
          </a:p>
          <a:p>
            <a:pPr lvl="1">
              <a:lnSpc>
                <a:spcPct val="130000"/>
              </a:lnSpc>
            </a:pPr>
            <a:r>
              <a:rPr lang="en-US" u="sng" dirty="0">
                <a:latin typeface="Times New Roman" panose="02020603050405020304" pitchFamily="18" charset="0"/>
                <a:cs typeface="Times New Roman" panose="02020603050405020304" pitchFamily="18" charset="0"/>
              </a:rPr>
              <a:t>transverse</a:t>
            </a:r>
            <a:r>
              <a:rPr lang="en-US" dirty="0">
                <a:latin typeface="Times New Roman" panose="02020603050405020304" pitchFamily="18" charset="0"/>
                <a:cs typeface="Times New Roman" panose="02020603050405020304" pitchFamily="18" charset="0"/>
              </a:rPr>
              <a:t>/sagittal/frontal planes</a:t>
            </a:r>
          </a:p>
          <a:p>
            <a:pPr>
              <a:lnSpc>
                <a:spcPct val="130000"/>
              </a:lnSpc>
            </a:pPr>
            <a:r>
              <a:rPr lang="en-US" dirty="0">
                <a:latin typeface="Times New Roman" panose="02020603050405020304" pitchFamily="18" charset="0"/>
                <a:cs typeface="Times New Roman" panose="02020603050405020304" pitchFamily="18" charset="0"/>
              </a:rPr>
              <a:t>Neuro-dynamics (</a:t>
            </a:r>
            <a:r>
              <a:rPr lang="en-US" dirty="0" err="1">
                <a:latin typeface="Times New Roman" panose="02020603050405020304" pitchFamily="18" charset="0"/>
                <a:cs typeface="Times New Roman" panose="02020603050405020304" pitchFamily="18" charset="0"/>
              </a:rPr>
              <a:t>UQS</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LQS</a:t>
            </a:r>
            <a:r>
              <a:rPr lang="en-US" dirty="0">
                <a:latin typeface="Times New Roman" panose="02020603050405020304" pitchFamily="18" charset="0"/>
                <a:cs typeface="Times New Roman" panose="02020603050405020304" pitchFamily="18" charset="0"/>
              </a:rPr>
              <a:t>)</a:t>
            </a:r>
          </a:p>
          <a:p>
            <a:pPr>
              <a:lnSpc>
                <a:spcPct val="130000"/>
              </a:lnSpc>
            </a:pPr>
            <a:r>
              <a:rPr lang="en-US" dirty="0">
                <a:latin typeface="Times New Roman" panose="02020603050405020304" pitchFamily="18" charset="0"/>
                <a:cs typeface="Times New Roman" panose="02020603050405020304" pitchFamily="18" charset="0"/>
              </a:rPr>
              <a:t>Motor control/Strength/Power </a:t>
            </a:r>
          </a:p>
          <a:p>
            <a:pPr lvl="1">
              <a:lnSpc>
                <a:spcPct val="130000"/>
              </a:lnSpc>
            </a:pPr>
            <a:r>
              <a:rPr lang="en-US" dirty="0">
                <a:latin typeface="Times New Roman" panose="02020603050405020304" pitchFamily="18" charset="0"/>
                <a:cs typeface="Times New Roman" panose="02020603050405020304" pitchFamily="18" charset="0"/>
              </a:rPr>
              <a:t>all planes mentioned prior, especially transverse</a:t>
            </a:r>
          </a:p>
          <a:p>
            <a:pPr>
              <a:lnSpc>
                <a:spcPct val="130000"/>
              </a:lnSpc>
            </a:pPr>
            <a:r>
              <a:rPr lang="en-US" dirty="0">
                <a:latin typeface="Times New Roman" panose="02020603050405020304" pitchFamily="18" charset="0"/>
                <a:cs typeface="Times New Roman" panose="02020603050405020304" pitchFamily="18" charset="0"/>
              </a:rPr>
              <a:t>Mechanics/movement task analysis</a:t>
            </a:r>
          </a:p>
          <a:p>
            <a:pPr lvl="1">
              <a:lnSpc>
                <a:spcPct val="130000"/>
              </a:lnSpc>
            </a:pPr>
            <a:r>
              <a:rPr lang="en-US" dirty="0">
                <a:latin typeface="Times New Roman" panose="02020603050405020304" pitchFamily="18" charset="0"/>
                <a:cs typeface="Times New Roman" panose="02020603050405020304" pitchFamily="18" charset="0"/>
              </a:rPr>
              <a:t>Arguable most important - is patient utilizing “whip” ?</a:t>
            </a:r>
          </a:p>
          <a:p>
            <a:pPr>
              <a:lnSpc>
                <a:spcPct val="130000"/>
              </a:lnSpc>
            </a:pPr>
            <a:r>
              <a:rPr lang="en-US" dirty="0">
                <a:latin typeface="Times New Roman" panose="02020603050405020304" pitchFamily="18" charset="0"/>
                <a:cs typeface="Times New Roman" panose="02020603050405020304" pitchFamily="18" charset="0"/>
              </a:rPr>
              <a:t>Dynamic balance </a:t>
            </a:r>
          </a:p>
        </p:txBody>
      </p:sp>
      <p:pic>
        <p:nvPicPr>
          <p:cNvPr id="4" name="Picture 3">
            <a:extLst>
              <a:ext uri="{FF2B5EF4-FFF2-40B4-BE49-F238E27FC236}">
                <a16:creationId xmlns:a16="http://schemas.microsoft.com/office/drawing/2014/main" id="{47E944F3-0FF8-E622-0CDA-5B314E0DE2BC}"/>
              </a:ext>
            </a:extLst>
          </p:cNvPr>
          <p:cNvPicPr>
            <a:picLocks noChangeAspect="1"/>
          </p:cNvPicPr>
          <p:nvPr/>
        </p:nvPicPr>
        <p:blipFill>
          <a:blip r:embed="rId2"/>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4119068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a:xfrm>
            <a:off x="457200" y="206375"/>
            <a:ext cx="8229600" cy="857250"/>
          </a:xfrm>
        </p:spPr>
        <p:txBody>
          <a:bodyPr anchor="ctr">
            <a:normAutofit/>
          </a:bodyPr>
          <a:lstStyle/>
          <a:p>
            <a:r>
              <a:rPr lang="en-US" sz="4100" dirty="0">
                <a:latin typeface="Times New Roman" panose="02020603050405020304" pitchFamily="18" charset="0"/>
                <a:cs typeface="Times New Roman" panose="02020603050405020304" pitchFamily="18" charset="0"/>
              </a:rPr>
              <a:t>Preliminary Injury Prevention Screen</a:t>
            </a:r>
          </a:p>
        </p:txBody>
      </p:sp>
      <p:sp>
        <p:nvSpPr>
          <p:cNvPr id="12" name="Content Placeholder 2">
            <a:extLst>
              <a:ext uri="{FF2B5EF4-FFF2-40B4-BE49-F238E27FC236}">
                <a16:creationId xmlns:a16="http://schemas.microsoft.com/office/drawing/2014/main" id="{832A119A-9C8B-350F-87B2-CC19DB673831}"/>
              </a:ext>
            </a:extLst>
          </p:cNvPr>
          <p:cNvSpPr>
            <a:spLocks noGrp="1"/>
          </p:cNvSpPr>
          <p:nvPr>
            <p:ph sz="half" idx="1"/>
          </p:nvPr>
        </p:nvSpPr>
        <p:spPr>
          <a:xfrm>
            <a:off x="457200" y="1101611"/>
            <a:ext cx="4113609" cy="987879"/>
          </a:xfrm>
        </p:spPr>
        <p:txBody>
          <a:bodyPr>
            <a:normAutofit lnSpcReduction="10000"/>
          </a:bodyPr>
          <a:lstStyle/>
          <a:p>
            <a:pPr>
              <a:lnSpc>
                <a:spcPct val="110000"/>
              </a:lnSpc>
            </a:pPr>
            <a:r>
              <a:rPr lang="en-US" dirty="0">
                <a:latin typeface="Times New Roman" panose="02020603050405020304" pitchFamily="18" charset="0"/>
                <a:cs typeface="Times New Roman" panose="02020603050405020304" pitchFamily="18" charset="0"/>
              </a:rPr>
              <a:t>Don’t forget about task analysis/biomechanics</a:t>
            </a:r>
          </a:p>
        </p:txBody>
      </p:sp>
      <p:pic>
        <p:nvPicPr>
          <p:cNvPr id="5" name="Picture 4">
            <a:extLst>
              <a:ext uri="{FF2B5EF4-FFF2-40B4-BE49-F238E27FC236}">
                <a16:creationId xmlns:a16="http://schemas.microsoft.com/office/drawing/2014/main" id="{BFA60C20-9761-5B49-7867-5AAC04E645E0}"/>
              </a:ext>
            </a:extLst>
          </p:cNvPr>
          <p:cNvPicPr>
            <a:picLocks noChangeAspect="1"/>
          </p:cNvPicPr>
          <p:nvPr/>
        </p:nvPicPr>
        <p:blipFill rotWithShape="1">
          <a:blip r:embed="rId2"/>
          <a:srcRect b="47947"/>
          <a:stretch/>
        </p:blipFill>
        <p:spPr>
          <a:xfrm>
            <a:off x="457199" y="2147208"/>
            <a:ext cx="4113609" cy="2789917"/>
          </a:xfrm>
          <a:prstGeom prst="rect">
            <a:avLst/>
          </a:prstGeom>
          <a:noFill/>
        </p:spPr>
      </p:pic>
      <p:pic>
        <p:nvPicPr>
          <p:cNvPr id="8" name="Picture 7">
            <a:extLst>
              <a:ext uri="{FF2B5EF4-FFF2-40B4-BE49-F238E27FC236}">
                <a16:creationId xmlns:a16="http://schemas.microsoft.com/office/drawing/2014/main" id="{F464A5D1-BFD3-DE5F-0CE2-362343926EB7}"/>
              </a:ext>
            </a:extLst>
          </p:cNvPr>
          <p:cNvPicPr>
            <a:picLocks noChangeAspect="1"/>
          </p:cNvPicPr>
          <p:nvPr/>
        </p:nvPicPr>
        <p:blipFill rotWithShape="1">
          <a:blip r:embed="rId2"/>
          <a:srcRect l="4446" t="52188" r="7199"/>
          <a:stretch/>
        </p:blipFill>
        <p:spPr>
          <a:xfrm>
            <a:off x="4658754" y="1176792"/>
            <a:ext cx="4028045" cy="2840038"/>
          </a:xfrm>
          <a:prstGeom prst="rect">
            <a:avLst/>
          </a:prstGeom>
          <a:noFill/>
        </p:spPr>
      </p:pic>
      <p:pic>
        <p:nvPicPr>
          <p:cNvPr id="3" name="Picture 2">
            <a:extLst>
              <a:ext uri="{FF2B5EF4-FFF2-40B4-BE49-F238E27FC236}">
                <a16:creationId xmlns:a16="http://schemas.microsoft.com/office/drawing/2014/main" id="{08A853A7-00FD-D181-817C-D45ED76FE6F1}"/>
              </a:ext>
            </a:extLst>
          </p:cNvPr>
          <p:cNvPicPr>
            <a:picLocks noChangeAspect="1"/>
          </p:cNvPicPr>
          <p:nvPr/>
        </p:nvPicPr>
        <p:blipFill>
          <a:blip r:embed="rId3"/>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1166497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References</a:t>
            </a:r>
          </a:p>
        </p:txBody>
      </p:sp>
      <p:sp>
        <p:nvSpPr>
          <p:cNvPr id="3" name="Content Placeholder 2">
            <a:extLst>
              <a:ext uri="{FF2B5EF4-FFF2-40B4-BE49-F238E27FC236}">
                <a16:creationId xmlns:a16="http://schemas.microsoft.com/office/drawing/2014/main" id="{178F5102-4245-E2EA-C4DE-70A6C85DC378}"/>
              </a:ext>
            </a:extLst>
          </p:cNvPr>
          <p:cNvSpPr>
            <a:spLocks noGrp="1"/>
          </p:cNvSpPr>
          <p:nvPr>
            <p:ph idx="1"/>
          </p:nvPr>
        </p:nvSpPr>
        <p:spPr>
          <a:xfrm>
            <a:off x="457200" y="1063626"/>
            <a:ext cx="8229600" cy="4079874"/>
          </a:xfrm>
        </p:spPr>
        <p:txBody>
          <a:bodyPr>
            <a:noAutofit/>
          </a:bodyPr>
          <a:lstStyle/>
          <a:p>
            <a:pPr marL="228600" indent="-228600">
              <a:spcBef>
                <a:spcPts val="0"/>
              </a:spcBef>
              <a:buAutoNum type="arabicPeriod"/>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Professional Disc Golf Association. What is Disc Golf? A Complete Beginners’ Guide. https://www.pdga.com/news/what-disc-golf-guide-parents-kids. Accessed January 21, 2024.</a:t>
            </a:r>
          </a:p>
          <a:p>
            <a:pPr marL="228600" indent="-228600">
              <a:spcBef>
                <a:spcPts val="0"/>
              </a:spcBef>
              <a:buFont typeface="Arial" panose="020B0604020202020204" pitchFamily="34" charset="0"/>
              <a:buAutoNum type="arabicPeriod"/>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Professional Disc Golf Association. Brief History of Disc Golf and the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PDGA</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https://www.pdga.com/history. Accessed January 21, 2024.</a:t>
            </a:r>
          </a:p>
          <a:p>
            <a:pPr marL="228600" indent="-228600">
              <a:spcBef>
                <a:spcPts val="0"/>
              </a:spcBef>
              <a:buFont typeface="Arial" panose="020B0604020202020204" pitchFamily="34" charset="0"/>
              <a:buAutoNum type="arabicPeriod"/>
            </a:pPr>
            <a:r>
              <a:rPr lang="en-US" sz="1000" dirty="0" err="1">
                <a:latin typeface="Times New Roman" panose="02020603050405020304" pitchFamily="18" charset="0"/>
                <a:ea typeface="Calibri" panose="020F0502020204030204" pitchFamily="34" charset="0"/>
                <a:cs typeface="Times New Roman" panose="02020603050405020304" pitchFamily="18" charset="0"/>
              </a:rPr>
              <a:t>UDisc</a:t>
            </a:r>
            <a:r>
              <a:rPr lang="en-US" sz="1000" dirty="0">
                <a:latin typeface="Times New Roman" panose="02020603050405020304" pitchFamily="18" charset="0"/>
                <a:ea typeface="Calibri" panose="020F0502020204030204" pitchFamily="34" charset="0"/>
                <a:cs typeface="Times New Roman" panose="02020603050405020304" pitchFamily="18" charset="0"/>
              </a:rPr>
              <a:t>. Disc Golf Growth Report 2023. https://udisc.com/disc-golf-growth-report/2023. Accessed February 3, 2024. </a:t>
            </a:r>
          </a:p>
          <a:p>
            <a:pPr marL="228600" indent="-228600">
              <a:spcBef>
                <a:spcPts val="0"/>
              </a:spcBef>
              <a:buFont typeface="Arial" panose="020B0604020202020204" pitchFamily="34" charset="0"/>
              <a:buAutoNum type="arabicPeriod"/>
            </a:pPr>
            <a:r>
              <a:rPr lang="en-US" sz="1000" dirty="0" err="1">
                <a:latin typeface="Times New Roman" panose="02020603050405020304" pitchFamily="18" charset="0"/>
                <a:ea typeface="Calibri" panose="020F0502020204030204" pitchFamily="34" charset="0"/>
                <a:cs typeface="Times New Roman" panose="02020603050405020304" pitchFamily="18" charset="0"/>
              </a:rPr>
              <a:t>UDisc</a:t>
            </a:r>
            <a:r>
              <a:rPr lang="en-US" sz="1000" dirty="0">
                <a:latin typeface="Times New Roman" panose="02020603050405020304" pitchFamily="18" charset="0"/>
                <a:ea typeface="Calibri" panose="020F0502020204030204" pitchFamily="34" charset="0"/>
                <a:cs typeface="Times New Roman" panose="02020603050405020304" pitchFamily="18" charset="0"/>
              </a:rPr>
              <a:t>. Disc Golf Growth Report 2024. https://udisc.com/disc-golf-growth-report/2024. Accessed February 21, 2024.</a:t>
            </a:r>
          </a:p>
          <a:p>
            <a:pPr marL="228600" indent="-228600">
              <a:spcBef>
                <a:spcPts val="0"/>
              </a:spcBef>
              <a:buFont typeface="Arial" panose="020B0604020202020204" pitchFamily="34" charset="0"/>
              <a:buAutoNum type="arabicPeriod"/>
            </a:pPr>
            <a:r>
              <a:rPr lang="en-US" sz="1000" b="0" i="0" dirty="0">
                <a:effectLst/>
                <a:latin typeface="Times New Roman" panose="02020603050405020304" pitchFamily="18" charset="0"/>
                <a:cs typeface="Times New Roman" panose="02020603050405020304" pitchFamily="18" charset="0"/>
              </a:rPr>
              <a:t>Nelson JT, Jones RE, </a:t>
            </a:r>
            <a:r>
              <a:rPr lang="en-US" sz="1000" b="0" i="0" dirty="0" err="1">
                <a:effectLst/>
                <a:latin typeface="Times New Roman" panose="02020603050405020304" pitchFamily="18" charset="0"/>
                <a:cs typeface="Times New Roman" panose="02020603050405020304" pitchFamily="18" charset="0"/>
              </a:rPr>
              <a:t>Runstrom</a:t>
            </a:r>
            <a:r>
              <a:rPr lang="en-US" sz="1000" b="0" i="0" dirty="0">
                <a:effectLst/>
                <a:latin typeface="Times New Roman" panose="02020603050405020304" pitchFamily="18" charset="0"/>
                <a:cs typeface="Times New Roman" panose="02020603050405020304" pitchFamily="18" charset="0"/>
              </a:rPr>
              <a:t> M, Hardy J. Disc Golf, a Growing Sport: Description and Epidemiology of Injuries. </a:t>
            </a:r>
            <a:r>
              <a:rPr lang="en-US" sz="1000" b="0" i="1" dirty="0" err="1">
                <a:effectLst/>
                <a:latin typeface="Times New Roman" panose="02020603050405020304" pitchFamily="18" charset="0"/>
                <a:cs typeface="Times New Roman" panose="02020603050405020304" pitchFamily="18" charset="0"/>
              </a:rPr>
              <a:t>Orthop</a:t>
            </a:r>
            <a:r>
              <a:rPr lang="en-US" sz="1000" b="0" i="1" dirty="0">
                <a:effectLst/>
                <a:latin typeface="Times New Roman" panose="02020603050405020304" pitchFamily="18" charset="0"/>
                <a:cs typeface="Times New Roman" panose="02020603050405020304" pitchFamily="18" charset="0"/>
              </a:rPr>
              <a:t> J Sports Med</a:t>
            </a:r>
            <a:r>
              <a:rPr lang="en-US" sz="1000" b="0" i="0" dirty="0">
                <a:effectLst/>
                <a:latin typeface="Times New Roman" panose="02020603050405020304" pitchFamily="18" charset="0"/>
                <a:cs typeface="Times New Roman" panose="02020603050405020304" pitchFamily="18" charset="0"/>
              </a:rPr>
              <a:t>. 2015;3(6):2325967115589076. Published 2015 Jun 25. doi:10.1177/2325967115589076</a:t>
            </a:r>
          </a:p>
          <a:p>
            <a:pPr marL="228600" indent="-228600">
              <a:spcBef>
                <a:spcPts val="0"/>
              </a:spcBef>
              <a:buFont typeface="Arial" panose="020B0604020202020204" pitchFamily="34" charset="0"/>
              <a:buAutoNum type="arabicPeriod"/>
            </a:pPr>
            <a:r>
              <a:rPr lang="en-US" sz="1000" b="0" i="0" dirty="0" err="1">
                <a:effectLst/>
                <a:latin typeface="Times New Roman" panose="02020603050405020304" pitchFamily="18" charset="0"/>
                <a:cs typeface="Times New Roman" panose="02020603050405020304" pitchFamily="18" charset="0"/>
              </a:rPr>
              <a:t>Rahbek</a:t>
            </a:r>
            <a:r>
              <a:rPr lang="en-US" sz="1000" b="0" i="0" dirty="0">
                <a:effectLst/>
                <a:latin typeface="Times New Roman" panose="02020603050405020304" pitchFamily="18" charset="0"/>
                <a:cs typeface="Times New Roman" panose="02020603050405020304" pitchFamily="18" charset="0"/>
              </a:rPr>
              <a:t> MA, Nielsen RO. INJURIES IN DISC GOLF - A DESCRIPTIVE CROSS-SECTIONAL STUDY. </a:t>
            </a:r>
            <a:r>
              <a:rPr lang="en-US" sz="1000" b="0" i="1" dirty="0">
                <a:effectLst/>
                <a:latin typeface="Times New Roman" panose="02020603050405020304" pitchFamily="18" charset="0"/>
                <a:cs typeface="Times New Roman" panose="02020603050405020304" pitchFamily="18" charset="0"/>
              </a:rPr>
              <a:t>Int J Sports Phys </a:t>
            </a:r>
            <a:r>
              <a:rPr lang="en-US" sz="1000" b="0" i="1" dirty="0" err="1">
                <a:effectLst/>
                <a:latin typeface="Times New Roman" panose="02020603050405020304" pitchFamily="18" charset="0"/>
                <a:cs typeface="Times New Roman" panose="02020603050405020304" pitchFamily="18" charset="0"/>
              </a:rPr>
              <a:t>Ther</a:t>
            </a:r>
            <a:r>
              <a:rPr lang="en-US" sz="1000" b="0" i="0" dirty="0">
                <a:effectLst/>
                <a:latin typeface="Times New Roman" panose="02020603050405020304" pitchFamily="18" charset="0"/>
                <a:cs typeface="Times New Roman" panose="02020603050405020304" pitchFamily="18" charset="0"/>
              </a:rPr>
              <a:t>. 2016;11(1):132-140.</a:t>
            </a:r>
          </a:p>
          <a:p>
            <a:pPr marL="228600" indent="-228600">
              <a:spcBef>
                <a:spcPts val="0"/>
              </a:spcBef>
              <a:buFont typeface="Arial" panose="020B0604020202020204" pitchFamily="34" charset="0"/>
              <a:buAutoNum type="arabicPeriod"/>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Moon HW, Kim JS. Golf-related sports injuries of the musculoskeletal system. </a:t>
            </a:r>
            <a:r>
              <a:rPr lang="en-US" sz="1000" i="1" dirty="0">
                <a:effectLst/>
                <a:latin typeface="Times New Roman" panose="02020603050405020304" pitchFamily="18" charset="0"/>
                <a:ea typeface="Calibri" panose="020F0502020204030204" pitchFamily="34" charset="0"/>
                <a:cs typeface="Times New Roman" panose="02020603050405020304" pitchFamily="18" charset="0"/>
              </a:rPr>
              <a:t>J </a:t>
            </a:r>
            <a:r>
              <a:rPr lang="en-US" sz="1000" i="1" dirty="0" err="1">
                <a:effectLst/>
                <a:latin typeface="Times New Roman" panose="02020603050405020304" pitchFamily="18" charset="0"/>
                <a:ea typeface="Calibri" panose="020F0502020204030204" pitchFamily="34" charset="0"/>
                <a:cs typeface="Times New Roman" panose="02020603050405020304" pitchFamily="18" charset="0"/>
              </a:rPr>
              <a:t>Exerc</a:t>
            </a:r>
            <a:r>
              <a:rPr lang="en-US" sz="1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i="1" dirty="0" err="1">
                <a:effectLst/>
                <a:latin typeface="Times New Roman" panose="02020603050405020304" pitchFamily="18" charset="0"/>
                <a:ea typeface="Calibri" panose="020F0502020204030204" pitchFamily="34" charset="0"/>
                <a:cs typeface="Times New Roman" panose="02020603050405020304" pitchFamily="18" charset="0"/>
              </a:rPr>
              <a:t>Rehabil</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2023;19(2):134-138. Published 2023 Apr 27. doi:10.12965/jer.2346128.064</a:t>
            </a:r>
          </a:p>
          <a:p>
            <a:pPr marL="228600" indent="-228600">
              <a:spcBef>
                <a:spcPts val="0"/>
              </a:spcBef>
              <a:buFont typeface="Arial" panose="020B0604020202020204" pitchFamily="34" charset="0"/>
              <a:buAutoNum type="arabicPeriod"/>
            </a:pPr>
            <a:r>
              <a:rPr lang="en-US" sz="1000" b="0" i="0" dirty="0">
                <a:effectLst/>
                <a:latin typeface="Times New Roman" panose="02020603050405020304" pitchFamily="18" charset="0"/>
                <a:cs typeface="Times New Roman" panose="02020603050405020304" pitchFamily="18" charset="0"/>
              </a:rPr>
              <a:t>Robinson PG, Murray IR, Duckworth AD, et al. Systematic review of musculoskeletal injuries in professional golfers. </a:t>
            </a:r>
            <a:r>
              <a:rPr lang="en-US" sz="1000" b="0" i="1" dirty="0">
                <a:effectLst/>
                <a:latin typeface="Times New Roman" panose="02020603050405020304" pitchFamily="18" charset="0"/>
                <a:cs typeface="Times New Roman" panose="02020603050405020304" pitchFamily="18" charset="0"/>
              </a:rPr>
              <a:t>Br J Sports Med</a:t>
            </a:r>
            <a:r>
              <a:rPr lang="en-US" sz="1000" b="0" i="0" dirty="0">
                <a:effectLst/>
                <a:latin typeface="Times New Roman" panose="02020603050405020304" pitchFamily="18" charset="0"/>
                <a:cs typeface="Times New Roman" panose="02020603050405020304" pitchFamily="18" charset="0"/>
              </a:rPr>
              <a:t>. 2019;53(1):13-18. doi:10.1136/bjsports-2018-099572</a:t>
            </a:r>
          </a:p>
          <a:p>
            <a:pPr marL="228600" indent="-228600">
              <a:spcBef>
                <a:spcPts val="0"/>
              </a:spcBef>
              <a:buFont typeface="Arial" panose="020B0604020202020204" pitchFamily="34" charset="0"/>
              <a:buAutoNum type="arabicPeriod"/>
            </a:pP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Hasley</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IB,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Ostby</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TD,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Fjosne</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CM,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Jelsing</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EJ. Etiology and Prevention of Common Injuries in Golf. </a:t>
            </a:r>
            <a:r>
              <a:rPr lang="en-US" sz="1000" i="1" dirty="0" err="1">
                <a:effectLst/>
                <a:latin typeface="Times New Roman" panose="02020603050405020304" pitchFamily="18" charset="0"/>
                <a:ea typeface="Calibri" panose="020F0502020204030204" pitchFamily="34" charset="0"/>
                <a:cs typeface="Times New Roman" panose="02020603050405020304" pitchFamily="18" charset="0"/>
              </a:rPr>
              <a:t>Curr</a:t>
            </a:r>
            <a:r>
              <a:rPr lang="en-US" sz="1000" i="1" dirty="0">
                <a:effectLst/>
                <a:latin typeface="Times New Roman" panose="02020603050405020304" pitchFamily="18" charset="0"/>
                <a:ea typeface="Calibri" panose="020F0502020204030204" pitchFamily="34" charset="0"/>
                <a:cs typeface="Times New Roman" panose="02020603050405020304" pitchFamily="18" charset="0"/>
              </a:rPr>
              <a:t> Sports Med Rep</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2023;22(6):210-216. Published 2023 Jun 1. doi:10.1249/JSR.0000000000001075</a:t>
            </a:r>
            <a:endParaRPr lang="en-US" sz="1000" b="0" i="0" dirty="0">
              <a:effectLst/>
              <a:latin typeface="Times New Roman" panose="02020603050405020304" pitchFamily="18" charset="0"/>
              <a:cs typeface="Times New Roman" panose="02020603050405020304" pitchFamily="18" charset="0"/>
            </a:endParaRPr>
          </a:p>
          <a:p>
            <a:pPr marL="228600" indent="-228600">
              <a:spcBef>
                <a:spcPts val="0"/>
              </a:spcBef>
              <a:buFont typeface="Arial" panose="020B0604020202020204" pitchFamily="34" charset="0"/>
              <a:buAutoNum type="arabicPeriod"/>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Fajardo Pulido D,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Lystad</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RP. Epidemiology of Injuries in Ultimate (Frisbee): A Systematic Review. </a:t>
            </a:r>
            <a:r>
              <a:rPr lang="en-US" sz="1000" i="1" dirty="0">
                <a:effectLst/>
                <a:latin typeface="Times New Roman" panose="02020603050405020304" pitchFamily="18" charset="0"/>
                <a:ea typeface="Calibri" panose="020F0502020204030204" pitchFamily="34" charset="0"/>
                <a:cs typeface="Times New Roman" panose="02020603050405020304" pitchFamily="18" charset="0"/>
              </a:rPr>
              <a:t>Sports (Basel)</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2020;8(12):168. Published 2020 Dec 21. doi:10.3390/sports8120168</a:t>
            </a: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pPr marL="228600" indent="-228600">
              <a:spcBef>
                <a:spcPts val="0"/>
              </a:spcBef>
              <a:buFont typeface="Arial" panose="020B0604020202020204" pitchFamily="34" charset="0"/>
              <a:buAutoNum type="arabicPeriod"/>
            </a:pP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Hess MC,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Swedler</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DI, Collins CS, Ponce BA,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Brabston</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EW. Descriptive Epidemiology of Injuries in Professional Ultimate Frisbee Athletes. </a:t>
            </a:r>
            <a:r>
              <a:rPr lang="en-US" sz="1000" i="1" dirty="0">
                <a:effectLst/>
                <a:latin typeface="Times New Roman" panose="02020603050405020304" pitchFamily="18" charset="0"/>
                <a:ea typeface="Calibri" panose="020F0502020204030204" pitchFamily="34" charset="0"/>
                <a:cs typeface="Times New Roman" panose="02020603050405020304" pitchFamily="18" charset="0"/>
              </a:rPr>
              <a:t>J </a:t>
            </a:r>
            <a:r>
              <a:rPr lang="en-US" sz="1000" i="1" dirty="0" err="1">
                <a:effectLst/>
                <a:latin typeface="Times New Roman" panose="02020603050405020304" pitchFamily="18" charset="0"/>
                <a:ea typeface="Calibri" panose="020F0502020204030204" pitchFamily="34" charset="0"/>
                <a:cs typeface="Times New Roman" panose="02020603050405020304" pitchFamily="18" charset="0"/>
              </a:rPr>
              <a:t>Athl</a:t>
            </a:r>
            <a:r>
              <a:rPr lang="en-US" sz="1000" i="1" dirty="0">
                <a:effectLst/>
                <a:latin typeface="Times New Roman" panose="02020603050405020304" pitchFamily="18" charset="0"/>
                <a:ea typeface="Calibri" panose="020F0502020204030204" pitchFamily="34" charset="0"/>
                <a:cs typeface="Times New Roman" panose="02020603050405020304" pitchFamily="18" charset="0"/>
              </a:rPr>
              <a:t> Train</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2020;55(2):195-204. doi:10.4085/1062-6050-269-18</a:t>
            </a: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pPr marL="228600" indent="-228600">
              <a:spcBef>
                <a:spcPts val="0"/>
              </a:spcBef>
              <a:buFont typeface="Arial" panose="020B0604020202020204" pitchFamily="34" charset="0"/>
              <a:buAutoNum type="arabicPeriod"/>
            </a:pP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Menickelli</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J, Cooper CA,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Withnall</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C, </a:t>
            </a:r>
            <a:r>
              <a:rPr lang="en-US" sz="1000" dirty="0" err="1">
                <a:effectLst/>
                <a:latin typeface="Times New Roman" panose="02020603050405020304" pitchFamily="18" charset="0"/>
                <a:ea typeface="Calibri" panose="020F0502020204030204" pitchFamily="34" charset="0"/>
                <a:cs typeface="Times New Roman" panose="02020603050405020304" pitchFamily="18" charset="0"/>
              </a:rPr>
              <a:t>Wonnacott</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M. Analysis and comparison of lateral head impacts using various golf discs and a Hybrid III head form. </a:t>
            </a:r>
            <a:r>
              <a:rPr lang="en-US" sz="1000" i="1" dirty="0">
                <a:effectLst/>
                <a:latin typeface="Times New Roman" panose="02020603050405020304" pitchFamily="18" charset="0"/>
                <a:ea typeface="Calibri" panose="020F0502020204030204" pitchFamily="34" charset="0"/>
                <a:cs typeface="Times New Roman" panose="02020603050405020304" pitchFamily="18" charset="0"/>
              </a:rPr>
              <a:t>Sports </a:t>
            </a:r>
            <a:r>
              <a:rPr lang="en-US" sz="1000" i="1" dirty="0" err="1">
                <a:effectLst/>
                <a:latin typeface="Times New Roman" panose="02020603050405020304" pitchFamily="18" charset="0"/>
                <a:ea typeface="Calibri" panose="020F0502020204030204" pitchFamily="34" charset="0"/>
                <a:cs typeface="Times New Roman" panose="02020603050405020304" pitchFamily="18" charset="0"/>
              </a:rPr>
              <a:t>Biomech</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2022;21(3):340-350. doi:10.1080/14763141.2019.1656769</a:t>
            </a:r>
          </a:p>
          <a:p>
            <a:pPr marL="228600" indent="-228600">
              <a:spcBef>
                <a:spcPts val="0"/>
              </a:spcBef>
              <a:buFont typeface="Arial" panose="020B0604020202020204" pitchFamily="34" charset="0"/>
              <a:buAutoNum type="arabicPeriod"/>
            </a:pP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pPr marL="228600" indent="-228600">
              <a:spcBef>
                <a:spcPts val="0"/>
              </a:spcBef>
              <a:buFont typeface="Arial" panose="020B0604020202020204" pitchFamily="34" charset="0"/>
              <a:buAutoNum type="arabicPeriod"/>
            </a:pP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pPr marL="228600" indent="-228600">
              <a:spcBef>
                <a:spcPts val="0"/>
              </a:spcBef>
              <a:buFont typeface="Arial" panose="020B0604020202020204" pitchFamily="34" charset="0"/>
              <a:buAutoNum type="arabicPeriod"/>
            </a:pPr>
            <a:endParaRPr lang="en-US" sz="1000" dirty="0">
              <a:effectLst/>
              <a:latin typeface="Times New Roman" panose="02020603050405020304" pitchFamily="18" charset="0"/>
              <a:ea typeface="Calibri" panose="020F0502020204030204" pitchFamily="34" charset="0"/>
              <a:cs typeface="Times New Roman" panose="02020603050405020304" pitchFamily="18" charset="0"/>
            </a:endParaRPr>
          </a:p>
          <a:p>
            <a:pPr marL="228600" indent="-228600">
              <a:spcBef>
                <a:spcPts val="0"/>
              </a:spcBef>
              <a:buAutoNum type="arabicPeriod"/>
            </a:pPr>
            <a:endParaRPr lang="en-US" sz="1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EA280DB-8CBE-16FD-D0CE-09432CA9A6F9}"/>
              </a:ext>
            </a:extLst>
          </p:cNvPr>
          <p:cNvPicPr>
            <a:picLocks noChangeAspect="1"/>
          </p:cNvPicPr>
          <p:nvPr/>
        </p:nvPicPr>
        <p:blipFill>
          <a:blip r:embed="rId2"/>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23917836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174E-2C7F-4608-A218-F3EEE02915D9}"/>
              </a:ext>
            </a:extLst>
          </p:cNvPr>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Thank you for listening, questions?</a:t>
            </a:r>
          </a:p>
        </p:txBody>
      </p:sp>
      <p:pic>
        <p:nvPicPr>
          <p:cNvPr id="5" name="Picture 4" descr="A person holding up a metal object&#10;&#10;Description automatically generated">
            <a:extLst>
              <a:ext uri="{FF2B5EF4-FFF2-40B4-BE49-F238E27FC236}">
                <a16:creationId xmlns:a16="http://schemas.microsoft.com/office/drawing/2014/main" id="{B6FAA3DF-2126-8013-5E94-947E83F54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72" y="1937840"/>
            <a:ext cx="2097009" cy="2099067"/>
          </a:xfrm>
          <a:prstGeom prst="rect">
            <a:avLst/>
          </a:prstGeom>
        </p:spPr>
      </p:pic>
      <p:pic>
        <p:nvPicPr>
          <p:cNvPr id="7" name="Picture 6" descr="A skull and skeleton in half of a person's body&#10;&#10;Description automatically generated">
            <a:extLst>
              <a:ext uri="{FF2B5EF4-FFF2-40B4-BE49-F238E27FC236}">
                <a16:creationId xmlns:a16="http://schemas.microsoft.com/office/drawing/2014/main" id="{E8C040EE-A795-6CE7-8AC6-6F722B485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7742" y="1937840"/>
            <a:ext cx="1869058" cy="1869058"/>
          </a:xfrm>
          <a:prstGeom prst="rect">
            <a:avLst/>
          </a:prstGeom>
        </p:spPr>
      </p:pic>
      <p:pic>
        <p:nvPicPr>
          <p:cNvPr id="9" name="Picture 8" descr="A person throwing a frisbee&#10;&#10;Description automatically generated">
            <a:extLst>
              <a:ext uri="{FF2B5EF4-FFF2-40B4-BE49-F238E27FC236}">
                <a16:creationId xmlns:a16="http://schemas.microsoft.com/office/drawing/2014/main" id="{DB63D10C-1C95-F507-A178-7221AC231430}"/>
              </a:ext>
            </a:extLst>
          </p:cNvPr>
          <p:cNvPicPr>
            <a:picLocks noChangeAspect="1"/>
          </p:cNvPicPr>
          <p:nvPr/>
        </p:nvPicPr>
        <p:blipFill rotWithShape="1">
          <a:blip r:embed="rId4">
            <a:extLst>
              <a:ext uri="{28A0092B-C50C-407E-A947-70E740481C1C}">
                <a14:useLocalDpi xmlns:a14="http://schemas.microsoft.com/office/drawing/2010/main" val="0"/>
              </a:ext>
            </a:extLst>
          </a:blip>
          <a:srcRect b="14339"/>
          <a:stretch/>
        </p:blipFill>
        <p:spPr>
          <a:xfrm>
            <a:off x="2535944" y="1222571"/>
            <a:ext cx="4120435" cy="3529606"/>
          </a:xfrm>
          <a:prstGeom prst="rect">
            <a:avLst/>
          </a:prstGeom>
        </p:spPr>
      </p:pic>
      <p:pic>
        <p:nvPicPr>
          <p:cNvPr id="3" name="Picture 2">
            <a:extLst>
              <a:ext uri="{FF2B5EF4-FFF2-40B4-BE49-F238E27FC236}">
                <a16:creationId xmlns:a16="http://schemas.microsoft.com/office/drawing/2014/main" id="{09D21117-8B73-1FDC-BF43-3A6D03CE85A5}"/>
              </a:ext>
            </a:extLst>
          </p:cNvPr>
          <p:cNvPicPr>
            <a:picLocks noChangeAspect="1"/>
          </p:cNvPicPr>
          <p:nvPr/>
        </p:nvPicPr>
        <p:blipFill>
          <a:blip r:embed="rId5"/>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837918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7473-2DDA-D9A3-736B-5879F7200F4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420AAF23-2A5A-FCBB-14AD-2A2D0C23F2DE}"/>
              </a:ext>
            </a:extLst>
          </p:cNvPr>
          <p:cNvSpPr>
            <a:spLocks noGrp="1"/>
          </p:cNvSpPr>
          <p:nvPr>
            <p:ph idx="1"/>
          </p:nvPr>
        </p:nvSpPr>
        <p:spPr/>
        <p:txBody>
          <a:bodyPr>
            <a:normAutofit fontScale="70000" lnSpcReduction="20000"/>
          </a:bodyPr>
          <a:lstStyle/>
          <a:p>
            <a:pPr>
              <a:lnSpc>
                <a:spcPct val="130000"/>
              </a:lnSpc>
            </a:pPr>
            <a:r>
              <a:rPr lang="en-US" dirty="0">
                <a:latin typeface="Times New Roman" panose="02020603050405020304" pitchFamily="18" charset="0"/>
                <a:cs typeface="Times New Roman" panose="02020603050405020304" pitchFamily="18" charset="0"/>
              </a:rPr>
              <a:t>Define </a:t>
            </a:r>
            <a:r>
              <a:rPr lang="en-US" u="sng" dirty="0">
                <a:latin typeface="Times New Roman" panose="02020603050405020304" pitchFamily="18" charset="0"/>
                <a:cs typeface="Times New Roman" panose="02020603050405020304" pitchFamily="18" charset="0"/>
              </a:rPr>
              <a:t>disc golf </a:t>
            </a:r>
            <a:r>
              <a:rPr lang="en-US" dirty="0">
                <a:latin typeface="Times New Roman" panose="02020603050405020304" pitchFamily="18" charset="0"/>
                <a:cs typeface="Times New Roman" panose="02020603050405020304" pitchFamily="18" charset="0"/>
              </a:rPr>
              <a:t>and discuss the </a:t>
            </a:r>
            <a:r>
              <a:rPr lang="en-US" u="sng" dirty="0">
                <a:latin typeface="Times New Roman" panose="02020603050405020304" pitchFamily="18" charset="0"/>
                <a:cs typeface="Times New Roman" panose="02020603050405020304" pitchFamily="18" charset="0"/>
              </a:rPr>
              <a:t>history</a:t>
            </a:r>
            <a:r>
              <a:rPr lang="en-US" dirty="0">
                <a:latin typeface="Times New Roman" panose="02020603050405020304" pitchFamily="18" charset="0"/>
                <a:cs typeface="Times New Roman" panose="02020603050405020304" pitchFamily="18" charset="0"/>
              </a:rPr>
              <a:t> and </a:t>
            </a:r>
            <a:r>
              <a:rPr lang="en-US" u="sng" dirty="0">
                <a:latin typeface="Times New Roman" panose="02020603050405020304" pitchFamily="18" charset="0"/>
                <a:cs typeface="Times New Roman" panose="02020603050405020304" pitchFamily="18" charset="0"/>
              </a:rPr>
              <a:t>growth</a:t>
            </a:r>
            <a:r>
              <a:rPr lang="en-US" dirty="0">
                <a:latin typeface="Times New Roman" panose="02020603050405020304" pitchFamily="18" charset="0"/>
                <a:cs typeface="Times New Roman" panose="02020603050405020304" pitchFamily="18" charset="0"/>
              </a:rPr>
              <a:t> of the sport</a:t>
            </a:r>
          </a:p>
          <a:p>
            <a:pPr>
              <a:lnSpc>
                <a:spcPct val="130000"/>
              </a:lnSpc>
            </a:pPr>
            <a:r>
              <a:rPr lang="en-US" dirty="0">
                <a:latin typeface="Times New Roman" panose="02020603050405020304" pitchFamily="18" charset="0"/>
                <a:cs typeface="Times New Roman" panose="02020603050405020304" pitchFamily="18" charset="0"/>
              </a:rPr>
              <a:t>Discuss the </a:t>
            </a:r>
            <a:r>
              <a:rPr lang="en-US" u="sng" dirty="0">
                <a:latin typeface="Times New Roman" panose="02020603050405020304" pitchFamily="18" charset="0"/>
                <a:cs typeface="Times New Roman" panose="02020603050405020304" pitchFamily="18" charset="0"/>
              </a:rPr>
              <a:t>various throwing mechanics</a:t>
            </a:r>
            <a:r>
              <a:rPr lang="en-US" dirty="0">
                <a:latin typeface="Times New Roman" panose="02020603050405020304" pitchFamily="18" charset="0"/>
                <a:cs typeface="Times New Roman" panose="02020603050405020304" pitchFamily="18" charset="0"/>
              </a:rPr>
              <a:t> used in disc golf</a:t>
            </a:r>
          </a:p>
          <a:p>
            <a:pPr>
              <a:lnSpc>
                <a:spcPct val="130000"/>
              </a:lnSpc>
            </a:pPr>
            <a:r>
              <a:rPr lang="en-US" dirty="0">
                <a:latin typeface="Times New Roman" panose="02020603050405020304" pitchFamily="18" charset="0"/>
                <a:cs typeface="Times New Roman" panose="02020603050405020304" pitchFamily="18" charset="0"/>
              </a:rPr>
              <a:t>Discuss various disc golf </a:t>
            </a:r>
            <a:r>
              <a:rPr lang="en-US" u="sng" dirty="0">
                <a:latin typeface="Times New Roman" panose="02020603050405020304" pitchFamily="18" charset="0"/>
                <a:cs typeface="Times New Roman" panose="02020603050405020304" pitchFamily="18" charset="0"/>
              </a:rPr>
              <a:t>injuries</a:t>
            </a:r>
            <a:r>
              <a:rPr lang="en-US" dirty="0">
                <a:latin typeface="Times New Roman" panose="02020603050405020304" pitchFamily="18" charset="0"/>
                <a:cs typeface="Times New Roman" panose="02020603050405020304" pitchFamily="18" charset="0"/>
              </a:rPr>
              <a:t>, their prevalence, and anatomical locations</a:t>
            </a:r>
          </a:p>
          <a:p>
            <a:pPr>
              <a:lnSpc>
                <a:spcPct val="130000"/>
              </a:lnSpc>
            </a:pPr>
            <a:r>
              <a:rPr lang="en-US" u="sng" dirty="0">
                <a:latin typeface="Times New Roman" panose="02020603050405020304" pitchFamily="18" charset="0"/>
                <a:cs typeface="Times New Roman" panose="02020603050405020304" pitchFamily="18" charset="0"/>
              </a:rPr>
              <a:t>Compare and contrast</a:t>
            </a:r>
            <a:r>
              <a:rPr lang="en-US" dirty="0">
                <a:latin typeface="Times New Roman" panose="02020603050405020304" pitchFamily="18" charset="0"/>
                <a:cs typeface="Times New Roman" panose="02020603050405020304" pitchFamily="18" charset="0"/>
              </a:rPr>
              <a:t> disc golf to golf and ultimate frisbee</a:t>
            </a:r>
          </a:p>
          <a:p>
            <a:pPr>
              <a:lnSpc>
                <a:spcPct val="130000"/>
              </a:lnSpc>
            </a:pPr>
            <a:r>
              <a:rPr lang="en-US" dirty="0">
                <a:latin typeface="Times New Roman" panose="02020603050405020304" pitchFamily="18" charset="0"/>
                <a:cs typeface="Times New Roman" panose="02020603050405020304" pitchFamily="18" charset="0"/>
              </a:rPr>
              <a:t>Discuss </a:t>
            </a:r>
            <a:r>
              <a:rPr lang="en-US" u="sng" dirty="0">
                <a:latin typeface="Times New Roman" panose="02020603050405020304" pitchFamily="18" charset="0"/>
                <a:cs typeface="Times New Roman" panose="02020603050405020304" pitchFamily="18" charset="0"/>
              </a:rPr>
              <a:t>clinical components/considerations</a:t>
            </a:r>
            <a:r>
              <a:rPr lang="en-US" dirty="0">
                <a:latin typeface="Times New Roman" panose="02020603050405020304" pitchFamily="18" charset="0"/>
                <a:cs typeface="Times New Roman" panose="02020603050405020304" pitchFamily="18" charset="0"/>
              </a:rPr>
              <a:t> when evaluating and treating disc golfers</a:t>
            </a:r>
          </a:p>
          <a:p>
            <a:pPr>
              <a:lnSpc>
                <a:spcPct val="130000"/>
              </a:lnSpc>
            </a:pPr>
            <a:endParaRPr lang="en-US" dirty="0"/>
          </a:p>
        </p:txBody>
      </p:sp>
      <p:pic>
        <p:nvPicPr>
          <p:cNvPr id="6" name="Picture 5">
            <a:extLst>
              <a:ext uri="{FF2B5EF4-FFF2-40B4-BE49-F238E27FC236}">
                <a16:creationId xmlns:a16="http://schemas.microsoft.com/office/drawing/2014/main" id="{9DD9E3E3-7DA9-0A16-AC7D-19C54239CA59}"/>
              </a:ext>
            </a:extLst>
          </p:cNvPr>
          <p:cNvPicPr>
            <a:picLocks noChangeAspect="1"/>
          </p:cNvPicPr>
          <p:nvPr/>
        </p:nvPicPr>
        <p:blipFill>
          <a:blip r:embed="rId2"/>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907424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My Disc Golf Experience</a:t>
            </a:r>
          </a:p>
        </p:txBody>
      </p:sp>
      <p:sp>
        <p:nvSpPr>
          <p:cNvPr id="3" name="Content Placeholder 2">
            <a:extLst>
              <a:ext uri="{FF2B5EF4-FFF2-40B4-BE49-F238E27FC236}">
                <a16:creationId xmlns:a16="http://schemas.microsoft.com/office/drawing/2014/main" id="{178F5102-4245-E2EA-C4DE-70A6C85DC378}"/>
              </a:ext>
            </a:extLst>
          </p:cNvPr>
          <p:cNvSpPr>
            <a:spLocks noGrp="1"/>
          </p:cNvSpPr>
          <p:nvPr>
            <p:ph idx="1"/>
          </p:nvPr>
        </p:nvSpPr>
        <p:spPr/>
        <p:txBody>
          <a:bodyPr>
            <a:normAutofit fontScale="70000" lnSpcReduction="20000"/>
          </a:bodyPr>
          <a:lstStyle/>
          <a:p>
            <a:pPr>
              <a:lnSpc>
                <a:spcPct val="130000"/>
              </a:lnSpc>
            </a:pPr>
            <a:r>
              <a:rPr lang="en-US" dirty="0">
                <a:latin typeface="Times New Roman" panose="02020603050405020304" pitchFamily="18" charset="0"/>
                <a:cs typeface="Times New Roman" panose="02020603050405020304" pitchFamily="18" charset="0"/>
              </a:rPr>
              <a:t>Playing for 10+ years</a:t>
            </a:r>
          </a:p>
          <a:p>
            <a:pPr>
              <a:lnSpc>
                <a:spcPct val="130000"/>
              </a:lnSpc>
            </a:pPr>
            <a:r>
              <a:rPr lang="en-US" dirty="0">
                <a:latin typeface="Times New Roman" panose="02020603050405020304" pitchFamily="18" charset="0"/>
                <a:cs typeface="Times New Roman" panose="02020603050405020304" pitchFamily="18" charset="0"/>
              </a:rPr>
              <a:t>Involved with various clubs/organizations in the Lehigh Valley</a:t>
            </a:r>
          </a:p>
          <a:p>
            <a:pPr>
              <a:lnSpc>
                <a:spcPct val="130000"/>
              </a:lnSpc>
            </a:pPr>
            <a:r>
              <a:rPr lang="en-US" dirty="0">
                <a:latin typeface="Times New Roman" panose="02020603050405020304" pitchFamily="18" charset="0"/>
                <a:cs typeface="Times New Roman" panose="02020603050405020304" pitchFamily="18" charset="0"/>
              </a:rPr>
              <a:t>Competing in amateur/pro tournaments/leagues since 2020</a:t>
            </a:r>
          </a:p>
          <a:p>
            <a:pPr>
              <a:lnSpc>
                <a:spcPct val="130000"/>
              </a:lnSpc>
            </a:pPr>
            <a:r>
              <a:rPr lang="en-US" dirty="0">
                <a:latin typeface="Times New Roman" panose="02020603050405020304" pitchFamily="18" charset="0"/>
                <a:cs typeface="Times New Roman" panose="02020603050405020304" pitchFamily="18" charset="0"/>
              </a:rPr>
              <a:t>Treated several disc golfers with various injuries</a:t>
            </a:r>
          </a:p>
          <a:p>
            <a:pPr lvl="1">
              <a:lnSpc>
                <a:spcPct val="130000"/>
              </a:lnSpc>
            </a:pPr>
            <a:r>
              <a:rPr lang="en-US" dirty="0">
                <a:latin typeface="Times New Roman" panose="02020603050405020304" pitchFamily="18" charset="0"/>
                <a:cs typeface="Times New Roman" panose="02020603050405020304" pitchFamily="18" charset="0"/>
              </a:rPr>
              <a:t>Shoulder, Ankle, Hip, Low Back</a:t>
            </a:r>
          </a:p>
          <a:p>
            <a:pPr>
              <a:lnSpc>
                <a:spcPct val="130000"/>
              </a:lnSpc>
            </a:pPr>
            <a:r>
              <a:rPr lang="en-US" dirty="0">
                <a:latin typeface="Times New Roman" panose="02020603050405020304" pitchFamily="18" charset="0"/>
                <a:cs typeface="Times New Roman" panose="02020603050405020304" pitchFamily="18" charset="0"/>
              </a:rPr>
              <a:t>Numerous friends and competitors playing through pain/injury</a:t>
            </a:r>
          </a:p>
          <a:p>
            <a:pPr>
              <a:lnSpc>
                <a:spcPct val="130000"/>
              </a:lnSpc>
            </a:pPr>
            <a:r>
              <a:rPr lang="en-US" dirty="0">
                <a:latin typeface="Times New Roman" panose="02020603050405020304" pitchFamily="18" charset="0"/>
                <a:cs typeface="Times New Roman" panose="02020603050405020304" pitchFamily="18" charset="0"/>
              </a:rPr>
              <a:t>Developed preliminary disc golf injury prevention screen with colleague Matthew Johnson PT, </a:t>
            </a:r>
            <a:r>
              <a:rPr lang="en-US" dirty="0" err="1">
                <a:latin typeface="Times New Roman" panose="02020603050405020304" pitchFamily="18" charset="0"/>
                <a:cs typeface="Times New Roman" panose="02020603050405020304" pitchFamily="18" charset="0"/>
              </a:rPr>
              <a:t>DPT</a:t>
            </a:r>
            <a:r>
              <a:rPr lang="en-US" dirty="0">
                <a:latin typeface="Times New Roman" panose="02020603050405020304" pitchFamily="18" charset="0"/>
                <a:cs typeface="Times New Roman" panose="02020603050405020304" pitchFamily="18" charset="0"/>
              </a:rPr>
              <a:t>, OCS, SCS </a:t>
            </a:r>
          </a:p>
        </p:txBody>
      </p:sp>
      <p:pic>
        <p:nvPicPr>
          <p:cNvPr id="4" name="Picture 3">
            <a:extLst>
              <a:ext uri="{FF2B5EF4-FFF2-40B4-BE49-F238E27FC236}">
                <a16:creationId xmlns:a16="http://schemas.microsoft.com/office/drawing/2014/main" id="{35914051-EBD5-3AA5-991C-596A3F16E4F0}"/>
              </a:ext>
            </a:extLst>
          </p:cNvPr>
          <p:cNvPicPr>
            <a:picLocks noChangeAspect="1"/>
          </p:cNvPicPr>
          <p:nvPr/>
        </p:nvPicPr>
        <p:blipFill>
          <a:blip r:embed="rId2"/>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3773175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What is Disc </a:t>
            </a:r>
            <a:r>
              <a:rPr lang="en-US" dirty="0" err="1">
                <a:latin typeface="Times New Roman" panose="02020603050405020304" pitchFamily="18" charset="0"/>
                <a:cs typeface="Times New Roman" panose="02020603050405020304" pitchFamily="18" charset="0"/>
              </a:rPr>
              <a:t>Golf?</a:t>
            </a:r>
            <a:r>
              <a:rPr lang="en-US" baseline="30000" dirty="0" err="1">
                <a:latin typeface="Times New Roman" panose="02020603050405020304" pitchFamily="18" charset="0"/>
                <a:cs typeface="Times New Roman" panose="02020603050405020304" pitchFamily="18" charset="0"/>
              </a:rPr>
              <a:t>1</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78F5102-4245-E2EA-C4DE-70A6C85DC378}"/>
              </a:ext>
            </a:extLst>
          </p:cNvPr>
          <p:cNvSpPr>
            <a:spLocks noGrp="1"/>
          </p:cNvSpPr>
          <p:nvPr>
            <p:ph idx="1"/>
          </p:nvPr>
        </p:nvSpPr>
        <p:spPr>
          <a:xfrm>
            <a:off x="1553100" y="1200151"/>
            <a:ext cx="5954861" cy="3394075"/>
          </a:xfrm>
        </p:spPr>
        <p:txBody>
          <a:bodyPr>
            <a:normAutofit fontScale="77500" lnSpcReduction="20000"/>
          </a:bodyPr>
          <a:lstStyle/>
          <a:p>
            <a:pPr>
              <a:lnSpc>
                <a:spcPct val="130000"/>
              </a:lnSpc>
            </a:pPr>
            <a:r>
              <a:rPr lang="en-US" dirty="0">
                <a:latin typeface="Times New Roman" panose="02020603050405020304" pitchFamily="18" charset="0"/>
                <a:cs typeface="Times New Roman" panose="02020603050405020304" pitchFamily="18" charset="0"/>
              </a:rPr>
              <a:t>Disc golf is played similarly to golf</a:t>
            </a:r>
          </a:p>
          <a:p>
            <a:pPr>
              <a:lnSpc>
                <a:spcPct val="130000"/>
              </a:lnSpc>
            </a:pPr>
            <a:r>
              <a:rPr lang="en-US" dirty="0">
                <a:latin typeface="Times New Roman" panose="02020603050405020304" pitchFamily="18" charset="0"/>
                <a:cs typeface="Times New Roman" panose="02020603050405020304" pitchFamily="18" charset="0"/>
              </a:rPr>
              <a:t>Disc = ball and clubs</a:t>
            </a:r>
          </a:p>
          <a:p>
            <a:pPr lvl="1">
              <a:lnSpc>
                <a:spcPct val="130000"/>
              </a:lnSpc>
            </a:pPr>
            <a:r>
              <a:rPr lang="en-US" sz="2000" dirty="0">
                <a:latin typeface="Times New Roman" panose="02020603050405020304" pitchFamily="18" charset="0"/>
                <a:cs typeface="Times New Roman" panose="02020603050405020304" pitchFamily="18" charset="0"/>
              </a:rPr>
              <a:t>Disc types: drivers, fairways, mid-ranges, putters</a:t>
            </a:r>
          </a:p>
          <a:p>
            <a:pPr>
              <a:lnSpc>
                <a:spcPct val="130000"/>
              </a:lnSpc>
            </a:pPr>
            <a:r>
              <a:rPr lang="en-US" dirty="0">
                <a:latin typeface="Times New Roman" panose="02020603050405020304" pitchFamily="18" charset="0"/>
                <a:cs typeface="Times New Roman" panose="02020603050405020304" pitchFamily="18" charset="0"/>
              </a:rPr>
              <a:t>Basket and chains = golf hole</a:t>
            </a:r>
          </a:p>
          <a:p>
            <a:pPr>
              <a:lnSpc>
                <a:spcPct val="130000"/>
              </a:lnSpc>
            </a:pPr>
            <a:r>
              <a:rPr lang="en-US" dirty="0">
                <a:latin typeface="Times New Roman" panose="02020603050405020304" pitchFamily="18" charset="0"/>
                <a:cs typeface="Times New Roman" panose="02020603050405020304" pitchFamily="18" charset="0"/>
              </a:rPr>
              <a:t>18 holes, front/back 9</a:t>
            </a:r>
          </a:p>
          <a:p>
            <a:pPr>
              <a:lnSpc>
                <a:spcPct val="130000"/>
              </a:lnSpc>
            </a:pPr>
            <a:r>
              <a:rPr lang="en-US" dirty="0">
                <a:latin typeface="Times New Roman" panose="02020603050405020304" pitchFamily="18" charset="0"/>
                <a:cs typeface="Times New Roman" panose="02020603050405020304" pitchFamily="18" charset="0"/>
              </a:rPr>
              <a:t>Fewest number of strokes (throws) wins</a:t>
            </a:r>
          </a:p>
        </p:txBody>
      </p:sp>
      <p:pic>
        <p:nvPicPr>
          <p:cNvPr id="5" name="Picture 4" descr="A green frisbee on a wood surface">
            <a:extLst>
              <a:ext uri="{FF2B5EF4-FFF2-40B4-BE49-F238E27FC236}">
                <a16:creationId xmlns:a16="http://schemas.microsoft.com/office/drawing/2014/main" id="{FCD4A590-0656-2F5A-A7F7-F64534117042}"/>
              </a:ext>
            </a:extLst>
          </p:cNvPr>
          <p:cNvPicPr>
            <a:picLocks noChangeAspect="1"/>
          </p:cNvPicPr>
          <p:nvPr/>
        </p:nvPicPr>
        <p:blipFill rotWithShape="1">
          <a:blip r:embed="rId2">
            <a:extLst>
              <a:ext uri="{28A0092B-C50C-407E-A947-70E740481C1C}">
                <a14:useLocalDpi xmlns:a14="http://schemas.microsoft.com/office/drawing/2010/main" val="0"/>
              </a:ext>
            </a:extLst>
          </a:blip>
          <a:srcRect l="12801" r="19536"/>
          <a:stretch/>
        </p:blipFill>
        <p:spPr>
          <a:xfrm rot="5400000">
            <a:off x="145794" y="66111"/>
            <a:ext cx="1334940" cy="1479671"/>
          </a:xfrm>
          <a:prstGeom prst="rect">
            <a:avLst/>
          </a:prstGeom>
        </p:spPr>
      </p:pic>
      <p:pic>
        <p:nvPicPr>
          <p:cNvPr id="7" name="Picture 6" descr="A green plate on a wood floor">
            <a:extLst>
              <a:ext uri="{FF2B5EF4-FFF2-40B4-BE49-F238E27FC236}">
                <a16:creationId xmlns:a16="http://schemas.microsoft.com/office/drawing/2014/main" id="{2979453F-B22A-6153-9B94-E1F33799A1EA}"/>
              </a:ext>
            </a:extLst>
          </p:cNvPr>
          <p:cNvPicPr>
            <a:picLocks noChangeAspect="1"/>
          </p:cNvPicPr>
          <p:nvPr/>
        </p:nvPicPr>
        <p:blipFill rotWithShape="1">
          <a:blip r:embed="rId3">
            <a:extLst>
              <a:ext uri="{28A0092B-C50C-407E-A947-70E740481C1C}">
                <a14:useLocalDpi xmlns:a14="http://schemas.microsoft.com/office/drawing/2010/main" val="0"/>
              </a:ext>
            </a:extLst>
          </a:blip>
          <a:srcRect l="10542" r="22169"/>
          <a:stretch/>
        </p:blipFill>
        <p:spPr>
          <a:xfrm rot="5400000">
            <a:off x="138538" y="1648657"/>
            <a:ext cx="1349453" cy="1504101"/>
          </a:xfrm>
          <a:prstGeom prst="rect">
            <a:avLst/>
          </a:prstGeom>
        </p:spPr>
      </p:pic>
      <p:pic>
        <p:nvPicPr>
          <p:cNvPr id="9" name="Picture 8" descr="A green frisbee on a wood surface">
            <a:extLst>
              <a:ext uri="{FF2B5EF4-FFF2-40B4-BE49-F238E27FC236}">
                <a16:creationId xmlns:a16="http://schemas.microsoft.com/office/drawing/2014/main" id="{619F2C90-9DC9-DDD4-05BE-A91FC1A021AA}"/>
              </a:ext>
            </a:extLst>
          </p:cNvPr>
          <p:cNvPicPr>
            <a:picLocks noChangeAspect="1"/>
          </p:cNvPicPr>
          <p:nvPr/>
        </p:nvPicPr>
        <p:blipFill rotWithShape="1">
          <a:blip r:embed="rId4">
            <a:extLst>
              <a:ext uri="{28A0092B-C50C-407E-A947-70E740481C1C}">
                <a14:useLocalDpi xmlns:a14="http://schemas.microsoft.com/office/drawing/2010/main" val="0"/>
              </a:ext>
            </a:extLst>
          </a:blip>
          <a:srcRect t="21743" r="12746" b="17828"/>
          <a:stretch/>
        </p:blipFill>
        <p:spPr>
          <a:xfrm rot="5400000">
            <a:off x="-119149" y="3607223"/>
            <a:ext cx="1911863" cy="993057"/>
          </a:xfrm>
          <a:prstGeom prst="rect">
            <a:avLst/>
          </a:prstGeom>
        </p:spPr>
      </p:pic>
      <p:pic>
        <p:nvPicPr>
          <p:cNvPr id="11" name="Picture 10" descr="A group of trees in a forest&#10;&#10;Description automatically generated">
            <a:extLst>
              <a:ext uri="{FF2B5EF4-FFF2-40B4-BE49-F238E27FC236}">
                <a16:creationId xmlns:a16="http://schemas.microsoft.com/office/drawing/2014/main" id="{F2B875DA-85BB-94F6-1EBA-21C8939FD223}"/>
              </a:ext>
            </a:extLst>
          </p:cNvPr>
          <p:cNvPicPr>
            <a:picLocks noChangeAspect="1"/>
          </p:cNvPicPr>
          <p:nvPr/>
        </p:nvPicPr>
        <p:blipFill rotWithShape="1">
          <a:blip r:embed="rId5">
            <a:extLst>
              <a:ext uri="{28A0092B-C50C-407E-A947-70E740481C1C}">
                <a14:useLocalDpi xmlns:a14="http://schemas.microsoft.com/office/drawing/2010/main" val="0"/>
              </a:ext>
            </a:extLst>
          </a:blip>
          <a:srcRect l="34013" t="43795" r="37391" b="38114"/>
          <a:stretch/>
        </p:blipFill>
        <p:spPr>
          <a:xfrm rot="5400000">
            <a:off x="6829707" y="1927820"/>
            <a:ext cx="3030573" cy="1437982"/>
          </a:xfrm>
          <a:prstGeom prst="rect">
            <a:avLst/>
          </a:prstGeom>
        </p:spPr>
      </p:pic>
      <p:pic>
        <p:nvPicPr>
          <p:cNvPr id="4" name="Picture 3">
            <a:extLst>
              <a:ext uri="{FF2B5EF4-FFF2-40B4-BE49-F238E27FC236}">
                <a16:creationId xmlns:a16="http://schemas.microsoft.com/office/drawing/2014/main" id="{BFA8CE07-FF4E-4A47-6D90-7D9A876026EE}"/>
              </a:ext>
            </a:extLst>
          </p:cNvPr>
          <p:cNvPicPr>
            <a:picLocks noChangeAspect="1"/>
          </p:cNvPicPr>
          <p:nvPr/>
        </p:nvPicPr>
        <p:blipFill>
          <a:blip r:embed="rId6"/>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961582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Disc Golf </a:t>
            </a:r>
            <a:r>
              <a:rPr lang="en-US" dirty="0" err="1">
                <a:latin typeface="Times New Roman" panose="02020603050405020304" pitchFamily="18" charset="0"/>
                <a:cs typeface="Times New Roman" panose="02020603050405020304" pitchFamily="18" charset="0"/>
              </a:rPr>
              <a:t>History</a:t>
            </a:r>
            <a:r>
              <a:rPr lang="en-US" baseline="30000" dirty="0" err="1">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78F5102-4245-E2EA-C4DE-70A6C85DC378}"/>
              </a:ext>
            </a:extLst>
          </p:cNvPr>
          <p:cNvSpPr>
            <a:spLocks noGrp="1"/>
          </p:cNvSpPr>
          <p:nvPr>
            <p:ph idx="1"/>
          </p:nvPr>
        </p:nvSpPr>
        <p:spPr>
          <a:xfrm>
            <a:off x="457200" y="1200150"/>
            <a:ext cx="4114800" cy="3394075"/>
          </a:xfrm>
        </p:spPr>
        <p:txBody>
          <a:bodyPr>
            <a:normAutofit/>
          </a:bodyPr>
          <a:lstStyle/>
          <a:p>
            <a:pPr>
              <a:lnSpc>
                <a:spcPct val="130000"/>
              </a:lnSpc>
            </a:pPr>
            <a:r>
              <a:rPr lang="en-US" sz="1600" dirty="0">
                <a:latin typeface="Times New Roman" panose="02020603050405020304" pitchFamily="18" charset="0"/>
                <a:cs typeface="Times New Roman" panose="02020603050405020304" pitchFamily="18" charset="0"/>
              </a:rPr>
              <a:t>Father of Disc Golf (“Steady” Ed Headrick) patented: </a:t>
            </a:r>
          </a:p>
          <a:p>
            <a:pPr lvl="1">
              <a:lnSpc>
                <a:spcPct val="130000"/>
              </a:lnSpc>
            </a:pPr>
            <a:r>
              <a:rPr lang="en-US" sz="1400" dirty="0">
                <a:latin typeface="Times New Roman" panose="02020603050405020304" pitchFamily="18" charset="0"/>
                <a:cs typeface="Times New Roman" panose="02020603050405020304" pitchFamily="18" charset="0"/>
              </a:rPr>
              <a:t>Modern Day Frisbee (1966) </a:t>
            </a:r>
          </a:p>
          <a:p>
            <a:pPr lvl="1">
              <a:lnSpc>
                <a:spcPct val="130000"/>
              </a:lnSpc>
            </a:pPr>
            <a:r>
              <a:rPr lang="en-US" sz="1400" dirty="0">
                <a:latin typeface="Times New Roman" panose="02020603050405020304" pitchFamily="18" charset="0"/>
                <a:cs typeface="Times New Roman" panose="02020603050405020304" pitchFamily="18" charset="0"/>
              </a:rPr>
              <a:t>Disc Golf Pole Hole (1975)</a:t>
            </a:r>
          </a:p>
          <a:p>
            <a:pPr>
              <a:lnSpc>
                <a:spcPct val="130000"/>
              </a:lnSpc>
            </a:pPr>
            <a:r>
              <a:rPr lang="en-US" sz="1600" dirty="0">
                <a:latin typeface="Times New Roman" panose="02020603050405020304" pitchFamily="18" charset="0"/>
                <a:cs typeface="Times New Roman" panose="02020603050405020304" pitchFamily="18" charset="0"/>
              </a:rPr>
              <a:t>“Steady” Ed founded the Professional Disc Golf Association (</a:t>
            </a:r>
            <a:r>
              <a:rPr lang="en-US" sz="1600" dirty="0" err="1">
                <a:latin typeface="Times New Roman" panose="02020603050405020304" pitchFamily="18" charset="0"/>
                <a:cs typeface="Times New Roman" panose="02020603050405020304" pitchFamily="18" charset="0"/>
              </a:rPr>
              <a:t>PDGA</a:t>
            </a:r>
            <a:r>
              <a:rPr lang="en-US" sz="1600" dirty="0">
                <a:latin typeface="Times New Roman" panose="02020603050405020304" pitchFamily="18" charset="0"/>
                <a:cs typeface="Times New Roman" panose="02020603050405020304" pitchFamily="18" charset="0"/>
              </a:rPr>
              <a:t>) in 1976</a:t>
            </a:r>
          </a:p>
          <a:p>
            <a:pPr>
              <a:lnSpc>
                <a:spcPct val="130000"/>
              </a:lnSpc>
            </a:pPr>
            <a:r>
              <a:rPr lang="en-US" sz="1600" dirty="0">
                <a:latin typeface="Times New Roman" panose="02020603050405020304" pitchFamily="18" charset="0"/>
                <a:cs typeface="Times New Roman" panose="02020603050405020304" pitchFamily="18" charset="0"/>
              </a:rPr>
              <a:t>Today, over 277,000 </a:t>
            </a:r>
            <a:r>
              <a:rPr lang="en-US" sz="1600" dirty="0" err="1">
                <a:latin typeface="Times New Roman" panose="02020603050405020304" pitchFamily="18" charset="0"/>
                <a:cs typeface="Times New Roman" panose="02020603050405020304" pitchFamily="18" charset="0"/>
              </a:rPr>
              <a:t>PDGA</a:t>
            </a:r>
            <a:r>
              <a:rPr lang="en-US" sz="1600" dirty="0">
                <a:latin typeface="Times New Roman" panose="02020603050405020304" pitchFamily="18" charset="0"/>
                <a:cs typeface="Times New Roman" panose="02020603050405020304" pitchFamily="18" charset="0"/>
              </a:rPr>
              <a:t> members worldwide (active/non-active) compete in sanctioned tournaments</a:t>
            </a:r>
          </a:p>
          <a:p>
            <a:pPr lvl="1">
              <a:lnSpc>
                <a:spcPct val="130000"/>
              </a:lnSpc>
            </a:pPr>
            <a:r>
              <a:rPr lang="en-US" sz="1400" dirty="0">
                <a:latin typeface="Times New Roman" panose="02020603050405020304" pitchFamily="18" charset="0"/>
                <a:cs typeface="Times New Roman" panose="02020603050405020304" pitchFamily="18" charset="0"/>
              </a:rPr>
              <a:t>My </a:t>
            </a:r>
            <a:r>
              <a:rPr lang="en-US" sz="1400" dirty="0" err="1">
                <a:latin typeface="Times New Roman" panose="02020603050405020304" pitchFamily="18" charset="0"/>
                <a:cs typeface="Times New Roman" panose="02020603050405020304" pitchFamily="18" charset="0"/>
              </a:rPr>
              <a:t>PDGA</a:t>
            </a:r>
            <a:r>
              <a:rPr lang="en-US" sz="1400" dirty="0">
                <a:latin typeface="Times New Roman" panose="02020603050405020304" pitchFamily="18" charset="0"/>
                <a:cs typeface="Times New Roman" panose="02020603050405020304" pitchFamily="18" charset="0"/>
              </a:rPr>
              <a:t> # 144975</a:t>
            </a:r>
          </a:p>
        </p:txBody>
      </p:sp>
      <p:pic>
        <p:nvPicPr>
          <p:cNvPr id="5" name="Picture 4" descr="A group of tags with a logo&#10;&#10;Description automatically generated">
            <a:extLst>
              <a:ext uri="{FF2B5EF4-FFF2-40B4-BE49-F238E27FC236}">
                <a16:creationId xmlns:a16="http://schemas.microsoft.com/office/drawing/2014/main" id="{B9713B12-89FF-54FC-3FBD-0D131E7DE18F}"/>
              </a:ext>
            </a:extLst>
          </p:cNvPr>
          <p:cNvPicPr>
            <a:picLocks noChangeAspect="1"/>
          </p:cNvPicPr>
          <p:nvPr/>
        </p:nvPicPr>
        <p:blipFill rotWithShape="1">
          <a:blip r:embed="rId3">
            <a:extLst>
              <a:ext uri="{28A0092B-C50C-407E-A947-70E740481C1C}">
                <a14:useLocalDpi xmlns:a14="http://schemas.microsoft.com/office/drawing/2010/main" val="0"/>
              </a:ext>
            </a:extLst>
          </a:blip>
          <a:srcRect l="7018" t="4090" r="4873" b="7665"/>
          <a:stretch/>
        </p:blipFill>
        <p:spPr>
          <a:xfrm>
            <a:off x="6912230" y="1599074"/>
            <a:ext cx="2158011" cy="2549509"/>
          </a:xfrm>
          <a:prstGeom prst="rect">
            <a:avLst/>
          </a:prstGeom>
        </p:spPr>
      </p:pic>
      <p:pic>
        <p:nvPicPr>
          <p:cNvPr id="1026" name="Picture 2">
            <a:extLst>
              <a:ext uri="{FF2B5EF4-FFF2-40B4-BE49-F238E27FC236}">
                <a16:creationId xmlns:a16="http://schemas.microsoft.com/office/drawing/2014/main" id="{DC219D44-A60B-BD34-679E-32157E9DC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89136"/>
            <a:ext cx="2275677" cy="22756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8D3EA31-66E6-3D8E-1A8C-68695B5BE11F}"/>
              </a:ext>
            </a:extLst>
          </p:cNvPr>
          <p:cNvSpPr txBox="1"/>
          <p:nvPr/>
        </p:nvSpPr>
        <p:spPr>
          <a:xfrm>
            <a:off x="4885058" y="3364813"/>
            <a:ext cx="1819791" cy="169277"/>
          </a:xfrm>
          <a:prstGeom prst="rect">
            <a:avLst/>
          </a:prstGeom>
          <a:noFill/>
        </p:spPr>
        <p:txBody>
          <a:bodyPr wrap="square" rtlCol="0">
            <a:spAutoFit/>
          </a:bodyPr>
          <a:lstStyle/>
          <a:p>
            <a:pPr algn="ctr"/>
            <a:r>
              <a:rPr lang="en-US" sz="500" dirty="0">
                <a:latin typeface="Times New Roman" panose="02020603050405020304" pitchFamily="18" charset="0"/>
                <a:cs typeface="Times New Roman" panose="02020603050405020304" pitchFamily="18" charset="0"/>
              </a:rPr>
              <a:t>https://www.pdga.com/DGHOF/1993/steady-ed-headrick</a:t>
            </a:r>
          </a:p>
        </p:txBody>
      </p:sp>
      <p:pic>
        <p:nvPicPr>
          <p:cNvPr id="4" name="Picture 3">
            <a:extLst>
              <a:ext uri="{FF2B5EF4-FFF2-40B4-BE49-F238E27FC236}">
                <a16:creationId xmlns:a16="http://schemas.microsoft.com/office/drawing/2014/main" id="{C6078F21-FDAA-02F3-79D9-2861F84204FE}"/>
              </a:ext>
            </a:extLst>
          </p:cNvPr>
          <p:cNvPicPr>
            <a:picLocks noChangeAspect="1"/>
          </p:cNvPicPr>
          <p:nvPr/>
        </p:nvPicPr>
        <p:blipFill>
          <a:blip r:embed="rId5"/>
          <a:stretch>
            <a:fillRect/>
          </a:stretch>
        </p:blipFill>
        <p:spPr>
          <a:xfrm>
            <a:off x="7254240" y="4185556"/>
            <a:ext cx="1889760" cy="957943"/>
          </a:xfrm>
          <a:prstGeom prst="rect">
            <a:avLst/>
          </a:prstGeom>
        </p:spPr>
      </p:pic>
    </p:spTree>
    <p:extLst>
      <p:ext uri="{BB962C8B-B14F-4D97-AF65-F5344CB8AC3E}">
        <p14:creationId xmlns:p14="http://schemas.microsoft.com/office/powerpoint/2010/main" val="566291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E2668-3184-C930-38C1-4A7FBC221F18}"/>
              </a:ext>
            </a:extLst>
          </p:cNvPr>
          <p:cNvSpPr>
            <a:spLocks noGrp="1"/>
          </p:cNvSpPr>
          <p:nvPr>
            <p:ph type="title"/>
          </p:nvPr>
        </p:nvSpPr>
        <p:spPr>
          <a:xfrm>
            <a:off x="457200" y="206375"/>
            <a:ext cx="8229600" cy="857250"/>
          </a:xfrm>
        </p:spPr>
        <p:txBody>
          <a:bodyPr anchor="ctr">
            <a:normAutofit/>
          </a:bodyPr>
          <a:lstStyle/>
          <a:p>
            <a:r>
              <a:rPr lang="en-US" dirty="0">
                <a:latin typeface="Times New Roman" panose="02020603050405020304" pitchFamily="18" charset="0"/>
                <a:cs typeface="Times New Roman" panose="02020603050405020304" pitchFamily="18" charset="0"/>
              </a:rPr>
              <a:t>Disc Golf </a:t>
            </a:r>
            <a:r>
              <a:rPr lang="en-US" dirty="0" err="1">
                <a:latin typeface="Times New Roman" panose="02020603050405020304" pitchFamily="18" charset="0"/>
                <a:cs typeface="Times New Roman" panose="02020603050405020304" pitchFamily="18" charset="0"/>
              </a:rPr>
              <a:t>Growth</a:t>
            </a:r>
            <a:r>
              <a:rPr lang="en-US" baseline="30000" dirty="0" err="1">
                <a:latin typeface="Times New Roman" panose="02020603050405020304" pitchFamily="18" charset="0"/>
                <a:cs typeface="Times New Roman" panose="02020603050405020304" pitchFamily="18" charset="0"/>
              </a:rPr>
              <a:t>3</a:t>
            </a:r>
            <a:r>
              <a:rPr lang="en-US" baseline="30000" dirty="0">
                <a:latin typeface="Times New Roman" panose="02020603050405020304" pitchFamily="18" charset="0"/>
                <a:cs typeface="Times New Roman" panose="02020603050405020304" pitchFamily="18" charset="0"/>
              </a:rPr>
              <a:t>-4</a:t>
            </a:r>
            <a:endParaRPr lang="en-US"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A9C4EBC-6E1D-0981-6E9C-6382410F479B}"/>
              </a:ext>
            </a:extLst>
          </p:cNvPr>
          <p:cNvPicPr>
            <a:picLocks noChangeAspect="1"/>
          </p:cNvPicPr>
          <p:nvPr/>
        </p:nvPicPr>
        <p:blipFill rotWithShape="1">
          <a:blip r:embed="rId3"/>
          <a:srcRect b="57948"/>
          <a:stretch/>
        </p:blipFill>
        <p:spPr>
          <a:xfrm>
            <a:off x="457200" y="1131657"/>
            <a:ext cx="8229599" cy="1111760"/>
          </a:xfrm>
          <a:prstGeom prst="rect">
            <a:avLst/>
          </a:prstGeom>
        </p:spPr>
      </p:pic>
      <p:sp>
        <p:nvSpPr>
          <p:cNvPr id="11" name="TextBox 10">
            <a:extLst>
              <a:ext uri="{FF2B5EF4-FFF2-40B4-BE49-F238E27FC236}">
                <a16:creationId xmlns:a16="http://schemas.microsoft.com/office/drawing/2014/main" id="{28846DCA-16CC-7130-10BA-611366595A6C}"/>
              </a:ext>
            </a:extLst>
          </p:cNvPr>
          <p:cNvSpPr txBox="1"/>
          <p:nvPr/>
        </p:nvSpPr>
        <p:spPr>
          <a:xfrm>
            <a:off x="4373804" y="2269415"/>
            <a:ext cx="4718613" cy="677108"/>
          </a:xfrm>
          <a:prstGeom prst="rect">
            <a:avLst/>
          </a:prstGeom>
          <a:noFill/>
        </p:spPr>
        <p:txBody>
          <a:bodyPr wrap="square" rtlCol="0">
            <a:spAutoFit/>
          </a:bodyPr>
          <a:lstStyle/>
          <a:p>
            <a:r>
              <a:rPr lang="en-US" sz="1900" b="1" dirty="0">
                <a:latin typeface="Times New Roman" panose="02020603050405020304" pitchFamily="18" charset="0"/>
                <a:cs typeface="Times New Roman" panose="02020603050405020304" pitchFamily="18" charset="0"/>
              </a:rPr>
              <a:t>1.4 million disc golfers on </a:t>
            </a:r>
            <a:r>
              <a:rPr lang="en-US" sz="1900" b="1" dirty="0" err="1">
                <a:latin typeface="Times New Roman" panose="02020603050405020304" pitchFamily="18" charset="0"/>
                <a:cs typeface="Times New Roman" panose="02020603050405020304" pitchFamily="18" charset="0"/>
              </a:rPr>
              <a:t>UDisc</a:t>
            </a:r>
            <a:r>
              <a:rPr lang="en-US" sz="1900" b="1" dirty="0">
                <a:latin typeface="Times New Roman" panose="02020603050405020304" pitchFamily="18" charset="0"/>
                <a:cs typeface="Times New Roman" panose="02020603050405020304" pitchFamily="18" charset="0"/>
              </a:rPr>
              <a:t> in 2023</a:t>
            </a:r>
          </a:p>
          <a:p>
            <a:r>
              <a:rPr lang="en-US" sz="1900" b="1" dirty="0">
                <a:latin typeface="Times New Roman" panose="02020603050405020304" pitchFamily="18" charset="0"/>
                <a:cs typeface="Times New Roman" panose="02020603050405020304" pitchFamily="18" charset="0"/>
              </a:rPr>
              <a:t>21.9 million rounds scored on </a:t>
            </a:r>
            <a:r>
              <a:rPr lang="en-US" sz="1900" b="1" dirty="0" err="1">
                <a:latin typeface="Times New Roman" panose="02020603050405020304" pitchFamily="18" charset="0"/>
                <a:cs typeface="Times New Roman" panose="02020603050405020304" pitchFamily="18" charset="0"/>
              </a:rPr>
              <a:t>UDisc</a:t>
            </a:r>
            <a:r>
              <a:rPr lang="en-US" sz="1900" b="1" dirty="0">
                <a:latin typeface="Times New Roman" panose="02020603050405020304" pitchFamily="18" charset="0"/>
                <a:cs typeface="Times New Roman" panose="02020603050405020304" pitchFamily="18" charset="0"/>
              </a:rPr>
              <a:t> in 2023</a:t>
            </a:r>
          </a:p>
        </p:txBody>
      </p:sp>
      <p:pic>
        <p:nvPicPr>
          <p:cNvPr id="8" name="Picture 7">
            <a:extLst>
              <a:ext uri="{FF2B5EF4-FFF2-40B4-BE49-F238E27FC236}">
                <a16:creationId xmlns:a16="http://schemas.microsoft.com/office/drawing/2014/main" id="{DD991ABD-19FC-08C4-6571-0EF4297EE5DF}"/>
              </a:ext>
            </a:extLst>
          </p:cNvPr>
          <p:cNvPicPr>
            <a:picLocks noChangeAspect="1"/>
          </p:cNvPicPr>
          <p:nvPr/>
        </p:nvPicPr>
        <p:blipFill>
          <a:blip r:embed="rId4"/>
          <a:stretch>
            <a:fillRect/>
          </a:stretch>
        </p:blipFill>
        <p:spPr>
          <a:xfrm>
            <a:off x="235282" y="2269414"/>
            <a:ext cx="4173007" cy="2560494"/>
          </a:xfrm>
          <a:prstGeom prst="rect">
            <a:avLst/>
          </a:prstGeom>
        </p:spPr>
      </p:pic>
      <p:pic>
        <p:nvPicPr>
          <p:cNvPr id="3" name="Picture 2">
            <a:extLst>
              <a:ext uri="{FF2B5EF4-FFF2-40B4-BE49-F238E27FC236}">
                <a16:creationId xmlns:a16="http://schemas.microsoft.com/office/drawing/2014/main" id="{BF2EA4EF-0A03-603B-655C-8249D7CFD466}"/>
              </a:ext>
            </a:extLst>
          </p:cNvPr>
          <p:cNvPicPr>
            <a:picLocks noChangeAspect="1"/>
          </p:cNvPicPr>
          <p:nvPr/>
        </p:nvPicPr>
        <p:blipFill>
          <a:blip r:embed="rId5"/>
          <a:stretch>
            <a:fillRect/>
          </a:stretch>
        </p:blipFill>
        <p:spPr>
          <a:xfrm>
            <a:off x="7254240" y="4185556"/>
            <a:ext cx="1889760" cy="957943"/>
          </a:xfrm>
          <a:prstGeom prst="rect">
            <a:avLst/>
          </a:prstGeom>
        </p:spPr>
      </p:pic>
      <p:pic>
        <p:nvPicPr>
          <p:cNvPr id="12" name="Picture 11">
            <a:extLst>
              <a:ext uri="{FF2B5EF4-FFF2-40B4-BE49-F238E27FC236}">
                <a16:creationId xmlns:a16="http://schemas.microsoft.com/office/drawing/2014/main" id="{279F53D8-483C-0CDB-025A-9EA5543E105B}"/>
              </a:ext>
            </a:extLst>
          </p:cNvPr>
          <p:cNvPicPr>
            <a:picLocks noChangeAspect="1"/>
          </p:cNvPicPr>
          <p:nvPr/>
        </p:nvPicPr>
        <p:blipFill>
          <a:blip r:embed="rId6"/>
          <a:stretch>
            <a:fillRect/>
          </a:stretch>
        </p:blipFill>
        <p:spPr>
          <a:xfrm>
            <a:off x="4485351" y="3087367"/>
            <a:ext cx="2797254" cy="1634688"/>
          </a:xfrm>
          <a:prstGeom prst="rect">
            <a:avLst/>
          </a:prstGeom>
        </p:spPr>
      </p:pic>
    </p:spTree>
    <p:extLst>
      <p:ext uri="{BB962C8B-B14F-4D97-AF65-F5344CB8AC3E}">
        <p14:creationId xmlns:p14="http://schemas.microsoft.com/office/powerpoint/2010/main" val="357833362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DC510BEBF9354CAEE25A5982467017" ma:contentTypeVersion="12" ma:contentTypeDescription="Create a new document." ma:contentTypeScope="" ma:versionID="71d25e394a331fc249934f3d141ec0fe">
  <xsd:schema xmlns:xsd="http://www.w3.org/2001/XMLSchema" xmlns:xs="http://www.w3.org/2001/XMLSchema" xmlns:p="http://schemas.microsoft.com/office/2006/metadata/properties" xmlns:ns2="d27d5601-e18d-41c3-ad96-b6729847c09d" xmlns:ns3="a8b406b9-2688-422c-9c33-7c8e4152471e" targetNamespace="http://schemas.microsoft.com/office/2006/metadata/properties" ma:root="true" ma:fieldsID="9665b5e8cf7c8fd43ec04d394ec62b0a" ns2:_="" ns3:_="">
    <xsd:import namespace="d27d5601-e18d-41c3-ad96-b6729847c09d"/>
    <xsd:import namespace="a8b406b9-2688-422c-9c33-7c8e4152471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7d5601-e18d-41c3-ad96-b6729847c0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b406b9-2688-422c-9c33-7c8e4152471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5BDA83-9306-4BE6-BBDF-1474E49AAE4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315EF8E-C3FB-4EF7-8F79-49D11C8B7E80}">
  <ds:schemaRefs>
    <ds:schemaRef ds:uri="a8b406b9-2688-422c-9c33-7c8e4152471e"/>
    <ds:schemaRef ds:uri="d27d5601-e18d-41c3-ad96-b6729847c0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75583D3-1243-415D-9C7D-9EF6B91AEF45}">
  <ds:schemaRefs>
    <ds:schemaRef ds:uri="http://schemas.microsoft.com/sharepoint/v3/contenttype/forms"/>
  </ds:schemaRefs>
</ds:datastoreItem>
</file>

<file path=docMetadata/LabelInfo.xml><?xml version="1.0" encoding="utf-8"?>
<clbl:labelList xmlns:clbl="http://schemas.microsoft.com/office/2020/mipLabelMetadata">
  <clbl:label id="{c2e367f7-8194-49ff-9ea4-6cc686ce90ed}" enabled="1" method="Standard" siteId="{ef4fd2f8-4c96-45ab-9b15-7831920f55cf}" removed="0"/>
</clbl:labelList>
</file>

<file path=docProps/app.xml><?xml version="1.0" encoding="utf-8"?>
<Properties xmlns="http://schemas.openxmlformats.org/officeDocument/2006/extended-properties" xmlns:vt="http://schemas.openxmlformats.org/officeDocument/2006/docPropsVTypes">
  <Template>OrthoPTRes</Template>
  <TotalTime>1326</TotalTime>
  <Words>1926</Words>
  <Application>Microsoft Office PowerPoint</Application>
  <PresentationFormat>On-screen Show (16:9)</PresentationFormat>
  <Paragraphs>202</Paragraphs>
  <Slides>45</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Times New Roman</vt:lpstr>
      <vt:lpstr>Custom Design</vt:lpstr>
      <vt:lpstr>PowerPoint Presentation</vt:lpstr>
      <vt:lpstr>Continuing Medical Education Credit Information</vt:lpstr>
      <vt:lpstr>Designation Statement</vt:lpstr>
      <vt:lpstr>Disclosure Information</vt:lpstr>
      <vt:lpstr>Objectives</vt:lpstr>
      <vt:lpstr>My Disc Golf Experience</vt:lpstr>
      <vt:lpstr>What is Disc Golf?1</vt:lpstr>
      <vt:lpstr>Disc Golf History2</vt:lpstr>
      <vt:lpstr>Disc Golf Growth3-4</vt:lpstr>
      <vt:lpstr>Disc Golf Growth3</vt:lpstr>
      <vt:lpstr>Disc Golf Growth3-4</vt:lpstr>
      <vt:lpstr>Throw Types/Basic Grips</vt:lpstr>
      <vt:lpstr>Throw Types/Basic Grips</vt:lpstr>
      <vt:lpstr>Throw Types/Basic Grips</vt:lpstr>
      <vt:lpstr>Throw Types/Basic Grips</vt:lpstr>
      <vt:lpstr>Backhand Task Analysis</vt:lpstr>
      <vt:lpstr>Backhand Task Analysis</vt:lpstr>
      <vt:lpstr>Backhand Task Analysis</vt:lpstr>
      <vt:lpstr>Backhand Task Analysis</vt:lpstr>
      <vt:lpstr>Backhand Task Analysis</vt:lpstr>
      <vt:lpstr>Backhand Task Analysis</vt:lpstr>
      <vt:lpstr>Backhand Task Analysis</vt:lpstr>
      <vt:lpstr>Backhand Task Analysis</vt:lpstr>
      <vt:lpstr>Backhand Task Analysis</vt:lpstr>
      <vt:lpstr>Backhand Task Analysis</vt:lpstr>
      <vt:lpstr>Backhand Mechanics Key Points</vt:lpstr>
      <vt:lpstr>Disc Golf Injuries5</vt:lpstr>
      <vt:lpstr>Disc Golf Injuries5</vt:lpstr>
      <vt:lpstr>Disc Golf Injuries5</vt:lpstr>
      <vt:lpstr>Disc Golf Injuries6</vt:lpstr>
      <vt:lpstr>Disc Golf Injuries6</vt:lpstr>
      <vt:lpstr>Disc Golf versus Golf7</vt:lpstr>
      <vt:lpstr>Injury Summary7-9</vt:lpstr>
      <vt:lpstr>Disc Golf versus Ultimate Frisbee10</vt:lpstr>
      <vt:lpstr>Disc Golf versus Ultimate Frisbee10</vt:lpstr>
      <vt:lpstr>Disc Golf versus Ultimate Frisbee10</vt:lpstr>
      <vt:lpstr>Disc Golf versus Ultimate Frisbee11</vt:lpstr>
      <vt:lpstr>Disc Golf versus Ultimate Frisbee11</vt:lpstr>
      <vt:lpstr>Disc Golf versus Ultimate Frisbee11</vt:lpstr>
      <vt:lpstr>Injury Summary10-11</vt:lpstr>
      <vt:lpstr>Why should you care?</vt:lpstr>
      <vt:lpstr>What should you look for?</vt:lpstr>
      <vt:lpstr>Preliminary Injury Prevention Screen</vt:lpstr>
      <vt:lpstr>References</vt:lpstr>
      <vt:lpstr>Thank you for listening, questions?</vt:lpstr>
    </vt:vector>
  </TitlesOfParts>
  <Company>St Luke's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Residency PPT Template</dc:title>
  <dc:creator>Steve Kareha</dc:creator>
  <cp:lastModifiedBy>Lamm, Gabriel</cp:lastModifiedBy>
  <cp:revision>5</cp:revision>
  <dcterms:created xsi:type="dcterms:W3CDTF">2013-05-03T03:00:51Z</dcterms:created>
  <dcterms:modified xsi:type="dcterms:W3CDTF">2024-03-01T17:14:17Z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Residency PPT Template</vt:lpwstr>
  </property>
  <property fmtid="{D5CDD505-2E9C-101B-9397-08002B2CF9AE}" pid="3" name="SlideDescription">
    <vt:lpwstr/>
  </property>
  <property fmtid="{D5CDD505-2E9C-101B-9397-08002B2CF9AE}" pid="4" name="ContentTypeId">
    <vt:lpwstr>0x010100D1DC510BEBF9354CAEE25A5982467017</vt:lpwstr>
  </property>
</Properties>
</file>