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ppm"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4"/>
  </p:sldMasterIdLst>
  <p:notesMasterIdLst>
    <p:notesMasterId r:id="rId53"/>
  </p:notesMasterIdLst>
  <p:handoutMasterIdLst>
    <p:handoutMasterId r:id="rId54"/>
  </p:handoutMasterIdLst>
  <p:sldIdLst>
    <p:sldId id="257" r:id="rId5"/>
    <p:sldId id="262" r:id="rId6"/>
    <p:sldId id="260" r:id="rId7"/>
    <p:sldId id="258" r:id="rId8"/>
    <p:sldId id="261" r:id="rId9"/>
    <p:sldId id="263" r:id="rId10"/>
    <p:sldId id="264" r:id="rId11"/>
    <p:sldId id="265" r:id="rId12"/>
    <p:sldId id="266" r:id="rId13"/>
    <p:sldId id="267" r:id="rId14"/>
    <p:sldId id="268" r:id="rId15"/>
    <p:sldId id="269" r:id="rId16"/>
    <p:sldId id="270" r:id="rId17"/>
    <p:sldId id="271" r:id="rId18"/>
    <p:sldId id="273" r:id="rId19"/>
    <p:sldId id="272" r:id="rId20"/>
    <p:sldId id="303" r:id="rId21"/>
    <p:sldId id="274" r:id="rId22"/>
    <p:sldId id="275" r:id="rId23"/>
    <p:sldId id="276" r:id="rId24"/>
    <p:sldId id="277" r:id="rId25"/>
    <p:sldId id="278" r:id="rId26"/>
    <p:sldId id="279" r:id="rId27"/>
    <p:sldId id="280" r:id="rId28"/>
    <p:sldId id="281" r:id="rId29"/>
    <p:sldId id="282" r:id="rId30"/>
    <p:sldId id="283" r:id="rId31"/>
    <p:sldId id="295" r:id="rId32"/>
    <p:sldId id="284" r:id="rId33"/>
    <p:sldId id="285" r:id="rId34"/>
    <p:sldId id="286" r:id="rId35"/>
    <p:sldId id="287" r:id="rId36"/>
    <p:sldId id="288" r:id="rId37"/>
    <p:sldId id="289" r:id="rId38"/>
    <p:sldId id="290" r:id="rId39"/>
    <p:sldId id="291" r:id="rId40"/>
    <p:sldId id="292" r:id="rId41"/>
    <p:sldId id="293" r:id="rId42"/>
    <p:sldId id="294" r:id="rId43"/>
    <p:sldId id="296" r:id="rId44"/>
    <p:sldId id="297" r:id="rId45"/>
    <p:sldId id="298" r:id="rId46"/>
    <p:sldId id="299" r:id="rId47"/>
    <p:sldId id="300" r:id="rId48"/>
    <p:sldId id="301" r:id="rId49"/>
    <p:sldId id="302" r:id="rId50"/>
    <p:sldId id="305" r:id="rId51"/>
    <p:sldId id="304" r:id="rId5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8F"/>
    <a:srgbClr val="FAC71C"/>
    <a:srgbClr val="0052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4F3E91-416D-438E-A1A1-3434DE4F75F0}" v="13" dt="2024-05-31T07:12:06.377"/>
    <p1510:client id="{B4CC6EBF-000B-426E-B870-5271F11ECD7B}" v="6" dt="2024-05-31T16:08:58.993"/>
    <p1510:client id="{B6136FF1-0351-42E4-BBE8-0DC8E3DD2DAF}" v="6" dt="2024-06-01T03:38:13.0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74292" autoAdjust="0"/>
  </p:normalViewPr>
  <p:slideViewPr>
    <p:cSldViewPr>
      <p:cViewPr varScale="1">
        <p:scale>
          <a:sx n="60" d="100"/>
          <a:sy n="60" d="100"/>
        </p:scale>
        <p:origin x="1686" y="60"/>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70" d="100"/>
          <a:sy n="70" d="100"/>
        </p:scale>
        <p:origin x="-3282"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shagen, Jeffrey" userId="c0572691-f9ae-4426-883a-d953f381dfe4" providerId="ADAL" clId="{6850A724-F434-4DC5-8AC9-9DBFBD725F99}"/>
    <pc:docChg chg="custSel addSld delSld modSld">
      <pc:chgData name="Hashagen, Jeffrey" userId="c0572691-f9ae-4426-883a-d953f381dfe4" providerId="ADAL" clId="{6850A724-F434-4DC5-8AC9-9DBFBD725F99}" dt="2024-05-27T18:33:41.587" v="2946" actId="20577"/>
      <pc:docMkLst>
        <pc:docMk/>
      </pc:docMkLst>
      <pc:sldChg chg="modSp mod">
        <pc:chgData name="Hashagen, Jeffrey" userId="c0572691-f9ae-4426-883a-d953f381dfe4" providerId="ADAL" clId="{6850A724-F434-4DC5-8AC9-9DBFBD725F99}" dt="2024-05-27T17:02:02.505" v="901" actId="20577"/>
        <pc:sldMkLst>
          <pc:docMk/>
          <pc:sldMk cId="3204782607" sldId="265"/>
        </pc:sldMkLst>
        <pc:spChg chg="mod">
          <ac:chgData name="Hashagen, Jeffrey" userId="c0572691-f9ae-4426-883a-d953f381dfe4" providerId="ADAL" clId="{6850A724-F434-4DC5-8AC9-9DBFBD725F99}" dt="2024-05-27T17:02:02.505" v="901" actId="20577"/>
          <ac:spMkLst>
            <pc:docMk/>
            <pc:sldMk cId="3204782607" sldId="265"/>
            <ac:spMk id="3" creationId="{7364BF96-454D-FF20-896D-F99836817D96}"/>
          </ac:spMkLst>
        </pc:spChg>
      </pc:sldChg>
      <pc:sldChg chg="modSp mod">
        <pc:chgData name="Hashagen, Jeffrey" userId="c0572691-f9ae-4426-883a-d953f381dfe4" providerId="ADAL" clId="{6850A724-F434-4DC5-8AC9-9DBFBD725F99}" dt="2024-05-27T17:04:07.593" v="922" actId="20577"/>
        <pc:sldMkLst>
          <pc:docMk/>
          <pc:sldMk cId="3203939666" sldId="266"/>
        </pc:sldMkLst>
        <pc:spChg chg="mod">
          <ac:chgData name="Hashagen, Jeffrey" userId="c0572691-f9ae-4426-883a-d953f381dfe4" providerId="ADAL" clId="{6850A724-F434-4DC5-8AC9-9DBFBD725F99}" dt="2024-05-27T17:04:07.593" v="922" actId="20577"/>
          <ac:spMkLst>
            <pc:docMk/>
            <pc:sldMk cId="3203939666" sldId="266"/>
            <ac:spMk id="3" creationId="{E3713861-46F4-B7B8-71EB-142D893D7DA7}"/>
          </ac:spMkLst>
        </pc:spChg>
      </pc:sldChg>
      <pc:sldChg chg="modSp mod">
        <pc:chgData name="Hashagen, Jeffrey" userId="c0572691-f9ae-4426-883a-d953f381dfe4" providerId="ADAL" clId="{6850A724-F434-4DC5-8AC9-9DBFBD725F99}" dt="2024-05-27T16:40:20.571" v="161" actId="14100"/>
        <pc:sldMkLst>
          <pc:docMk/>
          <pc:sldMk cId="2130749574" sldId="267"/>
        </pc:sldMkLst>
        <pc:spChg chg="mod">
          <ac:chgData name="Hashagen, Jeffrey" userId="c0572691-f9ae-4426-883a-d953f381dfe4" providerId="ADAL" clId="{6850A724-F434-4DC5-8AC9-9DBFBD725F99}" dt="2024-05-27T16:40:20.571" v="161" actId="14100"/>
          <ac:spMkLst>
            <pc:docMk/>
            <pc:sldMk cId="2130749574" sldId="267"/>
            <ac:spMk id="12" creationId="{426241F0-4D08-F971-D5A4-0D6DEBDA7F18}"/>
          </ac:spMkLst>
        </pc:spChg>
      </pc:sldChg>
      <pc:sldChg chg="modSp new mod">
        <pc:chgData name="Hashagen, Jeffrey" userId="c0572691-f9ae-4426-883a-d953f381dfe4" providerId="ADAL" clId="{6850A724-F434-4DC5-8AC9-9DBFBD725F99}" dt="2024-05-27T16:46:14.275" v="395" actId="122"/>
        <pc:sldMkLst>
          <pc:docMk/>
          <pc:sldMk cId="2401306026" sldId="268"/>
        </pc:sldMkLst>
        <pc:spChg chg="mod">
          <ac:chgData name="Hashagen, Jeffrey" userId="c0572691-f9ae-4426-883a-d953f381dfe4" providerId="ADAL" clId="{6850A724-F434-4DC5-8AC9-9DBFBD725F99}" dt="2024-05-27T16:41:01.825" v="182" actId="20577"/>
          <ac:spMkLst>
            <pc:docMk/>
            <pc:sldMk cId="2401306026" sldId="268"/>
            <ac:spMk id="2" creationId="{E8E577C1-937F-7DDA-7ACE-C5200A9B0799}"/>
          </ac:spMkLst>
        </pc:spChg>
        <pc:spChg chg="mod">
          <ac:chgData name="Hashagen, Jeffrey" userId="c0572691-f9ae-4426-883a-d953f381dfe4" providerId="ADAL" clId="{6850A724-F434-4DC5-8AC9-9DBFBD725F99}" dt="2024-05-27T16:46:14.275" v="395" actId="122"/>
          <ac:spMkLst>
            <pc:docMk/>
            <pc:sldMk cId="2401306026" sldId="268"/>
            <ac:spMk id="3" creationId="{26FFAE37-6471-C5D8-3BDA-9DEEE6073B20}"/>
          </ac:spMkLst>
        </pc:spChg>
      </pc:sldChg>
      <pc:sldChg chg="modSp new mod">
        <pc:chgData name="Hashagen, Jeffrey" userId="c0572691-f9ae-4426-883a-d953f381dfe4" providerId="ADAL" clId="{6850A724-F434-4DC5-8AC9-9DBFBD725F99}" dt="2024-05-27T17:00:44.576" v="897" actId="255"/>
        <pc:sldMkLst>
          <pc:docMk/>
          <pc:sldMk cId="1353544554" sldId="269"/>
        </pc:sldMkLst>
        <pc:spChg chg="mod">
          <ac:chgData name="Hashagen, Jeffrey" userId="c0572691-f9ae-4426-883a-d953f381dfe4" providerId="ADAL" clId="{6850A724-F434-4DC5-8AC9-9DBFBD725F99}" dt="2024-05-27T16:48:05.025" v="409" actId="20577"/>
          <ac:spMkLst>
            <pc:docMk/>
            <pc:sldMk cId="1353544554" sldId="269"/>
            <ac:spMk id="2" creationId="{6AD1DD8A-014E-21F1-5C62-047C65858B1E}"/>
          </ac:spMkLst>
        </pc:spChg>
        <pc:spChg chg="mod">
          <ac:chgData name="Hashagen, Jeffrey" userId="c0572691-f9ae-4426-883a-d953f381dfe4" providerId="ADAL" clId="{6850A724-F434-4DC5-8AC9-9DBFBD725F99}" dt="2024-05-27T17:00:44.576" v="897" actId="255"/>
          <ac:spMkLst>
            <pc:docMk/>
            <pc:sldMk cId="1353544554" sldId="269"/>
            <ac:spMk id="3" creationId="{74BAC558-D189-497F-DEA6-3043742D6FD5}"/>
          </ac:spMkLst>
        </pc:spChg>
        <pc:spChg chg="mod">
          <ac:chgData name="Hashagen, Jeffrey" userId="c0572691-f9ae-4426-883a-d953f381dfe4" providerId="ADAL" clId="{6850A724-F434-4DC5-8AC9-9DBFBD725F99}" dt="2024-05-27T16:59:59.793" v="892" actId="20577"/>
          <ac:spMkLst>
            <pc:docMk/>
            <pc:sldMk cId="1353544554" sldId="269"/>
            <ac:spMk id="4" creationId="{988D5828-394C-3F03-C427-2EE54EB4CF00}"/>
          </ac:spMkLst>
        </pc:spChg>
      </pc:sldChg>
      <pc:sldChg chg="addSp delSp modSp new mod">
        <pc:chgData name="Hashagen, Jeffrey" userId="c0572691-f9ae-4426-883a-d953f381dfe4" providerId="ADAL" clId="{6850A724-F434-4DC5-8AC9-9DBFBD725F99}" dt="2024-05-27T17:14:07.661" v="1308" actId="478"/>
        <pc:sldMkLst>
          <pc:docMk/>
          <pc:sldMk cId="1368353317" sldId="270"/>
        </pc:sldMkLst>
        <pc:spChg chg="mod">
          <ac:chgData name="Hashagen, Jeffrey" userId="c0572691-f9ae-4426-883a-d953f381dfe4" providerId="ADAL" clId="{6850A724-F434-4DC5-8AC9-9DBFBD725F99}" dt="2024-05-27T17:04:42.810" v="934" actId="20577"/>
          <ac:spMkLst>
            <pc:docMk/>
            <pc:sldMk cId="1368353317" sldId="270"/>
            <ac:spMk id="2" creationId="{EBEEEB72-0B1D-2373-56F6-AB9EE65DAB8A}"/>
          </ac:spMkLst>
        </pc:spChg>
        <pc:spChg chg="mod">
          <ac:chgData name="Hashagen, Jeffrey" userId="c0572691-f9ae-4426-883a-d953f381dfe4" providerId="ADAL" clId="{6850A724-F434-4DC5-8AC9-9DBFBD725F99}" dt="2024-05-27T17:10:11.660" v="1298" actId="313"/>
          <ac:spMkLst>
            <pc:docMk/>
            <pc:sldMk cId="1368353317" sldId="270"/>
            <ac:spMk id="3" creationId="{1CC7B184-A2DA-54DB-4100-1C0B1F8272A6}"/>
          </ac:spMkLst>
        </pc:spChg>
        <pc:spChg chg="add del mod">
          <ac:chgData name="Hashagen, Jeffrey" userId="c0572691-f9ae-4426-883a-d953f381dfe4" providerId="ADAL" clId="{6850A724-F434-4DC5-8AC9-9DBFBD725F99}" dt="2024-05-27T17:14:07.661" v="1308" actId="478"/>
          <ac:spMkLst>
            <pc:docMk/>
            <pc:sldMk cId="1368353317" sldId="270"/>
            <ac:spMk id="6" creationId="{12D8F980-B4EA-A281-ACEF-EAC837F97934}"/>
          </ac:spMkLst>
        </pc:spChg>
        <pc:picChg chg="add mod">
          <ac:chgData name="Hashagen, Jeffrey" userId="c0572691-f9ae-4426-883a-d953f381dfe4" providerId="ADAL" clId="{6850A724-F434-4DC5-8AC9-9DBFBD725F99}" dt="2024-05-27T17:13:21.290" v="1304" actId="1076"/>
          <ac:picMkLst>
            <pc:docMk/>
            <pc:sldMk cId="1368353317" sldId="270"/>
            <ac:picMk id="5" creationId="{58F6065C-869A-4E76-02F2-7ED66966EAEF}"/>
          </ac:picMkLst>
        </pc:picChg>
      </pc:sldChg>
      <pc:sldChg chg="addSp delSp modSp new mod modClrScheme chgLayout">
        <pc:chgData name="Hashagen, Jeffrey" userId="c0572691-f9ae-4426-883a-d953f381dfe4" providerId="ADAL" clId="{6850A724-F434-4DC5-8AC9-9DBFBD725F99}" dt="2024-05-27T17:31:26.766" v="1504" actId="1076"/>
        <pc:sldMkLst>
          <pc:docMk/>
          <pc:sldMk cId="3548939824" sldId="271"/>
        </pc:sldMkLst>
        <pc:spChg chg="mod">
          <ac:chgData name="Hashagen, Jeffrey" userId="c0572691-f9ae-4426-883a-d953f381dfe4" providerId="ADAL" clId="{6850A724-F434-4DC5-8AC9-9DBFBD725F99}" dt="2024-05-27T17:16:57.194" v="1325" actId="26606"/>
          <ac:spMkLst>
            <pc:docMk/>
            <pc:sldMk cId="3548939824" sldId="271"/>
            <ac:spMk id="2" creationId="{2444DDB6-E3EE-8B12-ABEA-EF12E99582AE}"/>
          </ac:spMkLst>
        </pc:spChg>
        <pc:spChg chg="del">
          <ac:chgData name="Hashagen, Jeffrey" userId="c0572691-f9ae-4426-883a-d953f381dfe4" providerId="ADAL" clId="{6850A724-F434-4DC5-8AC9-9DBFBD725F99}" dt="2024-05-27T17:16:57.194" v="1325" actId="26606"/>
          <ac:spMkLst>
            <pc:docMk/>
            <pc:sldMk cId="3548939824" sldId="271"/>
            <ac:spMk id="3" creationId="{FBCADDFD-56F6-A033-32D8-F6BA6FE9872A}"/>
          </ac:spMkLst>
        </pc:spChg>
        <pc:spChg chg="add mod">
          <ac:chgData name="Hashagen, Jeffrey" userId="c0572691-f9ae-4426-883a-d953f381dfe4" providerId="ADAL" clId="{6850A724-F434-4DC5-8AC9-9DBFBD725F99}" dt="2024-05-27T17:19:30.044" v="1343" actId="122"/>
          <ac:spMkLst>
            <pc:docMk/>
            <pc:sldMk cId="3548939824" sldId="271"/>
            <ac:spMk id="8" creationId="{19FA2666-D937-6B8B-05F4-3FFA7F67090E}"/>
          </ac:spMkLst>
        </pc:spChg>
        <pc:spChg chg="add mod">
          <ac:chgData name="Hashagen, Jeffrey" userId="c0572691-f9ae-4426-883a-d953f381dfe4" providerId="ADAL" clId="{6850A724-F434-4DC5-8AC9-9DBFBD725F99}" dt="2024-05-27T17:27:47.695" v="1501" actId="122"/>
          <ac:spMkLst>
            <pc:docMk/>
            <pc:sldMk cId="3548939824" sldId="271"/>
            <ac:spMk id="10" creationId="{4BA43307-255E-8B08-617C-3FE70996B89D}"/>
          </ac:spMkLst>
        </pc:spChg>
        <pc:spChg chg="add mod">
          <ac:chgData name="Hashagen, Jeffrey" userId="c0572691-f9ae-4426-883a-d953f381dfe4" providerId="ADAL" clId="{6850A724-F434-4DC5-8AC9-9DBFBD725F99}" dt="2024-05-27T17:19:26.211" v="1342" actId="122"/>
          <ac:spMkLst>
            <pc:docMk/>
            <pc:sldMk cId="3548939824" sldId="271"/>
            <ac:spMk id="12" creationId="{F9482EA1-DD61-F855-A510-CF1C1CC1FF15}"/>
          </ac:spMkLst>
        </pc:spChg>
        <pc:spChg chg="add mod">
          <ac:chgData name="Hashagen, Jeffrey" userId="c0572691-f9ae-4426-883a-d953f381dfe4" providerId="ADAL" clId="{6850A724-F434-4DC5-8AC9-9DBFBD725F99}" dt="2024-05-27T17:27:35.311" v="1500" actId="255"/>
          <ac:spMkLst>
            <pc:docMk/>
            <pc:sldMk cId="3548939824" sldId="271"/>
            <ac:spMk id="14" creationId="{F5120749-AF2D-2FF2-EE83-796A7A3B10D1}"/>
          </ac:spMkLst>
        </pc:spChg>
        <pc:picChg chg="add mod">
          <ac:chgData name="Hashagen, Jeffrey" userId="c0572691-f9ae-4426-883a-d953f381dfe4" providerId="ADAL" clId="{6850A724-F434-4DC5-8AC9-9DBFBD725F99}" dt="2024-05-27T17:31:26.766" v="1504" actId="1076"/>
          <ac:picMkLst>
            <pc:docMk/>
            <pc:sldMk cId="3548939824" sldId="271"/>
            <ac:picMk id="5" creationId="{7B2C49F8-704F-2265-1FDF-0AA40724E5A8}"/>
          </ac:picMkLst>
        </pc:picChg>
      </pc:sldChg>
      <pc:sldChg chg="modSp new del mod">
        <pc:chgData name="Hashagen, Jeffrey" userId="c0572691-f9ae-4426-883a-d953f381dfe4" providerId="ADAL" clId="{6850A724-F434-4DC5-8AC9-9DBFBD725F99}" dt="2024-05-27T17:41:13.829" v="1541" actId="2696"/>
        <pc:sldMkLst>
          <pc:docMk/>
          <pc:sldMk cId="1860226892" sldId="272"/>
        </pc:sldMkLst>
        <pc:spChg chg="mod">
          <ac:chgData name="Hashagen, Jeffrey" userId="c0572691-f9ae-4426-883a-d953f381dfe4" providerId="ADAL" clId="{6850A724-F434-4DC5-8AC9-9DBFBD725F99}" dt="2024-05-27T17:40:37.396" v="1540" actId="255"/>
          <ac:spMkLst>
            <pc:docMk/>
            <pc:sldMk cId="1860226892" sldId="272"/>
            <ac:spMk id="2" creationId="{B215F79A-6D7D-07DD-4685-22E4597A6042}"/>
          </ac:spMkLst>
        </pc:spChg>
      </pc:sldChg>
      <pc:sldChg chg="modSp new mod">
        <pc:chgData name="Hashagen, Jeffrey" userId="c0572691-f9ae-4426-883a-d953f381dfe4" providerId="ADAL" clId="{6850A724-F434-4DC5-8AC9-9DBFBD725F99}" dt="2024-05-27T17:56:47.244" v="1895" actId="20577"/>
        <pc:sldMkLst>
          <pc:docMk/>
          <pc:sldMk cId="3336560110" sldId="272"/>
        </pc:sldMkLst>
        <pc:spChg chg="mod">
          <ac:chgData name="Hashagen, Jeffrey" userId="c0572691-f9ae-4426-883a-d953f381dfe4" providerId="ADAL" clId="{6850A724-F434-4DC5-8AC9-9DBFBD725F99}" dt="2024-05-27T17:41:54.479" v="1575" actId="255"/>
          <ac:spMkLst>
            <pc:docMk/>
            <pc:sldMk cId="3336560110" sldId="272"/>
            <ac:spMk id="2" creationId="{6E007B4D-6647-A2BF-5312-9163706382CF}"/>
          </ac:spMkLst>
        </pc:spChg>
        <pc:spChg chg="mod">
          <ac:chgData name="Hashagen, Jeffrey" userId="c0572691-f9ae-4426-883a-d953f381dfe4" providerId="ADAL" clId="{6850A724-F434-4DC5-8AC9-9DBFBD725F99}" dt="2024-05-27T17:42:18.345" v="1594" actId="122"/>
          <ac:spMkLst>
            <pc:docMk/>
            <pc:sldMk cId="3336560110" sldId="272"/>
            <ac:spMk id="3" creationId="{639BD3FD-FB3B-CD30-16A9-87229C93FAFA}"/>
          </ac:spMkLst>
        </pc:spChg>
        <pc:spChg chg="mod">
          <ac:chgData name="Hashagen, Jeffrey" userId="c0572691-f9ae-4426-883a-d953f381dfe4" providerId="ADAL" clId="{6850A724-F434-4DC5-8AC9-9DBFBD725F99}" dt="2024-05-27T17:47:35.363" v="1766" actId="27636"/>
          <ac:spMkLst>
            <pc:docMk/>
            <pc:sldMk cId="3336560110" sldId="272"/>
            <ac:spMk id="4" creationId="{0B14A890-6A6B-6C64-385F-1BF40B655B8F}"/>
          </ac:spMkLst>
        </pc:spChg>
        <pc:spChg chg="mod">
          <ac:chgData name="Hashagen, Jeffrey" userId="c0572691-f9ae-4426-883a-d953f381dfe4" providerId="ADAL" clId="{6850A724-F434-4DC5-8AC9-9DBFBD725F99}" dt="2024-05-27T17:42:21.927" v="1595" actId="122"/>
          <ac:spMkLst>
            <pc:docMk/>
            <pc:sldMk cId="3336560110" sldId="272"/>
            <ac:spMk id="5" creationId="{249B6A35-8F18-D24E-7958-675728D9D4CA}"/>
          </ac:spMkLst>
        </pc:spChg>
        <pc:spChg chg="mod">
          <ac:chgData name="Hashagen, Jeffrey" userId="c0572691-f9ae-4426-883a-d953f381dfe4" providerId="ADAL" clId="{6850A724-F434-4DC5-8AC9-9DBFBD725F99}" dt="2024-05-27T17:56:47.244" v="1895" actId="20577"/>
          <ac:spMkLst>
            <pc:docMk/>
            <pc:sldMk cId="3336560110" sldId="272"/>
            <ac:spMk id="6" creationId="{1A8C0E1F-707C-2610-A151-E5D11F1A52ED}"/>
          </ac:spMkLst>
        </pc:spChg>
      </pc:sldChg>
      <pc:sldChg chg="addSp delSp modSp new mod modClrScheme chgLayout">
        <pc:chgData name="Hashagen, Jeffrey" userId="c0572691-f9ae-4426-883a-d953f381dfe4" providerId="ADAL" clId="{6850A724-F434-4DC5-8AC9-9DBFBD725F99}" dt="2024-05-27T18:12:05.776" v="2551" actId="255"/>
        <pc:sldMkLst>
          <pc:docMk/>
          <pc:sldMk cId="1883858622" sldId="273"/>
        </pc:sldMkLst>
        <pc:spChg chg="mod ord">
          <ac:chgData name="Hashagen, Jeffrey" userId="c0572691-f9ae-4426-883a-d953f381dfe4" providerId="ADAL" clId="{6850A724-F434-4DC5-8AC9-9DBFBD725F99}" dt="2024-05-27T17:59:25.100" v="1914" actId="700"/>
          <ac:spMkLst>
            <pc:docMk/>
            <pc:sldMk cId="1883858622" sldId="273"/>
            <ac:spMk id="2" creationId="{A5D8F0B8-8549-C574-8B09-CD15CD39350B}"/>
          </ac:spMkLst>
        </pc:spChg>
        <pc:spChg chg="del mod ord">
          <ac:chgData name="Hashagen, Jeffrey" userId="c0572691-f9ae-4426-883a-d953f381dfe4" providerId="ADAL" clId="{6850A724-F434-4DC5-8AC9-9DBFBD725F99}" dt="2024-05-27T17:59:25.100" v="1914" actId="700"/>
          <ac:spMkLst>
            <pc:docMk/>
            <pc:sldMk cId="1883858622" sldId="273"/>
            <ac:spMk id="3" creationId="{625E44A2-EFF3-EE07-E8BB-85DB176A1831}"/>
          </ac:spMkLst>
        </pc:spChg>
        <pc:spChg chg="add mod ord">
          <ac:chgData name="Hashagen, Jeffrey" userId="c0572691-f9ae-4426-883a-d953f381dfe4" providerId="ADAL" clId="{6850A724-F434-4DC5-8AC9-9DBFBD725F99}" dt="2024-05-27T18:12:05.776" v="2551" actId="255"/>
          <ac:spMkLst>
            <pc:docMk/>
            <pc:sldMk cId="1883858622" sldId="273"/>
            <ac:spMk id="4" creationId="{5C25B6DC-9BCC-A7B3-A28D-A9EDB16D4827}"/>
          </ac:spMkLst>
        </pc:spChg>
        <pc:spChg chg="add mod ord">
          <ac:chgData name="Hashagen, Jeffrey" userId="c0572691-f9ae-4426-883a-d953f381dfe4" providerId="ADAL" clId="{6850A724-F434-4DC5-8AC9-9DBFBD725F99}" dt="2024-05-27T18:11:48.009" v="2549" actId="255"/>
          <ac:spMkLst>
            <pc:docMk/>
            <pc:sldMk cId="1883858622" sldId="273"/>
            <ac:spMk id="5" creationId="{94C80DDE-01F8-DA4A-1D24-ADB97B12E85C}"/>
          </ac:spMkLst>
        </pc:spChg>
      </pc:sldChg>
      <pc:sldChg chg="modSp new mod">
        <pc:chgData name="Hashagen, Jeffrey" userId="c0572691-f9ae-4426-883a-d953f381dfe4" providerId="ADAL" clId="{6850A724-F434-4DC5-8AC9-9DBFBD725F99}" dt="2024-05-27T18:33:41.587" v="2946" actId="20577"/>
        <pc:sldMkLst>
          <pc:docMk/>
          <pc:sldMk cId="969284512" sldId="274"/>
        </pc:sldMkLst>
        <pc:spChg chg="mod">
          <ac:chgData name="Hashagen, Jeffrey" userId="c0572691-f9ae-4426-883a-d953f381dfe4" providerId="ADAL" clId="{6850A724-F434-4DC5-8AC9-9DBFBD725F99}" dt="2024-05-27T18:26:06.617" v="2585" actId="20577"/>
          <ac:spMkLst>
            <pc:docMk/>
            <pc:sldMk cId="969284512" sldId="274"/>
            <ac:spMk id="2" creationId="{B45DD651-3DD8-4AF9-3242-8F584811C1F8}"/>
          </ac:spMkLst>
        </pc:spChg>
        <pc:spChg chg="mod">
          <ac:chgData name="Hashagen, Jeffrey" userId="c0572691-f9ae-4426-883a-d953f381dfe4" providerId="ADAL" clId="{6850A724-F434-4DC5-8AC9-9DBFBD725F99}" dt="2024-05-27T18:33:41.587" v="2946" actId="20577"/>
          <ac:spMkLst>
            <pc:docMk/>
            <pc:sldMk cId="969284512" sldId="274"/>
            <ac:spMk id="3" creationId="{A42CA9F7-F5A8-7166-1EF6-2E8CD798E2D2}"/>
          </ac:spMkLst>
        </pc:spChg>
      </pc:sldChg>
    </pc:docChg>
  </pc:docChgLst>
  <pc:docChgLst>
    <pc:chgData name="Hashagen, Jeffrey" userId="c0572691-f9ae-4426-883a-d953f381dfe4" providerId="ADAL" clId="{6C010A45-68D9-44E7-83A9-E1763B90D9B4}"/>
    <pc:docChg chg="custSel addSld modSld">
      <pc:chgData name="Hashagen, Jeffrey" userId="c0572691-f9ae-4426-883a-d953f381dfe4" providerId="ADAL" clId="{6C010A45-68D9-44E7-83A9-E1763B90D9B4}" dt="2024-05-28T13:31:35.928" v="1303" actId="20577"/>
      <pc:docMkLst>
        <pc:docMk/>
      </pc:docMkLst>
      <pc:sldChg chg="modSp mod">
        <pc:chgData name="Hashagen, Jeffrey" userId="c0572691-f9ae-4426-883a-d953f381dfe4" providerId="ADAL" clId="{6C010A45-68D9-44E7-83A9-E1763B90D9B4}" dt="2024-05-28T12:40:16.628" v="56" actId="20577"/>
        <pc:sldMkLst>
          <pc:docMk/>
          <pc:sldMk cId="969284512" sldId="274"/>
        </pc:sldMkLst>
        <pc:spChg chg="mod">
          <ac:chgData name="Hashagen, Jeffrey" userId="c0572691-f9ae-4426-883a-d953f381dfe4" providerId="ADAL" clId="{6C010A45-68D9-44E7-83A9-E1763B90D9B4}" dt="2024-05-28T12:40:16.628" v="56" actId="20577"/>
          <ac:spMkLst>
            <pc:docMk/>
            <pc:sldMk cId="969284512" sldId="274"/>
            <ac:spMk id="3" creationId="{A42CA9F7-F5A8-7166-1EF6-2E8CD798E2D2}"/>
          </ac:spMkLst>
        </pc:spChg>
      </pc:sldChg>
      <pc:sldChg chg="addSp modSp new mod modClrScheme chgLayout">
        <pc:chgData name="Hashagen, Jeffrey" userId="c0572691-f9ae-4426-883a-d953f381dfe4" providerId="ADAL" clId="{6C010A45-68D9-44E7-83A9-E1763B90D9B4}" dt="2024-05-28T12:51:21.376" v="623" actId="26606"/>
        <pc:sldMkLst>
          <pc:docMk/>
          <pc:sldMk cId="1888773809" sldId="275"/>
        </pc:sldMkLst>
        <pc:spChg chg="mod">
          <ac:chgData name="Hashagen, Jeffrey" userId="c0572691-f9ae-4426-883a-d953f381dfe4" providerId="ADAL" clId="{6C010A45-68D9-44E7-83A9-E1763B90D9B4}" dt="2024-05-28T12:51:21.376" v="623" actId="26606"/>
          <ac:spMkLst>
            <pc:docMk/>
            <pc:sldMk cId="1888773809" sldId="275"/>
            <ac:spMk id="2" creationId="{50F50810-128C-F17E-DACB-E59B45E0948E}"/>
          </ac:spMkLst>
        </pc:spChg>
        <pc:spChg chg="mod ord">
          <ac:chgData name="Hashagen, Jeffrey" userId="c0572691-f9ae-4426-883a-d953f381dfe4" providerId="ADAL" clId="{6C010A45-68D9-44E7-83A9-E1763B90D9B4}" dt="2024-05-28T12:51:21.376" v="623" actId="26606"/>
          <ac:spMkLst>
            <pc:docMk/>
            <pc:sldMk cId="1888773809" sldId="275"/>
            <ac:spMk id="3" creationId="{EE172624-0FB0-A160-16D7-6713174930FC}"/>
          </ac:spMkLst>
        </pc:spChg>
        <pc:picChg chg="add mod">
          <ac:chgData name="Hashagen, Jeffrey" userId="c0572691-f9ae-4426-883a-d953f381dfe4" providerId="ADAL" clId="{6C010A45-68D9-44E7-83A9-E1763B90D9B4}" dt="2024-05-28T12:51:21.376" v="623" actId="26606"/>
          <ac:picMkLst>
            <pc:docMk/>
            <pc:sldMk cId="1888773809" sldId="275"/>
            <ac:picMk id="5" creationId="{B1B5BE5D-87C4-67A7-7C12-BA95B469399A}"/>
          </ac:picMkLst>
        </pc:picChg>
      </pc:sldChg>
      <pc:sldChg chg="addSp delSp modSp new mod modClrScheme chgLayout">
        <pc:chgData name="Hashagen, Jeffrey" userId="c0572691-f9ae-4426-883a-d953f381dfe4" providerId="ADAL" clId="{6C010A45-68D9-44E7-83A9-E1763B90D9B4}" dt="2024-05-28T13:17:41.765" v="1257"/>
        <pc:sldMkLst>
          <pc:docMk/>
          <pc:sldMk cId="2721379253" sldId="276"/>
        </pc:sldMkLst>
        <pc:spChg chg="del mod ord">
          <ac:chgData name="Hashagen, Jeffrey" userId="c0572691-f9ae-4426-883a-d953f381dfe4" providerId="ADAL" clId="{6C010A45-68D9-44E7-83A9-E1763B90D9B4}" dt="2024-05-28T12:54:04.438" v="625" actId="700"/>
          <ac:spMkLst>
            <pc:docMk/>
            <pc:sldMk cId="2721379253" sldId="276"/>
            <ac:spMk id="2" creationId="{843B47A1-6F0E-922E-6753-487577199E56}"/>
          </ac:spMkLst>
        </pc:spChg>
        <pc:spChg chg="del mod ord">
          <ac:chgData name="Hashagen, Jeffrey" userId="c0572691-f9ae-4426-883a-d953f381dfe4" providerId="ADAL" clId="{6C010A45-68D9-44E7-83A9-E1763B90D9B4}" dt="2024-05-28T12:54:04.438" v="625" actId="700"/>
          <ac:spMkLst>
            <pc:docMk/>
            <pc:sldMk cId="2721379253" sldId="276"/>
            <ac:spMk id="3" creationId="{9AD9EEED-B68A-20AF-58D0-9DD51B80FC5A}"/>
          </ac:spMkLst>
        </pc:spChg>
        <pc:spChg chg="del mod ord">
          <ac:chgData name="Hashagen, Jeffrey" userId="c0572691-f9ae-4426-883a-d953f381dfe4" providerId="ADAL" clId="{6C010A45-68D9-44E7-83A9-E1763B90D9B4}" dt="2024-05-28T12:54:04.438" v="625" actId="700"/>
          <ac:spMkLst>
            <pc:docMk/>
            <pc:sldMk cId="2721379253" sldId="276"/>
            <ac:spMk id="4" creationId="{49537F5F-40AA-AE3D-7A05-6A3CDF68D5AB}"/>
          </ac:spMkLst>
        </pc:spChg>
        <pc:spChg chg="add mod ord">
          <ac:chgData name="Hashagen, Jeffrey" userId="c0572691-f9ae-4426-883a-d953f381dfe4" providerId="ADAL" clId="{6C010A45-68D9-44E7-83A9-E1763B90D9B4}" dt="2024-05-28T12:54:23.024" v="655" actId="20577"/>
          <ac:spMkLst>
            <pc:docMk/>
            <pc:sldMk cId="2721379253" sldId="276"/>
            <ac:spMk id="5" creationId="{BA20B3AB-6AA5-4983-7154-3C60DE321423}"/>
          </ac:spMkLst>
        </pc:spChg>
        <pc:spChg chg="add mod ord">
          <ac:chgData name="Hashagen, Jeffrey" userId="c0572691-f9ae-4426-883a-d953f381dfe4" providerId="ADAL" clId="{6C010A45-68D9-44E7-83A9-E1763B90D9B4}" dt="2024-05-28T12:55:10.285" v="707" actId="122"/>
          <ac:spMkLst>
            <pc:docMk/>
            <pc:sldMk cId="2721379253" sldId="276"/>
            <ac:spMk id="6" creationId="{FA8ACDC1-4E3A-FB83-AC41-B50D0C87E196}"/>
          </ac:spMkLst>
        </pc:spChg>
        <pc:spChg chg="add mod ord">
          <ac:chgData name="Hashagen, Jeffrey" userId="c0572691-f9ae-4426-883a-d953f381dfe4" providerId="ADAL" clId="{6C010A45-68D9-44E7-83A9-E1763B90D9B4}" dt="2024-05-28T13:16:19.041" v="1255" actId="20577"/>
          <ac:spMkLst>
            <pc:docMk/>
            <pc:sldMk cId="2721379253" sldId="276"/>
            <ac:spMk id="7" creationId="{C8612877-0D56-2E61-09D3-69F77DE1921E}"/>
          </ac:spMkLst>
        </pc:spChg>
        <pc:spChg chg="add mod ord">
          <ac:chgData name="Hashagen, Jeffrey" userId="c0572691-f9ae-4426-883a-d953f381dfe4" providerId="ADAL" clId="{6C010A45-68D9-44E7-83A9-E1763B90D9B4}" dt="2024-05-28T12:55:15.509" v="708" actId="122"/>
          <ac:spMkLst>
            <pc:docMk/>
            <pc:sldMk cId="2721379253" sldId="276"/>
            <ac:spMk id="8" creationId="{1C4AD1C3-C89E-77E0-B78C-50FF13989B87}"/>
          </ac:spMkLst>
        </pc:spChg>
        <pc:spChg chg="add mod ord">
          <ac:chgData name="Hashagen, Jeffrey" userId="c0572691-f9ae-4426-883a-d953f381dfe4" providerId="ADAL" clId="{6C010A45-68D9-44E7-83A9-E1763B90D9B4}" dt="2024-05-28T13:14:19.886" v="1076" actId="20577"/>
          <ac:spMkLst>
            <pc:docMk/>
            <pc:sldMk cId="2721379253" sldId="276"/>
            <ac:spMk id="9" creationId="{F92C9285-6AA4-76A1-3B75-41F978107C45}"/>
          </ac:spMkLst>
        </pc:spChg>
        <pc:spChg chg="add del mod">
          <ac:chgData name="Hashagen, Jeffrey" userId="c0572691-f9ae-4426-883a-d953f381dfe4" providerId="ADAL" clId="{6C010A45-68D9-44E7-83A9-E1763B90D9B4}" dt="2024-05-28T13:02:06.425" v="996"/>
          <ac:spMkLst>
            <pc:docMk/>
            <pc:sldMk cId="2721379253" sldId="276"/>
            <ac:spMk id="10" creationId="{7CDF21CD-E8CD-4AD9-0E5E-603BEAD634A4}"/>
          </ac:spMkLst>
        </pc:spChg>
        <pc:spChg chg="add del mod">
          <ac:chgData name="Hashagen, Jeffrey" userId="c0572691-f9ae-4426-883a-d953f381dfe4" providerId="ADAL" clId="{6C010A45-68D9-44E7-83A9-E1763B90D9B4}" dt="2024-05-28T13:17:41.765" v="1257"/>
          <ac:spMkLst>
            <pc:docMk/>
            <pc:sldMk cId="2721379253" sldId="276"/>
            <ac:spMk id="11" creationId="{F645098F-68D1-6B2C-E5EB-4925EF736E1F}"/>
          </ac:spMkLst>
        </pc:spChg>
      </pc:sldChg>
      <pc:sldChg chg="modSp new mod">
        <pc:chgData name="Hashagen, Jeffrey" userId="c0572691-f9ae-4426-883a-d953f381dfe4" providerId="ADAL" clId="{6C010A45-68D9-44E7-83A9-E1763B90D9B4}" dt="2024-05-28T13:31:35.928" v="1303" actId="20577"/>
        <pc:sldMkLst>
          <pc:docMk/>
          <pc:sldMk cId="2635734336" sldId="277"/>
        </pc:sldMkLst>
        <pc:spChg chg="mod">
          <ac:chgData name="Hashagen, Jeffrey" userId="c0572691-f9ae-4426-883a-d953f381dfe4" providerId="ADAL" clId="{6C010A45-68D9-44E7-83A9-E1763B90D9B4}" dt="2024-05-28T13:31:35.928" v="1303" actId="20577"/>
          <ac:spMkLst>
            <pc:docMk/>
            <pc:sldMk cId="2635734336" sldId="277"/>
            <ac:spMk id="2" creationId="{01778F3E-6229-ED8A-BA55-5AC19F3B55D4}"/>
          </ac:spMkLst>
        </pc:spChg>
      </pc:sldChg>
    </pc:docChg>
  </pc:docChgLst>
  <pc:docChgLst>
    <pc:chgData name="Hashagen, Jeffrey" userId="c0572691-f9ae-4426-883a-d953f381dfe4" providerId="ADAL" clId="{1DD8748F-FD77-4D5F-A2B9-E962AA460689}"/>
    <pc:docChg chg="custSel addSld modSld">
      <pc:chgData name="Hashagen, Jeffrey" userId="c0572691-f9ae-4426-883a-d953f381dfe4" providerId="ADAL" clId="{1DD8748F-FD77-4D5F-A2B9-E962AA460689}" dt="2024-05-13T15:56:07.597" v="860" actId="5793"/>
      <pc:docMkLst>
        <pc:docMk/>
      </pc:docMkLst>
      <pc:sldChg chg="modSp new mod">
        <pc:chgData name="Hashagen, Jeffrey" userId="c0572691-f9ae-4426-883a-d953f381dfe4" providerId="ADAL" clId="{1DD8748F-FD77-4D5F-A2B9-E962AA460689}" dt="2024-05-13T15:48:56.724" v="743" actId="122"/>
        <pc:sldMkLst>
          <pc:docMk/>
          <pc:sldMk cId="947839960" sldId="263"/>
        </pc:sldMkLst>
        <pc:spChg chg="mod">
          <ac:chgData name="Hashagen, Jeffrey" userId="c0572691-f9ae-4426-883a-d953f381dfe4" providerId="ADAL" clId="{1DD8748F-FD77-4D5F-A2B9-E962AA460689}" dt="2024-05-13T15:33:29.013" v="10" actId="20577"/>
          <ac:spMkLst>
            <pc:docMk/>
            <pc:sldMk cId="947839960" sldId="263"/>
            <ac:spMk id="2" creationId="{12E7E48B-DB86-10A1-A439-B08C687997B0}"/>
          </ac:spMkLst>
        </pc:spChg>
        <pc:spChg chg="mod">
          <ac:chgData name="Hashagen, Jeffrey" userId="c0572691-f9ae-4426-883a-d953f381dfe4" providerId="ADAL" clId="{1DD8748F-FD77-4D5F-A2B9-E962AA460689}" dt="2024-05-13T15:48:56.724" v="743" actId="122"/>
          <ac:spMkLst>
            <pc:docMk/>
            <pc:sldMk cId="947839960" sldId="263"/>
            <ac:spMk id="3" creationId="{BCE039FB-CAB1-9A02-BD35-CCEFAC78681F}"/>
          </ac:spMkLst>
        </pc:spChg>
      </pc:sldChg>
      <pc:sldChg chg="modSp new mod">
        <pc:chgData name="Hashagen, Jeffrey" userId="c0572691-f9ae-4426-883a-d953f381dfe4" providerId="ADAL" clId="{1DD8748F-FD77-4D5F-A2B9-E962AA460689}" dt="2024-05-13T15:56:07.597" v="860" actId="5793"/>
        <pc:sldMkLst>
          <pc:docMk/>
          <pc:sldMk cId="2465437607" sldId="264"/>
        </pc:sldMkLst>
        <pc:spChg chg="mod">
          <ac:chgData name="Hashagen, Jeffrey" userId="c0572691-f9ae-4426-883a-d953f381dfe4" providerId="ADAL" clId="{1DD8748F-FD77-4D5F-A2B9-E962AA460689}" dt="2024-05-13T15:55:59.532" v="858" actId="20577"/>
          <ac:spMkLst>
            <pc:docMk/>
            <pc:sldMk cId="2465437607" sldId="264"/>
            <ac:spMk id="2" creationId="{898B8D2B-9F46-1DD9-750E-5B7584807DB8}"/>
          </ac:spMkLst>
        </pc:spChg>
        <pc:spChg chg="mod">
          <ac:chgData name="Hashagen, Jeffrey" userId="c0572691-f9ae-4426-883a-d953f381dfe4" providerId="ADAL" clId="{1DD8748F-FD77-4D5F-A2B9-E962AA460689}" dt="2024-05-13T15:56:07.597" v="860" actId="5793"/>
          <ac:spMkLst>
            <pc:docMk/>
            <pc:sldMk cId="2465437607" sldId="264"/>
            <ac:spMk id="3" creationId="{39510576-9EEE-68DD-28D2-3E87383D314E}"/>
          </ac:spMkLst>
        </pc:spChg>
      </pc:sldChg>
    </pc:docChg>
  </pc:docChgLst>
  <pc:docChgLst>
    <pc:chgData name="Hashagen, Jeffrey" userId="c0572691-f9ae-4426-883a-d953f381dfe4" providerId="ADAL" clId="{2BBD590D-C145-4359-A8FD-31E78D8D28B6}"/>
    <pc:docChg chg="custSel addSld delSld modSld">
      <pc:chgData name="Hashagen, Jeffrey" userId="c0572691-f9ae-4426-883a-d953f381dfe4" providerId="ADAL" clId="{2BBD590D-C145-4359-A8FD-31E78D8D28B6}" dt="2024-05-27T16:32:58.450" v="1224" actId="26606"/>
      <pc:docMkLst>
        <pc:docMk/>
      </pc:docMkLst>
      <pc:sldChg chg="modSp mod">
        <pc:chgData name="Hashagen, Jeffrey" userId="c0572691-f9ae-4426-883a-d953f381dfe4" providerId="ADAL" clId="{2BBD590D-C145-4359-A8FD-31E78D8D28B6}" dt="2024-05-27T15:58:13.968" v="442" actId="20577"/>
        <pc:sldMkLst>
          <pc:docMk/>
          <pc:sldMk cId="2465437607" sldId="264"/>
        </pc:sldMkLst>
        <pc:spChg chg="mod">
          <ac:chgData name="Hashagen, Jeffrey" userId="c0572691-f9ae-4426-883a-d953f381dfe4" providerId="ADAL" clId="{2BBD590D-C145-4359-A8FD-31E78D8D28B6}" dt="2024-05-27T15:58:13.968" v="442" actId="20577"/>
          <ac:spMkLst>
            <pc:docMk/>
            <pc:sldMk cId="2465437607" sldId="264"/>
            <ac:spMk id="3" creationId="{39510576-9EEE-68DD-28D2-3E87383D314E}"/>
          </ac:spMkLst>
        </pc:spChg>
      </pc:sldChg>
      <pc:sldChg chg="addSp modSp new mod modClrScheme chgLayout">
        <pc:chgData name="Hashagen, Jeffrey" userId="c0572691-f9ae-4426-883a-d953f381dfe4" providerId="ADAL" clId="{2BBD590D-C145-4359-A8FD-31E78D8D28B6}" dt="2024-05-27T16:12:12.945" v="895" actId="26606"/>
        <pc:sldMkLst>
          <pc:docMk/>
          <pc:sldMk cId="3204782607" sldId="265"/>
        </pc:sldMkLst>
        <pc:spChg chg="mod">
          <ac:chgData name="Hashagen, Jeffrey" userId="c0572691-f9ae-4426-883a-d953f381dfe4" providerId="ADAL" clId="{2BBD590D-C145-4359-A8FD-31E78D8D28B6}" dt="2024-05-27T16:12:12.945" v="895" actId="26606"/>
          <ac:spMkLst>
            <pc:docMk/>
            <pc:sldMk cId="3204782607" sldId="265"/>
            <ac:spMk id="2" creationId="{43907499-809C-20FC-739E-DBC6EFE3A723}"/>
          </ac:spMkLst>
        </pc:spChg>
        <pc:spChg chg="mod ord">
          <ac:chgData name="Hashagen, Jeffrey" userId="c0572691-f9ae-4426-883a-d953f381dfe4" providerId="ADAL" clId="{2BBD590D-C145-4359-A8FD-31E78D8D28B6}" dt="2024-05-27T16:12:12.945" v="895" actId="26606"/>
          <ac:spMkLst>
            <pc:docMk/>
            <pc:sldMk cId="3204782607" sldId="265"/>
            <ac:spMk id="3" creationId="{7364BF96-454D-FF20-896D-F99836817D96}"/>
          </ac:spMkLst>
        </pc:spChg>
        <pc:picChg chg="add mod">
          <ac:chgData name="Hashagen, Jeffrey" userId="c0572691-f9ae-4426-883a-d953f381dfe4" providerId="ADAL" clId="{2BBD590D-C145-4359-A8FD-31E78D8D28B6}" dt="2024-05-27T16:12:12.945" v="895" actId="26606"/>
          <ac:picMkLst>
            <pc:docMk/>
            <pc:sldMk cId="3204782607" sldId="265"/>
            <ac:picMk id="5" creationId="{1E048F12-CA14-8006-623F-91D828F8AE17}"/>
          </ac:picMkLst>
        </pc:picChg>
      </pc:sldChg>
      <pc:sldChg chg="addSp modSp new mod modClrScheme chgLayout">
        <pc:chgData name="Hashagen, Jeffrey" userId="c0572691-f9ae-4426-883a-d953f381dfe4" providerId="ADAL" clId="{2BBD590D-C145-4359-A8FD-31E78D8D28B6}" dt="2024-05-27T16:27:54.361" v="1192" actId="14100"/>
        <pc:sldMkLst>
          <pc:docMk/>
          <pc:sldMk cId="3203939666" sldId="266"/>
        </pc:sldMkLst>
        <pc:spChg chg="mod">
          <ac:chgData name="Hashagen, Jeffrey" userId="c0572691-f9ae-4426-883a-d953f381dfe4" providerId="ADAL" clId="{2BBD590D-C145-4359-A8FD-31E78D8D28B6}" dt="2024-05-27T16:25:05.032" v="1091" actId="26606"/>
          <ac:spMkLst>
            <pc:docMk/>
            <pc:sldMk cId="3203939666" sldId="266"/>
            <ac:spMk id="2" creationId="{62BAB3E2-B22E-67CA-6A70-DE6DB1C90DCE}"/>
          </ac:spMkLst>
        </pc:spChg>
        <pc:spChg chg="mod ord">
          <ac:chgData name="Hashagen, Jeffrey" userId="c0572691-f9ae-4426-883a-d953f381dfe4" providerId="ADAL" clId="{2BBD590D-C145-4359-A8FD-31E78D8D28B6}" dt="2024-05-27T16:27:54.361" v="1192" actId="14100"/>
          <ac:spMkLst>
            <pc:docMk/>
            <pc:sldMk cId="3203939666" sldId="266"/>
            <ac:spMk id="3" creationId="{E3713861-46F4-B7B8-71EB-142D893D7DA7}"/>
          </ac:spMkLst>
        </pc:spChg>
        <pc:spChg chg="add mod">
          <ac:chgData name="Hashagen, Jeffrey" userId="c0572691-f9ae-4426-883a-d953f381dfe4" providerId="ADAL" clId="{2BBD590D-C145-4359-A8FD-31E78D8D28B6}" dt="2024-05-27T16:25:05.032" v="1091" actId="26606"/>
          <ac:spMkLst>
            <pc:docMk/>
            <pc:sldMk cId="3203939666" sldId="266"/>
            <ac:spMk id="6" creationId="{80F2AEC0-25F5-88EF-AC32-064FD3B3F4CD}"/>
          </ac:spMkLst>
        </pc:spChg>
        <pc:spChg chg="add mod">
          <ac:chgData name="Hashagen, Jeffrey" userId="c0572691-f9ae-4426-883a-d953f381dfe4" providerId="ADAL" clId="{2BBD590D-C145-4359-A8FD-31E78D8D28B6}" dt="2024-05-27T16:27:15.348" v="1189" actId="122"/>
          <ac:spMkLst>
            <pc:docMk/>
            <pc:sldMk cId="3203939666" sldId="266"/>
            <ac:spMk id="11" creationId="{DC2D0621-D8D0-1801-2067-59A497F0EA1B}"/>
          </ac:spMkLst>
        </pc:spChg>
        <pc:spChg chg="add mod">
          <ac:chgData name="Hashagen, Jeffrey" userId="c0572691-f9ae-4426-883a-d953f381dfe4" providerId="ADAL" clId="{2BBD590D-C145-4359-A8FD-31E78D8D28B6}" dt="2024-05-27T16:27:45.499" v="1191" actId="255"/>
          <ac:spMkLst>
            <pc:docMk/>
            <pc:sldMk cId="3203939666" sldId="266"/>
            <ac:spMk id="13" creationId="{FC187544-9571-0D15-92D4-2B400473F777}"/>
          </ac:spMkLst>
        </pc:spChg>
        <pc:picChg chg="add mod">
          <ac:chgData name="Hashagen, Jeffrey" userId="c0572691-f9ae-4426-883a-d953f381dfe4" providerId="ADAL" clId="{2BBD590D-C145-4359-A8FD-31E78D8D28B6}" dt="2024-05-27T16:25:05.032" v="1091" actId="26606"/>
          <ac:picMkLst>
            <pc:docMk/>
            <pc:sldMk cId="3203939666" sldId="266"/>
            <ac:picMk id="5" creationId="{8ABFBC7C-5D5C-3DB1-BBE3-B42C8A28AEB0}"/>
          </ac:picMkLst>
        </pc:picChg>
      </pc:sldChg>
      <pc:sldChg chg="new del">
        <pc:chgData name="Hashagen, Jeffrey" userId="c0572691-f9ae-4426-883a-d953f381dfe4" providerId="ADAL" clId="{2BBD590D-C145-4359-A8FD-31E78D8D28B6}" dt="2024-05-27T16:13:23.579" v="897" actId="2696"/>
        <pc:sldMkLst>
          <pc:docMk/>
          <pc:sldMk cId="4249540818" sldId="266"/>
        </pc:sldMkLst>
      </pc:sldChg>
      <pc:sldChg chg="addSp delSp modSp new mod modClrScheme chgLayout">
        <pc:chgData name="Hashagen, Jeffrey" userId="c0572691-f9ae-4426-883a-d953f381dfe4" providerId="ADAL" clId="{2BBD590D-C145-4359-A8FD-31E78D8D28B6}" dt="2024-05-27T16:32:58.450" v="1224" actId="26606"/>
        <pc:sldMkLst>
          <pc:docMk/>
          <pc:sldMk cId="2130749574" sldId="267"/>
        </pc:sldMkLst>
        <pc:spChg chg="mod">
          <ac:chgData name="Hashagen, Jeffrey" userId="c0572691-f9ae-4426-883a-d953f381dfe4" providerId="ADAL" clId="{2BBD590D-C145-4359-A8FD-31E78D8D28B6}" dt="2024-05-27T16:32:58.450" v="1224" actId="26606"/>
          <ac:spMkLst>
            <pc:docMk/>
            <pc:sldMk cId="2130749574" sldId="267"/>
            <ac:spMk id="2" creationId="{D0E002D0-BE7D-EE46-8C48-6C50FF933B4C}"/>
          </ac:spMkLst>
        </pc:spChg>
        <pc:spChg chg="del">
          <ac:chgData name="Hashagen, Jeffrey" userId="c0572691-f9ae-4426-883a-d953f381dfe4" providerId="ADAL" clId="{2BBD590D-C145-4359-A8FD-31E78D8D28B6}" dt="2024-05-27T16:32:20.866" v="1221" actId="931"/>
          <ac:spMkLst>
            <pc:docMk/>
            <pc:sldMk cId="2130749574" sldId="267"/>
            <ac:spMk id="3" creationId="{19F98DFC-70BC-D288-317A-F81D48E807F4}"/>
          </ac:spMkLst>
        </pc:spChg>
        <pc:spChg chg="del mod">
          <ac:chgData name="Hashagen, Jeffrey" userId="c0572691-f9ae-4426-883a-d953f381dfe4" providerId="ADAL" clId="{2BBD590D-C145-4359-A8FD-31E78D8D28B6}" dt="2024-05-27T16:32:58.450" v="1224" actId="26606"/>
          <ac:spMkLst>
            <pc:docMk/>
            <pc:sldMk cId="2130749574" sldId="267"/>
            <ac:spMk id="4" creationId="{6A55217B-C203-316F-6A7D-9B7AD70305FB}"/>
          </ac:spMkLst>
        </pc:spChg>
        <pc:spChg chg="add mod">
          <ac:chgData name="Hashagen, Jeffrey" userId="c0572691-f9ae-4426-883a-d953f381dfe4" providerId="ADAL" clId="{2BBD590D-C145-4359-A8FD-31E78D8D28B6}" dt="2024-05-27T16:32:58.450" v="1224" actId="26606"/>
          <ac:spMkLst>
            <pc:docMk/>
            <pc:sldMk cId="2130749574" sldId="267"/>
            <ac:spMk id="7" creationId="{F41B833C-250B-EE4E-E74D-3D5841545723}"/>
          </ac:spMkLst>
        </pc:spChg>
        <pc:spChg chg="add mod">
          <ac:chgData name="Hashagen, Jeffrey" userId="c0572691-f9ae-4426-883a-d953f381dfe4" providerId="ADAL" clId="{2BBD590D-C145-4359-A8FD-31E78D8D28B6}" dt="2024-05-27T16:32:58.450" v="1224" actId="26606"/>
          <ac:spMkLst>
            <pc:docMk/>
            <pc:sldMk cId="2130749574" sldId="267"/>
            <ac:spMk id="12" creationId="{426241F0-4D08-F971-D5A4-0D6DEBDA7F18}"/>
          </ac:spMkLst>
        </pc:spChg>
        <pc:picChg chg="add mod">
          <ac:chgData name="Hashagen, Jeffrey" userId="c0572691-f9ae-4426-883a-d953f381dfe4" providerId="ADAL" clId="{2BBD590D-C145-4359-A8FD-31E78D8D28B6}" dt="2024-05-27T16:32:58.450" v="1224" actId="26606"/>
          <ac:picMkLst>
            <pc:docMk/>
            <pc:sldMk cId="2130749574" sldId="267"/>
            <ac:picMk id="6" creationId="{9D38C5E5-2A52-AE61-1B73-B742FDACBC9C}"/>
          </ac:picMkLst>
        </pc:picChg>
      </pc:sldChg>
    </pc:docChg>
  </pc:docChgLst>
  <pc:docChgLst>
    <pc:chgData name="Hashagen, Jeffrey" userId="c0572691-f9ae-4426-883a-d953f381dfe4" providerId="ADAL" clId="{A74F3E91-416D-438E-A1A1-3434DE4F75F0}"/>
    <pc:docChg chg="custSel addSld modSld">
      <pc:chgData name="Hashagen, Jeffrey" userId="c0572691-f9ae-4426-883a-d953f381dfe4" providerId="ADAL" clId="{A74F3E91-416D-438E-A1A1-3434DE4F75F0}" dt="2024-05-31T07:13:05.092" v="3778" actId="1076"/>
      <pc:docMkLst>
        <pc:docMk/>
      </pc:docMkLst>
      <pc:sldChg chg="addSp delSp modSp mod">
        <pc:chgData name="Hashagen, Jeffrey" userId="c0572691-f9ae-4426-883a-d953f381dfe4" providerId="ADAL" clId="{A74F3E91-416D-438E-A1A1-3434DE4F75F0}" dt="2024-05-31T05:05:42.568" v="24" actId="1076"/>
        <pc:sldMkLst>
          <pc:docMk/>
          <pc:sldMk cId="1869406112" sldId="282"/>
        </pc:sldMkLst>
        <pc:spChg chg="mod">
          <ac:chgData name="Hashagen, Jeffrey" userId="c0572691-f9ae-4426-883a-d953f381dfe4" providerId="ADAL" clId="{A74F3E91-416D-438E-A1A1-3434DE4F75F0}" dt="2024-05-31T05:05:27.696" v="23" actId="26606"/>
          <ac:spMkLst>
            <pc:docMk/>
            <pc:sldMk cId="1869406112" sldId="282"/>
            <ac:spMk id="2" creationId="{15731AB5-3FBA-892B-AB0E-4DDD2F4B9A53}"/>
          </ac:spMkLst>
        </pc:spChg>
        <pc:spChg chg="mod">
          <ac:chgData name="Hashagen, Jeffrey" userId="c0572691-f9ae-4426-883a-d953f381dfe4" providerId="ADAL" clId="{A74F3E91-416D-438E-A1A1-3434DE4F75F0}" dt="2024-05-31T05:05:27.696" v="23" actId="26606"/>
          <ac:spMkLst>
            <pc:docMk/>
            <pc:sldMk cId="1869406112" sldId="282"/>
            <ac:spMk id="4" creationId="{89A7EEA6-052F-6301-51CE-94E2AB62202E}"/>
          </ac:spMkLst>
        </pc:spChg>
        <pc:spChg chg="del">
          <ac:chgData name="Hashagen, Jeffrey" userId="c0572691-f9ae-4426-883a-d953f381dfe4" providerId="ADAL" clId="{A74F3E91-416D-438E-A1A1-3434DE4F75F0}" dt="2024-05-31T05:04:05.160" v="11" actId="931"/>
          <ac:spMkLst>
            <pc:docMk/>
            <pc:sldMk cId="1869406112" sldId="282"/>
            <ac:spMk id="5" creationId="{2AD88214-7040-4802-14C9-EFA0EC14EAD7}"/>
          </ac:spMkLst>
        </pc:spChg>
        <pc:picChg chg="add mod">
          <ac:chgData name="Hashagen, Jeffrey" userId="c0572691-f9ae-4426-883a-d953f381dfe4" providerId="ADAL" clId="{A74F3E91-416D-438E-A1A1-3434DE4F75F0}" dt="2024-05-31T05:05:42.568" v="24" actId="1076"/>
          <ac:picMkLst>
            <pc:docMk/>
            <pc:sldMk cId="1869406112" sldId="282"/>
            <ac:picMk id="6" creationId="{729F46BB-6679-24DC-AE37-C5768A9F6E95}"/>
          </ac:picMkLst>
        </pc:picChg>
      </pc:sldChg>
      <pc:sldChg chg="addSp delSp modSp new mod modClrScheme chgLayout">
        <pc:chgData name="Hashagen, Jeffrey" userId="c0572691-f9ae-4426-883a-d953f381dfe4" providerId="ADAL" clId="{A74F3E91-416D-438E-A1A1-3434DE4F75F0}" dt="2024-05-31T05:19:24.010" v="254" actId="1076"/>
        <pc:sldMkLst>
          <pc:docMk/>
          <pc:sldMk cId="357334694" sldId="283"/>
        </pc:sldMkLst>
        <pc:spChg chg="del">
          <ac:chgData name="Hashagen, Jeffrey" userId="c0572691-f9ae-4426-883a-d953f381dfe4" providerId="ADAL" clId="{A74F3E91-416D-438E-A1A1-3434DE4F75F0}" dt="2024-05-31T05:06:38.796" v="26" actId="26606"/>
          <ac:spMkLst>
            <pc:docMk/>
            <pc:sldMk cId="357334694" sldId="283"/>
            <ac:spMk id="2" creationId="{122AE5F3-4973-0410-DF8D-5B5FDB9C9F5A}"/>
          </ac:spMkLst>
        </pc:spChg>
        <pc:spChg chg="del">
          <ac:chgData name="Hashagen, Jeffrey" userId="c0572691-f9ae-4426-883a-d953f381dfe4" providerId="ADAL" clId="{A74F3E91-416D-438E-A1A1-3434DE4F75F0}" dt="2024-05-31T05:06:38.796" v="26" actId="26606"/>
          <ac:spMkLst>
            <pc:docMk/>
            <pc:sldMk cId="357334694" sldId="283"/>
            <ac:spMk id="3" creationId="{6EA56D39-5C6E-1863-842B-48C168930E19}"/>
          </ac:spMkLst>
        </pc:spChg>
        <pc:spChg chg="add mod">
          <ac:chgData name="Hashagen, Jeffrey" userId="c0572691-f9ae-4426-883a-d953f381dfe4" providerId="ADAL" clId="{A74F3E91-416D-438E-A1A1-3434DE4F75F0}" dt="2024-05-31T05:06:54.449" v="45" actId="20577"/>
          <ac:spMkLst>
            <pc:docMk/>
            <pc:sldMk cId="357334694" sldId="283"/>
            <ac:spMk id="8" creationId="{206E2C2A-DF8B-414F-8F5F-11AF06AE209E}"/>
          </ac:spMkLst>
        </pc:spChg>
        <pc:spChg chg="add mod">
          <ac:chgData name="Hashagen, Jeffrey" userId="c0572691-f9ae-4426-883a-d953f381dfe4" providerId="ADAL" clId="{A74F3E91-416D-438E-A1A1-3434DE4F75F0}" dt="2024-05-31T05:07:02.961" v="56" actId="20577"/>
          <ac:spMkLst>
            <pc:docMk/>
            <pc:sldMk cId="357334694" sldId="283"/>
            <ac:spMk id="10" creationId="{E4DECD91-8797-5586-633D-5234E79848DD}"/>
          </ac:spMkLst>
        </pc:spChg>
        <pc:spChg chg="add mod">
          <ac:chgData name="Hashagen, Jeffrey" userId="c0572691-f9ae-4426-883a-d953f381dfe4" providerId="ADAL" clId="{A74F3E91-416D-438E-A1A1-3434DE4F75F0}" dt="2024-05-31T05:14:00.877" v="238" actId="20577"/>
          <ac:spMkLst>
            <pc:docMk/>
            <pc:sldMk cId="357334694" sldId="283"/>
            <ac:spMk id="12" creationId="{38910B35-C225-09D5-0976-086C8B8DD811}"/>
          </ac:spMkLst>
        </pc:spChg>
        <pc:spChg chg="add mod">
          <ac:chgData name="Hashagen, Jeffrey" userId="c0572691-f9ae-4426-883a-d953f381dfe4" providerId="ADAL" clId="{A74F3E91-416D-438E-A1A1-3434DE4F75F0}" dt="2024-05-31T05:07:19.262" v="73" actId="20577"/>
          <ac:spMkLst>
            <pc:docMk/>
            <pc:sldMk cId="357334694" sldId="283"/>
            <ac:spMk id="14" creationId="{4B058A7C-69D4-2D1D-C1D0-3CCD51ACC184}"/>
          </ac:spMkLst>
        </pc:spChg>
        <pc:spChg chg="add mod">
          <ac:chgData name="Hashagen, Jeffrey" userId="c0572691-f9ae-4426-883a-d953f381dfe4" providerId="ADAL" clId="{A74F3E91-416D-438E-A1A1-3434DE4F75F0}" dt="2024-05-31T05:12:19.529" v="179" actId="20577"/>
          <ac:spMkLst>
            <pc:docMk/>
            <pc:sldMk cId="357334694" sldId="283"/>
            <ac:spMk id="16" creationId="{F8DF4873-02CA-A9F3-744D-D0B1DB9C7DE7}"/>
          </ac:spMkLst>
        </pc:spChg>
        <pc:picChg chg="add mod">
          <ac:chgData name="Hashagen, Jeffrey" userId="c0572691-f9ae-4426-883a-d953f381dfe4" providerId="ADAL" clId="{A74F3E91-416D-438E-A1A1-3434DE4F75F0}" dt="2024-05-31T05:17:45.623" v="246" actId="1076"/>
          <ac:picMkLst>
            <pc:docMk/>
            <pc:sldMk cId="357334694" sldId="283"/>
            <ac:picMk id="5" creationId="{924619BC-A503-DC01-B2F7-C6CF1A3515F8}"/>
          </ac:picMkLst>
        </pc:picChg>
        <pc:picChg chg="add mod">
          <ac:chgData name="Hashagen, Jeffrey" userId="c0572691-f9ae-4426-883a-d953f381dfe4" providerId="ADAL" clId="{A74F3E91-416D-438E-A1A1-3434DE4F75F0}" dt="2024-05-31T05:19:24.010" v="254" actId="1076"/>
          <ac:picMkLst>
            <pc:docMk/>
            <pc:sldMk cId="357334694" sldId="283"/>
            <ac:picMk id="7" creationId="{4317B946-DFD6-C5D4-A77A-6299F79D35FF}"/>
          </ac:picMkLst>
        </pc:picChg>
      </pc:sldChg>
      <pc:sldChg chg="modSp new mod">
        <pc:chgData name="Hashagen, Jeffrey" userId="c0572691-f9ae-4426-883a-d953f381dfe4" providerId="ADAL" clId="{A74F3E91-416D-438E-A1A1-3434DE4F75F0}" dt="2024-05-31T05:26:52.654" v="611" actId="20577"/>
        <pc:sldMkLst>
          <pc:docMk/>
          <pc:sldMk cId="2246646711" sldId="284"/>
        </pc:sldMkLst>
        <pc:spChg chg="mod">
          <ac:chgData name="Hashagen, Jeffrey" userId="c0572691-f9ae-4426-883a-d953f381dfe4" providerId="ADAL" clId="{A74F3E91-416D-438E-A1A1-3434DE4F75F0}" dt="2024-05-31T05:20:40.545" v="284" actId="20577"/>
          <ac:spMkLst>
            <pc:docMk/>
            <pc:sldMk cId="2246646711" sldId="284"/>
            <ac:spMk id="2" creationId="{C85A43C5-39D2-F847-8877-E4D9368745F3}"/>
          </ac:spMkLst>
        </pc:spChg>
        <pc:spChg chg="mod">
          <ac:chgData name="Hashagen, Jeffrey" userId="c0572691-f9ae-4426-883a-d953f381dfe4" providerId="ADAL" clId="{A74F3E91-416D-438E-A1A1-3434DE4F75F0}" dt="2024-05-31T05:22:09.029" v="326" actId="122"/>
          <ac:spMkLst>
            <pc:docMk/>
            <pc:sldMk cId="2246646711" sldId="284"/>
            <ac:spMk id="3" creationId="{FDCFCFF9-A3A6-5F23-9142-309A554AC253}"/>
          </ac:spMkLst>
        </pc:spChg>
        <pc:spChg chg="mod">
          <ac:chgData name="Hashagen, Jeffrey" userId="c0572691-f9ae-4426-883a-d953f381dfe4" providerId="ADAL" clId="{A74F3E91-416D-438E-A1A1-3434DE4F75F0}" dt="2024-05-31T05:24:35.211" v="453" actId="20577"/>
          <ac:spMkLst>
            <pc:docMk/>
            <pc:sldMk cId="2246646711" sldId="284"/>
            <ac:spMk id="4" creationId="{0176511B-ED15-F792-6D90-3EC2375F236F}"/>
          </ac:spMkLst>
        </pc:spChg>
        <pc:spChg chg="mod">
          <ac:chgData name="Hashagen, Jeffrey" userId="c0572691-f9ae-4426-883a-d953f381dfe4" providerId="ADAL" clId="{A74F3E91-416D-438E-A1A1-3434DE4F75F0}" dt="2024-05-31T05:22:04.446" v="325" actId="122"/>
          <ac:spMkLst>
            <pc:docMk/>
            <pc:sldMk cId="2246646711" sldId="284"/>
            <ac:spMk id="5" creationId="{0E3D3ECC-1F67-7A89-C8B0-88B707644A7A}"/>
          </ac:spMkLst>
        </pc:spChg>
        <pc:spChg chg="mod">
          <ac:chgData name="Hashagen, Jeffrey" userId="c0572691-f9ae-4426-883a-d953f381dfe4" providerId="ADAL" clId="{A74F3E91-416D-438E-A1A1-3434DE4F75F0}" dt="2024-05-31T05:26:52.654" v="611" actId="20577"/>
          <ac:spMkLst>
            <pc:docMk/>
            <pc:sldMk cId="2246646711" sldId="284"/>
            <ac:spMk id="6" creationId="{13056C77-4DF3-70C3-8426-4559A5F92B1B}"/>
          </ac:spMkLst>
        </pc:spChg>
      </pc:sldChg>
      <pc:sldChg chg="modSp new mod">
        <pc:chgData name="Hashagen, Jeffrey" userId="c0572691-f9ae-4426-883a-d953f381dfe4" providerId="ADAL" clId="{A74F3E91-416D-438E-A1A1-3434DE4F75F0}" dt="2024-05-31T05:37:48.465" v="947" actId="20577"/>
        <pc:sldMkLst>
          <pc:docMk/>
          <pc:sldMk cId="458048884" sldId="285"/>
        </pc:sldMkLst>
        <pc:spChg chg="mod">
          <ac:chgData name="Hashagen, Jeffrey" userId="c0572691-f9ae-4426-883a-d953f381dfe4" providerId="ADAL" clId="{A74F3E91-416D-438E-A1A1-3434DE4F75F0}" dt="2024-05-31T05:27:29.964" v="639" actId="20577"/>
          <ac:spMkLst>
            <pc:docMk/>
            <pc:sldMk cId="458048884" sldId="285"/>
            <ac:spMk id="2" creationId="{AF81888A-24D5-D24F-2162-C369649F79A1}"/>
          </ac:spMkLst>
        </pc:spChg>
        <pc:spChg chg="mod">
          <ac:chgData name="Hashagen, Jeffrey" userId="c0572691-f9ae-4426-883a-d953f381dfe4" providerId="ADAL" clId="{A74F3E91-416D-438E-A1A1-3434DE4F75F0}" dt="2024-05-31T05:37:48.465" v="947" actId="20577"/>
          <ac:spMkLst>
            <pc:docMk/>
            <pc:sldMk cId="458048884" sldId="285"/>
            <ac:spMk id="3" creationId="{67323C2D-C4CD-A18C-EB5F-560B1C56CA8E}"/>
          </ac:spMkLst>
        </pc:spChg>
      </pc:sldChg>
      <pc:sldChg chg="addSp modSp new mod modClrScheme chgLayout">
        <pc:chgData name="Hashagen, Jeffrey" userId="c0572691-f9ae-4426-883a-d953f381dfe4" providerId="ADAL" clId="{A74F3E91-416D-438E-A1A1-3434DE4F75F0}" dt="2024-05-31T05:43:47.012" v="1138" actId="313"/>
        <pc:sldMkLst>
          <pc:docMk/>
          <pc:sldMk cId="3831918313" sldId="286"/>
        </pc:sldMkLst>
        <pc:spChg chg="mod">
          <ac:chgData name="Hashagen, Jeffrey" userId="c0572691-f9ae-4426-883a-d953f381dfe4" providerId="ADAL" clId="{A74F3E91-416D-438E-A1A1-3434DE4F75F0}" dt="2024-05-31T05:42:32.351" v="1137" actId="26606"/>
          <ac:spMkLst>
            <pc:docMk/>
            <pc:sldMk cId="3831918313" sldId="286"/>
            <ac:spMk id="2" creationId="{54786195-6A16-74DB-3F2E-ABAA2E3BFFBE}"/>
          </ac:spMkLst>
        </pc:spChg>
        <pc:spChg chg="mod">
          <ac:chgData name="Hashagen, Jeffrey" userId="c0572691-f9ae-4426-883a-d953f381dfe4" providerId="ADAL" clId="{A74F3E91-416D-438E-A1A1-3434DE4F75F0}" dt="2024-05-31T05:43:47.012" v="1138" actId="313"/>
          <ac:spMkLst>
            <pc:docMk/>
            <pc:sldMk cId="3831918313" sldId="286"/>
            <ac:spMk id="3" creationId="{2439D804-3343-B553-B7CB-452AE9AEEC06}"/>
          </ac:spMkLst>
        </pc:spChg>
        <pc:picChg chg="add mod">
          <ac:chgData name="Hashagen, Jeffrey" userId="c0572691-f9ae-4426-883a-d953f381dfe4" providerId="ADAL" clId="{A74F3E91-416D-438E-A1A1-3434DE4F75F0}" dt="2024-05-31T05:42:32.351" v="1137" actId="26606"/>
          <ac:picMkLst>
            <pc:docMk/>
            <pc:sldMk cId="3831918313" sldId="286"/>
            <ac:picMk id="5" creationId="{CA107728-0416-4333-6953-4D8651DBC5F5}"/>
          </ac:picMkLst>
        </pc:picChg>
      </pc:sldChg>
      <pc:sldChg chg="modSp new mod">
        <pc:chgData name="Hashagen, Jeffrey" userId="c0572691-f9ae-4426-883a-d953f381dfe4" providerId="ADAL" clId="{A74F3E91-416D-438E-A1A1-3434DE4F75F0}" dt="2024-05-31T05:49:29.462" v="1453" actId="20577"/>
        <pc:sldMkLst>
          <pc:docMk/>
          <pc:sldMk cId="3672367878" sldId="287"/>
        </pc:sldMkLst>
        <pc:spChg chg="mod">
          <ac:chgData name="Hashagen, Jeffrey" userId="c0572691-f9ae-4426-883a-d953f381dfe4" providerId="ADAL" clId="{A74F3E91-416D-438E-A1A1-3434DE4F75F0}" dt="2024-05-31T05:45:15.662" v="1166" actId="20577"/>
          <ac:spMkLst>
            <pc:docMk/>
            <pc:sldMk cId="3672367878" sldId="287"/>
            <ac:spMk id="2" creationId="{30E3C9CD-5BEA-6274-8A63-733A835C46BD}"/>
          </ac:spMkLst>
        </pc:spChg>
        <pc:spChg chg="mod">
          <ac:chgData name="Hashagen, Jeffrey" userId="c0572691-f9ae-4426-883a-d953f381dfe4" providerId="ADAL" clId="{A74F3E91-416D-438E-A1A1-3434DE4F75F0}" dt="2024-05-31T05:49:29.462" v="1453" actId="20577"/>
          <ac:spMkLst>
            <pc:docMk/>
            <pc:sldMk cId="3672367878" sldId="287"/>
            <ac:spMk id="3" creationId="{495B4942-35E4-9912-5A49-8FCCCC0A7303}"/>
          </ac:spMkLst>
        </pc:spChg>
      </pc:sldChg>
      <pc:sldChg chg="modSp new mod">
        <pc:chgData name="Hashagen, Jeffrey" userId="c0572691-f9ae-4426-883a-d953f381dfe4" providerId="ADAL" clId="{A74F3E91-416D-438E-A1A1-3434DE4F75F0}" dt="2024-05-31T05:58:21.812" v="2097" actId="20577"/>
        <pc:sldMkLst>
          <pc:docMk/>
          <pc:sldMk cId="2876175434" sldId="288"/>
        </pc:sldMkLst>
        <pc:spChg chg="mod">
          <ac:chgData name="Hashagen, Jeffrey" userId="c0572691-f9ae-4426-883a-d953f381dfe4" providerId="ADAL" clId="{A74F3E91-416D-438E-A1A1-3434DE4F75F0}" dt="2024-05-31T05:50:11.179" v="1465" actId="20577"/>
          <ac:spMkLst>
            <pc:docMk/>
            <pc:sldMk cId="2876175434" sldId="288"/>
            <ac:spMk id="2" creationId="{A4928F21-F839-61C0-6143-B52A4B507C6E}"/>
          </ac:spMkLst>
        </pc:spChg>
        <pc:spChg chg="mod">
          <ac:chgData name="Hashagen, Jeffrey" userId="c0572691-f9ae-4426-883a-d953f381dfe4" providerId="ADAL" clId="{A74F3E91-416D-438E-A1A1-3434DE4F75F0}" dt="2024-05-31T05:50:33.763" v="1483" actId="122"/>
          <ac:spMkLst>
            <pc:docMk/>
            <pc:sldMk cId="2876175434" sldId="288"/>
            <ac:spMk id="3" creationId="{687450A5-4AD9-3DB4-2C13-8F66E55534A6}"/>
          </ac:spMkLst>
        </pc:spChg>
        <pc:spChg chg="mod">
          <ac:chgData name="Hashagen, Jeffrey" userId="c0572691-f9ae-4426-883a-d953f381dfe4" providerId="ADAL" clId="{A74F3E91-416D-438E-A1A1-3434DE4F75F0}" dt="2024-05-31T05:57:35.728" v="2034" actId="27636"/>
          <ac:spMkLst>
            <pc:docMk/>
            <pc:sldMk cId="2876175434" sldId="288"/>
            <ac:spMk id="4" creationId="{5F5E5DDA-7D82-8643-BF51-1B8CEB7ADF5C}"/>
          </ac:spMkLst>
        </pc:spChg>
        <pc:spChg chg="mod">
          <ac:chgData name="Hashagen, Jeffrey" userId="c0572691-f9ae-4426-883a-d953f381dfe4" providerId="ADAL" clId="{A74F3E91-416D-438E-A1A1-3434DE4F75F0}" dt="2024-05-31T05:50:37.829" v="1484" actId="122"/>
          <ac:spMkLst>
            <pc:docMk/>
            <pc:sldMk cId="2876175434" sldId="288"/>
            <ac:spMk id="5" creationId="{5273434F-A7AC-AA68-4177-0283DEC31BBC}"/>
          </ac:spMkLst>
        </pc:spChg>
        <pc:spChg chg="mod">
          <ac:chgData name="Hashagen, Jeffrey" userId="c0572691-f9ae-4426-883a-d953f381dfe4" providerId="ADAL" clId="{A74F3E91-416D-438E-A1A1-3434DE4F75F0}" dt="2024-05-31T05:58:21.812" v="2097" actId="20577"/>
          <ac:spMkLst>
            <pc:docMk/>
            <pc:sldMk cId="2876175434" sldId="288"/>
            <ac:spMk id="6" creationId="{F534FA16-7260-8CDC-9AF8-4C14208A2604}"/>
          </ac:spMkLst>
        </pc:spChg>
      </pc:sldChg>
      <pc:sldChg chg="addSp delSp modSp new mod">
        <pc:chgData name="Hashagen, Jeffrey" userId="c0572691-f9ae-4426-883a-d953f381dfe4" providerId="ADAL" clId="{A74F3E91-416D-438E-A1A1-3434DE4F75F0}" dt="2024-05-31T06:03:33.274" v="2161" actId="1076"/>
        <pc:sldMkLst>
          <pc:docMk/>
          <pc:sldMk cId="1487791088" sldId="289"/>
        </pc:sldMkLst>
        <pc:spChg chg="mod">
          <ac:chgData name="Hashagen, Jeffrey" userId="c0572691-f9ae-4426-883a-d953f381dfe4" providerId="ADAL" clId="{A74F3E91-416D-438E-A1A1-3434DE4F75F0}" dt="2024-05-31T05:59:13.061" v="2109" actId="20577"/>
          <ac:spMkLst>
            <pc:docMk/>
            <pc:sldMk cId="1487791088" sldId="289"/>
            <ac:spMk id="2" creationId="{083D143D-C649-6D31-61A0-A4368A65B4E8}"/>
          </ac:spMkLst>
        </pc:spChg>
        <pc:spChg chg="mod">
          <ac:chgData name="Hashagen, Jeffrey" userId="c0572691-f9ae-4426-883a-d953f381dfe4" providerId="ADAL" clId="{A74F3E91-416D-438E-A1A1-3434DE4F75F0}" dt="2024-05-31T05:59:30.812" v="2124" actId="122"/>
          <ac:spMkLst>
            <pc:docMk/>
            <pc:sldMk cId="1487791088" sldId="289"/>
            <ac:spMk id="3" creationId="{AB502953-E8AB-20BC-B871-5366691189FF}"/>
          </ac:spMkLst>
        </pc:spChg>
        <pc:spChg chg="del">
          <ac:chgData name="Hashagen, Jeffrey" userId="c0572691-f9ae-4426-883a-d953f381dfe4" providerId="ADAL" clId="{A74F3E91-416D-438E-A1A1-3434DE4F75F0}" dt="2024-05-31T06:01:26.029" v="2141" actId="931"/>
          <ac:spMkLst>
            <pc:docMk/>
            <pc:sldMk cId="1487791088" sldId="289"/>
            <ac:spMk id="4" creationId="{CC42B057-6204-F642-06D5-71AE85391DD3}"/>
          </ac:spMkLst>
        </pc:spChg>
        <pc:spChg chg="mod">
          <ac:chgData name="Hashagen, Jeffrey" userId="c0572691-f9ae-4426-883a-d953f381dfe4" providerId="ADAL" clId="{A74F3E91-416D-438E-A1A1-3434DE4F75F0}" dt="2024-05-31T05:59:53.279" v="2140" actId="122"/>
          <ac:spMkLst>
            <pc:docMk/>
            <pc:sldMk cId="1487791088" sldId="289"/>
            <ac:spMk id="5" creationId="{3D52A316-93B5-7A8B-D22A-E88CC46DFC77}"/>
          </ac:spMkLst>
        </pc:spChg>
        <pc:spChg chg="del">
          <ac:chgData name="Hashagen, Jeffrey" userId="c0572691-f9ae-4426-883a-d953f381dfe4" providerId="ADAL" clId="{A74F3E91-416D-438E-A1A1-3434DE4F75F0}" dt="2024-05-31T06:01:26.029" v="2141" actId="931"/>
          <ac:spMkLst>
            <pc:docMk/>
            <pc:sldMk cId="1487791088" sldId="289"/>
            <ac:spMk id="6" creationId="{B5C7963B-FAFD-4011-E03A-0411826D761B}"/>
          </ac:spMkLst>
        </pc:spChg>
        <pc:picChg chg="add mod">
          <ac:chgData name="Hashagen, Jeffrey" userId="c0572691-f9ae-4426-883a-d953f381dfe4" providerId="ADAL" clId="{A74F3E91-416D-438E-A1A1-3434DE4F75F0}" dt="2024-05-31T06:01:55.926" v="2150" actId="14100"/>
          <ac:picMkLst>
            <pc:docMk/>
            <pc:sldMk cId="1487791088" sldId="289"/>
            <ac:picMk id="8" creationId="{F355A3CE-8BE8-1FD8-B17E-57F9AA9A96E2}"/>
          </ac:picMkLst>
        </pc:picChg>
        <pc:picChg chg="add mod">
          <ac:chgData name="Hashagen, Jeffrey" userId="c0572691-f9ae-4426-883a-d953f381dfe4" providerId="ADAL" clId="{A74F3E91-416D-438E-A1A1-3434DE4F75F0}" dt="2024-05-31T06:02:09.791" v="2152" actId="1076"/>
          <ac:picMkLst>
            <pc:docMk/>
            <pc:sldMk cId="1487791088" sldId="289"/>
            <ac:picMk id="10" creationId="{97E8288A-D7C8-BB2F-EC63-9A2B4D3DCC69}"/>
          </ac:picMkLst>
        </pc:picChg>
        <pc:picChg chg="add mod">
          <ac:chgData name="Hashagen, Jeffrey" userId="c0572691-f9ae-4426-883a-d953f381dfe4" providerId="ADAL" clId="{A74F3E91-416D-438E-A1A1-3434DE4F75F0}" dt="2024-05-31T06:03:33.274" v="2161" actId="1076"/>
          <ac:picMkLst>
            <pc:docMk/>
            <pc:sldMk cId="1487791088" sldId="289"/>
            <ac:picMk id="12" creationId="{52CF1147-C09A-4B5B-2FC1-C7E6B3562330}"/>
          </ac:picMkLst>
        </pc:picChg>
      </pc:sldChg>
      <pc:sldChg chg="addSp delSp modSp new mod modClrScheme chgLayout">
        <pc:chgData name="Hashagen, Jeffrey" userId="c0572691-f9ae-4426-883a-d953f381dfe4" providerId="ADAL" clId="{A74F3E91-416D-438E-A1A1-3434DE4F75F0}" dt="2024-05-31T06:24:32.429" v="2442" actId="27636"/>
        <pc:sldMkLst>
          <pc:docMk/>
          <pc:sldMk cId="1317121885" sldId="290"/>
        </pc:sldMkLst>
        <pc:spChg chg="mod">
          <ac:chgData name="Hashagen, Jeffrey" userId="c0572691-f9ae-4426-883a-d953f381dfe4" providerId="ADAL" clId="{A74F3E91-416D-438E-A1A1-3434DE4F75F0}" dt="2024-05-31T06:21:22.012" v="2192" actId="26606"/>
          <ac:spMkLst>
            <pc:docMk/>
            <pc:sldMk cId="1317121885" sldId="290"/>
            <ac:spMk id="2" creationId="{49DC564A-B527-63DB-C3FC-664BB5BB07EA}"/>
          </ac:spMkLst>
        </pc:spChg>
        <pc:spChg chg="del">
          <ac:chgData name="Hashagen, Jeffrey" userId="c0572691-f9ae-4426-883a-d953f381dfe4" providerId="ADAL" clId="{A74F3E91-416D-438E-A1A1-3434DE4F75F0}" dt="2024-05-31T06:21:06.862" v="2187" actId="931"/>
          <ac:spMkLst>
            <pc:docMk/>
            <pc:sldMk cId="1317121885" sldId="290"/>
            <ac:spMk id="3" creationId="{76B29EEC-46CD-8A02-EA76-CC674E26E07C}"/>
          </ac:spMkLst>
        </pc:spChg>
        <pc:spChg chg="add mod">
          <ac:chgData name="Hashagen, Jeffrey" userId="c0572691-f9ae-4426-883a-d953f381dfe4" providerId="ADAL" clId="{A74F3E91-416D-438E-A1A1-3434DE4F75F0}" dt="2024-05-31T06:24:32.429" v="2442" actId="27636"/>
          <ac:spMkLst>
            <pc:docMk/>
            <pc:sldMk cId="1317121885" sldId="290"/>
            <ac:spMk id="10" creationId="{8C23A481-5779-D90A-E3F8-7EDE6A3A6AD9}"/>
          </ac:spMkLst>
        </pc:spChg>
        <pc:picChg chg="add mod">
          <ac:chgData name="Hashagen, Jeffrey" userId="c0572691-f9ae-4426-883a-d953f381dfe4" providerId="ADAL" clId="{A74F3E91-416D-438E-A1A1-3434DE4F75F0}" dt="2024-05-31T06:21:22.012" v="2192" actId="26606"/>
          <ac:picMkLst>
            <pc:docMk/>
            <pc:sldMk cId="1317121885" sldId="290"/>
            <ac:picMk id="5" creationId="{7CECB2A0-C9F5-B682-E6DD-27C987EEE0F4}"/>
          </ac:picMkLst>
        </pc:picChg>
      </pc:sldChg>
      <pc:sldChg chg="addSp modSp new mod">
        <pc:chgData name="Hashagen, Jeffrey" userId="c0572691-f9ae-4426-883a-d953f381dfe4" providerId="ADAL" clId="{A74F3E91-416D-438E-A1A1-3434DE4F75F0}" dt="2024-05-31T06:38:46.346" v="2729" actId="1076"/>
        <pc:sldMkLst>
          <pc:docMk/>
          <pc:sldMk cId="3649434487" sldId="291"/>
        </pc:sldMkLst>
        <pc:spChg chg="mod">
          <ac:chgData name="Hashagen, Jeffrey" userId="c0572691-f9ae-4426-883a-d953f381dfe4" providerId="ADAL" clId="{A74F3E91-416D-438E-A1A1-3434DE4F75F0}" dt="2024-05-31T06:38:17.424" v="2723" actId="1076"/>
          <ac:spMkLst>
            <pc:docMk/>
            <pc:sldMk cId="3649434487" sldId="291"/>
            <ac:spMk id="2" creationId="{4CE32FD9-3A0F-57CE-ACC2-1E94120E08FF}"/>
          </ac:spMkLst>
        </pc:spChg>
        <pc:spChg chg="mod">
          <ac:chgData name="Hashagen, Jeffrey" userId="c0572691-f9ae-4426-883a-d953f381dfe4" providerId="ADAL" clId="{A74F3E91-416D-438E-A1A1-3434DE4F75F0}" dt="2024-05-31T06:30:37.424" v="2709" actId="14100"/>
          <ac:spMkLst>
            <pc:docMk/>
            <pc:sldMk cId="3649434487" sldId="291"/>
            <ac:spMk id="3" creationId="{745385C0-1230-53AC-D0E9-F6434034FBA7}"/>
          </ac:spMkLst>
        </pc:spChg>
        <pc:picChg chg="add mod">
          <ac:chgData name="Hashagen, Jeffrey" userId="c0572691-f9ae-4426-883a-d953f381dfe4" providerId="ADAL" clId="{A74F3E91-416D-438E-A1A1-3434DE4F75F0}" dt="2024-05-31T06:32:18.661" v="2716" actId="14100"/>
          <ac:picMkLst>
            <pc:docMk/>
            <pc:sldMk cId="3649434487" sldId="291"/>
            <ac:picMk id="5" creationId="{E1A91929-82D8-6503-EDD6-9D90A0A00A26}"/>
          </ac:picMkLst>
        </pc:picChg>
        <pc:picChg chg="add mod">
          <ac:chgData name="Hashagen, Jeffrey" userId="c0572691-f9ae-4426-883a-d953f381dfe4" providerId="ADAL" clId="{A74F3E91-416D-438E-A1A1-3434DE4F75F0}" dt="2024-05-31T06:38:46.346" v="2729" actId="1076"/>
          <ac:picMkLst>
            <pc:docMk/>
            <pc:sldMk cId="3649434487" sldId="291"/>
            <ac:picMk id="7" creationId="{30E69871-1050-D758-8716-C4CE2E11ECAC}"/>
          </ac:picMkLst>
        </pc:picChg>
      </pc:sldChg>
      <pc:sldChg chg="addSp delSp modSp new mod modClrScheme chgLayout">
        <pc:chgData name="Hashagen, Jeffrey" userId="c0572691-f9ae-4426-883a-d953f381dfe4" providerId="ADAL" clId="{A74F3E91-416D-438E-A1A1-3434DE4F75F0}" dt="2024-05-31T06:51:06.873" v="3047"/>
        <pc:sldMkLst>
          <pc:docMk/>
          <pc:sldMk cId="955474191" sldId="292"/>
        </pc:sldMkLst>
        <pc:spChg chg="mod">
          <ac:chgData name="Hashagen, Jeffrey" userId="c0572691-f9ae-4426-883a-d953f381dfe4" providerId="ADAL" clId="{A74F3E91-416D-438E-A1A1-3434DE4F75F0}" dt="2024-05-31T06:41:33.527" v="2766" actId="26606"/>
          <ac:spMkLst>
            <pc:docMk/>
            <pc:sldMk cId="955474191" sldId="292"/>
            <ac:spMk id="2" creationId="{A01881F1-76DC-2580-772C-006F4BF32ACD}"/>
          </ac:spMkLst>
        </pc:spChg>
        <pc:spChg chg="del">
          <ac:chgData name="Hashagen, Jeffrey" userId="c0572691-f9ae-4426-883a-d953f381dfe4" providerId="ADAL" clId="{A74F3E91-416D-438E-A1A1-3434DE4F75F0}" dt="2024-05-31T06:41:33.527" v="2766" actId="26606"/>
          <ac:spMkLst>
            <pc:docMk/>
            <pc:sldMk cId="955474191" sldId="292"/>
            <ac:spMk id="3" creationId="{27AA663C-3E5C-4E09-0B1C-25B68138110E}"/>
          </ac:spMkLst>
        </pc:spChg>
        <pc:spChg chg="add mod">
          <ac:chgData name="Hashagen, Jeffrey" userId="c0572691-f9ae-4426-883a-d953f381dfe4" providerId="ADAL" clId="{A74F3E91-416D-438E-A1A1-3434DE4F75F0}" dt="2024-05-31T06:49:34.412" v="3018" actId="20577"/>
          <ac:spMkLst>
            <pc:docMk/>
            <pc:sldMk cId="955474191" sldId="292"/>
            <ac:spMk id="8" creationId="{F660EA1B-B326-920E-3CFC-D3B7117375A1}"/>
          </ac:spMkLst>
        </pc:spChg>
        <pc:spChg chg="add del mod ord">
          <ac:chgData name="Hashagen, Jeffrey" userId="c0572691-f9ae-4426-883a-d953f381dfe4" providerId="ADAL" clId="{A74F3E91-416D-438E-A1A1-3434DE4F75F0}" dt="2024-05-31T06:51:06.873" v="3047"/>
          <ac:spMkLst>
            <pc:docMk/>
            <pc:sldMk cId="955474191" sldId="292"/>
            <ac:spMk id="9" creationId="{1A2F90E9-21F1-B007-43B5-283CB3D56A50}"/>
          </ac:spMkLst>
        </pc:spChg>
        <pc:spChg chg="add del mod">
          <ac:chgData name="Hashagen, Jeffrey" userId="c0572691-f9ae-4426-883a-d953f381dfe4" providerId="ADAL" clId="{A74F3E91-416D-438E-A1A1-3434DE4F75F0}" dt="2024-05-31T06:45:01.013" v="2809" actId="931"/>
          <ac:spMkLst>
            <pc:docMk/>
            <pc:sldMk cId="955474191" sldId="292"/>
            <ac:spMk id="10" creationId="{8A8BDBF3-1B66-E523-9417-11FF17FC73DC}"/>
          </ac:spMkLst>
        </pc:spChg>
        <pc:spChg chg="add mod">
          <ac:chgData name="Hashagen, Jeffrey" userId="c0572691-f9ae-4426-883a-d953f381dfe4" providerId="ADAL" clId="{A74F3E91-416D-438E-A1A1-3434DE4F75F0}" dt="2024-05-31T06:49:59.962" v="3045" actId="20577"/>
          <ac:spMkLst>
            <pc:docMk/>
            <pc:sldMk cId="955474191" sldId="292"/>
            <ac:spMk id="14" creationId="{F847D6B1-348E-D7C1-AF51-647EABCEAB3B}"/>
          </ac:spMkLst>
        </pc:spChg>
        <pc:picChg chg="add mod">
          <ac:chgData name="Hashagen, Jeffrey" userId="c0572691-f9ae-4426-883a-d953f381dfe4" providerId="ADAL" clId="{A74F3E91-416D-438E-A1A1-3434DE4F75F0}" dt="2024-05-31T06:46:58.062" v="2830" actId="26606"/>
          <ac:picMkLst>
            <pc:docMk/>
            <pc:sldMk cId="955474191" sldId="292"/>
            <ac:picMk id="5" creationId="{2BCECDE4-F314-51DC-90F8-A1A87467F4E5}"/>
          </ac:picMkLst>
        </pc:picChg>
        <pc:picChg chg="add mod">
          <ac:chgData name="Hashagen, Jeffrey" userId="c0572691-f9ae-4426-883a-d953f381dfe4" providerId="ADAL" clId="{A74F3E91-416D-438E-A1A1-3434DE4F75F0}" dt="2024-05-31T06:46:58.062" v="2830" actId="26606"/>
          <ac:picMkLst>
            <pc:docMk/>
            <pc:sldMk cId="955474191" sldId="292"/>
            <ac:picMk id="7" creationId="{5858F766-4BF8-6E8D-A01C-D636DB04CCA0}"/>
          </ac:picMkLst>
        </pc:picChg>
      </pc:sldChg>
      <pc:sldChg chg="addSp delSp modSp new mod modClrScheme chgLayout">
        <pc:chgData name="Hashagen, Jeffrey" userId="c0572691-f9ae-4426-883a-d953f381dfe4" providerId="ADAL" clId="{A74F3E91-416D-438E-A1A1-3434DE4F75F0}" dt="2024-05-31T07:02:56.779" v="3390" actId="27636"/>
        <pc:sldMkLst>
          <pc:docMk/>
          <pc:sldMk cId="2905711974" sldId="293"/>
        </pc:sldMkLst>
        <pc:spChg chg="mod">
          <ac:chgData name="Hashagen, Jeffrey" userId="c0572691-f9ae-4426-883a-d953f381dfe4" providerId="ADAL" clId="{A74F3E91-416D-438E-A1A1-3434DE4F75F0}" dt="2024-05-31T06:57:20.196" v="3065" actId="26606"/>
          <ac:spMkLst>
            <pc:docMk/>
            <pc:sldMk cId="2905711974" sldId="293"/>
            <ac:spMk id="2" creationId="{B27182D5-1168-A8CB-5BA7-AE9B68834223}"/>
          </ac:spMkLst>
        </pc:spChg>
        <pc:spChg chg="del">
          <ac:chgData name="Hashagen, Jeffrey" userId="c0572691-f9ae-4426-883a-d953f381dfe4" providerId="ADAL" clId="{A74F3E91-416D-438E-A1A1-3434DE4F75F0}" dt="2024-05-31T06:57:10.529" v="3062" actId="931"/>
          <ac:spMkLst>
            <pc:docMk/>
            <pc:sldMk cId="2905711974" sldId="293"/>
            <ac:spMk id="3" creationId="{0B1852DE-CB6F-8FAB-5D55-9F04B2D6B834}"/>
          </ac:spMkLst>
        </pc:spChg>
        <pc:spChg chg="add mod">
          <ac:chgData name="Hashagen, Jeffrey" userId="c0572691-f9ae-4426-883a-d953f381dfe4" providerId="ADAL" clId="{A74F3E91-416D-438E-A1A1-3434DE4F75F0}" dt="2024-05-31T07:02:56.779" v="3390" actId="27636"/>
          <ac:spMkLst>
            <pc:docMk/>
            <pc:sldMk cId="2905711974" sldId="293"/>
            <ac:spMk id="10" creationId="{90C60432-650D-3C59-E311-AFDA842C0E19}"/>
          </ac:spMkLst>
        </pc:spChg>
        <pc:picChg chg="add mod">
          <ac:chgData name="Hashagen, Jeffrey" userId="c0572691-f9ae-4426-883a-d953f381dfe4" providerId="ADAL" clId="{A74F3E91-416D-438E-A1A1-3434DE4F75F0}" dt="2024-05-31T06:57:20.196" v="3065" actId="26606"/>
          <ac:picMkLst>
            <pc:docMk/>
            <pc:sldMk cId="2905711974" sldId="293"/>
            <ac:picMk id="5" creationId="{51E41271-6A26-FE4E-143D-2AE4F2CC8507}"/>
          </ac:picMkLst>
        </pc:picChg>
      </pc:sldChg>
      <pc:sldChg chg="addSp modSp new mod modClrScheme chgLayout">
        <pc:chgData name="Hashagen, Jeffrey" userId="c0572691-f9ae-4426-883a-d953f381dfe4" providerId="ADAL" clId="{A74F3E91-416D-438E-A1A1-3434DE4F75F0}" dt="2024-05-31T07:13:05.092" v="3778" actId="1076"/>
        <pc:sldMkLst>
          <pc:docMk/>
          <pc:sldMk cId="637699415" sldId="294"/>
        </pc:sldMkLst>
        <pc:spChg chg="mod">
          <ac:chgData name="Hashagen, Jeffrey" userId="c0572691-f9ae-4426-883a-d953f381dfe4" providerId="ADAL" clId="{A74F3E91-416D-438E-A1A1-3434DE4F75F0}" dt="2024-05-31T07:12:54.962" v="3775" actId="26606"/>
          <ac:spMkLst>
            <pc:docMk/>
            <pc:sldMk cId="637699415" sldId="294"/>
            <ac:spMk id="2" creationId="{B2757640-A6FF-812A-C692-309B50A2D9BF}"/>
          </ac:spMkLst>
        </pc:spChg>
        <pc:spChg chg="mod ord">
          <ac:chgData name="Hashagen, Jeffrey" userId="c0572691-f9ae-4426-883a-d953f381dfe4" providerId="ADAL" clId="{A74F3E91-416D-438E-A1A1-3434DE4F75F0}" dt="2024-05-31T07:12:54.962" v="3775" actId="26606"/>
          <ac:spMkLst>
            <pc:docMk/>
            <pc:sldMk cId="637699415" sldId="294"/>
            <ac:spMk id="3" creationId="{AA7CE427-DA8B-C138-C212-12C7E75ED38E}"/>
          </ac:spMkLst>
        </pc:spChg>
        <pc:picChg chg="add mod">
          <ac:chgData name="Hashagen, Jeffrey" userId="c0572691-f9ae-4426-883a-d953f381dfe4" providerId="ADAL" clId="{A74F3E91-416D-438E-A1A1-3434DE4F75F0}" dt="2024-05-31T07:13:05.092" v="3778" actId="1076"/>
          <ac:picMkLst>
            <pc:docMk/>
            <pc:sldMk cId="637699415" sldId="294"/>
            <ac:picMk id="5" creationId="{2D32BF4C-A2D2-68C9-86F3-783A6FB7A55A}"/>
          </ac:picMkLst>
        </pc:picChg>
      </pc:sldChg>
    </pc:docChg>
  </pc:docChgLst>
  <pc:docChgLst>
    <pc:chgData name="Hashagen, Jeffrey" userId="c0572691-f9ae-4426-883a-d953f381dfe4" providerId="ADAL" clId="{5DC97413-F058-4BFD-AA03-C062A67C582E}"/>
    <pc:docChg chg="custSel modSld">
      <pc:chgData name="Hashagen, Jeffrey" userId="c0572691-f9ae-4426-883a-d953f381dfe4" providerId="ADAL" clId="{5DC97413-F058-4BFD-AA03-C062A67C582E}" dt="2024-05-10T15:24:41.801" v="1081" actId="20577"/>
      <pc:docMkLst>
        <pc:docMk/>
      </pc:docMkLst>
      <pc:sldChg chg="modSp mod">
        <pc:chgData name="Hashagen, Jeffrey" userId="c0572691-f9ae-4426-883a-d953f381dfe4" providerId="ADAL" clId="{5DC97413-F058-4BFD-AA03-C062A67C582E}" dt="2024-05-10T15:24:41.801" v="1081" actId="20577"/>
        <pc:sldMkLst>
          <pc:docMk/>
          <pc:sldMk cId="849161337" sldId="261"/>
        </pc:sldMkLst>
        <pc:spChg chg="mod">
          <ac:chgData name="Hashagen, Jeffrey" userId="c0572691-f9ae-4426-883a-d953f381dfe4" providerId="ADAL" clId="{5DC97413-F058-4BFD-AA03-C062A67C582E}" dt="2024-05-10T15:24:41.801" v="1081" actId="20577"/>
          <ac:spMkLst>
            <pc:docMk/>
            <pc:sldMk cId="849161337" sldId="261"/>
            <ac:spMk id="3" creationId="{00000000-0000-0000-0000-000000000000}"/>
          </ac:spMkLst>
        </pc:spChg>
      </pc:sldChg>
      <pc:sldChg chg="modSp mod">
        <pc:chgData name="Hashagen, Jeffrey" userId="c0572691-f9ae-4426-883a-d953f381dfe4" providerId="ADAL" clId="{5DC97413-F058-4BFD-AA03-C062A67C582E}" dt="2024-05-10T15:14:47.215" v="409" actId="20577"/>
        <pc:sldMkLst>
          <pc:docMk/>
          <pc:sldMk cId="3987522089" sldId="262"/>
        </pc:sldMkLst>
        <pc:spChg chg="mod">
          <ac:chgData name="Hashagen, Jeffrey" userId="c0572691-f9ae-4426-883a-d953f381dfe4" providerId="ADAL" clId="{5DC97413-F058-4BFD-AA03-C062A67C582E}" dt="2024-05-10T15:14:47.215" v="409" actId="20577"/>
          <ac:spMkLst>
            <pc:docMk/>
            <pc:sldMk cId="3987522089" sldId="262"/>
            <ac:spMk id="5" creationId="{00000000-0000-0000-0000-000000000000}"/>
          </ac:spMkLst>
        </pc:spChg>
      </pc:sldChg>
    </pc:docChg>
  </pc:docChgLst>
  <pc:docChgLst>
    <pc:chgData name="Hashagen, Jeffrey" userId="c0572691-f9ae-4426-883a-d953f381dfe4" providerId="ADAL" clId="{AB8512B8-0630-4C7C-8D53-ABBC17EE3666}"/>
    <pc:docChg chg="custSel addSld modSld">
      <pc:chgData name="Hashagen, Jeffrey" userId="c0572691-f9ae-4426-883a-d953f381dfe4" providerId="ADAL" clId="{AB8512B8-0630-4C7C-8D53-ABBC17EE3666}" dt="2024-05-30T19:05:10.352" v="3196" actId="20577"/>
      <pc:docMkLst>
        <pc:docMk/>
      </pc:docMkLst>
      <pc:sldChg chg="modSp mod">
        <pc:chgData name="Hashagen, Jeffrey" userId="c0572691-f9ae-4426-883a-d953f381dfe4" providerId="ADAL" clId="{AB8512B8-0630-4C7C-8D53-ABBC17EE3666}" dt="2024-05-30T17:22:33.051" v="897" actId="20577"/>
        <pc:sldMkLst>
          <pc:docMk/>
          <pc:sldMk cId="2635734336" sldId="277"/>
        </pc:sldMkLst>
        <pc:spChg chg="mod">
          <ac:chgData name="Hashagen, Jeffrey" userId="c0572691-f9ae-4426-883a-d953f381dfe4" providerId="ADAL" clId="{AB8512B8-0630-4C7C-8D53-ABBC17EE3666}" dt="2024-05-30T17:09:58.676" v="358" actId="20577"/>
          <ac:spMkLst>
            <pc:docMk/>
            <pc:sldMk cId="2635734336" sldId="277"/>
            <ac:spMk id="2" creationId="{01778F3E-6229-ED8A-BA55-5AC19F3B55D4}"/>
          </ac:spMkLst>
        </pc:spChg>
        <pc:spChg chg="mod">
          <ac:chgData name="Hashagen, Jeffrey" userId="c0572691-f9ae-4426-883a-d953f381dfe4" providerId="ADAL" clId="{AB8512B8-0630-4C7C-8D53-ABBC17EE3666}" dt="2024-05-30T17:22:33.051" v="897" actId="20577"/>
          <ac:spMkLst>
            <pc:docMk/>
            <pc:sldMk cId="2635734336" sldId="277"/>
            <ac:spMk id="3" creationId="{FEC43859-B5FB-FBEE-761A-D358B8AD1EB4}"/>
          </ac:spMkLst>
        </pc:spChg>
      </pc:sldChg>
      <pc:sldChg chg="modSp new mod">
        <pc:chgData name="Hashagen, Jeffrey" userId="c0572691-f9ae-4426-883a-d953f381dfe4" providerId="ADAL" clId="{AB8512B8-0630-4C7C-8D53-ABBC17EE3666}" dt="2024-05-30T17:25:28.341" v="1191" actId="20577"/>
        <pc:sldMkLst>
          <pc:docMk/>
          <pc:sldMk cId="1750234364" sldId="278"/>
        </pc:sldMkLst>
        <pc:spChg chg="mod">
          <ac:chgData name="Hashagen, Jeffrey" userId="c0572691-f9ae-4426-883a-d953f381dfe4" providerId="ADAL" clId="{AB8512B8-0630-4C7C-8D53-ABBC17EE3666}" dt="2024-05-30T17:23:30.341" v="933" actId="20577"/>
          <ac:spMkLst>
            <pc:docMk/>
            <pc:sldMk cId="1750234364" sldId="278"/>
            <ac:spMk id="2" creationId="{52849A48-0146-A264-CCE7-FF0D493854C4}"/>
          </ac:spMkLst>
        </pc:spChg>
        <pc:spChg chg="mod">
          <ac:chgData name="Hashagen, Jeffrey" userId="c0572691-f9ae-4426-883a-d953f381dfe4" providerId="ADAL" clId="{AB8512B8-0630-4C7C-8D53-ABBC17EE3666}" dt="2024-05-30T17:25:28.341" v="1191" actId="20577"/>
          <ac:spMkLst>
            <pc:docMk/>
            <pc:sldMk cId="1750234364" sldId="278"/>
            <ac:spMk id="3" creationId="{583E6CEC-DC61-7947-67E6-9A471A80550B}"/>
          </ac:spMkLst>
        </pc:spChg>
      </pc:sldChg>
      <pc:sldChg chg="addSp modSp new mod modClrScheme chgLayout">
        <pc:chgData name="Hashagen, Jeffrey" userId="c0572691-f9ae-4426-883a-d953f381dfe4" providerId="ADAL" clId="{AB8512B8-0630-4C7C-8D53-ABBC17EE3666}" dt="2024-05-30T17:35:27.649" v="1505" actId="26606"/>
        <pc:sldMkLst>
          <pc:docMk/>
          <pc:sldMk cId="3644730842" sldId="279"/>
        </pc:sldMkLst>
        <pc:spChg chg="mod">
          <ac:chgData name="Hashagen, Jeffrey" userId="c0572691-f9ae-4426-883a-d953f381dfe4" providerId="ADAL" clId="{AB8512B8-0630-4C7C-8D53-ABBC17EE3666}" dt="2024-05-30T17:35:27.649" v="1505" actId="26606"/>
          <ac:spMkLst>
            <pc:docMk/>
            <pc:sldMk cId="3644730842" sldId="279"/>
            <ac:spMk id="2" creationId="{6929EE5A-863A-48CE-286A-189B31DA738C}"/>
          </ac:spMkLst>
        </pc:spChg>
        <pc:spChg chg="mod ord">
          <ac:chgData name="Hashagen, Jeffrey" userId="c0572691-f9ae-4426-883a-d953f381dfe4" providerId="ADAL" clId="{AB8512B8-0630-4C7C-8D53-ABBC17EE3666}" dt="2024-05-30T17:35:27.649" v="1505" actId="26606"/>
          <ac:spMkLst>
            <pc:docMk/>
            <pc:sldMk cId="3644730842" sldId="279"/>
            <ac:spMk id="3" creationId="{7C248AFD-3D34-7573-5AE6-62E6FE3301FF}"/>
          </ac:spMkLst>
        </pc:spChg>
        <pc:picChg chg="add mod">
          <ac:chgData name="Hashagen, Jeffrey" userId="c0572691-f9ae-4426-883a-d953f381dfe4" providerId="ADAL" clId="{AB8512B8-0630-4C7C-8D53-ABBC17EE3666}" dt="2024-05-30T17:35:27.649" v="1505" actId="26606"/>
          <ac:picMkLst>
            <pc:docMk/>
            <pc:sldMk cId="3644730842" sldId="279"/>
            <ac:picMk id="5" creationId="{DC652565-92D0-8998-A4B9-FC11388853C3}"/>
          </ac:picMkLst>
        </pc:picChg>
      </pc:sldChg>
      <pc:sldChg chg="addSp delSp modSp new mod modClrScheme chgLayout">
        <pc:chgData name="Hashagen, Jeffrey" userId="c0572691-f9ae-4426-883a-d953f381dfe4" providerId="ADAL" clId="{AB8512B8-0630-4C7C-8D53-ABBC17EE3666}" dt="2024-05-30T17:59:57.359" v="2377" actId="1076"/>
        <pc:sldMkLst>
          <pc:docMk/>
          <pc:sldMk cId="2348350647" sldId="280"/>
        </pc:sldMkLst>
        <pc:spChg chg="mod">
          <ac:chgData name="Hashagen, Jeffrey" userId="c0572691-f9ae-4426-883a-d953f381dfe4" providerId="ADAL" clId="{AB8512B8-0630-4C7C-8D53-ABBC17EE3666}" dt="2024-05-30T17:40:23.986" v="1549" actId="26606"/>
          <ac:spMkLst>
            <pc:docMk/>
            <pc:sldMk cId="2348350647" sldId="280"/>
            <ac:spMk id="2" creationId="{B0CA1734-2275-CA38-7F9D-AE64A88DAAD1}"/>
          </ac:spMkLst>
        </pc:spChg>
        <pc:spChg chg="del">
          <ac:chgData name="Hashagen, Jeffrey" userId="c0572691-f9ae-4426-883a-d953f381dfe4" providerId="ADAL" clId="{AB8512B8-0630-4C7C-8D53-ABBC17EE3666}" dt="2024-05-30T17:40:23.986" v="1549" actId="26606"/>
          <ac:spMkLst>
            <pc:docMk/>
            <pc:sldMk cId="2348350647" sldId="280"/>
            <ac:spMk id="3" creationId="{5B820629-F84E-0C5A-C629-C521A0E8D27A}"/>
          </ac:spMkLst>
        </pc:spChg>
        <pc:spChg chg="add mod">
          <ac:chgData name="Hashagen, Jeffrey" userId="c0572691-f9ae-4426-883a-d953f381dfe4" providerId="ADAL" clId="{AB8512B8-0630-4C7C-8D53-ABBC17EE3666}" dt="2024-05-30T17:49:57.174" v="1970" actId="20577"/>
          <ac:spMkLst>
            <pc:docMk/>
            <pc:sldMk cId="2348350647" sldId="280"/>
            <ac:spMk id="8" creationId="{8D2E5AE4-4736-2D1E-CDC9-CE63A31E776A}"/>
          </ac:spMkLst>
        </pc:spChg>
        <pc:spChg chg="add mod">
          <ac:chgData name="Hashagen, Jeffrey" userId="c0572691-f9ae-4426-883a-d953f381dfe4" providerId="ADAL" clId="{AB8512B8-0630-4C7C-8D53-ABBC17EE3666}" dt="2024-05-30T17:57:16.478" v="2347" actId="27636"/>
          <ac:spMkLst>
            <pc:docMk/>
            <pc:sldMk cId="2348350647" sldId="280"/>
            <ac:spMk id="10" creationId="{01300A30-820A-1E38-D466-B42BBFE2DB50}"/>
          </ac:spMkLst>
        </pc:spChg>
        <pc:spChg chg="add mod">
          <ac:chgData name="Hashagen, Jeffrey" userId="c0572691-f9ae-4426-883a-d953f381dfe4" providerId="ADAL" clId="{AB8512B8-0630-4C7C-8D53-ABBC17EE3666}" dt="2024-05-30T17:50:25.967" v="1989" actId="20577"/>
          <ac:spMkLst>
            <pc:docMk/>
            <pc:sldMk cId="2348350647" sldId="280"/>
            <ac:spMk id="12" creationId="{AC1B98FB-C06B-DA86-716A-1D77B492BB01}"/>
          </ac:spMkLst>
        </pc:spChg>
        <pc:spChg chg="add mod">
          <ac:chgData name="Hashagen, Jeffrey" userId="c0572691-f9ae-4426-883a-d953f381dfe4" providerId="ADAL" clId="{AB8512B8-0630-4C7C-8D53-ABBC17EE3666}" dt="2024-05-30T17:57:42.142" v="2367" actId="20577"/>
          <ac:spMkLst>
            <pc:docMk/>
            <pc:sldMk cId="2348350647" sldId="280"/>
            <ac:spMk id="14" creationId="{BCE6BA2C-B60F-E5DB-B3B4-4F3DF9F02984}"/>
          </ac:spMkLst>
        </pc:spChg>
        <pc:picChg chg="add mod">
          <ac:chgData name="Hashagen, Jeffrey" userId="c0572691-f9ae-4426-883a-d953f381dfe4" providerId="ADAL" clId="{AB8512B8-0630-4C7C-8D53-ABBC17EE3666}" dt="2024-05-30T17:59:57.359" v="2377" actId="1076"/>
          <ac:picMkLst>
            <pc:docMk/>
            <pc:sldMk cId="2348350647" sldId="280"/>
            <ac:picMk id="5" creationId="{1F5CC6F2-B5CB-45CD-4129-2381AF13E8EF}"/>
          </ac:picMkLst>
        </pc:picChg>
      </pc:sldChg>
      <pc:sldChg chg="modSp new mod">
        <pc:chgData name="Hashagen, Jeffrey" userId="c0572691-f9ae-4426-883a-d953f381dfe4" providerId="ADAL" clId="{AB8512B8-0630-4C7C-8D53-ABBC17EE3666}" dt="2024-05-30T18:35:59.752" v="3072" actId="20577"/>
        <pc:sldMkLst>
          <pc:docMk/>
          <pc:sldMk cId="278331636" sldId="281"/>
        </pc:sldMkLst>
        <pc:spChg chg="mod">
          <ac:chgData name="Hashagen, Jeffrey" userId="c0572691-f9ae-4426-883a-d953f381dfe4" providerId="ADAL" clId="{AB8512B8-0630-4C7C-8D53-ABBC17EE3666}" dt="2024-05-30T18:08:17.393" v="2419" actId="20577"/>
          <ac:spMkLst>
            <pc:docMk/>
            <pc:sldMk cId="278331636" sldId="281"/>
            <ac:spMk id="2" creationId="{50D5D19F-F306-A285-BB78-540EDC0F0ABA}"/>
          </ac:spMkLst>
        </pc:spChg>
        <pc:spChg chg="mod">
          <ac:chgData name="Hashagen, Jeffrey" userId="c0572691-f9ae-4426-883a-d953f381dfe4" providerId="ADAL" clId="{AB8512B8-0630-4C7C-8D53-ABBC17EE3666}" dt="2024-05-30T18:08:49.404" v="2471" actId="20577"/>
          <ac:spMkLst>
            <pc:docMk/>
            <pc:sldMk cId="278331636" sldId="281"/>
            <ac:spMk id="3" creationId="{41F93757-5BAB-8A3F-A9F3-1ED8CE7944C4}"/>
          </ac:spMkLst>
        </pc:spChg>
        <pc:spChg chg="mod">
          <ac:chgData name="Hashagen, Jeffrey" userId="c0572691-f9ae-4426-883a-d953f381dfe4" providerId="ADAL" clId="{AB8512B8-0630-4C7C-8D53-ABBC17EE3666}" dt="2024-05-30T18:35:03.068" v="3003" actId="20577"/>
          <ac:spMkLst>
            <pc:docMk/>
            <pc:sldMk cId="278331636" sldId="281"/>
            <ac:spMk id="4" creationId="{3D611A41-AC12-F49D-F1B6-1F36640FDECE}"/>
          </ac:spMkLst>
        </pc:spChg>
        <pc:spChg chg="mod">
          <ac:chgData name="Hashagen, Jeffrey" userId="c0572691-f9ae-4426-883a-d953f381dfe4" providerId="ADAL" clId="{AB8512B8-0630-4C7C-8D53-ABBC17EE3666}" dt="2024-05-30T18:15:32.858" v="2784" actId="20577"/>
          <ac:spMkLst>
            <pc:docMk/>
            <pc:sldMk cId="278331636" sldId="281"/>
            <ac:spMk id="5" creationId="{74CE549D-426F-59F1-BE8A-61E4386AD037}"/>
          </ac:spMkLst>
        </pc:spChg>
        <pc:spChg chg="mod">
          <ac:chgData name="Hashagen, Jeffrey" userId="c0572691-f9ae-4426-883a-d953f381dfe4" providerId="ADAL" clId="{AB8512B8-0630-4C7C-8D53-ABBC17EE3666}" dt="2024-05-30T18:35:59.752" v="3072" actId="20577"/>
          <ac:spMkLst>
            <pc:docMk/>
            <pc:sldMk cId="278331636" sldId="281"/>
            <ac:spMk id="6" creationId="{138942D6-66CC-0375-C0E2-919FEB5B26C3}"/>
          </ac:spMkLst>
        </pc:spChg>
      </pc:sldChg>
      <pc:sldChg chg="addSp delSp modSp new mod modClrScheme chgLayout">
        <pc:chgData name="Hashagen, Jeffrey" userId="c0572691-f9ae-4426-883a-d953f381dfe4" providerId="ADAL" clId="{AB8512B8-0630-4C7C-8D53-ABBC17EE3666}" dt="2024-05-30T19:05:10.352" v="3196" actId="20577"/>
        <pc:sldMkLst>
          <pc:docMk/>
          <pc:sldMk cId="1869406112" sldId="282"/>
        </pc:sldMkLst>
        <pc:spChg chg="mod ord">
          <ac:chgData name="Hashagen, Jeffrey" userId="c0572691-f9ae-4426-883a-d953f381dfe4" providerId="ADAL" clId="{AB8512B8-0630-4C7C-8D53-ABBC17EE3666}" dt="2024-05-30T18:44:00.349" v="3091" actId="700"/>
          <ac:spMkLst>
            <pc:docMk/>
            <pc:sldMk cId="1869406112" sldId="282"/>
            <ac:spMk id="2" creationId="{15731AB5-3FBA-892B-AB0E-4DDD2F4B9A53}"/>
          </ac:spMkLst>
        </pc:spChg>
        <pc:spChg chg="del mod ord">
          <ac:chgData name="Hashagen, Jeffrey" userId="c0572691-f9ae-4426-883a-d953f381dfe4" providerId="ADAL" clId="{AB8512B8-0630-4C7C-8D53-ABBC17EE3666}" dt="2024-05-30T18:44:00.349" v="3091" actId="700"/>
          <ac:spMkLst>
            <pc:docMk/>
            <pc:sldMk cId="1869406112" sldId="282"/>
            <ac:spMk id="3" creationId="{F2E9EC0D-CBEC-4B16-74EB-0CDF49FCF0CD}"/>
          </ac:spMkLst>
        </pc:spChg>
        <pc:spChg chg="add mod ord">
          <ac:chgData name="Hashagen, Jeffrey" userId="c0572691-f9ae-4426-883a-d953f381dfe4" providerId="ADAL" clId="{AB8512B8-0630-4C7C-8D53-ABBC17EE3666}" dt="2024-05-30T19:05:10.352" v="3196" actId="20577"/>
          <ac:spMkLst>
            <pc:docMk/>
            <pc:sldMk cId="1869406112" sldId="282"/>
            <ac:spMk id="4" creationId="{89A7EEA6-052F-6301-51CE-94E2AB62202E}"/>
          </ac:spMkLst>
        </pc:spChg>
        <pc:spChg chg="add mod ord">
          <ac:chgData name="Hashagen, Jeffrey" userId="c0572691-f9ae-4426-883a-d953f381dfe4" providerId="ADAL" clId="{AB8512B8-0630-4C7C-8D53-ABBC17EE3666}" dt="2024-05-30T19:05:09.725" v="3193" actId="27636"/>
          <ac:spMkLst>
            <pc:docMk/>
            <pc:sldMk cId="1869406112" sldId="282"/>
            <ac:spMk id="5" creationId="{2AD88214-7040-4802-14C9-EFA0EC14EAD7}"/>
          </ac:spMkLst>
        </pc:spChg>
      </pc:sldChg>
    </pc:docChg>
  </pc:docChgLst>
  <pc:docChgLst>
    <pc:chgData name="Hashagen, Jeffrey" userId="c0572691-f9ae-4426-883a-d953f381dfe4" providerId="ADAL" clId="{B4CC6EBF-000B-426E-B870-5271F11ECD7B}"/>
    <pc:docChg chg="custSel addSld modSld">
      <pc:chgData name="Hashagen, Jeffrey" userId="c0572691-f9ae-4426-883a-d953f381dfe4" providerId="ADAL" clId="{B4CC6EBF-000B-426E-B870-5271F11ECD7B}" dt="2024-05-31T16:09:21.418" v="752" actId="12"/>
      <pc:docMkLst>
        <pc:docMk/>
      </pc:docMkLst>
      <pc:sldChg chg="addSp modSp new mod">
        <pc:chgData name="Hashagen, Jeffrey" userId="c0572691-f9ae-4426-883a-d953f381dfe4" providerId="ADAL" clId="{B4CC6EBF-000B-426E-B870-5271F11ECD7B}" dt="2024-05-31T14:20:58.255" v="191" actId="20577"/>
        <pc:sldMkLst>
          <pc:docMk/>
          <pc:sldMk cId="2992551486" sldId="295"/>
        </pc:sldMkLst>
        <pc:spChg chg="mod">
          <ac:chgData name="Hashagen, Jeffrey" userId="c0572691-f9ae-4426-883a-d953f381dfe4" providerId="ADAL" clId="{B4CC6EBF-000B-426E-B870-5271F11ECD7B}" dt="2024-05-31T14:07:26.149" v="11" actId="20577"/>
          <ac:spMkLst>
            <pc:docMk/>
            <pc:sldMk cId="2992551486" sldId="295"/>
            <ac:spMk id="2" creationId="{ADC40959-D430-0488-B54C-3386375AD27B}"/>
          </ac:spMkLst>
        </pc:spChg>
        <pc:spChg chg="mod">
          <ac:chgData name="Hashagen, Jeffrey" userId="c0572691-f9ae-4426-883a-d953f381dfe4" providerId="ADAL" clId="{B4CC6EBF-000B-426E-B870-5271F11ECD7B}" dt="2024-05-31T14:20:58.255" v="191" actId="20577"/>
          <ac:spMkLst>
            <pc:docMk/>
            <pc:sldMk cId="2992551486" sldId="295"/>
            <ac:spMk id="3" creationId="{FCC65E47-90BE-0395-6DB8-D9B8A5500D57}"/>
          </ac:spMkLst>
        </pc:spChg>
        <pc:picChg chg="add mod">
          <ac:chgData name="Hashagen, Jeffrey" userId="c0572691-f9ae-4426-883a-d953f381dfe4" providerId="ADAL" clId="{B4CC6EBF-000B-426E-B870-5271F11ECD7B}" dt="2024-05-31T14:20:19.931" v="186" actId="1076"/>
          <ac:picMkLst>
            <pc:docMk/>
            <pc:sldMk cId="2992551486" sldId="295"/>
            <ac:picMk id="5" creationId="{43EA4810-985F-EA28-B242-939A13A61456}"/>
          </ac:picMkLst>
        </pc:picChg>
        <pc:picChg chg="add mod">
          <ac:chgData name="Hashagen, Jeffrey" userId="c0572691-f9ae-4426-883a-d953f381dfe4" providerId="ADAL" clId="{B4CC6EBF-000B-426E-B870-5271F11ECD7B}" dt="2024-05-31T14:20:19.931" v="186" actId="1076"/>
          <ac:picMkLst>
            <pc:docMk/>
            <pc:sldMk cId="2992551486" sldId="295"/>
            <ac:picMk id="7" creationId="{AB151462-D669-AB0D-6212-7F87E10F89DC}"/>
          </ac:picMkLst>
        </pc:picChg>
      </pc:sldChg>
      <pc:sldChg chg="addSp modSp new mod modClrScheme chgLayout">
        <pc:chgData name="Hashagen, Jeffrey" userId="c0572691-f9ae-4426-883a-d953f381dfe4" providerId="ADAL" clId="{B4CC6EBF-000B-426E-B870-5271F11ECD7B}" dt="2024-05-31T16:02:41.287" v="525" actId="27636"/>
        <pc:sldMkLst>
          <pc:docMk/>
          <pc:sldMk cId="1563451484" sldId="296"/>
        </pc:sldMkLst>
        <pc:spChg chg="mod ord">
          <ac:chgData name="Hashagen, Jeffrey" userId="c0572691-f9ae-4426-883a-d953f381dfe4" providerId="ADAL" clId="{B4CC6EBF-000B-426E-B870-5271F11ECD7B}" dt="2024-05-31T16:02:00.035" v="513" actId="700"/>
          <ac:spMkLst>
            <pc:docMk/>
            <pc:sldMk cId="1563451484" sldId="296"/>
            <ac:spMk id="2" creationId="{C6E17264-612C-7144-A619-4EFFBC7DB2AE}"/>
          </ac:spMkLst>
        </pc:spChg>
        <pc:spChg chg="mod ord">
          <ac:chgData name="Hashagen, Jeffrey" userId="c0572691-f9ae-4426-883a-d953f381dfe4" providerId="ADAL" clId="{B4CC6EBF-000B-426E-B870-5271F11ECD7B}" dt="2024-05-31T16:02:41.287" v="524" actId="27636"/>
          <ac:spMkLst>
            <pc:docMk/>
            <pc:sldMk cId="1563451484" sldId="296"/>
            <ac:spMk id="3" creationId="{E2D382FD-18E6-C93C-5360-8CD38C6F720D}"/>
          </ac:spMkLst>
        </pc:spChg>
        <pc:spChg chg="add mod ord">
          <ac:chgData name="Hashagen, Jeffrey" userId="c0572691-f9ae-4426-883a-d953f381dfe4" providerId="ADAL" clId="{B4CC6EBF-000B-426E-B870-5271F11ECD7B}" dt="2024-05-31T16:02:41.287" v="525" actId="27636"/>
          <ac:spMkLst>
            <pc:docMk/>
            <pc:sldMk cId="1563451484" sldId="296"/>
            <ac:spMk id="6" creationId="{A152390F-9CFC-3DE0-B94E-BA47F03BE47D}"/>
          </ac:spMkLst>
        </pc:spChg>
        <pc:picChg chg="add mod">
          <ac:chgData name="Hashagen, Jeffrey" userId="c0572691-f9ae-4426-883a-d953f381dfe4" providerId="ADAL" clId="{B4CC6EBF-000B-426E-B870-5271F11ECD7B}" dt="2024-05-31T16:02:09.954" v="516" actId="14100"/>
          <ac:picMkLst>
            <pc:docMk/>
            <pc:sldMk cId="1563451484" sldId="296"/>
            <ac:picMk id="5" creationId="{98B7B376-4872-16D2-18AE-B193D9842CB4}"/>
          </ac:picMkLst>
        </pc:picChg>
      </pc:sldChg>
      <pc:sldChg chg="addSp delSp modSp new mod">
        <pc:chgData name="Hashagen, Jeffrey" userId="c0572691-f9ae-4426-883a-d953f381dfe4" providerId="ADAL" clId="{B4CC6EBF-000B-426E-B870-5271F11ECD7B}" dt="2024-05-31T16:09:21.418" v="752" actId="12"/>
        <pc:sldMkLst>
          <pc:docMk/>
          <pc:sldMk cId="2095606360" sldId="297"/>
        </pc:sldMkLst>
        <pc:spChg chg="mod">
          <ac:chgData name="Hashagen, Jeffrey" userId="c0572691-f9ae-4426-883a-d953f381dfe4" providerId="ADAL" clId="{B4CC6EBF-000B-426E-B870-5271F11ECD7B}" dt="2024-05-31T16:03:03.185" v="539" actId="20577"/>
          <ac:spMkLst>
            <pc:docMk/>
            <pc:sldMk cId="2095606360" sldId="297"/>
            <ac:spMk id="2" creationId="{86DB44D3-8C95-02F7-D101-64F84F90C9BB}"/>
          </ac:spMkLst>
        </pc:spChg>
        <pc:spChg chg="del">
          <ac:chgData name="Hashagen, Jeffrey" userId="c0572691-f9ae-4426-883a-d953f381dfe4" providerId="ADAL" clId="{B4CC6EBF-000B-426E-B870-5271F11ECD7B}" dt="2024-05-31T16:03:31.783" v="540" actId="931"/>
          <ac:spMkLst>
            <pc:docMk/>
            <pc:sldMk cId="2095606360" sldId="297"/>
            <ac:spMk id="3" creationId="{6D36C2D6-4BEF-F68C-BEB3-CF17F1AB98E7}"/>
          </ac:spMkLst>
        </pc:spChg>
        <pc:spChg chg="add mod">
          <ac:chgData name="Hashagen, Jeffrey" userId="c0572691-f9ae-4426-883a-d953f381dfe4" providerId="ADAL" clId="{B4CC6EBF-000B-426E-B870-5271F11ECD7B}" dt="2024-05-31T16:06:47.815" v="744" actId="1076"/>
          <ac:spMkLst>
            <pc:docMk/>
            <pc:sldMk cId="2095606360" sldId="297"/>
            <ac:spMk id="8" creationId="{16D0B90C-078E-A8E9-8865-F01B8107DE8D}"/>
          </ac:spMkLst>
        </pc:spChg>
        <pc:spChg chg="add mod">
          <ac:chgData name="Hashagen, Jeffrey" userId="c0572691-f9ae-4426-883a-d953f381dfe4" providerId="ADAL" clId="{B4CC6EBF-000B-426E-B870-5271F11ECD7B}" dt="2024-05-31T16:09:21.418" v="752" actId="12"/>
          <ac:spMkLst>
            <pc:docMk/>
            <pc:sldMk cId="2095606360" sldId="297"/>
            <ac:spMk id="9" creationId="{D1720F20-3A58-17E7-C25C-487960F37E50}"/>
          </ac:spMkLst>
        </pc:spChg>
        <pc:picChg chg="add mod">
          <ac:chgData name="Hashagen, Jeffrey" userId="c0572691-f9ae-4426-883a-d953f381dfe4" providerId="ADAL" clId="{B4CC6EBF-000B-426E-B870-5271F11ECD7B}" dt="2024-05-31T16:03:51.459" v="547" actId="1076"/>
          <ac:picMkLst>
            <pc:docMk/>
            <pc:sldMk cId="2095606360" sldId="297"/>
            <ac:picMk id="5" creationId="{15BC334C-3E13-A183-F7FD-CBE60469FCBC}"/>
          </ac:picMkLst>
        </pc:picChg>
        <pc:picChg chg="add mod">
          <ac:chgData name="Hashagen, Jeffrey" userId="c0572691-f9ae-4426-883a-d953f381dfe4" providerId="ADAL" clId="{B4CC6EBF-000B-426E-B870-5271F11ECD7B}" dt="2024-05-31T16:04:23.684" v="553" actId="14100"/>
          <ac:picMkLst>
            <pc:docMk/>
            <pc:sldMk cId="2095606360" sldId="297"/>
            <ac:picMk id="7" creationId="{115F2BB8-EEE5-775D-31B8-91920BFC2880}"/>
          </ac:picMkLst>
        </pc:picChg>
      </pc:sldChg>
    </pc:docChg>
  </pc:docChgLst>
  <pc:docChgLst>
    <pc:chgData name="Hashagen, Jeffrey" userId="c0572691-f9ae-4426-883a-d953f381dfe4" providerId="ADAL" clId="{B6136FF1-0351-42E4-BBE8-0DC8E3DD2DAF}"/>
    <pc:docChg chg="undo custSel addSld delSld modSld">
      <pc:chgData name="Hashagen, Jeffrey" userId="c0572691-f9ae-4426-883a-d953f381dfe4" providerId="ADAL" clId="{B6136FF1-0351-42E4-BBE8-0DC8E3DD2DAF}" dt="2024-06-01T03:41:01.453" v="2754" actId="20577"/>
      <pc:docMkLst>
        <pc:docMk/>
      </pc:docMkLst>
      <pc:sldChg chg="modSp mod">
        <pc:chgData name="Hashagen, Jeffrey" userId="c0572691-f9ae-4426-883a-d953f381dfe4" providerId="ADAL" clId="{B6136FF1-0351-42E4-BBE8-0DC8E3DD2DAF}" dt="2024-06-01T01:53:27.754" v="163" actId="14100"/>
        <pc:sldMkLst>
          <pc:docMk/>
          <pc:sldMk cId="2095606360" sldId="297"/>
        </pc:sldMkLst>
        <pc:spChg chg="mod">
          <ac:chgData name="Hashagen, Jeffrey" userId="c0572691-f9ae-4426-883a-d953f381dfe4" providerId="ADAL" clId="{B6136FF1-0351-42E4-BBE8-0DC8E3DD2DAF}" dt="2024-06-01T01:53:16.910" v="162" actId="1076"/>
          <ac:spMkLst>
            <pc:docMk/>
            <pc:sldMk cId="2095606360" sldId="297"/>
            <ac:spMk id="9" creationId="{D1720F20-3A58-17E7-C25C-487960F37E50}"/>
          </ac:spMkLst>
        </pc:spChg>
        <pc:picChg chg="mod">
          <ac:chgData name="Hashagen, Jeffrey" userId="c0572691-f9ae-4426-883a-d953f381dfe4" providerId="ADAL" clId="{B6136FF1-0351-42E4-BBE8-0DC8E3DD2DAF}" dt="2024-06-01T01:53:27.754" v="163" actId="14100"/>
          <ac:picMkLst>
            <pc:docMk/>
            <pc:sldMk cId="2095606360" sldId="297"/>
            <ac:picMk id="5" creationId="{15BC334C-3E13-A183-F7FD-CBE60469FCBC}"/>
          </ac:picMkLst>
        </pc:picChg>
      </pc:sldChg>
      <pc:sldChg chg="modSp new mod">
        <pc:chgData name="Hashagen, Jeffrey" userId="c0572691-f9ae-4426-883a-d953f381dfe4" providerId="ADAL" clId="{B6136FF1-0351-42E4-BBE8-0DC8E3DD2DAF}" dt="2024-06-01T01:59:12.831" v="727" actId="20577"/>
        <pc:sldMkLst>
          <pc:docMk/>
          <pc:sldMk cId="1380424840" sldId="298"/>
        </pc:sldMkLst>
        <pc:spChg chg="mod">
          <ac:chgData name="Hashagen, Jeffrey" userId="c0572691-f9ae-4426-883a-d953f381dfe4" providerId="ADAL" clId="{B6136FF1-0351-42E4-BBE8-0DC8E3DD2DAF}" dt="2024-06-01T01:54:01.542" v="179" actId="20577"/>
          <ac:spMkLst>
            <pc:docMk/>
            <pc:sldMk cId="1380424840" sldId="298"/>
            <ac:spMk id="2" creationId="{40888DE6-71F8-54A0-19DD-AE7AAC77779B}"/>
          </ac:spMkLst>
        </pc:spChg>
        <pc:spChg chg="mod">
          <ac:chgData name="Hashagen, Jeffrey" userId="c0572691-f9ae-4426-883a-d953f381dfe4" providerId="ADAL" clId="{B6136FF1-0351-42E4-BBE8-0DC8E3DD2DAF}" dt="2024-06-01T01:59:12.831" v="727" actId="20577"/>
          <ac:spMkLst>
            <pc:docMk/>
            <pc:sldMk cId="1380424840" sldId="298"/>
            <ac:spMk id="3" creationId="{D3529C78-A6EF-1CF2-F2C4-4CFEEBA07A1A}"/>
          </ac:spMkLst>
        </pc:spChg>
      </pc:sldChg>
      <pc:sldChg chg="addSp delSp modSp new mod">
        <pc:chgData name="Hashagen, Jeffrey" userId="c0572691-f9ae-4426-883a-d953f381dfe4" providerId="ADAL" clId="{B6136FF1-0351-42E4-BBE8-0DC8E3DD2DAF}" dt="2024-06-01T02:11:23.481" v="754" actId="14100"/>
        <pc:sldMkLst>
          <pc:docMk/>
          <pc:sldMk cId="2626782965" sldId="299"/>
        </pc:sldMkLst>
        <pc:spChg chg="mod">
          <ac:chgData name="Hashagen, Jeffrey" userId="c0572691-f9ae-4426-883a-d953f381dfe4" providerId="ADAL" clId="{B6136FF1-0351-42E4-BBE8-0DC8E3DD2DAF}" dt="2024-06-01T01:59:40.748" v="741" actId="20577"/>
          <ac:spMkLst>
            <pc:docMk/>
            <pc:sldMk cId="2626782965" sldId="299"/>
            <ac:spMk id="2" creationId="{36F8FD3E-DE08-CB65-1C93-0A70BF586CA0}"/>
          </ac:spMkLst>
        </pc:spChg>
        <pc:spChg chg="del">
          <ac:chgData name="Hashagen, Jeffrey" userId="c0572691-f9ae-4426-883a-d953f381dfe4" providerId="ADAL" clId="{B6136FF1-0351-42E4-BBE8-0DC8E3DD2DAF}" dt="2024-06-01T02:03:38.183" v="742" actId="931"/>
          <ac:spMkLst>
            <pc:docMk/>
            <pc:sldMk cId="2626782965" sldId="299"/>
            <ac:spMk id="3" creationId="{924E978D-28B3-631E-F374-718CAA45298C}"/>
          </ac:spMkLst>
        </pc:spChg>
        <pc:picChg chg="add mod">
          <ac:chgData name="Hashagen, Jeffrey" userId="c0572691-f9ae-4426-883a-d953f381dfe4" providerId="ADAL" clId="{B6136FF1-0351-42E4-BBE8-0DC8E3DD2DAF}" dt="2024-06-01T02:11:13.869" v="753" actId="1076"/>
          <ac:picMkLst>
            <pc:docMk/>
            <pc:sldMk cId="2626782965" sldId="299"/>
            <ac:picMk id="5" creationId="{1B434B4D-83C3-DFBC-F073-77D83ABE1A8F}"/>
          </ac:picMkLst>
        </pc:picChg>
        <pc:picChg chg="add mod">
          <ac:chgData name="Hashagen, Jeffrey" userId="c0572691-f9ae-4426-883a-d953f381dfe4" providerId="ADAL" clId="{B6136FF1-0351-42E4-BBE8-0DC8E3DD2DAF}" dt="2024-06-01T02:11:23.481" v="754" actId="14100"/>
          <ac:picMkLst>
            <pc:docMk/>
            <pc:sldMk cId="2626782965" sldId="299"/>
            <ac:picMk id="7" creationId="{F05A7A17-99DB-631F-30B6-F78E354F550E}"/>
          </ac:picMkLst>
        </pc:picChg>
      </pc:sldChg>
      <pc:sldChg chg="addSp delSp modSp new mod modClrScheme chgLayout">
        <pc:chgData name="Hashagen, Jeffrey" userId="c0572691-f9ae-4426-883a-d953f381dfe4" providerId="ADAL" clId="{B6136FF1-0351-42E4-BBE8-0DC8E3DD2DAF}" dt="2024-06-01T02:23:52.147" v="1351" actId="1076"/>
        <pc:sldMkLst>
          <pc:docMk/>
          <pc:sldMk cId="3763006802" sldId="300"/>
        </pc:sldMkLst>
        <pc:spChg chg="mod">
          <ac:chgData name="Hashagen, Jeffrey" userId="c0572691-f9ae-4426-883a-d953f381dfe4" providerId="ADAL" clId="{B6136FF1-0351-42E4-BBE8-0DC8E3DD2DAF}" dt="2024-06-01T02:12:56.969" v="771" actId="26606"/>
          <ac:spMkLst>
            <pc:docMk/>
            <pc:sldMk cId="3763006802" sldId="300"/>
            <ac:spMk id="2" creationId="{FAF60E08-AF2B-7DD0-5BFE-BCAA28C29C71}"/>
          </ac:spMkLst>
        </pc:spChg>
        <pc:spChg chg="del">
          <ac:chgData name="Hashagen, Jeffrey" userId="c0572691-f9ae-4426-883a-d953f381dfe4" providerId="ADAL" clId="{B6136FF1-0351-42E4-BBE8-0DC8E3DD2DAF}" dt="2024-06-01T02:12:56.969" v="771" actId="26606"/>
          <ac:spMkLst>
            <pc:docMk/>
            <pc:sldMk cId="3763006802" sldId="300"/>
            <ac:spMk id="3" creationId="{D09A3120-1D34-D81A-F017-B45643942C96}"/>
          </ac:spMkLst>
        </pc:spChg>
        <pc:spChg chg="add mod">
          <ac:chgData name="Hashagen, Jeffrey" userId="c0572691-f9ae-4426-883a-d953f381dfe4" providerId="ADAL" clId="{B6136FF1-0351-42E4-BBE8-0DC8E3DD2DAF}" dt="2024-06-01T02:13:17.184" v="798" actId="122"/>
          <ac:spMkLst>
            <pc:docMk/>
            <pc:sldMk cId="3763006802" sldId="300"/>
            <ac:spMk id="8" creationId="{3FC21330-D859-F324-7AC1-731C8CC882C8}"/>
          </ac:spMkLst>
        </pc:spChg>
        <pc:spChg chg="add mod">
          <ac:chgData name="Hashagen, Jeffrey" userId="c0572691-f9ae-4426-883a-d953f381dfe4" providerId="ADAL" clId="{B6136FF1-0351-42E4-BBE8-0DC8E3DD2DAF}" dt="2024-06-01T02:17:18.037" v="1091" actId="33524"/>
          <ac:spMkLst>
            <pc:docMk/>
            <pc:sldMk cId="3763006802" sldId="300"/>
            <ac:spMk id="10" creationId="{FE7FDFA4-5D43-E5B6-5042-4D399D082EB9}"/>
          </ac:spMkLst>
        </pc:spChg>
        <pc:spChg chg="add mod">
          <ac:chgData name="Hashagen, Jeffrey" userId="c0572691-f9ae-4426-883a-d953f381dfe4" providerId="ADAL" clId="{B6136FF1-0351-42E4-BBE8-0DC8E3DD2DAF}" dt="2024-06-01T02:13:24.018" v="802" actId="122"/>
          <ac:spMkLst>
            <pc:docMk/>
            <pc:sldMk cId="3763006802" sldId="300"/>
            <ac:spMk id="12" creationId="{DB525300-5578-C268-7E8B-B2B40A19EB2B}"/>
          </ac:spMkLst>
        </pc:spChg>
        <pc:spChg chg="add mod">
          <ac:chgData name="Hashagen, Jeffrey" userId="c0572691-f9ae-4426-883a-d953f381dfe4" providerId="ADAL" clId="{B6136FF1-0351-42E4-BBE8-0DC8E3DD2DAF}" dt="2024-06-01T02:20:36.372" v="1346" actId="20577"/>
          <ac:spMkLst>
            <pc:docMk/>
            <pc:sldMk cId="3763006802" sldId="300"/>
            <ac:spMk id="14" creationId="{F4ECEA4D-8456-A663-BE01-EB74BBCEDA81}"/>
          </ac:spMkLst>
        </pc:spChg>
        <pc:picChg chg="add mod">
          <ac:chgData name="Hashagen, Jeffrey" userId="c0572691-f9ae-4426-883a-d953f381dfe4" providerId="ADAL" clId="{B6136FF1-0351-42E4-BBE8-0DC8E3DD2DAF}" dt="2024-06-01T02:23:52.147" v="1351" actId="1076"/>
          <ac:picMkLst>
            <pc:docMk/>
            <pc:sldMk cId="3763006802" sldId="300"/>
            <ac:picMk id="5" creationId="{04757E2F-AE6F-EDBA-8173-473115B30A25}"/>
          </ac:picMkLst>
        </pc:picChg>
      </pc:sldChg>
      <pc:sldChg chg="addSp modSp new mod modClrScheme chgLayout">
        <pc:chgData name="Hashagen, Jeffrey" userId="c0572691-f9ae-4426-883a-d953f381dfe4" providerId="ADAL" clId="{B6136FF1-0351-42E4-BBE8-0DC8E3DD2DAF}" dt="2024-06-01T02:45:50.146" v="1627" actId="20577"/>
        <pc:sldMkLst>
          <pc:docMk/>
          <pc:sldMk cId="1031565146" sldId="301"/>
        </pc:sldMkLst>
        <pc:spChg chg="mod">
          <ac:chgData name="Hashagen, Jeffrey" userId="c0572691-f9ae-4426-883a-d953f381dfe4" providerId="ADAL" clId="{B6136FF1-0351-42E4-BBE8-0DC8E3DD2DAF}" dt="2024-06-01T02:41:15.894" v="1380" actId="26606"/>
          <ac:spMkLst>
            <pc:docMk/>
            <pc:sldMk cId="1031565146" sldId="301"/>
            <ac:spMk id="2" creationId="{7A3488A0-7BD9-C40B-5135-CE6DB3B63422}"/>
          </ac:spMkLst>
        </pc:spChg>
        <pc:spChg chg="mod ord">
          <ac:chgData name="Hashagen, Jeffrey" userId="c0572691-f9ae-4426-883a-d953f381dfe4" providerId="ADAL" clId="{B6136FF1-0351-42E4-BBE8-0DC8E3DD2DAF}" dt="2024-06-01T02:45:50.146" v="1627" actId="20577"/>
          <ac:spMkLst>
            <pc:docMk/>
            <pc:sldMk cId="1031565146" sldId="301"/>
            <ac:spMk id="3" creationId="{5C03D5CB-EDAC-5287-6714-88E254F8B686}"/>
          </ac:spMkLst>
        </pc:spChg>
        <pc:picChg chg="add mod">
          <ac:chgData name="Hashagen, Jeffrey" userId="c0572691-f9ae-4426-883a-d953f381dfe4" providerId="ADAL" clId="{B6136FF1-0351-42E4-BBE8-0DC8E3DD2DAF}" dt="2024-06-01T02:41:15.894" v="1380" actId="26606"/>
          <ac:picMkLst>
            <pc:docMk/>
            <pc:sldMk cId="1031565146" sldId="301"/>
            <ac:picMk id="5" creationId="{66D96215-EA15-6994-AC98-770FF0AE62D3}"/>
          </ac:picMkLst>
        </pc:picChg>
      </pc:sldChg>
      <pc:sldChg chg="modSp new mod">
        <pc:chgData name="Hashagen, Jeffrey" userId="c0572691-f9ae-4426-883a-d953f381dfe4" providerId="ADAL" clId="{B6136FF1-0351-42E4-BBE8-0DC8E3DD2DAF}" dt="2024-06-01T02:53:11.664" v="2105" actId="313"/>
        <pc:sldMkLst>
          <pc:docMk/>
          <pc:sldMk cId="2806769996" sldId="302"/>
        </pc:sldMkLst>
        <pc:spChg chg="mod">
          <ac:chgData name="Hashagen, Jeffrey" userId="c0572691-f9ae-4426-883a-d953f381dfe4" providerId="ADAL" clId="{B6136FF1-0351-42E4-BBE8-0DC8E3DD2DAF}" dt="2024-06-01T02:47:50.610" v="1643" actId="20577"/>
          <ac:spMkLst>
            <pc:docMk/>
            <pc:sldMk cId="2806769996" sldId="302"/>
            <ac:spMk id="2" creationId="{A1BABEB0-6241-F981-AD24-099398DAE2D6}"/>
          </ac:spMkLst>
        </pc:spChg>
        <pc:spChg chg="mod">
          <ac:chgData name="Hashagen, Jeffrey" userId="c0572691-f9ae-4426-883a-d953f381dfe4" providerId="ADAL" clId="{B6136FF1-0351-42E4-BBE8-0DC8E3DD2DAF}" dt="2024-06-01T02:53:11.664" v="2105" actId="313"/>
          <ac:spMkLst>
            <pc:docMk/>
            <pc:sldMk cId="2806769996" sldId="302"/>
            <ac:spMk id="3" creationId="{8ABE03FB-CC0F-F3E7-CA5A-3522CF4D9553}"/>
          </ac:spMkLst>
        </pc:spChg>
      </pc:sldChg>
      <pc:sldChg chg="addSp delSp modSp new mod">
        <pc:chgData name="Hashagen, Jeffrey" userId="c0572691-f9ae-4426-883a-d953f381dfe4" providerId="ADAL" clId="{B6136FF1-0351-42E4-BBE8-0DC8E3DD2DAF}" dt="2024-06-01T02:59:12.229" v="2135" actId="1076"/>
        <pc:sldMkLst>
          <pc:docMk/>
          <pc:sldMk cId="767374894" sldId="303"/>
        </pc:sldMkLst>
        <pc:spChg chg="mod">
          <ac:chgData name="Hashagen, Jeffrey" userId="c0572691-f9ae-4426-883a-d953f381dfe4" providerId="ADAL" clId="{B6136FF1-0351-42E4-BBE8-0DC8E3DD2DAF}" dt="2024-06-01T02:57:40.198" v="2127" actId="20577"/>
          <ac:spMkLst>
            <pc:docMk/>
            <pc:sldMk cId="767374894" sldId="303"/>
            <ac:spMk id="2" creationId="{D11D5F6E-29B1-45AE-10ED-DAF60FC13E79}"/>
          </ac:spMkLst>
        </pc:spChg>
        <pc:spChg chg="del">
          <ac:chgData name="Hashagen, Jeffrey" userId="c0572691-f9ae-4426-883a-d953f381dfe4" providerId="ADAL" clId="{B6136FF1-0351-42E4-BBE8-0DC8E3DD2DAF}" dt="2024-06-01T02:58:25.848" v="2128" actId="931"/>
          <ac:spMkLst>
            <pc:docMk/>
            <pc:sldMk cId="767374894" sldId="303"/>
            <ac:spMk id="3" creationId="{A7478069-61D7-0AF5-3CBE-E00220E1D6F2}"/>
          </ac:spMkLst>
        </pc:spChg>
        <pc:picChg chg="add mod">
          <ac:chgData name="Hashagen, Jeffrey" userId="c0572691-f9ae-4426-883a-d953f381dfe4" providerId="ADAL" clId="{B6136FF1-0351-42E4-BBE8-0DC8E3DD2DAF}" dt="2024-06-01T02:59:12.229" v="2135" actId="1076"/>
          <ac:picMkLst>
            <pc:docMk/>
            <pc:sldMk cId="767374894" sldId="303"/>
            <ac:picMk id="5" creationId="{0ADC2117-4DF8-97C8-4F3F-66DBB0BB6600}"/>
          </ac:picMkLst>
        </pc:picChg>
      </pc:sldChg>
      <pc:sldChg chg="new del">
        <pc:chgData name="Hashagen, Jeffrey" userId="c0572691-f9ae-4426-883a-d953f381dfe4" providerId="ADAL" clId="{B6136FF1-0351-42E4-BBE8-0DC8E3DD2DAF}" dt="2024-06-01T03:01:02.499" v="2137" actId="2696"/>
        <pc:sldMkLst>
          <pc:docMk/>
          <pc:sldMk cId="2143958058" sldId="304"/>
        </pc:sldMkLst>
      </pc:sldChg>
      <pc:sldChg chg="modSp new mod">
        <pc:chgData name="Hashagen, Jeffrey" userId="c0572691-f9ae-4426-883a-d953f381dfe4" providerId="ADAL" clId="{B6136FF1-0351-42E4-BBE8-0DC8E3DD2DAF}" dt="2024-06-01T03:26:51.122" v="2557" actId="20577"/>
        <pc:sldMkLst>
          <pc:docMk/>
          <pc:sldMk cId="2763263646" sldId="304"/>
        </pc:sldMkLst>
        <pc:spChg chg="mod">
          <ac:chgData name="Hashagen, Jeffrey" userId="c0572691-f9ae-4426-883a-d953f381dfe4" providerId="ADAL" clId="{B6136FF1-0351-42E4-BBE8-0DC8E3DD2DAF}" dt="2024-06-01T03:01:43.149" v="2147" actId="20577"/>
          <ac:spMkLst>
            <pc:docMk/>
            <pc:sldMk cId="2763263646" sldId="304"/>
            <ac:spMk id="2" creationId="{38B16E70-4CE7-56DD-CEA5-082E00827747}"/>
          </ac:spMkLst>
        </pc:spChg>
        <pc:spChg chg="mod">
          <ac:chgData name="Hashagen, Jeffrey" userId="c0572691-f9ae-4426-883a-d953f381dfe4" providerId="ADAL" clId="{B6136FF1-0351-42E4-BBE8-0DC8E3DD2DAF}" dt="2024-06-01T03:26:51.122" v="2557" actId="20577"/>
          <ac:spMkLst>
            <pc:docMk/>
            <pc:sldMk cId="2763263646" sldId="304"/>
            <ac:spMk id="3" creationId="{C876E2F7-7B95-4289-91A9-E431AD946094}"/>
          </ac:spMkLst>
        </pc:spChg>
      </pc:sldChg>
      <pc:sldChg chg="modSp new mod">
        <pc:chgData name="Hashagen, Jeffrey" userId="c0572691-f9ae-4426-883a-d953f381dfe4" providerId="ADAL" clId="{B6136FF1-0351-42E4-BBE8-0DC8E3DD2DAF}" dt="2024-06-01T03:41:01.453" v="2754" actId="20577"/>
        <pc:sldMkLst>
          <pc:docMk/>
          <pc:sldMk cId="1067826551" sldId="305"/>
        </pc:sldMkLst>
        <pc:spChg chg="mod">
          <ac:chgData name="Hashagen, Jeffrey" userId="c0572691-f9ae-4426-883a-d953f381dfe4" providerId="ADAL" clId="{B6136FF1-0351-42E4-BBE8-0DC8E3DD2DAF}" dt="2024-06-01T03:41:01.453" v="2754" actId="20577"/>
          <ac:spMkLst>
            <pc:docMk/>
            <pc:sldMk cId="1067826551" sldId="305"/>
            <ac:spMk id="2" creationId="{EAF8B21D-4625-DDA7-092E-156CDB913A20}"/>
          </ac:spMkLst>
        </pc:spChg>
        <pc:spChg chg="mod">
          <ac:chgData name="Hashagen, Jeffrey" userId="c0572691-f9ae-4426-883a-d953f381dfe4" providerId="ADAL" clId="{B6136FF1-0351-42E4-BBE8-0DC8E3DD2DAF}" dt="2024-06-01T03:40:01.539" v="2732" actId="1076"/>
          <ac:spMkLst>
            <pc:docMk/>
            <pc:sldMk cId="1067826551" sldId="305"/>
            <ac:spMk id="3" creationId="{9CE4987F-92F4-08A7-7DD4-48781AE81153}"/>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8EE7877-3D6D-4BF6-8A7D-91BEA9C0B03D}" type="slidenum">
              <a:rPr lang="en-US" smtClean="0"/>
              <a:t>‹#›</a:t>
            </a:fld>
            <a:endParaRPr lang="en-US"/>
          </a:p>
        </p:txBody>
      </p:sp>
    </p:spTree>
    <p:extLst>
      <p:ext uri="{BB962C8B-B14F-4D97-AF65-F5344CB8AC3E}">
        <p14:creationId xmlns:p14="http://schemas.microsoft.com/office/powerpoint/2010/main" val="31300423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45FE42-B1B0-47D2-BDFD-F24A5A6FF1A8}" type="datetimeFigureOut">
              <a:rPr lang="en-US" smtClean="0"/>
              <a:t>5/31/2024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01D72F-D42B-45DA-A8F1-9FDF22A93D6F}" type="slidenum">
              <a:rPr lang="en-US" smtClean="0"/>
              <a:t>‹#›</a:t>
            </a:fld>
            <a:endParaRPr lang="en-US"/>
          </a:p>
        </p:txBody>
      </p:sp>
    </p:spTree>
    <p:extLst>
      <p:ext uri="{BB962C8B-B14F-4D97-AF65-F5344CB8AC3E}">
        <p14:creationId xmlns:p14="http://schemas.microsoft.com/office/powerpoint/2010/main" val="1202776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66950"/>
            <a:ext cx="7772400" cy="1711325"/>
          </a:xfrm>
        </p:spPr>
        <p:txBody>
          <a:bodyPr/>
          <a:lstStyle>
            <a:lvl1pP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371600" y="4019550"/>
            <a:ext cx="6400800" cy="552450"/>
          </a:xfrm>
        </p:spPr>
        <p:txBody>
          <a:bodyPr anchor="ctr" anchorCtr="0">
            <a:normAutofit/>
          </a:bodyPr>
          <a:lstStyle>
            <a:lvl1pPr marL="0" indent="0" algn="ctr">
              <a:buNone/>
              <a:defRPr sz="1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03535" y="467534"/>
            <a:ext cx="3136928" cy="1799416"/>
          </a:xfrm>
          <a:prstGeom prst="rect">
            <a:avLst/>
          </a:prstGeom>
        </p:spPr>
      </p:pic>
      <p:sp>
        <p:nvSpPr>
          <p:cNvPr id="38" name="Frame 37"/>
          <p:cNvSpPr/>
          <p:nvPr userDrawn="1"/>
        </p:nvSpPr>
        <p:spPr>
          <a:xfrm>
            <a:off x="304800" y="285750"/>
            <a:ext cx="8534399" cy="4572000"/>
          </a:xfrm>
          <a:prstGeom prst="frame">
            <a:avLst>
              <a:gd name="adj1" fmla="val 3956"/>
            </a:avLst>
          </a:prstGeom>
          <a:solidFill>
            <a:srgbClr val="005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Rectangle 38"/>
          <p:cNvSpPr/>
          <p:nvPr userDrawn="1"/>
        </p:nvSpPr>
        <p:spPr>
          <a:xfrm>
            <a:off x="228600" y="1200150"/>
            <a:ext cx="304800" cy="28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userDrawn="1"/>
        </p:nvSpPr>
        <p:spPr>
          <a:xfrm>
            <a:off x="8610600" y="1200150"/>
            <a:ext cx="304800" cy="28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0224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3618B7-DDA4-48C1-B2B4-FEC7CDC307AC}" type="datetimeFigureOut">
              <a:rPr lang="en-US" smtClean="0"/>
              <a:t>5/31/2024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1473880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141637" y="3712869"/>
            <a:ext cx="1379235" cy="791162"/>
          </a:xfrm>
          <a:prstGeom prst="rect">
            <a:avLst/>
          </a:prstGeom>
        </p:spPr>
      </p:pic>
      <p:sp>
        <p:nvSpPr>
          <p:cNvPr id="7" name="Rectangle 6"/>
          <p:cNvSpPr/>
          <p:nvPr userDrawn="1"/>
        </p:nvSpPr>
        <p:spPr>
          <a:xfrm>
            <a:off x="6629400" y="186060"/>
            <a:ext cx="2057400" cy="4443089"/>
          </a:xfrm>
          <a:prstGeom prst="rect">
            <a:avLst/>
          </a:prstGeom>
          <a:solidFill>
            <a:srgbClr val="0052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6629400" y="206375"/>
            <a:ext cx="2057400" cy="438785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3618B7-DDA4-48C1-B2B4-FEC7CDC307AC}" type="datetimeFigureOut">
              <a:rPr lang="en-US" smtClean="0"/>
              <a:t>5/31/2024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4291505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3618B7-DDA4-48C1-B2B4-FEC7CDC307AC}" type="datetimeFigureOut">
              <a:rPr lang="en-US" smtClean="0"/>
              <a:t>5/31/2024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3623288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3618B7-DDA4-48C1-B2B4-FEC7CDC307AC}" type="datetimeFigureOut">
              <a:rPr lang="en-US" smtClean="0"/>
              <a:t>5/31/2024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AC28E3-00D6-4682-BCAB-2932672799A0}"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00282" y="4236977"/>
            <a:ext cx="1379235" cy="791162"/>
          </a:xfrm>
          <a:prstGeom prst="rect">
            <a:avLst/>
          </a:prstGeom>
        </p:spPr>
      </p:pic>
    </p:spTree>
    <p:extLst>
      <p:ext uri="{BB962C8B-B14F-4D97-AF65-F5344CB8AC3E}">
        <p14:creationId xmlns:p14="http://schemas.microsoft.com/office/powerpoint/2010/main" val="2999847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33618B7-DDA4-48C1-B2B4-FEC7CDC307AC}" type="datetimeFigureOut">
              <a:rPr lang="en-US" smtClean="0"/>
              <a:t>5/31/2024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1522972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33618B7-DDA4-48C1-B2B4-FEC7CDC307AC}" type="datetimeFigureOut">
              <a:rPr lang="en-US" smtClean="0"/>
              <a:t>5/31/2024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3734479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33618B7-DDA4-48C1-B2B4-FEC7CDC307AC}" type="datetimeFigureOut">
              <a:rPr lang="en-US" smtClean="0"/>
              <a:t>5/31/2024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503388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00282" y="4236977"/>
            <a:ext cx="1379235" cy="791162"/>
          </a:xfrm>
          <a:prstGeom prst="rect">
            <a:avLst/>
          </a:prstGeom>
        </p:spPr>
      </p:pic>
      <p:sp>
        <p:nvSpPr>
          <p:cNvPr id="2" name="Date Placeholder 1"/>
          <p:cNvSpPr>
            <a:spLocks noGrp="1"/>
          </p:cNvSpPr>
          <p:nvPr>
            <p:ph type="dt" sz="half" idx="10"/>
          </p:nvPr>
        </p:nvSpPr>
        <p:spPr/>
        <p:txBody>
          <a:bodyPr/>
          <a:lstStyle/>
          <a:p>
            <a:fld id="{F33618B7-DDA4-48C1-B2B4-FEC7CDC307AC}" type="datetimeFigureOut">
              <a:rPr lang="en-US" smtClean="0"/>
              <a:t>5/31/2024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3856079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00282" y="4236977"/>
            <a:ext cx="1379235" cy="791162"/>
          </a:xfrm>
          <a:prstGeom prst="rect">
            <a:avLst/>
          </a:prstGeom>
        </p:spPr>
      </p:pic>
      <p:sp>
        <p:nvSpPr>
          <p:cNvPr id="9" name="Rectangle 8"/>
          <p:cNvSpPr/>
          <p:nvPr userDrawn="1"/>
        </p:nvSpPr>
        <p:spPr>
          <a:xfrm>
            <a:off x="443144" y="209550"/>
            <a:ext cx="3048000" cy="838200"/>
          </a:xfrm>
          <a:prstGeom prst="rect">
            <a:avLst/>
          </a:prstGeom>
          <a:solidFill>
            <a:srgbClr val="0052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33618B7-DDA4-48C1-B2B4-FEC7CDC307AC}" type="datetimeFigureOut">
              <a:rPr lang="en-US" smtClean="0"/>
              <a:t>5/31/2024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160206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00282" y="4236977"/>
            <a:ext cx="1379235" cy="791162"/>
          </a:xfrm>
          <a:prstGeom prst="rect">
            <a:avLst/>
          </a:prstGeom>
        </p:spPr>
      </p:pic>
      <p:sp>
        <p:nvSpPr>
          <p:cNvPr id="2" name="Title 1"/>
          <p:cNvSpPr>
            <a:spLocks noGrp="1"/>
          </p:cNvSpPr>
          <p:nvPr>
            <p:ph type="title"/>
          </p:nvPr>
        </p:nvSpPr>
        <p:spPr>
          <a:xfrm>
            <a:off x="1792288" y="3600450"/>
            <a:ext cx="5486400" cy="425450"/>
          </a:xfrm>
        </p:spPr>
        <p:txBody>
          <a:bodyPr anchor="b"/>
          <a:lstStyle>
            <a:lvl1pPr algn="l">
              <a:defRPr sz="2000" b="1">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33618B7-DDA4-48C1-B2B4-FEC7CDC307AC}" type="datetimeFigureOut">
              <a:rPr lang="en-US" smtClean="0"/>
              <a:t>5/31/2024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404464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457200" y="209550"/>
            <a:ext cx="8229600" cy="838200"/>
          </a:xfrm>
          <a:prstGeom prst="rect">
            <a:avLst/>
          </a:prstGeom>
          <a:solidFill>
            <a:srgbClr val="0052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400282" y="4248150"/>
            <a:ext cx="1379235" cy="791162"/>
          </a:xfrm>
          <a:prstGeom prst="rect">
            <a:avLst/>
          </a:prstGeom>
        </p:spPr>
      </p:pic>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F33618B7-DDA4-48C1-B2B4-FEC7CDC307AC}" type="datetimeFigureOut">
              <a:rPr lang="en-US" smtClean="0"/>
              <a:t>5/31/2024</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4AC28E3-00D6-4682-BCAB-2932672799A0}" type="slidenum">
              <a:rPr lang="en-US" smtClean="0"/>
              <a:t>‹#›</a:t>
            </a:fld>
            <a:endParaRPr lang="en-US"/>
          </a:p>
        </p:txBody>
      </p:sp>
    </p:spTree>
    <p:extLst>
      <p:ext uri="{BB962C8B-B14F-4D97-AF65-F5344CB8AC3E}">
        <p14:creationId xmlns:p14="http://schemas.microsoft.com/office/powerpoint/2010/main" val="1245795012"/>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ctr" defTabSz="914400" rtl="0" eaLnBrk="1" latinLnBrk="0" hangingPunct="1">
        <a:spcBef>
          <a:spcPct val="0"/>
        </a:spcBef>
        <a:buNone/>
        <a:defRPr sz="4400" kern="1200">
          <a:solidFill>
            <a:srgbClr val="FAC71C"/>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courses.lumenlearning.com/boundless-ap/chapter/lymphatic-system-structure-and-function/" TargetMode="External"/><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hyperlink" Target="https://creativecommons.org/licenses/by-sa/3.0/"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www.flickr.com/photos/euthman/6796280527/" TargetMode="External"/><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hyperlink" Target="https://lymphmanitoba.ca/about-lymphedema/"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grepmed.com/images/2472/dermatitis-venous-insufficiency-ucsdh-photo-clinical-chronic" TargetMode="External"/><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legsmatter.org/updates-events/free-lipoedema-training-for-gps-nurses-and-other-hcps/" TargetMode="External"/><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patellastabilityjourney.blogspot.com/2012/05/week-1-follow-up-take-look-at-incision.html" TargetMode="External"/><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hyperlink" Target="https://www.hmpgloballearningnetwork.com/site/wmp/content/lymphedema-morbidly-obese-patient-unique-challenges-a-unique-population" TargetMode="External"/><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s://templates.hilarious.edu.np/en/caution-sign-template.html" TargetMode="External"/><Relationship Id="rId2" Type="http://schemas.openxmlformats.org/officeDocument/2006/relationships/image" Target="../media/image13.png"/><Relationship Id="rId1" Type="http://schemas.openxmlformats.org/officeDocument/2006/relationships/slideLayout" Target="../slideLayouts/slideLayout5.xml"/><Relationship Id="rId5" Type="http://schemas.openxmlformats.org/officeDocument/2006/relationships/hyperlink" Target="https://kenhdaotao.edu.vn/senal-de-stop-para-imprimir-1689989692101184/" TargetMode="External"/><Relationship Id="rId4" Type="http://schemas.openxmlformats.org/officeDocument/2006/relationships/image" Target="../media/image14.jpg"/></Relationships>
</file>

<file path=ppt/slides/_rels/slide28.xml.rels><?xml version="1.0" encoding="UTF-8" standalone="yes"?>
<Relationships xmlns="http://schemas.openxmlformats.org/package/2006/relationships"><Relationship Id="rId3" Type="http://schemas.openxmlformats.org/officeDocument/2006/relationships/hyperlink" Target="https://www.dermatologyadvisor.com/home/decision-support-in-medicine/dermatology/cellulitis-and-erysipelis/" TargetMode="External"/><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hyperlink" Target="https://www.dermatologyadvisor.com/home/topics/general-dermatology/recognizing-skin-popping-scars-and-the-benefits-of-early-intervention/" TargetMode="External"/><Relationship Id="rId4" Type="http://schemas.openxmlformats.org/officeDocument/2006/relationships/image" Target="../media/image1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noahbarnett.z19.web.core.windows.net/lymphatic-system-lymph-flow-chart.html" TargetMode="External"/><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hyperlink" Target="https://www.wantitall.co.za/healthpersonalcare/lohmann-rauscher-rosidal-lymphset-compression-bandaging-kit-for-legs-multi-layer-compression-bandage__b0779bgjtb" TargetMode="External"/><Relationship Id="rId7" Type="http://schemas.openxmlformats.org/officeDocument/2006/relationships/hyperlink" Target="https://medicalmonks.com/product/circaid-juxtalite-lower-leg-compression-wrap/" TargetMode="External"/><Relationship Id="rId2" Type="http://schemas.openxmlformats.org/officeDocument/2006/relationships/image" Target="../media/image18.jpg"/><Relationship Id="rId1" Type="http://schemas.openxmlformats.org/officeDocument/2006/relationships/slideLayout" Target="../slideLayouts/slideLayout5.xml"/><Relationship Id="rId6" Type="http://schemas.openxmlformats.org/officeDocument/2006/relationships/image" Target="../media/image20.jpg"/><Relationship Id="rId5" Type="http://schemas.openxmlformats.org/officeDocument/2006/relationships/hyperlink" Target="https://www.youtube.com/watch?v=RlQufO_ZaoA" TargetMode="External"/><Relationship Id="rId4" Type="http://schemas.openxmlformats.org/officeDocument/2006/relationships/image" Target="../media/image19.jpg"/></Relationships>
</file>

<file path=ppt/slides/_rels/slide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https://www.researchgate.net/figure/Laplaces-law-as-applied-to-a-differential-area-of-a-threedimensional-shell-under-a_fig4_11051676" TargetMode="External"/><Relationship Id="rId2" Type="http://schemas.openxmlformats.org/officeDocument/2006/relationships/image" Target="../media/image22.ppm"/><Relationship Id="rId1" Type="http://schemas.openxmlformats.org/officeDocument/2006/relationships/slideLayout" Target="../slideLayouts/slideLayout2.xml"/><Relationship Id="rId5" Type="http://schemas.openxmlformats.org/officeDocument/2006/relationships/hyperlink" Target="https://clipground.com/clipart-delta.html" TargetMode="External"/><Relationship Id="rId4" Type="http://schemas.openxmlformats.org/officeDocument/2006/relationships/image" Target="../media/image23.jpg"/></Relationships>
</file>

<file path=ppt/slides/_rels/slide37.xml.rels><?xml version="1.0" encoding="UTF-8" standalone="yes"?>
<Relationships xmlns="http://schemas.openxmlformats.org/package/2006/relationships"><Relationship Id="rId3" Type="http://schemas.openxmlformats.org/officeDocument/2006/relationships/hyperlink" Target="http://www.compressionstockingssite.com/compression-garments-and-lymphedema/" TargetMode="External"/><Relationship Id="rId2" Type="http://schemas.openxmlformats.org/officeDocument/2006/relationships/image" Target="../media/image24.jpg"/><Relationship Id="rId1" Type="http://schemas.openxmlformats.org/officeDocument/2006/relationships/slideLayout" Target="../slideLayouts/slideLayout4.xml"/><Relationship Id="rId5" Type="http://schemas.openxmlformats.org/officeDocument/2006/relationships/hyperlink" Target="https://www.lymphedemaproducts.com/products/juzo-dynamic-ag.html" TargetMode="External"/><Relationship Id="rId4" Type="http://schemas.openxmlformats.org/officeDocument/2006/relationships/image" Target="../media/image25.jpg"/></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frontiersin.org/journals/oncology/articles/10.3389/fonc.2021.613945/full" TargetMode="External"/><Relationship Id="rId2" Type="http://schemas.openxmlformats.org/officeDocument/2006/relationships/image" Target="../media/image31.jpg"/><Relationship Id="rId1" Type="http://schemas.openxmlformats.org/officeDocument/2006/relationships/slideLayout" Target="../slideLayouts/slideLayout2.xml"/><Relationship Id="rId5" Type="http://schemas.openxmlformats.org/officeDocument/2006/relationships/hyperlink" Target="https://voice.ons.org/node/17921/printable/print" TargetMode="External"/><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3" Type="http://schemas.openxmlformats.org/officeDocument/2006/relationships/hyperlink" Target="https://www.lymphedemaproducts.com/products/compression-garments-head.html" TargetMode="External"/><Relationship Id="rId2" Type="http://schemas.openxmlformats.org/officeDocument/2006/relationships/image" Target="../media/image33.gif"/><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hyperlink" Target="https://jeanlamantia.com/products-for-lymphedema/" TargetMode="External"/><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mailto:Jeffrey.Hashagen@sluhn.org" TargetMode="Externa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elifesciences.org/digests/57732/how-lymphatic-vessels-stay-intact" TargetMode="External"/><Relationship Id="rId2" Type="http://schemas.openxmlformats.org/officeDocument/2006/relationships/image" Target="../media/image4.jpg"/><Relationship Id="rId1" Type="http://schemas.openxmlformats.org/officeDocument/2006/relationships/slideLayout" Target="../slideLayouts/slideLayout5.xml"/><Relationship Id="rId4" Type="http://schemas.openxmlformats.org/officeDocument/2006/relationships/hyperlink" Target="https://creativecommons.org/licenses/by/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effectLst/>
                <a:latin typeface="Calibri" panose="020F0502020204030204" pitchFamily="34" charset="0"/>
                <a:ea typeface="Times New Roman" panose="02020603050405020304" pitchFamily="18" charset="0"/>
              </a:rPr>
              <a:t>Demystifying Lymphedema:</a:t>
            </a:r>
            <a:br>
              <a:rPr lang="en-US" sz="3600" dirty="0">
                <a:effectLst/>
                <a:latin typeface="Calibri" panose="020F0502020204030204" pitchFamily="34" charset="0"/>
                <a:ea typeface="Times New Roman" panose="02020603050405020304" pitchFamily="18" charset="0"/>
              </a:rPr>
            </a:br>
            <a:r>
              <a:rPr lang="en-US" sz="3600" dirty="0">
                <a:effectLst/>
                <a:latin typeface="Calibri" panose="020F0502020204030204" pitchFamily="34" charset="0"/>
                <a:ea typeface="Times New Roman" panose="02020603050405020304" pitchFamily="18" charset="0"/>
              </a:rPr>
              <a:t> A Guide for Healthcare Professionals</a:t>
            </a:r>
            <a:endParaRPr lang="en-US" sz="3600" dirty="0"/>
          </a:p>
        </p:txBody>
      </p:sp>
      <p:sp>
        <p:nvSpPr>
          <p:cNvPr id="3" name="Subtitle 2"/>
          <p:cNvSpPr>
            <a:spLocks noGrp="1"/>
          </p:cNvSpPr>
          <p:nvPr>
            <p:ph type="subTitle" idx="1"/>
          </p:nvPr>
        </p:nvSpPr>
        <p:spPr/>
        <p:txBody>
          <a:bodyPr/>
          <a:lstStyle/>
          <a:p>
            <a:r>
              <a:rPr lang="en-US" dirty="0"/>
              <a:t>Jeff Hashagen, PT, MSPT, CLT</a:t>
            </a:r>
          </a:p>
        </p:txBody>
      </p:sp>
    </p:spTree>
    <p:extLst>
      <p:ext uri="{BB962C8B-B14F-4D97-AF65-F5344CB8AC3E}">
        <p14:creationId xmlns:p14="http://schemas.microsoft.com/office/powerpoint/2010/main" val="1969673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002D0-BE7D-EE46-8C48-6C50FF933B4C}"/>
              </a:ext>
            </a:extLst>
          </p:cNvPr>
          <p:cNvSpPr>
            <a:spLocks noGrp="1"/>
          </p:cNvSpPr>
          <p:nvPr>
            <p:ph type="title"/>
          </p:nvPr>
        </p:nvSpPr>
        <p:spPr>
          <a:xfrm>
            <a:off x="457200" y="206375"/>
            <a:ext cx="8229600" cy="857250"/>
          </a:xfrm>
        </p:spPr>
        <p:txBody>
          <a:bodyPr anchor="ctr">
            <a:normAutofit/>
          </a:bodyPr>
          <a:lstStyle/>
          <a:p>
            <a:r>
              <a:rPr lang="en-US"/>
              <a:t>The Lymphatic System</a:t>
            </a:r>
          </a:p>
        </p:txBody>
      </p:sp>
      <p:pic>
        <p:nvPicPr>
          <p:cNvPr id="6" name="Content Placeholder 5" descr="A drawing of a person with veins&#10;&#10;Description automatically generated">
            <a:extLst>
              <a:ext uri="{FF2B5EF4-FFF2-40B4-BE49-F238E27FC236}">
                <a16:creationId xmlns:a16="http://schemas.microsoft.com/office/drawing/2014/main" id="{9D38C5E5-2A52-AE61-1B73-B742FDACBC9C}"/>
              </a:ext>
            </a:extLst>
          </p:cNvPr>
          <p:cNvPicPr>
            <a:picLocks noGrp="1" noChangeAspect="1"/>
          </p:cNvPicPr>
          <p:nvPr>
            <p:ph sz="half"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13537" y="1200150"/>
            <a:ext cx="2925925" cy="3394075"/>
          </a:xfrm>
          <a:noFill/>
        </p:spPr>
      </p:pic>
      <p:sp>
        <p:nvSpPr>
          <p:cNvPr id="12" name="Content Placeholder 3">
            <a:extLst>
              <a:ext uri="{FF2B5EF4-FFF2-40B4-BE49-F238E27FC236}">
                <a16:creationId xmlns:a16="http://schemas.microsoft.com/office/drawing/2014/main" id="{426241F0-4D08-F971-D5A4-0D6DEBDA7F18}"/>
              </a:ext>
            </a:extLst>
          </p:cNvPr>
          <p:cNvSpPr>
            <a:spLocks noGrp="1"/>
          </p:cNvSpPr>
          <p:nvPr>
            <p:ph sz="half" idx="2"/>
          </p:nvPr>
        </p:nvSpPr>
        <p:spPr>
          <a:xfrm>
            <a:off x="4648200" y="1657350"/>
            <a:ext cx="4038600" cy="2936875"/>
          </a:xfrm>
        </p:spPr>
        <p:txBody>
          <a:bodyPr/>
          <a:lstStyle/>
          <a:p>
            <a:pPr>
              <a:buFont typeface="Wingdings" panose="05000000000000000000" pitchFamily="2" charset="2"/>
              <a:buChar char="§"/>
            </a:pPr>
            <a:r>
              <a:rPr lang="en-US" dirty="0"/>
              <a:t>Right lymphatic duct</a:t>
            </a:r>
          </a:p>
          <a:p>
            <a:pPr>
              <a:buFont typeface="Wingdings" panose="05000000000000000000" pitchFamily="2" charset="2"/>
              <a:buChar char="§"/>
            </a:pPr>
            <a:r>
              <a:rPr lang="en-US" dirty="0"/>
              <a:t>Lumbar trunks </a:t>
            </a:r>
            <a:r>
              <a:rPr lang="en-US" sz="1400" dirty="0"/>
              <a:t>(left and right)</a:t>
            </a:r>
          </a:p>
          <a:p>
            <a:pPr>
              <a:buFont typeface="Wingdings" panose="05000000000000000000" pitchFamily="2" charset="2"/>
              <a:buChar char="§"/>
            </a:pPr>
            <a:r>
              <a:rPr lang="en-US" dirty="0"/>
              <a:t>Cisterna Chyli</a:t>
            </a:r>
          </a:p>
          <a:p>
            <a:pPr>
              <a:buFont typeface="Wingdings" panose="05000000000000000000" pitchFamily="2" charset="2"/>
              <a:buChar char="§"/>
            </a:pPr>
            <a:r>
              <a:rPr lang="en-US" dirty="0"/>
              <a:t>Thoracic duct</a:t>
            </a:r>
          </a:p>
        </p:txBody>
      </p:sp>
      <p:sp>
        <p:nvSpPr>
          <p:cNvPr id="7" name="TextBox 6">
            <a:extLst>
              <a:ext uri="{FF2B5EF4-FFF2-40B4-BE49-F238E27FC236}">
                <a16:creationId xmlns:a16="http://schemas.microsoft.com/office/drawing/2014/main" id="{F41B833C-250B-EE4E-E74D-3D5841545723}"/>
              </a:ext>
            </a:extLst>
          </p:cNvPr>
          <p:cNvSpPr txBox="1"/>
          <p:nvPr/>
        </p:nvSpPr>
        <p:spPr>
          <a:xfrm>
            <a:off x="1632420" y="4394170"/>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courses.lumenlearning.com/boundless-ap/chapter/lymphatic-system-structure-and-function/">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2130749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577C1-937F-7DDA-7ACE-C5200A9B0799}"/>
              </a:ext>
            </a:extLst>
          </p:cNvPr>
          <p:cNvSpPr>
            <a:spLocks noGrp="1"/>
          </p:cNvSpPr>
          <p:nvPr>
            <p:ph type="title"/>
          </p:nvPr>
        </p:nvSpPr>
        <p:spPr/>
        <p:txBody>
          <a:bodyPr/>
          <a:lstStyle/>
          <a:p>
            <a:r>
              <a:rPr lang="en-US" dirty="0"/>
              <a:t>Right Lymphatic Duct</a:t>
            </a:r>
          </a:p>
        </p:txBody>
      </p:sp>
      <p:sp>
        <p:nvSpPr>
          <p:cNvPr id="3" name="Content Placeholder 2">
            <a:extLst>
              <a:ext uri="{FF2B5EF4-FFF2-40B4-BE49-F238E27FC236}">
                <a16:creationId xmlns:a16="http://schemas.microsoft.com/office/drawing/2014/main" id="{26FFAE37-6471-C5D8-3BDA-9DEEE6073B20}"/>
              </a:ext>
            </a:extLst>
          </p:cNvPr>
          <p:cNvSpPr>
            <a:spLocks noGrp="1"/>
          </p:cNvSpPr>
          <p:nvPr>
            <p:ph idx="1"/>
          </p:nvPr>
        </p:nvSpPr>
        <p:spPr/>
        <p:txBody>
          <a:bodyPr>
            <a:normAutofit/>
          </a:bodyPr>
          <a:lstStyle/>
          <a:p>
            <a:pPr marL="0" indent="0">
              <a:buNone/>
            </a:pPr>
            <a:r>
              <a:rPr lang="en-US" sz="2800" dirty="0"/>
              <a:t>Drains the R upper quadrant of the body including:</a:t>
            </a:r>
          </a:p>
          <a:p>
            <a:pPr>
              <a:buFont typeface="Wingdings" panose="05000000000000000000" pitchFamily="2" charset="2"/>
              <a:buChar char="ü"/>
            </a:pPr>
            <a:r>
              <a:rPr lang="en-US" sz="2800" dirty="0"/>
              <a:t>R upper trunk</a:t>
            </a:r>
          </a:p>
          <a:p>
            <a:pPr>
              <a:buFont typeface="Wingdings" panose="05000000000000000000" pitchFamily="2" charset="2"/>
              <a:buChar char="ü"/>
            </a:pPr>
            <a:r>
              <a:rPr lang="en-US" sz="2800" dirty="0"/>
              <a:t>R upper extremity</a:t>
            </a:r>
          </a:p>
          <a:p>
            <a:pPr>
              <a:buFont typeface="Wingdings" panose="05000000000000000000" pitchFamily="2" charset="2"/>
              <a:buChar char="ü"/>
            </a:pPr>
            <a:r>
              <a:rPr lang="en-US" sz="2800" dirty="0"/>
              <a:t>R head and neck</a:t>
            </a:r>
          </a:p>
          <a:p>
            <a:pPr marL="0" indent="0" algn="ctr">
              <a:buNone/>
            </a:pPr>
            <a:r>
              <a:rPr lang="en-US" sz="2800" dirty="0"/>
              <a:t>Returns fluid to the circulation of the R internal jugular, subclavian, and brachiocephalic veins</a:t>
            </a:r>
          </a:p>
        </p:txBody>
      </p:sp>
    </p:spTree>
    <p:extLst>
      <p:ext uri="{BB962C8B-B14F-4D97-AF65-F5344CB8AC3E}">
        <p14:creationId xmlns:p14="http://schemas.microsoft.com/office/powerpoint/2010/main" val="2401306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1DD8A-014E-21F1-5C62-047C65858B1E}"/>
              </a:ext>
            </a:extLst>
          </p:cNvPr>
          <p:cNvSpPr>
            <a:spLocks noGrp="1"/>
          </p:cNvSpPr>
          <p:nvPr>
            <p:ph type="title"/>
          </p:nvPr>
        </p:nvSpPr>
        <p:spPr/>
        <p:txBody>
          <a:bodyPr/>
          <a:lstStyle/>
          <a:p>
            <a:r>
              <a:rPr lang="en-US" dirty="0"/>
              <a:t>Thoracic Duct</a:t>
            </a:r>
          </a:p>
        </p:txBody>
      </p:sp>
      <p:sp>
        <p:nvSpPr>
          <p:cNvPr id="3" name="Content Placeholder 2">
            <a:extLst>
              <a:ext uri="{FF2B5EF4-FFF2-40B4-BE49-F238E27FC236}">
                <a16:creationId xmlns:a16="http://schemas.microsoft.com/office/drawing/2014/main" id="{74BAC558-D189-497F-DEA6-3043742D6FD5}"/>
              </a:ext>
            </a:extLst>
          </p:cNvPr>
          <p:cNvSpPr>
            <a:spLocks noGrp="1"/>
          </p:cNvSpPr>
          <p:nvPr>
            <p:ph sz="half" idx="1"/>
          </p:nvPr>
        </p:nvSpPr>
        <p:spPr>
          <a:xfrm>
            <a:off x="457200" y="1428750"/>
            <a:ext cx="4038600" cy="3165475"/>
          </a:xfrm>
        </p:spPr>
        <p:txBody>
          <a:bodyPr>
            <a:normAutofit fontScale="85000" lnSpcReduction="20000"/>
          </a:bodyPr>
          <a:lstStyle/>
          <a:p>
            <a:r>
              <a:rPr lang="en-US" dirty="0"/>
              <a:t>Largest of the body’s lymphatic vessels</a:t>
            </a:r>
          </a:p>
          <a:p>
            <a:r>
              <a:rPr lang="en-US" dirty="0"/>
              <a:t>Drains </a:t>
            </a:r>
            <a:r>
              <a:rPr lang="en-US" dirty="0" err="1"/>
              <a:t>approx</a:t>
            </a:r>
            <a:r>
              <a:rPr lang="en-US" dirty="0"/>
              <a:t> 3/4</a:t>
            </a:r>
            <a:r>
              <a:rPr lang="en-US" baseline="30000" dirty="0"/>
              <a:t>th</a:t>
            </a:r>
            <a:r>
              <a:rPr lang="en-US" dirty="0"/>
              <a:t> of the body’s lymphatics </a:t>
            </a:r>
            <a:r>
              <a:rPr lang="en-US" sz="2100" dirty="0"/>
              <a:t>(with exception to the R lymphatic duct)</a:t>
            </a:r>
          </a:p>
          <a:p>
            <a:pPr marL="0" indent="0">
              <a:buNone/>
            </a:pPr>
            <a:endParaRPr lang="en-US" sz="1900" dirty="0"/>
          </a:p>
          <a:p>
            <a:pPr marL="0" indent="0">
              <a:buNone/>
            </a:pPr>
            <a:endParaRPr lang="en-US" sz="1900" dirty="0"/>
          </a:p>
          <a:p>
            <a:pPr marL="0" indent="0" algn="ctr">
              <a:buNone/>
            </a:pPr>
            <a:r>
              <a:rPr lang="en-US" dirty="0"/>
              <a:t>Returns fluid to the L subclavian and L internal jugular veins</a:t>
            </a:r>
          </a:p>
          <a:p>
            <a:endParaRPr lang="en-US" dirty="0"/>
          </a:p>
        </p:txBody>
      </p:sp>
      <p:sp>
        <p:nvSpPr>
          <p:cNvPr id="4" name="Content Placeholder 3">
            <a:extLst>
              <a:ext uri="{FF2B5EF4-FFF2-40B4-BE49-F238E27FC236}">
                <a16:creationId xmlns:a16="http://schemas.microsoft.com/office/drawing/2014/main" id="{988D5828-394C-3F03-C427-2EE54EB4CF00}"/>
              </a:ext>
            </a:extLst>
          </p:cNvPr>
          <p:cNvSpPr>
            <a:spLocks noGrp="1"/>
          </p:cNvSpPr>
          <p:nvPr>
            <p:ph sz="half" idx="2"/>
          </p:nvPr>
        </p:nvSpPr>
        <p:spPr/>
        <p:txBody>
          <a:bodyPr>
            <a:normAutofit fontScale="85000" lnSpcReduction="20000"/>
          </a:bodyPr>
          <a:lstStyle/>
          <a:p>
            <a:pPr marL="0" indent="0" algn="ctr">
              <a:buNone/>
            </a:pPr>
            <a:r>
              <a:rPr lang="en-US" b="1" dirty="0" err="1"/>
              <a:t>Cysterna</a:t>
            </a:r>
            <a:r>
              <a:rPr lang="en-US" b="1" dirty="0"/>
              <a:t> Chyli</a:t>
            </a:r>
          </a:p>
          <a:p>
            <a:pPr>
              <a:buFont typeface="Wingdings" panose="05000000000000000000" pitchFamily="2" charset="2"/>
              <a:buChar char="ü"/>
            </a:pPr>
            <a:r>
              <a:rPr lang="en-US" dirty="0"/>
              <a:t>Originates from the lumbar and intestinal lymphatic trunks and extends to the thoracic duct.</a:t>
            </a:r>
          </a:p>
          <a:p>
            <a:pPr>
              <a:buFont typeface="Wingdings" panose="05000000000000000000" pitchFamily="2" charset="2"/>
              <a:buChar char="ü"/>
            </a:pPr>
            <a:r>
              <a:rPr lang="en-US" dirty="0"/>
              <a:t>Fluid filled sac that draws lymph from B LE’s and the intestines</a:t>
            </a:r>
          </a:p>
          <a:p>
            <a:pPr>
              <a:buFont typeface="Wingdings" panose="05000000000000000000" pitchFamily="2" charset="2"/>
              <a:buChar char="ü"/>
            </a:pPr>
            <a:r>
              <a:rPr lang="en-US" dirty="0"/>
              <a:t>Located approx. L2 of the spine </a:t>
            </a:r>
          </a:p>
        </p:txBody>
      </p:sp>
    </p:spTree>
    <p:extLst>
      <p:ext uri="{BB962C8B-B14F-4D97-AF65-F5344CB8AC3E}">
        <p14:creationId xmlns:p14="http://schemas.microsoft.com/office/powerpoint/2010/main" val="1353544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EEB72-0B1D-2373-56F6-AB9EE65DAB8A}"/>
              </a:ext>
            </a:extLst>
          </p:cNvPr>
          <p:cNvSpPr>
            <a:spLocks noGrp="1"/>
          </p:cNvSpPr>
          <p:nvPr>
            <p:ph type="title"/>
          </p:nvPr>
        </p:nvSpPr>
        <p:spPr/>
        <p:txBody>
          <a:bodyPr/>
          <a:lstStyle/>
          <a:p>
            <a:r>
              <a:rPr lang="en-US" dirty="0"/>
              <a:t>Lymph Nodes</a:t>
            </a:r>
          </a:p>
        </p:txBody>
      </p:sp>
      <p:sp>
        <p:nvSpPr>
          <p:cNvPr id="3" name="Content Placeholder 2">
            <a:extLst>
              <a:ext uri="{FF2B5EF4-FFF2-40B4-BE49-F238E27FC236}">
                <a16:creationId xmlns:a16="http://schemas.microsoft.com/office/drawing/2014/main" id="{1CC7B184-A2DA-54DB-4100-1C0B1F8272A6}"/>
              </a:ext>
            </a:extLst>
          </p:cNvPr>
          <p:cNvSpPr>
            <a:spLocks noGrp="1"/>
          </p:cNvSpPr>
          <p:nvPr>
            <p:ph idx="1"/>
          </p:nvPr>
        </p:nvSpPr>
        <p:spPr/>
        <p:txBody>
          <a:bodyPr>
            <a:normAutofit fontScale="77500" lnSpcReduction="20000"/>
          </a:bodyPr>
          <a:lstStyle/>
          <a:p>
            <a:r>
              <a:rPr lang="en-US" dirty="0"/>
              <a:t>Approx 600-700 throughout the human body</a:t>
            </a:r>
          </a:p>
          <a:p>
            <a:r>
              <a:rPr lang="en-US" dirty="0"/>
              <a:t>Receive lymph from afferent vessels</a:t>
            </a:r>
          </a:p>
          <a:p>
            <a:r>
              <a:rPr lang="en-US" dirty="0"/>
              <a:t>Serve as a filter </a:t>
            </a:r>
          </a:p>
          <a:p>
            <a:pPr lvl="1"/>
            <a:r>
              <a:rPr lang="en-US" dirty="0"/>
              <a:t>Monitor lymph/blood composition</a:t>
            </a:r>
          </a:p>
          <a:p>
            <a:pPr lvl="1"/>
            <a:r>
              <a:rPr lang="en-US" dirty="0"/>
              <a:t>Drain leaked plasma protein/excessive tissue fluid</a:t>
            </a:r>
          </a:p>
          <a:p>
            <a:pPr lvl="1"/>
            <a:r>
              <a:rPr lang="en-US" dirty="0"/>
              <a:t>Engulf pathogens</a:t>
            </a:r>
          </a:p>
          <a:p>
            <a:pPr lvl="1"/>
            <a:r>
              <a:rPr lang="en-US" dirty="0"/>
              <a:t>Augment immune response</a:t>
            </a:r>
          </a:p>
          <a:p>
            <a:pPr lvl="1"/>
            <a:r>
              <a:rPr lang="en-US" dirty="0"/>
              <a:t>Eradicate infection</a:t>
            </a:r>
          </a:p>
          <a:p>
            <a:r>
              <a:rPr lang="en-US" dirty="0"/>
              <a:t>Small, bean shaped, can enlarge when more active</a:t>
            </a:r>
          </a:p>
        </p:txBody>
      </p:sp>
      <p:pic>
        <p:nvPicPr>
          <p:cNvPr id="5" name="Picture 4">
            <a:extLst>
              <a:ext uri="{FF2B5EF4-FFF2-40B4-BE49-F238E27FC236}">
                <a16:creationId xmlns:a16="http://schemas.microsoft.com/office/drawing/2014/main" id="{58F6065C-869A-4E76-02F2-7ED66966EAE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6931438" y="1200150"/>
            <a:ext cx="1755362" cy="1167384"/>
          </a:xfrm>
          <a:prstGeom prst="rect">
            <a:avLst/>
          </a:prstGeom>
        </p:spPr>
      </p:pic>
    </p:spTree>
    <p:extLst>
      <p:ext uri="{BB962C8B-B14F-4D97-AF65-F5344CB8AC3E}">
        <p14:creationId xmlns:p14="http://schemas.microsoft.com/office/powerpoint/2010/main" val="13683533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4DDB6-E3EE-8B12-ABEA-EF12E99582AE}"/>
              </a:ext>
            </a:extLst>
          </p:cNvPr>
          <p:cNvSpPr>
            <a:spLocks noGrp="1"/>
          </p:cNvSpPr>
          <p:nvPr>
            <p:ph type="title"/>
          </p:nvPr>
        </p:nvSpPr>
        <p:spPr>
          <a:xfrm>
            <a:off x="457200" y="206375"/>
            <a:ext cx="8229600" cy="857250"/>
          </a:xfrm>
        </p:spPr>
        <p:txBody>
          <a:bodyPr anchor="ctr">
            <a:normAutofit/>
          </a:bodyPr>
          <a:lstStyle/>
          <a:p>
            <a:r>
              <a:rPr lang="en-US" dirty="0"/>
              <a:t>Lymphoid Organs</a:t>
            </a:r>
          </a:p>
        </p:txBody>
      </p:sp>
      <p:sp>
        <p:nvSpPr>
          <p:cNvPr id="8" name="Text Placeholder 2">
            <a:extLst>
              <a:ext uri="{FF2B5EF4-FFF2-40B4-BE49-F238E27FC236}">
                <a16:creationId xmlns:a16="http://schemas.microsoft.com/office/drawing/2014/main" id="{19FA2666-D937-6B8B-05F4-3FFA7F67090E}"/>
              </a:ext>
            </a:extLst>
          </p:cNvPr>
          <p:cNvSpPr>
            <a:spLocks noGrp="1"/>
          </p:cNvSpPr>
          <p:nvPr>
            <p:ph type="body" idx="1"/>
          </p:nvPr>
        </p:nvSpPr>
        <p:spPr>
          <a:xfrm>
            <a:off x="457200" y="1150938"/>
            <a:ext cx="4040188" cy="481012"/>
          </a:xfrm>
        </p:spPr>
        <p:txBody>
          <a:bodyPr/>
          <a:lstStyle/>
          <a:p>
            <a:pPr algn="ctr"/>
            <a:r>
              <a:rPr lang="en-US" dirty="0"/>
              <a:t>Primary</a:t>
            </a:r>
          </a:p>
        </p:txBody>
      </p:sp>
      <p:sp>
        <p:nvSpPr>
          <p:cNvPr id="10" name="Content Placeholder 3">
            <a:extLst>
              <a:ext uri="{FF2B5EF4-FFF2-40B4-BE49-F238E27FC236}">
                <a16:creationId xmlns:a16="http://schemas.microsoft.com/office/drawing/2014/main" id="{4BA43307-255E-8B08-617C-3FE70996B89D}"/>
              </a:ext>
            </a:extLst>
          </p:cNvPr>
          <p:cNvSpPr>
            <a:spLocks noGrp="1"/>
          </p:cNvSpPr>
          <p:nvPr>
            <p:ph sz="half" idx="2"/>
          </p:nvPr>
        </p:nvSpPr>
        <p:spPr>
          <a:xfrm>
            <a:off x="457200" y="1631950"/>
            <a:ext cx="4040188" cy="2962275"/>
          </a:xfrm>
        </p:spPr>
        <p:txBody>
          <a:bodyPr/>
          <a:lstStyle/>
          <a:p>
            <a:r>
              <a:rPr lang="en-US" dirty="0"/>
              <a:t>Bone marrow</a:t>
            </a:r>
          </a:p>
          <a:p>
            <a:r>
              <a:rPr lang="en-US" dirty="0"/>
              <a:t>Thymus</a:t>
            </a:r>
          </a:p>
          <a:p>
            <a:pPr marL="0" indent="0" algn="ctr">
              <a:buNone/>
            </a:pPr>
            <a:r>
              <a:rPr lang="en-US" dirty="0"/>
              <a:t>Produce lymphocytes</a:t>
            </a:r>
          </a:p>
        </p:txBody>
      </p:sp>
      <p:sp>
        <p:nvSpPr>
          <p:cNvPr id="12" name="Text Placeholder 4">
            <a:extLst>
              <a:ext uri="{FF2B5EF4-FFF2-40B4-BE49-F238E27FC236}">
                <a16:creationId xmlns:a16="http://schemas.microsoft.com/office/drawing/2014/main" id="{F9482EA1-DD61-F855-A510-CF1C1CC1FF15}"/>
              </a:ext>
            </a:extLst>
          </p:cNvPr>
          <p:cNvSpPr>
            <a:spLocks noGrp="1"/>
          </p:cNvSpPr>
          <p:nvPr>
            <p:ph type="body" sz="quarter" idx="3"/>
          </p:nvPr>
        </p:nvSpPr>
        <p:spPr>
          <a:xfrm>
            <a:off x="4645025" y="1150938"/>
            <a:ext cx="4041775" cy="481012"/>
          </a:xfrm>
        </p:spPr>
        <p:txBody>
          <a:bodyPr/>
          <a:lstStyle/>
          <a:p>
            <a:pPr algn="ctr"/>
            <a:r>
              <a:rPr lang="en-US" dirty="0"/>
              <a:t>Secondary</a:t>
            </a:r>
          </a:p>
        </p:txBody>
      </p:sp>
      <p:sp>
        <p:nvSpPr>
          <p:cNvPr id="14" name="Content Placeholder 5">
            <a:extLst>
              <a:ext uri="{FF2B5EF4-FFF2-40B4-BE49-F238E27FC236}">
                <a16:creationId xmlns:a16="http://schemas.microsoft.com/office/drawing/2014/main" id="{F5120749-AF2D-2FF2-EE83-796A7A3B10D1}"/>
              </a:ext>
            </a:extLst>
          </p:cNvPr>
          <p:cNvSpPr>
            <a:spLocks noGrp="1"/>
          </p:cNvSpPr>
          <p:nvPr>
            <p:ph sz="quarter" idx="4"/>
          </p:nvPr>
        </p:nvSpPr>
        <p:spPr>
          <a:xfrm>
            <a:off x="4645025" y="1631950"/>
            <a:ext cx="4041775" cy="2962275"/>
          </a:xfrm>
        </p:spPr>
        <p:txBody>
          <a:bodyPr/>
          <a:lstStyle/>
          <a:p>
            <a:r>
              <a:rPr lang="en-US" dirty="0"/>
              <a:t>Spleen</a:t>
            </a:r>
          </a:p>
          <a:p>
            <a:r>
              <a:rPr lang="en-US" dirty="0"/>
              <a:t>Tonsils</a:t>
            </a:r>
          </a:p>
          <a:p>
            <a:r>
              <a:rPr lang="en-US" dirty="0"/>
              <a:t>Lymph nodes</a:t>
            </a:r>
          </a:p>
          <a:p>
            <a:r>
              <a:rPr lang="en-US" dirty="0"/>
              <a:t>Mucous membranes </a:t>
            </a:r>
            <a:r>
              <a:rPr lang="en-US" sz="1800" dirty="0"/>
              <a:t>(intestines)</a:t>
            </a:r>
          </a:p>
          <a:p>
            <a:pPr marL="0" indent="0" algn="ctr">
              <a:buNone/>
            </a:pPr>
            <a:r>
              <a:rPr lang="en-US" dirty="0"/>
              <a:t>Territory where immune cells function</a:t>
            </a:r>
          </a:p>
        </p:txBody>
      </p:sp>
      <p:pic>
        <p:nvPicPr>
          <p:cNvPr id="5" name="Picture 4" descr="A 3D rendering of virus cells">
            <a:extLst>
              <a:ext uri="{FF2B5EF4-FFF2-40B4-BE49-F238E27FC236}">
                <a16:creationId xmlns:a16="http://schemas.microsoft.com/office/drawing/2014/main" id="{7B2C49F8-704F-2265-1FDF-0AA40724E5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415" y="3222671"/>
            <a:ext cx="3047758" cy="1714454"/>
          </a:xfrm>
          <a:prstGeom prst="rect">
            <a:avLst/>
          </a:prstGeom>
        </p:spPr>
      </p:pic>
    </p:spTree>
    <p:extLst>
      <p:ext uri="{BB962C8B-B14F-4D97-AF65-F5344CB8AC3E}">
        <p14:creationId xmlns:p14="http://schemas.microsoft.com/office/powerpoint/2010/main" val="3548939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8F0B8-8549-C574-8B09-CD15CD39350B}"/>
              </a:ext>
            </a:extLst>
          </p:cNvPr>
          <p:cNvSpPr>
            <a:spLocks noGrp="1"/>
          </p:cNvSpPr>
          <p:nvPr>
            <p:ph type="title"/>
          </p:nvPr>
        </p:nvSpPr>
        <p:spPr/>
        <p:txBody>
          <a:bodyPr/>
          <a:lstStyle/>
          <a:p>
            <a:r>
              <a:rPr lang="en-US" dirty="0"/>
              <a:t>What is ‘Lymph’</a:t>
            </a:r>
          </a:p>
        </p:txBody>
      </p:sp>
      <p:sp>
        <p:nvSpPr>
          <p:cNvPr id="4" name="Content Placeholder 3">
            <a:extLst>
              <a:ext uri="{FF2B5EF4-FFF2-40B4-BE49-F238E27FC236}">
                <a16:creationId xmlns:a16="http://schemas.microsoft.com/office/drawing/2014/main" id="{5C25B6DC-9BCC-A7B3-A28D-A9EDB16D4827}"/>
              </a:ext>
            </a:extLst>
          </p:cNvPr>
          <p:cNvSpPr>
            <a:spLocks noGrp="1"/>
          </p:cNvSpPr>
          <p:nvPr>
            <p:ph sz="half" idx="1"/>
          </p:nvPr>
        </p:nvSpPr>
        <p:spPr>
          <a:xfrm>
            <a:off x="457200" y="1428750"/>
            <a:ext cx="4038600" cy="3165475"/>
          </a:xfrm>
        </p:spPr>
        <p:txBody>
          <a:bodyPr>
            <a:noAutofit/>
          </a:bodyPr>
          <a:lstStyle/>
          <a:p>
            <a:pPr>
              <a:buFont typeface="Wingdings" panose="05000000000000000000" pitchFamily="2" charset="2"/>
              <a:buChar char="q"/>
            </a:pPr>
            <a:r>
              <a:rPr lang="en-US" sz="2000" dirty="0"/>
              <a:t>Similar to blood plasma, watery, transparent, slightly yellow in color. </a:t>
            </a:r>
          </a:p>
          <a:p>
            <a:pPr>
              <a:buFont typeface="Wingdings" panose="05000000000000000000" pitchFamily="2" charset="2"/>
              <a:buChar char="q"/>
            </a:pPr>
            <a:r>
              <a:rPr lang="en-US" sz="2000" dirty="0"/>
              <a:t>Extracellular fluid leaks from the blood capillary walls.  </a:t>
            </a:r>
          </a:p>
          <a:p>
            <a:pPr>
              <a:buFont typeface="Wingdings" panose="05000000000000000000" pitchFamily="2" charset="2"/>
              <a:buChar char="q"/>
            </a:pPr>
            <a:r>
              <a:rPr lang="en-US" sz="2000" dirty="0"/>
              <a:t>Interstitial fluid pressure builds then flows into lymphatic capillaries and eventually returns to venous circulation.</a:t>
            </a:r>
          </a:p>
        </p:txBody>
      </p:sp>
      <p:sp>
        <p:nvSpPr>
          <p:cNvPr id="5" name="Content Placeholder 4">
            <a:extLst>
              <a:ext uri="{FF2B5EF4-FFF2-40B4-BE49-F238E27FC236}">
                <a16:creationId xmlns:a16="http://schemas.microsoft.com/office/drawing/2014/main" id="{94C80DDE-01F8-DA4A-1D24-ADB97B12E85C}"/>
              </a:ext>
            </a:extLst>
          </p:cNvPr>
          <p:cNvSpPr>
            <a:spLocks noGrp="1"/>
          </p:cNvSpPr>
          <p:nvPr>
            <p:ph sz="half" idx="2"/>
          </p:nvPr>
        </p:nvSpPr>
        <p:spPr/>
        <p:txBody>
          <a:bodyPr>
            <a:normAutofit fontScale="77500" lnSpcReduction="20000"/>
          </a:bodyPr>
          <a:lstStyle/>
          <a:p>
            <a:pPr marL="0" indent="0" algn="ctr">
              <a:buNone/>
            </a:pPr>
            <a:r>
              <a:rPr lang="en-US" sz="3600" b="1" dirty="0"/>
              <a:t>Composed of:</a:t>
            </a:r>
          </a:p>
          <a:p>
            <a:r>
              <a:rPr lang="en-US" sz="3100" dirty="0"/>
              <a:t>Lymphocytes</a:t>
            </a:r>
          </a:p>
          <a:p>
            <a:r>
              <a:rPr lang="en-US" sz="3100" dirty="0"/>
              <a:t>Cellular debris</a:t>
            </a:r>
          </a:p>
          <a:p>
            <a:r>
              <a:rPr lang="en-US" sz="3100" dirty="0"/>
              <a:t>Bacteria</a:t>
            </a:r>
          </a:p>
          <a:p>
            <a:r>
              <a:rPr lang="en-US" sz="3100" dirty="0"/>
              <a:t>Plasma proteins</a:t>
            </a:r>
          </a:p>
          <a:p>
            <a:r>
              <a:rPr lang="en-US" sz="3100" dirty="0"/>
              <a:t>Cholesterol, glycerol, fatty acids when chyle – lymph coming from the intestines</a:t>
            </a:r>
          </a:p>
          <a:p>
            <a:pPr marL="0" indent="0" algn="ctr">
              <a:buNone/>
            </a:pPr>
            <a:endParaRPr lang="en-US" b="1" dirty="0"/>
          </a:p>
        </p:txBody>
      </p:sp>
    </p:spTree>
    <p:extLst>
      <p:ext uri="{BB962C8B-B14F-4D97-AF65-F5344CB8AC3E}">
        <p14:creationId xmlns:p14="http://schemas.microsoft.com/office/powerpoint/2010/main" val="18838586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07B4D-6647-A2BF-5312-9163706382CF}"/>
              </a:ext>
            </a:extLst>
          </p:cNvPr>
          <p:cNvSpPr>
            <a:spLocks noGrp="1"/>
          </p:cNvSpPr>
          <p:nvPr>
            <p:ph type="title"/>
          </p:nvPr>
        </p:nvSpPr>
        <p:spPr/>
        <p:txBody>
          <a:bodyPr/>
          <a:lstStyle/>
          <a:p>
            <a:r>
              <a:rPr lang="en-US" dirty="0"/>
              <a:t>Lymphedema </a:t>
            </a:r>
            <a:r>
              <a:rPr lang="en-US" sz="3200" dirty="0"/>
              <a:t>(ICD-10: I89.0)</a:t>
            </a:r>
          </a:p>
        </p:txBody>
      </p:sp>
      <p:sp>
        <p:nvSpPr>
          <p:cNvPr id="3" name="Text Placeholder 2">
            <a:extLst>
              <a:ext uri="{FF2B5EF4-FFF2-40B4-BE49-F238E27FC236}">
                <a16:creationId xmlns:a16="http://schemas.microsoft.com/office/drawing/2014/main" id="{639BD3FD-FB3B-CD30-16A9-87229C93FAFA}"/>
              </a:ext>
            </a:extLst>
          </p:cNvPr>
          <p:cNvSpPr>
            <a:spLocks noGrp="1"/>
          </p:cNvSpPr>
          <p:nvPr>
            <p:ph type="body" idx="1"/>
          </p:nvPr>
        </p:nvSpPr>
        <p:spPr/>
        <p:txBody>
          <a:bodyPr/>
          <a:lstStyle/>
          <a:p>
            <a:pPr algn="ctr"/>
            <a:r>
              <a:rPr lang="en-US" dirty="0"/>
              <a:t>PRIMARY</a:t>
            </a:r>
          </a:p>
        </p:txBody>
      </p:sp>
      <p:sp>
        <p:nvSpPr>
          <p:cNvPr id="4" name="Content Placeholder 3">
            <a:extLst>
              <a:ext uri="{FF2B5EF4-FFF2-40B4-BE49-F238E27FC236}">
                <a16:creationId xmlns:a16="http://schemas.microsoft.com/office/drawing/2014/main" id="{0B14A890-6A6B-6C64-385F-1BF40B655B8F}"/>
              </a:ext>
            </a:extLst>
          </p:cNvPr>
          <p:cNvSpPr>
            <a:spLocks noGrp="1"/>
          </p:cNvSpPr>
          <p:nvPr>
            <p:ph sz="half" idx="2"/>
          </p:nvPr>
        </p:nvSpPr>
        <p:spPr/>
        <p:txBody>
          <a:bodyPr>
            <a:normAutofit/>
          </a:bodyPr>
          <a:lstStyle/>
          <a:p>
            <a:r>
              <a:rPr lang="en-US" dirty="0"/>
              <a:t>Lymphatic system development is disrupted creating absent or malformed vessels. </a:t>
            </a:r>
          </a:p>
          <a:p>
            <a:r>
              <a:rPr lang="en-US" dirty="0"/>
              <a:t>Often present at birth</a:t>
            </a:r>
          </a:p>
          <a:p>
            <a:r>
              <a:rPr lang="en-US" dirty="0"/>
              <a:t>Can develop later in life </a:t>
            </a:r>
            <a:r>
              <a:rPr lang="en-US" sz="1800" dirty="0"/>
              <a:t>(including at puberty or adulthood)</a:t>
            </a:r>
          </a:p>
        </p:txBody>
      </p:sp>
      <p:sp>
        <p:nvSpPr>
          <p:cNvPr id="5" name="Text Placeholder 4">
            <a:extLst>
              <a:ext uri="{FF2B5EF4-FFF2-40B4-BE49-F238E27FC236}">
                <a16:creationId xmlns:a16="http://schemas.microsoft.com/office/drawing/2014/main" id="{249B6A35-8F18-D24E-7958-675728D9D4CA}"/>
              </a:ext>
            </a:extLst>
          </p:cNvPr>
          <p:cNvSpPr>
            <a:spLocks noGrp="1"/>
          </p:cNvSpPr>
          <p:nvPr>
            <p:ph type="body" sz="quarter" idx="3"/>
          </p:nvPr>
        </p:nvSpPr>
        <p:spPr/>
        <p:txBody>
          <a:bodyPr/>
          <a:lstStyle/>
          <a:p>
            <a:pPr algn="ctr"/>
            <a:r>
              <a:rPr lang="en-US" dirty="0"/>
              <a:t>SECONDARY</a:t>
            </a:r>
          </a:p>
        </p:txBody>
      </p:sp>
      <p:sp>
        <p:nvSpPr>
          <p:cNvPr id="6" name="Content Placeholder 5">
            <a:extLst>
              <a:ext uri="{FF2B5EF4-FFF2-40B4-BE49-F238E27FC236}">
                <a16:creationId xmlns:a16="http://schemas.microsoft.com/office/drawing/2014/main" id="{1A8C0E1F-707C-2610-A151-E5D11F1A52ED}"/>
              </a:ext>
            </a:extLst>
          </p:cNvPr>
          <p:cNvSpPr>
            <a:spLocks noGrp="1"/>
          </p:cNvSpPr>
          <p:nvPr>
            <p:ph sz="quarter" idx="4"/>
          </p:nvPr>
        </p:nvSpPr>
        <p:spPr/>
        <p:txBody>
          <a:bodyPr>
            <a:normAutofit/>
          </a:bodyPr>
          <a:lstStyle/>
          <a:p>
            <a:r>
              <a:rPr lang="en-US" dirty="0"/>
              <a:t>Acquired. Lymphatic function disrupted from causes including:</a:t>
            </a:r>
          </a:p>
          <a:p>
            <a:pPr lvl="1"/>
            <a:r>
              <a:rPr lang="en-US" dirty="0"/>
              <a:t>Cancer</a:t>
            </a:r>
          </a:p>
          <a:p>
            <a:pPr lvl="1"/>
            <a:r>
              <a:rPr lang="en-US" dirty="0"/>
              <a:t>Infection</a:t>
            </a:r>
          </a:p>
          <a:p>
            <a:pPr lvl="1"/>
            <a:r>
              <a:rPr lang="en-US" dirty="0"/>
              <a:t>Trauma</a:t>
            </a:r>
          </a:p>
          <a:p>
            <a:pPr lvl="1"/>
            <a:r>
              <a:rPr lang="en-US" dirty="0"/>
              <a:t>Surgery </a:t>
            </a:r>
          </a:p>
        </p:txBody>
      </p:sp>
    </p:spTree>
    <p:extLst>
      <p:ext uri="{BB962C8B-B14F-4D97-AF65-F5344CB8AC3E}">
        <p14:creationId xmlns:p14="http://schemas.microsoft.com/office/powerpoint/2010/main" val="33365601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D5F6E-29B1-45AE-10ED-DAF60FC13E79}"/>
              </a:ext>
            </a:extLst>
          </p:cNvPr>
          <p:cNvSpPr>
            <a:spLocks noGrp="1"/>
          </p:cNvSpPr>
          <p:nvPr>
            <p:ph type="title"/>
          </p:nvPr>
        </p:nvSpPr>
        <p:spPr/>
        <p:txBody>
          <a:bodyPr/>
          <a:lstStyle/>
          <a:p>
            <a:r>
              <a:rPr lang="en-US" dirty="0"/>
              <a:t>Stages of Lymphedema</a:t>
            </a:r>
          </a:p>
        </p:txBody>
      </p:sp>
      <p:pic>
        <p:nvPicPr>
          <p:cNvPr id="5" name="Content Placeholder 4" descr="A collage of different stages of a person's body&#10;&#10;Description automatically generated">
            <a:extLst>
              <a:ext uri="{FF2B5EF4-FFF2-40B4-BE49-F238E27FC236}">
                <a16:creationId xmlns:a16="http://schemas.microsoft.com/office/drawing/2014/main" id="{0ADC2117-4DF8-97C8-4F3F-66DBB0BB6600}"/>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447800" y="1200150"/>
            <a:ext cx="5570782" cy="3380476"/>
          </a:xfrm>
        </p:spPr>
      </p:pic>
    </p:spTree>
    <p:extLst>
      <p:ext uri="{BB962C8B-B14F-4D97-AF65-F5344CB8AC3E}">
        <p14:creationId xmlns:p14="http://schemas.microsoft.com/office/powerpoint/2010/main" val="7673748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DD651-3DD8-4AF9-3242-8F584811C1F8}"/>
              </a:ext>
            </a:extLst>
          </p:cNvPr>
          <p:cNvSpPr>
            <a:spLocks noGrp="1"/>
          </p:cNvSpPr>
          <p:nvPr>
            <p:ph type="title"/>
          </p:nvPr>
        </p:nvSpPr>
        <p:spPr/>
        <p:txBody>
          <a:bodyPr/>
          <a:lstStyle/>
          <a:p>
            <a:r>
              <a:rPr lang="en-US" dirty="0"/>
              <a:t>Types of Secondary Lymphedema</a:t>
            </a:r>
          </a:p>
        </p:txBody>
      </p:sp>
      <p:sp>
        <p:nvSpPr>
          <p:cNvPr id="3" name="Content Placeholder 2">
            <a:extLst>
              <a:ext uri="{FF2B5EF4-FFF2-40B4-BE49-F238E27FC236}">
                <a16:creationId xmlns:a16="http://schemas.microsoft.com/office/drawing/2014/main" id="{A42CA9F7-F5A8-7166-1EF6-2E8CD798E2D2}"/>
              </a:ext>
            </a:extLst>
          </p:cNvPr>
          <p:cNvSpPr>
            <a:spLocks noGrp="1"/>
          </p:cNvSpPr>
          <p:nvPr>
            <p:ph idx="1"/>
          </p:nvPr>
        </p:nvSpPr>
        <p:spPr/>
        <p:txBody>
          <a:bodyPr>
            <a:normAutofit fontScale="92500" lnSpcReduction="20000"/>
          </a:bodyPr>
          <a:lstStyle/>
          <a:p>
            <a:r>
              <a:rPr lang="en-US" dirty="0"/>
              <a:t>Phlebo-lymphedema: CVI builds interstitial fluid that overwhelms the lymphatic system</a:t>
            </a:r>
          </a:p>
          <a:p>
            <a:r>
              <a:rPr lang="en-US" dirty="0"/>
              <a:t>Oncology related: Surgery including removal of lymph nodes and/or radiation treatment compromises lymphatic vessels</a:t>
            </a:r>
          </a:p>
          <a:p>
            <a:r>
              <a:rPr lang="en-US" dirty="0"/>
              <a:t>Trauma/Post surgical</a:t>
            </a:r>
          </a:p>
          <a:p>
            <a:r>
              <a:rPr lang="en-US" dirty="0"/>
              <a:t>Lipo-lymphedema: lipedema overwhelms the lymphatic system</a:t>
            </a:r>
          </a:p>
          <a:p>
            <a:endParaRPr lang="en-US" dirty="0"/>
          </a:p>
        </p:txBody>
      </p:sp>
    </p:spTree>
    <p:extLst>
      <p:ext uri="{BB962C8B-B14F-4D97-AF65-F5344CB8AC3E}">
        <p14:creationId xmlns:p14="http://schemas.microsoft.com/office/powerpoint/2010/main" val="9692845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50810-128C-F17E-DACB-E59B45E0948E}"/>
              </a:ext>
            </a:extLst>
          </p:cNvPr>
          <p:cNvSpPr>
            <a:spLocks noGrp="1"/>
          </p:cNvSpPr>
          <p:nvPr>
            <p:ph type="title"/>
          </p:nvPr>
        </p:nvSpPr>
        <p:spPr>
          <a:xfrm>
            <a:off x="457200" y="206375"/>
            <a:ext cx="8229600" cy="857250"/>
          </a:xfrm>
        </p:spPr>
        <p:txBody>
          <a:bodyPr anchor="ctr">
            <a:normAutofit/>
          </a:bodyPr>
          <a:lstStyle/>
          <a:p>
            <a:r>
              <a:rPr lang="en-US" dirty="0"/>
              <a:t>Phlebo-lymphedema </a:t>
            </a:r>
          </a:p>
        </p:txBody>
      </p:sp>
      <p:pic>
        <p:nvPicPr>
          <p:cNvPr id="5" name="Picture 4" descr="A close-up of a person's legs&#10;&#10;Description automatically generated">
            <a:extLst>
              <a:ext uri="{FF2B5EF4-FFF2-40B4-BE49-F238E27FC236}">
                <a16:creationId xmlns:a16="http://schemas.microsoft.com/office/drawing/2014/main" id="{B1B5BE5D-87C4-67A7-7C12-BA95B469399A}"/>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3979" r="6894" b="3"/>
          <a:stretch/>
        </p:blipFill>
        <p:spPr>
          <a:xfrm>
            <a:off x="457200" y="1200150"/>
            <a:ext cx="4038600" cy="3394075"/>
          </a:xfrm>
          <a:prstGeom prst="rect">
            <a:avLst/>
          </a:prstGeom>
          <a:noFill/>
        </p:spPr>
      </p:pic>
      <p:sp>
        <p:nvSpPr>
          <p:cNvPr id="3" name="Content Placeholder 2">
            <a:extLst>
              <a:ext uri="{FF2B5EF4-FFF2-40B4-BE49-F238E27FC236}">
                <a16:creationId xmlns:a16="http://schemas.microsoft.com/office/drawing/2014/main" id="{EE172624-0FB0-A160-16D7-6713174930FC}"/>
              </a:ext>
            </a:extLst>
          </p:cNvPr>
          <p:cNvSpPr>
            <a:spLocks noGrp="1"/>
          </p:cNvSpPr>
          <p:nvPr>
            <p:ph sz="half" idx="2"/>
          </p:nvPr>
        </p:nvSpPr>
        <p:spPr>
          <a:xfrm>
            <a:off x="4648200" y="1200150"/>
            <a:ext cx="4038600" cy="3394075"/>
          </a:xfrm>
        </p:spPr>
        <p:txBody>
          <a:bodyPr>
            <a:normAutofit/>
          </a:bodyPr>
          <a:lstStyle/>
          <a:p>
            <a:pPr>
              <a:lnSpc>
                <a:spcPct val="90000"/>
              </a:lnSpc>
            </a:pPr>
            <a:r>
              <a:rPr lang="en-US" sz="1300"/>
              <a:t>Commonly starts as CVI</a:t>
            </a:r>
          </a:p>
          <a:p>
            <a:pPr lvl="1">
              <a:lnSpc>
                <a:spcPct val="90000"/>
              </a:lnSpc>
            </a:pPr>
            <a:r>
              <a:rPr lang="en-US" sz="1300"/>
              <a:t>May see varicose veins</a:t>
            </a:r>
          </a:p>
          <a:p>
            <a:pPr lvl="1">
              <a:lnSpc>
                <a:spcPct val="90000"/>
              </a:lnSpc>
            </a:pPr>
            <a:r>
              <a:rPr lang="en-US" sz="1300" err="1"/>
              <a:t>Hx</a:t>
            </a:r>
            <a:r>
              <a:rPr lang="en-US" sz="1300"/>
              <a:t> of vascular procedures (ablation) </a:t>
            </a:r>
          </a:p>
          <a:p>
            <a:pPr lvl="1">
              <a:lnSpc>
                <a:spcPct val="90000"/>
              </a:lnSpc>
            </a:pPr>
            <a:r>
              <a:rPr lang="en-US" sz="1300" err="1"/>
              <a:t>Hx</a:t>
            </a:r>
            <a:r>
              <a:rPr lang="en-US" sz="1300"/>
              <a:t> of DVT, post-thrombolytic syndrome</a:t>
            </a:r>
          </a:p>
          <a:p>
            <a:pPr>
              <a:lnSpc>
                <a:spcPct val="90000"/>
              </a:lnSpc>
            </a:pPr>
            <a:r>
              <a:rPr lang="en-US" sz="1300"/>
              <a:t>Clinical presentation </a:t>
            </a:r>
          </a:p>
          <a:p>
            <a:pPr lvl="1">
              <a:lnSpc>
                <a:spcPct val="90000"/>
              </a:lnSpc>
            </a:pPr>
            <a:r>
              <a:rPr lang="en-US" sz="1300"/>
              <a:t>Dry scaling skin</a:t>
            </a:r>
          </a:p>
          <a:p>
            <a:pPr lvl="1">
              <a:lnSpc>
                <a:spcPct val="90000"/>
              </a:lnSpc>
            </a:pPr>
            <a:r>
              <a:rPr lang="en-US" sz="1300"/>
              <a:t>Scars from previous venous ulcers</a:t>
            </a:r>
          </a:p>
          <a:p>
            <a:pPr lvl="1">
              <a:lnSpc>
                <a:spcPct val="90000"/>
              </a:lnSpc>
            </a:pPr>
            <a:r>
              <a:rPr lang="en-US" sz="1300"/>
              <a:t>Presence of open venous wounds</a:t>
            </a:r>
          </a:p>
          <a:p>
            <a:pPr lvl="1">
              <a:lnSpc>
                <a:spcPct val="90000"/>
              </a:lnSpc>
            </a:pPr>
            <a:r>
              <a:rPr lang="en-US" sz="1300"/>
              <a:t>Mild to moderate pitting edema</a:t>
            </a:r>
          </a:p>
          <a:p>
            <a:pPr lvl="1">
              <a:lnSpc>
                <a:spcPct val="90000"/>
              </a:lnSpc>
            </a:pPr>
            <a:r>
              <a:rPr lang="en-US" sz="1300"/>
              <a:t>Hemosiderin staining – a darkening/rusty color appearance to skin </a:t>
            </a:r>
          </a:p>
          <a:p>
            <a:pPr lvl="1">
              <a:lnSpc>
                <a:spcPct val="90000"/>
              </a:lnSpc>
            </a:pPr>
            <a:r>
              <a:rPr lang="en-US" sz="1300"/>
              <a:t>Increased fibrosis/rigidity to skin and underlying soft tissue</a:t>
            </a:r>
          </a:p>
          <a:p>
            <a:pPr lvl="1">
              <a:lnSpc>
                <a:spcPct val="90000"/>
              </a:lnSpc>
            </a:pPr>
            <a:r>
              <a:rPr lang="en-US" sz="1300"/>
              <a:t>Common erythema (be able to differentiate from infection signs)</a:t>
            </a:r>
          </a:p>
        </p:txBody>
      </p:sp>
    </p:spTree>
    <p:extLst>
      <p:ext uri="{BB962C8B-B14F-4D97-AF65-F5344CB8AC3E}">
        <p14:creationId xmlns:p14="http://schemas.microsoft.com/office/powerpoint/2010/main" val="1888773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noAutofit/>
          </a:bodyPr>
          <a:lstStyle/>
          <a:p>
            <a:r>
              <a:rPr lang="en-US" sz="3200" dirty="0"/>
              <a:t>Continuing Medical Education Credit Information</a:t>
            </a:r>
          </a:p>
        </p:txBody>
      </p:sp>
      <p:sp>
        <p:nvSpPr>
          <p:cNvPr id="5" name="Content Placeholder 2"/>
          <p:cNvSpPr>
            <a:spLocks noGrp="1"/>
          </p:cNvSpPr>
          <p:nvPr>
            <p:ph idx="1"/>
          </p:nvPr>
        </p:nvSpPr>
        <p:spPr/>
        <p:txBody>
          <a:bodyPr/>
          <a:lstStyle/>
          <a:p>
            <a:r>
              <a:rPr lang="en-US" sz="2000" dirty="0"/>
              <a:t>Designed to establish a more detailed knowledge and clinical understanding of the lymphatic system.  This includes an entry level introduction to its anatomy and physiology, awareness of disruptions to the lymphatic system, clinical presentation of symptoms, and treatment methods to address. </a:t>
            </a:r>
          </a:p>
          <a:p>
            <a:endParaRPr lang="en-US" dirty="0"/>
          </a:p>
          <a:p>
            <a:r>
              <a:rPr lang="en-US" sz="2000" dirty="0"/>
              <a:t>Target Audience:  Advanced practitioners and allied health professionals</a:t>
            </a:r>
          </a:p>
        </p:txBody>
      </p:sp>
      <p:sp>
        <p:nvSpPr>
          <p:cNvPr id="4" name="Slide Number Placeholder 3"/>
          <p:cNvSpPr>
            <a:spLocks noGrp="1"/>
          </p:cNvSpPr>
          <p:nvPr>
            <p:ph type="sldNum" sz="quarter" idx="10"/>
          </p:nvPr>
        </p:nvSpPr>
        <p:spPr/>
        <p:txBody>
          <a:bodyPr/>
          <a:lstStyle/>
          <a:p>
            <a:fld id="{6B37DA30-6FE1-4437-ADF8-B541233246AB}" type="slidenum">
              <a:rPr lang="en-US" smtClean="0"/>
              <a:pPr/>
              <a:t>2</a:t>
            </a:fld>
            <a:endParaRPr lang="en-US"/>
          </a:p>
        </p:txBody>
      </p:sp>
    </p:spTree>
    <p:extLst>
      <p:ext uri="{BB962C8B-B14F-4D97-AF65-F5344CB8AC3E}">
        <p14:creationId xmlns:p14="http://schemas.microsoft.com/office/powerpoint/2010/main" val="39875220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20B3AB-6AA5-4983-7154-3C60DE321423}"/>
              </a:ext>
            </a:extLst>
          </p:cNvPr>
          <p:cNvSpPr>
            <a:spLocks noGrp="1"/>
          </p:cNvSpPr>
          <p:nvPr>
            <p:ph type="title"/>
          </p:nvPr>
        </p:nvSpPr>
        <p:spPr/>
        <p:txBody>
          <a:bodyPr/>
          <a:lstStyle/>
          <a:p>
            <a:r>
              <a:rPr lang="en-US" dirty="0"/>
              <a:t>Lymphedema related to Cancer</a:t>
            </a:r>
          </a:p>
        </p:txBody>
      </p:sp>
      <p:sp>
        <p:nvSpPr>
          <p:cNvPr id="6" name="Text Placeholder 5">
            <a:extLst>
              <a:ext uri="{FF2B5EF4-FFF2-40B4-BE49-F238E27FC236}">
                <a16:creationId xmlns:a16="http://schemas.microsoft.com/office/drawing/2014/main" id="{FA8ACDC1-4E3A-FB83-AC41-B50D0C87E196}"/>
              </a:ext>
            </a:extLst>
          </p:cNvPr>
          <p:cNvSpPr>
            <a:spLocks noGrp="1"/>
          </p:cNvSpPr>
          <p:nvPr>
            <p:ph type="body" idx="1"/>
          </p:nvPr>
        </p:nvSpPr>
        <p:spPr/>
        <p:txBody>
          <a:bodyPr/>
          <a:lstStyle/>
          <a:p>
            <a:pPr algn="ctr"/>
            <a:r>
              <a:rPr lang="en-US" dirty="0"/>
              <a:t>Upper Extremity</a:t>
            </a:r>
          </a:p>
        </p:txBody>
      </p:sp>
      <p:sp>
        <p:nvSpPr>
          <p:cNvPr id="7" name="Content Placeholder 6">
            <a:extLst>
              <a:ext uri="{FF2B5EF4-FFF2-40B4-BE49-F238E27FC236}">
                <a16:creationId xmlns:a16="http://schemas.microsoft.com/office/drawing/2014/main" id="{C8612877-0D56-2E61-09D3-69F77DE1921E}"/>
              </a:ext>
            </a:extLst>
          </p:cNvPr>
          <p:cNvSpPr>
            <a:spLocks noGrp="1"/>
          </p:cNvSpPr>
          <p:nvPr>
            <p:ph sz="half" idx="2"/>
          </p:nvPr>
        </p:nvSpPr>
        <p:spPr/>
        <p:txBody>
          <a:bodyPr>
            <a:normAutofit fontScale="92500" lnSpcReduction="20000"/>
          </a:bodyPr>
          <a:lstStyle/>
          <a:p>
            <a:r>
              <a:rPr lang="en-US" dirty="0"/>
              <a:t>Most commonly seen in cases of Breast Cancer with procedures including:</a:t>
            </a:r>
          </a:p>
          <a:p>
            <a:pPr lvl="1"/>
            <a:r>
              <a:rPr lang="en-US" dirty="0"/>
              <a:t>Biopsy</a:t>
            </a:r>
          </a:p>
          <a:p>
            <a:pPr lvl="1"/>
            <a:r>
              <a:rPr lang="en-US" dirty="0"/>
              <a:t>Lumpectomy</a:t>
            </a:r>
          </a:p>
          <a:p>
            <a:pPr lvl="1"/>
            <a:r>
              <a:rPr lang="en-US" dirty="0"/>
              <a:t>Mastectomy</a:t>
            </a:r>
          </a:p>
          <a:p>
            <a:pPr lvl="1"/>
            <a:r>
              <a:rPr lang="en-US" dirty="0"/>
              <a:t>Reconstruction</a:t>
            </a:r>
          </a:p>
          <a:p>
            <a:pPr lvl="1"/>
            <a:r>
              <a:rPr lang="en-US" dirty="0"/>
              <a:t>SLNB</a:t>
            </a:r>
          </a:p>
          <a:p>
            <a:pPr lvl="1"/>
            <a:r>
              <a:rPr lang="en-US" dirty="0"/>
              <a:t>Axillary dissection</a:t>
            </a:r>
          </a:p>
          <a:p>
            <a:pPr lvl="1"/>
            <a:r>
              <a:rPr lang="en-US" dirty="0"/>
              <a:t>Radiation treatment</a:t>
            </a:r>
          </a:p>
        </p:txBody>
      </p:sp>
      <p:sp>
        <p:nvSpPr>
          <p:cNvPr id="8" name="Text Placeholder 7">
            <a:extLst>
              <a:ext uri="{FF2B5EF4-FFF2-40B4-BE49-F238E27FC236}">
                <a16:creationId xmlns:a16="http://schemas.microsoft.com/office/drawing/2014/main" id="{1C4AD1C3-C89E-77E0-B78C-50FF13989B87}"/>
              </a:ext>
            </a:extLst>
          </p:cNvPr>
          <p:cNvSpPr>
            <a:spLocks noGrp="1"/>
          </p:cNvSpPr>
          <p:nvPr>
            <p:ph type="body" sz="quarter" idx="3"/>
          </p:nvPr>
        </p:nvSpPr>
        <p:spPr/>
        <p:txBody>
          <a:bodyPr/>
          <a:lstStyle/>
          <a:p>
            <a:pPr algn="ctr"/>
            <a:r>
              <a:rPr lang="en-US" dirty="0"/>
              <a:t>Lower Extremity</a:t>
            </a:r>
          </a:p>
        </p:txBody>
      </p:sp>
      <p:sp>
        <p:nvSpPr>
          <p:cNvPr id="9" name="Content Placeholder 8">
            <a:extLst>
              <a:ext uri="{FF2B5EF4-FFF2-40B4-BE49-F238E27FC236}">
                <a16:creationId xmlns:a16="http://schemas.microsoft.com/office/drawing/2014/main" id="{F92C9285-6AA4-76A1-3B75-41F978107C45}"/>
              </a:ext>
            </a:extLst>
          </p:cNvPr>
          <p:cNvSpPr>
            <a:spLocks noGrp="1"/>
          </p:cNvSpPr>
          <p:nvPr>
            <p:ph sz="quarter" idx="4"/>
          </p:nvPr>
        </p:nvSpPr>
        <p:spPr/>
        <p:txBody>
          <a:bodyPr>
            <a:normAutofit fontScale="92500" lnSpcReduction="20000"/>
          </a:bodyPr>
          <a:lstStyle/>
          <a:p>
            <a:r>
              <a:rPr lang="en-US" sz="1800" dirty="0"/>
              <a:t>Increased risk with abdominal surgeries and/or radiation </a:t>
            </a:r>
            <a:r>
              <a:rPr lang="en-US" sz="1800" dirty="0" err="1"/>
              <a:t>tx</a:t>
            </a:r>
            <a:r>
              <a:rPr lang="en-US" sz="1800" dirty="0"/>
              <a:t> to address CA diagnosis including but not limited to:</a:t>
            </a:r>
          </a:p>
          <a:p>
            <a:pPr lvl="1"/>
            <a:r>
              <a:rPr lang="en-US" sz="1400" dirty="0"/>
              <a:t>Bladder</a:t>
            </a:r>
          </a:p>
          <a:p>
            <a:pPr lvl="1"/>
            <a:r>
              <a:rPr lang="en-US" sz="1400" dirty="0"/>
              <a:t>Prostate</a:t>
            </a:r>
          </a:p>
          <a:p>
            <a:pPr lvl="1"/>
            <a:r>
              <a:rPr lang="en-US" sz="1400" dirty="0"/>
              <a:t>Ovarian</a:t>
            </a:r>
          </a:p>
          <a:p>
            <a:pPr lvl="1"/>
            <a:r>
              <a:rPr lang="en-US" sz="1400" dirty="0"/>
              <a:t>Vaginal</a:t>
            </a:r>
          </a:p>
          <a:p>
            <a:pPr lvl="1"/>
            <a:r>
              <a:rPr lang="en-US" sz="1400" dirty="0"/>
              <a:t>Penile </a:t>
            </a:r>
          </a:p>
          <a:p>
            <a:pPr lvl="1"/>
            <a:r>
              <a:rPr lang="en-US" sz="1400" dirty="0"/>
              <a:t>Testicular </a:t>
            </a:r>
          </a:p>
          <a:p>
            <a:pPr lvl="1"/>
            <a:r>
              <a:rPr lang="en-US" sz="1400" dirty="0"/>
              <a:t>Pancreatic </a:t>
            </a:r>
          </a:p>
          <a:p>
            <a:pPr lvl="1"/>
            <a:r>
              <a:rPr lang="en-US" sz="1400" dirty="0"/>
              <a:t>Lymphoma</a:t>
            </a:r>
          </a:p>
          <a:p>
            <a:pPr lvl="1"/>
            <a:r>
              <a:rPr lang="en-US" sz="1400" dirty="0"/>
              <a:t>Rectal</a:t>
            </a:r>
          </a:p>
          <a:p>
            <a:pPr lvl="1"/>
            <a:r>
              <a:rPr lang="en-US" sz="1400" dirty="0"/>
              <a:t>Anal</a:t>
            </a:r>
          </a:p>
          <a:p>
            <a:pPr lvl="1"/>
            <a:r>
              <a:rPr lang="en-US" sz="1400" dirty="0"/>
              <a:t>Intestinal</a:t>
            </a:r>
          </a:p>
          <a:p>
            <a:pPr lvl="1"/>
            <a:endParaRPr lang="en-US" dirty="0"/>
          </a:p>
        </p:txBody>
      </p:sp>
    </p:spTree>
    <p:extLst>
      <p:ext uri="{BB962C8B-B14F-4D97-AF65-F5344CB8AC3E}">
        <p14:creationId xmlns:p14="http://schemas.microsoft.com/office/powerpoint/2010/main" val="27213792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78F3E-6229-ED8A-BA55-5AC19F3B55D4}"/>
              </a:ext>
            </a:extLst>
          </p:cNvPr>
          <p:cNvSpPr>
            <a:spLocks noGrp="1"/>
          </p:cNvSpPr>
          <p:nvPr>
            <p:ph type="title"/>
          </p:nvPr>
        </p:nvSpPr>
        <p:spPr/>
        <p:txBody>
          <a:bodyPr>
            <a:normAutofit/>
          </a:bodyPr>
          <a:lstStyle/>
          <a:p>
            <a:r>
              <a:rPr lang="en-US" dirty="0"/>
              <a:t>Incidence rates</a:t>
            </a:r>
          </a:p>
        </p:txBody>
      </p:sp>
      <p:sp>
        <p:nvSpPr>
          <p:cNvPr id="3" name="Content Placeholder 2">
            <a:extLst>
              <a:ext uri="{FF2B5EF4-FFF2-40B4-BE49-F238E27FC236}">
                <a16:creationId xmlns:a16="http://schemas.microsoft.com/office/drawing/2014/main" id="{FEC43859-B5FB-FBEE-761A-D358B8AD1EB4}"/>
              </a:ext>
            </a:extLst>
          </p:cNvPr>
          <p:cNvSpPr>
            <a:spLocks noGrp="1"/>
          </p:cNvSpPr>
          <p:nvPr>
            <p:ph idx="1"/>
          </p:nvPr>
        </p:nvSpPr>
        <p:spPr/>
        <p:txBody>
          <a:bodyPr>
            <a:normAutofit fontScale="77500" lnSpcReduction="20000"/>
          </a:bodyPr>
          <a:lstStyle/>
          <a:p>
            <a:r>
              <a:rPr lang="en-US" sz="2800" dirty="0"/>
              <a:t>The WHO estimated 1 in 30 people have lymphedema worldwide</a:t>
            </a:r>
          </a:p>
          <a:p>
            <a:r>
              <a:rPr lang="en-US" sz="2800" dirty="0"/>
              <a:t>Up to 250 million people worldwide and 10 million within the US. </a:t>
            </a:r>
          </a:p>
          <a:p>
            <a:r>
              <a:rPr lang="en-US" sz="2800" dirty="0"/>
              <a:t>Estimates range but approx. 30% incidence is suggested in breast CA cases</a:t>
            </a:r>
          </a:p>
          <a:p>
            <a:r>
              <a:rPr lang="en-US" sz="2800" dirty="0"/>
              <a:t>Primary lymphedema is significantly more rare 1:100,000 people in the US. </a:t>
            </a:r>
          </a:p>
          <a:p>
            <a:r>
              <a:rPr lang="en-US" sz="2800" dirty="0"/>
              <a:t>Population frequency has not been identified but incident rate suggested to be as high as 20% in PTL (post-traumatic lymphedema)</a:t>
            </a:r>
          </a:p>
          <a:p>
            <a:r>
              <a:rPr lang="en-US" sz="2800" dirty="0"/>
              <a:t>10-11% of women (approx. 400 million) worldwide have lipedema with the risk of developing lipo-lymphedema</a:t>
            </a:r>
          </a:p>
        </p:txBody>
      </p:sp>
    </p:spTree>
    <p:extLst>
      <p:ext uri="{BB962C8B-B14F-4D97-AF65-F5344CB8AC3E}">
        <p14:creationId xmlns:p14="http://schemas.microsoft.com/office/powerpoint/2010/main" val="26357343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49A48-0146-A264-CCE7-FF0D493854C4}"/>
              </a:ext>
            </a:extLst>
          </p:cNvPr>
          <p:cNvSpPr>
            <a:spLocks noGrp="1"/>
          </p:cNvSpPr>
          <p:nvPr>
            <p:ph type="title"/>
          </p:nvPr>
        </p:nvSpPr>
        <p:spPr/>
        <p:txBody>
          <a:bodyPr/>
          <a:lstStyle/>
          <a:p>
            <a:r>
              <a:rPr lang="en-US" dirty="0"/>
              <a:t>Lipo-Lymphedema</a:t>
            </a:r>
          </a:p>
        </p:txBody>
      </p:sp>
      <p:sp>
        <p:nvSpPr>
          <p:cNvPr id="3" name="Content Placeholder 2">
            <a:extLst>
              <a:ext uri="{FF2B5EF4-FFF2-40B4-BE49-F238E27FC236}">
                <a16:creationId xmlns:a16="http://schemas.microsoft.com/office/drawing/2014/main" id="{583E6CEC-DC61-7947-67E6-9A471A80550B}"/>
              </a:ext>
            </a:extLst>
          </p:cNvPr>
          <p:cNvSpPr>
            <a:spLocks noGrp="1"/>
          </p:cNvSpPr>
          <p:nvPr>
            <p:ph idx="1"/>
          </p:nvPr>
        </p:nvSpPr>
        <p:spPr/>
        <p:txBody>
          <a:bodyPr/>
          <a:lstStyle/>
          <a:p>
            <a:r>
              <a:rPr lang="en-US" dirty="0"/>
              <a:t>Appears when Lipedema, obesity, and lymphedema present together</a:t>
            </a:r>
          </a:p>
          <a:p>
            <a:r>
              <a:rPr lang="en-US" dirty="0"/>
              <a:t>Occurs at stage IV of lipedema when excessive adipose tissue puts pressure on the lymphatic vessels, compromising the lymphatic system</a:t>
            </a:r>
          </a:p>
          <a:p>
            <a:r>
              <a:rPr lang="en-US" dirty="0"/>
              <a:t>Incidence predominantly in LE’s of women</a:t>
            </a:r>
          </a:p>
        </p:txBody>
      </p:sp>
    </p:spTree>
    <p:extLst>
      <p:ext uri="{BB962C8B-B14F-4D97-AF65-F5344CB8AC3E}">
        <p14:creationId xmlns:p14="http://schemas.microsoft.com/office/powerpoint/2010/main" val="17502343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9EE5A-863A-48CE-286A-189B31DA738C}"/>
              </a:ext>
            </a:extLst>
          </p:cNvPr>
          <p:cNvSpPr>
            <a:spLocks noGrp="1"/>
          </p:cNvSpPr>
          <p:nvPr>
            <p:ph type="title"/>
          </p:nvPr>
        </p:nvSpPr>
        <p:spPr>
          <a:xfrm>
            <a:off x="457200" y="206375"/>
            <a:ext cx="8229600" cy="857250"/>
          </a:xfrm>
        </p:spPr>
        <p:txBody>
          <a:bodyPr anchor="ctr">
            <a:normAutofit/>
          </a:bodyPr>
          <a:lstStyle/>
          <a:p>
            <a:r>
              <a:rPr lang="en-US" dirty="0"/>
              <a:t>Lipedema</a:t>
            </a:r>
          </a:p>
        </p:txBody>
      </p:sp>
      <p:pic>
        <p:nvPicPr>
          <p:cNvPr id="5" name="Picture 4" descr="A cartoon of a person with her arms spread out&#10;&#10;Description automatically generated">
            <a:extLst>
              <a:ext uri="{FF2B5EF4-FFF2-40B4-BE49-F238E27FC236}">
                <a16:creationId xmlns:a16="http://schemas.microsoft.com/office/drawing/2014/main" id="{DC652565-92D0-8998-A4B9-FC11388853C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68557" y="1200150"/>
            <a:ext cx="3215885" cy="3394075"/>
          </a:xfrm>
          <a:prstGeom prst="rect">
            <a:avLst/>
          </a:prstGeom>
          <a:noFill/>
        </p:spPr>
      </p:pic>
      <p:sp>
        <p:nvSpPr>
          <p:cNvPr id="3" name="Content Placeholder 2">
            <a:extLst>
              <a:ext uri="{FF2B5EF4-FFF2-40B4-BE49-F238E27FC236}">
                <a16:creationId xmlns:a16="http://schemas.microsoft.com/office/drawing/2014/main" id="{7C248AFD-3D34-7573-5AE6-62E6FE3301FF}"/>
              </a:ext>
            </a:extLst>
          </p:cNvPr>
          <p:cNvSpPr>
            <a:spLocks noGrp="1"/>
          </p:cNvSpPr>
          <p:nvPr>
            <p:ph sz="half" idx="2"/>
          </p:nvPr>
        </p:nvSpPr>
        <p:spPr>
          <a:xfrm>
            <a:off x="4648200" y="1200150"/>
            <a:ext cx="4038600" cy="3394075"/>
          </a:xfrm>
        </p:spPr>
        <p:txBody>
          <a:bodyPr>
            <a:normAutofit/>
          </a:bodyPr>
          <a:lstStyle/>
          <a:p>
            <a:pPr>
              <a:lnSpc>
                <a:spcPct val="90000"/>
              </a:lnSpc>
              <a:buFont typeface="Wingdings" panose="05000000000000000000" pitchFamily="2" charset="2"/>
              <a:buChar char="Ø"/>
            </a:pPr>
            <a:r>
              <a:rPr lang="en-US" sz="1800" dirty="0"/>
              <a:t>Characterized when adipose tissue is unusually distributed beneath the skin. </a:t>
            </a:r>
          </a:p>
          <a:p>
            <a:pPr>
              <a:lnSpc>
                <a:spcPct val="90000"/>
              </a:lnSpc>
              <a:buFont typeface="Wingdings" panose="05000000000000000000" pitchFamily="2" charset="2"/>
              <a:buChar char="Ø"/>
            </a:pPr>
            <a:r>
              <a:rPr lang="en-US" sz="1800" dirty="0"/>
              <a:t>Appears predominantly in buttocks and LE’s, generally foot-sparing. </a:t>
            </a:r>
          </a:p>
          <a:p>
            <a:pPr>
              <a:lnSpc>
                <a:spcPct val="90000"/>
              </a:lnSpc>
              <a:buFont typeface="Wingdings" panose="05000000000000000000" pitchFamily="2" charset="2"/>
              <a:buChar char="Ø"/>
            </a:pPr>
            <a:r>
              <a:rPr lang="en-US" sz="1800" dirty="0"/>
              <a:t>Symptoms include:</a:t>
            </a:r>
          </a:p>
          <a:p>
            <a:pPr lvl="1">
              <a:lnSpc>
                <a:spcPct val="90000"/>
              </a:lnSpc>
              <a:buFont typeface="Wingdings" panose="05000000000000000000" pitchFamily="2" charset="2"/>
              <a:buChar char="Ø"/>
            </a:pPr>
            <a:r>
              <a:rPr lang="en-US" sz="1800" dirty="0"/>
              <a:t>Pain</a:t>
            </a:r>
          </a:p>
          <a:p>
            <a:pPr lvl="1">
              <a:lnSpc>
                <a:spcPct val="90000"/>
              </a:lnSpc>
              <a:buFont typeface="Wingdings" panose="05000000000000000000" pitchFamily="2" charset="2"/>
              <a:buChar char="Ø"/>
            </a:pPr>
            <a:r>
              <a:rPr lang="en-US" sz="1800" dirty="0"/>
              <a:t>Swelling</a:t>
            </a:r>
          </a:p>
          <a:p>
            <a:pPr lvl="1">
              <a:lnSpc>
                <a:spcPct val="90000"/>
              </a:lnSpc>
              <a:buFont typeface="Wingdings" panose="05000000000000000000" pitchFamily="2" charset="2"/>
              <a:buChar char="Ø"/>
            </a:pPr>
            <a:r>
              <a:rPr lang="en-US" sz="1800" dirty="0"/>
              <a:t>Bruising </a:t>
            </a:r>
          </a:p>
          <a:p>
            <a:pPr lvl="1">
              <a:lnSpc>
                <a:spcPct val="90000"/>
              </a:lnSpc>
              <a:buFont typeface="Wingdings" panose="05000000000000000000" pitchFamily="2" charset="2"/>
              <a:buChar char="Ø"/>
            </a:pPr>
            <a:r>
              <a:rPr lang="en-US" sz="1800" dirty="0"/>
              <a:t>Lack of response to traditional weight loss methods</a:t>
            </a:r>
          </a:p>
        </p:txBody>
      </p:sp>
    </p:spTree>
    <p:extLst>
      <p:ext uri="{BB962C8B-B14F-4D97-AF65-F5344CB8AC3E}">
        <p14:creationId xmlns:p14="http://schemas.microsoft.com/office/powerpoint/2010/main" val="36447308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A1734-2275-CA38-7F9D-AE64A88DAAD1}"/>
              </a:ext>
            </a:extLst>
          </p:cNvPr>
          <p:cNvSpPr>
            <a:spLocks noGrp="1"/>
          </p:cNvSpPr>
          <p:nvPr>
            <p:ph type="title"/>
          </p:nvPr>
        </p:nvSpPr>
        <p:spPr>
          <a:xfrm>
            <a:off x="457200" y="206375"/>
            <a:ext cx="8229600" cy="857250"/>
          </a:xfrm>
        </p:spPr>
        <p:txBody>
          <a:bodyPr anchor="ctr">
            <a:normAutofit/>
          </a:bodyPr>
          <a:lstStyle/>
          <a:p>
            <a:r>
              <a:rPr lang="en-US" dirty="0"/>
              <a:t>PTL –Post Traumatic Lymphedema</a:t>
            </a:r>
          </a:p>
        </p:txBody>
      </p:sp>
      <p:sp>
        <p:nvSpPr>
          <p:cNvPr id="8" name="Text Placeholder 2">
            <a:extLst>
              <a:ext uri="{FF2B5EF4-FFF2-40B4-BE49-F238E27FC236}">
                <a16:creationId xmlns:a16="http://schemas.microsoft.com/office/drawing/2014/main" id="{8D2E5AE4-4736-2D1E-CDC9-CE63A31E776A}"/>
              </a:ext>
            </a:extLst>
          </p:cNvPr>
          <p:cNvSpPr>
            <a:spLocks noGrp="1"/>
          </p:cNvSpPr>
          <p:nvPr>
            <p:ph type="body" idx="1"/>
          </p:nvPr>
        </p:nvSpPr>
        <p:spPr>
          <a:xfrm>
            <a:off x="457200" y="1150938"/>
            <a:ext cx="4040188" cy="481012"/>
          </a:xfrm>
        </p:spPr>
        <p:txBody>
          <a:bodyPr/>
          <a:lstStyle/>
          <a:p>
            <a:r>
              <a:rPr lang="en-US" dirty="0"/>
              <a:t>Development of PTL</a:t>
            </a:r>
          </a:p>
        </p:txBody>
      </p:sp>
      <p:sp>
        <p:nvSpPr>
          <p:cNvPr id="10" name="Content Placeholder 3">
            <a:extLst>
              <a:ext uri="{FF2B5EF4-FFF2-40B4-BE49-F238E27FC236}">
                <a16:creationId xmlns:a16="http://schemas.microsoft.com/office/drawing/2014/main" id="{01300A30-820A-1E38-D466-B42BBFE2DB50}"/>
              </a:ext>
            </a:extLst>
          </p:cNvPr>
          <p:cNvSpPr>
            <a:spLocks noGrp="1"/>
          </p:cNvSpPr>
          <p:nvPr>
            <p:ph sz="half" idx="2"/>
          </p:nvPr>
        </p:nvSpPr>
        <p:spPr>
          <a:xfrm>
            <a:off x="457200" y="1631950"/>
            <a:ext cx="4040188" cy="2962275"/>
          </a:xfrm>
        </p:spPr>
        <p:txBody>
          <a:bodyPr>
            <a:normAutofit fontScale="62500" lnSpcReduction="20000"/>
          </a:bodyPr>
          <a:lstStyle/>
          <a:p>
            <a:pPr marL="457200" indent="-457200">
              <a:buFont typeface="+mj-lt"/>
              <a:buAutoNum type="arabicPeriod"/>
            </a:pPr>
            <a:r>
              <a:rPr lang="en-US" dirty="0" err="1"/>
              <a:t>Lymphangiogenesis</a:t>
            </a:r>
            <a:r>
              <a:rPr lang="en-US" dirty="0"/>
              <a:t> (lymphatic repair) occurs between 1-3 months after trauma</a:t>
            </a:r>
          </a:p>
          <a:p>
            <a:pPr marL="857250" lvl="1" indent="-457200">
              <a:buFont typeface="+mj-lt"/>
              <a:buAutoNum type="arabicPeriod"/>
            </a:pPr>
            <a:r>
              <a:rPr lang="en-US" dirty="0"/>
              <a:t>Wound healing</a:t>
            </a:r>
          </a:p>
          <a:p>
            <a:pPr marL="857250" lvl="1" indent="-457200">
              <a:buFont typeface="+mj-lt"/>
              <a:buAutoNum type="arabicPeriod"/>
            </a:pPr>
            <a:r>
              <a:rPr lang="en-US" dirty="0"/>
              <a:t>Inflammatory response</a:t>
            </a:r>
          </a:p>
          <a:p>
            <a:pPr marL="857250" lvl="1" indent="-457200">
              <a:buFont typeface="+mj-lt"/>
              <a:buAutoNum type="arabicPeriod"/>
            </a:pPr>
            <a:r>
              <a:rPr lang="en-US" dirty="0"/>
              <a:t>Pain</a:t>
            </a:r>
          </a:p>
          <a:p>
            <a:pPr marL="457200" indent="-457200">
              <a:buFont typeface="+mj-lt"/>
              <a:buAutoNum type="arabicPeriod"/>
            </a:pPr>
            <a:r>
              <a:rPr lang="en-US" dirty="0"/>
              <a:t>As scar tissue develops it can potentially disrupt continuous lymphatic vessel flow</a:t>
            </a:r>
          </a:p>
          <a:p>
            <a:pPr marL="457200" indent="-457200">
              <a:buFont typeface="+mj-lt"/>
              <a:buAutoNum type="arabicPeriod"/>
            </a:pPr>
            <a:r>
              <a:rPr lang="en-US" dirty="0"/>
              <a:t>Lymphatic disruption occurs beyond 3 months and becomes pathologic</a:t>
            </a:r>
          </a:p>
        </p:txBody>
      </p:sp>
      <p:sp>
        <p:nvSpPr>
          <p:cNvPr id="12" name="Text Placeholder 4">
            <a:extLst>
              <a:ext uri="{FF2B5EF4-FFF2-40B4-BE49-F238E27FC236}">
                <a16:creationId xmlns:a16="http://schemas.microsoft.com/office/drawing/2014/main" id="{AC1B98FB-C06B-DA86-716A-1D77B492BB01}"/>
              </a:ext>
            </a:extLst>
          </p:cNvPr>
          <p:cNvSpPr>
            <a:spLocks noGrp="1"/>
          </p:cNvSpPr>
          <p:nvPr>
            <p:ph type="body" sz="quarter" idx="3"/>
          </p:nvPr>
        </p:nvSpPr>
        <p:spPr>
          <a:xfrm>
            <a:off x="4645025" y="1150938"/>
            <a:ext cx="4041775" cy="481012"/>
          </a:xfrm>
        </p:spPr>
        <p:txBody>
          <a:bodyPr/>
          <a:lstStyle/>
          <a:p>
            <a:r>
              <a:rPr lang="en-US" dirty="0"/>
              <a:t>Injury Patterns</a:t>
            </a:r>
          </a:p>
        </p:txBody>
      </p:sp>
      <p:sp>
        <p:nvSpPr>
          <p:cNvPr id="14" name="Content Placeholder 5">
            <a:extLst>
              <a:ext uri="{FF2B5EF4-FFF2-40B4-BE49-F238E27FC236}">
                <a16:creationId xmlns:a16="http://schemas.microsoft.com/office/drawing/2014/main" id="{BCE6BA2C-B60F-E5DB-B3B4-4F3DF9F02984}"/>
              </a:ext>
            </a:extLst>
          </p:cNvPr>
          <p:cNvSpPr>
            <a:spLocks noGrp="1"/>
          </p:cNvSpPr>
          <p:nvPr>
            <p:ph sz="quarter" idx="4"/>
          </p:nvPr>
        </p:nvSpPr>
        <p:spPr>
          <a:xfrm>
            <a:off x="4645025" y="1631950"/>
            <a:ext cx="4041775" cy="2962275"/>
          </a:xfrm>
        </p:spPr>
        <p:txBody>
          <a:bodyPr>
            <a:normAutofit fontScale="62500" lnSpcReduction="20000"/>
          </a:bodyPr>
          <a:lstStyle/>
          <a:p>
            <a:r>
              <a:rPr lang="en-US" dirty="0"/>
              <a:t>Musculoskeletal</a:t>
            </a:r>
          </a:p>
          <a:p>
            <a:pPr lvl="1"/>
            <a:r>
              <a:rPr lang="en-US" dirty="0"/>
              <a:t>Fractures</a:t>
            </a:r>
          </a:p>
          <a:p>
            <a:pPr lvl="2"/>
            <a:r>
              <a:rPr lang="en-US" dirty="0"/>
              <a:t>Non-operative</a:t>
            </a:r>
          </a:p>
          <a:p>
            <a:pPr lvl="2"/>
            <a:r>
              <a:rPr lang="en-US" dirty="0"/>
              <a:t>Operative</a:t>
            </a:r>
          </a:p>
          <a:p>
            <a:pPr lvl="1"/>
            <a:r>
              <a:rPr lang="en-US" dirty="0"/>
              <a:t>Amputation</a:t>
            </a:r>
          </a:p>
          <a:p>
            <a:pPr lvl="1"/>
            <a:r>
              <a:rPr lang="en-US" dirty="0"/>
              <a:t>Severe contusion</a:t>
            </a:r>
          </a:p>
          <a:p>
            <a:r>
              <a:rPr lang="en-US" dirty="0"/>
              <a:t>Burns</a:t>
            </a:r>
          </a:p>
          <a:p>
            <a:pPr lvl="1"/>
            <a:r>
              <a:rPr lang="en-US" dirty="0"/>
              <a:t>Prevalence of lymphatic vessels just below the skin yields a high risk of damage in cases of deep burn injuries</a:t>
            </a:r>
          </a:p>
          <a:p>
            <a:r>
              <a:rPr lang="en-US" dirty="0"/>
              <a:t>Abdominal</a:t>
            </a:r>
          </a:p>
          <a:p>
            <a:pPr lvl="1"/>
            <a:r>
              <a:rPr lang="en-US" dirty="0"/>
              <a:t>Rare</a:t>
            </a:r>
          </a:p>
          <a:p>
            <a:pPr lvl="1"/>
            <a:r>
              <a:rPr lang="en-US" dirty="0"/>
              <a:t>Caused by penetrating or blunt trauma</a:t>
            </a:r>
          </a:p>
          <a:p>
            <a:pPr lvl="2"/>
            <a:r>
              <a:rPr lang="en-US" dirty="0"/>
              <a:t>Surgical</a:t>
            </a:r>
          </a:p>
          <a:p>
            <a:pPr lvl="2"/>
            <a:r>
              <a:rPr lang="en-US" dirty="0"/>
              <a:t>Liposuction</a:t>
            </a:r>
          </a:p>
        </p:txBody>
      </p:sp>
      <p:pic>
        <p:nvPicPr>
          <p:cNvPr id="5" name="Picture 4" descr="A close-up of a person's arm with bandages&#10;&#10;Description automatically generated">
            <a:extLst>
              <a:ext uri="{FF2B5EF4-FFF2-40B4-BE49-F238E27FC236}">
                <a16:creationId xmlns:a16="http://schemas.microsoft.com/office/drawing/2014/main" id="{1F5CC6F2-B5CB-45CD-4129-2381AF13E8E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90600" y="3656970"/>
            <a:ext cx="2681348" cy="1280155"/>
          </a:xfrm>
          <a:prstGeom prst="rect">
            <a:avLst/>
          </a:prstGeom>
        </p:spPr>
      </p:pic>
    </p:spTree>
    <p:extLst>
      <p:ext uri="{BB962C8B-B14F-4D97-AF65-F5344CB8AC3E}">
        <p14:creationId xmlns:p14="http://schemas.microsoft.com/office/powerpoint/2010/main" val="2348350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5D19F-F306-A285-BB78-540EDC0F0ABA}"/>
              </a:ext>
            </a:extLst>
          </p:cNvPr>
          <p:cNvSpPr>
            <a:spLocks noGrp="1"/>
          </p:cNvSpPr>
          <p:nvPr>
            <p:ph type="title"/>
          </p:nvPr>
        </p:nvSpPr>
        <p:spPr/>
        <p:txBody>
          <a:bodyPr/>
          <a:lstStyle/>
          <a:p>
            <a:r>
              <a:rPr lang="en-US" dirty="0"/>
              <a:t>How this applies to orthopedic PT</a:t>
            </a:r>
          </a:p>
        </p:txBody>
      </p:sp>
      <p:sp>
        <p:nvSpPr>
          <p:cNvPr id="3" name="Text Placeholder 2">
            <a:extLst>
              <a:ext uri="{FF2B5EF4-FFF2-40B4-BE49-F238E27FC236}">
                <a16:creationId xmlns:a16="http://schemas.microsoft.com/office/drawing/2014/main" id="{41F93757-5BAB-8A3F-A9F3-1ED8CE7944C4}"/>
              </a:ext>
            </a:extLst>
          </p:cNvPr>
          <p:cNvSpPr>
            <a:spLocks noGrp="1"/>
          </p:cNvSpPr>
          <p:nvPr>
            <p:ph type="body" idx="1"/>
          </p:nvPr>
        </p:nvSpPr>
        <p:spPr/>
        <p:txBody>
          <a:bodyPr/>
          <a:lstStyle/>
          <a:p>
            <a:r>
              <a:rPr lang="en-US" dirty="0"/>
              <a:t>Cases of Concern</a:t>
            </a:r>
          </a:p>
        </p:txBody>
      </p:sp>
      <p:sp>
        <p:nvSpPr>
          <p:cNvPr id="4" name="Content Placeholder 3">
            <a:extLst>
              <a:ext uri="{FF2B5EF4-FFF2-40B4-BE49-F238E27FC236}">
                <a16:creationId xmlns:a16="http://schemas.microsoft.com/office/drawing/2014/main" id="{3D611A41-AC12-F49D-F1B6-1F36640FDECE}"/>
              </a:ext>
            </a:extLst>
          </p:cNvPr>
          <p:cNvSpPr>
            <a:spLocks noGrp="1"/>
          </p:cNvSpPr>
          <p:nvPr>
            <p:ph sz="half" idx="2"/>
          </p:nvPr>
        </p:nvSpPr>
        <p:spPr/>
        <p:txBody>
          <a:bodyPr>
            <a:normAutofit fontScale="62500" lnSpcReduction="20000"/>
          </a:bodyPr>
          <a:lstStyle/>
          <a:p>
            <a:r>
              <a:rPr lang="en-US" dirty="0"/>
              <a:t>Post-operative</a:t>
            </a:r>
          </a:p>
          <a:p>
            <a:pPr lvl="1"/>
            <a:r>
              <a:rPr lang="en-US" dirty="0"/>
              <a:t>TKR/THR</a:t>
            </a:r>
          </a:p>
          <a:p>
            <a:pPr lvl="1"/>
            <a:r>
              <a:rPr lang="en-US" dirty="0"/>
              <a:t>Shoulder surgery</a:t>
            </a:r>
          </a:p>
          <a:p>
            <a:pPr lvl="1"/>
            <a:r>
              <a:rPr lang="en-US" dirty="0"/>
              <a:t>Skin grafts</a:t>
            </a:r>
          </a:p>
          <a:p>
            <a:pPr lvl="1"/>
            <a:r>
              <a:rPr lang="en-US" dirty="0"/>
              <a:t>Liposuction</a:t>
            </a:r>
          </a:p>
          <a:p>
            <a:r>
              <a:rPr lang="en-US" dirty="0"/>
              <a:t>Fall </a:t>
            </a:r>
          </a:p>
          <a:p>
            <a:pPr lvl="1"/>
            <a:r>
              <a:rPr lang="en-US" dirty="0"/>
              <a:t>Contusion</a:t>
            </a:r>
          </a:p>
          <a:p>
            <a:pPr lvl="1"/>
            <a:r>
              <a:rPr lang="en-US" dirty="0"/>
              <a:t>Fracture</a:t>
            </a:r>
          </a:p>
          <a:p>
            <a:r>
              <a:rPr lang="en-US" dirty="0"/>
              <a:t>Post-Injury</a:t>
            </a:r>
          </a:p>
          <a:p>
            <a:pPr lvl="1"/>
            <a:r>
              <a:rPr lang="en-US" dirty="0"/>
              <a:t>Crush injuries</a:t>
            </a:r>
          </a:p>
          <a:p>
            <a:pPr lvl="1"/>
            <a:r>
              <a:rPr lang="en-US" dirty="0" err="1"/>
              <a:t>Spains</a:t>
            </a:r>
            <a:r>
              <a:rPr lang="en-US" dirty="0"/>
              <a:t>/strains</a:t>
            </a:r>
          </a:p>
          <a:p>
            <a:r>
              <a:rPr lang="en-US" dirty="0"/>
              <a:t>Chronic conditions</a:t>
            </a:r>
          </a:p>
          <a:p>
            <a:pPr lvl="1"/>
            <a:r>
              <a:rPr lang="en-US" dirty="0"/>
              <a:t>Chronic pain Syndrome</a:t>
            </a:r>
          </a:p>
          <a:p>
            <a:pPr lvl="1"/>
            <a:r>
              <a:rPr lang="en-US" dirty="0"/>
              <a:t>Complex Regional Pain Syndrome</a:t>
            </a:r>
          </a:p>
        </p:txBody>
      </p:sp>
      <p:sp>
        <p:nvSpPr>
          <p:cNvPr id="5" name="Text Placeholder 4">
            <a:extLst>
              <a:ext uri="{FF2B5EF4-FFF2-40B4-BE49-F238E27FC236}">
                <a16:creationId xmlns:a16="http://schemas.microsoft.com/office/drawing/2014/main" id="{74CE549D-426F-59F1-BE8A-61E4386AD037}"/>
              </a:ext>
            </a:extLst>
          </p:cNvPr>
          <p:cNvSpPr>
            <a:spLocks noGrp="1"/>
          </p:cNvSpPr>
          <p:nvPr>
            <p:ph type="body" sz="quarter" idx="3"/>
          </p:nvPr>
        </p:nvSpPr>
        <p:spPr/>
        <p:txBody>
          <a:bodyPr/>
          <a:lstStyle/>
          <a:p>
            <a:r>
              <a:rPr lang="en-US" dirty="0"/>
              <a:t>Critical Lymphatic Areas</a:t>
            </a:r>
          </a:p>
        </p:txBody>
      </p:sp>
      <p:sp>
        <p:nvSpPr>
          <p:cNvPr id="6" name="Content Placeholder 5">
            <a:extLst>
              <a:ext uri="{FF2B5EF4-FFF2-40B4-BE49-F238E27FC236}">
                <a16:creationId xmlns:a16="http://schemas.microsoft.com/office/drawing/2014/main" id="{138942D6-66CC-0375-C0E2-919FEB5B26C3}"/>
              </a:ext>
            </a:extLst>
          </p:cNvPr>
          <p:cNvSpPr>
            <a:spLocks noGrp="1"/>
          </p:cNvSpPr>
          <p:nvPr>
            <p:ph sz="quarter" idx="4"/>
          </p:nvPr>
        </p:nvSpPr>
        <p:spPr/>
        <p:txBody>
          <a:bodyPr>
            <a:normAutofit fontScale="62500" lnSpcReduction="20000"/>
          </a:bodyPr>
          <a:lstStyle/>
          <a:p>
            <a:pPr marL="0" indent="0" algn="ctr">
              <a:buNone/>
            </a:pPr>
            <a:r>
              <a:rPr lang="en-US" sz="2800" dirty="0"/>
              <a:t>Increased density of lymphatic vessels creates susceptibility to disturbance in these areas</a:t>
            </a:r>
          </a:p>
          <a:p>
            <a:r>
              <a:rPr lang="en-US" sz="3200" dirty="0"/>
              <a:t>Lower Extremity</a:t>
            </a:r>
          </a:p>
          <a:p>
            <a:pPr lvl="1"/>
            <a:r>
              <a:rPr lang="en-US" sz="2800" dirty="0"/>
              <a:t>Antero-medial leg</a:t>
            </a:r>
          </a:p>
          <a:p>
            <a:pPr lvl="1"/>
            <a:r>
              <a:rPr lang="en-US" sz="2800" dirty="0"/>
              <a:t>Medial thigh</a:t>
            </a:r>
          </a:p>
          <a:p>
            <a:pPr lvl="1"/>
            <a:r>
              <a:rPr lang="en-US" sz="2800" dirty="0"/>
              <a:t>Medial aspect of knee</a:t>
            </a:r>
          </a:p>
          <a:p>
            <a:r>
              <a:rPr lang="en-US" sz="3200" dirty="0"/>
              <a:t>Upper Extremity</a:t>
            </a:r>
          </a:p>
          <a:p>
            <a:pPr lvl="1"/>
            <a:r>
              <a:rPr lang="en-US" sz="2800" dirty="0"/>
              <a:t>Medial aspect of arm</a:t>
            </a:r>
          </a:p>
          <a:p>
            <a:pPr lvl="1"/>
            <a:r>
              <a:rPr lang="en-US" sz="2800" dirty="0"/>
              <a:t>Medial elbow</a:t>
            </a:r>
          </a:p>
        </p:txBody>
      </p:sp>
    </p:spTree>
    <p:extLst>
      <p:ext uri="{BB962C8B-B14F-4D97-AF65-F5344CB8AC3E}">
        <p14:creationId xmlns:p14="http://schemas.microsoft.com/office/powerpoint/2010/main" val="278331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31AB5-3FBA-892B-AB0E-4DDD2F4B9A53}"/>
              </a:ext>
            </a:extLst>
          </p:cNvPr>
          <p:cNvSpPr>
            <a:spLocks noGrp="1"/>
          </p:cNvSpPr>
          <p:nvPr>
            <p:ph type="title"/>
          </p:nvPr>
        </p:nvSpPr>
        <p:spPr>
          <a:xfrm>
            <a:off x="457200" y="206375"/>
            <a:ext cx="8229600" cy="857250"/>
          </a:xfrm>
        </p:spPr>
        <p:txBody>
          <a:bodyPr anchor="ctr">
            <a:normAutofit/>
          </a:bodyPr>
          <a:lstStyle/>
          <a:p>
            <a:r>
              <a:rPr lang="en-US" dirty="0"/>
              <a:t>Common Comorbidity</a:t>
            </a:r>
          </a:p>
        </p:txBody>
      </p:sp>
      <p:sp>
        <p:nvSpPr>
          <p:cNvPr id="4" name="Content Placeholder 3">
            <a:extLst>
              <a:ext uri="{FF2B5EF4-FFF2-40B4-BE49-F238E27FC236}">
                <a16:creationId xmlns:a16="http://schemas.microsoft.com/office/drawing/2014/main" id="{89A7EEA6-052F-6301-51CE-94E2AB62202E}"/>
              </a:ext>
            </a:extLst>
          </p:cNvPr>
          <p:cNvSpPr>
            <a:spLocks noGrp="1"/>
          </p:cNvSpPr>
          <p:nvPr>
            <p:ph sz="half" idx="1"/>
          </p:nvPr>
        </p:nvSpPr>
        <p:spPr>
          <a:xfrm>
            <a:off x="457200" y="1200150"/>
            <a:ext cx="4038600" cy="3394075"/>
          </a:xfrm>
        </p:spPr>
        <p:txBody>
          <a:bodyPr>
            <a:normAutofit/>
          </a:bodyPr>
          <a:lstStyle/>
          <a:p>
            <a:pPr>
              <a:lnSpc>
                <a:spcPct val="90000"/>
              </a:lnSpc>
            </a:pPr>
            <a:r>
              <a:rPr lang="en-US" dirty="0"/>
              <a:t>Obesity</a:t>
            </a:r>
          </a:p>
          <a:p>
            <a:pPr>
              <a:lnSpc>
                <a:spcPct val="90000"/>
              </a:lnSpc>
            </a:pPr>
            <a:r>
              <a:rPr lang="en-US" dirty="0"/>
              <a:t>Diabetes</a:t>
            </a:r>
          </a:p>
          <a:p>
            <a:pPr>
              <a:lnSpc>
                <a:spcPct val="90000"/>
              </a:lnSpc>
            </a:pPr>
            <a:r>
              <a:rPr lang="en-US" dirty="0"/>
              <a:t>Cancer</a:t>
            </a:r>
          </a:p>
          <a:p>
            <a:pPr>
              <a:lnSpc>
                <a:spcPct val="90000"/>
              </a:lnSpc>
            </a:pPr>
            <a:r>
              <a:rPr lang="en-US" dirty="0"/>
              <a:t>CVI</a:t>
            </a:r>
          </a:p>
          <a:p>
            <a:pPr>
              <a:lnSpc>
                <a:spcPct val="90000"/>
              </a:lnSpc>
            </a:pPr>
            <a:r>
              <a:rPr lang="en-US" dirty="0" err="1"/>
              <a:t>Postphlebitic</a:t>
            </a:r>
            <a:r>
              <a:rPr lang="en-US" dirty="0"/>
              <a:t> syndrome</a:t>
            </a:r>
          </a:p>
          <a:p>
            <a:pPr>
              <a:lnSpc>
                <a:spcPct val="90000"/>
              </a:lnSpc>
            </a:pPr>
            <a:r>
              <a:rPr lang="en-US" dirty="0"/>
              <a:t>Venous disease</a:t>
            </a:r>
          </a:p>
          <a:p>
            <a:pPr>
              <a:lnSpc>
                <a:spcPct val="90000"/>
              </a:lnSpc>
            </a:pPr>
            <a:r>
              <a:rPr lang="en-US" dirty="0"/>
              <a:t>CHF</a:t>
            </a:r>
          </a:p>
        </p:txBody>
      </p:sp>
      <p:pic>
        <p:nvPicPr>
          <p:cNvPr id="6" name="Content Placeholder 5" descr="A person wearing a blue shirt&#10;&#10;Description automatically generated">
            <a:extLst>
              <a:ext uri="{FF2B5EF4-FFF2-40B4-BE49-F238E27FC236}">
                <a16:creationId xmlns:a16="http://schemas.microsoft.com/office/drawing/2014/main" id="{729F46BB-6679-24DC-AE37-C5768A9F6E95}"/>
              </a:ext>
            </a:extLst>
          </p:cNvPr>
          <p:cNvPicPr>
            <a:picLocks noGrp="1" noChangeAspect="1"/>
          </p:cNvPicPr>
          <p:nvPr>
            <p:ph sz="half" idx="2"/>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648202" y="1089275"/>
            <a:ext cx="3270557" cy="3276600"/>
          </a:xfrm>
          <a:noFill/>
        </p:spPr>
      </p:pic>
    </p:spTree>
    <p:extLst>
      <p:ext uri="{BB962C8B-B14F-4D97-AF65-F5344CB8AC3E}">
        <p14:creationId xmlns:p14="http://schemas.microsoft.com/office/powerpoint/2010/main" val="18694061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06E2C2A-DF8B-414F-8F5F-11AF06AE209E}"/>
              </a:ext>
            </a:extLst>
          </p:cNvPr>
          <p:cNvSpPr>
            <a:spLocks noGrp="1"/>
          </p:cNvSpPr>
          <p:nvPr>
            <p:ph type="title"/>
          </p:nvPr>
        </p:nvSpPr>
        <p:spPr>
          <a:xfrm>
            <a:off x="457200" y="206375"/>
            <a:ext cx="8229600" cy="857250"/>
          </a:xfrm>
        </p:spPr>
        <p:txBody>
          <a:bodyPr/>
          <a:lstStyle/>
          <a:p>
            <a:r>
              <a:rPr lang="en-US" dirty="0"/>
              <a:t>Treating Lymphedema</a:t>
            </a:r>
          </a:p>
        </p:txBody>
      </p:sp>
      <p:sp>
        <p:nvSpPr>
          <p:cNvPr id="10" name="Text Placeholder 2">
            <a:extLst>
              <a:ext uri="{FF2B5EF4-FFF2-40B4-BE49-F238E27FC236}">
                <a16:creationId xmlns:a16="http://schemas.microsoft.com/office/drawing/2014/main" id="{E4DECD91-8797-5586-633D-5234E79848DD}"/>
              </a:ext>
            </a:extLst>
          </p:cNvPr>
          <p:cNvSpPr>
            <a:spLocks noGrp="1"/>
          </p:cNvSpPr>
          <p:nvPr>
            <p:ph type="body" idx="1"/>
          </p:nvPr>
        </p:nvSpPr>
        <p:spPr>
          <a:xfrm>
            <a:off x="457200" y="1150938"/>
            <a:ext cx="4040188" cy="481012"/>
          </a:xfrm>
        </p:spPr>
        <p:txBody>
          <a:bodyPr/>
          <a:lstStyle/>
          <a:p>
            <a:r>
              <a:rPr lang="en-US" dirty="0"/>
              <a:t>Precautions</a:t>
            </a:r>
          </a:p>
        </p:txBody>
      </p:sp>
      <p:sp>
        <p:nvSpPr>
          <p:cNvPr id="12" name="Content Placeholder 3">
            <a:extLst>
              <a:ext uri="{FF2B5EF4-FFF2-40B4-BE49-F238E27FC236}">
                <a16:creationId xmlns:a16="http://schemas.microsoft.com/office/drawing/2014/main" id="{38910B35-C225-09D5-0976-086C8B8DD811}"/>
              </a:ext>
            </a:extLst>
          </p:cNvPr>
          <p:cNvSpPr>
            <a:spLocks noGrp="1"/>
          </p:cNvSpPr>
          <p:nvPr>
            <p:ph sz="half" idx="2"/>
          </p:nvPr>
        </p:nvSpPr>
        <p:spPr>
          <a:xfrm>
            <a:off x="457200" y="1631950"/>
            <a:ext cx="4040188" cy="2962275"/>
          </a:xfrm>
        </p:spPr>
        <p:txBody>
          <a:bodyPr>
            <a:normAutofit lnSpcReduction="10000"/>
          </a:bodyPr>
          <a:lstStyle/>
          <a:p>
            <a:r>
              <a:rPr lang="en-US" dirty="0"/>
              <a:t>Sensory paralysis</a:t>
            </a:r>
          </a:p>
          <a:p>
            <a:r>
              <a:rPr lang="en-US" dirty="0"/>
              <a:t>Open wounds</a:t>
            </a:r>
          </a:p>
          <a:p>
            <a:r>
              <a:rPr lang="en-US" dirty="0"/>
              <a:t>Chronic CHF</a:t>
            </a:r>
          </a:p>
          <a:p>
            <a:r>
              <a:rPr lang="en-US" dirty="0"/>
              <a:t>Occlusive PAD</a:t>
            </a:r>
          </a:p>
        </p:txBody>
      </p:sp>
      <p:sp>
        <p:nvSpPr>
          <p:cNvPr id="14" name="Text Placeholder 4">
            <a:extLst>
              <a:ext uri="{FF2B5EF4-FFF2-40B4-BE49-F238E27FC236}">
                <a16:creationId xmlns:a16="http://schemas.microsoft.com/office/drawing/2014/main" id="{4B058A7C-69D4-2D1D-C1D0-3CCD51ACC184}"/>
              </a:ext>
            </a:extLst>
          </p:cNvPr>
          <p:cNvSpPr>
            <a:spLocks noGrp="1"/>
          </p:cNvSpPr>
          <p:nvPr>
            <p:ph type="body" sz="quarter" idx="3"/>
          </p:nvPr>
        </p:nvSpPr>
        <p:spPr>
          <a:xfrm>
            <a:off x="4645025" y="1150938"/>
            <a:ext cx="4041775" cy="481012"/>
          </a:xfrm>
        </p:spPr>
        <p:txBody>
          <a:bodyPr/>
          <a:lstStyle/>
          <a:p>
            <a:r>
              <a:rPr lang="en-US" dirty="0"/>
              <a:t>Contraindications</a:t>
            </a:r>
          </a:p>
        </p:txBody>
      </p:sp>
      <p:sp>
        <p:nvSpPr>
          <p:cNvPr id="16" name="Content Placeholder 5">
            <a:extLst>
              <a:ext uri="{FF2B5EF4-FFF2-40B4-BE49-F238E27FC236}">
                <a16:creationId xmlns:a16="http://schemas.microsoft.com/office/drawing/2014/main" id="{F8DF4873-02CA-A9F3-744D-D0B1DB9C7DE7}"/>
              </a:ext>
            </a:extLst>
          </p:cNvPr>
          <p:cNvSpPr>
            <a:spLocks noGrp="1"/>
          </p:cNvSpPr>
          <p:nvPr>
            <p:ph sz="quarter" idx="4"/>
          </p:nvPr>
        </p:nvSpPr>
        <p:spPr>
          <a:xfrm>
            <a:off x="4645025" y="1631950"/>
            <a:ext cx="4041775" cy="2962275"/>
          </a:xfrm>
        </p:spPr>
        <p:txBody>
          <a:bodyPr>
            <a:normAutofit lnSpcReduction="10000"/>
          </a:bodyPr>
          <a:lstStyle/>
          <a:p>
            <a:r>
              <a:rPr lang="en-US" dirty="0"/>
              <a:t>Acute CHF</a:t>
            </a:r>
          </a:p>
          <a:p>
            <a:r>
              <a:rPr lang="en-US" dirty="0"/>
              <a:t>Acute venous thrombosis</a:t>
            </a:r>
          </a:p>
          <a:p>
            <a:r>
              <a:rPr lang="en-US" dirty="0"/>
              <a:t>Cellulitis</a:t>
            </a:r>
          </a:p>
          <a:p>
            <a:r>
              <a:rPr lang="en-US" dirty="0"/>
              <a:t>Acute inflammation</a:t>
            </a:r>
          </a:p>
          <a:p>
            <a:r>
              <a:rPr lang="en-US" dirty="0"/>
              <a:t>Acute renal failure</a:t>
            </a:r>
          </a:p>
          <a:p>
            <a:r>
              <a:rPr lang="en-US" dirty="0"/>
              <a:t>PAD</a:t>
            </a:r>
          </a:p>
          <a:p>
            <a:r>
              <a:rPr lang="en-US" dirty="0"/>
              <a:t>Malignant tumors</a:t>
            </a:r>
          </a:p>
        </p:txBody>
      </p:sp>
      <p:pic>
        <p:nvPicPr>
          <p:cNvPr id="5" name="Picture 4" descr="A yellow diamond shaped sign&#10;&#10;Description automatically generated">
            <a:extLst>
              <a:ext uri="{FF2B5EF4-FFF2-40B4-BE49-F238E27FC236}">
                <a16:creationId xmlns:a16="http://schemas.microsoft.com/office/drawing/2014/main" id="{924619BC-A503-DC01-B2F7-C6CF1A3515F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85800" y="3486150"/>
            <a:ext cx="1284287" cy="1284287"/>
          </a:xfrm>
          <a:prstGeom prst="rect">
            <a:avLst/>
          </a:prstGeom>
        </p:spPr>
      </p:pic>
      <p:pic>
        <p:nvPicPr>
          <p:cNvPr id="7" name="Picture 6" descr="A black hand with a red circle&#10;&#10;Description automatically generated">
            <a:extLst>
              <a:ext uri="{FF2B5EF4-FFF2-40B4-BE49-F238E27FC236}">
                <a16:creationId xmlns:a16="http://schemas.microsoft.com/office/drawing/2014/main" id="{4317B946-DFD6-C5D4-A77A-6299F79D35F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368675" y="1178677"/>
            <a:ext cx="1276350" cy="1276350"/>
          </a:xfrm>
          <a:prstGeom prst="rect">
            <a:avLst/>
          </a:prstGeom>
        </p:spPr>
      </p:pic>
    </p:spTree>
    <p:extLst>
      <p:ext uri="{BB962C8B-B14F-4D97-AF65-F5344CB8AC3E}">
        <p14:creationId xmlns:p14="http://schemas.microsoft.com/office/powerpoint/2010/main" val="3573346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40959-D430-0488-B54C-3386375AD27B}"/>
              </a:ext>
            </a:extLst>
          </p:cNvPr>
          <p:cNvSpPr>
            <a:spLocks noGrp="1"/>
          </p:cNvSpPr>
          <p:nvPr>
            <p:ph type="title"/>
          </p:nvPr>
        </p:nvSpPr>
        <p:spPr/>
        <p:txBody>
          <a:bodyPr/>
          <a:lstStyle/>
          <a:p>
            <a:r>
              <a:rPr lang="en-US" dirty="0"/>
              <a:t>Cellulitis </a:t>
            </a:r>
          </a:p>
        </p:txBody>
      </p:sp>
      <p:sp>
        <p:nvSpPr>
          <p:cNvPr id="3" name="Content Placeholder 2">
            <a:extLst>
              <a:ext uri="{FF2B5EF4-FFF2-40B4-BE49-F238E27FC236}">
                <a16:creationId xmlns:a16="http://schemas.microsoft.com/office/drawing/2014/main" id="{FCC65E47-90BE-0395-6DB8-D9B8A5500D57}"/>
              </a:ext>
            </a:extLst>
          </p:cNvPr>
          <p:cNvSpPr>
            <a:spLocks noGrp="1"/>
          </p:cNvSpPr>
          <p:nvPr>
            <p:ph idx="1"/>
          </p:nvPr>
        </p:nvSpPr>
        <p:spPr/>
        <p:txBody>
          <a:bodyPr>
            <a:normAutofit fontScale="92500" lnSpcReduction="20000"/>
          </a:bodyPr>
          <a:lstStyle/>
          <a:p>
            <a:r>
              <a:rPr lang="en-US" dirty="0"/>
              <a:t>Redness- ‘non-map-like borders’</a:t>
            </a:r>
          </a:p>
          <a:p>
            <a:r>
              <a:rPr lang="en-US" dirty="0"/>
              <a:t>Swollen appearance </a:t>
            </a:r>
          </a:p>
          <a:p>
            <a:r>
              <a:rPr lang="en-US" dirty="0"/>
              <a:t>Pain</a:t>
            </a:r>
          </a:p>
          <a:p>
            <a:r>
              <a:rPr lang="en-US" dirty="0"/>
              <a:t>Increase warmness</a:t>
            </a:r>
          </a:p>
          <a:p>
            <a:r>
              <a:rPr lang="en-US" dirty="0"/>
              <a:t>Blistering</a:t>
            </a:r>
          </a:p>
          <a:p>
            <a:r>
              <a:rPr lang="en-US" dirty="0"/>
              <a:t>Pus-like appearance</a:t>
            </a:r>
          </a:p>
          <a:p>
            <a:r>
              <a:rPr lang="en-US" dirty="0"/>
              <a:t>Can develop fever, chills, malaise</a:t>
            </a:r>
          </a:p>
        </p:txBody>
      </p:sp>
      <p:pic>
        <p:nvPicPr>
          <p:cNvPr id="5" name="Picture 4" descr="A close-up of a rash on a person's arm&#10;&#10;Description automatically generated">
            <a:extLst>
              <a:ext uri="{FF2B5EF4-FFF2-40B4-BE49-F238E27FC236}">
                <a16:creationId xmlns:a16="http://schemas.microsoft.com/office/drawing/2014/main" id="{43EA4810-985F-EA28-B242-939A13A6145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804520" y="2557894"/>
            <a:ext cx="650875" cy="357981"/>
          </a:xfrm>
          <a:prstGeom prst="rect">
            <a:avLst/>
          </a:prstGeom>
        </p:spPr>
      </p:pic>
      <p:pic>
        <p:nvPicPr>
          <p:cNvPr id="7" name="Picture 6" descr="A close-up of a rash on a person's arm&#10;&#10;Description automatically generated">
            <a:extLst>
              <a:ext uri="{FF2B5EF4-FFF2-40B4-BE49-F238E27FC236}">
                <a16:creationId xmlns:a16="http://schemas.microsoft.com/office/drawing/2014/main" id="{AB151462-D669-AB0D-6212-7F87E10F89D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410200" y="1733550"/>
            <a:ext cx="3124200" cy="1918454"/>
          </a:xfrm>
          <a:prstGeom prst="rect">
            <a:avLst/>
          </a:prstGeom>
        </p:spPr>
      </p:pic>
    </p:spTree>
    <p:extLst>
      <p:ext uri="{BB962C8B-B14F-4D97-AF65-F5344CB8AC3E}">
        <p14:creationId xmlns:p14="http://schemas.microsoft.com/office/powerpoint/2010/main" val="2992551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A43C5-39D2-F847-8877-E4D9368745F3}"/>
              </a:ext>
            </a:extLst>
          </p:cNvPr>
          <p:cNvSpPr>
            <a:spLocks noGrp="1"/>
          </p:cNvSpPr>
          <p:nvPr>
            <p:ph type="title"/>
          </p:nvPr>
        </p:nvSpPr>
        <p:spPr/>
        <p:txBody>
          <a:bodyPr/>
          <a:lstStyle/>
          <a:p>
            <a:r>
              <a:rPr lang="en-US" dirty="0"/>
              <a:t>Complete Decongestive Therapy</a:t>
            </a:r>
          </a:p>
        </p:txBody>
      </p:sp>
      <p:sp>
        <p:nvSpPr>
          <p:cNvPr id="3" name="Text Placeholder 2">
            <a:extLst>
              <a:ext uri="{FF2B5EF4-FFF2-40B4-BE49-F238E27FC236}">
                <a16:creationId xmlns:a16="http://schemas.microsoft.com/office/drawing/2014/main" id="{FDCFCFF9-A3A6-5F23-9142-309A554AC253}"/>
              </a:ext>
            </a:extLst>
          </p:cNvPr>
          <p:cNvSpPr>
            <a:spLocks noGrp="1"/>
          </p:cNvSpPr>
          <p:nvPr>
            <p:ph type="body" idx="1"/>
          </p:nvPr>
        </p:nvSpPr>
        <p:spPr/>
        <p:txBody>
          <a:bodyPr>
            <a:normAutofit fontScale="92500"/>
          </a:bodyPr>
          <a:lstStyle/>
          <a:p>
            <a:pPr algn="ctr"/>
            <a:r>
              <a:rPr lang="en-US" dirty="0"/>
              <a:t>Manual Lymph Drainage (MLD)</a:t>
            </a:r>
          </a:p>
        </p:txBody>
      </p:sp>
      <p:sp>
        <p:nvSpPr>
          <p:cNvPr id="4" name="Content Placeholder 3">
            <a:extLst>
              <a:ext uri="{FF2B5EF4-FFF2-40B4-BE49-F238E27FC236}">
                <a16:creationId xmlns:a16="http://schemas.microsoft.com/office/drawing/2014/main" id="{0176511B-ED15-F792-6D90-3EC2375F236F}"/>
              </a:ext>
            </a:extLst>
          </p:cNvPr>
          <p:cNvSpPr>
            <a:spLocks noGrp="1"/>
          </p:cNvSpPr>
          <p:nvPr>
            <p:ph sz="half" idx="2"/>
          </p:nvPr>
        </p:nvSpPr>
        <p:spPr/>
        <p:txBody>
          <a:bodyPr/>
          <a:lstStyle/>
          <a:p>
            <a:r>
              <a:rPr lang="en-US" dirty="0"/>
              <a:t>Skilled and specific manipulation of the skin to increase </a:t>
            </a:r>
            <a:r>
              <a:rPr lang="en-US" dirty="0" err="1"/>
              <a:t>lymphangiomotoricity</a:t>
            </a:r>
            <a:r>
              <a:rPr lang="en-US" dirty="0"/>
              <a:t> or the movement of lymph</a:t>
            </a:r>
          </a:p>
        </p:txBody>
      </p:sp>
      <p:sp>
        <p:nvSpPr>
          <p:cNvPr id="5" name="Text Placeholder 4">
            <a:extLst>
              <a:ext uri="{FF2B5EF4-FFF2-40B4-BE49-F238E27FC236}">
                <a16:creationId xmlns:a16="http://schemas.microsoft.com/office/drawing/2014/main" id="{0E3D3ECC-1F67-7A89-C8B0-88B707644A7A}"/>
              </a:ext>
            </a:extLst>
          </p:cNvPr>
          <p:cNvSpPr>
            <a:spLocks noGrp="1"/>
          </p:cNvSpPr>
          <p:nvPr>
            <p:ph type="body" sz="quarter" idx="3"/>
          </p:nvPr>
        </p:nvSpPr>
        <p:spPr/>
        <p:txBody>
          <a:bodyPr>
            <a:normAutofit fontScale="92500"/>
          </a:bodyPr>
          <a:lstStyle/>
          <a:p>
            <a:pPr algn="ctr"/>
            <a:r>
              <a:rPr lang="en-US" dirty="0"/>
              <a:t>Compression</a:t>
            </a:r>
          </a:p>
        </p:txBody>
      </p:sp>
      <p:sp>
        <p:nvSpPr>
          <p:cNvPr id="6" name="Content Placeholder 5">
            <a:extLst>
              <a:ext uri="{FF2B5EF4-FFF2-40B4-BE49-F238E27FC236}">
                <a16:creationId xmlns:a16="http://schemas.microsoft.com/office/drawing/2014/main" id="{13056C77-4DF3-70C3-8426-4559A5F92B1B}"/>
              </a:ext>
            </a:extLst>
          </p:cNvPr>
          <p:cNvSpPr>
            <a:spLocks noGrp="1"/>
          </p:cNvSpPr>
          <p:nvPr>
            <p:ph sz="quarter" idx="4"/>
          </p:nvPr>
        </p:nvSpPr>
        <p:spPr/>
        <p:txBody>
          <a:bodyPr/>
          <a:lstStyle/>
          <a:p>
            <a:r>
              <a:rPr lang="en-US" dirty="0"/>
              <a:t>The proper selection of a compression garment and/or compression bandaging will effectively reduce limb volume, contain volume, and prevent worsening</a:t>
            </a:r>
          </a:p>
        </p:txBody>
      </p:sp>
    </p:spTree>
    <p:extLst>
      <p:ext uri="{BB962C8B-B14F-4D97-AF65-F5344CB8AC3E}">
        <p14:creationId xmlns:p14="http://schemas.microsoft.com/office/powerpoint/2010/main" val="2246646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a:t>Designation Statement</a:t>
            </a:r>
          </a:p>
        </p:txBody>
      </p:sp>
      <p:sp>
        <p:nvSpPr>
          <p:cNvPr id="5123" name="Content Placeholder 2"/>
          <p:cNvSpPr>
            <a:spLocks noGrp="1"/>
          </p:cNvSpPr>
          <p:nvPr>
            <p:ph idx="1"/>
          </p:nvPr>
        </p:nvSpPr>
        <p:spPr/>
        <p:txBody>
          <a:bodyPr>
            <a:normAutofit fontScale="55000" lnSpcReduction="20000"/>
          </a:bodyPr>
          <a:lstStyle/>
          <a:p>
            <a:r>
              <a:rPr lang="en-US" altLang="en-US" dirty="0"/>
              <a:t>It is St. Luke’s University Health Network policy to ensure balance, independence, objectivity and scientific rigor in all of our sponsored educational programs.  Faculty and all others who have the ability to control the content of continuing medical education activities sponsored by the St. Luke’s Hospital &amp; Health Network are expected to disclose to the audience whether they do or do not have any real or apparent conflict(s) of interest or other relationships related to the content of their presentation(s).</a:t>
            </a:r>
          </a:p>
          <a:p>
            <a:endParaRPr lang="en-US" altLang="en-US" dirty="0"/>
          </a:p>
          <a:p>
            <a:r>
              <a:rPr lang="en-US" altLang="en-US" dirty="0"/>
              <a:t>The St. Luke’s University Health Network is accredited by the Pennsylvania Medical Society to provide continuing medical education for physicians.</a:t>
            </a:r>
          </a:p>
          <a:p>
            <a:endParaRPr lang="en-US" altLang="en-US" dirty="0"/>
          </a:p>
          <a:p>
            <a:r>
              <a:rPr lang="en-US" altLang="en-US" dirty="0"/>
              <a:t>The St. </a:t>
            </a:r>
            <a:r>
              <a:rPr lang="en-US" altLang="en-US"/>
              <a:t>Luke’s University Health </a:t>
            </a:r>
            <a:r>
              <a:rPr lang="en-US" altLang="en-US" dirty="0"/>
              <a:t>Network designates this live educational activity for a maximum of  1  AMA PRA Category 1 Credits™.  Physicians should only claim credits commensurate to the extent of their participation on the activity.</a:t>
            </a:r>
          </a:p>
          <a:p>
            <a:endParaRPr lang="en-US" altLang="en-US" dirty="0"/>
          </a:p>
        </p:txBody>
      </p:sp>
      <p:sp>
        <p:nvSpPr>
          <p:cNvPr id="5124" name="Slide Number Placeholder 5"/>
          <p:cNvSpPr>
            <a:spLocks noGrp="1"/>
          </p:cNvSpPr>
          <p:nvPr>
            <p:ph type="sldNum" sz="quarter" idx="10"/>
          </p:nvPr>
        </p:nvSpPr>
        <p:spPr/>
        <p:txBody>
          <a:bodyPr/>
          <a:lstStyle>
            <a:lvl1pPr eaLnBrk="0" hangingPunct="0">
              <a:defRPr>
                <a:solidFill>
                  <a:schemeClr val="tx1"/>
                </a:solidFill>
                <a:latin typeface="Arial" pitchFamily="34" charset="0"/>
                <a:ea typeface="Geneva" charset="-128"/>
              </a:defRPr>
            </a:lvl1pPr>
            <a:lvl2pPr marL="742950" indent="-285750" eaLnBrk="0" hangingPunct="0">
              <a:defRPr>
                <a:solidFill>
                  <a:schemeClr val="tx1"/>
                </a:solidFill>
                <a:latin typeface="Arial" pitchFamily="34" charset="0"/>
                <a:ea typeface="Geneva" charset="-128"/>
              </a:defRPr>
            </a:lvl2pPr>
            <a:lvl3pPr marL="1143000" indent="-228600" eaLnBrk="0" hangingPunct="0">
              <a:defRPr>
                <a:solidFill>
                  <a:schemeClr val="tx1"/>
                </a:solidFill>
                <a:latin typeface="Arial" pitchFamily="34" charset="0"/>
                <a:ea typeface="Geneva" charset="-128"/>
              </a:defRPr>
            </a:lvl3pPr>
            <a:lvl4pPr marL="1600200" indent="-228600" eaLnBrk="0" hangingPunct="0">
              <a:defRPr>
                <a:solidFill>
                  <a:schemeClr val="tx1"/>
                </a:solidFill>
                <a:latin typeface="Arial" pitchFamily="34" charset="0"/>
                <a:ea typeface="Geneva" charset="-128"/>
              </a:defRPr>
            </a:lvl4pPr>
            <a:lvl5pPr marL="2057400" indent="-228600" eaLnBrk="0" hangingPunct="0">
              <a:defRPr>
                <a:solidFill>
                  <a:schemeClr val="tx1"/>
                </a:solidFill>
                <a:latin typeface="Arial" pitchFamily="34" charset="0"/>
                <a:ea typeface="Geneva" charset="-128"/>
              </a:defRPr>
            </a:lvl5pPr>
            <a:lvl6pPr marL="2514600" indent="-228600" eaLnBrk="0" fontAlgn="base" hangingPunct="0">
              <a:spcBef>
                <a:spcPct val="0"/>
              </a:spcBef>
              <a:spcAft>
                <a:spcPct val="0"/>
              </a:spcAft>
              <a:defRPr>
                <a:solidFill>
                  <a:schemeClr val="tx1"/>
                </a:solidFill>
                <a:latin typeface="Arial" pitchFamily="34" charset="0"/>
                <a:ea typeface="Geneva" charset="-128"/>
              </a:defRPr>
            </a:lvl6pPr>
            <a:lvl7pPr marL="2971800" indent="-228600" eaLnBrk="0" fontAlgn="base" hangingPunct="0">
              <a:spcBef>
                <a:spcPct val="0"/>
              </a:spcBef>
              <a:spcAft>
                <a:spcPct val="0"/>
              </a:spcAft>
              <a:defRPr>
                <a:solidFill>
                  <a:schemeClr val="tx1"/>
                </a:solidFill>
                <a:latin typeface="Arial" pitchFamily="34" charset="0"/>
                <a:ea typeface="Geneva" charset="-128"/>
              </a:defRPr>
            </a:lvl7pPr>
            <a:lvl8pPr marL="3429000" indent="-228600" eaLnBrk="0" fontAlgn="base" hangingPunct="0">
              <a:spcBef>
                <a:spcPct val="0"/>
              </a:spcBef>
              <a:spcAft>
                <a:spcPct val="0"/>
              </a:spcAft>
              <a:defRPr>
                <a:solidFill>
                  <a:schemeClr val="tx1"/>
                </a:solidFill>
                <a:latin typeface="Arial" pitchFamily="34" charset="0"/>
                <a:ea typeface="Geneva" charset="-128"/>
              </a:defRPr>
            </a:lvl8pPr>
            <a:lvl9pPr marL="3886200" indent="-228600" eaLnBrk="0" fontAlgn="base" hangingPunct="0">
              <a:spcBef>
                <a:spcPct val="0"/>
              </a:spcBef>
              <a:spcAft>
                <a:spcPct val="0"/>
              </a:spcAft>
              <a:defRPr>
                <a:solidFill>
                  <a:schemeClr val="tx1"/>
                </a:solidFill>
                <a:latin typeface="Arial" pitchFamily="34" charset="0"/>
                <a:ea typeface="Geneva" charset="-128"/>
              </a:defRPr>
            </a:lvl9pPr>
          </a:lstStyle>
          <a:p>
            <a:r>
              <a:rPr lang="en-US" altLang="en-US"/>
              <a:t>2</a:t>
            </a:r>
          </a:p>
        </p:txBody>
      </p:sp>
    </p:spTree>
    <p:extLst>
      <p:ext uri="{BB962C8B-B14F-4D97-AF65-F5344CB8AC3E}">
        <p14:creationId xmlns:p14="http://schemas.microsoft.com/office/powerpoint/2010/main" val="28228062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1888A-24D5-D24F-2162-C369649F79A1}"/>
              </a:ext>
            </a:extLst>
          </p:cNvPr>
          <p:cNvSpPr>
            <a:spLocks noGrp="1"/>
          </p:cNvSpPr>
          <p:nvPr>
            <p:ph type="title"/>
          </p:nvPr>
        </p:nvSpPr>
        <p:spPr/>
        <p:txBody>
          <a:bodyPr/>
          <a:lstStyle/>
          <a:p>
            <a:r>
              <a:rPr lang="en-US" dirty="0"/>
              <a:t>Manual Lymph Drainage (MLD)</a:t>
            </a:r>
          </a:p>
        </p:txBody>
      </p:sp>
      <p:sp>
        <p:nvSpPr>
          <p:cNvPr id="3" name="Content Placeholder 2">
            <a:extLst>
              <a:ext uri="{FF2B5EF4-FFF2-40B4-BE49-F238E27FC236}">
                <a16:creationId xmlns:a16="http://schemas.microsoft.com/office/drawing/2014/main" id="{67323C2D-C4CD-A18C-EB5F-560B1C56CA8E}"/>
              </a:ext>
            </a:extLst>
          </p:cNvPr>
          <p:cNvSpPr>
            <a:spLocks noGrp="1"/>
          </p:cNvSpPr>
          <p:nvPr>
            <p:ph idx="1"/>
          </p:nvPr>
        </p:nvSpPr>
        <p:spPr/>
        <p:txBody>
          <a:bodyPr>
            <a:normAutofit fontScale="92500" lnSpcReduction="10000"/>
          </a:bodyPr>
          <a:lstStyle/>
          <a:p>
            <a:r>
              <a:rPr lang="en-US" dirty="0"/>
              <a:t>Developed in 1936 by Dr Emil </a:t>
            </a:r>
            <a:r>
              <a:rPr lang="en-US" dirty="0" err="1"/>
              <a:t>Vodder</a:t>
            </a:r>
            <a:r>
              <a:rPr lang="en-US" dirty="0"/>
              <a:t> and his wife </a:t>
            </a:r>
            <a:r>
              <a:rPr lang="en-US" dirty="0" err="1"/>
              <a:t>Estrid</a:t>
            </a:r>
            <a:endParaRPr lang="en-US" dirty="0"/>
          </a:p>
          <a:p>
            <a:r>
              <a:rPr lang="en-US" dirty="0"/>
              <a:t>Light, gentle capturing and stretching of the skin</a:t>
            </a:r>
          </a:p>
          <a:p>
            <a:r>
              <a:rPr lang="en-US" dirty="0"/>
              <a:t>Movement is distal to proximal</a:t>
            </a:r>
          </a:p>
          <a:p>
            <a:r>
              <a:rPr lang="en-US" dirty="0"/>
              <a:t>Clear proximal (unaffected) segments first</a:t>
            </a:r>
          </a:p>
          <a:p>
            <a:r>
              <a:rPr lang="en-US" dirty="0"/>
              <a:t>4 main strokes: stationary circles, scoop, pump, and rotary techniques </a:t>
            </a:r>
          </a:p>
          <a:p>
            <a:endParaRPr lang="en-US" dirty="0"/>
          </a:p>
          <a:p>
            <a:endParaRPr lang="en-US" dirty="0"/>
          </a:p>
        </p:txBody>
      </p:sp>
    </p:spTree>
    <p:extLst>
      <p:ext uri="{BB962C8B-B14F-4D97-AF65-F5344CB8AC3E}">
        <p14:creationId xmlns:p14="http://schemas.microsoft.com/office/powerpoint/2010/main" val="4580488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86195-6A16-74DB-3F2E-ABAA2E3BFFBE}"/>
              </a:ext>
            </a:extLst>
          </p:cNvPr>
          <p:cNvSpPr>
            <a:spLocks noGrp="1"/>
          </p:cNvSpPr>
          <p:nvPr>
            <p:ph type="title"/>
          </p:nvPr>
        </p:nvSpPr>
        <p:spPr>
          <a:xfrm>
            <a:off x="457200" y="206375"/>
            <a:ext cx="8229600" cy="857250"/>
          </a:xfrm>
        </p:spPr>
        <p:txBody>
          <a:bodyPr anchor="ctr">
            <a:normAutofit/>
          </a:bodyPr>
          <a:lstStyle/>
          <a:p>
            <a:r>
              <a:rPr lang="en-US" dirty="0"/>
              <a:t>Manual Lymph Drainage</a:t>
            </a:r>
          </a:p>
        </p:txBody>
      </p:sp>
      <p:sp>
        <p:nvSpPr>
          <p:cNvPr id="3" name="Content Placeholder 2">
            <a:extLst>
              <a:ext uri="{FF2B5EF4-FFF2-40B4-BE49-F238E27FC236}">
                <a16:creationId xmlns:a16="http://schemas.microsoft.com/office/drawing/2014/main" id="{2439D804-3343-B553-B7CB-452AE9AEEC06}"/>
              </a:ext>
            </a:extLst>
          </p:cNvPr>
          <p:cNvSpPr>
            <a:spLocks noGrp="1"/>
          </p:cNvSpPr>
          <p:nvPr>
            <p:ph sz="half" idx="1"/>
          </p:nvPr>
        </p:nvSpPr>
        <p:spPr>
          <a:xfrm>
            <a:off x="457200" y="1200150"/>
            <a:ext cx="4038600" cy="3394075"/>
          </a:xfrm>
        </p:spPr>
        <p:txBody>
          <a:bodyPr>
            <a:normAutofit/>
          </a:bodyPr>
          <a:lstStyle/>
          <a:p>
            <a:pPr>
              <a:lnSpc>
                <a:spcPct val="90000"/>
              </a:lnSpc>
            </a:pPr>
            <a:r>
              <a:rPr lang="en-US" sz="2600" dirty="0"/>
              <a:t>Utilizes healthy anastomoses to cross watersheds – lymphatic boundaries in the body</a:t>
            </a:r>
          </a:p>
          <a:p>
            <a:pPr lvl="1">
              <a:lnSpc>
                <a:spcPct val="90000"/>
              </a:lnSpc>
            </a:pPr>
            <a:r>
              <a:rPr lang="en-US" sz="2600" dirty="0"/>
              <a:t>Midsagittal</a:t>
            </a:r>
          </a:p>
          <a:p>
            <a:pPr lvl="1">
              <a:lnSpc>
                <a:spcPct val="90000"/>
              </a:lnSpc>
            </a:pPr>
            <a:r>
              <a:rPr lang="en-US" sz="2600" dirty="0"/>
              <a:t>Transverse</a:t>
            </a:r>
          </a:p>
          <a:p>
            <a:pPr lvl="1">
              <a:lnSpc>
                <a:spcPct val="90000"/>
              </a:lnSpc>
            </a:pPr>
            <a:r>
              <a:rPr lang="en-US" sz="2600" dirty="0"/>
              <a:t>Clavicular</a:t>
            </a:r>
          </a:p>
          <a:p>
            <a:pPr lvl="1">
              <a:lnSpc>
                <a:spcPct val="90000"/>
              </a:lnSpc>
            </a:pPr>
            <a:r>
              <a:rPr lang="en-US" sz="2600" dirty="0"/>
              <a:t>Spine of scapula</a:t>
            </a:r>
          </a:p>
        </p:txBody>
      </p:sp>
      <p:pic>
        <p:nvPicPr>
          <p:cNvPr id="5" name="Picture 4" descr="A diagram of a person's body&#10;&#10;Description automatically generated">
            <a:extLst>
              <a:ext uri="{FF2B5EF4-FFF2-40B4-BE49-F238E27FC236}">
                <a16:creationId xmlns:a16="http://schemas.microsoft.com/office/drawing/2014/main" id="{CA107728-0416-4333-6953-4D8651DBC5F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648200" y="1837055"/>
            <a:ext cx="4038600" cy="2120265"/>
          </a:xfrm>
          <a:prstGeom prst="rect">
            <a:avLst/>
          </a:prstGeom>
          <a:noFill/>
        </p:spPr>
      </p:pic>
    </p:spTree>
    <p:extLst>
      <p:ext uri="{BB962C8B-B14F-4D97-AF65-F5344CB8AC3E}">
        <p14:creationId xmlns:p14="http://schemas.microsoft.com/office/powerpoint/2010/main" val="38319183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3C9CD-5BEA-6274-8A63-733A835C46BD}"/>
              </a:ext>
            </a:extLst>
          </p:cNvPr>
          <p:cNvSpPr>
            <a:spLocks noGrp="1"/>
          </p:cNvSpPr>
          <p:nvPr>
            <p:ph type="title"/>
          </p:nvPr>
        </p:nvSpPr>
        <p:spPr/>
        <p:txBody>
          <a:bodyPr/>
          <a:lstStyle/>
          <a:p>
            <a:r>
              <a:rPr lang="en-US" dirty="0"/>
              <a:t>Manual Lymph Drainage</a:t>
            </a:r>
          </a:p>
        </p:txBody>
      </p:sp>
      <p:sp>
        <p:nvSpPr>
          <p:cNvPr id="3" name="Content Placeholder 2">
            <a:extLst>
              <a:ext uri="{FF2B5EF4-FFF2-40B4-BE49-F238E27FC236}">
                <a16:creationId xmlns:a16="http://schemas.microsoft.com/office/drawing/2014/main" id="{495B4942-35E4-9912-5A49-8FCCCC0A7303}"/>
              </a:ext>
            </a:extLst>
          </p:cNvPr>
          <p:cNvSpPr>
            <a:spLocks noGrp="1"/>
          </p:cNvSpPr>
          <p:nvPr>
            <p:ph idx="1"/>
          </p:nvPr>
        </p:nvSpPr>
        <p:spPr/>
        <p:txBody>
          <a:bodyPr>
            <a:normAutofit fontScale="92500" lnSpcReduction="10000"/>
          </a:bodyPr>
          <a:lstStyle/>
          <a:p>
            <a:r>
              <a:rPr lang="en-US" dirty="0"/>
              <a:t>Intensive phase includes treatment 2-5 sessions per week</a:t>
            </a:r>
          </a:p>
          <a:p>
            <a:r>
              <a:rPr lang="en-US" dirty="0"/>
              <a:t>Includes education on self or assisted MLD</a:t>
            </a:r>
          </a:p>
          <a:p>
            <a:r>
              <a:rPr lang="en-US" dirty="0"/>
              <a:t>Has been shown to reduce &gt;300 mL of volume within 3 weeks time</a:t>
            </a:r>
          </a:p>
          <a:p>
            <a:r>
              <a:rPr lang="en-US" dirty="0"/>
              <a:t>Has proven effective in palliative care and in treating post surgical and post traumatic edema</a:t>
            </a:r>
          </a:p>
        </p:txBody>
      </p:sp>
    </p:spTree>
    <p:extLst>
      <p:ext uri="{BB962C8B-B14F-4D97-AF65-F5344CB8AC3E}">
        <p14:creationId xmlns:p14="http://schemas.microsoft.com/office/powerpoint/2010/main" val="36723678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28F21-F839-61C0-6143-B52A4B507C6E}"/>
              </a:ext>
            </a:extLst>
          </p:cNvPr>
          <p:cNvSpPr>
            <a:spLocks noGrp="1"/>
          </p:cNvSpPr>
          <p:nvPr>
            <p:ph type="title"/>
          </p:nvPr>
        </p:nvSpPr>
        <p:spPr/>
        <p:txBody>
          <a:bodyPr/>
          <a:lstStyle/>
          <a:p>
            <a:r>
              <a:rPr lang="en-US" dirty="0"/>
              <a:t>Compression</a:t>
            </a:r>
          </a:p>
        </p:txBody>
      </p:sp>
      <p:sp>
        <p:nvSpPr>
          <p:cNvPr id="3" name="Text Placeholder 2">
            <a:extLst>
              <a:ext uri="{FF2B5EF4-FFF2-40B4-BE49-F238E27FC236}">
                <a16:creationId xmlns:a16="http://schemas.microsoft.com/office/drawing/2014/main" id="{687450A5-4AD9-3DB4-2C13-8F66E55534A6}"/>
              </a:ext>
            </a:extLst>
          </p:cNvPr>
          <p:cNvSpPr>
            <a:spLocks noGrp="1"/>
          </p:cNvSpPr>
          <p:nvPr>
            <p:ph type="body" idx="1"/>
          </p:nvPr>
        </p:nvSpPr>
        <p:spPr/>
        <p:txBody>
          <a:bodyPr/>
          <a:lstStyle/>
          <a:p>
            <a:pPr algn="ctr"/>
            <a:r>
              <a:rPr lang="en-US" dirty="0"/>
              <a:t>Bandaging</a:t>
            </a:r>
          </a:p>
        </p:txBody>
      </p:sp>
      <p:sp>
        <p:nvSpPr>
          <p:cNvPr id="4" name="Content Placeholder 3">
            <a:extLst>
              <a:ext uri="{FF2B5EF4-FFF2-40B4-BE49-F238E27FC236}">
                <a16:creationId xmlns:a16="http://schemas.microsoft.com/office/drawing/2014/main" id="{5F5E5DDA-7D82-8643-BF51-1B8CEB7ADF5C}"/>
              </a:ext>
            </a:extLst>
          </p:cNvPr>
          <p:cNvSpPr>
            <a:spLocks noGrp="1"/>
          </p:cNvSpPr>
          <p:nvPr>
            <p:ph sz="half" idx="2"/>
          </p:nvPr>
        </p:nvSpPr>
        <p:spPr/>
        <p:txBody>
          <a:bodyPr>
            <a:normAutofit fontScale="70000" lnSpcReduction="20000"/>
          </a:bodyPr>
          <a:lstStyle/>
          <a:p>
            <a:r>
              <a:rPr lang="en-US" dirty="0"/>
              <a:t>Short stretch bandages</a:t>
            </a:r>
          </a:p>
          <a:p>
            <a:r>
              <a:rPr lang="en-US" dirty="0"/>
              <a:t>DO NOT use ACE wraps</a:t>
            </a:r>
          </a:p>
          <a:p>
            <a:r>
              <a:rPr lang="en-US" dirty="0"/>
              <a:t>Can include toe/finger wraps, bandaging from hand/foot thru entirety of limb to axilla or groin</a:t>
            </a:r>
          </a:p>
          <a:p>
            <a:r>
              <a:rPr lang="en-US" dirty="0"/>
              <a:t>Can create temporary functional deficits such as walking/balance issues, inability to drive, work duty complications</a:t>
            </a:r>
          </a:p>
        </p:txBody>
      </p:sp>
      <p:sp>
        <p:nvSpPr>
          <p:cNvPr id="5" name="Text Placeholder 4">
            <a:extLst>
              <a:ext uri="{FF2B5EF4-FFF2-40B4-BE49-F238E27FC236}">
                <a16:creationId xmlns:a16="http://schemas.microsoft.com/office/drawing/2014/main" id="{5273434F-A7AC-AA68-4177-0283DEC31BBC}"/>
              </a:ext>
            </a:extLst>
          </p:cNvPr>
          <p:cNvSpPr>
            <a:spLocks noGrp="1"/>
          </p:cNvSpPr>
          <p:nvPr>
            <p:ph type="body" sz="quarter" idx="3"/>
          </p:nvPr>
        </p:nvSpPr>
        <p:spPr/>
        <p:txBody>
          <a:bodyPr/>
          <a:lstStyle/>
          <a:p>
            <a:pPr algn="ctr"/>
            <a:r>
              <a:rPr lang="en-US" dirty="0"/>
              <a:t>Garments</a:t>
            </a:r>
          </a:p>
        </p:txBody>
      </p:sp>
      <p:sp>
        <p:nvSpPr>
          <p:cNvPr id="6" name="Content Placeholder 5">
            <a:extLst>
              <a:ext uri="{FF2B5EF4-FFF2-40B4-BE49-F238E27FC236}">
                <a16:creationId xmlns:a16="http://schemas.microsoft.com/office/drawing/2014/main" id="{F534FA16-7260-8CDC-9AF8-4C14208A2604}"/>
              </a:ext>
            </a:extLst>
          </p:cNvPr>
          <p:cNvSpPr>
            <a:spLocks noGrp="1"/>
          </p:cNvSpPr>
          <p:nvPr>
            <p:ph sz="quarter" idx="4"/>
          </p:nvPr>
        </p:nvSpPr>
        <p:spPr/>
        <p:txBody>
          <a:bodyPr>
            <a:normAutofit fontScale="70000" lnSpcReduction="20000"/>
          </a:bodyPr>
          <a:lstStyle/>
          <a:p>
            <a:r>
              <a:rPr lang="en-US" dirty="0"/>
              <a:t>Velcro wraps such as </a:t>
            </a:r>
            <a:r>
              <a:rPr lang="en-US" dirty="0" err="1"/>
              <a:t>Circaid</a:t>
            </a:r>
            <a:r>
              <a:rPr lang="en-US" dirty="0"/>
              <a:t>, Medi, Solaris </a:t>
            </a:r>
          </a:p>
          <a:p>
            <a:r>
              <a:rPr lang="en-US" dirty="0"/>
              <a:t>Compression stockings</a:t>
            </a:r>
          </a:p>
          <a:p>
            <a:pPr lvl="1"/>
            <a:r>
              <a:rPr lang="en-US" dirty="0"/>
              <a:t>Knee high</a:t>
            </a:r>
          </a:p>
          <a:p>
            <a:pPr lvl="1"/>
            <a:r>
              <a:rPr lang="en-US" dirty="0"/>
              <a:t>Thigh high</a:t>
            </a:r>
          </a:p>
          <a:p>
            <a:pPr lvl="1"/>
            <a:r>
              <a:rPr lang="en-US" dirty="0"/>
              <a:t>Open/closed toe</a:t>
            </a:r>
          </a:p>
          <a:p>
            <a:pPr lvl="1"/>
            <a:r>
              <a:rPr lang="en-US" dirty="0"/>
              <a:t>Gloves/gauntlets</a:t>
            </a:r>
          </a:p>
          <a:p>
            <a:pPr lvl="1"/>
            <a:r>
              <a:rPr lang="en-US" dirty="0"/>
              <a:t>Arm sleeves</a:t>
            </a:r>
          </a:p>
          <a:p>
            <a:pPr lvl="1"/>
            <a:r>
              <a:rPr lang="en-US" dirty="0"/>
              <a:t>Compression bras</a:t>
            </a:r>
          </a:p>
          <a:p>
            <a:pPr lvl="1"/>
            <a:r>
              <a:rPr lang="en-US" dirty="0"/>
              <a:t>Corsets</a:t>
            </a:r>
          </a:p>
          <a:p>
            <a:pPr lvl="1"/>
            <a:r>
              <a:rPr lang="en-US" dirty="0"/>
              <a:t>Head and neck</a:t>
            </a:r>
          </a:p>
          <a:p>
            <a:pPr marL="457200" lvl="1" indent="0">
              <a:buNone/>
            </a:pPr>
            <a:r>
              <a:rPr lang="en-US" dirty="0"/>
              <a:t>Range in compression rating 10-15 mmHg to as much as 50-60 mmHg</a:t>
            </a:r>
          </a:p>
        </p:txBody>
      </p:sp>
    </p:spTree>
    <p:extLst>
      <p:ext uri="{BB962C8B-B14F-4D97-AF65-F5344CB8AC3E}">
        <p14:creationId xmlns:p14="http://schemas.microsoft.com/office/powerpoint/2010/main" val="28761754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D143D-C649-6D31-61A0-A4368A65B4E8}"/>
              </a:ext>
            </a:extLst>
          </p:cNvPr>
          <p:cNvSpPr>
            <a:spLocks noGrp="1"/>
          </p:cNvSpPr>
          <p:nvPr>
            <p:ph type="title"/>
          </p:nvPr>
        </p:nvSpPr>
        <p:spPr/>
        <p:txBody>
          <a:bodyPr/>
          <a:lstStyle/>
          <a:p>
            <a:r>
              <a:rPr lang="en-US" dirty="0"/>
              <a:t>Compression</a:t>
            </a:r>
          </a:p>
        </p:txBody>
      </p:sp>
      <p:sp>
        <p:nvSpPr>
          <p:cNvPr id="3" name="Text Placeholder 2">
            <a:extLst>
              <a:ext uri="{FF2B5EF4-FFF2-40B4-BE49-F238E27FC236}">
                <a16:creationId xmlns:a16="http://schemas.microsoft.com/office/drawing/2014/main" id="{AB502953-E8AB-20BC-B871-5366691189FF}"/>
              </a:ext>
            </a:extLst>
          </p:cNvPr>
          <p:cNvSpPr>
            <a:spLocks noGrp="1"/>
          </p:cNvSpPr>
          <p:nvPr>
            <p:ph type="body" idx="1"/>
          </p:nvPr>
        </p:nvSpPr>
        <p:spPr/>
        <p:txBody>
          <a:bodyPr/>
          <a:lstStyle/>
          <a:p>
            <a:pPr algn="ctr"/>
            <a:r>
              <a:rPr lang="en-US" dirty="0"/>
              <a:t>Velcro wraps</a:t>
            </a:r>
          </a:p>
        </p:txBody>
      </p:sp>
      <p:pic>
        <p:nvPicPr>
          <p:cNvPr id="8" name="Content Placeholder 7" descr="A person with a bandaged leg&#10;&#10;Description automatically generated">
            <a:extLst>
              <a:ext uri="{FF2B5EF4-FFF2-40B4-BE49-F238E27FC236}">
                <a16:creationId xmlns:a16="http://schemas.microsoft.com/office/drawing/2014/main" id="{F355A3CE-8BE8-1FD8-B17E-57F9AA9A96E2}"/>
              </a:ext>
            </a:extLst>
          </p:cNvPr>
          <p:cNvPicPr>
            <a:picLocks noGrp="1" noChangeAspect="1"/>
          </p:cNvPicPr>
          <p:nvPr>
            <p:ph sz="half" idx="2"/>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979860" y="1990844"/>
            <a:ext cx="2011739" cy="2011739"/>
          </a:xfrm>
        </p:spPr>
      </p:pic>
      <p:sp>
        <p:nvSpPr>
          <p:cNvPr id="5" name="Text Placeholder 4">
            <a:extLst>
              <a:ext uri="{FF2B5EF4-FFF2-40B4-BE49-F238E27FC236}">
                <a16:creationId xmlns:a16="http://schemas.microsoft.com/office/drawing/2014/main" id="{3D52A316-93B5-7A8B-D22A-E88CC46DFC77}"/>
              </a:ext>
            </a:extLst>
          </p:cNvPr>
          <p:cNvSpPr>
            <a:spLocks noGrp="1"/>
          </p:cNvSpPr>
          <p:nvPr>
            <p:ph type="body" sz="quarter" idx="3"/>
          </p:nvPr>
        </p:nvSpPr>
        <p:spPr/>
        <p:txBody>
          <a:bodyPr/>
          <a:lstStyle/>
          <a:p>
            <a:pPr algn="ctr"/>
            <a:r>
              <a:rPr lang="en-US" dirty="0"/>
              <a:t>Bandaging</a:t>
            </a:r>
          </a:p>
        </p:txBody>
      </p:sp>
      <p:pic>
        <p:nvPicPr>
          <p:cNvPr id="10" name="Content Placeholder 9" descr="A person wearing gloves and putting on a bandaged leg&#10;&#10;Description automatically generated">
            <a:extLst>
              <a:ext uri="{FF2B5EF4-FFF2-40B4-BE49-F238E27FC236}">
                <a16:creationId xmlns:a16="http://schemas.microsoft.com/office/drawing/2014/main" id="{97E8288A-D7C8-BB2F-EC63-9A2B4D3DCC69}"/>
              </a:ext>
            </a:extLst>
          </p:cNvPr>
          <p:cNvPicPr>
            <a:picLocks noGrp="1" noChangeAspect="1"/>
          </p:cNvPicPr>
          <p:nvPr>
            <p:ph sz="quarter" idx="4"/>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876800" y="2155685"/>
            <a:ext cx="2279726" cy="1682056"/>
          </a:xfrm>
        </p:spPr>
      </p:pic>
      <p:pic>
        <p:nvPicPr>
          <p:cNvPr id="12" name="Picture 11" descr="A person putting on a compression sock&#10;&#10;Description automatically generated">
            <a:extLst>
              <a:ext uri="{FF2B5EF4-FFF2-40B4-BE49-F238E27FC236}">
                <a16:creationId xmlns:a16="http://schemas.microsoft.com/office/drawing/2014/main" id="{52CF1147-C09A-4B5B-2FC1-C7E6B3562330}"/>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926495" y="1756360"/>
            <a:ext cx="2898775" cy="2898775"/>
          </a:xfrm>
          <a:prstGeom prst="rect">
            <a:avLst/>
          </a:prstGeom>
        </p:spPr>
      </p:pic>
    </p:spTree>
    <p:extLst>
      <p:ext uri="{BB962C8B-B14F-4D97-AF65-F5344CB8AC3E}">
        <p14:creationId xmlns:p14="http://schemas.microsoft.com/office/powerpoint/2010/main" val="14877910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C564A-B527-63DB-C3FC-664BB5BB07EA}"/>
              </a:ext>
            </a:extLst>
          </p:cNvPr>
          <p:cNvSpPr>
            <a:spLocks noGrp="1"/>
          </p:cNvSpPr>
          <p:nvPr>
            <p:ph type="title"/>
          </p:nvPr>
        </p:nvSpPr>
        <p:spPr>
          <a:xfrm>
            <a:off x="457200" y="206375"/>
            <a:ext cx="8229600" cy="857250"/>
          </a:xfrm>
        </p:spPr>
        <p:txBody>
          <a:bodyPr anchor="ctr">
            <a:normAutofit/>
          </a:bodyPr>
          <a:lstStyle/>
          <a:p>
            <a:r>
              <a:rPr lang="en-US" dirty="0"/>
              <a:t>Compression No-No’s</a:t>
            </a:r>
          </a:p>
        </p:txBody>
      </p:sp>
      <p:pic>
        <p:nvPicPr>
          <p:cNvPr id="5" name="Content Placeholder 4" descr="A person's arm with a bandaged wound&#10;&#10;Description automatically generated">
            <a:extLst>
              <a:ext uri="{FF2B5EF4-FFF2-40B4-BE49-F238E27FC236}">
                <a16:creationId xmlns:a16="http://schemas.microsoft.com/office/drawing/2014/main" id="{7CECB2A0-C9F5-B682-E6DD-27C987EEE0F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03722" y="1200150"/>
            <a:ext cx="2545556" cy="3394075"/>
          </a:xfrm>
          <a:noFill/>
        </p:spPr>
      </p:pic>
      <p:sp>
        <p:nvSpPr>
          <p:cNvPr id="10" name="Content Placeholder 3">
            <a:extLst>
              <a:ext uri="{FF2B5EF4-FFF2-40B4-BE49-F238E27FC236}">
                <a16:creationId xmlns:a16="http://schemas.microsoft.com/office/drawing/2014/main" id="{8C23A481-5779-D90A-E3F8-7EDE6A3A6AD9}"/>
              </a:ext>
            </a:extLst>
          </p:cNvPr>
          <p:cNvSpPr>
            <a:spLocks noGrp="1"/>
          </p:cNvSpPr>
          <p:nvPr>
            <p:ph sz="half" idx="2"/>
          </p:nvPr>
        </p:nvSpPr>
        <p:spPr>
          <a:xfrm>
            <a:off x="4648200" y="1200150"/>
            <a:ext cx="4038600" cy="3394075"/>
          </a:xfrm>
        </p:spPr>
        <p:txBody>
          <a:bodyPr>
            <a:normAutofit fontScale="85000" lnSpcReduction="10000"/>
          </a:bodyPr>
          <a:lstStyle/>
          <a:p>
            <a:r>
              <a:rPr lang="en-US" dirty="0"/>
              <a:t>Prolonged ACE wrap use </a:t>
            </a:r>
          </a:p>
          <a:p>
            <a:r>
              <a:rPr lang="en-US" dirty="0"/>
              <a:t>Layered proximal compression</a:t>
            </a:r>
          </a:p>
          <a:p>
            <a:r>
              <a:rPr lang="en-US" dirty="0"/>
              <a:t>Folding compression garments to fit</a:t>
            </a:r>
          </a:p>
          <a:p>
            <a:r>
              <a:rPr lang="en-US" dirty="0"/>
              <a:t>Compression too tight that causes numbness, drastic pigmentation change, restricts blood flow</a:t>
            </a:r>
          </a:p>
        </p:txBody>
      </p:sp>
    </p:spTree>
    <p:extLst>
      <p:ext uri="{BB962C8B-B14F-4D97-AF65-F5344CB8AC3E}">
        <p14:creationId xmlns:p14="http://schemas.microsoft.com/office/powerpoint/2010/main" val="13171218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32FD9-3A0F-57CE-ACC2-1E94120E08FF}"/>
              </a:ext>
            </a:extLst>
          </p:cNvPr>
          <p:cNvSpPr>
            <a:spLocks noGrp="1"/>
          </p:cNvSpPr>
          <p:nvPr>
            <p:ph type="title"/>
          </p:nvPr>
        </p:nvSpPr>
        <p:spPr>
          <a:xfrm>
            <a:off x="457200" y="209478"/>
            <a:ext cx="8229600" cy="857250"/>
          </a:xfrm>
        </p:spPr>
        <p:txBody>
          <a:bodyPr/>
          <a:lstStyle/>
          <a:p>
            <a:r>
              <a:rPr lang="en-US" dirty="0"/>
              <a:t>Law of Laplace</a:t>
            </a:r>
          </a:p>
        </p:txBody>
      </p:sp>
      <p:sp>
        <p:nvSpPr>
          <p:cNvPr id="3" name="Content Placeholder 2">
            <a:extLst>
              <a:ext uri="{FF2B5EF4-FFF2-40B4-BE49-F238E27FC236}">
                <a16:creationId xmlns:a16="http://schemas.microsoft.com/office/drawing/2014/main" id="{745385C0-1230-53AC-D0E9-F6434034FBA7}"/>
              </a:ext>
            </a:extLst>
          </p:cNvPr>
          <p:cNvSpPr>
            <a:spLocks noGrp="1"/>
          </p:cNvSpPr>
          <p:nvPr>
            <p:ph idx="1"/>
          </p:nvPr>
        </p:nvSpPr>
        <p:spPr>
          <a:xfrm>
            <a:off x="2438400" y="1352550"/>
            <a:ext cx="3886200" cy="3241675"/>
          </a:xfrm>
        </p:spPr>
        <p:txBody>
          <a:bodyPr>
            <a:normAutofit fontScale="77500" lnSpcReduction="20000"/>
          </a:bodyPr>
          <a:lstStyle/>
          <a:p>
            <a:r>
              <a:rPr lang="en-US" dirty="0"/>
              <a:t>If a bandage is applied with constant tension and overlap the pressure applied at the calf will be lower than that applied at the ankle (with the understanding that the ankle circumference is typically smaller than the calf)</a:t>
            </a:r>
          </a:p>
        </p:txBody>
      </p:sp>
      <p:pic>
        <p:nvPicPr>
          <p:cNvPr id="5" name="Picture 4" descr="A diagram of a cone with arrows&#10;&#10;Description automatically generated">
            <a:extLst>
              <a:ext uri="{FF2B5EF4-FFF2-40B4-BE49-F238E27FC236}">
                <a16:creationId xmlns:a16="http://schemas.microsoft.com/office/drawing/2014/main" id="{E1A91929-82D8-6503-EDD6-9D90A0A00A2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04801" y="1352550"/>
            <a:ext cx="2133600" cy="2982912"/>
          </a:xfrm>
          <a:prstGeom prst="rect">
            <a:avLst/>
          </a:prstGeom>
        </p:spPr>
      </p:pic>
      <p:pic>
        <p:nvPicPr>
          <p:cNvPr id="7" name="Picture 6" descr="A drawing of a river flowing through a hole&#10;&#10;Description automatically generated">
            <a:extLst>
              <a:ext uri="{FF2B5EF4-FFF2-40B4-BE49-F238E27FC236}">
                <a16:creationId xmlns:a16="http://schemas.microsoft.com/office/drawing/2014/main" id="{30E69871-1050-D758-8716-C4CE2E11ECA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10800000">
            <a:off x="6534649" y="1385637"/>
            <a:ext cx="2268455" cy="2678112"/>
          </a:xfrm>
          <a:prstGeom prst="rect">
            <a:avLst/>
          </a:prstGeom>
        </p:spPr>
      </p:pic>
    </p:spTree>
    <p:extLst>
      <p:ext uri="{BB962C8B-B14F-4D97-AF65-F5344CB8AC3E}">
        <p14:creationId xmlns:p14="http://schemas.microsoft.com/office/powerpoint/2010/main" val="36494344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881F1-76DC-2580-772C-006F4BF32ACD}"/>
              </a:ext>
            </a:extLst>
          </p:cNvPr>
          <p:cNvSpPr>
            <a:spLocks noGrp="1"/>
          </p:cNvSpPr>
          <p:nvPr>
            <p:ph type="title"/>
          </p:nvPr>
        </p:nvSpPr>
        <p:spPr>
          <a:xfrm>
            <a:off x="457200" y="206375"/>
            <a:ext cx="8229600" cy="857250"/>
          </a:xfrm>
        </p:spPr>
        <p:txBody>
          <a:bodyPr anchor="ctr">
            <a:normAutofit/>
          </a:bodyPr>
          <a:lstStyle/>
          <a:p>
            <a:r>
              <a:rPr lang="en-US" dirty="0"/>
              <a:t>Complete Decongestive Therapy</a:t>
            </a:r>
          </a:p>
        </p:txBody>
      </p:sp>
      <p:sp>
        <p:nvSpPr>
          <p:cNvPr id="14" name="Content Placeholder 3">
            <a:extLst>
              <a:ext uri="{FF2B5EF4-FFF2-40B4-BE49-F238E27FC236}">
                <a16:creationId xmlns:a16="http://schemas.microsoft.com/office/drawing/2014/main" id="{F847D6B1-348E-D7C1-AF51-647EABCEAB3B}"/>
              </a:ext>
            </a:extLst>
          </p:cNvPr>
          <p:cNvSpPr>
            <a:spLocks noGrp="1"/>
          </p:cNvSpPr>
          <p:nvPr>
            <p:ph sz="half" idx="2"/>
          </p:nvPr>
        </p:nvSpPr>
        <p:spPr>
          <a:xfrm>
            <a:off x="4648200" y="1200150"/>
            <a:ext cx="4038600" cy="3394075"/>
          </a:xfrm>
        </p:spPr>
        <p:txBody>
          <a:bodyPr>
            <a:normAutofit fontScale="92500" lnSpcReduction="20000"/>
          </a:bodyPr>
          <a:lstStyle/>
          <a:p>
            <a:r>
              <a:rPr lang="en-US" dirty="0"/>
              <a:t>Education</a:t>
            </a:r>
          </a:p>
          <a:p>
            <a:pPr lvl="1"/>
            <a:r>
              <a:rPr lang="en-US" dirty="0"/>
              <a:t>Skin health/hydration</a:t>
            </a:r>
          </a:p>
          <a:p>
            <a:pPr lvl="1"/>
            <a:r>
              <a:rPr lang="en-US" dirty="0"/>
              <a:t>Daily skin checks</a:t>
            </a:r>
          </a:p>
          <a:p>
            <a:pPr lvl="1"/>
            <a:r>
              <a:rPr lang="en-US" dirty="0"/>
              <a:t>Monitor for infection risks</a:t>
            </a:r>
          </a:p>
          <a:p>
            <a:pPr lvl="1"/>
            <a:r>
              <a:rPr lang="en-US" dirty="0"/>
              <a:t>Don/doffing garments</a:t>
            </a:r>
          </a:p>
          <a:p>
            <a:pPr lvl="1"/>
            <a:r>
              <a:rPr lang="en-US" dirty="0"/>
              <a:t>Garment care</a:t>
            </a:r>
          </a:p>
          <a:p>
            <a:pPr lvl="1"/>
            <a:r>
              <a:rPr lang="en-US" dirty="0"/>
              <a:t>Limb hygiene</a:t>
            </a:r>
          </a:p>
          <a:p>
            <a:pPr lvl="1"/>
            <a:r>
              <a:rPr lang="en-US" dirty="0"/>
              <a:t>Home compression pump</a:t>
            </a:r>
          </a:p>
          <a:p>
            <a:pPr lvl="1"/>
            <a:r>
              <a:rPr lang="en-US" dirty="0"/>
              <a:t>Lymphedema exercise</a:t>
            </a:r>
          </a:p>
        </p:txBody>
      </p:sp>
      <p:sp>
        <p:nvSpPr>
          <p:cNvPr id="8" name="Content Placeholder 2">
            <a:extLst>
              <a:ext uri="{FF2B5EF4-FFF2-40B4-BE49-F238E27FC236}">
                <a16:creationId xmlns:a16="http://schemas.microsoft.com/office/drawing/2014/main" id="{F660EA1B-B326-920E-3CFC-D3B7117375A1}"/>
              </a:ext>
            </a:extLst>
          </p:cNvPr>
          <p:cNvSpPr>
            <a:spLocks/>
          </p:cNvSpPr>
          <p:nvPr/>
        </p:nvSpPr>
        <p:spPr>
          <a:xfrm>
            <a:off x="642488" y="1200150"/>
            <a:ext cx="3668023" cy="3082639"/>
          </a:xfrm>
          <a:prstGeom prst="rect">
            <a:avLst/>
          </a:prstGeom>
        </p:spPr>
        <p:txBody>
          <a:bodyPr/>
          <a:lstStyle/>
          <a:p>
            <a:pPr defTabSz="822960">
              <a:spcAft>
                <a:spcPts val="600"/>
              </a:spcAft>
            </a:pPr>
            <a:r>
              <a:rPr lang="en-US" sz="1620" kern="1200" dirty="0">
                <a:solidFill>
                  <a:schemeClr val="tx1"/>
                </a:solidFill>
                <a:latin typeface="+mn-lt"/>
                <a:ea typeface="+mn-ea"/>
                <a:cs typeface="+mn-cs"/>
              </a:rPr>
              <a:t>Compression stocking fitting</a:t>
            </a:r>
          </a:p>
          <a:p>
            <a:pPr marL="411480" lvl="1" defTabSz="822960">
              <a:spcAft>
                <a:spcPts val="600"/>
              </a:spcAft>
            </a:pPr>
            <a:r>
              <a:rPr lang="en-US" sz="1620" kern="1200" dirty="0">
                <a:solidFill>
                  <a:schemeClr val="tx1"/>
                </a:solidFill>
                <a:latin typeface="+mn-lt"/>
                <a:ea typeface="+mn-ea"/>
                <a:cs typeface="+mn-cs"/>
              </a:rPr>
              <a:t>OTS</a:t>
            </a:r>
          </a:p>
          <a:p>
            <a:pPr marL="411480" lvl="1" defTabSz="822960">
              <a:spcAft>
                <a:spcPts val="600"/>
              </a:spcAft>
            </a:pPr>
            <a:r>
              <a:rPr lang="en-US" sz="1620" kern="1200" dirty="0">
                <a:solidFill>
                  <a:schemeClr val="tx1"/>
                </a:solidFill>
                <a:latin typeface="+mn-lt"/>
                <a:ea typeface="+mn-ea"/>
                <a:cs typeface="+mn-cs"/>
              </a:rPr>
              <a:t>Custom</a:t>
            </a:r>
          </a:p>
          <a:p>
            <a:pPr marL="411480" lvl="1" defTabSz="822960">
              <a:spcAft>
                <a:spcPts val="600"/>
              </a:spcAft>
            </a:pPr>
            <a:r>
              <a:rPr lang="en-US" sz="1620" dirty="0"/>
              <a:t>Day/night</a:t>
            </a:r>
            <a:endParaRPr lang="en-US" sz="1620" kern="1200" dirty="0">
              <a:solidFill>
                <a:schemeClr val="tx1"/>
              </a:solidFill>
              <a:latin typeface="+mn-lt"/>
              <a:ea typeface="+mn-ea"/>
              <a:cs typeface="+mn-cs"/>
            </a:endParaRPr>
          </a:p>
          <a:p>
            <a:pPr marL="457200" lvl="1" indent="0">
              <a:spcAft>
                <a:spcPts val="600"/>
              </a:spcAft>
              <a:buNone/>
            </a:pPr>
            <a:endParaRPr lang="en-US" dirty="0"/>
          </a:p>
        </p:txBody>
      </p:sp>
      <p:pic>
        <p:nvPicPr>
          <p:cNvPr id="5" name="Content Placeholder 4" descr="A hand with a snake skin&#10;&#10;Description automatically generated">
            <a:extLst>
              <a:ext uri="{FF2B5EF4-FFF2-40B4-BE49-F238E27FC236}">
                <a16:creationId xmlns:a16="http://schemas.microsoft.com/office/drawing/2014/main" id="{2BCECDE4-F314-51DC-90F8-A1A87467F4E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57736" y="3087151"/>
            <a:ext cx="1068086" cy="1507074"/>
          </a:xfrm>
          <a:prstGeom prst="rect">
            <a:avLst/>
          </a:prstGeom>
        </p:spPr>
      </p:pic>
      <p:pic>
        <p:nvPicPr>
          <p:cNvPr id="7" name="Picture 6" descr="A person's legs in tights&#10;&#10;Description automatically generated">
            <a:extLst>
              <a:ext uri="{FF2B5EF4-FFF2-40B4-BE49-F238E27FC236}">
                <a16:creationId xmlns:a16="http://schemas.microsoft.com/office/drawing/2014/main" id="{5858F766-4BF8-6E8D-A01C-D636DB04CCA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372688" y="1890083"/>
            <a:ext cx="1427325" cy="2415472"/>
          </a:xfrm>
          <a:prstGeom prst="rect">
            <a:avLst/>
          </a:prstGeom>
        </p:spPr>
      </p:pic>
    </p:spTree>
    <p:extLst>
      <p:ext uri="{BB962C8B-B14F-4D97-AF65-F5344CB8AC3E}">
        <p14:creationId xmlns:p14="http://schemas.microsoft.com/office/powerpoint/2010/main" val="9554741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182D5-1168-A8CB-5BA7-AE9B68834223}"/>
              </a:ext>
            </a:extLst>
          </p:cNvPr>
          <p:cNvSpPr>
            <a:spLocks noGrp="1"/>
          </p:cNvSpPr>
          <p:nvPr>
            <p:ph type="title"/>
          </p:nvPr>
        </p:nvSpPr>
        <p:spPr>
          <a:xfrm>
            <a:off x="457200" y="206375"/>
            <a:ext cx="8229600" cy="857250"/>
          </a:xfrm>
        </p:spPr>
        <p:txBody>
          <a:bodyPr anchor="ctr">
            <a:normAutofit/>
          </a:bodyPr>
          <a:lstStyle/>
          <a:p>
            <a:r>
              <a:rPr lang="en-US" dirty="0"/>
              <a:t>Case Study #1</a:t>
            </a:r>
          </a:p>
        </p:txBody>
      </p:sp>
      <p:pic>
        <p:nvPicPr>
          <p:cNvPr id="5" name="Content Placeholder 4" descr="A person's leg with a tape measure&#10;&#10;Description automatically generated">
            <a:extLst>
              <a:ext uri="{FF2B5EF4-FFF2-40B4-BE49-F238E27FC236}">
                <a16:creationId xmlns:a16="http://schemas.microsoft.com/office/drawing/2014/main" id="{51E41271-6A26-FE4E-143D-2AE4F2CC8507}"/>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17665" b="19304"/>
          <a:stretch/>
        </p:blipFill>
        <p:spPr>
          <a:xfrm>
            <a:off x="457200" y="1200150"/>
            <a:ext cx="4038600" cy="3394075"/>
          </a:xfrm>
          <a:noFill/>
        </p:spPr>
      </p:pic>
      <p:sp>
        <p:nvSpPr>
          <p:cNvPr id="10" name="Content Placeholder 3">
            <a:extLst>
              <a:ext uri="{FF2B5EF4-FFF2-40B4-BE49-F238E27FC236}">
                <a16:creationId xmlns:a16="http://schemas.microsoft.com/office/drawing/2014/main" id="{90C60432-650D-3C59-E311-AFDA842C0E19}"/>
              </a:ext>
            </a:extLst>
          </p:cNvPr>
          <p:cNvSpPr>
            <a:spLocks noGrp="1"/>
          </p:cNvSpPr>
          <p:nvPr>
            <p:ph sz="half" idx="2"/>
          </p:nvPr>
        </p:nvSpPr>
        <p:spPr>
          <a:xfrm>
            <a:off x="4648200" y="1200151"/>
            <a:ext cx="4038600" cy="3276600"/>
          </a:xfrm>
        </p:spPr>
        <p:txBody>
          <a:bodyPr>
            <a:normAutofit fontScale="77500" lnSpcReduction="20000"/>
          </a:bodyPr>
          <a:lstStyle/>
          <a:p>
            <a:r>
              <a:rPr lang="en-US" dirty="0"/>
              <a:t>83 </a:t>
            </a:r>
            <a:r>
              <a:rPr lang="en-US" dirty="0" err="1"/>
              <a:t>yr</a:t>
            </a:r>
            <a:r>
              <a:rPr lang="en-US" dirty="0"/>
              <a:t> old female w/ c/o B LE swelling, L&gt;R, progressively worsened. Now affects walking, balance, yields LE PN and has presentation of superficial weeping wound bed.  PMHx includes CVI, HTN, Chronic CHF, peripheral neuropathy, </a:t>
            </a:r>
            <a:r>
              <a:rPr lang="en-US" dirty="0" err="1"/>
              <a:t>hx</a:t>
            </a:r>
            <a:r>
              <a:rPr lang="en-US" dirty="0"/>
              <a:t> of L THR. Lives alone w/ assistance of 72 </a:t>
            </a:r>
            <a:r>
              <a:rPr lang="en-US" dirty="0" err="1"/>
              <a:t>yr</a:t>
            </a:r>
            <a:r>
              <a:rPr lang="en-US" dirty="0"/>
              <a:t> old sister. </a:t>
            </a:r>
          </a:p>
        </p:txBody>
      </p:sp>
    </p:spTree>
    <p:extLst>
      <p:ext uri="{BB962C8B-B14F-4D97-AF65-F5344CB8AC3E}">
        <p14:creationId xmlns:p14="http://schemas.microsoft.com/office/powerpoint/2010/main" val="29057119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57640-A6FF-812A-C692-309B50A2D9BF}"/>
              </a:ext>
            </a:extLst>
          </p:cNvPr>
          <p:cNvSpPr>
            <a:spLocks noGrp="1"/>
          </p:cNvSpPr>
          <p:nvPr>
            <p:ph type="title"/>
          </p:nvPr>
        </p:nvSpPr>
        <p:spPr>
          <a:xfrm>
            <a:off x="457200" y="206375"/>
            <a:ext cx="8229600" cy="857250"/>
          </a:xfrm>
        </p:spPr>
        <p:txBody>
          <a:bodyPr anchor="ctr">
            <a:normAutofit/>
          </a:bodyPr>
          <a:lstStyle/>
          <a:p>
            <a:r>
              <a:rPr lang="en-US" dirty="0"/>
              <a:t>Case Study #1</a:t>
            </a:r>
          </a:p>
        </p:txBody>
      </p:sp>
      <p:pic>
        <p:nvPicPr>
          <p:cNvPr id="5" name="Picture 4" descr="A person's arm with a rash on it&#10;&#10;Description automatically generated">
            <a:extLst>
              <a:ext uri="{FF2B5EF4-FFF2-40B4-BE49-F238E27FC236}">
                <a16:creationId xmlns:a16="http://schemas.microsoft.com/office/drawing/2014/main" id="{2D32BF4C-A2D2-68C9-86F3-783A6FB7A5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352550"/>
            <a:ext cx="3292078" cy="3394075"/>
          </a:xfrm>
          <a:prstGeom prst="rect">
            <a:avLst/>
          </a:prstGeom>
          <a:noFill/>
        </p:spPr>
      </p:pic>
      <p:sp>
        <p:nvSpPr>
          <p:cNvPr id="3" name="Content Placeholder 2">
            <a:extLst>
              <a:ext uri="{FF2B5EF4-FFF2-40B4-BE49-F238E27FC236}">
                <a16:creationId xmlns:a16="http://schemas.microsoft.com/office/drawing/2014/main" id="{AA7CE427-DA8B-C138-C212-12C7E75ED38E}"/>
              </a:ext>
            </a:extLst>
          </p:cNvPr>
          <p:cNvSpPr>
            <a:spLocks noGrp="1"/>
          </p:cNvSpPr>
          <p:nvPr>
            <p:ph sz="half" idx="2"/>
          </p:nvPr>
        </p:nvSpPr>
        <p:spPr>
          <a:xfrm>
            <a:off x="4648200" y="1200150"/>
            <a:ext cx="4038600" cy="3394075"/>
          </a:xfrm>
        </p:spPr>
        <p:txBody>
          <a:bodyPr>
            <a:normAutofit/>
          </a:bodyPr>
          <a:lstStyle/>
          <a:p>
            <a:pPr>
              <a:lnSpc>
                <a:spcPct val="90000"/>
              </a:lnSpc>
            </a:pPr>
            <a:r>
              <a:rPr lang="en-US" sz="1800" dirty="0"/>
              <a:t>Dx: B LE phlebo-lymphedema </a:t>
            </a:r>
          </a:p>
          <a:p>
            <a:pPr lvl="1">
              <a:lnSpc>
                <a:spcPct val="90000"/>
              </a:lnSpc>
            </a:pPr>
            <a:r>
              <a:rPr lang="en-US" sz="1800" dirty="0"/>
              <a:t>Mixed edema due to CVI and acquired lymphedema, L&gt;R likely b/c L THR</a:t>
            </a:r>
          </a:p>
          <a:p>
            <a:pPr>
              <a:lnSpc>
                <a:spcPct val="90000"/>
              </a:lnSpc>
            </a:pPr>
            <a:r>
              <a:rPr lang="en-US" sz="1800" dirty="0"/>
              <a:t>POC</a:t>
            </a:r>
          </a:p>
          <a:p>
            <a:pPr lvl="1">
              <a:lnSpc>
                <a:spcPct val="90000"/>
              </a:lnSpc>
            </a:pPr>
            <a:r>
              <a:rPr lang="en-US" sz="1800" dirty="0"/>
              <a:t>Modified MLD B LE</a:t>
            </a:r>
          </a:p>
          <a:p>
            <a:pPr lvl="1">
              <a:lnSpc>
                <a:spcPct val="90000"/>
              </a:lnSpc>
            </a:pPr>
            <a:r>
              <a:rPr lang="en-US" sz="1800" dirty="0" err="1"/>
              <a:t>Circaid</a:t>
            </a:r>
            <a:r>
              <a:rPr lang="en-US" sz="1800" dirty="0"/>
              <a:t> compression wraps B LE</a:t>
            </a:r>
          </a:p>
          <a:p>
            <a:pPr lvl="1">
              <a:lnSpc>
                <a:spcPct val="90000"/>
              </a:lnSpc>
            </a:pPr>
            <a:r>
              <a:rPr lang="en-US" sz="1800" dirty="0"/>
              <a:t>Wound care </a:t>
            </a:r>
          </a:p>
          <a:p>
            <a:pPr lvl="2">
              <a:lnSpc>
                <a:spcPct val="90000"/>
              </a:lnSpc>
            </a:pPr>
            <a:r>
              <a:rPr lang="en-US" sz="1800" dirty="0"/>
              <a:t>Zinc-oxide cream</a:t>
            </a:r>
          </a:p>
          <a:p>
            <a:pPr lvl="2">
              <a:lnSpc>
                <a:spcPct val="90000"/>
              </a:lnSpc>
            </a:pPr>
            <a:r>
              <a:rPr lang="en-US" sz="1800" dirty="0"/>
              <a:t>Non adhesive bandage/gauze</a:t>
            </a:r>
          </a:p>
        </p:txBody>
      </p:sp>
    </p:spTree>
    <p:extLst>
      <p:ext uri="{BB962C8B-B14F-4D97-AF65-F5344CB8AC3E}">
        <p14:creationId xmlns:p14="http://schemas.microsoft.com/office/powerpoint/2010/main" val="637699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Disclosure Information</a:t>
            </a:r>
            <a:endParaRPr lang="en-US" dirty="0"/>
          </a:p>
        </p:txBody>
      </p:sp>
      <p:sp>
        <p:nvSpPr>
          <p:cNvPr id="3" name="Content Placeholder 2"/>
          <p:cNvSpPr>
            <a:spLocks noGrp="1"/>
          </p:cNvSpPr>
          <p:nvPr>
            <p:ph idx="1"/>
          </p:nvPr>
        </p:nvSpPr>
        <p:spPr/>
        <p:txBody>
          <a:bodyPr/>
          <a:lstStyle/>
          <a:p>
            <a:r>
              <a:rPr lang="en-US" dirty="0"/>
              <a:t>The Planners involved in this activity have no relevant financial relationships to disclose.</a:t>
            </a:r>
          </a:p>
          <a:p>
            <a:r>
              <a:rPr lang="en-US" dirty="0"/>
              <a:t>The Faculty/Presenters involved in this activity have no relevant financial relationships to disclose.</a:t>
            </a:r>
          </a:p>
        </p:txBody>
      </p:sp>
    </p:spTree>
    <p:extLst>
      <p:ext uri="{BB962C8B-B14F-4D97-AF65-F5344CB8AC3E}">
        <p14:creationId xmlns:p14="http://schemas.microsoft.com/office/powerpoint/2010/main" val="41522398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7264-612C-7144-A619-4EFFBC7DB2AE}"/>
              </a:ext>
            </a:extLst>
          </p:cNvPr>
          <p:cNvSpPr>
            <a:spLocks noGrp="1"/>
          </p:cNvSpPr>
          <p:nvPr>
            <p:ph type="title"/>
          </p:nvPr>
        </p:nvSpPr>
        <p:spPr/>
        <p:txBody>
          <a:bodyPr/>
          <a:lstStyle/>
          <a:p>
            <a:r>
              <a:rPr lang="en-US" dirty="0"/>
              <a:t>Case Study #2</a:t>
            </a:r>
          </a:p>
        </p:txBody>
      </p:sp>
      <p:sp>
        <p:nvSpPr>
          <p:cNvPr id="3" name="Content Placeholder 2">
            <a:extLst>
              <a:ext uri="{FF2B5EF4-FFF2-40B4-BE49-F238E27FC236}">
                <a16:creationId xmlns:a16="http://schemas.microsoft.com/office/drawing/2014/main" id="{E2D382FD-18E6-C93C-5360-8CD38C6F720D}"/>
              </a:ext>
            </a:extLst>
          </p:cNvPr>
          <p:cNvSpPr>
            <a:spLocks noGrp="1"/>
          </p:cNvSpPr>
          <p:nvPr>
            <p:ph sz="half" idx="1"/>
          </p:nvPr>
        </p:nvSpPr>
        <p:spPr/>
        <p:txBody>
          <a:bodyPr>
            <a:normAutofit fontScale="85000" lnSpcReduction="20000"/>
          </a:bodyPr>
          <a:lstStyle/>
          <a:p>
            <a:r>
              <a:rPr lang="en-US" dirty="0"/>
              <a:t>59 </a:t>
            </a:r>
            <a:r>
              <a:rPr lang="en-US" dirty="0" err="1"/>
              <a:t>yo</a:t>
            </a:r>
            <a:r>
              <a:rPr lang="en-US" dirty="0"/>
              <a:t> male w/ chronic B LE edema, initially presents w/ weeping of L LE, </a:t>
            </a:r>
            <a:r>
              <a:rPr lang="en-US" dirty="0" err="1"/>
              <a:t>hx</a:t>
            </a:r>
            <a:r>
              <a:rPr lang="en-US" dirty="0"/>
              <a:t> of cellulitis infection treated w/ antibiotic Rx. Comorbidity includes severe OA B knees, morbid obesity, HTN, and CVI.  Pt works in manufacturing and is in dependent position for prolonged periods. </a:t>
            </a:r>
          </a:p>
        </p:txBody>
      </p:sp>
      <p:sp>
        <p:nvSpPr>
          <p:cNvPr id="6" name="Content Placeholder 5">
            <a:extLst>
              <a:ext uri="{FF2B5EF4-FFF2-40B4-BE49-F238E27FC236}">
                <a16:creationId xmlns:a16="http://schemas.microsoft.com/office/drawing/2014/main" id="{A152390F-9CFC-3DE0-B94E-BA47F03BE47D}"/>
              </a:ext>
            </a:extLst>
          </p:cNvPr>
          <p:cNvSpPr>
            <a:spLocks noGrp="1"/>
          </p:cNvSpPr>
          <p:nvPr>
            <p:ph sz="half" idx="2"/>
          </p:nvPr>
        </p:nvSpPr>
        <p:spPr>
          <a:xfrm flipH="1" flipV="1">
            <a:off x="4800600" y="1352549"/>
            <a:ext cx="3703318" cy="2617469"/>
          </a:xfrm>
        </p:spPr>
        <p:txBody>
          <a:bodyPr>
            <a:normAutofit fontScale="85000" lnSpcReduction="20000"/>
          </a:bodyPr>
          <a:lstStyle/>
          <a:p>
            <a:endParaRPr lang="en-US" dirty="0"/>
          </a:p>
        </p:txBody>
      </p:sp>
      <p:pic>
        <p:nvPicPr>
          <p:cNvPr id="5" name="Picture 4" descr="A person's legs with a white pillow&#10;&#10;Description automatically generated">
            <a:extLst>
              <a:ext uri="{FF2B5EF4-FFF2-40B4-BE49-F238E27FC236}">
                <a16:creationId xmlns:a16="http://schemas.microsoft.com/office/drawing/2014/main" id="{98B7B376-4872-16D2-18AE-B193D9842C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4639056" y="1219200"/>
            <a:ext cx="4038600" cy="3028950"/>
          </a:xfrm>
          <a:prstGeom prst="rect">
            <a:avLst/>
          </a:prstGeom>
        </p:spPr>
      </p:pic>
    </p:spTree>
    <p:extLst>
      <p:ext uri="{BB962C8B-B14F-4D97-AF65-F5344CB8AC3E}">
        <p14:creationId xmlns:p14="http://schemas.microsoft.com/office/powerpoint/2010/main" val="15634514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B44D3-8C95-02F7-D101-64F84F90C9BB}"/>
              </a:ext>
            </a:extLst>
          </p:cNvPr>
          <p:cNvSpPr>
            <a:spLocks noGrp="1"/>
          </p:cNvSpPr>
          <p:nvPr>
            <p:ph type="title"/>
          </p:nvPr>
        </p:nvSpPr>
        <p:spPr/>
        <p:txBody>
          <a:bodyPr/>
          <a:lstStyle/>
          <a:p>
            <a:r>
              <a:rPr lang="en-US" dirty="0"/>
              <a:t>Case Study #2</a:t>
            </a:r>
          </a:p>
        </p:txBody>
      </p:sp>
      <p:pic>
        <p:nvPicPr>
          <p:cNvPr id="5" name="Content Placeholder 4" descr="A person's leg with a rash on it&#10;&#10;Description automatically generated">
            <a:extLst>
              <a:ext uri="{FF2B5EF4-FFF2-40B4-BE49-F238E27FC236}">
                <a16:creationId xmlns:a16="http://schemas.microsoft.com/office/drawing/2014/main" id="{15BC334C-3E13-A183-F7FD-CBE60469FC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1200150"/>
            <a:ext cx="3200400" cy="2057400"/>
          </a:xfrm>
        </p:spPr>
      </p:pic>
      <p:pic>
        <p:nvPicPr>
          <p:cNvPr id="7" name="Picture 6" descr="A close-up of a foot&#10;&#10;Description automatically generated">
            <a:extLst>
              <a:ext uri="{FF2B5EF4-FFF2-40B4-BE49-F238E27FC236}">
                <a16:creationId xmlns:a16="http://schemas.microsoft.com/office/drawing/2014/main" id="{115F2BB8-EEE5-775D-31B8-91920BFC28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0068" y="1200150"/>
            <a:ext cx="2171700" cy="2895600"/>
          </a:xfrm>
          <a:prstGeom prst="rect">
            <a:avLst/>
          </a:prstGeom>
        </p:spPr>
      </p:pic>
      <p:sp>
        <p:nvSpPr>
          <p:cNvPr id="8" name="TextBox 7">
            <a:extLst>
              <a:ext uri="{FF2B5EF4-FFF2-40B4-BE49-F238E27FC236}">
                <a16:creationId xmlns:a16="http://schemas.microsoft.com/office/drawing/2014/main" id="{16D0B90C-078E-A8E9-8865-F01B8107DE8D}"/>
              </a:ext>
            </a:extLst>
          </p:cNvPr>
          <p:cNvSpPr txBox="1"/>
          <p:nvPr/>
        </p:nvSpPr>
        <p:spPr>
          <a:xfrm>
            <a:off x="3679698" y="1252188"/>
            <a:ext cx="2743200" cy="3693319"/>
          </a:xfrm>
          <a:prstGeom prst="rect">
            <a:avLst/>
          </a:prstGeom>
          <a:noFill/>
        </p:spPr>
        <p:txBody>
          <a:bodyPr wrap="square" rtlCol="0">
            <a:spAutoFit/>
          </a:bodyPr>
          <a:lstStyle/>
          <a:p>
            <a:r>
              <a:rPr lang="en-US" dirty="0"/>
              <a:t>Concerns:</a:t>
            </a:r>
          </a:p>
          <a:p>
            <a:pPr marL="285750" indent="-285750">
              <a:buFont typeface="Arial" panose="020B0604020202020204" pitchFamily="34" charset="0"/>
              <a:buChar char="•"/>
            </a:pPr>
            <a:r>
              <a:rPr lang="en-US" dirty="0"/>
              <a:t>Dry scaling skin</a:t>
            </a:r>
          </a:p>
          <a:p>
            <a:pPr marL="285750" indent="-285750">
              <a:buFont typeface="Arial" panose="020B0604020202020204" pitchFamily="34" charset="0"/>
              <a:buChar char="•"/>
            </a:pPr>
            <a:r>
              <a:rPr lang="en-US" dirty="0"/>
              <a:t>Hyperkeratosis </a:t>
            </a:r>
          </a:p>
          <a:p>
            <a:pPr marL="285750" indent="-285750">
              <a:buFont typeface="Arial" panose="020B0604020202020204" pitchFamily="34" charset="0"/>
              <a:buChar char="•"/>
            </a:pPr>
            <a:r>
              <a:rPr lang="en-US" dirty="0"/>
              <a:t>Numerous skin folds</a:t>
            </a:r>
          </a:p>
          <a:p>
            <a:pPr marL="285750" indent="-285750">
              <a:buFont typeface="Arial" panose="020B0604020202020204" pitchFamily="34" charset="0"/>
              <a:buChar char="•"/>
            </a:pPr>
            <a:r>
              <a:rPr lang="en-US" dirty="0"/>
              <a:t>Limited ROM </a:t>
            </a:r>
          </a:p>
          <a:p>
            <a:pPr marL="285750" indent="-285750">
              <a:buFont typeface="Arial" panose="020B0604020202020204" pitchFamily="34" charset="0"/>
              <a:buChar char="•"/>
            </a:pPr>
            <a:r>
              <a:rPr lang="en-US" dirty="0"/>
              <a:t>Poor </a:t>
            </a:r>
            <a:r>
              <a:rPr lang="en-US" dirty="0" err="1"/>
              <a:t>amb</a:t>
            </a:r>
            <a:r>
              <a:rPr lang="en-US" dirty="0"/>
              <a:t> potential</a:t>
            </a:r>
          </a:p>
          <a:p>
            <a:pPr marL="285750" indent="-285750">
              <a:buFont typeface="Arial" panose="020B0604020202020204" pitchFamily="34" charset="0"/>
              <a:buChar char="•"/>
            </a:pPr>
            <a:r>
              <a:rPr lang="en-US" dirty="0"/>
              <a:t>Irregularity in limb shape</a:t>
            </a:r>
          </a:p>
          <a:p>
            <a:pPr marL="285750" indent="-285750">
              <a:buFont typeface="Arial" panose="020B0604020202020204" pitchFamily="34" charset="0"/>
              <a:buChar char="•"/>
            </a:pPr>
            <a:r>
              <a:rPr lang="en-US" dirty="0"/>
              <a:t>Edema presence</a:t>
            </a:r>
          </a:p>
          <a:p>
            <a:pPr marL="285750" indent="-285750">
              <a:buFont typeface="Arial" panose="020B0604020202020204" pitchFamily="34" charset="0"/>
              <a:buChar char="•"/>
            </a:pPr>
            <a:r>
              <a:rPr lang="en-US" dirty="0"/>
              <a:t>Toe health</a:t>
            </a:r>
          </a:p>
          <a:p>
            <a:pPr marL="285750" indent="-285750">
              <a:buFont typeface="Arial" panose="020B0604020202020204" pitchFamily="34" charset="0"/>
              <a:buChar char="•"/>
            </a:pPr>
            <a:r>
              <a:rPr lang="en-US" dirty="0"/>
              <a:t>Erythema medial compartment knee/thigh</a:t>
            </a:r>
          </a:p>
        </p:txBody>
      </p:sp>
      <p:sp>
        <p:nvSpPr>
          <p:cNvPr id="9" name="TextBox 8">
            <a:extLst>
              <a:ext uri="{FF2B5EF4-FFF2-40B4-BE49-F238E27FC236}">
                <a16:creationId xmlns:a16="http://schemas.microsoft.com/office/drawing/2014/main" id="{D1720F20-3A58-17E7-C25C-487960F37E50}"/>
              </a:ext>
            </a:extLst>
          </p:cNvPr>
          <p:cNvSpPr txBox="1"/>
          <p:nvPr/>
        </p:nvSpPr>
        <p:spPr>
          <a:xfrm>
            <a:off x="226033" y="3282783"/>
            <a:ext cx="3200400" cy="1815882"/>
          </a:xfrm>
          <a:prstGeom prst="rect">
            <a:avLst/>
          </a:prstGeom>
          <a:noFill/>
        </p:spPr>
        <p:txBody>
          <a:bodyPr wrap="square" rtlCol="0">
            <a:spAutoFit/>
          </a:bodyPr>
          <a:lstStyle/>
          <a:p>
            <a:r>
              <a:rPr lang="en-US" sz="1400" dirty="0"/>
              <a:t>POC: </a:t>
            </a:r>
          </a:p>
          <a:p>
            <a:pPr marL="285750" indent="-285750">
              <a:buFont typeface="Arial" panose="020B0604020202020204" pitchFamily="34" charset="0"/>
              <a:buChar char="•"/>
            </a:pPr>
            <a:r>
              <a:rPr lang="en-US" sz="1400" dirty="0"/>
              <a:t>Full sequence MLD</a:t>
            </a:r>
          </a:p>
          <a:p>
            <a:pPr marL="285750" indent="-285750">
              <a:buFont typeface="Arial" panose="020B0604020202020204" pitchFamily="34" charset="0"/>
              <a:buChar char="•"/>
            </a:pPr>
            <a:r>
              <a:rPr lang="en-US" sz="1400" dirty="0"/>
              <a:t>Compression bandaging – below knee</a:t>
            </a:r>
          </a:p>
          <a:p>
            <a:pPr marL="285750" indent="-285750">
              <a:buFont typeface="Arial" panose="020B0604020202020204" pitchFamily="34" charset="0"/>
              <a:buChar char="•"/>
            </a:pPr>
            <a:r>
              <a:rPr lang="en-US" sz="1400" dirty="0"/>
              <a:t>Skin care</a:t>
            </a:r>
          </a:p>
          <a:p>
            <a:pPr marL="285750" indent="-285750">
              <a:buFont typeface="Arial" panose="020B0604020202020204" pitchFamily="34" charset="0"/>
              <a:buChar char="•"/>
            </a:pPr>
            <a:r>
              <a:rPr lang="en-US" sz="1400" dirty="0" err="1"/>
              <a:t>Circaid</a:t>
            </a:r>
            <a:r>
              <a:rPr lang="en-US" sz="1400" dirty="0"/>
              <a:t> compression wraps</a:t>
            </a:r>
          </a:p>
          <a:p>
            <a:pPr marL="285750" indent="-285750">
              <a:buFont typeface="Arial" panose="020B0604020202020204" pitchFamily="34" charset="0"/>
              <a:buChar char="•"/>
            </a:pPr>
            <a:r>
              <a:rPr lang="en-US" sz="1400" dirty="0"/>
              <a:t>Goal of custom compression stocking fitment and self care</a:t>
            </a:r>
          </a:p>
        </p:txBody>
      </p:sp>
    </p:spTree>
    <p:extLst>
      <p:ext uri="{BB962C8B-B14F-4D97-AF65-F5344CB8AC3E}">
        <p14:creationId xmlns:p14="http://schemas.microsoft.com/office/powerpoint/2010/main" val="20956063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88DE6-71F8-54A0-19DD-AE7AAC77779B}"/>
              </a:ext>
            </a:extLst>
          </p:cNvPr>
          <p:cNvSpPr>
            <a:spLocks noGrp="1"/>
          </p:cNvSpPr>
          <p:nvPr>
            <p:ph type="title"/>
          </p:nvPr>
        </p:nvSpPr>
        <p:spPr/>
        <p:txBody>
          <a:bodyPr/>
          <a:lstStyle/>
          <a:p>
            <a:r>
              <a:rPr lang="en-US" dirty="0"/>
              <a:t>Case Study #3</a:t>
            </a:r>
          </a:p>
        </p:txBody>
      </p:sp>
      <p:sp>
        <p:nvSpPr>
          <p:cNvPr id="3" name="Content Placeholder 2">
            <a:extLst>
              <a:ext uri="{FF2B5EF4-FFF2-40B4-BE49-F238E27FC236}">
                <a16:creationId xmlns:a16="http://schemas.microsoft.com/office/drawing/2014/main" id="{D3529C78-A6EF-1CF2-F2C4-4CFEEBA07A1A}"/>
              </a:ext>
            </a:extLst>
          </p:cNvPr>
          <p:cNvSpPr>
            <a:spLocks noGrp="1"/>
          </p:cNvSpPr>
          <p:nvPr>
            <p:ph idx="1"/>
          </p:nvPr>
        </p:nvSpPr>
        <p:spPr/>
        <p:txBody>
          <a:bodyPr>
            <a:normAutofit fontScale="85000" lnSpcReduction="20000"/>
          </a:bodyPr>
          <a:lstStyle/>
          <a:p>
            <a:r>
              <a:rPr lang="en-US" dirty="0"/>
              <a:t>76 </a:t>
            </a:r>
            <a:r>
              <a:rPr lang="en-US" dirty="0" err="1"/>
              <a:t>yo</a:t>
            </a:r>
            <a:r>
              <a:rPr lang="en-US" dirty="0"/>
              <a:t> male with onset of R&gt;L facial edema most prevalent in cheek w/ greatest accumulation below jaw line into anterior neck.  Significant scar adhesion R antero-lateral neck along now healed incision site from radical neck dissection to address head and neck CA.  Surgery performed 6 months prior. Radiation </a:t>
            </a:r>
            <a:r>
              <a:rPr lang="en-US" dirty="0" err="1"/>
              <a:t>tx</a:t>
            </a:r>
            <a:r>
              <a:rPr lang="en-US" dirty="0"/>
              <a:t> (33 sessions) has yielded significant fibrosis within R antero-lateral neck to supraclavicular fossa.  Pt is retired, lives w/ spouse and is otherwise healthy for his age. </a:t>
            </a:r>
          </a:p>
        </p:txBody>
      </p:sp>
    </p:spTree>
    <p:extLst>
      <p:ext uri="{BB962C8B-B14F-4D97-AF65-F5344CB8AC3E}">
        <p14:creationId xmlns:p14="http://schemas.microsoft.com/office/powerpoint/2010/main" val="13804248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8FD3E-DE08-CB65-1C93-0A70BF586CA0}"/>
              </a:ext>
            </a:extLst>
          </p:cNvPr>
          <p:cNvSpPr>
            <a:spLocks noGrp="1"/>
          </p:cNvSpPr>
          <p:nvPr>
            <p:ph type="title"/>
          </p:nvPr>
        </p:nvSpPr>
        <p:spPr/>
        <p:txBody>
          <a:bodyPr/>
          <a:lstStyle/>
          <a:p>
            <a:r>
              <a:rPr lang="en-US" dirty="0"/>
              <a:t>Case Study #3</a:t>
            </a:r>
          </a:p>
        </p:txBody>
      </p:sp>
      <p:pic>
        <p:nvPicPr>
          <p:cNvPr id="5" name="Content Placeholder 4" descr="A drawing of a person's neck&#10;&#10;Description automatically generated">
            <a:extLst>
              <a:ext uri="{FF2B5EF4-FFF2-40B4-BE49-F238E27FC236}">
                <a16:creationId xmlns:a16="http://schemas.microsoft.com/office/drawing/2014/main" id="{1B434B4D-83C3-DFBC-F073-77D83ABE1A8F}"/>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860758" y="1205163"/>
            <a:ext cx="3810000" cy="2752725"/>
          </a:xfrm>
        </p:spPr>
      </p:pic>
      <p:pic>
        <p:nvPicPr>
          <p:cNvPr id="7" name="Picture 6" descr="A person with a blue rectangle over his eyes&#10;&#10;Description automatically generated">
            <a:extLst>
              <a:ext uri="{FF2B5EF4-FFF2-40B4-BE49-F238E27FC236}">
                <a16:creationId xmlns:a16="http://schemas.microsoft.com/office/drawing/2014/main" id="{F05A7A17-99DB-631F-30B6-F78E354F550E}"/>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52400" y="1200150"/>
            <a:ext cx="4445966" cy="3736975"/>
          </a:xfrm>
          <a:prstGeom prst="rect">
            <a:avLst/>
          </a:prstGeom>
        </p:spPr>
      </p:pic>
    </p:spTree>
    <p:extLst>
      <p:ext uri="{BB962C8B-B14F-4D97-AF65-F5344CB8AC3E}">
        <p14:creationId xmlns:p14="http://schemas.microsoft.com/office/powerpoint/2010/main" val="26267829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60E08-AF2B-7DD0-5BFE-BCAA28C29C71}"/>
              </a:ext>
            </a:extLst>
          </p:cNvPr>
          <p:cNvSpPr>
            <a:spLocks noGrp="1"/>
          </p:cNvSpPr>
          <p:nvPr>
            <p:ph type="title"/>
          </p:nvPr>
        </p:nvSpPr>
        <p:spPr>
          <a:xfrm>
            <a:off x="457200" y="206375"/>
            <a:ext cx="8229600" cy="857250"/>
          </a:xfrm>
        </p:spPr>
        <p:txBody>
          <a:bodyPr anchor="ctr">
            <a:normAutofit/>
          </a:bodyPr>
          <a:lstStyle/>
          <a:p>
            <a:r>
              <a:rPr lang="en-US" dirty="0"/>
              <a:t>Case Study #3</a:t>
            </a:r>
          </a:p>
        </p:txBody>
      </p:sp>
      <p:sp>
        <p:nvSpPr>
          <p:cNvPr id="8" name="Text Placeholder 2">
            <a:extLst>
              <a:ext uri="{FF2B5EF4-FFF2-40B4-BE49-F238E27FC236}">
                <a16:creationId xmlns:a16="http://schemas.microsoft.com/office/drawing/2014/main" id="{3FC21330-D859-F324-7AC1-731C8CC882C8}"/>
              </a:ext>
            </a:extLst>
          </p:cNvPr>
          <p:cNvSpPr>
            <a:spLocks noGrp="1"/>
          </p:cNvSpPr>
          <p:nvPr>
            <p:ph type="body" idx="1"/>
          </p:nvPr>
        </p:nvSpPr>
        <p:spPr>
          <a:xfrm>
            <a:off x="457200" y="1150938"/>
            <a:ext cx="4040188" cy="481012"/>
          </a:xfrm>
        </p:spPr>
        <p:txBody>
          <a:bodyPr/>
          <a:lstStyle/>
          <a:p>
            <a:pPr algn="ctr"/>
            <a:r>
              <a:rPr lang="en-US" dirty="0"/>
              <a:t>Key Considerations</a:t>
            </a:r>
          </a:p>
        </p:txBody>
      </p:sp>
      <p:sp>
        <p:nvSpPr>
          <p:cNvPr id="10" name="Content Placeholder 3">
            <a:extLst>
              <a:ext uri="{FF2B5EF4-FFF2-40B4-BE49-F238E27FC236}">
                <a16:creationId xmlns:a16="http://schemas.microsoft.com/office/drawing/2014/main" id="{FE7FDFA4-5D43-E5B6-5042-4D399D082EB9}"/>
              </a:ext>
            </a:extLst>
          </p:cNvPr>
          <p:cNvSpPr>
            <a:spLocks noGrp="1"/>
          </p:cNvSpPr>
          <p:nvPr>
            <p:ph sz="half" idx="2"/>
          </p:nvPr>
        </p:nvSpPr>
        <p:spPr>
          <a:xfrm>
            <a:off x="457200" y="1631950"/>
            <a:ext cx="4040188" cy="2962275"/>
          </a:xfrm>
        </p:spPr>
        <p:txBody>
          <a:bodyPr>
            <a:normAutofit fontScale="85000" lnSpcReduction="20000"/>
          </a:bodyPr>
          <a:lstStyle/>
          <a:p>
            <a:r>
              <a:rPr lang="en-US" dirty="0"/>
              <a:t>Anticipate neck and </a:t>
            </a:r>
            <a:r>
              <a:rPr lang="en-US" dirty="0" err="1"/>
              <a:t>shldr</a:t>
            </a:r>
            <a:r>
              <a:rPr lang="en-US" dirty="0"/>
              <a:t> ROM deficits</a:t>
            </a:r>
          </a:p>
          <a:p>
            <a:r>
              <a:rPr lang="en-US" dirty="0"/>
              <a:t>Radiation fibrosis and scar adhesion can create skin degradation + poor soft tissue mobility</a:t>
            </a:r>
          </a:p>
          <a:p>
            <a:r>
              <a:rPr lang="en-US" dirty="0"/>
              <a:t>Pt may have swallowing, speech, or throat clearing issues</a:t>
            </a:r>
          </a:p>
          <a:p>
            <a:r>
              <a:rPr lang="en-US" dirty="0"/>
              <a:t>Pt’s often self-conscious regarding change in appearance</a:t>
            </a:r>
          </a:p>
        </p:txBody>
      </p:sp>
      <p:sp>
        <p:nvSpPr>
          <p:cNvPr id="12" name="Text Placeholder 4">
            <a:extLst>
              <a:ext uri="{FF2B5EF4-FFF2-40B4-BE49-F238E27FC236}">
                <a16:creationId xmlns:a16="http://schemas.microsoft.com/office/drawing/2014/main" id="{DB525300-5578-C268-7E8B-B2B40A19EB2B}"/>
              </a:ext>
            </a:extLst>
          </p:cNvPr>
          <p:cNvSpPr>
            <a:spLocks noGrp="1"/>
          </p:cNvSpPr>
          <p:nvPr>
            <p:ph type="body" sz="quarter" idx="3"/>
          </p:nvPr>
        </p:nvSpPr>
        <p:spPr>
          <a:xfrm>
            <a:off x="4645025" y="1150938"/>
            <a:ext cx="4041775" cy="481012"/>
          </a:xfrm>
        </p:spPr>
        <p:txBody>
          <a:bodyPr/>
          <a:lstStyle/>
          <a:p>
            <a:pPr algn="ctr"/>
            <a:r>
              <a:rPr lang="en-US" dirty="0"/>
              <a:t>POC</a:t>
            </a:r>
          </a:p>
        </p:txBody>
      </p:sp>
      <p:sp>
        <p:nvSpPr>
          <p:cNvPr id="14" name="Content Placeholder 5">
            <a:extLst>
              <a:ext uri="{FF2B5EF4-FFF2-40B4-BE49-F238E27FC236}">
                <a16:creationId xmlns:a16="http://schemas.microsoft.com/office/drawing/2014/main" id="{F4ECEA4D-8456-A663-BE01-EB74BBCEDA81}"/>
              </a:ext>
            </a:extLst>
          </p:cNvPr>
          <p:cNvSpPr>
            <a:spLocks noGrp="1"/>
          </p:cNvSpPr>
          <p:nvPr>
            <p:ph sz="quarter" idx="4"/>
          </p:nvPr>
        </p:nvSpPr>
        <p:spPr>
          <a:xfrm>
            <a:off x="4645025" y="1631950"/>
            <a:ext cx="4041775" cy="2962275"/>
          </a:xfrm>
        </p:spPr>
        <p:txBody>
          <a:bodyPr>
            <a:normAutofit fontScale="85000" lnSpcReduction="20000"/>
          </a:bodyPr>
          <a:lstStyle/>
          <a:p>
            <a:r>
              <a:rPr lang="en-US" dirty="0"/>
              <a:t>Pt education including self MLD</a:t>
            </a:r>
          </a:p>
          <a:p>
            <a:r>
              <a:rPr lang="en-US" dirty="0"/>
              <a:t>HEP to include facial muscle activation exercises, cervical ROM, shoulder ROM</a:t>
            </a:r>
          </a:p>
          <a:p>
            <a:r>
              <a:rPr lang="en-US" dirty="0"/>
              <a:t>MLD clearing neck, face, w/ anastomoses to B axilla</a:t>
            </a:r>
          </a:p>
          <a:p>
            <a:r>
              <a:rPr lang="en-US" dirty="0"/>
              <a:t>Scar MS</a:t>
            </a:r>
          </a:p>
          <a:p>
            <a:r>
              <a:rPr lang="en-US" dirty="0"/>
              <a:t>Compression garment </a:t>
            </a:r>
          </a:p>
          <a:p>
            <a:pPr lvl="1"/>
            <a:r>
              <a:rPr lang="en-US" dirty="0"/>
              <a:t>Grey foam</a:t>
            </a:r>
          </a:p>
          <a:p>
            <a:pPr lvl="1"/>
            <a:r>
              <a:rPr lang="en-US" dirty="0"/>
              <a:t>Chip packing</a:t>
            </a:r>
          </a:p>
          <a:p>
            <a:endParaRPr lang="en-US" dirty="0"/>
          </a:p>
        </p:txBody>
      </p:sp>
      <p:pic>
        <p:nvPicPr>
          <p:cNvPr id="5" name="Picture 4" descr="A person wearing a neck brace&#10;&#10;Description automatically generated">
            <a:extLst>
              <a:ext uri="{FF2B5EF4-FFF2-40B4-BE49-F238E27FC236}">
                <a16:creationId xmlns:a16="http://schemas.microsoft.com/office/drawing/2014/main" id="{04757E2F-AE6F-EDBA-8173-473115B30A2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772400" y="3074737"/>
            <a:ext cx="788987" cy="1209780"/>
          </a:xfrm>
          <a:prstGeom prst="rect">
            <a:avLst/>
          </a:prstGeom>
        </p:spPr>
      </p:pic>
    </p:spTree>
    <p:extLst>
      <p:ext uri="{BB962C8B-B14F-4D97-AF65-F5344CB8AC3E}">
        <p14:creationId xmlns:p14="http://schemas.microsoft.com/office/powerpoint/2010/main" val="37630068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488A0-7BD9-C40B-5135-CE6DB3B63422}"/>
              </a:ext>
            </a:extLst>
          </p:cNvPr>
          <p:cNvSpPr>
            <a:spLocks noGrp="1"/>
          </p:cNvSpPr>
          <p:nvPr>
            <p:ph type="title"/>
          </p:nvPr>
        </p:nvSpPr>
        <p:spPr>
          <a:xfrm>
            <a:off x="457200" y="206375"/>
            <a:ext cx="8229600" cy="857250"/>
          </a:xfrm>
        </p:spPr>
        <p:txBody>
          <a:bodyPr anchor="ctr">
            <a:normAutofit/>
          </a:bodyPr>
          <a:lstStyle/>
          <a:p>
            <a:r>
              <a:rPr lang="en-US" dirty="0"/>
              <a:t>Case Study #4</a:t>
            </a:r>
          </a:p>
        </p:txBody>
      </p:sp>
      <p:pic>
        <p:nvPicPr>
          <p:cNvPr id="5" name="Picture 4" descr="A close-up of a person's hands&#10;&#10;Description automatically generated">
            <a:extLst>
              <a:ext uri="{FF2B5EF4-FFF2-40B4-BE49-F238E27FC236}">
                <a16:creationId xmlns:a16="http://schemas.microsoft.com/office/drawing/2014/main" id="{66D96215-EA15-6994-AC98-770FF0AE62D3}"/>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842" r="4919" b="4"/>
          <a:stretch/>
        </p:blipFill>
        <p:spPr>
          <a:xfrm>
            <a:off x="457200" y="1200150"/>
            <a:ext cx="4038600" cy="3394075"/>
          </a:xfrm>
          <a:prstGeom prst="rect">
            <a:avLst/>
          </a:prstGeom>
          <a:noFill/>
        </p:spPr>
      </p:pic>
      <p:sp>
        <p:nvSpPr>
          <p:cNvPr id="3" name="Content Placeholder 2">
            <a:extLst>
              <a:ext uri="{FF2B5EF4-FFF2-40B4-BE49-F238E27FC236}">
                <a16:creationId xmlns:a16="http://schemas.microsoft.com/office/drawing/2014/main" id="{5C03D5CB-EDAC-5287-6714-88E254F8B686}"/>
              </a:ext>
            </a:extLst>
          </p:cNvPr>
          <p:cNvSpPr>
            <a:spLocks noGrp="1"/>
          </p:cNvSpPr>
          <p:nvPr>
            <p:ph sz="half" idx="2"/>
          </p:nvPr>
        </p:nvSpPr>
        <p:spPr>
          <a:xfrm>
            <a:off x="4648200" y="1200151"/>
            <a:ext cx="4038600" cy="3048000"/>
          </a:xfrm>
        </p:spPr>
        <p:txBody>
          <a:bodyPr>
            <a:normAutofit fontScale="85000" lnSpcReduction="20000"/>
          </a:bodyPr>
          <a:lstStyle/>
          <a:p>
            <a:r>
              <a:rPr lang="en-US" dirty="0"/>
              <a:t>58 </a:t>
            </a:r>
            <a:r>
              <a:rPr lang="en-US" dirty="0" err="1"/>
              <a:t>yo</a:t>
            </a:r>
            <a:r>
              <a:rPr lang="en-US" dirty="0"/>
              <a:t> female s/p B  mastectomy following breast CA diagnosis w/ chemotherapy + radiation (15 sessions) w/ c/o swelling onset L UE unresolved after cellulitis infection which has since subsided w/ antibiotic Rx. No </a:t>
            </a:r>
            <a:r>
              <a:rPr lang="en-US" dirty="0" err="1"/>
              <a:t>hx</a:t>
            </a:r>
            <a:r>
              <a:rPr lang="en-US" dirty="0"/>
              <a:t> of formal PT </a:t>
            </a:r>
            <a:r>
              <a:rPr lang="en-US" dirty="0" err="1"/>
              <a:t>tx</a:t>
            </a:r>
            <a:r>
              <a:rPr lang="en-US" dirty="0"/>
              <a:t>. </a:t>
            </a:r>
          </a:p>
        </p:txBody>
      </p:sp>
    </p:spTree>
    <p:extLst>
      <p:ext uri="{BB962C8B-B14F-4D97-AF65-F5344CB8AC3E}">
        <p14:creationId xmlns:p14="http://schemas.microsoft.com/office/powerpoint/2010/main" val="10315651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ABEB0-6241-F981-AD24-099398DAE2D6}"/>
              </a:ext>
            </a:extLst>
          </p:cNvPr>
          <p:cNvSpPr>
            <a:spLocks noGrp="1"/>
          </p:cNvSpPr>
          <p:nvPr>
            <p:ph type="title"/>
          </p:nvPr>
        </p:nvSpPr>
        <p:spPr/>
        <p:txBody>
          <a:bodyPr/>
          <a:lstStyle/>
          <a:p>
            <a:r>
              <a:rPr lang="en-US" dirty="0"/>
              <a:t>Case Study #4</a:t>
            </a:r>
          </a:p>
        </p:txBody>
      </p:sp>
      <p:sp>
        <p:nvSpPr>
          <p:cNvPr id="3" name="Content Placeholder 2">
            <a:extLst>
              <a:ext uri="{FF2B5EF4-FFF2-40B4-BE49-F238E27FC236}">
                <a16:creationId xmlns:a16="http://schemas.microsoft.com/office/drawing/2014/main" id="{8ABE03FB-CC0F-F3E7-CA5A-3522CF4D9553}"/>
              </a:ext>
            </a:extLst>
          </p:cNvPr>
          <p:cNvSpPr>
            <a:spLocks noGrp="1"/>
          </p:cNvSpPr>
          <p:nvPr>
            <p:ph idx="1"/>
          </p:nvPr>
        </p:nvSpPr>
        <p:spPr/>
        <p:txBody>
          <a:bodyPr>
            <a:normAutofit fontScale="70000" lnSpcReduction="20000"/>
          </a:bodyPr>
          <a:lstStyle/>
          <a:p>
            <a:r>
              <a:rPr lang="en-US" dirty="0"/>
              <a:t>POC:</a:t>
            </a:r>
          </a:p>
          <a:p>
            <a:pPr lvl="1"/>
            <a:r>
              <a:rPr lang="en-US" dirty="0"/>
              <a:t>Full sequence MLD including abdominal sequencing, axilla-inguinal anastomoses</a:t>
            </a:r>
          </a:p>
          <a:p>
            <a:pPr lvl="1"/>
            <a:r>
              <a:rPr lang="en-US" dirty="0"/>
              <a:t>Compression bandaging full arm including finger bandaging</a:t>
            </a:r>
          </a:p>
          <a:p>
            <a:pPr lvl="1"/>
            <a:r>
              <a:rPr lang="en-US" dirty="0"/>
              <a:t>Skin care</a:t>
            </a:r>
          </a:p>
          <a:p>
            <a:pPr lvl="1"/>
            <a:r>
              <a:rPr lang="en-US" dirty="0"/>
              <a:t>Pt education- managing infection risks</a:t>
            </a:r>
          </a:p>
          <a:p>
            <a:pPr lvl="1"/>
            <a:r>
              <a:rPr lang="en-US" dirty="0"/>
              <a:t>Exercise routine, muscle pump, elevation, L UE ROM, pectoral stretching, postural strengthening</a:t>
            </a:r>
          </a:p>
          <a:p>
            <a:pPr lvl="1"/>
            <a:r>
              <a:rPr lang="en-US" dirty="0"/>
              <a:t>Once optimal reduction achieved fitment for daytime/nighttime compression sleeves + gauntlet/glove</a:t>
            </a:r>
          </a:p>
          <a:p>
            <a:pPr lvl="1"/>
            <a:r>
              <a:rPr lang="en-US" dirty="0"/>
              <a:t>Home compression pump </a:t>
            </a:r>
          </a:p>
        </p:txBody>
      </p:sp>
    </p:spTree>
    <p:extLst>
      <p:ext uri="{BB962C8B-B14F-4D97-AF65-F5344CB8AC3E}">
        <p14:creationId xmlns:p14="http://schemas.microsoft.com/office/powerpoint/2010/main" val="28067699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8B21D-4625-DDA7-092E-156CDB913A20}"/>
              </a:ext>
            </a:extLst>
          </p:cNvPr>
          <p:cNvSpPr>
            <a:spLocks noGrp="1"/>
          </p:cNvSpPr>
          <p:nvPr>
            <p:ph type="ctrTitle"/>
          </p:nvPr>
        </p:nvSpPr>
        <p:spPr>
          <a:xfrm>
            <a:off x="685800" y="2266951"/>
            <a:ext cx="7772400" cy="1066800"/>
          </a:xfrm>
        </p:spPr>
        <p:txBody>
          <a:bodyPr>
            <a:normAutofit fontScale="90000"/>
          </a:bodyPr>
          <a:lstStyle/>
          <a:p>
            <a:r>
              <a:rPr lang="en-US" sz="2400" dirty="0"/>
              <a:t>Thank You</a:t>
            </a:r>
            <a:br>
              <a:rPr lang="en-US" sz="2400" dirty="0"/>
            </a:br>
            <a:r>
              <a:rPr lang="en-US" sz="2400" dirty="0"/>
              <a:t>Please direct questions/concerns regarding </a:t>
            </a:r>
            <a:r>
              <a:rPr lang="en-US" sz="2400"/>
              <a:t>today’s presentation and </a:t>
            </a:r>
            <a:r>
              <a:rPr lang="en-US" sz="2400" dirty="0"/>
              <a:t>lymphedema to</a:t>
            </a:r>
          </a:p>
        </p:txBody>
      </p:sp>
      <p:sp>
        <p:nvSpPr>
          <p:cNvPr id="3" name="Subtitle 2">
            <a:extLst>
              <a:ext uri="{FF2B5EF4-FFF2-40B4-BE49-F238E27FC236}">
                <a16:creationId xmlns:a16="http://schemas.microsoft.com/office/drawing/2014/main" id="{9CE4987F-92F4-08A7-7DD4-48781AE81153}"/>
              </a:ext>
            </a:extLst>
          </p:cNvPr>
          <p:cNvSpPr>
            <a:spLocks noGrp="1"/>
          </p:cNvSpPr>
          <p:nvPr>
            <p:ph type="subTitle" idx="1"/>
          </p:nvPr>
        </p:nvSpPr>
        <p:spPr>
          <a:xfrm>
            <a:off x="1371600" y="3562350"/>
            <a:ext cx="6400800" cy="1196974"/>
          </a:xfrm>
        </p:spPr>
        <p:txBody>
          <a:bodyPr>
            <a:normAutofit fontScale="92500" lnSpcReduction="10000"/>
          </a:bodyPr>
          <a:lstStyle/>
          <a:p>
            <a:r>
              <a:rPr lang="en-US" sz="2400" dirty="0">
                <a:hlinkClick r:id="rId2"/>
              </a:rPr>
              <a:t>Jeffrey.Hashagen@sluhn.org</a:t>
            </a:r>
            <a:endParaRPr lang="en-US" sz="2400" dirty="0"/>
          </a:p>
          <a:p>
            <a:r>
              <a:rPr lang="en-US" sz="2400" dirty="0"/>
              <a:t>(484) 426-2055</a:t>
            </a:r>
          </a:p>
          <a:p>
            <a:r>
              <a:rPr lang="en-US" sz="2400" dirty="0"/>
              <a:t>Macungie Office</a:t>
            </a:r>
          </a:p>
          <a:p>
            <a:endParaRPr lang="en-US" sz="2400" dirty="0"/>
          </a:p>
        </p:txBody>
      </p:sp>
    </p:spTree>
    <p:extLst>
      <p:ext uri="{BB962C8B-B14F-4D97-AF65-F5344CB8AC3E}">
        <p14:creationId xmlns:p14="http://schemas.microsoft.com/office/powerpoint/2010/main" val="10678265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16E70-4CE7-56DD-CEA5-082E00827747}"/>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C876E2F7-7B95-4289-91A9-E431AD946094}"/>
              </a:ext>
            </a:extLst>
          </p:cNvPr>
          <p:cNvSpPr>
            <a:spLocks noGrp="1"/>
          </p:cNvSpPr>
          <p:nvPr>
            <p:ph idx="1"/>
          </p:nvPr>
        </p:nvSpPr>
        <p:spPr/>
        <p:txBody>
          <a:bodyPr>
            <a:normAutofit fontScale="77500" lnSpcReduction="20000"/>
          </a:bodyPr>
          <a:lstStyle/>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 Son, T.F. O’Donnell, J. Izhakoff, 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Niecko</a:t>
            </a:r>
            <a:r>
              <a:rPr lang="en-US" sz="1800" dirty="0">
                <a:effectLst/>
                <a:latin typeface="Calibri" panose="020F0502020204030204" pitchFamily="34" charset="0"/>
                <a:ea typeface="Calibri" panose="020F0502020204030204" pitchFamily="34" charset="0"/>
                <a:cs typeface="Times New Roman" panose="02020603050405020304" pitchFamily="18" charset="0"/>
              </a:rPr>
              <a:t>, J.A.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Gaebler</a:t>
            </a:r>
            <a:r>
              <a:rPr lang="en-US" sz="1800" dirty="0">
                <a:effectLst/>
                <a:latin typeface="Calibri" panose="020F0502020204030204" pitchFamily="34" charset="0"/>
                <a:ea typeface="Calibri" panose="020F0502020204030204" pitchFamily="34" charset="0"/>
                <a:cs typeface="Times New Roman" panose="02020603050405020304" pitchFamily="18" charset="0"/>
              </a:rPr>
              <a:t>, M.D.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Iafrati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Lymphedema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associated comorbidities and treatment gap</a:t>
            </a:r>
            <a:r>
              <a:rPr lang="en-US" sz="1800" dirty="0">
                <a:effectLst/>
                <a:latin typeface="Calibri" panose="020F0502020204030204" pitchFamily="34" charset="0"/>
                <a:ea typeface="Calibri" panose="020F0502020204030204" pitchFamily="34" charset="0"/>
                <a:cs typeface="Times New Roman" panose="02020603050405020304" pitchFamily="18" charset="0"/>
              </a:rPr>
              <a:t>. J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Vasc</a:t>
            </a:r>
            <a:r>
              <a:rPr lang="en-US" sz="1800" dirty="0">
                <a:effectLst/>
                <a:latin typeface="Calibri" panose="020F0502020204030204" pitchFamily="34" charset="0"/>
                <a:ea typeface="Calibri" panose="020F0502020204030204" pitchFamily="34" charset="0"/>
                <a:cs typeface="Times New Roman" panose="02020603050405020304" pitchFamily="18" charset="0"/>
              </a:rPr>
              <a:t> Surg Venous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Lymphat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Disord</a:t>
            </a:r>
            <a:r>
              <a:rPr lang="en-US" sz="1800" dirty="0">
                <a:effectLst/>
                <a:latin typeface="Calibri" panose="020F0502020204030204" pitchFamily="34" charset="0"/>
                <a:ea typeface="Calibri" panose="020F0502020204030204" pitchFamily="34" charset="0"/>
                <a:cs typeface="Times New Roman" panose="02020603050405020304" pitchFamily="18" charset="0"/>
              </a:rPr>
              <a:t>, 7 (2019), pp 724-730</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 Dean, 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Valenti</a:t>
            </a:r>
            <a:r>
              <a:rPr lang="en-US" sz="1800" dirty="0">
                <a:effectLst/>
                <a:latin typeface="Calibri" panose="020F0502020204030204" pitchFamily="34" charset="0"/>
                <a:ea typeface="Calibri" panose="020F0502020204030204" pitchFamily="34" charset="0"/>
                <a:cs typeface="Times New Roman" panose="02020603050405020304" pitchFamily="18" charset="0"/>
              </a:rPr>
              <a:t>, K. Hock, J. Leffler, 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Compston</a:t>
            </a:r>
            <a:r>
              <a:rPr lang="en-US" sz="1800" dirty="0">
                <a:effectLst/>
                <a:latin typeface="Calibri" panose="020F0502020204030204" pitchFamily="34" charset="0"/>
                <a:ea typeface="Calibri" panose="020F0502020204030204" pitchFamily="34" charset="0"/>
                <a:cs typeface="Times New Roman" panose="02020603050405020304" pitchFamily="18" charset="0"/>
              </a:rPr>
              <a:t>, W.T. Abraham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The Clinical</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Characteristics of Lower Extremity Lymphedema in 440 Patients</a:t>
            </a:r>
            <a:r>
              <a:rPr lang="en-US" sz="1800" dirty="0">
                <a:effectLst/>
                <a:latin typeface="Calibri" panose="020F0502020204030204" pitchFamily="34" charset="0"/>
                <a:ea typeface="Calibri" panose="020F0502020204030204" pitchFamily="34" charset="0"/>
                <a:cs typeface="Times New Roman" panose="02020603050405020304" pitchFamily="18" charset="0"/>
              </a:rPr>
              <a:t>. J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Vasc</a:t>
            </a:r>
            <a:r>
              <a:rPr lang="en-US" sz="1800" dirty="0">
                <a:effectLst/>
                <a:latin typeface="Calibri" panose="020F0502020204030204" pitchFamily="34" charset="0"/>
                <a:ea typeface="Calibri" panose="020F0502020204030204" pitchFamily="34" charset="0"/>
                <a:cs typeface="Times New Roman" panose="02020603050405020304" pitchFamily="18" charset="0"/>
              </a:rPr>
              <a:t> Surg Venous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Lymphat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Disord</a:t>
            </a:r>
            <a:r>
              <a:rPr lang="en-US" sz="1800" dirty="0">
                <a:effectLst/>
                <a:latin typeface="Calibri" panose="020F0502020204030204" pitchFamily="34" charset="0"/>
                <a:ea typeface="Calibri" panose="020F0502020204030204" pitchFamily="34" charset="0"/>
                <a:cs typeface="Times New Roman" panose="02020603050405020304" pitchFamily="18" charset="0"/>
              </a:rPr>
              <a:t>, 8 (2020), pp 851-859</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L.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Fedor</a:t>
            </a:r>
            <a:r>
              <a:rPr lang="en-US" sz="1800" dirty="0">
                <a:effectLst/>
                <a:latin typeface="Calibri" panose="020F0502020204030204" pitchFamily="34" charset="0"/>
                <a:ea typeface="Calibri" panose="020F0502020204030204" pitchFamily="34" charset="0"/>
                <a:cs typeface="Times New Roman" panose="02020603050405020304" pitchFamily="18" charset="0"/>
              </a:rPr>
              <a:t>, R.D.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Malgor</a:t>
            </a:r>
            <a:r>
              <a:rPr lang="en-US" sz="1800" dirty="0">
                <a:effectLst/>
                <a:latin typeface="Calibri" panose="020F0502020204030204" pitchFamily="34" charset="0"/>
                <a:ea typeface="Calibri" panose="020F0502020204030204" pitchFamily="34" charset="0"/>
                <a:cs typeface="Times New Roman" panose="02020603050405020304" pitchFamily="18" charset="0"/>
              </a:rPr>
              <a:t>, T. Carman, S.M. Dean, M.D.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Iafrati</a:t>
            </a:r>
            <a:r>
              <a:rPr lang="en-US" sz="1800" dirty="0">
                <a:effectLst/>
                <a:latin typeface="Calibri" panose="020F0502020204030204" pitchFamily="34" charset="0"/>
                <a:ea typeface="Calibri" panose="020F0502020204030204" pitchFamily="34" charset="0"/>
                <a:cs typeface="Times New Roman" panose="02020603050405020304" pitchFamily="18" charset="0"/>
              </a:rPr>
              <a:t>, N.M.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Khilnani</a:t>
            </a:r>
            <a:r>
              <a:rPr lang="en-US" sz="1800" dirty="0">
                <a:effectLst/>
                <a:latin typeface="Calibri" panose="020F0502020204030204" pitchFamily="34" charset="0"/>
                <a:ea typeface="Calibri" panose="020F0502020204030204" pitchFamily="34" charset="0"/>
                <a:cs typeface="Times New Roman" panose="02020603050405020304" pitchFamily="18" charset="0"/>
              </a:rPr>
              <a:t>, 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Labropoulos</a:t>
            </a:r>
            <a:r>
              <a:rPr lang="en-US" sz="1800" dirty="0">
                <a:effectLst/>
                <a:latin typeface="Calibri" panose="020F0502020204030204" pitchFamily="34" charset="0"/>
                <a:ea typeface="Calibri" panose="020F0502020204030204" pitchFamily="34" charset="0"/>
                <a:cs typeface="Times New Roman" panose="02020603050405020304" pitchFamily="18" charset="0"/>
              </a:rPr>
              <a:t>, T.S. Maldonado, P. Mortimer, T.F. O’Donnell, J.D. Raffetto, S.G.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Rockson</a:t>
            </a:r>
            <a:r>
              <a:rPr lang="en-US" sz="1800" dirty="0">
                <a:effectLst/>
                <a:latin typeface="Calibri" panose="020F0502020204030204" pitchFamily="34" charset="0"/>
                <a:ea typeface="Calibri" panose="020F0502020204030204" pitchFamily="34" charset="0"/>
                <a:cs typeface="Times New Roman" panose="02020603050405020304" pitchFamily="18" charset="0"/>
              </a:rPr>
              <a:t>, A.P.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Gasparis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The American Venous Forum, American Vein and Lymphatic Society and the Society for Vascular Medicine Expert Opinion Consensus on Lymphedema Diagnosis and Treatment</a:t>
            </a:r>
            <a:r>
              <a:rPr lang="en-US" sz="1800" dirty="0">
                <a:effectLst/>
                <a:latin typeface="Calibri" panose="020F0502020204030204" pitchFamily="34" charset="0"/>
                <a:ea typeface="Calibri" panose="020F0502020204030204" pitchFamily="34" charset="0"/>
                <a:cs typeface="Times New Roman" panose="02020603050405020304" pitchFamily="18" charset="0"/>
              </a:rPr>
              <a:t>. Phlebology, 4 (2022), pp 252-266</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L. Byung-</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Boong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Phlebolymphedema</a:t>
            </a:r>
            <a:r>
              <a:rPr lang="en-US" sz="1800" i="1" dirty="0">
                <a:effectLst/>
                <a:latin typeface="Calibri" panose="020F0502020204030204" pitchFamily="34" charset="0"/>
                <a:ea typeface="Calibri" panose="020F0502020204030204" pitchFamily="34" charset="0"/>
                <a:cs typeface="Times New Roman" panose="02020603050405020304" pitchFamily="18" charset="0"/>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Neglected Outcome of Combined Venous and Lymphatic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Insufficency</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Vasc</a:t>
            </a:r>
            <a:r>
              <a:rPr lang="en-US" sz="1800" dirty="0">
                <a:effectLst/>
                <a:latin typeface="Calibri" panose="020F0502020204030204" pitchFamily="34" charset="0"/>
                <a:ea typeface="Calibri" panose="020F0502020204030204" pitchFamily="34" charset="0"/>
                <a:cs typeface="Times New Roman" panose="02020603050405020304" pitchFamily="18" charset="0"/>
              </a:rPr>
              <a:t> Specialist Int, 1 (2020), pp 1-3</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S.G.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Rockson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Advances in Lymphedema</a:t>
            </a:r>
            <a:r>
              <a:rPr lang="en-US" sz="1800" dirty="0">
                <a:effectLst/>
                <a:latin typeface="Calibri" panose="020F0502020204030204" pitchFamily="34" charset="0"/>
                <a:ea typeface="Calibri" panose="020F0502020204030204" pitchFamily="34" charset="0"/>
                <a:cs typeface="Times New Roman" panose="02020603050405020304" pitchFamily="18" charset="0"/>
              </a:rPr>
              <a:t>. Circulation Research, Vol 128, Issue 12 (2021), pp 2003-2016</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Fadhil M, Singh R, Havas T, Jacobson I. Systematic review of head and neck lymphedema assessment.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Head Neck </a:t>
            </a:r>
            <a:r>
              <a:rPr lang="en-US" sz="1800" dirty="0">
                <a:effectLst/>
                <a:latin typeface="Calibri" panose="020F0502020204030204" pitchFamily="34" charset="0"/>
                <a:ea typeface="Calibri" panose="020F0502020204030204" pitchFamily="34" charset="0"/>
                <a:cs typeface="Times New Roman" panose="02020603050405020304" pitchFamily="18" charset="0"/>
              </a:rPr>
              <a:t>2022;44(10):2301-2315. </a:t>
            </a:r>
          </a:p>
          <a:p>
            <a:pPr marL="342900" marR="0" lvl="0" indent="-342900">
              <a:lnSpc>
                <a:spcPct val="107000"/>
              </a:lnSpc>
              <a:spcBef>
                <a:spcPts val="0"/>
              </a:spcBef>
              <a:spcAft>
                <a:spcPts val="800"/>
              </a:spcAft>
              <a:buFont typeface="Symbol" panose="05050102010706020507" pitchFamily="18" charset="2"/>
              <a:buChar char=""/>
            </a:pPr>
            <a:r>
              <a:rPr lang="en-US" sz="1800" dirty="0">
                <a:latin typeface="Calibri" panose="020F0502020204030204" pitchFamily="34" charset="0"/>
                <a:ea typeface="Calibri" panose="020F0502020204030204" pitchFamily="34" charset="0"/>
                <a:cs typeface="Times New Roman" panose="02020603050405020304" pitchFamily="18" charset="0"/>
              </a:rPr>
              <a:t>Ren Y, Kebede M, Ogunleye A, Emerson M, Evenson K, Carey L, Hayes S, </a:t>
            </a:r>
            <a:r>
              <a:rPr lang="en-US" sz="1800" dirty="0" err="1">
                <a:latin typeface="Calibri" panose="020F0502020204030204" pitchFamily="34" charset="0"/>
                <a:ea typeface="Calibri" panose="020F0502020204030204" pitchFamily="34" charset="0"/>
                <a:cs typeface="Times New Roman" panose="02020603050405020304" pitchFamily="18" charset="0"/>
              </a:rPr>
              <a:t>Troester</a:t>
            </a:r>
            <a:r>
              <a:rPr lang="en-US" sz="1800" dirty="0">
                <a:latin typeface="Calibri" panose="020F0502020204030204" pitchFamily="34" charset="0"/>
                <a:ea typeface="Calibri" panose="020F0502020204030204" pitchFamily="34" charset="0"/>
                <a:cs typeface="Times New Roman" panose="02020603050405020304" pitchFamily="18" charset="0"/>
              </a:rPr>
              <a:t> M. Burden of Lymphedema in long-term breast cancer survivors by race and age. </a:t>
            </a:r>
            <a:r>
              <a:rPr lang="en-US" sz="1800" i="1" dirty="0">
                <a:latin typeface="Calibri" panose="020F0502020204030204" pitchFamily="34" charset="0"/>
                <a:ea typeface="Calibri" panose="020F0502020204030204" pitchFamily="34" charset="0"/>
                <a:cs typeface="Times New Roman" panose="02020603050405020304" pitchFamily="18" charset="0"/>
              </a:rPr>
              <a:t>Cancer. </a:t>
            </a:r>
            <a:r>
              <a:rPr lang="en-US" sz="1800" dirty="0">
                <a:latin typeface="Calibri" panose="020F0502020204030204" pitchFamily="34" charset="0"/>
                <a:ea typeface="Calibri" panose="020F0502020204030204" pitchFamily="34" charset="0"/>
                <a:cs typeface="Times New Roman" panose="02020603050405020304" pitchFamily="18" charset="0"/>
              </a:rPr>
              <a:t>2022 Dec 1; 128(23): 4119-4128</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7632636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p:txBody>
          <a:bodyPr>
            <a:normAutofit/>
          </a:bodyPr>
          <a:lstStyle/>
          <a:p>
            <a:r>
              <a:rPr lang="en-US" sz="2000" dirty="0"/>
              <a:t>Comprehend basic anatomy of the lymphatic system and its relationship to other body systems</a:t>
            </a:r>
          </a:p>
          <a:p>
            <a:r>
              <a:rPr lang="en-US" sz="2000" dirty="0"/>
              <a:t>Identify different lymphedema types and its origin</a:t>
            </a:r>
          </a:p>
          <a:p>
            <a:r>
              <a:rPr lang="en-US" sz="2000" dirty="0"/>
              <a:t>Identify common comorbidity associated with lymphedema</a:t>
            </a:r>
          </a:p>
          <a:p>
            <a:r>
              <a:rPr lang="en-US" sz="2000" dirty="0"/>
              <a:t>Identify contraindications associated within administration of care</a:t>
            </a:r>
          </a:p>
          <a:p>
            <a:r>
              <a:rPr lang="en-US" sz="2000" dirty="0"/>
              <a:t>Understand the basic treatment methods </a:t>
            </a:r>
            <a:r>
              <a:rPr lang="en-US" sz="2000"/>
              <a:t>that address </a:t>
            </a:r>
            <a:r>
              <a:rPr lang="en-US" sz="2000" dirty="0"/>
              <a:t>lymphedema</a:t>
            </a:r>
          </a:p>
          <a:p>
            <a:r>
              <a:rPr lang="en-US" sz="2000" dirty="0"/>
              <a:t>Enhance clinical rationale regarding when it is most appropriate to refer to a lymphatic specialist</a:t>
            </a:r>
          </a:p>
        </p:txBody>
      </p:sp>
    </p:spTree>
    <p:extLst>
      <p:ext uri="{BB962C8B-B14F-4D97-AF65-F5344CB8AC3E}">
        <p14:creationId xmlns:p14="http://schemas.microsoft.com/office/powerpoint/2010/main" val="849161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7E48B-DB86-10A1-A439-B08C687997B0}"/>
              </a:ext>
            </a:extLst>
          </p:cNvPr>
          <p:cNvSpPr>
            <a:spLocks noGrp="1"/>
          </p:cNvSpPr>
          <p:nvPr>
            <p:ph type="title"/>
          </p:nvPr>
        </p:nvSpPr>
        <p:spPr/>
        <p:txBody>
          <a:bodyPr/>
          <a:lstStyle/>
          <a:p>
            <a:r>
              <a:rPr lang="en-US" dirty="0"/>
              <a:t>Who am I? </a:t>
            </a:r>
          </a:p>
        </p:txBody>
      </p:sp>
      <p:sp>
        <p:nvSpPr>
          <p:cNvPr id="3" name="Content Placeholder 2">
            <a:extLst>
              <a:ext uri="{FF2B5EF4-FFF2-40B4-BE49-F238E27FC236}">
                <a16:creationId xmlns:a16="http://schemas.microsoft.com/office/drawing/2014/main" id="{BCE039FB-CAB1-9A02-BD35-CCEFAC78681F}"/>
              </a:ext>
            </a:extLst>
          </p:cNvPr>
          <p:cNvSpPr>
            <a:spLocks noGrp="1"/>
          </p:cNvSpPr>
          <p:nvPr>
            <p:ph idx="1"/>
          </p:nvPr>
        </p:nvSpPr>
        <p:spPr/>
        <p:txBody>
          <a:bodyPr>
            <a:normAutofit/>
          </a:bodyPr>
          <a:lstStyle/>
          <a:p>
            <a:pPr marL="0" indent="0" algn="ctr">
              <a:buNone/>
            </a:pPr>
            <a:r>
              <a:rPr lang="en-US" sz="2000" dirty="0"/>
              <a:t>20+ </a:t>
            </a:r>
            <a:r>
              <a:rPr lang="en-US" sz="2000" dirty="0" err="1"/>
              <a:t>yrs</a:t>
            </a:r>
            <a:r>
              <a:rPr lang="en-US" sz="2000" dirty="0"/>
              <a:t> as a clinician, 17 </a:t>
            </a:r>
            <a:r>
              <a:rPr lang="en-US" sz="2000" dirty="0" err="1"/>
              <a:t>yrs</a:t>
            </a:r>
            <a:r>
              <a:rPr lang="en-US" sz="2000" dirty="0"/>
              <a:t> with St Luke’s, 8 of which I have specialized in lymphedema and oncology rehab. </a:t>
            </a:r>
          </a:p>
          <a:p>
            <a:r>
              <a:rPr lang="en-US" sz="2400" dirty="0"/>
              <a:t>I’m a Certified lymphedema therapist or CLT for short.</a:t>
            </a:r>
          </a:p>
          <a:p>
            <a:pPr lvl="1"/>
            <a:r>
              <a:rPr lang="en-US" sz="2000" dirty="0"/>
              <a:t>Who can obtain their CLT? </a:t>
            </a:r>
          </a:p>
          <a:p>
            <a:pPr lvl="2"/>
            <a:r>
              <a:rPr lang="en-US" sz="1600" dirty="0"/>
              <a:t>Current RN, OT, COTA, PT, PTA, MD, DO, ATC, DC, Massage Therapists w/ certain criteria. – per LANA</a:t>
            </a:r>
          </a:p>
          <a:p>
            <a:pPr lvl="1"/>
            <a:r>
              <a:rPr lang="en-US" sz="2000" dirty="0"/>
              <a:t>What does it entail?</a:t>
            </a:r>
          </a:p>
          <a:p>
            <a:pPr lvl="2"/>
            <a:r>
              <a:rPr lang="en-US" sz="1600" dirty="0"/>
              <a:t>Lymphedema certification consists of 135 </a:t>
            </a:r>
            <a:r>
              <a:rPr lang="en-US" sz="1600" dirty="0" err="1"/>
              <a:t>hrs</a:t>
            </a:r>
            <a:r>
              <a:rPr lang="en-US" sz="1600" dirty="0"/>
              <a:t> of intermediate-level education including a 45-hr home study followed by a 90 </a:t>
            </a:r>
            <a:r>
              <a:rPr lang="en-US" sz="1600" dirty="0" err="1"/>
              <a:t>hr</a:t>
            </a:r>
            <a:r>
              <a:rPr lang="en-US" sz="1600" dirty="0"/>
              <a:t> class that includes live lecture and hands on training. </a:t>
            </a:r>
          </a:p>
        </p:txBody>
      </p:sp>
    </p:spTree>
    <p:extLst>
      <p:ext uri="{BB962C8B-B14F-4D97-AF65-F5344CB8AC3E}">
        <p14:creationId xmlns:p14="http://schemas.microsoft.com/office/powerpoint/2010/main" val="947839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B8D2B-9F46-1DD9-750E-5B7584807DB8}"/>
              </a:ext>
            </a:extLst>
          </p:cNvPr>
          <p:cNvSpPr>
            <a:spLocks noGrp="1"/>
          </p:cNvSpPr>
          <p:nvPr>
            <p:ph type="title"/>
          </p:nvPr>
        </p:nvSpPr>
        <p:spPr/>
        <p:txBody>
          <a:bodyPr/>
          <a:lstStyle/>
          <a:p>
            <a:r>
              <a:rPr lang="en-US" dirty="0"/>
              <a:t>What does a CLT do?</a:t>
            </a:r>
          </a:p>
        </p:txBody>
      </p:sp>
      <p:sp>
        <p:nvSpPr>
          <p:cNvPr id="3" name="Content Placeholder 2">
            <a:extLst>
              <a:ext uri="{FF2B5EF4-FFF2-40B4-BE49-F238E27FC236}">
                <a16:creationId xmlns:a16="http://schemas.microsoft.com/office/drawing/2014/main" id="{39510576-9EEE-68DD-28D2-3E87383D314E}"/>
              </a:ext>
            </a:extLst>
          </p:cNvPr>
          <p:cNvSpPr>
            <a:spLocks noGrp="1"/>
          </p:cNvSpPr>
          <p:nvPr>
            <p:ph idx="1"/>
          </p:nvPr>
        </p:nvSpPr>
        <p:spPr/>
        <p:txBody>
          <a:bodyPr>
            <a:normAutofit/>
          </a:bodyPr>
          <a:lstStyle/>
          <a:p>
            <a:r>
              <a:rPr lang="en-US" sz="2400" dirty="0"/>
              <a:t>Evaluates, develops, and implements a POC to address symptoms associated with conditions such as:</a:t>
            </a:r>
          </a:p>
          <a:p>
            <a:pPr lvl="1">
              <a:buFont typeface="Wingdings" panose="05000000000000000000" pitchFamily="2" charset="2"/>
              <a:buChar char="Ø"/>
            </a:pPr>
            <a:r>
              <a:rPr lang="en-US" sz="2000" dirty="0"/>
              <a:t>Primary lymphedema</a:t>
            </a:r>
          </a:p>
          <a:p>
            <a:pPr lvl="1">
              <a:buFont typeface="Wingdings" panose="05000000000000000000" pitchFamily="2" charset="2"/>
              <a:buChar char="Ø"/>
            </a:pPr>
            <a:r>
              <a:rPr lang="en-US" sz="2000" dirty="0"/>
              <a:t>Secondary (acquired) lymphedema</a:t>
            </a:r>
          </a:p>
          <a:p>
            <a:pPr lvl="1">
              <a:buFont typeface="Wingdings" panose="05000000000000000000" pitchFamily="2" charset="2"/>
              <a:buChar char="Ø"/>
            </a:pPr>
            <a:r>
              <a:rPr lang="en-US" sz="2000" dirty="0"/>
              <a:t>Sub-acute edema related to trauma or surgery</a:t>
            </a:r>
          </a:p>
          <a:p>
            <a:pPr lvl="1">
              <a:buFont typeface="Wingdings" panose="05000000000000000000" pitchFamily="2" charset="2"/>
              <a:buChar char="Ø"/>
            </a:pPr>
            <a:r>
              <a:rPr lang="en-US" sz="2000" dirty="0"/>
              <a:t>Chronic CHF</a:t>
            </a:r>
          </a:p>
          <a:p>
            <a:pPr lvl="1">
              <a:buFont typeface="Wingdings" panose="05000000000000000000" pitchFamily="2" charset="2"/>
              <a:buChar char="Ø"/>
            </a:pPr>
            <a:r>
              <a:rPr lang="en-US" sz="2000" dirty="0"/>
              <a:t>CVI</a:t>
            </a:r>
          </a:p>
          <a:p>
            <a:pPr lvl="1">
              <a:buFont typeface="Wingdings" panose="05000000000000000000" pitchFamily="2" charset="2"/>
              <a:buChar char="Ø"/>
            </a:pPr>
            <a:r>
              <a:rPr lang="en-US" sz="2000" dirty="0"/>
              <a:t>Lipedema</a:t>
            </a:r>
          </a:p>
          <a:p>
            <a:pPr lvl="1">
              <a:buFont typeface="Wingdings" panose="05000000000000000000" pitchFamily="2" charset="2"/>
              <a:buChar char="Ø"/>
            </a:pPr>
            <a:endParaRPr lang="en-US" sz="2000" dirty="0"/>
          </a:p>
        </p:txBody>
      </p:sp>
    </p:spTree>
    <p:extLst>
      <p:ext uri="{BB962C8B-B14F-4D97-AF65-F5344CB8AC3E}">
        <p14:creationId xmlns:p14="http://schemas.microsoft.com/office/powerpoint/2010/main" val="24654376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07499-809C-20FC-739E-DBC6EFE3A723}"/>
              </a:ext>
            </a:extLst>
          </p:cNvPr>
          <p:cNvSpPr>
            <a:spLocks noGrp="1"/>
          </p:cNvSpPr>
          <p:nvPr>
            <p:ph type="title"/>
          </p:nvPr>
        </p:nvSpPr>
        <p:spPr>
          <a:xfrm>
            <a:off x="457200" y="206375"/>
            <a:ext cx="8229600" cy="857250"/>
          </a:xfrm>
        </p:spPr>
        <p:txBody>
          <a:bodyPr anchor="ctr">
            <a:normAutofit/>
          </a:bodyPr>
          <a:lstStyle/>
          <a:p>
            <a:r>
              <a:rPr lang="en-US" dirty="0"/>
              <a:t>The Lymphatic System</a:t>
            </a:r>
          </a:p>
        </p:txBody>
      </p:sp>
      <p:pic>
        <p:nvPicPr>
          <p:cNvPr id="5" name="Picture 4" descr="Brain with a stethoscope">
            <a:extLst>
              <a:ext uri="{FF2B5EF4-FFF2-40B4-BE49-F238E27FC236}">
                <a16:creationId xmlns:a16="http://schemas.microsoft.com/office/drawing/2014/main" id="{1E048F12-CA14-8006-623F-91D828F8AE17}"/>
              </a:ext>
            </a:extLst>
          </p:cNvPr>
          <p:cNvPicPr>
            <a:picLocks noChangeAspect="1"/>
          </p:cNvPicPr>
          <p:nvPr/>
        </p:nvPicPr>
        <p:blipFill rotWithShape="1">
          <a:blip r:embed="rId2">
            <a:extLst>
              <a:ext uri="{28A0092B-C50C-407E-A947-70E740481C1C}">
                <a14:useLocalDpi xmlns:a14="http://schemas.microsoft.com/office/drawing/2010/main" val="0"/>
              </a:ext>
            </a:extLst>
          </a:blip>
          <a:srcRect l="9623" r="1138" b="4"/>
          <a:stretch/>
        </p:blipFill>
        <p:spPr>
          <a:xfrm>
            <a:off x="457200" y="1200150"/>
            <a:ext cx="4038600" cy="3394075"/>
          </a:xfrm>
          <a:prstGeom prst="rect">
            <a:avLst/>
          </a:prstGeom>
          <a:noFill/>
        </p:spPr>
      </p:pic>
      <p:sp>
        <p:nvSpPr>
          <p:cNvPr id="3" name="Content Placeholder 2">
            <a:extLst>
              <a:ext uri="{FF2B5EF4-FFF2-40B4-BE49-F238E27FC236}">
                <a16:creationId xmlns:a16="http://schemas.microsoft.com/office/drawing/2014/main" id="{7364BF96-454D-FF20-896D-F99836817D96}"/>
              </a:ext>
            </a:extLst>
          </p:cNvPr>
          <p:cNvSpPr>
            <a:spLocks noGrp="1"/>
          </p:cNvSpPr>
          <p:nvPr>
            <p:ph sz="half" idx="2"/>
          </p:nvPr>
        </p:nvSpPr>
        <p:spPr>
          <a:xfrm>
            <a:off x="4648200" y="1200150"/>
            <a:ext cx="4038600" cy="3394075"/>
          </a:xfrm>
        </p:spPr>
        <p:txBody>
          <a:bodyPr>
            <a:normAutofit/>
          </a:bodyPr>
          <a:lstStyle/>
          <a:p>
            <a:pPr marL="0" indent="0">
              <a:lnSpc>
                <a:spcPct val="90000"/>
              </a:lnSpc>
              <a:buNone/>
            </a:pPr>
            <a:r>
              <a:rPr lang="en-US" sz="2000" dirty="0"/>
              <a:t>Discovered in the 17</a:t>
            </a:r>
            <a:r>
              <a:rPr lang="en-US" sz="2000" baseline="30000" dirty="0"/>
              <a:t>th</a:t>
            </a:r>
            <a:r>
              <a:rPr lang="en-US" sz="2000" dirty="0"/>
              <a:t> century by Olaf </a:t>
            </a:r>
            <a:r>
              <a:rPr lang="en-US" sz="2000" dirty="0" err="1"/>
              <a:t>Rudbeck</a:t>
            </a:r>
            <a:r>
              <a:rPr lang="en-US" sz="2000" dirty="0"/>
              <a:t>. Anatomists, physicians, and researchers began to appreciate the complexity of the lymphatic system, it’s importance to bodily function, homeostasis, infection control, and circulation. It wasn’t until 2015 that lymphatics were discovered in the meninges of the brain.  </a:t>
            </a:r>
          </a:p>
        </p:txBody>
      </p:sp>
    </p:spTree>
    <p:extLst>
      <p:ext uri="{BB962C8B-B14F-4D97-AF65-F5344CB8AC3E}">
        <p14:creationId xmlns:p14="http://schemas.microsoft.com/office/powerpoint/2010/main" val="3204782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AB3E2-B22E-67CA-6A70-DE6DB1C90DCE}"/>
              </a:ext>
            </a:extLst>
          </p:cNvPr>
          <p:cNvSpPr>
            <a:spLocks noGrp="1"/>
          </p:cNvSpPr>
          <p:nvPr>
            <p:ph type="title"/>
          </p:nvPr>
        </p:nvSpPr>
        <p:spPr>
          <a:xfrm>
            <a:off x="457200" y="206375"/>
            <a:ext cx="8229600" cy="857250"/>
          </a:xfrm>
        </p:spPr>
        <p:txBody>
          <a:bodyPr anchor="ctr">
            <a:normAutofit/>
          </a:bodyPr>
          <a:lstStyle/>
          <a:p>
            <a:r>
              <a:rPr lang="en-US" dirty="0"/>
              <a:t>The Lymphatic System</a:t>
            </a:r>
          </a:p>
        </p:txBody>
      </p:sp>
      <p:sp>
        <p:nvSpPr>
          <p:cNvPr id="11" name="Text Placeholder 2">
            <a:extLst>
              <a:ext uri="{FF2B5EF4-FFF2-40B4-BE49-F238E27FC236}">
                <a16:creationId xmlns:a16="http://schemas.microsoft.com/office/drawing/2014/main" id="{DC2D0621-D8D0-1801-2067-59A497F0EA1B}"/>
              </a:ext>
            </a:extLst>
          </p:cNvPr>
          <p:cNvSpPr>
            <a:spLocks noGrp="1"/>
          </p:cNvSpPr>
          <p:nvPr>
            <p:ph type="body" idx="1"/>
          </p:nvPr>
        </p:nvSpPr>
        <p:spPr>
          <a:xfrm>
            <a:off x="457200" y="1150938"/>
            <a:ext cx="4040188" cy="481012"/>
          </a:xfrm>
        </p:spPr>
        <p:txBody>
          <a:bodyPr>
            <a:normAutofit fontScale="85000" lnSpcReduction="20000"/>
          </a:bodyPr>
          <a:lstStyle/>
          <a:p>
            <a:pPr algn="ctr"/>
            <a:r>
              <a:rPr lang="en-US" sz="1800" b="0" dirty="0"/>
              <a:t>Over 60 thousand miles of lymphatic vessels are present in the human body</a:t>
            </a:r>
          </a:p>
        </p:txBody>
      </p:sp>
      <p:pic>
        <p:nvPicPr>
          <p:cNvPr id="5" name="Picture 4" descr="Green and purple cells in a dark background&#10;&#10;Description automatically generated">
            <a:extLst>
              <a:ext uri="{FF2B5EF4-FFF2-40B4-BE49-F238E27FC236}">
                <a16:creationId xmlns:a16="http://schemas.microsoft.com/office/drawing/2014/main" id="{8ABFBC7C-5D5C-3DB1-BBE3-B42C8A28AEB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6234" b="1"/>
          <a:stretch/>
        </p:blipFill>
        <p:spPr>
          <a:xfrm>
            <a:off x="457200" y="1631950"/>
            <a:ext cx="4040188" cy="2962275"/>
          </a:xfrm>
          <a:prstGeom prst="rect">
            <a:avLst/>
          </a:prstGeom>
          <a:noFill/>
        </p:spPr>
      </p:pic>
      <p:sp>
        <p:nvSpPr>
          <p:cNvPr id="13" name="Text Placeholder 4">
            <a:extLst>
              <a:ext uri="{FF2B5EF4-FFF2-40B4-BE49-F238E27FC236}">
                <a16:creationId xmlns:a16="http://schemas.microsoft.com/office/drawing/2014/main" id="{FC187544-9571-0D15-92D4-2B400473F777}"/>
              </a:ext>
            </a:extLst>
          </p:cNvPr>
          <p:cNvSpPr>
            <a:spLocks noGrp="1"/>
          </p:cNvSpPr>
          <p:nvPr>
            <p:ph type="body" sz="quarter" idx="3"/>
          </p:nvPr>
        </p:nvSpPr>
        <p:spPr>
          <a:xfrm>
            <a:off x="4645025" y="1150938"/>
            <a:ext cx="4041775" cy="481012"/>
          </a:xfrm>
        </p:spPr>
        <p:txBody>
          <a:bodyPr>
            <a:normAutofit fontScale="85000" lnSpcReduction="20000"/>
          </a:bodyPr>
          <a:lstStyle/>
          <a:p>
            <a:pPr algn="ctr"/>
            <a:r>
              <a:rPr lang="en-US" sz="2800" dirty="0"/>
              <a:t>Basic Anatomy</a:t>
            </a:r>
          </a:p>
        </p:txBody>
      </p:sp>
      <p:sp>
        <p:nvSpPr>
          <p:cNvPr id="3" name="Content Placeholder 2">
            <a:extLst>
              <a:ext uri="{FF2B5EF4-FFF2-40B4-BE49-F238E27FC236}">
                <a16:creationId xmlns:a16="http://schemas.microsoft.com/office/drawing/2014/main" id="{E3713861-46F4-B7B8-71EB-142D893D7DA7}"/>
              </a:ext>
            </a:extLst>
          </p:cNvPr>
          <p:cNvSpPr>
            <a:spLocks noGrp="1"/>
          </p:cNvSpPr>
          <p:nvPr>
            <p:ph sz="quarter" idx="4"/>
          </p:nvPr>
        </p:nvSpPr>
        <p:spPr>
          <a:xfrm>
            <a:off x="4645025" y="1919318"/>
            <a:ext cx="4041775" cy="2674907"/>
          </a:xfrm>
        </p:spPr>
        <p:txBody>
          <a:bodyPr>
            <a:normAutofit/>
          </a:bodyPr>
          <a:lstStyle/>
          <a:p>
            <a:pPr marL="514350" indent="-514350">
              <a:buFont typeface="+mj-lt"/>
              <a:buAutoNum type="arabicPeriod"/>
            </a:pPr>
            <a:r>
              <a:rPr lang="en-US" dirty="0"/>
              <a:t>Lymphatic capillaries </a:t>
            </a:r>
          </a:p>
          <a:p>
            <a:pPr marL="514350" indent="-514350">
              <a:buFont typeface="+mj-lt"/>
              <a:buAutoNum type="arabicPeriod"/>
            </a:pPr>
            <a:r>
              <a:rPr lang="en-US" dirty="0"/>
              <a:t>Lymph vessels</a:t>
            </a:r>
          </a:p>
          <a:p>
            <a:pPr marL="914400" lvl="1" indent="-514350">
              <a:buFont typeface="+mj-lt"/>
              <a:buAutoNum type="arabicPeriod"/>
            </a:pPr>
            <a:r>
              <a:rPr lang="en-US" sz="2400" dirty="0"/>
              <a:t>Afferent (toward)</a:t>
            </a:r>
          </a:p>
          <a:p>
            <a:pPr marL="914400" lvl="1" indent="-514350">
              <a:buFont typeface="+mj-lt"/>
              <a:buAutoNum type="arabicPeriod"/>
            </a:pPr>
            <a:r>
              <a:rPr lang="en-US" sz="2400" dirty="0"/>
              <a:t>Efferent (away)</a:t>
            </a:r>
          </a:p>
          <a:p>
            <a:pPr marL="514350" indent="-514350">
              <a:buFont typeface="+mj-lt"/>
              <a:buAutoNum type="arabicPeriod"/>
            </a:pPr>
            <a:r>
              <a:rPr lang="en-US" dirty="0"/>
              <a:t>Lymph nodes</a:t>
            </a:r>
            <a:endParaRPr lang="en-US" sz="1600" dirty="0"/>
          </a:p>
        </p:txBody>
      </p:sp>
      <p:sp>
        <p:nvSpPr>
          <p:cNvPr id="6" name="TextBox 5">
            <a:extLst>
              <a:ext uri="{FF2B5EF4-FFF2-40B4-BE49-F238E27FC236}">
                <a16:creationId xmlns:a16="http://schemas.microsoft.com/office/drawing/2014/main" id="{80F2AEC0-25F5-88EF-AC32-064FD3B3F4CD}"/>
              </a:ext>
            </a:extLst>
          </p:cNvPr>
          <p:cNvSpPr txBox="1"/>
          <p:nvPr/>
        </p:nvSpPr>
        <p:spPr>
          <a:xfrm>
            <a:off x="2310571" y="4394170"/>
            <a:ext cx="218681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elifesciences.org/digests/57732/how-lymphatic-vessels-stay-intact">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3203939666"/>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E71C08EAF9A324F870F138F4120985A" ma:contentTypeVersion="12" ma:contentTypeDescription="Create a new document." ma:contentTypeScope="" ma:versionID="1a272c7103ed941ce354f0db0fed86a8">
  <xsd:schema xmlns:xsd="http://www.w3.org/2001/XMLSchema" xmlns:xs="http://www.w3.org/2001/XMLSchema" xmlns:p="http://schemas.microsoft.com/office/2006/metadata/properties" xmlns:ns2="240a6722-3a19-464f-b7f3-5cc0f38ab87d" xmlns:ns3="26c20447-2f6b-48f4-b640-7ac208de339c" targetNamespace="http://schemas.microsoft.com/office/2006/metadata/properties" ma:root="true" ma:fieldsID="d3ce445f9290f608321cbe2afac57412" ns2:_="" ns3:_="">
    <xsd:import namespace="240a6722-3a19-464f-b7f3-5cc0f38ab87d"/>
    <xsd:import namespace="26c20447-2f6b-48f4-b640-7ac208de339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0a6722-3a19-464f-b7f3-5cc0f38ab8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6c20447-2f6b-48f4-b640-7ac208de339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72C1271-C870-435E-B649-BEA9A8BC9E5C}">
  <ds:schemaRefs>
    <ds:schemaRef ds:uri="http://schemas.microsoft.com/sharepoint/v3/contenttype/forms"/>
  </ds:schemaRefs>
</ds:datastoreItem>
</file>

<file path=customXml/itemProps2.xml><?xml version="1.0" encoding="utf-8"?>
<ds:datastoreItem xmlns:ds="http://schemas.openxmlformats.org/officeDocument/2006/customXml" ds:itemID="{22B0A9DD-553D-4BDC-861B-CDB7DEF4DE1C}">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B05BA083-611F-4122-A3C4-55FB593CDA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40a6722-3a19-464f-b7f3-5cc0f38ab87d"/>
    <ds:schemaRef ds:uri="26c20447-2f6b-48f4-b640-7ac208de33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c2e367f7-8194-49ff-9ea4-6cc686ce90ed}" enabled="1" method="Privileged" siteId="{ef4fd2f8-4c96-45ab-9b15-7831920f55cf}" removed="0"/>
</clbl:labelList>
</file>

<file path=docProps/app.xml><?xml version="1.0" encoding="utf-8"?>
<Properties xmlns="http://schemas.openxmlformats.org/officeDocument/2006/extended-properties" xmlns:vt="http://schemas.openxmlformats.org/officeDocument/2006/docPropsVTypes">
  <Template>OrthoPTRes</Template>
  <TotalTime>5155</TotalTime>
  <Words>2704</Words>
  <Application>Microsoft Office PowerPoint</Application>
  <PresentationFormat>On-screen Show (16:9)</PresentationFormat>
  <Paragraphs>386</Paragraphs>
  <Slides>48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Arial</vt:lpstr>
      <vt:lpstr>Calibri</vt:lpstr>
      <vt:lpstr>Symbol</vt:lpstr>
      <vt:lpstr>Wingdings</vt:lpstr>
      <vt:lpstr>Custom Design</vt:lpstr>
      <vt:lpstr>Demystifying Lymphedema:  A Guide for Healthcare Professionals</vt:lpstr>
      <vt:lpstr>Continuing Medical Education Credit Information</vt:lpstr>
      <vt:lpstr>Designation Statement</vt:lpstr>
      <vt:lpstr>Disclosure Information</vt:lpstr>
      <vt:lpstr>Learning Objectives</vt:lpstr>
      <vt:lpstr>Who am I? </vt:lpstr>
      <vt:lpstr>What does a CLT do?</vt:lpstr>
      <vt:lpstr>The Lymphatic System</vt:lpstr>
      <vt:lpstr>The Lymphatic System</vt:lpstr>
      <vt:lpstr>The Lymphatic System</vt:lpstr>
      <vt:lpstr>Right Lymphatic Duct</vt:lpstr>
      <vt:lpstr>Thoracic Duct</vt:lpstr>
      <vt:lpstr>Lymph Nodes</vt:lpstr>
      <vt:lpstr>Lymphoid Organs</vt:lpstr>
      <vt:lpstr>What is ‘Lymph’</vt:lpstr>
      <vt:lpstr>Lymphedema (ICD-10: I89.0)</vt:lpstr>
      <vt:lpstr>Stages of Lymphedema</vt:lpstr>
      <vt:lpstr>Types of Secondary Lymphedema</vt:lpstr>
      <vt:lpstr>Phlebo-lymphedema </vt:lpstr>
      <vt:lpstr>Lymphedema related to Cancer</vt:lpstr>
      <vt:lpstr>Incidence rates</vt:lpstr>
      <vt:lpstr>Lipo-Lymphedema</vt:lpstr>
      <vt:lpstr>Lipedema</vt:lpstr>
      <vt:lpstr>PTL –Post Traumatic Lymphedema</vt:lpstr>
      <vt:lpstr>How this applies to orthopedic PT</vt:lpstr>
      <vt:lpstr>Common Comorbidity</vt:lpstr>
      <vt:lpstr>Treating Lymphedema</vt:lpstr>
      <vt:lpstr>Cellulitis </vt:lpstr>
      <vt:lpstr>Complete Decongestive Therapy</vt:lpstr>
      <vt:lpstr>Manual Lymph Drainage (MLD)</vt:lpstr>
      <vt:lpstr>Manual Lymph Drainage</vt:lpstr>
      <vt:lpstr>Manual Lymph Drainage</vt:lpstr>
      <vt:lpstr>Compression</vt:lpstr>
      <vt:lpstr>Compression</vt:lpstr>
      <vt:lpstr>Compression No-No’s</vt:lpstr>
      <vt:lpstr>Law of Laplace</vt:lpstr>
      <vt:lpstr>Complete Decongestive Therapy</vt:lpstr>
      <vt:lpstr>Case Study #1</vt:lpstr>
      <vt:lpstr>Case Study #1</vt:lpstr>
      <vt:lpstr>Case Study #2</vt:lpstr>
      <vt:lpstr>Case Study #2</vt:lpstr>
      <vt:lpstr>Case Study #3</vt:lpstr>
      <vt:lpstr>Case Study #3</vt:lpstr>
      <vt:lpstr>Case Study #3</vt:lpstr>
      <vt:lpstr>Case Study #4</vt:lpstr>
      <vt:lpstr>Case Study #4</vt:lpstr>
      <vt:lpstr>Thank You Please direct questions/concerns regarding today’s presentation and lymphedema to</vt:lpstr>
      <vt:lpstr>Resources</vt:lpstr>
    </vt:vector>
  </TitlesOfParts>
  <Company>St Luke's Hospital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Residency PPT Template</dc:title>
  <dc:creator>Steve Kareha</dc:creator>
  <cp:lastModifiedBy>Hashagen, Jeffrey</cp:lastModifiedBy>
  <cp:revision>94</cp:revision>
  <dcterms:created xsi:type="dcterms:W3CDTF">2013-05-03T03:00:51Z</dcterms:created>
  <dcterms:modified xsi:type="dcterms:W3CDTF">2024-06-01T03:41:02Z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
    <vt:lpwstr>Residency PPT Template</vt:lpwstr>
  </property>
  <property fmtid="{D5CDD505-2E9C-101B-9397-08002B2CF9AE}" pid="3" name="SlideDescription">
    <vt:lpwstr/>
  </property>
  <property fmtid="{D5CDD505-2E9C-101B-9397-08002B2CF9AE}" pid="4" name="ContentTypeId">
    <vt:lpwstr>0x0101005E71C08EAF9A324F870F138F4120985A</vt:lpwstr>
  </property>
  <property fmtid="{D5CDD505-2E9C-101B-9397-08002B2CF9AE}" pid="5" name="MSIP_Label_c2e367f7-8194-49ff-9ea4-6cc686ce90ed_Enabled">
    <vt:lpwstr>True</vt:lpwstr>
  </property>
  <property fmtid="{D5CDD505-2E9C-101B-9397-08002B2CF9AE}" pid="6" name="MSIP_Label_c2e367f7-8194-49ff-9ea4-6cc686ce90ed_SiteId">
    <vt:lpwstr>ef4fd2f8-4c96-45ab-9b15-7831920f55cf</vt:lpwstr>
  </property>
  <property fmtid="{D5CDD505-2E9C-101B-9397-08002B2CF9AE}" pid="7" name="MSIP_Label_c2e367f7-8194-49ff-9ea4-6cc686ce90ed_SetDate">
    <vt:lpwstr>2022-07-13T06:15:07Z</vt:lpwstr>
  </property>
  <property fmtid="{D5CDD505-2E9C-101B-9397-08002B2CF9AE}" pid="8" name="MSIP_Label_c2e367f7-8194-49ff-9ea4-6cc686ce90ed_Name">
    <vt:lpwstr>Confidential \ Health</vt:lpwstr>
  </property>
  <property fmtid="{D5CDD505-2E9C-101B-9397-08002B2CF9AE}" pid="9" name="MSIP_Label_c2e367f7-8194-49ff-9ea4-6cc686ce90ed_ActionId">
    <vt:lpwstr>38b136a5-8fea-433f-8959-da9419a21fea</vt:lpwstr>
  </property>
  <property fmtid="{D5CDD505-2E9C-101B-9397-08002B2CF9AE}" pid="10" name="MSIP_Label_c2e367f7-8194-49ff-9ea4-6cc686ce90ed_Removed">
    <vt:lpwstr>False</vt:lpwstr>
  </property>
  <property fmtid="{D5CDD505-2E9C-101B-9397-08002B2CF9AE}" pid="11" name="MSIP_Label_c2e367f7-8194-49ff-9ea4-6cc686ce90ed_Parent">
    <vt:lpwstr>1490281d-0219-42bc-a01e-8e95f4190402</vt:lpwstr>
  </property>
  <property fmtid="{D5CDD505-2E9C-101B-9397-08002B2CF9AE}" pid="12" name="MSIP_Label_c2e367f7-8194-49ff-9ea4-6cc686ce90ed_Extended_MSFT_Method">
    <vt:lpwstr>Standard</vt:lpwstr>
  </property>
  <property fmtid="{D5CDD505-2E9C-101B-9397-08002B2CF9AE}" pid="13" name="MSIP_Label_1490281d-0219-42bc-a01e-8e95f4190402_Enabled">
    <vt:lpwstr>True</vt:lpwstr>
  </property>
  <property fmtid="{D5CDD505-2E9C-101B-9397-08002B2CF9AE}" pid="14" name="MSIP_Label_1490281d-0219-42bc-a01e-8e95f4190402_SiteId">
    <vt:lpwstr>ef4fd2f8-4c96-45ab-9b15-7831920f55cf</vt:lpwstr>
  </property>
  <property fmtid="{D5CDD505-2E9C-101B-9397-08002B2CF9AE}" pid="15" name="MSIP_Label_1490281d-0219-42bc-a01e-8e95f4190402_SetDate">
    <vt:lpwstr>2022-07-13T06:15:07Z</vt:lpwstr>
  </property>
  <property fmtid="{D5CDD505-2E9C-101B-9397-08002B2CF9AE}" pid="16" name="MSIP_Label_1490281d-0219-42bc-a01e-8e95f4190402_Name">
    <vt:lpwstr>Confidential</vt:lpwstr>
  </property>
  <property fmtid="{D5CDD505-2E9C-101B-9397-08002B2CF9AE}" pid="17" name="MSIP_Label_1490281d-0219-42bc-a01e-8e95f4190402_ActionId">
    <vt:lpwstr>9e8460dd-52d9-4222-87e8-bdbbc4797480</vt:lpwstr>
  </property>
  <property fmtid="{D5CDD505-2E9C-101B-9397-08002B2CF9AE}" pid="18" name="MSIP_Label_1490281d-0219-42bc-a01e-8e95f4190402_Extended_MSFT_Method">
    <vt:lpwstr>Standard</vt:lpwstr>
  </property>
  <property fmtid="{D5CDD505-2E9C-101B-9397-08002B2CF9AE}" pid="19" name="Sensitivity">
    <vt:lpwstr>Confidential \ Health Confidential</vt:lpwstr>
  </property>
</Properties>
</file>