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0"/>
  </p:notesMasterIdLst>
  <p:sldIdLst>
    <p:sldId id="257" r:id="rId5"/>
    <p:sldId id="270" r:id="rId6"/>
    <p:sldId id="271" r:id="rId7"/>
    <p:sldId id="288" r:id="rId8"/>
    <p:sldId id="287" r:id="rId9"/>
    <p:sldId id="286" r:id="rId10"/>
    <p:sldId id="285" r:id="rId11"/>
    <p:sldId id="284" r:id="rId12"/>
    <p:sldId id="300" r:id="rId13"/>
    <p:sldId id="289" r:id="rId14"/>
    <p:sldId id="290" r:id="rId15"/>
    <p:sldId id="292" r:id="rId16"/>
    <p:sldId id="291" r:id="rId17"/>
    <p:sldId id="283" r:id="rId18"/>
    <p:sldId id="282" r:id="rId19"/>
    <p:sldId id="294" r:id="rId20"/>
    <p:sldId id="295" r:id="rId21"/>
    <p:sldId id="296" r:id="rId22"/>
    <p:sldId id="281" r:id="rId23"/>
    <p:sldId id="298" r:id="rId24"/>
    <p:sldId id="299" r:id="rId25"/>
    <p:sldId id="280" r:id="rId26"/>
    <p:sldId id="279" r:id="rId27"/>
    <p:sldId id="301" r:id="rId28"/>
    <p:sldId id="278"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92E3C-DFCD-4B9A-8617-F3B2203C34F5}" v="41" dt="2024-10-02T16:42:2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81" autoAdjust="0"/>
  </p:normalViewPr>
  <p:slideViewPr>
    <p:cSldViewPr snapToGrid="0">
      <p:cViewPr varScale="1">
        <p:scale>
          <a:sx n="95" d="100"/>
          <a:sy n="95" d="100"/>
        </p:scale>
        <p:origin x="85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agnera, Kahli" userId="567cc632-ed60-40cc-bdbc-fe6bdd23e0ce" providerId="ADAL" clId="{86C4DC57-2C34-4139-9FE5-C0E43F46A974}"/>
    <pc:docChg chg="undo custSel addSld delSld modSld">
      <pc:chgData name="Castagnera, Kahli" userId="567cc632-ed60-40cc-bdbc-fe6bdd23e0ce" providerId="ADAL" clId="{86C4DC57-2C34-4139-9FE5-C0E43F46A974}" dt="2024-09-26T16:09:59.283" v="789" actId="20577"/>
      <pc:docMkLst>
        <pc:docMk/>
      </pc:docMkLst>
      <pc:sldChg chg="addSp modSp mod">
        <pc:chgData name="Castagnera, Kahli" userId="567cc632-ed60-40cc-bdbc-fe6bdd23e0ce" providerId="ADAL" clId="{86C4DC57-2C34-4139-9FE5-C0E43F46A974}" dt="2024-09-26T15:44:59.587" v="73" actId="1076"/>
        <pc:sldMkLst>
          <pc:docMk/>
          <pc:sldMk cId="1969673092" sldId="257"/>
        </pc:sldMkLst>
        <pc:spChg chg="mod">
          <ac:chgData name="Castagnera, Kahli" userId="567cc632-ed60-40cc-bdbc-fe6bdd23e0ce" providerId="ADAL" clId="{86C4DC57-2C34-4139-9FE5-C0E43F46A974}" dt="2024-09-26T15:44:35.560" v="37" actId="1076"/>
          <ac:spMkLst>
            <pc:docMk/>
            <pc:sldMk cId="1969673092" sldId="257"/>
            <ac:spMk id="2" creationId="{1B7DB912-AC26-4D7D-87B3-E7608521CD1E}"/>
          </ac:spMkLst>
        </pc:spChg>
        <pc:spChg chg="add mod">
          <ac:chgData name="Castagnera, Kahli" userId="567cc632-ed60-40cc-bdbc-fe6bdd23e0ce" providerId="ADAL" clId="{86C4DC57-2C34-4139-9FE5-C0E43F46A974}" dt="2024-09-26T15:44:59.587" v="73" actId="1076"/>
          <ac:spMkLst>
            <pc:docMk/>
            <pc:sldMk cId="1969673092" sldId="257"/>
            <ac:spMk id="3" creationId="{00373BAD-8CD4-9ECC-BF28-89CA4DF7D0CF}"/>
          </ac:spMkLst>
        </pc:spChg>
      </pc:sldChg>
      <pc:sldChg chg="modSp del mod">
        <pc:chgData name="Castagnera, Kahli" userId="567cc632-ed60-40cc-bdbc-fe6bdd23e0ce" providerId="ADAL" clId="{86C4DC57-2C34-4139-9FE5-C0E43F46A974}" dt="2024-09-26T15:48:13.800" v="85" actId="2696"/>
        <pc:sldMkLst>
          <pc:docMk/>
          <pc:sldMk cId="2587489985" sldId="258"/>
        </pc:sldMkLst>
        <pc:spChg chg="mod">
          <ac:chgData name="Castagnera, Kahli" userId="567cc632-ed60-40cc-bdbc-fe6bdd23e0ce" providerId="ADAL" clId="{86C4DC57-2C34-4139-9FE5-C0E43F46A974}" dt="2024-09-26T15:48:01.982" v="84" actId="20577"/>
          <ac:spMkLst>
            <pc:docMk/>
            <pc:sldMk cId="2587489985" sldId="258"/>
            <ac:spMk id="2" creationId="{1AAD174E-2C7F-4608-A218-F3EEE02915D9}"/>
          </ac:spMkLst>
        </pc:spChg>
      </pc:sldChg>
      <pc:sldChg chg="modSp mod">
        <pc:chgData name="Castagnera, Kahli" userId="567cc632-ed60-40cc-bdbc-fe6bdd23e0ce" providerId="ADAL" clId="{86C4DC57-2C34-4139-9FE5-C0E43F46A974}" dt="2024-09-26T15:49:37.614" v="121"/>
        <pc:sldMkLst>
          <pc:docMk/>
          <pc:sldMk cId="3468659585" sldId="270"/>
        </pc:sldMkLst>
        <pc:spChg chg="mod">
          <ac:chgData name="Castagnera, Kahli" userId="567cc632-ed60-40cc-bdbc-fe6bdd23e0ce" providerId="ADAL" clId="{86C4DC57-2C34-4139-9FE5-C0E43F46A974}" dt="2024-09-26T15:49:25.436" v="120" actId="27636"/>
          <ac:spMkLst>
            <pc:docMk/>
            <pc:sldMk cId="3468659585" sldId="270"/>
            <ac:spMk id="2" creationId="{1AAD174E-2C7F-4608-A218-F3EEE02915D9}"/>
          </ac:spMkLst>
        </pc:spChg>
        <pc:spChg chg="mod">
          <ac:chgData name="Castagnera, Kahli" userId="567cc632-ed60-40cc-bdbc-fe6bdd23e0ce" providerId="ADAL" clId="{86C4DC57-2C34-4139-9FE5-C0E43F46A974}" dt="2024-09-26T15:49:37.614" v="121"/>
          <ac:spMkLst>
            <pc:docMk/>
            <pc:sldMk cId="3468659585" sldId="270"/>
            <ac:spMk id="3" creationId="{ED054507-9583-4825-B6B6-F09FB278F0E6}"/>
          </ac:spMkLst>
        </pc:spChg>
      </pc:sldChg>
      <pc:sldChg chg="modSp mod">
        <pc:chgData name="Castagnera, Kahli" userId="567cc632-ed60-40cc-bdbc-fe6bdd23e0ce" providerId="ADAL" clId="{86C4DC57-2C34-4139-9FE5-C0E43F46A974}" dt="2024-09-26T15:52:17.974" v="166" actId="20577"/>
        <pc:sldMkLst>
          <pc:docMk/>
          <pc:sldMk cId="2771680212" sldId="271"/>
        </pc:sldMkLst>
        <pc:spChg chg="mod">
          <ac:chgData name="Castagnera, Kahli" userId="567cc632-ed60-40cc-bdbc-fe6bdd23e0ce" providerId="ADAL" clId="{86C4DC57-2C34-4139-9FE5-C0E43F46A974}" dt="2024-09-26T15:51:09.693" v="150" actId="20577"/>
          <ac:spMkLst>
            <pc:docMk/>
            <pc:sldMk cId="2771680212" sldId="271"/>
            <ac:spMk id="2" creationId="{1AAD174E-2C7F-4608-A218-F3EEE02915D9}"/>
          </ac:spMkLst>
        </pc:spChg>
        <pc:spChg chg="mod">
          <ac:chgData name="Castagnera, Kahli" userId="567cc632-ed60-40cc-bdbc-fe6bdd23e0ce" providerId="ADAL" clId="{86C4DC57-2C34-4139-9FE5-C0E43F46A974}" dt="2024-09-26T15:52:17.974" v="166" actId="20577"/>
          <ac:spMkLst>
            <pc:docMk/>
            <pc:sldMk cId="2771680212" sldId="271"/>
            <ac:spMk id="3" creationId="{ED054507-9583-4825-B6B6-F09FB278F0E6}"/>
          </ac:spMkLst>
        </pc:spChg>
      </pc:sldChg>
      <pc:sldChg chg="add">
        <pc:chgData name="Castagnera, Kahli" userId="567cc632-ed60-40cc-bdbc-fe6bdd23e0ce" providerId="ADAL" clId="{86C4DC57-2C34-4139-9FE5-C0E43F46A974}" dt="2024-09-26T15:49:45.161" v="122" actId="2890"/>
        <pc:sldMkLst>
          <pc:docMk/>
          <pc:sldMk cId="3116294704" sldId="272"/>
        </pc:sldMkLst>
      </pc:sldChg>
      <pc:sldChg chg="add">
        <pc:chgData name="Castagnera, Kahli" userId="567cc632-ed60-40cc-bdbc-fe6bdd23e0ce" providerId="ADAL" clId="{86C4DC57-2C34-4139-9FE5-C0E43F46A974}" dt="2024-09-26T15:49:48.532" v="123" actId="2890"/>
        <pc:sldMkLst>
          <pc:docMk/>
          <pc:sldMk cId="2212866443" sldId="273"/>
        </pc:sldMkLst>
      </pc:sldChg>
      <pc:sldChg chg="add">
        <pc:chgData name="Castagnera, Kahli" userId="567cc632-ed60-40cc-bdbc-fe6bdd23e0ce" providerId="ADAL" clId="{86C4DC57-2C34-4139-9FE5-C0E43F46A974}" dt="2024-09-26T15:49:51.543" v="124" actId="2890"/>
        <pc:sldMkLst>
          <pc:docMk/>
          <pc:sldMk cId="1658631126" sldId="274"/>
        </pc:sldMkLst>
      </pc:sldChg>
      <pc:sldChg chg="add">
        <pc:chgData name="Castagnera, Kahli" userId="567cc632-ed60-40cc-bdbc-fe6bdd23e0ce" providerId="ADAL" clId="{86C4DC57-2C34-4139-9FE5-C0E43F46A974}" dt="2024-09-26T15:49:53.664" v="125" actId="2890"/>
        <pc:sldMkLst>
          <pc:docMk/>
          <pc:sldMk cId="1778940453" sldId="275"/>
        </pc:sldMkLst>
      </pc:sldChg>
      <pc:sldChg chg="add">
        <pc:chgData name="Castagnera, Kahli" userId="567cc632-ed60-40cc-bdbc-fe6bdd23e0ce" providerId="ADAL" clId="{86C4DC57-2C34-4139-9FE5-C0E43F46A974}" dt="2024-09-26T15:49:55.992" v="126" actId="2890"/>
        <pc:sldMkLst>
          <pc:docMk/>
          <pc:sldMk cId="1876783634" sldId="276"/>
        </pc:sldMkLst>
      </pc:sldChg>
      <pc:sldChg chg="add">
        <pc:chgData name="Castagnera, Kahli" userId="567cc632-ed60-40cc-bdbc-fe6bdd23e0ce" providerId="ADAL" clId="{86C4DC57-2C34-4139-9FE5-C0E43F46A974}" dt="2024-09-26T15:49:58.624" v="127" actId="2890"/>
        <pc:sldMkLst>
          <pc:docMk/>
          <pc:sldMk cId="1407583562" sldId="277"/>
        </pc:sldMkLst>
      </pc:sldChg>
      <pc:sldChg chg="add">
        <pc:chgData name="Castagnera, Kahli" userId="567cc632-ed60-40cc-bdbc-fe6bdd23e0ce" providerId="ADAL" clId="{86C4DC57-2C34-4139-9FE5-C0E43F46A974}" dt="2024-09-26T15:50:00.821" v="128" actId="2890"/>
        <pc:sldMkLst>
          <pc:docMk/>
          <pc:sldMk cId="4041016673" sldId="278"/>
        </pc:sldMkLst>
      </pc:sldChg>
      <pc:sldChg chg="add">
        <pc:chgData name="Castagnera, Kahli" userId="567cc632-ed60-40cc-bdbc-fe6bdd23e0ce" providerId="ADAL" clId="{86C4DC57-2C34-4139-9FE5-C0E43F46A974}" dt="2024-09-26T15:50:04.866" v="129" actId="2890"/>
        <pc:sldMkLst>
          <pc:docMk/>
          <pc:sldMk cId="2970197865" sldId="279"/>
        </pc:sldMkLst>
      </pc:sldChg>
      <pc:sldChg chg="modSp add mod">
        <pc:chgData name="Castagnera, Kahli" userId="567cc632-ed60-40cc-bdbc-fe6bdd23e0ce" providerId="ADAL" clId="{86C4DC57-2C34-4139-9FE5-C0E43F46A974}" dt="2024-09-26T16:05:25.048" v="635" actId="20577"/>
        <pc:sldMkLst>
          <pc:docMk/>
          <pc:sldMk cId="595859006" sldId="280"/>
        </pc:sldMkLst>
        <pc:spChg chg="mod">
          <ac:chgData name="Castagnera, Kahli" userId="567cc632-ed60-40cc-bdbc-fe6bdd23e0ce" providerId="ADAL" clId="{86C4DC57-2C34-4139-9FE5-C0E43F46A974}" dt="2024-09-26T16:05:25.048" v="635" actId="20577"/>
          <ac:spMkLst>
            <pc:docMk/>
            <pc:sldMk cId="595859006" sldId="280"/>
            <ac:spMk id="2" creationId="{1AAD174E-2C7F-4608-A218-F3EEE02915D9}"/>
          </ac:spMkLst>
        </pc:spChg>
      </pc:sldChg>
      <pc:sldChg chg="modSp add mod">
        <pc:chgData name="Castagnera, Kahli" userId="567cc632-ed60-40cc-bdbc-fe6bdd23e0ce" providerId="ADAL" clId="{86C4DC57-2C34-4139-9FE5-C0E43F46A974}" dt="2024-09-26T16:05:13.038" v="603" actId="20577"/>
        <pc:sldMkLst>
          <pc:docMk/>
          <pc:sldMk cId="3739760425" sldId="281"/>
        </pc:sldMkLst>
        <pc:spChg chg="mod">
          <ac:chgData name="Castagnera, Kahli" userId="567cc632-ed60-40cc-bdbc-fe6bdd23e0ce" providerId="ADAL" clId="{86C4DC57-2C34-4139-9FE5-C0E43F46A974}" dt="2024-09-26T16:05:13.038" v="603" actId="20577"/>
          <ac:spMkLst>
            <pc:docMk/>
            <pc:sldMk cId="3739760425" sldId="281"/>
            <ac:spMk id="2" creationId="{1AAD174E-2C7F-4608-A218-F3EEE02915D9}"/>
          </ac:spMkLst>
        </pc:spChg>
      </pc:sldChg>
      <pc:sldChg chg="modSp add mod">
        <pc:chgData name="Castagnera, Kahli" userId="567cc632-ed60-40cc-bdbc-fe6bdd23e0ce" providerId="ADAL" clId="{86C4DC57-2C34-4139-9FE5-C0E43F46A974}" dt="2024-09-26T16:04:58.067" v="560" actId="20577"/>
        <pc:sldMkLst>
          <pc:docMk/>
          <pc:sldMk cId="2122561319" sldId="282"/>
        </pc:sldMkLst>
        <pc:spChg chg="mod">
          <ac:chgData name="Castagnera, Kahli" userId="567cc632-ed60-40cc-bdbc-fe6bdd23e0ce" providerId="ADAL" clId="{86C4DC57-2C34-4139-9FE5-C0E43F46A974}" dt="2024-09-26T16:04:58.067" v="560" actId="20577"/>
          <ac:spMkLst>
            <pc:docMk/>
            <pc:sldMk cId="2122561319" sldId="282"/>
            <ac:spMk id="2" creationId="{1AAD174E-2C7F-4608-A218-F3EEE02915D9}"/>
          </ac:spMkLst>
        </pc:spChg>
      </pc:sldChg>
      <pc:sldChg chg="modSp add mod">
        <pc:chgData name="Castagnera, Kahli" userId="567cc632-ed60-40cc-bdbc-fe6bdd23e0ce" providerId="ADAL" clId="{86C4DC57-2C34-4139-9FE5-C0E43F46A974}" dt="2024-09-26T16:04:16.421" v="540" actId="20577"/>
        <pc:sldMkLst>
          <pc:docMk/>
          <pc:sldMk cId="1567432801" sldId="283"/>
        </pc:sldMkLst>
        <pc:spChg chg="mod">
          <ac:chgData name="Castagnera, Kahli" userId="567cc632-ed60-40cc-bdbc-fe6bdd23e0ce" providerId="ADAL" clId="{86C4DC57-2C34-4139-9FE5-C0E43F46A974}" dt="2024-09-26T16:02:25.321" v="504" actId="20577"/>
          <ac:spMkLst>
            <pc:docMk/>
            <pc:sldMk cId="1567432801" sldId="283"/>
            <ac:spMk id="2" creationId="{1AAD174E-2C7F-4608-A218-F3EEE02915D9}"/>
          </ac:spMkLst>
        </pc:spChg>
        <pc:spChg chg="mod">
          <ac:chgData name="Castagnera, Kahli" userId="567cc632-ed60-40cc-bdbc-fe6bdd23e0ce" providerId="ADAL" clId="{86C4DC57-2C34-4139-9FE5-C0E43F46A974}" dt="2024-09-26T16:04:16.421" v="540" actId="20577"/>
          <ac:spMkLst>
            <pc:docMk/>
            <pc:sldMk cId="1567432801" sldId="283"/>
            <ac:spMk id="3" creationId="{ED054507-9583-4825-B6B6-F09FB278F0E6}"/>
          </ac:spMkLst>
        </pc:spChg>
      </pc:sldChg>
      <pc:sldChg chg="modSp add mod">
        <pc:chgData name="Castagnera, Kahli" userId="567cc632-ed60-40cc-bdbc-fe6bdd23e0ce" providerId="ADAL" clId="{86C4DC57-2C34-4139-9FE5-C0E43F46A974}" dt="2024-09-26T16:09:59.283" v="789" actId="20577"/>
        <pc:sldMkLst>
          <pc:docMk/>
          <pc:sldMk cId="1307886444" sldId="284"/>
        </pc:sldMkLst>
        <pc:spChg chg="mod">
          <ac:chgData name="Castagnera, Kahli" userId="567cc632-ed60-40cc-bdbc-fe6bdd23e0ce" providerId="ADAL" clId="{86C4DC57-2C34-4139-9FE5-C0E43F46A974}" dt="2024-09-26T15:59:09.037" v="441" actId="20577"/>
          <ac:spMkLst>
            <pc:docMk/>
            <pc:sldMk cId="1307886444" sldId="284"/>
            <ac:spMk id="2" creationId="{1AAD174E-2C7F-4608-A218-F3EEE02915D9}"/>
          </ac:spMkLst>
        </pc:spChg>
        <pc:spChg chg="mod">
          <ac:chgData name="Castagnera, Kahli" userId="567cc632-ed60-40cc-bdbc-fe6bdd23e0ce" providerId="ADAL" clId="{86C4DC57-2C34-4139-9FE5-C0E43F46A974}" dt="2024-09-26T16:09:59.283" v="789" actId="20577"/>
          <ac:spMkLst>
            <pc:docMk/>
            <pc:sldMk cId="1307886444" sldId="284"/>
            <ac:spMk id="3" creationId="{ED054507-9583-4825-B6B6-F09FB278F0E6}"/>
          </ac:spMkLst>
        </pc:spChg>
      </pc:sldChg>
      <pc:sldChg chg="addSp modSp add mod">
        <pc:chgData name="Castagnera, Kahli" userId="567cc632-ed60-40cc-bdbc-fe6bdd23e0ce" providerId="ADAL" clId="{86C4DC57-2C34-4139-9FE5-C0E43F46A974}" dt="2024-09-26T15:58:52.208" v="412" actId="1076"/>
        <pc:sldMkLst>
          <pc:docMk/>
          <pc:sldMk cId="4066611465" sldId="285"/>
        </pc:sldMkLst>
        <pc:spChg chg="mod">
          <ac:chgData name="Castagnera, Kahli" userId="567cc632-ed60-40cc-bdbc-fe6bdd23e0ce" providerId="ADAL" clId="{86C4DC57-2C34-4139-9FE5-C0E43F46A974}" dt="2024-09-26T15:58:15.410" v="407" actId="20577"/>
          <ac:spMkLst>
            <pc:docMk/>
            <pc:sldMk cId="4066611465" sldId="285"/>
            <ac:spMk id="2" creationId="{1AAD174E-2C7F-4608-A218-F3EEE02915D9}"/>
          </ac:spMkLst>
        </pc:spChg>
        <pc:spChg chg="mod">
          <ac:chgData name="Castagnera, Kahli" userId="567cc632-ed60-40cc-bdbc-fe6bdd23e0ce" providerId="ADAL" clId="{86C4DC57-2C34-4139-9FE5-C0E43F46A974}" dt="2024-09-26T15:58:26.669" v="408"/>
          <ac:spMkLst>
            <pc:docMk/>
            <pc:sldMk cId="4066611465" sldId="285"/>
            <ac:spMk id="3" creationId="{ED054507-9583-4825-B6B6-F09FB278F0E6}"/>
          </ac:spMkLst>
        </pc:spChg>
        <pc:picChg chg="add mod">
          <ac:chgData name="Castagnera, Kahli" userId="567cc632-ed60-40cc-bdbc-fe6bdd23e0ce" providerId="ADAL" clId="{86C4DC57-2C34-4139-9FE5-C0E43F46A974}" dt="2024-09-26T15:58:52.208" v="412" actId="1076"/>
          <ac:picMkLst>
            <pc:docMk/>
            <pc:sldMk cId="4066611465" sldId="285"/>
            <ac:picMk id="4" creationId="{0EB57B44-DD76-A7B1-E0F6-1E823A54C1C3}"/>
          </ac:picMkLst>
        </pc:picChg>
      </pc:sldChg>
      <pc:sldChg chg="modSp add mod">
        <pc:chgData name="Castagnera, Kahli" userId="567cc632-ed60-40cc-bdbc-fe6bdd23e0ce" providerId="ADAL" clId="{86C4DC57-2C34-4139-9FE5-C0E43F46A974}" dt="2024-09-26T16:06:38.352" v="653" actId="20577"/>
        <pc:sldMkLst>
          <pc:docMk/>
          <pc:sldMk cId="2735030200" sldId="286"/>
        </pc:sldMkLst>
        <pc:spChg chg="mod">
          <ac:chgData name="Castagnera, Kahli" userId="567cc632-ed60-40cc-bdbc-fe6bdd23e0ce" providerId="ADAL" clId="{86C4DC57-2C34-4139-9FE5-C0E43F46A974}" dt="2024-09-26T15:56:54.451" v="387" actId="20577"/>
          <ac:spMkLst>
            <pc:docMk/>
            <pc:sldMk cId="2735030200" sldId="286"/>
            <ac:spMk id="2" creationId="{1AAD174E-2C7F-4608-A218-F3EEE02915D9}"/>
          </ac:spMkLst>
        </pc:spChg>
        <pc:spChg chg="mod">
          <ac:chgData name="Castagnera, Kahli" userId="567cc632-ed60-40cc-bdbc-fe6bdd23e0ce" providerId="ADAL" clId="{86C4DC57-2C34-4139-9FE5-C0E43F46A974}" dt="2024-09-26T16:06:38.352" v="653" actId="20577"/>
          <ac:spMkLst>
            <pc:docMk/>
            <pc:sldMk cId="2735030200" sldId="286"/>
            <ac:spMk id="3" creationId="{ED054507-9583-4825-B6B6-F09FB278F0E6}"/>
          </ac:spMkLst>
        </pc:spChg>
      </pc:sldChg>
      <pc:sldChg chg="addSp modSp add mod">
        <pc:chgData name="Castagnera, Kahli" userId="567cc632-ed60-40cc-bdbc-fe6bdd23e0ce" providerId="ADAL" clId="{86C4DC57-2C34-4139-9FE5-C0E43F46A974}" dt="2024-09-26T15:56:40.560" v="370" actId="1076"/>
        <pc:sldMkLst>
          <pc:docMk/>
          <pc:sldMk cId="613941371" sldId="287"/>
        </pc:sldMkLst>
        <pc:spChg chg="mod">
          <ac:chgData name="Castagnera, Kahli" userId="567cc632-ed60-40cc-bdbc-fe6bdd23e0ce" providerId="ADAL" clId="{86C4DC57-2C34-4139-9FE5-C0E43F46A974}" dt="2024-09-26T15:56:08.835" v="365" actId="20577"/>
          <ac:spMkLst>
            <pc:docMk/>
            <pc:sldMk cId="613941371" sldId="287"/>
            <ac:spMk id="2" creationId="{1AAD174E-2C7F-4608-A218-F3EEE02915D9}"/>
          </ac:spMkLst>
        </pc:spChg>
        <pc:picChg chg="add mod">
          <ac:chgData name="Castagnera, Kahli" userId="567cc632-ed60-40cc-bdbc-fe6bdd23e0ce" providerId="ADAL" clId="{86C4DC57-2C34-4139-9FE5-C0E43F46A974}" dt="2024-09-26T15:56:40.560" v="370" actId="1076"/>
          <ac:picMkLst>
            <pc:docMk/>
            <pc:sldMk cId="613941371" sldId="287"/>
            <ac:picMk id="4" creationId="{6B3AC561-0406-B3F2-60ED-97ED042D0D09}"/>
          </ac:picMkLst>
        </pc:picChg>
      </pc:sldChg>
      <pc:sldChg chg="modSp add mod">
        <pc:chgData name="Castagnera, Kahli" userId="567cc632-ed60-40cc-bdbc-fe6bdd23e0ce" providerId="ADAL" clId="{86C4DC57-2C34-4139-9FE5-C0E43F46A974}" dt="2024-09-26T15:54:54.277" v="348" actId="20577"/>
        <pc:sldMkLst>
          <pc:docMk/>
          <pc:sldMk cId="3728204637" sldId="288"/>
        </pc:sldMkLst>
        <pc:spChg chg="mod">
          <ac:chgData name="Castagnera, Kahli" userId="567cc632-ed60-40cc-bdbc-fe6bdd23e0ce" providerId="ADAL" clId="{86C4DC57-2C34-4139-9FE5-C0E43F46A974}" dt="2024-09-26T15:52:37.557" v="195" actId="20577"/>
          <ac:spMkLst>
            <pc:docMk/>
            <pc:sldMk cId="3728204637" sldId="288"/>
            <ac:spMk id="2" creationId="{1AAD174E-2C7F-4608-A218-F3EEE02915D9}"/>
          </ac:spMkLst>
        </pc:spChg>
        <pc:spChg chg="mod">
          <ac:chgData name="Castagnera, Kahli" userId="567cc632-ed60-40cc-bdbc-fe6bdd23e0ce" providerId="ADAL" clId="{86C4DC57-2C34-4139-9FE5-C0E43F46A974}" dt="2024-09-26T15:54:54.277" v="348" actId="20577"/>
          <ac:spMkLst>
            <pc:docMk/>
            <pc:sldMk cId="3728204637" sldId="288"/>
            <ac:spMk id="3" creationId="{ED054507-9583-4825-B6B6-F09FB278F0E6}"/>
          </ac:spMkLst>
        </pc:spChg>
      </pc:sldChg>
    </pc:docChg>
  </pc:docChgLst>
  <pc:docChgLst>
    <pc:chgData name="Castagnera, Kahli" userId="567cc632-ed60-40cc-bdbc-fe6bdd23e0ce" providerId="ADAL" clId="{66092E3C-DFCD-4B9A-8617-F3B2203C34F5}"/>
    <pc:docChg chg="undo custSel addSld delSld modSld sldOrd">
      <pc:chgData name="Castagnera, Kahli" userId="567cc632-ed60-40cc-bdbc-fe6bdd23e0ce" providerId="ADAL" clId="{66092E3C-DFCD-4B9A-8617-F3B2203C34F5}" dt="2024-10-02T16:45:41.435" v="3403" actId="20577"/>
      <pc:docMkLst>
        <pc:docMk/>
      </pc:docMkLst>
      <pc:sldChg chg="modSp mod">
        <pc:chgData name="Castagnera, Kahli" userId="567cc632-ed60-40cc-bdbc-fe6bdd23e0ce" providerId="ADAL" clId="{66092E3C-DFCD-4B9A-8617-F3B2203C34F5}" dt="2024-10-02T16:25:15.499" v="3347" actId="1076"/>
        <pc:sldMkLst>
          <pc:docMk/>
          <pc:sldMk cId="1969673092" sldId="257"/>
        </pc:sldMkLst>
        <pc:spChg chg="mod">
          <ac:chgData name="Castagnera, Kahli" userId="567cc632-ed60-40cc-bdbc-fe6bdd23e0ce" providerId="ADAL" clId="{66092E3C-DFCD-4B9A-8617-F3B2203C34F5}" dt="2024-10-02T16:25:07.563" v="3346" actId="1076"/>
          <ac:spMkLst>
            <pc:docMk/>
            <pc:sldMk cId="1969673092" sldId="257"/>
            <ac:spMk id="2" creationId="{1B7DB912-AC26-4D7D-87B3-E7608521CD1E}"/>
          </ac:spMkLst>
        </pc:spChg>
        <pc:spChg chg="mod">
          <ac:chgData name="Castagnera, Kahli" userId="567cc632-ed60-40cc-bdbc-fe6bdd23e0ce" providerId="ADAL" clId="{66092E3C-DFCD-4B9A-8617-F3B2203C34F5}" dt="2024-10-02T16:25:15.499" v="3347" actId="1076"/>
          <ac:spMkLst>
            <pc:docMk/>
            <pc:sldMk cId="1969673092" sldId="257"/>
            <ac:spMk id="3" creationId="{00373BAD-8CD4-9ECC-BF28-89CA4DF7D0CF}"/>
          </ac:spMkLst>
        </pc:spChg>
      </pc:sldChg>
      <pc:sldChg chg="modSp mod">
        <pc:chgData name="Castagnera, Kahli" userId="567cc632-ed60-40cc-bdbc-fe6bdd23e0ce" providerId="ADAL" clId="{66092E3C-DFCD-4B9A-8617-F3B2203C34F5}" dt="2024-10-02T16:23:15.372" v="3342" actId="20577"/>
        <pc:sldMkLst>
          <pc:docMk/>
          <pc:sldMk cId="2771680212" sldId="271"/>
        </pc:sldMkLst>
        <pc:spChg chg="mod">
          <ac:chgData name="Castagnera, Kahli" userId="567cc632-ed60-40cc-bdbc-fe6bdd23e0ce" providerId="ADAL" clId="{66092E3C-DFCD-4B9A-8617-F3B2203C34F5}" dt="2024-10-02T16:23:15.372" v="3342" actId="20577"/>
          <ac:spMkLst>
            <pc:docMk/>
            <pc:sldMk cId="2771680212" sldId="271"/>
            <ac:spMk id="3" creationId="{ED054507-9583-4825-B6B6-F09FB278F0E6}"/>
          </ac:spMkLst>
        </pc:spChg>
      </pc:sldChg>
      <pc:sldChg chg="del">
        <pc:chgData name="Castagnera, Kahli" userId="567cc632-ed60-40cc-bdbc-fe6bdd23e0ce" providerId="ADAL" clId="{66092E3C-DFCD-4B9A-8617-F3B2203C34F5}" dt="2024-10-02T15:27:29.144" v="2210" actId="47"/>
        <pc:sldMkLst>
          <pc:docMk/>
          <pc:sldMk cId="3116294704" sldId="272"/>
        </pc:sldMkLst>
      </pc:sldChg>
      <pc:sldChg chg="del">
        <pc:chgData name="Castagnera, Kahli" userId="567cc632-ed60-40cc-bdbc-fe6bdd23e0ce" providerId="ADAL" clId="{66092E3C-DFCD-4B9A-8617-F3B2203C34F5}" dt="2024-10-02T15:27:30.462" v="2211" actId="47"/>
        <pc:sldMkLst>
          <pc:docMk/>
          <pc:sldMk cId="2212866443" sldId="273"/>
        </pc:sldMkLst>
      </pc:sldChg>
      <pc:sldChg chg="del">
        <pc:chgData name="Castagnera, Kahli" userId="567cc632-ed60-40cc-bdbc-fe6bdd23e0ce" providerId="ADAL" clId="{66092E3C-DFCD-4B9A-8617-F3B2203C34F5}" dt="2024-10-02T15:27:30.950" v="2212" actId="47"/>
        <pc:sldMkLst>
          <pc:docMk/>
          <pc:sldMk cId="1658631126" sldId="274"/>
        </pc:sldMkLst>
      </pc:sldChg>
      <pc:sldChg chg="del">
        <pc:chgData name="Castagnera, Kahli" userId="567cc632-ed60-40cc-bdbc-fe6bdd23e0ce" providerId="ADAL" clId="{66092E3C-DFCD-4B9A-8617-F3B2203C34F5}" dt="2024-10-02T15:27:31.684" v="2213" actId="47"/>
        <pc:sldMkLst>
          <pc:docMk/>
          <pc:sldMk cId="1778940453" sldId="275"/>
        </pc:sldMkLst>
      </pc:sldChg>
      <pc:sldChg chg="del">
        <pc:chgData name="Castagnera, Kahli" userId="567cc632-ed60-40cc-bdbc-fe6bdd23e0ce" providerId="ADAL" clId="{66092E3C-DFCD-4B9A-8617-F3B2203C34F5}" dt="2024-10-02T15:27:32.384" v="2214" actId="47"/>
        <pc:sldMkLst>
          <pc:docMk/>
          <pc:sldMk cId="1876783634" sldId="276"/>
        </pc:sldMkLst>
      </pc:sldChg>
      <pc:sldChg chg="del">
        <pc:chgData name="Castagnera, Kahli" userId="567cc632-ed60-40cc-bdbc-fe6bdd23e0ce" providerId="ADAL" clId="{66092E3C-DFCD-4B9A-8617-F3B2203C34F5}" dt="2024-10-02T15:27:33.176" v="2215" actId="47"/>
        <pc:sldMkLst>
          <pc:docMk/>
          <pc:sldMk cId="1407583562" sldId="277"/>
        </pc:sldMkLst>
      </pc:sldChg>
      <pc:sldChg chg="modSp mod">
        <pc:chgData name="Castagnera, Kahli" userId="567cc632-ed60-40cc-bdbc-fe6bdd23e0ce" providerId="ADAL" clId="{66092E3C-DFCD-4B9A-8617-F3B2203C34F5}" dt="2024-10-02T16:17:22.969" v="3063" actId="20577"/>
        <pc:sldMkLst>
          <pc:docMk/>
          <pc:sldMk cId="4041016673" sldId="278"/>
        </pc:sldMkLst>
        <pc:spChg chg="mod">
          <ac:chgData name="Castagnera, Kahli" userId="567cc632-ed60-40cc-bdbc-fe6bdd23e0ce" providerId="ADAL" clId="{66092E3C-DFCD-4B9A-8617-F3B2203C34F5}" dt="2024-10-02T15:19:40.006" v="2148" actId="20577"/>
          <ac:spMkLst>
            <pc:docMk/>
            <pc:sldMk cId="4041016673" sldId="278"/>
            <ac:spMk id="2" creationId="{1AAD174E-2C7F-4608-A218-F3EEE02915D9}"/>
          </ac:spMkLst>
        </pc:spChg>
        <pc:spChg chg="mod">
          <ac:chgData name="Castagnera, Kahli" userId="567cc632-ed60-40cc-bdbc-fe6bdd23e0ce" providerId="ADAL" clId="{66092E3C-DFCD-4B9A-8617-F3B2203C34F5}" dt="2024-10-02T16:17:22.969" v="3063" actId="20577"/>
          <ac:spMkLst>
            <pc:docMk/>
            <pc:sldMk cId="4041016673" sldId="278"/>
            <ac:spMk id="3" creationId="{ED054507-9583-4825-B6B6-F09FB278F0E6}"/>
          </ac:spMkLst>
        </pc:spChg>
      </pc:sldChg>
      <pc:sldChg chg="modSp mod">
        <pc:chgData name="Castagnera, Kahli" userId="567cc632-ed60-40cc-bdbc-fe6bdd23e0ce" providerId="ADAL" clId="{66092E3C-DFCD-4B9A-8617-F3B2203C34F5}" dt="2024-10-02T16:45:29.258" v="3391" actId="20577"/>
        <pc:sldMkLst>
          <pc:docMk/>
          <pc:sldMk cId="2970197865" sldId="279"/>
        </pc:sldMkLst>
        <pc:spChg chg="mod">
          <ac:chgData name="Castagnera, Kahli" userId="567cc632-ed60-40cc-bdbc-fe6bdd23e0ce" providerId="ADAL" clId="{66092E3C-DFCD-4B9A-8617-F3B2203C34F5}" dt="2024-10-02T16:45:29.258" v="3391" actId="20577"/>
          <ac:spMkLst>
            <pc:docMk/>
            <pc:sldMk cId="2970197865" sldId="279"/>
            <ac:spMk id="2" creationId="{1AAD174E-2C7F-4608-A218-F3EEE02915D9}"/>
          </ac:spMkLst>
        </pc:spChg>
        <pc:spChg chg="mod">
          <ac:chgData name="Castagnera, Kahli" userId="567cc632-ed60-40cc-bdbc-fe6bdd23e0ce" providerId="ADAL" clId="{66092E3C-DFCD-4B9A-8617-F3B2203C34F5}" dt="2024-10-02T15:14:56.392" v="2124" actId="20577"/>
          <ac:spMkLst>
            <pc:docMk/>
            <pc:sldMk cId="2970197865" sldId="279"/>
            <ac:spMk id="3" creationId="{ED054507-9583-4825-B6B6-F09FB278F0E6}"/>
          </ac:spMkLst>
        </pc:spChg>
      </pc:sldChg>
      <pc:sldChg chg="modSp mod modNotesTx">
        <pc:chgData name="Castagnera, Kahli" userId="567cc632-ed60-40cc-bdbc-fe6bdd23e0ce" providerId="ADAL" clId="{66092E3C-DFCD-4B9A-8617-F3B2203C34F5}" dt="2024-10-02T15:06:07.311" v="1467" actId="403"/>
        <pc:sldMkLst>
          <pc:docMk/>
          <pc:sldMk cId="595859006" sldId="280"/>
        </pc:sldMkLst>
        <pc:spChg chg="mod">
          <ac:chgData name="Castagnera, Kahli" userId="567cc632-ed60-40cc-bdbc-fe6bdd23e0ce" providerId="ADAL" clId="{66092E3C-DFCD-4B9A-8617-F3B2203C34F5}" dt="2024-10-02T15:06:07.311" v="1467" actId="403"/>
          <ac:spMkLst>
            <pc:docMk/>
            <pc:sldMk cId="595859006" sldId="280"/>
            <ac:spMk id="3" creationId="{ED054507-9583-4825-B6B6-F09FB278F0E6}"/>
          </ac:spMkLst>
        </pc:spChg>
      </pc:sldChg>
      <pc:sldChg chg="modSp mod modNotesTx">
        <pc:chgData name="Castagnera, Kahli" userId="567cc632-ed60-40cc-bdbc-fe6bdd23e0ce" providerId="ADAL" clId="{66092E3C-DFCD-4B9A-8617-F3B2203C34F5}" dt="2024-10-02T16:19:14.860" v="3099" actId="12"/>
        <pc:sldMkLst>
          <pc:docMk/>
          <pc:sldMk cId="3739760425" sldId="281"/>
        </pc:sldMkLst>
        <pc:spChg chg="mod">
          <ac:chgData name="Castagnera, Kahli" userId="567cc632-ed60-40cc-bdbc-fe6bdd23e0ce" providerId="ADAL" clId="{66092E3C-DFCD-4B9A-8617-F3B2203C34F5}" dt="2024-10-02T16:19:14.860" v="3099" actId="12"/>
          <ac:spMkLst>
            <pc:docMk/>
            <pc:sldMk cId="3739760425" sldId="281"/>
            <ac:spMk id="3" creationId="{ED054507-9583-4825-B6B6-F09FB278F0E6}"/>
          </ac:spMkLst>
        </pc:spChg>
      </pc:sldChg>
      <pc:sldChg chg="modSp mod">
        <pc:chgData name="Castagnera, Kahli" userId="567cc632-ed60-40cc-bdbc-fe6bdd23e0ce" providerId="ADAL" clId="{66092E3C-DFCD-4B9A-8617-F3B2203C34F5}" dt="2024-10-02T16:44:38.368" v="3384" actId="13926"/>
        <pc:sldMkLst>
          <pc:docMk/>
          <pc:sldMk cId="2122561319" sldId="282"/>
        </pc:sldMkLst>
        <pc:spChg chg="mod">
          <ac:chgData name="Castagnera, Kahli" userId="567cc632-ed60-40cc-bdbc-fe6bdd23e0ce" providerId="ADAL" clId="{66092E3C-DFCD-4B9A-8617-F3B2203C34F5}" dt="2024-10-02T16:44:38.368" v="3384" actId="13926"/>
          <ac:spMkLst>
            <pc:docMk/>
            <pc:sldMk cId="2122561319" sldId="282"/>
            <ac:spMk id="3" creationId="{ED054507-9583-4825-B6B6-F09FB278F0E6}"/>
          </ac:spMkLst>
        </pc:spChg>
      </pc:sldChg>
      <pc:sldChg chg="modSp mod modNotesTx">
        <pc:chgData name="Castagnera, Kahli" userId="567cc632-ed60-40cc-bdbc-fe6bdd23e0ce" providerId="ADAL" clId="{66092E3C-DFCD-4B9A-8617-F3B2203C34F5}" dt="2024-10-02T15:44:17.641" v="2406" actId="20577"/>
        <pc:sldMkLst>
          <pc:docMk/>
          <pc:sldMk cId="1567432801" sldId="283"/>
        </pc:sldMkLst>
        <pc:spChg chg="mod">
          <ac:chgData name="Castagnera, Kahli" userId="567cc632-ed60-40cc-bdbc-fe6bdd23e0ce" providerId="ADAL" clId="{66092E3C-DFCD-4B9A-8617-F3B2203C34F5}" dt="2024-10-02T15:44:17.641" v="2406" actId="20577"/>
          <ac:spMkLst>
            <pc:docMk/>
            <pc:sldMk cId="1567432801" sldId="283"/>
            <ac:spMk id="3" creationId="{ED054507-9583-4825-B6B6-F09FB278F0E6}"/>
          </ac:spMkLst>
        </pc:spChg>
      </pc:sldChg>
      <pc:sldChg chg="addSp modSp mod">
        <pc:chgData name="Castagnera, Kahli" userId="567cc632-ed60-40cc-bdbc-fe6bdd23e0ce" providerId="ADAL" clId="{66092E3C-DFCD-4B9A-8617-F3B2203C34F5}" dt="2024-10-02T16:31:26.710" v="3369" actId="1076"/>
        <pc:sldMkLst>
          <pc:docMk/>
          <pc:sldMk cId="1307886444" sldId="284"/>
        </pc:sldMkLst>
        <pc:spChg chg="mod">
          <ac:chgData name="Castagnera, Kahli" userId="567cc632-ed60-40cc-bdbc-fe6bdd23e0ce" providerId="ADAL" clId="{66092E3C-DFCD-4B9A-8617-F3B2203C34F5}" dt="2024-10-02T16:27:23.613" v="3351" actId="13926"/>
          <ac:spMkLst>
            <pc:docMk/>
            <pc:sldMk cId="1307886444" sldId="284"/>
            <ac:spMk id="3" creationId="{ED054507-9583-4825-B6B6-F09FB278F0E6}"/>
          </ac:spMkLst>
        </pc:spChg>
        <pc:picChg chg="mod">
          <ac:chgData name="Castagnera, Kahli" userId="567cc632-ed60-40cc-bdbc-fe6bdd23e0ce" providerId="ADAL" clId="{66092E3C-DFCD-4B9A-8617-F3B2203C34F5}" dt="2024-10-02T15:23:04.565" v="2177" actId="1076"/>
          <ac:picMkLst>
            <pc:docMk/>
            <pc:sldMk cId="1307886444" sldId="284"/>
            <ac:picMk id="1026" creationId="{29EEEC87-7F80-E4AB-5108-89BF8D5D14A0}"/>
          </ac:picMkLst>
        </pc:picChg>
        <pc:picChg chg="add mod">
          <ac:chgData name="Castagnera, Kahli" userId="567cc632-ed60-40cc-bdbc-fe6bdd23e0ce" providerId="ADAL" clId="{66092E3C-DFCD-4B9A-8617-F3B2203C34F5}" dt="2024-10-02T16:31:26.710" v="3369" actId="1076"/>
          <ac:picMkLst>
            <pc:docMk/>
            <pc:sldMk cId="1307886444" sldId="284"/>
            <ac:picMk id="2050" creationId="{1741DEA1-F05C-27A2-A0E9-E0D5AD6809B6}"/>
          </ac:picMkLst>
        </pc:picChg>
        <pc:cxnChg chg="add mod">
          <ac:chgData name="Castagnera, Kahli" userId="567cc632-ed60-40cc-bdbc-fe6bdd23e0ce" providerId="ADAL" clId="{66092E3C-DFCD-4B9A-8617-F3B2203C34F5}" dt="2024-10-02T16:28:18.725" v="3356" actId="208"/>
          <ac:cxnSpMkLst>
            <pc:docMk/>
            <pc:sldMk cId="1307886444" sldId="284"/>
            <ac:cxnSpMk id="5" creationId="{05C251A0-68DB-2AD0-19AB-6393D777E06D}"/>
          </ac:cxnSpMkLst>
        </pc:cxnChg>
        <pc:cxnChg chg="add mod">
          <ac:chgData name="Castagnera, Kahli" userId="567cc632-ed60-40cc-bdbc-fe6bdd23e0ce" providerId="ADAL" clId="{66092E3C-DFCD-4B9A-8617-F3B2203C34F5}" dt="2024-10-02T16:29:24.454" v="3364" actId="1076"/>
          <ac:cxnSpMkLst>
            <pc:docMk/>
            <pc:sldMk cId="1307886444" sldId="284"/>
            <ac:cxnSpMk id="6" creationId="{477F30B5-5BA0-EA61-8742-482D22469C14}"/>
          </ac:cxnSpMkLst>
        </pc:cxnChg>
        <pc:cxnChg chg="add mod">
          <ac:chgData name="Castagnera, Kahli" userId="567cc632-ed60-40cc-bdbc-fe6bdd23e0ce" providerId="ADAL" clId="{66092E3C-DFCD-4B9A-8617-F3B2203C34F5}" dt="2024-10-02T16:28:51.597" v="3360" actId="1076"/>
          <ac:cxnSpMkLst>
            <pc:docMk/>
            <pc:sldMk cId="1307886444" sldId="284"/>
            <ac:cxnSpMk id="7" creationId="{171F6F88-A453-BECE-1DE6-8097CBDCA365}"/>
          </ac:cxnSpMkLst>
        </pc:cxnChg>
        <pc:cxnChg chg="add mod">
          <ac:chgData name="Castagnera, Kahli" userId="567cc632-ed60-40cc-bdbc-fe6bdd23e0ce" providerId="ADAL" clId="{66092E3C-DFCD-4B9A-8617-F3B2203C34F5}" dt="2024-10-02T16:29:15.630" v="3363" actId="1076"/>
          <ac:cxnSpMkLst>
            <pc:docMk/>
            <pc:sldMk cId="1307886444" sldId="284"/>
            <ac:cxnSpMk id="8" creationId="{A6797405-B4C6-031B-A653-4B31AE44053E}"/>
          </ac:cxnSpMkLst>
        </pc:cxnChg>
      </pc:sldChg>
      <pc:sldChg chg="modSp mod">
        <pc:chgData name="Castagnera, Kahli" userId="567cc632-ed60-40cc-bdbc-fe6bdd23e0ce" providerId="ADAL" clId="{66092E3C-DFCD-4B9A-8617-F3B2203C34F5}" dt="2024-10-02T15:22:53.457" v="2176" actId="20577"/>
        <pc:sldMkLst>
          <pc:docMk/>
          <pc:sldMk cId="4066611465" sldId="285"/>
        </pc:sldMkLst>
        <pc:spChg chg="mod">
          <ac:chgData name="Castagnera, Kahli" userId="567cc632-ed60-40cc-bdbc-fe6bdd23e0ce" providerId="ADAL" clId="{66092E3C-DFCD-4B9A-8617-F3B2203C34F5}" dt="2024-10-02T15:22:53.457" v="2176" actId="20577"/>
          <ac:spMkLst>
            <pc:docMk/>
            <pc:sldMk cId="4066611465" sldId="285"/>
            <ac:spMk id="3" creationId="{ED054507-9583-4825-B6B6-F09FB278F0E6}"/>
          </ac:spMkLst>
        </pc:spChg>
      </pc:sldChg>
      <pc:sldChg chg="modSp mod">
        <pc:chgData name="Castagnera, Kahli" userId="567cc632-ed60-40cc-bdbc-fe6bdd23e0ce" providerId="ADAL" clId="{66092E3C-DFCD-4B9A-8617-F3B2203C34F5}" dt="2024-10-02T15:22:17.756" v="2172" actId="20577"/>
        <pc:sldMkLst>
          <pc:docMk/>
          <pc:sldMk cId="2735030200" sldId="286"/>
        </pc:sldMkLst>
        <pc:spChg chg="mod">
          <ac:chgData name="Castagnera, Kahli" userId="567cc632-ed60-40cc-bdbc-fe6bdd23e0ce" providerId="ADAL" clId="{66092E3C-DFCD-4B9A-8617-F3B2203C34F5}" dt="2024-10-02T15:22:17.756" v="2172" actId="20577"/>
          <ac:spMkLst>
            <pc:docMk/>
            <pc:sldMk cId="2735030200" sldId="286"/>
            <ac:spMk id="3" creationId="{ED054507-9583-4825-B6B6-F09FB278F0E6}"/>
          </ac:spMkLst>
        </pc:spChg>
      </pc:sldChg>
      <pc:sldChg chg="addSp delSp modSp mod">
        <pc:chgData name="Castagnera, Kahli" userId="567cc632-ed60-40cc-bdbc-fe6bdd23e0ce" providerId="ADAL" clId="{66092E3C-DFCD-4B9A-8617-F3B2203C34F5}" dt="2024-10-02T16:42:33.721" v="3381" actId="403"/>
        <pc:sldMkLst>
          <pc:docMk/>
          <pc:sldMk cId="3728204637" sldId="288"/>
        </pc:sldMkLst>
        <pc:spChg chg="mod">
          <ac:chgData name="Castagnera, Kahli" userId="567cc632-ed60-40cc-bdbc-fe6bdd23e0ce" providerId="ADAL" clId="{66092E3C-DFCD-4B9A-8617-F3B2203C34F5}" dt="2024-10-02T16:42:33.721" v="3381" actId="403"/>
          <ac:spMkLst>
            <pc:docMk/>
            <pc:sldMk cId="3728204637" sldId="288"/>
            <ac:spMk id="3" creationId="{ED054507-9583-4825-B6B6-F09FB278F0E6}"/>
          </ac:spMkLst>
        </pc:spChg>
        <pc:picChg chg="add del mod">
          <ac:chgData name="Castagnera, Kahli" userId="567cc632-ed60-40cc-bdbc-fe6bdd23e0ce" providerId="ADAL" clId="{66092E3C-DFCD-4B9A-8617-F3B2203C34F5}" dt="2024-10-02T16:42:23.660" v="3379" actId="478"/>
          <ac:picMkLst>
            <pc:docMk/>
            <pc:sldMk cId="3728204637" sldId="288"/>
            <ac:picMk id="3074" creationId="{1096836F-D44B-C5FE-D0A2-78A9EA516A70}"/>
          </ac:picMkLst>
        </pc:picChg>
      </pc:sldChg>
      <pc:sldChg chg="modSp mod">
        <pc:chgData name="Castagnera, Kahli" userId="567cc632-ed60-40cc-bdbc-fe6bdd23e0ce" providerId="ADAL" clId="{66092E3C-DFCD-4B9A-8617-F3B2203C34F5}" dt="2024-10-02T15:31:10.295" v="2307" actId="403"/>
        <pc:sldMkLst>
          <pc:docMk/>
          <pc:sldMk cId="4193352656" sldId="289"/>
        </pc:sldMkLst>
        <pc:spChg chg="mod">
          <ac:chgData name="Castagnera, Kahli" userId="567cc632-ed60-40cc-bdbc-fe6bdd23e0ce" providerId="ADAL" clId="{66092E3C-DFCD-4B9A-8617-F3B2203C34F5}" dt="2024-10-02T15:31:10.295" v="2307" actId="403"/>
          <ac:spMkLst>
            <pc:docMk/>
            <pc:sldMk cId="4193352656" sldId="289"/>
            <ac:spMk id="3" creationId="{ED054507-9583-4825-B6B6-F09FB278F0E6}"/>
          </ac:spMkLst>
        </pc:spChg>
      </pc:sldChg>
      <pc:sldChg chg="modSp mod">
        <pc:chgData name="Castagnera, Kahli" userId="567cc632-ed60-40cc-bdbc-fe6bdd23e0ce" providerId="ADAL" clId="{66092E3C-DFCD-4B9A-8617-F3B2203C34F5}" dt="2024-10-02T15:32:20.322" v="2313" actId="20577"/>
        <pc:sldMkLst>
          <pc:docMk/>
          <pc:sldMk cId="560731374" sldId="290"/>
        </pc:sldMkLst>
        <pc:spChg chg="mod">
          <ac:chgData name="Castagnera, Kahli" userId="567cc632-ed60-40cc-bdbc-fe6bdd23e0ce" providerId="ADAL" clId="{66092E3C-DFCD-4B9A-8617-F3B2203C34F5}" dt="2024-10-02T15:32:20.322" v="2313" actId="20577"/>
          <ac:spMkLst>
            <pc:docMk/>
            <pc:sldMk cId="560731374" sldId="290"/>
            <ac:spMk id="2" creationId="{337F02AC-324E-A88C-ABCD-C6A3DC9ADF6C}"/>
          </ac:spMkLst>
        </pc:spChg>
      </pc:sldChg>
      <pc:sldChg chg="delSp modSp mod ord">
        <pc:chgData name="Castagnera, Kahli" userId="567cc632-ed60-40cc-bdbc-fe6bdd23e0ce" providerId="ADAL" clId="{66092E3C-DFCD-4B9A-8617-F3B2203C34F5}" dt="2024-10-02T16:43:44.604" v="3383"/>
        <pc:sldMkLst>
          <pc:docMk/>
          <pc:sldMk cId="3469828092" sldId="292"/>
        </pc:sldMkLst>
        <pc:spChg chg="mod">
          <ac:chgData name="Castagnera, Kahli" userId="567cc632-ed60-40cc-bdbc-fe6bdd23e0ce" providerId="ADAL" clId="{66092E3C-DFCD-4B9A-8617-F3B2203C34F5}" dt="2024-10-02T16:10:57.667" v="2948" actId="403"/>
          <ac:spMkLst>
            <pc:docMk/>
            <pc:sldMk cId="3469828092" sldId="292"/>
            <ac:spMk id="2" creationId="{5F8B2B08-38FC-758A-D115-418A7ECDC07E}"/>
          </ac:spMkLst>
        </pc:spChg>
        <pc:spChg chg="mod">
          <ac:chgData name="Castagnera, Kahli" userId="567cc632-ed60-40cc-bdbc-fe6bdd23e0ce" providerId="ADAL" clId="{66092E3C-DFCD-4B9A-8617-F3B2203C34F5}" dt="2024-10-02T16:11:30.585" v="2969" actId="20577"/>
          <ac:spMkLst>
            <pc:docMk/>
            <pc:sldMk cId="3469828092" sldId="292"/>
            <ac:spMk id="3" creationId="{76EDD22F-F397-7C71-9E38-46B6CC3805F1}"/>
          </ac:spMkLst>
        </pc:spChg>
        <pc:picChg chg="del">
          <ac:chgData name="Castagnera, Kahli" userId="567cc632-ed60-40cc-bdbc-fe6bdd23e0ce" providerId="ADAL" clId="{66092E3C-DFCD-4B9A-8617-F3B2203C34F5}" dt="2024-10-02T15:46:18.704" v="2407" actId="478"/>
          <ac:picMkLst>
            <pc:docMk/>
            <pc:sldMk cId="3469828092" sldId="292"/>
            <ac:picMk id="3074" creationId="{912A0873-EDC1-0E31-AB01-9EA19B560FD5}"/>
          </ac:picMkLst>
        </pc:picChg>
      </pc:sldChg>
      <pc:sldChg chg="delSp del">
        <pc:chgData name="Castagnera, Kahli" userId="567cc632-ed60-40cc-bdbc-fe6bdd23e0ce" providerId="ADAL" clId="{66092E3C-DFCD-4B9A-8617-F3B2203C34F5}" dt="2024-10-02T16:10:19.500" v="2939" actId="2696"/>
        <pc:sldMkLst>
          <pc:docMk/>
          <pc:sldMk cId="1280235592" sldId="293"/>
        </pc:sldMkLst>
        <pc:picChg chg="del">
          <ac:chgData name="Castagnera, Kahli" userId="567cc632-ed60-40cc-bdbc-fe6bdd23e0ce" providerId="ADAL" clId="{66092E3C-DFCD-4B9A-8617-F3B2203C34F5}" dt="2024-10-02T16:10:16.273" v="2938" actId="478"/>
          <ac:picMkLst>
            <pc:docMk/>
            <pc:sldMk cId="1280235592" sldId="293"/>
            <ac:picMk id="4098" creationId="{2A5435A4-428D-464E-4F8E-096BED08DED9}"/>
          </ac:picMkLst>
        </pc:picChg>
      </pc:sldChg>
      <pc:sldChg chg="modSp mod">
        <pc:chgData name="Castagnera, Kahli" userId="567cc632-ed60-40cc-bdbc-fe6bdd23e0ce" providerId="ADAL" clId="{66092E3C-DFCD-4B9A-8617-F3B2203C34F5}" dt="2024-10-02T16:13:56.832" v="3010" actId="20577"/>
        <pc:sldMkLst>
          <pc:docMk/>
          <pc:sldMk cId="24452436" sldId="294"/>
        </pc:sldMkLst>
        <pc:spChg chg="mod">
          <ac:chgData name="Castagnera, Kahli" userId="567cc632-ed60-40cc-bdbc-fe6bdd23e0ce" providerId="ADAL" clId="{66092E3C-DFCD-4B9A-8617-F3B2203C34F5}" dt="2024-10-02T16:13:56.832" v="3010" actId="20577"/>
          <ac:spMkLst>
            <pc:docMk/>
            <pc:sldMk cId="24452436" sldId="294"/>
            <ac:spMk id="3" creationId="{27297FBB-94D9-DCAF-68FD-5EB59F446E5F}"/>
          </ac:spMkLst>
        </pc:spChg>
      </pc:sldChg>
      <pc:sldChg chg="modSp mod">
        <pc:chgData name="Castagnera, Kahli" userId="567cc632-ed60-40cc-bdbc-fe6bdd23e0ce" providerId="ADAL" clId="{66092E3C-DFCD-4B9A-8617-F3B2203C34F5}" dt="2024-10-02T16:44:54.339" v="3385" actId="13926"/>
        <pc:sldMkLst>
          <pc:docMk/>
          <pc:sldMk cId="1142782432" sldId="295"/>
        </pc:sldMkLst>
        <pc:spChg chg="mod">
          <ac:chgData name="Castagnera, Kahli" userId="567cc632-ed60-40cc-bdbc-fe6bdd23e0ce" providerId="ADAL" clId="{66092E3C-DFCD-4B9A-8617-F3B2203C34F5}" dt="2024-10-02T16:44:54.339" v="3385" actId="13926"/>
          <ac:spMkLst>
            <pc:docMk/>
            <pc:sldMk cId="1142782432" sldId="295"/>
            <ac:spMk id="3" creationId="{E35EF81C-0D95-97D7-2552-82E963590D2A}"/>
          </ac:spMkLst>
        </pc:spChg>
      </pc:sldChg>
      <pc:sldChg chg="modSp mod">
        <pc:chgData name="Castagnera, Kahli" userId="567cc632-ed60-40cc-bdbc-fe6bdd23e0ce" providerId="ADAL" clId="{66092E3C-DFCD-4B9A-8617-F3B2203C34F5}" dt="2024-10-02T16:16:38.132" v="3053" actId="20577"/>
        <pc:sldMkLst>
          <pc:docMk/>
          <pc:sldMk cId="1706752576" sldId="296"/>
        </pc:sldMkLst>
        <pc:spChg chg="mod">
          <ac:chgData name="Castagnera, Kahli" userId="567cc632-ed60-40cc-bdbc-fe6bdd23e0ce" providerId="ADAL" clId="{66092E3C-DFCD-4B9A-8617-F3B2203C34F5}" dt="2024-10-02T16:16:38.132" v="3053" actId="20577"/>
          <ac:spMkLst>
            <pc:docMk/>
            <pc:sldMk cId="1706752576" sldId="296"/>
            <ac:spMk id="3" creationId="{FACE6E41-2883-327D-CFEF-D9BC14E08FDC}"/>
          </ac:spMkLst>
        </pc:spChg>
      </pc:sldChg>
      <pc:sldChg chg="del">
        <pc:chgData name="Castagnera, Kahli" userId="567cc632-ed60-40cc-bdbc-fe6bdd23e0ce" providerId="ADAL" clId="{66092E3C-DFCD-4B9A-8617-F3B2203C34F5}" dt="2024-10-02T16:10:04.149" v="2937" actId="2696"/>
        <pc:sldMkLst>
          <pc:docMk/>
          <pc:sldMk cId="395494795" sldId="297"/>
        </pc:sldMkLst>
      </pc:sldChg>
      <pc:sldChg chg="modSp new mod modNotesTx">
        <pc:chgData name="Castagnera, Kahli" userId="567cc632-ed60-40cc-bdbc-fe6bdd23e0ce" providerId="ADAL" clId="{66092E3C-DFCD-4B9A-8617-F3B2203C34F5}" dt="2024-10-02T16:20:21.521" v="3117" actId="20577"/>
        <pc:sldMkLst>
          <pc:docMk/>
          <pc:sldMk cId="303645072" sldId="298"/>
        </pc:sldMkLst>
        <pc:spChg chg="mod">
          <ac:chgData name="Castagnera, Kahli" userId="567cc632-ed60-40cc-bdbc-fe6bdd23e0ce" providerId="ADAL" clId="{66092E3C-DFCD-4B9A-8617-F3B2203C34F5}" dt="2024-10-02T14:44:48.103" v="961" actId="20577"/>
          <ac:spMkLst>
            <pc:docMk/>
            <pc:sldMk cId="303645072" sldId="298"/>
            <ac:spMk id="2" creationId="{6B9D6472-65CA-C66B-DA2D-7A380E1CF4CB}"/>
          </ac:spMkLst>
        </pc:spChg>
        <pc:spChg chg="mod">
          <ac:chgData name="Castagnera, Kahli" userId="567cc632-ed60-40cc-bdbc-fe6bdd23e0ce" providerId="ADAL" clId="{66092E3C-DFCD-4B9A-8617-F3B2203C34F5}" dt="2024-10-02T16:20:21.521" v="3117" actId="20577"/>
          <ac:spMkLst>
            <pc:docMk/>
            <pc:sldMk cId="303645072" sldId="298"/>
            <ac:spMk id="3" creationId="{B75B140C-A320-9651-5F1B-022FCA645ECC}"/>
          </ac:spMkLst>
        </pc:spChg>
      </pc:sldChg>
      <pc:sldChg chg="addSp modSp new mod modNotesTx">
        <pc:chgData name="Castagnera, Kahli" userId="567cc632-ed60-40cc-bdbc-fe6bdd23e0ce" providerId="ADAL" clId="{66092E3C-DFCD-4B9A-8617-F3B2203C34F5}" dt="2024-10-02T15:06:34.446" v="1468"/>
        <pc:sldMkLst>
          <pc:docMk/>
          <pc:sldMk cId="1163818515" sldId="299"/>
        </pc:sldMkLst>
        <pc:spChg chg="mod">
          <ac:chgData name="Castagnera, Kahli" userId="567cc632-ed60-40cc-bdbc-fe6bdd23e0ce" providerId="ADAL" clId="{66092E3C-DFCD-4B9A-8617-F3B2203C34F5}" dt="2024-10-02T14:53:54.935" v="1137" actId="20577"/>
          <ac:spMkLst>
            <pc:docMk/>
            <pc:sldMk cId="1163818515" sldId="299"/>
            <ac:spMk id="2" creationId="{1D0F6739-ECB1-7096-386D-19926AF6586B}"/>
          </ac:spMkLst>
        </pc:spChg>
        <pc:picChg chg="add mod modCrop">
          <ac:chgData name="Castagnera, Kahli" userId="567cc632-ed60-40cc-bdbc-fe6bdd23e0ce" providerId="ADAL" clId="{66092E3C-DFCD-4B9A-8617-F3B2203C34F5}" dt="2024-10-02T15:01:58.393" v="1142" actId="1076"/>
          <ac:picMkLst>
            <pc:docMk/>
            <pc:sldMk cId="1163818515" sldId="299"/>
            <ac:picMk id="5" creationId="{E234C76C-8CE6-8104-5590-EDA47632CC8F}"/>
          </ac:picMkLst>
        </pc:picChg>
        <pc:picChg chg="add mod modCrop">
          <ac:chgData name="Castagnera, Kahli" userId="567cc632-ed60-40cc-bdbc-fe6bdd23e0ce" providerId="ADAL" clId="{66092E3C-DFCD-4B9A-8617-F3B2203C34F5}" dt="2024-10-02T15:02:15.843" v="1145" actId="1076"/>
          <ac:picMkLst>
            <pc:docMk/>
            <pc:sldMk cId="1163818515" sldId="299"/>
            <ac:picMk id="7" creationId="{4D87C6B4-E427-4386-B71C-D91066FF8246}"/>
          </ac:picMkLst>
        </pc:picChg>
      </pc:sldChg>
      <pc:sldChg chg="modSp new mod">
        <pc:chgData name="Castagnera, Kahli" userId="567cc632-ed60-40cc-bdbc-fe6bdd23e0ce" providerId="ADAL" clId="{66092E3C-DFCD-4B9A-8617-F3B2203C34F5}" dt="2024-10-02T15:30:49.952" v="2306"/>
        <pc:sldMkLst>
          <pc:docMk/>
          <pc:sldMk cId="2430176209" sldId="300"/>
        </pc:sldMkLst>
        <pc:spChg chg="mod">
          <ac:chgData name="Castagnera, Kahli" userId="567cc632-ed60-40cc-bdbc-fe6bdd23e0ce" providerId="ADAL" clId="{66092E3C-DFCD-4B9A-8617-F3B2203C34F5}" dt="2024-10-02T15:30:48.832" v="2305" actId="20577"/>
          <ac:spMkLst>
            <pc:docMk/>
            <pc:sldMk cId="2430176209" sldId="300"/>
            <ac:spMk id="2" creationId="{3772B89B-71E7-65E0-2AD1-54D9F4D3F5E0}"/>
          </ac:spMkLst>
        </pc:spChg>
        <pc:spChg chg="mod">
          <ac:chgData name="Castagnera, Kahli" userId="567cc632-ed60-40cc-bdbc-fe6bdd23e0ce" providerId="ADAL" clId="{66092E3C-DFCD-4B9A-8617-F3B2203C34F5}" dt="2024-10-02T15:30:49.952" v="2306"/>
          <ac:spMkLst>
            <pc:docMk/>
            <pc:sldMk cId="2430176209" sldId="300"/>
            <ac:spMk id="3" creationId="{8614185D-8F00-E332-9897-983E80D0CBC1}"/>
          </ac:spMkLst>
        </pc:spChg>
      </pc:sldChg>
      <pc:sldChg chg="addSp modSp new mod modNotesTx">
        <pc:chgData name="Castagnera, Kahli" userId="567cc632-ed60-40cc-bdbc-fe6bdd23e0ce" providerId="ADAL" clId="{66092E3C-DFCD-4B9A-8617-F3B2203C34F5}" dt="2024-10-02T16:45:41.435" v="3403" actId="20577"/>
        <pc:sldMkLst>
          <pc:docMk/>
          <pc:sldMk cId="2643984363" sldId="301"/>
        </pc:sldMkLst>
        <pc:spChg chg="mod">
          <ac:chgData name="Castagnera, Kahli" userId="567cc632-ed60-40cc-bdbc-fe6bdd23e0ce" providerId="ADAL" clId="{66092E3C-DFCD-4B9A-8617-F3B2203C34F5}" dt="2024-10-02T16:45:41.435" v="3403" actId="20577"/>
          <ac:spMkLst>
            <pc:docMk/>
            <pc:sldMk cId="2643984363" sldId="301"/>
            <ac:spMk id="2" creationId="{2C319820-7801-8E62-BEAA-45F7FE95F8CC}"/>
          </ac:spMkLst>
        </pc:spChg>
        <pc:spChg chg="mod">
          <ac:chgData name="Castagnera, Kahli" userId="567cc632-ed60-40cc-bdbc-fe6bdd23e0ce" providerId="ADAL" clId="{66092E3C-DFCD-4B9A-8617-F3B2203C34F5}" dt="2024-10-02T16:05:11.069" v="2922" actId="122"/>
          <ac:spMkLst>
            <pc:docMk/>
            <pc:sldMk cId="2643984363" sldId="301"/>
            <ac:spMk id="3" creationId="{3C5C390E-20A1-33E8-31ED-98010AD9AFDA}"/>
          </ac:spMkLst>
        </pc:spChg>
        <pc:picChg chg="add mod">
          <ac:chgData name="Castagnera, Kahli" userId="567cc632-ed60-40cc-bdbc-fe6bdd23e0ce" providerId="ADAL" clId="{66092E3C-DFCD-4B9A-8617-F3B2203C34F5}" dt="2024-10-02T16:07:44.319" v="2935" actId="1076"/>
          <ac:picMkLst>
            <pc:docMk/>
            <pc:sldMk cId="2643984363" sldId="301"/>
            <ac:picMk id="1026" creationId="{AD60832C-050E-1E31-34A4-B75F08791832}"/>
          </ac:picMkLst>
        </pc:picChg>
        <pc:picChg chg="add mod">
          <ac:chgData name="Castagnera, Kahli" userId="567cc632-ed60-40cc-bdbc-fe6bdd23e0ce" providerId="ADAL" clId="{66092E3C-DFCD-4B9A-8617-F3B2203C34F5}" dt="2024-10-02T16:05:14.085" v="2923" actId="1076"/>
          <ac:picMkLst>
            <pc:docMk/>
            <pc:sldMk cId="2643984363" sldId="301"/>
            <ac:picMk id="1028" creationId="{1A368173-5AA0-1990-6357-1F8185610CA4}"/>
          </ac:picMkLst>
        </pc:picChg>
        <pc:picChg chg="add mod">
          <ac:chgData name="Castagnera, Kahli" userId="567cc632-ed60-40cc-bdbc-fe6bdd23e0ce" providerId="ADAL" clId="{66092E3C-DFCD-4B9A-8617-F3B2203C34F5}" dt="2024-10-02T16:07:50.784" v="2936" actId="1076"/>
          <ac:picMkLst>
            <pc:docMk/>
            <pc:sldMk cId="2643984363" sldId="301"/>
            <ac:picMk id="1030" creationId="{9B6CBEEF-F0F9-5C7B-CBF9-569CF1F12E18}"/>
          </ac:picMkLst>
        </pc:picChg>
      </pc:sldChg>
    </pc:docChg>
  </pc:docChgLst>
  <pc:docChgLst>
    <pc:chgData name="Castagnera, Kahli" userId="567cc632-ed60-40cc-bdbc-fe6bdd23e0ce" providerId="ADAL" clId="{B662CC75-979D-4F24-BA2E-1CD6EFDC0021}"/>
    <pc:docChg chg="undo custSel addSld modSld">
      <pc:chgData name="Castagnera, Kahli" userId="567cc632-ed60-40cc-bdbc-fe6bdd23e0ce" providerId="ADAL" clId="{B662CC75-979D-4F24-BA2E-1CD6EFDC0021}" dt="2024-09-30T22:56:24.954" v="2803"/>
      <pc:docMkLst>
        <pc:docMk/>
      </pc:docMkLst>
      <pc:sldChg chg="modSp mod">
        <pc:chgData name="Castagnera, Kahli" userId="567cc632-ed60-40cc-bdbc-fe6bdd23e0ce" providerId="ADAL" clId="{B662CC75-979D-4F24-BA2E-1CD6EFDC0021}" dt="2024-09-30T22:43:13.454" v="1918" actId="13926"/>
        <pc:sldMkLst>
          <pc:docMk/>
          <pc:sldMk cId="2122561319" sldId="282"/>
        </pc:sldMkLst>
        <pc:spChg chg="mod">
          <ac:chgData name="Castagnera, Kahli" userId="567cc632-ed60-40cc-bdbc-fe6bdd23e0ce" providerId="ADAL" clId="{B662CC75-979D-4F24-BA2E-1CD6EFDC0021}" dt="2024-09-30T22:43:13.454" v="1918" actId="13926"/>
          <ac:spMkLst>
            <pc:docMk/>
            <pc:sldMk cId="2122561319" sldId="282"/>
            <ac:spMk id="3" creationId="{ED054507-9583-4825-B6B6-F09FB278F0E6}"/>
          </ac:spMkLst>
        </pc:spChg>
      </pc:sldChg>
      <pc:sldChg chg="modSp mod">
        <pc:chgData name="Castagnera, Kahli" userId="567cc632-ed60-40cc-bdbc-fe6bdd23e0ce" providerId="ADAL" clId="{B662CC75-979D-4F24-BA2E-1CD6EFDC0021}" dt="2024-09-30T22:37:06.810" v="1744" actId="20577"/>
        <pc:sldMkLst>
          <pc:docMk/>
          <pc:sldMk cId="1567432801" sldId="283"/>
        </pc:sldMkLst>
        <pc:spChg chg="mod">
          <ac:chgData name="Castagnera, Kahli" userId="567cc632-ed60-40cc-bdbc-fe6bdd23e0ce" providerId="ADAL" clId="{B662CC75-979D-4F24-BA2E-1CD6EFDC0021}" dt="2024-09-30T22:37:06.810" v="1744" actId="20577"/>
          <ac:spMkLst>
            <pc:docMk/>
            <pc:sldMk cId="1567432801" sldId="283"/>
            <ac:spMk id="3" creationId="{ED054507-9583-4825-B6B6-F09FB278F0E6}"/>
          </ac:spMkLst>
        </pc:spChg>
      </pc:sldChg>
      <pc:sldChg chg="addSp modSp mod">
        <pc:chgData name="Castagnera, Kahli" userId="567cc632-ed60-40cc-bdbc-fe6bdd23e0ce" providerId="ADAL" clId="{B662CC75-979D-4F24-BA2E-1CD6EFDC0021}" dt="2024-09-30T17:46:23.991" v="25" actId="20577"/>
        <pc:sldMkLst>
          <pc:docMk/>
          <pc:sldMk cId="1307886444" sldId="284"/>
        </pc:sldMkLst>
        <pc:spChg chg="mod">
          <ac:chgData name="Castagnera, Kahli" userId="567cc632-ed60-40cc-bdbc-fe6bdd23e0ce" providerId="ADAL" clId="{B662CC75-979D-4F24-BA2E-1CD6EFDC0021}" dt="2024-09-30T17:46:23.991" v="25" actId="20577"/>
          <ac:spMkLst>
            <pc:docMk/>
            <pc:sldMk cId="1307886444" sldId="284"/>
            <ac:spMk id="3" creationId="{ED054507-9583-4825-B6B6-F09FB278F0E6}"/>
          </ac:spMkLst>
        </pc:spChg>
        <pc:picChg chg="add mod">
          <ac:chgData name="Castagnera, Kahli" userId="567cc632-ed60-40cc-bdbc-fe6bdd23e0ce" providerId="ADAL" clId="{B662CC75-979D-4F24-BA2E-1CD6EFDC0021}" dt="2024-09-30T17:45:59.721" v="10" actId="1076"/>
          <ac:picMkLst>
            <pc:docMk/>
            <pc:sldMk cId="1307886444" sldId="284"/>
            <ac:picMk id="1026" creationId="{29EEEC87-7F80-E4AB-5108-89BF8D5D14A0}"/>
          </ac:picMkLst>
        </pc:picChg>
      </pc:sldChg>
      <pc:sldChg chg="modSp mod">
        <pc:chgData name="Castagnera, Kahli" userId="567cc632-ed60-40cc-bdbc-fe6bdd23e0ce" providerId="ADAL" clId="{B662CC75-979D-4F24-BA2E-1CD6EFDC0021}" dt="2024-09-30T17:40:11.494" v="4" actId="20577"/>
        <pc:sldMkLst>
          <pc:docMk/>
          <pc:sldMk cId="3728204637" sldId="288"/>
        </pc:sldMkLst>
        <pc:spChg chg="mod">
          <ac:chgData name="Castagnera, Kahli" userId="567cc632-ed60-40cc-bdbc-fe6bdd23e0ce" providerId="ADAL" clId="{B662CC75-979D-4F24-BA2E-1CD6EFDC0021}" dt="2024-09-30T17:40:11.494" v="4" actId="20577"/>
          <ac:spMkLst>
            <pc:docMk/>
            <pc:sldMk cId="3728204637" sldId="288"/>
            <ac:spMk id="3" creationId="{ED054507-9583-4825-B6B6-F09FB278F0E6}"/>
          </ac:spMkLst>
        </pc:spChg>
      </pc:sldChg>
      <pc:sldChg chg="delSp modSp add mod">
        <pc:chgData name="Castagnera, Kahli" userId="567cc632-ed60-40cc-bdbc-fe6bdd23e0ce" providerId="ADAL" clId="{B662CC75-979D-4F24-BA2E-1CD6EFDC0021}" dt="2024-09-30T17:52:05.665" v="959" actId="20577"/>
        <pc:sldMkLst>
          <pc:docMk/>
          <pc:sldMk cId="4193352656" sldId="289"/>
        </pc:sldMkLst>
        <pc:spChg chg="mod">
          <ac:chgData name="Castagnera, Kahli" userId="567cc632-ed60-40cc-bdbc-fe6bdd23e0ce" providerId="ADAL" clId="{B662CC75-979D-4F24-BA2E-1CD6EFDC0021}" dt="2024-09-30T17:52:05.665" v="959" actId="20577"/>
          <ac:spMkLst>
            <pc:docMk/>
            <pc:sldMk cId="4193352656" sldId="289"/>
            <ac:spMk id="3" creationId="{ED054507-9583-4825-B6B6-F09FB278F0E6}"/>
          </ac:spMkLst>
        </pc:spChg>
        <pc:picChg chg="del">
          <ac:chgData name="Castagnera, Kahli" userId="567cc632-ed60-40cc-bdbc-fe6bdd23e0ce" providerId="ADAL" clId="{B662CC75-979D-4F24-BA2E-1CD6EFDC0021}" dt="2024-09-30T17:47:03.285" v="27" actId="478"/>
          <ac:picMkLst>
            <pc:docMk/>
            <pc:sldMk cId="4193352656" sldId="289"/>
            <ac:picMk id="1026" creationId="{29EEEC87-7F80-E4AB-5108-89BF8D5D14A0}"/>
          </ac:picMkLst>
        </pc:picChg>
      </pc:sldChg>
      <pc:sldChg chg="modSp new mod">
        <pc:chgData name="Castagnera, Kahli" userId="567cc632-ed60-40cc-bdbc-fe6bdd23e0ce" providerId="ADAL" clId="{B662CC75-979D-4F24-BA2E-1CD6EFDC0021}" dt="2024-09-30T18:02:20.696" v="1710" actId="20577"/>
        <pc:sldMkLst>
          <pc:docMk/>
          <pc:sldMk cId="560731374" sldId="290"/>
        </pc:sldMkLst>
        <pc:spChg chg="mod">
          <ac:chgData name="Castagnera, Kahli" userId="567cc632-ed60-40cc-bdbc-fe6bdd23e0ce" providerId="ADAL" clId="{B662CC75-979D-4F24-BA2E-1CD6EFDC0021}" dt="2024-09-30T17:58:56.046" v="1032" actId="404"/>
          <ac:spMkLst>
            <pc:docMk/>
            <pc:sldMk cId="560731374" sldId="290"/>
            <ac:spMk id="2" creationId="{337F02AC-324E-A88C-ABCD-C6A3DC9ADF6C}"/>
          </ac:spMkLst>
        </pc:spChg>
        <pc:spChg chg="mod">
          <ac:chgData name="Castagnera, Kahli" userId="567cc632-ed60-40cc-bdbc-fe6bdd23e0ce" providerId="ADAL" clId="{B662CC75-979D-4F24-BA2E-1CD6EFDC0021}" dt="2024-09-30T18:02:20.696" v="1710" actId="20577"/>
          <ac:spMkLst>
            <pc:docMk/>
            <pc:sldMk cId="560731374" sldId="290"/>
            <ac:spMk id="3" creationId="{B5130C0E-E3B0-BB5B-2BCF-2B7D9BDC3935}"/>
          </ac:spMkLst>
        </pc:spChg>
      </pc:sldChg>
      <pc:sldChg chg="addSp modSp new mod modNotesTx">
        <pc:chgData name="Castagnera, Kahli" userId="567cc632-ed60-40cc-bdbc-fe6bdd23e0ce" providerId="ADAL" clId="{B662CC75-979D-4F24-BA2E-1CD6EFDC0021}" dt="2024-09-30T22:35:41.353" v="1741" actId="20577"/>
        <pc:sldMkLst>
          <pc:docMk/>
          <pc:sldMk cId="2998737147" sldId="291"/>
        </pc:sldMkLst>
        <pc:spChg chg="mod">
          <ac:chgData name="Castagnera, Kahli" userId="567cc632-ed60-40cc-bdbc-fe6bdd23e0ce" providerId="ADAL" clId="{B662CC75-979D-4F24-BA2E-1CD6EFDC0021}" dt="2024-09-30T22:33:26.653" v="1715" actId="404"/>
          <ac:spMkLst>
            <pc:docMk/>
            <pc:sldMk cId="2998737147" sldId="291"/>
            <ac:spMk id="2" creationId="{A3E97BE9-6A6B-1F8C-ABA9-22FA29AD1FF3}"/>
          </ac:spMkLst>
        </pc:spChg>
        <pc:picChg chg="add mod">
          <ac:chgData name="Castagnera, Kahli" userId="567cc632-ed60-40cc-bdbc-fe6bdd23e0ce" providerId="ADAL" clId="{B662CC75-979D-4F24-BA2E-1CD6EFDC0021}" dt="2024-09-30T22:34:25.428" v="1724" actId="1076"/>
          <ac:picMkLst>
            <pc:docMk/>
            <pc:sldMk cId="2998737147" sldId="291"/>
            <ac:picMk id="2050" creationId="{1E2BF010-8AE8-E1D8-7475-4257AAB6FBCF}"/>
          </ac:picMkLst>
        </pc:picChg>
        <pc:picChg chg="add mod">
          <ac:chgData name="Castagnera, Kahli" userId="567cc632-ed60-40cc-bdbc-fe6bdd23e0ce" providerId="ADAL" clId="{B662CC75-979D-4F24-BA2E-1CD6EFDC0021}" dt="2024-09-30T22:34:30.260" v="1725" actId="1076"/>
          <ac:picMkLst>
            <pc:docMk/>
            <pc:sldMk cId="2998737147" sldId="291"/>
            <ac:picMk id="2052" creationId="{B4F9BE15-CEEB-2C1C-939C-C92545C13C4F}"/>
          </ac:picMkLst>
        </pc:picChg>
      </pc:sldChg>
      <pc:sldChg chg="addSp modSp new mod">
        <pc:chgData name="Castagnera, Kahli" userId="567cc632-ed60-40cc-bdbc-fe6bdd23e0ce" providerId="ADAL" clId="{B662CC75-979D-4F24-BA2E-1CD6EFDC0021}" dt="2024-09-30T22:39:06.798" v="1797" actId="1076"/>
        <pc:sldMkLst>
          <pc:docMk/>
          <pc:sldMk cId="3469828092" sldId="292"/>
        </pc:sldMkLst>
        <pc:spChg chg="mod">
          <ac:chgData name="Castagnera, Kahli" userId="567cc632-ed60-40cc-bdbc-fe6bdd23e0ce" providerId="ADAL" clId="{B662CC75-979D-4F24-BA2E-1CD6EFDC0021}" dt="2024-09-30T22:38:20.302" v="1794" actId="20577"/>
          <ac:spMkLst>
            <pc:docMk/>
            <pc:sldMk cId="3469828092" sldId="292"/>
            <ac:spMk id="2" creationId="{5F8B2B08-38FC-758A-D115-418A7ECDC07E}"/>
          </ac:spMkLst>
        </pc:spChg>
        <pc:picChg chg="add mod">
          <ac:chgData name="Castagnera, Kahli" userId="567cc632-ed60-40cc-bdbc-fe6bdd23e0ce" providerId="ADAL" clId="{B662CC75-979D-4F24-BA2E-1CD6EFDC0021}" dt="2024-09-30T22:39:06.798" v="1797" actId="1076"/>
          <ac:picMkLst>
            <pc:docMk/>
            <pc:sldMk cId="3469828092" sldId="292"/>
            <ac:picMk id="3074" creationId="{912A0873-EDC1-0E31-AB01-9EA19B560FD5}"/>
          </ac:picMkLst>
        </pc:picChg>
      </pc:sldChg>
      <pc:sldChg chg="addSp modSp new mod">
        <pc:chgData name="Castagnera, Kahli" userId="567cc632-ed60-40cc-bdbc-fe6bdd23e0ce" providerId="ADAL" clId="{B662CC75-979D-4F24-BA2E-1CD6EFDC0021}" dt="2024-09-30T22:41:00.955" v="1802" actId="1076"/>
        <pc:sldMkLst>
          <pc:docMk/>
          <pc:sldMk cId="1280235592" sldId="293"/>
        </pc:sldMkLst>
        <pc:spChg chg="mod">
          <ac:chgData name="Castagnera, Kahli" userId="567cc632-ed60-40cc-bdbc-fe6bdd23e0ce" providerId="ADAL" clId="{B662CC75-979D-4F24-BA2E-1CD6EFDC0021}" dt="2024-09-30T22:40:45.768" v="1799"/>
          <ac:spMkLst>
            <pc:docMk/>
            <pc:sldMk cId="1280235592" sldId="293"/>
            <ac:spMk id="2" creationId="{D66170EB-57D0-3404-33F1-B01D127E2AB3}"/>
          </ac:spMkLst>
        </pc:spChg>
        <pc:picChg chg="add mod">
          <ac:chgData name="Castagnera, Kahli" userId="567cc632-ed60-40cc-bdbc-fe6bdd23e0ce" providerId="ADAL" clId="{B662CC75-979D-4F24-BA2E-1CD6EFDC0021}" dt="2024-09-30T22:41:00.955" v="1802" actId="1076"/>
          <ac:picMkLst>
            <pc:docMk/>
            <pc:sldMk cId="1280235592" sldId="293"/>
            <ac:picMk id="4098" creationId="{2A5435A4-428D-464E-4F8E-096BED08DED9}"/>
          </ac:picMkLst>
        </pc:picChg>
      </pc:sldChg>
      <pc:sldChg chg="modSp new mod">
        <pc:chgData name="Castagnera, Kahli" userId="567cc632-ed60-40cc-bdbc-fe6bdd23e0ce" providerId="ADAL" clId="{B662CC75-979D-4F24-BA2E-1CD6EFDC0021}" dt="2024-09-30T22:44:07.884" v="2126" actId="20577"/>
        <pc:sldMkLst>
          <pc:docMk/>
          <pc:sldMk cId="24452436" sldId="294"/>
        </pc:sldMkLst>
        <pc:spChg chg="mod">
          <ac:chgData name="Castagnera, Kahli" userId="567cc632-ed60-40cc-bdbc-fe6bdd23e0ce" providerId="ADAL" clId="{B662CC75-979D-4F24-BA2E-1CD6EFDC0021}" dt="2024-09-30T22:43:28.501" v="1939" actId="20577"/>
          <ac:spMkLst>
            <pc:docMk/>
            <pc:sldMk cId="24452436" sldId="294"/>
            <ac:spMk id="2" creationId="{49203D2D-906A-6F2A-1745-43EF7DDCBD58}"/>
          </ac:spMkLst>
        </pc:spChg>
        <pc:spChg chg="mod">
          <ac:chgData name="Castagnera, Kahli" userId="567cc632-ed60-40cc-bdbc-fe6bdd23e0ce" providerId="ADAL" clId="{B662CC75-979D-4F24-BA2E-1CD6EFDC0021}" dt="2024-09-30T22:44:07.884" v="2126" actId="20577"/>
          <ac:spMkLst>
            <pc:docMk/>
            <pc:sldMk cId="24452436" sldId="294"/>
            <ac:spMk id="3" creationId="{27297FBB-94D9-DCAF-68FD-5EB59F446E5F}"/>
          </ac:spMkLst>
        </pc:spChg>
      </pc:sldChg>
      <pc:sldChg chg="modSp new mod modNotesTx">
        <pc:chgData name="Castagnera, Kahli" userId="567cc632-ed60-40cc-bdbc-fe6bdd23e0ce" providerId="ADAL" clId="{B662CC75-979D-4F24-BA2E-1CD6EFDC0021}" dt="2024-09-30T22:45:40.367" v="2399"/>
        <pc:sldMkLst>
          <pc:docMk/>
          <pc:sldMk cId="1142782432" sldId="295"/>
        </pc:sldMkLst>
        <pc:spChg chg="mod">
          <ac:chgData name="Castagnera, Kahli" userId="567cc632-ed60-40cc-bdbc-fe6bdd23e0ce" providerId="ADAL" clId="{B662CC75-979D-4F24-BA2E-1CD6EFDC0021}" dt="2024-09-30T22:44:22.900" v="2147" actId="20577"/>
          <ac:spMkLst>
            <pc:docMk/>
            <pc:sldMk cId="1142782432" sldId="295"/>
            <ac:spMk id="2" creationId="{84CAD548-7DFB-F3C0-AEE5-DA3364998C8A}"/>
          </ac:spMkLst>
        </pc:spChg>
        <pc:spChg chg="mod">
          <ac:chgData name="Castagnera, Kahli" userId="567cc632-ed60-40cc-bdbc-fe6bdd23e0ce" providerId="ADAL" clId="{B662CC75-979D-4F24-BA2E-1CD6EFDC0021}" dt="2024-09-30T22:45:34.633" v="2398" actId="20577"/>
          <ac:spMkLst>
            <pc:docMk/>
            <pc:sldMk cId="1142782432" sldId="295"/>
            <ac:spMk id="3" creationId="{E35EF81C-0D95-97D7-2552-82E963590D2A}"/>
          </ac:spMkLst>
        </pc:spChg>
      </pc:sldChg>
      <pc:sldChg chg="modSp new mod">
        <pc:chgData name="Castagnera, Kahli" userId="567cc632-ed60-40cc-bdbc-fe6bdd23e0ce" providerId="ADAL" clId="{B662CC75-979D-4F24-BA2E-1CD6EFDC0021}" dt="2024-09-30T22:47:00.033" v="2760" actId="20577"/>
        <pc:sldMkLst>
          <pc:docMk/>
          <pc:sldMk cId="1706752576" sldId="296"/>
        </pc:sldMkLst>
        <pc:spChg chg="mod">
          <ac:chgData name="Castagnera, Kahli" userId="567cc632-ed60-40cc-bdbc-fe6bdd23e0ce" providerId="ADAL" clId="{B662CC75-979D-4F24-BA2E-1CD6EFDC0021}" dt="2024-09-30T22:45:55.045" v="2420" actId="20577"/>
          <ac:spMkLst>
            <pc:docMk/>
            <pc:sldMk cId="1706752576" sldId="296"/>
            <ac:spMk id="2" creationId="{F78F881A-BC09-64B8-B7B2-93B855381938}"/>
          </ac:spMkLst>
        </pc:spChg>
        <pc:spChg chg="mod">
          <ac:chgData name="Castagnera, Kahli" userId="567cc632-ed60-40cc-bdbc-fe6bdd23e0ce" providerId="ADAL" clId="{B662CC75-979D-4F24-BA2E-1CD6EFDC0021}" dt="2024-09-30T22:47:00.033" v="2760" actId="20577"/>
          <ac:spMkLst>
            <pc:docMk/>
            <pc:sldMk cId="1706752576" sldId="296"/>
            <ac:spMk id="3" creationId="{FACE6E41-2883-327D-CFEF-D9BC14E08FDC}"/>
          </ac:spMkLst>
        </pc:spChg>
      </pc:sldChg>
      <pc:sldChg chg="modSp new mod">
        <pc:chgData name="Castagnera, Kahli" userId="567cc632-ed60-40cc-bdbc-fe6bdd23e0ce" providerId="ADAL" clId="{B662CC75-979D-4F24-BA2E-1CD6EFDC0021}" dt="2024-09-30T22:56:24.954" v="2803"/>
        <pc:sldMkLst>
          <pc:docMk/>
          <pc:sldMk cId="395494795" sldId="297"/>
        </pc:sldMkLst>
        <pc:spChg chg="mod">
          <ac:chgData name="Castagnera, Kahli" userId="567cc632-ed60-40cc-bdbc-fe6bdd23e0ce" providerId="ADAL" clId="{B662CC75-979D-4F24-BA2E-1CD6EFDC0021}" dt="2024-09-30T22:54:33.879" v="2802" actId="20577"/>
          <ac:spMkLst>
            <pc:docMk/>
            <pc:sldMk cId="395494795" sldId="297"/>
            <ac:spMk id="2" creationId="{E200BCCC-D50B-988D-510D-159006E42DBC}"/>
          </ac:spMkLst>
        </pc:spChg>
        <pc:spChg chg="mod">
          <ac:chgData name="Castagnera, Kahli" userId="567cc632-ed60-40cc-bdbc-fe6bdd23e0ce" providerId="ADAL" clId="{B662CC75-979D-4F24-BA2E-1CD6EFDC0021}" dt="2024-09-30T22:56:24.954" v="2803"/>
          <ac:spMkLst>
            <pc:docMk/>
            <pc:sldMk cId="395494795" sldId="297"/>
            <ac:spMk id="3" creationId="{5787FAD6-F15B-C76A-AA03-FB4C366CED64}"/>
          </ac:spMkLst>
        </pc:spChg>
      </pc:sldChg>
    </pc:docChg>
  </pc:docChgLst>
  <pc:docChgLst>
    <pc:chgData name="Castagnera, Kahli" userId="567cc632-ed60-40cc-bdbc-fe6bdd23e0ce" providerId="ADAL" clId="{984B245B-52CB-4BC8-B4B1-146D42C79F0C}"/>
    <pc:docChg chg="custSel modSld">
      <pc:chgData name="Castagnera, Kahli" userId="567cc632-ed60-40cc-bdbc-fe6bdd23e0ce" providerId="ADAL" clId="{984B245B-52CB-4BC8-B4B1-146D42C79F0C}" dt="2024-10-01T09:22:46.564" v="10" actId="13926"/>
      <pc:docMkLst>
        <pc:docMk/>
      </pc:docMkLst>
      <pc:sldChg chg="modSp mod">
        <pc:chgData name="Castagnera, Kahli" userId="567cc632-ed60-40cc-bdbc-fe6bdd23e0ce" providerId="ADAL" clId="{984B245B-52CB-4BC8-B4B1-146D42C79F0C}" dt="2024-10-01T09:22:02.312" v="7" actId="20577"/>
        <pc:sldMkLst>
          <pc:docMk/>
          <pc:sldMk cId="1567432801" sldId="283"/>
        </pc:sldMkLst>
        <pc:spChg chg="mod">
          <ac:chgData name="Castagnera, Kahli" userId="567cc632-ed60-40cc-bdbc-fe6bdd23e0ce" providerId="ADAL" clId="{984B245B-52CB-4BC8-B4B1-146D42C79F0C}" dt="2024-10-01T09:22:02.312" v="7" actId="20577"/>
          <ac:spMkLst>
            <pc:docMk/>
            <pc:sldMk cId="1567432801" sldId="283"/>
            <ac:spMk id="2" creationId="{1AAD174E-2C7F-4608-A218-F3EEE02915D9}"/>
          </ac:spMkLst>
        </pc:spChg>
      </pc:sldChg>
      <pc:sldChg chg="modSp mod">
        <pc:chgData name="Castagnera, Kahli" userId="567cc632-ed60-40cc-bdbc-fe6bdd23e0ce" providerId="ADAL" clId="{984B245B-52CB-4BC8-B4B1-146D42C79F0C}" dt="2024-10-01T09:22:46.564" v="10" actId="13926"/>
        <pc:sldMkLst>
          <pc:docMk/>
          <pc:sldMk cId="1142782432" sldId="295"/>
        </pc:sldMkLst>
        <pc:spChg chg="mod">
          <ac:chgData name="Castagnera, Kahli" userId="567cc632-ed60-40cc-bdbc-fe6bdd23e0ce" providerId="ADAL" clId="{984B245B-52CB-4BC8-B4B1-146D42C79F0C}" dt="2024-10-01T09:22:46.564" v="10" actId="13926"/>
          <ac:spMkLst>
            <pc:docMk/>
            <pc:sldMk cId="1142782432" sldId="295"/>
            <ac:spMk id="3" creationId="{E35EF81C-0D95-97D7-2552-82E963590D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B5E74-ED4F-468E-8D3B-F8AD6E69AFB4}"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791A9-69A8-429B-8015-8A44043CDD0F}" type="slidenum">
              <a:rPr lang="en-US" smtClean="0"/>
              <a:t>‹#›</a:t>
            </a:fld>
            <a:endParaRPr lang="en-US"/>
          </a:p>
        </p:txBody>
      </p:sp>
    </p:spTree>
    <p:extLst>
      <p:ext uri="{BB962C8B-B14F-4D97-AF65-F5344CB8AC3E}">
        <p14:creationId xmlns:p14="http://schemas.microsoft.com/office/powerpoint/2010/main" val="1194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CDC:</a:t>
            </a:r>
          </a:p>
          <a:p>
            <a:pPr algn="l" rtl="0" fontAlgn="base"/>
            <a:r>
              <a:rPr lang="en-US" sz="1800" b="0" i="0" dirty="0">
                <a:solidFill>
                  <a:srgbClr val="000000"/>
                </a:solidFill>
                <a:effectLst/>
                <a:latin typeface="Calibri" panose="020F0502020204030204" pitchFamily="34" charset="0"/>
              </a:rPr>
              <a:t>Percentage of US adults and children that meet the 2008 Aerobic and muscle-strengthening guidelines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Adults: less than 30% of adult males and less than 20% of adult females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High school aged youth: less than 40% of boys and less than 20% of girls</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13</a:t>
            </a:fld>
            <a:endParaRPr lang="en-US"/>
          </a:p>
        </p:txBody>
      </p:sp>
    </p:spTree>
    <p:extLst>
      <p:ext uri="{BB962C8B-B14F-4D97-AF65-F5344CB8AC3E}">
        <p14:creationId xmlns:p14="http://schemas.microsoft.com/office/powerpoint/2010/main" val="269689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CMS and CDC</a:t>
            </a:r>
          </a:p>
        </p:txBody>
      </p:sp>
      <p:sp>
        <p:nvSpPr>
          <p:cNvPr id="4" name="Slide Number Placeholder 3"/>
          <p:cNvSpPr>
            <a:spLocks noGrp="1"/>
          </p:cNvSpPr>
          <p:nvPr>
            <p:ph type="sldNum" sz="quarter" idx="5"/>
          </p:nvPr>
        </p:nvSpPr>
        <p:spPr/>
        <p:txBody>
          <a:bodyPr/>
          <a:lstStyle/>
          <a:p>
            <a:fld id="{B3A791A9-69A8-429B-8015-8A44043CDD0F}" type="slidenum">
              <a:rPr lang="en-US" smtClean="0"/>
              <a:t>14</a:t>
            </a:fld>
            <a:endParaRPr lang="en-US"/>
          </a:p>
        </p:txBody>
      </p:sp>
    </p:spTree>
    <p:extLst>
      <p:ext uri="{BB962C8B-B14F-4D97-AF65-F5344CB8AC3E}">
        <p14:creationId xmlns:p14="http://schemas.microsoft.com/office/powerpoint/2010/main" val="287871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Autonomy: the choice surrounding the behavior as being derived by the self – individuals feel that they have the opportunity to make selections, that their beliefs are valued and that they are self-controllers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Competence: perceived ability to interact effectively with one’s environment; the desire to be effective, efficient and masterful with the environment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Relatedness: a sense of belongingness with significant others; a desire to have satisfying and consistent involvement with others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17</a:t>
            </a:fld>
            <a:endParaRPr lang="en-US"/>
          </a:p>
        </p:txBody>
      </p:sp>
    </p:spTree>
    <p:extLst>
      <p:ext uri="{BB962C8B-B14F-4D97-AF65-F5344CB8AC3E}">
        <p14:creationId xmlns:p14="http://schemas.microsoft.com/office/powerpoint/2010/main" val="164481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 typical session included a dynamic warm-up (10 min), a technique-based skill session (10 min), a workout of the day (10-20 min), and a stretching session = 40-50 mins total</a:t>
            </a:r>
          </a:p>
          <a:p>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19</a:t>
            </a:fld>
            <a:endParaRPr lang="en-US"/>
          </a:p>
        </p:txBody>
      </p:sp>
    </p:spTree>
    <p:extLst>
      <p:ext uri="{BB962C8B-B14F-4D97-AF65-F5344CB8AC3E}">
        <p14:creationId xmlns:p14="http://schemas.microsoft.com/office/powerpoint/2010/main" val="206712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latin typeface="AdvOT46dcae81"/>
              </a:rPr>
              <a:t>All participants were able to perform the 4 fundamental exercises of the intervention within 2 months. Resistance exercises (deadlift, overhead press, and back squat) were performed for the remainder of the intervention period in 5 sets of 5 repetitions, maintaining an intensity of </a:t>
            </a:r>
            <a:r>
              <a:rPr lang="en-US" sz="1800" b="0" i="0" u="none" strike="noStrike" baseline="0" dirty="0">
                <a:latin typeface="AdvP4C4E51"/>
              </a:rPr>
              <a:t>&gt;</a:t>
            </a:r>
            <a:r>
              <a:rPr lang="en-US" sz="1800" b="0" i="0" u="none" strike="noStrike" baseline="0" dirty="0">
                <a:latin typeface="AdvOT46dcae81"/>
              </a:rPr>
              <a:t>80% to 85% 1 RM. Participants performed up to 2 sets of deadlifts at 50% to 70% of 1 RM to serve as a warm-up, as required. Impact loading was applied via jumping chin-ups with drop landings. Participants were instructed to grasp an overhead bar with their shoulders and elbows </a:t>
            </a:r>
            <a:r>
              <a:rPr lang="en-US" sz="1800" b="0" i="0" u="none" strike="noStrike" baseline="0" dirty="0">
                <a:latin typeface="AdvOT46dcae81+fb"/>
              </a:rPr>
              <a:t>fl</a:t>
            </a:r>
            <a:r>
              <a:rPr lang="en-US" sz="1800" b="0" i="0" u="none" strike="noStrike" baseline="0" dirty="0">
                <a:latin typeface="AdvOT46dcae81"/>
              </a:rPr>
              <a:t>exed to 90 degrees, and their hands shoulder width apart with an underhand grip. The participant then jumped as high as possible while simultaneously pulling themselves as high as possible with their arms. At the peak of the jump, the participant dropped to the </a:t>
            </a:r>
            <a:r>
              <a:rPr lang="en-US" sz="1800" b="0" i="0" u="none" strike="noStrike" baseline="0" dirty="0">
                <a:latin typeface="AdvOT46dcae81+fb"/>
              </a:rPr>
              <a:t>fl</a:t>
            </a:r>
            <a:r>
              <a:rPr lang="en-US" sz="1800" b="0" i="0" u="none" strike="noStrike" baseline="0" dirty="0">
                <a:latin typeface="AdvOT46dcae81"/>
              </a:rPr>
              <a:t>oor, focusing on landing as heavily as comfortably possible.”</a:t>
            </a:r>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20</a:t>
            </a:fld>
            <a:endParaRPr lang="en-US"/>
          </a:p>
        </p:txBody>
      </p:sp>
    </p:spTree>
    <p:extLst>
      <p:ext uri="{BB962C8B-B14F-4D97-AF65-F5344CB8AC3E}">
        <p14:creationId xmlns:p14="http://schemas.microsoft.com/office/powerpoint/2010/main" val="61655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46dcae81"/>
              </a:rPr>
              <a:t>HiRIT</a:t>
            </a:r>
            <a:r>
              <a:rPr lang="en-US" sz="1200" b="0" i="0" u="none" strike="noStrike" baseline="0" dirty="0">
                <a:latin typeface="AdvOT46dcae81"/>
              </a:rPr>
              <a:t> was superior to CON for bone mass, FN geometry, and physical function compared with a low-intensity home exercise program</a:t>
            </a:r>
          </a:p>
          <a:p>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21</a:t>
            </a:fld>
            <a:endParaRPr lang="en-US"/>
          </a:p>
        </p:txBody>
      </p:sp>
    </p:spTree>
    <p:extLst>
      <p:ext uri="{BB962C8B-B14F-4D97-AF65-F5344CB8AC3E}">
        <p14:creationId xmlns:p14="http://schemas.microsoft.com/office/powerpoint/2010/main" val="165180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LIFTMOR trial is the first to show that a brief, supervised, twice-weekly </a:t>
            </a:r>
            <a:r>
              <a:rPr lang="en-US" dirty="0" err="1"/>
              <a:t>HiRIT</a:t>
            </a:r>
            <a:r>
              <a:rPr lang="en-US" dirty="0"/>
              <a:t> exercise intervention was efficacious and superior to previous programs for enhancing bone at clinically relevant sites, as well as stature and functional performance of relevance to falls in postmenopausal women with low to very low bone mass</a:t>
            </a:r>
          </a:p>
        </p:txBody>
      </p:sp>
      <p:sp>
        <p:nvSpPr>
          <p:cNvPr id="4" name="Slide Number Placeholder 3"/>
          <p:cNvSpPr>
            <a:spLocks noGrp="1"/>
          </p:cNvSpPr>
          <p:nvPr>
            <p:ph type="sldNum" sz="quarter" idx="5"/>
          </p:nvPr>
        </p:nvSpPr>
        <p:spPr/>
        <p:txBody>
          <a:bodyPr/>
          <a:lstStyle/>
          <a:p>
            <a:fld id="{B3A791A9-69A8-429B-8015-8A44043CDD0F}" type="slidenum">
              <a:rPr lang="en-US" smtClean="0"/>
              <a:t>22</a:t>
            </a:fld>
            <a:endParaRPr lang="en-US"/>
          </a:p>
        </p:txBody>
      </p:sp>
    </p:spTree>
    <p:extLst>
      <p:ext uri="{BB962C8B-B14F-4D97-AF65-F5344CB8AC3E}">
        <p14:creationId xmlns:p14="http://schemas.microsoft.com/office/powerpoint/2010/main" val="204544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what the sport is and why patients might want to participate in it</a:t>
            </a:r>
          </a:p>
          <a:p>
            <a:r>
              <a:rPr lang="en-US" dirty="0"/>
              <a:t>Educate on how to safely and effectively participate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patients in this sport</a:t>
            </a:r>
          </a:p>
          <a:p>
            <a:endParaRPr lang="en-US" dirty="0"/>
          </a:p>
        </p:txBody>
      </p:sp>
      <p:sp>
        <p:nvSpPr>
          <p:cNvPr id="4" name="Slide Number Placeholder 3"/>
          <p:cNvSpPr>
            <a:spLocks noGrp="1"/>
          </p:cNvSpPr>
          <p:nvPr>
            <p:ph type="sldNum" sz="quarter" idx="5"/>
          </p:nvPr>
        </p:nvSpPr>
        <p:spPr/>
        <p:txBody>
          <a:bodyPr/>
          <a:lstStyle/>
          <a:p>
            <a:fld id="{B3A791A9-69A8-429B-8015-8A44043CDD0F}" type="slidenum">
              <a:rPr lang="en-US" smtClean="0"/>
              <a:t>24</a:t>
            </a:fld>
            <a:endParaRPr lang="en-US"/>
          </a:p>
        </p:txBody>
      </p:sp>
    </p:spTree>
    <p:extLst>
      <p:ext uri="{BB962C8B-B14F-4D97-AF65-F5344CB8AC3E}">
        <p14:creationId xmlns:p14="http://schemas.microsoft.com/office/powerpoint/2010/main" val="44262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baseline="0">
                <a:solidFill>
                  <a:schemeClr val="tx1"/>
                </a:solidFill>
              </a:defRPr>
            </a:lvl1pPr>
          </a:lstStyle>
          <a:p>
            <a:endParaRPr lang="en-US"/>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3407" y="467534"/>
            <a:ext cx="4217185"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79119" y="3712869"/>
            <a:ext cx="1854200"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236977"/>
            <a:ext cx="1854200"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236977"/>
            <a:ext cx="1854200"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236977"/>
            <a:ext cx="1854200"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236977"/>
            <a:ext cx="1854200"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4236977"/>
            <a:ext cx="1854200"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10/2/2024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baseline="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hyperlink" Target="https://www.cms.gov/data-research/statistics-trends-and-reports/national-health-expenditure-data/historic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DB912-AC26-4D7D-87B3-E7608521CD1E}"/>
              </a:ext>
            </a:extLst>
          </p:cNvPr>
          <p:cNvSpPr txBox="1"/>
          <p:nvPr/>
        </p:nvSpPr>
        <p:spPr>
          <a:xfrm>
            <a:off x="2303092" y="2571750"/>
            <a:ext cx="45378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Demystifying CrossFit</a:t>
            </a:r>
          </a:p>
        </p:txBody>
      </p:sp>
      <p:sp>
        <p:nvSpPr>
          <p:cNvPr id="3" name="TextBox 2">
            <a:extLst>
              <a:ext uri="{FF2B5EF4-FFF2-40B4-BE49-F238E27FC236}">
                <a16:creationId xmlns:a16="http://schemas.microsoft.com/office/drawing/2014/main" id="{00373BAD-8CD4-9ECC-BF28-89CA4DF7D0CF}"/>
              </a:ext>
            </a:extLst>
          </p:cNvPr>
          <p:cNvSpPr txBox="1"/>
          <p:nvPr/>
        </p:nvSpPr>
        <p:spPr>
          <a:xfrm>
            <a:off x="3323902" y="3156525"/>
            <a:ext cx="2496196" cy="369332"/>
          </a:xfrm>
          <a:prstGeom prst="rect">
            <a:avLst/>
          </a:prstGeom>
          <a:noFill/>
        </p:spPr>
        <p:txBody>
          <a:bodyPr wrap="none" rtlCol="0">
            <a:spAutoFit/>
          </a:bodyPr>
          <a:lstStyle/>
          <a:p>
            <a:r>
              <a:rPr lang="en-US" dirty="0"/>
              <a:t>Kahli Castagnera, PT DPT</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CrossFit Injury Rates</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1800" dirty="0">
                <a:cs typeface="Calibri"/>
              </a:rPr>
              <a:t>The shoulder, knee and lower back are the most frequently reported injury locations </a:t>
            </a:r>
            <a:r>
              <a:rPr lang="en-US" sz="1800" baseline="30000" dirty="0">
                <a:cs typeface="Calibri"/>
              </a:rPr>
              <a:t>6</a:t>
            </a:r>
            <a:endParaRPr lang="en-US" sz="1800" dirty="0">
              <a:cs typeface="Calibri"/>
            </a:endParaRPr>
          </a:p>
          <a:p>
            <a:r>
              <a:rPr lang="en-US" sz="1800" dirty="0">
                <a:cs typeface="Calibri"/>
              </a:rPr>
              <a:t>Length of participation in CF, physical activity outside of CF, weekly athlete-exposures to CF were associated with injury </a:t>
            </a:r>
            <a:r>
              <a:rPr lang="en-US" sz="1800" baseline="30000" dirty="0">
                <a:cs typeface="Calibri"/>
              </a:rPr>
              <a:t>6</a:t>
            </a:r>
            <a:endParaRPr lang="en-US" sz="1800" dirty="0">
              <a:cs typeface="Calibri"/>
            </a:endParaRPr>
          </a:p>
          <a:p>
            <a:r>
              <a:rPr lang="en-US" sz="1800" dirty="0">
                <a:cs typeface="Calibri"/>
              </a:rPr>
              <a:t>No significant difference in injury rate across age </a:t>
            </a:r>
            <a:r>
              <a:rPr lang="en-US" sz="1800" baseline="30000" dirty="0">
                <a:cs typeface="Calibri"/>
              </a:rPr>
              <a:t>5</a:t>
            </a:r>
            <a:endParaRPr lang="en-US" sz="1800" dirty="0">
              <a:cs typeface="Calibri"/>
            </a:endParaRPr>
          </a:p>
          <a:p>
            <a:r>
              <a:rPr lang="en-US" sz="1800" dirty="0">
                <a:cs typeface="Calibri"/>
              </a:rPr>
              <a:t>Males injured more frequently than females </a:t>
            </a:r>
            <a:r>
              <a:rPr lang="en-US" sz="1800" baseline="30000" dirty="0">
                <a:cs typeface="Calibri"/>
              </a:rPr>
              <a:t>5</a:t>
            </a:r>
            <a:endParaRPr lang="en-US" sz="1800" dirty="0">
              <a:cs typeface="Calibri"/>
            </a:endParaRPr>
          </a:p>
          <a:p>
            <a:r>
              <a:rPr lang="en-US" sz="1800" dirty="0">
                <a:cs typeface="Calibri"/>
              </a:rPr>
              <a:t>Females more likely to seek help from a trainer </a:t>
            </a:r>
            <a:r>
              <a:rPr lang="en-US" sz="1800" baseline="30000" dirty="0">
                <a:cs typeface="Calibri"/>
              </a:rPr>
              <a:t>5</a:t>
            </a:r>
            <a:endParaRPr lang="en-US" sz="1800" dirty="0">
              <a:cs typeface="Calibri"/>
            </a:endParaRPr>
          </a:p>
          <a:p>
            <a:r>
              <a:rPr lang="en-US" sz="1800" dirty="0">
                <a:cs typeface="Calibri"/>
              </a:rPr>
              <a:t>Injuries occurred more frequently when the activity was unsupervised </a:t>
            </a:r>
            <a:r>
              <a:rPr lang="en-US" sz="1800" baseline="30000" dirty="0">
                <a:cs typeface="Calibri"/>
              </a:rPr>
              <a:t>7</a:t>
            </a:r>
            <a:endParaRPr lang="en-US" sz="1800" dirty="0">
              <a:cs typeface="Calibri"/>
            </a:endParaRPr>
          </a:p>
        </p:txBody>
      </p:sp>
    </p:spTree>
    <p:extLst>
      <p:ext uri="{BB962C8B-B14F-4D97-AF65-F5344CB8AC3E}">
        <p14:creationId xmlns:p14="http://schemas.microsoft.com/office/powerpoint/2010/main" val="419335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02AC-324E-A88C-ABCD-C6A3DC9ADF6C}"/>
              </a:ext>
            </a:extLst>
          </p:cNvPr>
          <p:cNvSpPr>
            <a:spLocks noGrp="1"/>
          </p:cNvSpPr>
          <p:nvPr>
            <p:ph type="title"/>
          </p:nvPr>
        </p:nvSpPr>
        <p:spPr/>
        <p:txBody>
          <a:bodyPr>
            <a:noAutofit/>
          </a:bodyPr>
          <a:lstStyle/>
          <a:p>
            <a:r>
              <a:rPr lang="en-US" sz="2800" dirty="0"/>
              <a:t>Physical Activity Guidelines for Americans</a:t>
            </a:r>
            <a:br>
              <a:rPr lang="en-US" sz="2800" dirty="0"/>
            </a:br>
            <a:r>
              <a:rPr lang="en-US" sz="2800" dirty="0"/>
              <a:t>(2018 update) </a:t>
            </a:r>
            <a:r>
              <a:rPr lang="en-US" sz="2800" baseline="30000" dirty="0"/>
              <a:t>8</a:t>
            </a:r>
            <a:endParaRPr lang="en-US" sz="2800" dirty="0"/>
          </a:p>
        </p:txBody>
      </p:sp>
      <p:sp>
        <p:nvSpPr>
          <p:cNvPr id="3" name="Content Placeholder 2">
            <a:extLst>
              <a:ext uri="{FF2B5EF4-FFF2-40B4-BE49-F238E27FC236}">
                <a16:creationId xmlns:a16="http://schemas.microsoft.com/office/drawing/2014/main" id="{B5130C0E-E3B0-BB5B-2BCF-2B7D9BDC3935}"/>
              </a:ext>
            </a:extLst>
          </p:cNvPr>
          <p:cNvSpPr>
            <a:spLocks noGrp="1"/>
          </p:cNvSpPr>
          <p:nvPr>
            <p:ph idx="1"/>
          </p:nvPr>
        </p:nvSpPr>
        <p:spPr/>
        <p:txBody>
          <a:bodyPr>
            <a:normAutofit fontScale="55000" lnSpcReduction="20000"/>
          </a:bodyPr>
          <a:lstStyle/>
          <a:p>
            <a:r>
              <a:rPr lang="en-US" dirty="0"/>
              <a:t>Preschool aged children (3-5 </a:t>
            </a:r>
            <a:r>
              <a:rPr lang="en-US" dirty="0" err="1"/>
              <a:t>yrs</a:t>
            </a:r>
            <a:r>
              <a:rPr lang="en-US" dirty="0"/>
              <a:t>)</a:t>
            </a:r>
          </a:p>
          <a:p>
            <a:pPr lvl="1"/>
            <a:r>
              <a:rPr lang="en-US" dirty="0"/>
              <a:t>Physically active throughout the day</a:t>
            </a:r>
          </a:p>
          <a:p>
            <a:r>
              <a:rPr lang="en-US" dirty="0"/>
              <a:t>Children and adolescents (6-17 </a:t>
            </a:r>
            <a:r>
              <a:rPr lang="en-US" dirty="0" err="1"/>
              <a:t>yrs</a:t>
            </a:r>
            <a:r>
              <a:rPr lang="en-US" dirty="0"/>
              <a:t>)</a:t>
            </a:r>
          </a:p>
          <a:p>
            <a:pPr lvl="1"/>
            <a:r>
              <a:rPr lang="en-US" dirty="0"/>
              <a:t>60 minutes or more of moderate to vigorous physical activity daily</a:t>
            </a:r>
          </a:p>
          <a:p>
            <a:pPr lvl="1"/>
            <a:r>
              <a:rPr lang="en-US" dirty="0"/>
              <a:t>Aerobic activity 3 days/</a:t>
            </a:r>
            <a:r>
              <a:rPr lang="en-US" dirty="0" err="1"/>
              <a:t>wk</a:t>
            </a:r>
            <a:r>
              <a:rPr lang="en-US" dirty="0"/>
              <a:t>, muscle strengthening 3 days/</a:t>
            </a:r>
            <a:r>
              <a:rPr lang="en-US" dirty="0" err="1"/>
              <a:t>wk</a:t>
            </a:r>
            <a:r>
              <a:rPr lang="en-US" dirty="0"/>
              <a:t>, bone strengthening 3 days/</a:t>
            </a:r>
            <a:r>
              <a:rPr lang="en-US" dirty="0" err="1"/>
              <a:t>wk</a:t>
            </a:r>
            <a:endParaRPr lang="en-US" dirty="0"/>
          </a:p>
          <a:p>
            <a:r>
              <a:rPr lang="en-US" dirty="0"/>
              <a:t>Adults</a:t>
            </a:r>
          </a:p>
          <a:p>
            <a:pPr lvl="1"/>
            <a:r>
              <a:rPr lang="en-US" dirty="0"/>
              <a:t>At least 150-300 minutes a week of moderate intensity or 75-150 minutes of vigorous intensity aerobic physical activity or combo of both</a:t>
            </a:r>
          </a:p>
          <a:p>
            <a:pPr lvl="1"/>
            <a:r>
              <a:rPr lang="en-US" dirty="0"/>
              <a:t>Muscle strengthening 2 days/</a:t>
            </a:r>
            <a:r>
              <a:rPr lang="en-US" dirty="0" err="1"/>
              <a:t>wk</a:t>
            </a:r>
            <a:endParaRPr lang="en-US" dirty="0"/>
          </a:p>
          <a:p>
            <a:r>
              <a:rPr lang="en-US" dirty="0"/>
              <a:t>Older adults</a:t>
            </a:r>
          </a:p>
          <a:p>
            <a:pPr lvl="1"/>
            <a:r>
              <a:rPr lang="en-US" dirty="0"/>
              <a:t>At least 150-300 minutes a week of moderate intensity or 75-150 minutes of vigorous intensity aerobic physical activity or combo of both</a:t>
            </a:r>
          </a:p>
          <a:p>
            <a:pPr lvl="1"/>
            <a:r>
              <a:rPr lang="en-US" dirty="0"/>
              <a:t>Multicomponent physical activity: balance training, aerobic and muscle strengthening activities</a:t>
            </a:r>
          </a:p>
        </p:txBody>
      </p:sp>
    </p:spTree>
    <p:extLst>
      <p:ext uri="{BB962C8B-B14F-4D97-AF65-F5344CB8AC3E}">
        <p14:creationId xmlns:p14="http://schemas.microsoft.com/office/powerpoint/2010/main" val="56073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2B08-38FC-758A-D115-418A7ECDC07E}"/>
              </a:ext>
            </a:extLst>
          </p:cNvPr>
          <p:cNvSpPr>
            <a:spLocks noGrp="1"/>
          </p:cNvSpPr>
          <p:nvPr>
            <p:ph type="title"/>
          </p:nvPr>
        </p:nvSpPr>
        <p:spPr/>
        <p:txBody>
          <a:bodyPr>
            <a:normAutofit fontScale="90000"/>
          </a:bodyPr>
          <a:lstStyle/>
          <a:p>
            <a:r>
              <a:rPr lang="en-US" dirty="0"/>
              <a:t>Benefits of Regular Physical Activity </a:t>
            </a:r>
            <a:r>
              <a:rPr lang="en-US" sz="2700" baseline="30000" dirty="0"/>
              <a:t>8</a:t>
            </a:r>
            <a:endParaRPr lang="en-US" dirty="0"/>
          </a:p>
        </p:txBody>
      </p:sp>
      <p:sp>
        <p:nvSpPr>
          <p:cNvPr id="3" name="Content Placeholder 2">
            <a:extLst>
              <a:ext uri="{FF2B5EF4-FFF2-40B4-BE49-F238E27FC236}">
                <a16:creationId xmlns:a16="http://schemas.microsoft.com/office/drawing/2014/main" id="{76EDD22F-F397-7C71-9E38-46B6CC3805F1}"/>
              </a:ext>
            </a:extLst>
          </p:cNvPr>
          <p:cNvSpPr>
            <a:spLocks noGrp="1"/>
          </p:cNvSpPr>
          <p:nvPr>
            <p:ph idx="1"/>
          </p:nvPr>
        </p:nvSpPr>
        <p:spPr/>
        <p:txBody>
          <a:bodyPr numCol="2">
            <a:normAutofit fontScale="92500" lnSpcReduction="10000"/>
          </a:bodyPr>
          <a:lstStyle/>
          <a:p>
            <a:pPr marL="0" indent="0">
              <a:buNone/>
            </a:pPr>
            <a:r>
              <a:rPr lang="en-US" sz="1400" dirty="0"/>
              <a:t>Reduce blood pressure </a:t>
            </a:r>
          </a:p>
          <a:p>
            <a:pPr marL="0" indent="0">
              <a:buNone/>
            </a:pPr>
            <a:endParaRPr lang="en-US" sz="1400" dirty="0"/>
          </a:p>
          <a:p>
            <a:pPr marL="0" indent="0">
              <a:buNone/>
            </a:pPr>
            <a:r>
              <a:rPr lang="en-US" sz="1400" dirty="0"/>
              <a:t>Improve insulin sensitivity </a:t>
            </a:r>
          </a:p>
          <a:p>
            <a:pPr marL="0" indent="0">
              <a:buNone/>
            </a:pPr>
            <a:endParaRPr lang="en-US" sz="1400" dirty="0"/>
          </a:p>
          <a:p>
            <a:pPr marL="0" indent="0">
              <a:buNone/>
            </a:pPr>
            <a:r>
              <a:rPr lang="en-US" sz="1400" dirty="0"/>
              <a:t>Improve sleep </a:t>
            </a:r>
          </a:p>
          <a:p>
            <a:pPr marL="0" indent="0">
              <a:buNone/>
            </a:pPr>
            <a:endParaRPr lang="en-US" sz="1400" dirty="0"/>
          </a:p>
          <a:p>
            <a:pPr marL="0" indent="0">
              <a:buNone/>
            </a:pPr>
            <a:r>
              <a:rPr lang="en-US" sz="1400" dirty="0"/>
              <a:t>Reduce anxiety and depression symptoms </a:t>
            </a:r>
          </a:p>
          <a:p>
            <a:pPr marL="0" indent="0">
              <a:buNone/>
            </a:pPr>
            <a:endParaRPr lang="en-US" sz="1400" dirty="0"/>
          </a:p>
          <a:p>
            <a:pPr marL="0" indent="0">
              <a:buNone/>
            </a:pPr>
            <a:r>
              <a:rPr lang="en-US" sz="1400" dirty="0"/>
              <a:t>Improve aspects of cognition: memory, attention, </a:t>
            </a:r>
          </a:p>
          <a:p>
            <a:pPr marL="0" indent="0">
              <a:buNone/>
            </a:pPr>
            <a:r>
              <a:rPr lang="en-US" sz="1400" dirty="0"/>
              <a:t>executive function, academic performance </a:t>
            </a:r>
          </a:p>
          <a:p>
            <a:pPr marL="0" indent="0">
              <a:buNone/>
            </a:pPr>
            <a:endParaRPr lang="en-US" sz="1400" dirty="0"/>
          </a:p>
          <a:p>
            <a:pPr marL="0" indent="0">
              <a:buNone/>
            </a:pPr>
            <a:r>
              <a:rPr lang="en-US" sz="1400" dirty="0"/>
              <a:t>Disease risk reduction </a:t>
            </a:r>
          </a:p>
          <a:p>
            <a:pPr marL="0" indent="0">
              <a:buNone/>
            </a:pPr>
            <a:endParaRPr lang="en-US" sz="1400" dirty="0"/>
          </a:p>
          <a:p>
            <a:pPr marL="0" indent="0">
              <a:buNone/>
            </a:pPr>
            <a:r>
              <a:rPr lang="en-US" sz="1400" dirty="0"/>
              <a:t>Improved physical function for ADLs </a:t>
            </a:r>
          </a:p>
          <a:p>
            <a:pPr marL="0" indent="0">
              <a:buNone/>
            </a:pPr>
            <a:endParaRPr lang="en-US" sz="1400" dirty="0"/>
          </a:p>
          <a:p>
            <a:pPr marL="0" indent="0">
              <a:buNone/>
            </a:pPr>
            <a:r>
              <a:rPr lang="en-US" sz="1400" dirty="0"/>
              <a:t>Improved bone health and weight status for children </a:t>
            </a:r>
          </a:p>
          <a:p>
            <a:pPr marL="0" indent="0">
              <a:buNone/>
            </a:pPr>
            <a:endParaRPr lang="en-US" sz="1400" dirty="0"/>
          </a:p>
          <a:p>
            <a:pPr marL="0" indent="0">
              <a:buNone/>
            </a:pPr>
            <a:r>
              <a:rPr lang="en-US" sz="1400" dirty="0"/>
              <a:t>Improved cognitive function for youth </a:t>
            </a:r>
          </a:p>
          <a:p>
            <a:pPr marL="0" indent="0">
              <a:buNone/>
            </a:pPr>
            <a:endParaRPr lang="en-US" sz="1400" dirty="0"/>
          </a:p>
          <a:p>
            <a:pPr marL="0" indent="0">
              <a:buNone/>
            </a:pPr>
            <a:r>
              <a:rPr lang="en-US" sz="1400" dirty="0"/>
              <a:t>Reduced risk of cancer (bladder, breast, colon, endometrium, kidney, lung, stomach) </a:t>
            </a:r>
          </a:p>
          <a:p>
            <a:pPr marL="0" indent="0">
              <a:buNone/>
            </a:pPr>
            <a:endParaRPr lang="en-US" sz="1400" dirty="0"/>
          </a:p>
          <a:p>
            <a:pPr marL="0" indent="0">
              <a:buNone/>
            </a:pPr>
            <a:r>
              <a:rPr lang="en-US" sz="1400" dirty="0"/>
              <a:t>For pregnant people, reduced risk of excessive weight gain, gestational diabetes and postpartum depression  </a:t>
            </a:r>
          </a:p>
          <a:p>
            <a:pPr marL="0" indent="0">
              <a:buNone/>
            </a:pPr>
            <a:endParaRPr lang="en-US" sz="1400" dirty="0"/>
          </a:p>
          <a:p>
            <a:pPr marL="0" indent="0">
              <a:buNone/>
            </a:pPr>
            <a:r>
              <a:rPr lang="en-US" sz="1400" dirty="0"/>
              <a:t>For older adults, reduced risk of fall-related injuries </a:t>
            </a:r>
          </a:p>
          <a:p>
            <a:pPr marL="0" indent="0">
              <a:buNone/>
            </a:pPr>
            <a:endParaRPr lang="en-US" sz="1400" dirty="0"/>
          </a:p>
          <a:p>
            <a:pPr marL="0" indent="0">
              <a:buNone/>
            </a:pPr>
            <a:r>
              <a:rPr lang="en-US" sz="1400" dirty="0"/>
              <a:t>For people with various chronic medical conditions, reduced risk of all-cause and disease-specific mortality </a:t>
            </a:r>
          </a:p>
        </p:txBody>
      </p:sp>
    </p:spTree>
    <p:extLst>
      <p:ext uri="{BB962C8B-B14F-4D97-AF65-F5344CB8AC3E}">
        <p14:creationId xmlns:p14="http://schemas.microsoft.com/office/powerpoint/2010/main" val="346982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7BE9-6A6B-1F8C-ABA9-22FA29AD1FF3}"/>
              </a:ext>
            </a:extLst>
          </p:cNvPr>
          <p:cNvSpPr>
            <a:spLocks noGrp="1"/>
          </p:cNvSpPr>
          <p:nvPr>
            <p:ph type="title"/>
          </p:nvPr>
        </p:nvSpPr>
        <p:spPr/>
        <p:txBody>
          <a:bodyPr>
            <a:noAutofit/>
          </a:bodyPr>
          <a:lstStyle/>
          <a:p>
            <a:r>
              <a:rPr lang="en-US" sz="3600" dirty="0"/>
              <a:t>Physical Activity Guidelines for Americans</a:t>
            </a:r>
          </a:p>
        </p:txBody>
      </p:sp>
      <p:sp>
        <p:nvSpPr>
          <p:cNvPr id="3" name="Content Placeholder 2">
            <a:extLst>
              <a:ext uri="{FF2B5EF4-FFF2-40B4-BE49-F238E27FC236}">
                <a16:creationId xmlns:a16="http://schemas.microsoft.com/office/drawing/2014/main" id="{7E1F364A-96F7-BFBA-0A05-0E570FCD6E75}"/>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E2BF010-8AE8-E1D8-7475-4257AAB6F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9" y="1200149"/>
            <a:ext cx="4220591" cy="35882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4F9BE15-CEEB-2C1C-939C-C92545C13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009" y="1200148"/>
            <a:ext cx="4440582"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3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fontScale="90000"/>
          </a:bodyPr>
          <a:lstStyle/>
          <a:p>
            <a:r>
              <a:rPr lang="en-US" dirty="0"/>
              <a:t>The Cost of NOT Being Functionally Fit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U.S. health care spending grew 4.1 percent in 2022, reaching $4.5 trillion or $13,493 per person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Chronic diseases are the leading causes of illness, disability, and death in the United States. They are also the leading drivers of our nation's $4.5 trillion in annual health care costs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Diseases: heart disease and stroke, cancer, diabetes, obesity, arthritis, </a:t>
            </a:r>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lzheimer’s disease, epilepsy, tooth decay</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Risk factors: cigarette smoking,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physical inactivity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excessive alcohol use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cs typeface="Calibri"/>
            </a:endParaRPr>
          </a:p>
        </p:txBody>
      </p:sp>
    </p:spTree>
    <p:extLst>
      <p:ext uri="{BB962C8B-B14F-4D97-AF65-F5344CB8AC3E}">
        <p14:creationId xmlns:p14="http://schemas.microsoft.com/office/powerpoint/2010/main" val="156743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Benefits of CrossFit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2000" dirty="0">
                <a:cs typeface="Calibri"/>
              </a:rPr>
              <a:t>Wagener et al, 2020</a:t>
            </a:r>
            <a:r>
              <a:rPr lang="en-US" sz="2000" baseline="30000" dirty="0">
                <a:cs typeface="Calibri"/>
              </a:rPr>
              <a:t>3</a:t>
            </a:r>
            <a:endParaRPr lang="en-US" sz="2000" dirty="0">
              <a:cs typeface="Calibri"/>
            </a:endParaRPr>
          </a:p>
          <a:p>
            <a:pPr lvl="1"/>
            <a:r>
              <a:rPr lang="en-US" sz="1600" dirty="0">
                <a:cs typeface="Calibri"/>
              </a:rPr>
              <a:t>Enhanced endurance, increased maximal aerobic capacity VO2 max, aerobic and anaerobic capacity and positive influence on participants’ body composition, strength, flexibility, power and balance, BMI, fat mass and waist circumference in adults and adolescents</a:t>
            </a:r>
          </a:p>
          <a:p>
            <a:pPr lvl="1"/>
            <a:r>
              <a:rPr lang="en-US" sz="1600" dirty="0">
                <a:cs typeface="Calibri"/>
              </a:rPr>
              <a:t>Positive effects on mood state</a:t>
            </a:r>
          </a:p>
          <a:p>
            <a:pPr lvl="1"/>
            <a:r>
              <a:rPr lang="en-US" sz="1600" dirty="0">
                <a:highlight>
                  <a:srgbClr val="00FFFF"/>
                </a:highlight>
                <a:cs typeface="Calibri"/>
              </a:rPr>
              <a:t>Positive influence on motivation factors and sense of community</a:t>
            </a:r>
          </a:p>
        </p:txBody>
      </p:sp>
    </p:spTree>
    <p:extLst>
      <p:ext uri="{BB962C8B-B14F-4D97-AF65-F5344CB8AC3E}">
        <p14:creationId xmlns:p14="http://schemas.microsoft.com/office/powerpoint/2010/main" val="212256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3D2D-906A-6F2A-1745-43EF7DDCBD58}"/>
              </a:ext>
            </a:extLst>
          </p:cNvPr>
          <p:cNvSpPr>
            <a:spLocks noGrp="1"/>
          </p:cNvSpPr>
          <p:nvPr>
            <p:ph type="title"/>
          </p:nvPr>
        </p:nvSpPr>
        <p:spPr/>
        <p:txBody>
          <a:bodyPr/>
          <a:lstStyle/>
          <a:p>
            <a:r>
              <a:rPr lang="en-US" dirty="0"/>
              <a:t>Benefits of CrossFit</a:t>
            </a:r>
          </a:p>
        </p:txBody>
      </p:sp>
      <p:sp>
        <p:nvSpPr>
          <p:cNvPr id="3" name="Content Placeholder 2">
            <a:extLst>
              <a:ext uri="{FF2B5EF4-FFF2-40B4-BE49-F238E27FC236}">
                <a16:creationId xmlns:a16="http://schemas.microsoft.com/office/drawing/2014/main" id="{27297FBB-94D9-DCAF-68FD-5EB59F446E5F}"/>
              </a:ext>
            </a:extLst>
          </p:cNvPr>
          <p:cNvSpPr>
            <a:spLocks noGrp="1"/>
          </p:cNvSpPr>
          <p:nvPr>
            <p:ph idx="1"/>
          </p:nvPr>
        </p:nvSpPr>
        <p:spPr/>
        <p:txBody>
          <a:bodyPr/>
          <a:lstStyle/>
          <a:p>
            <a:r>
              <a:rPr lang="en-US" dirty="0"/>
              <a:t>Smith et al, 2013 </a:t>
            </a:r>
            <a:r>
              <a:rPr lang="en-US" baseline="30000" dirty="0"/>
              <a:t>11</a:t>
            </a:r>
            <a:endParaRPr lang="en-US" dirty="0"/>
          </a:p>
          <a:p>
            <a:pPr lvl="1"/>
            <a:r>
              <a:rPr lang="en-US" dirty="0"/>
              <a:t>HIPT (high intensity power training) significantly improves VO2 max and body composition in subjects of both genders across all levels of fitness</a:t>
            </a:r>
          </a:p>
        </p:txBody>
      </p:sp>
    </p:spTree>
    <p:extLst>
      <p:ext uri="{BB962C8B-B14F-4D97-AF65-F5344CB8AC3E}">
        <p14:creationId xmlns:p14="http://schemas.microsoft.com/office/powerpoint/2010/main" val="2445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D548-7DFB-F3C0-AEE5-DA3364998C8A}"/>
              </a:ext>
            </a:extLst>
          </p:cNvPr>
          <p:cNvSpPr>
            <a:spLocks noGrp="1"/>
          </p:cNvSpPr>
          <p:nvPr>
            <p:ph type="title"/>
          </p:nvPr>
        </p:nvSpPr>
        <p:spPr/>
        <p:txBody>
          <a:bodyPr/>
          <a:lstStyle/>
          <a:p>
            <a:r>
              <a:rPr lang="en-US" dirty="0"/>
              <a:t>Benefits of CrossFit</a:t>
            </a:r>
          </a:p>
        </p:txBody>
      </p:sp>
      <p:sp>
        <p:nvSpPr>
          <p:cNvPr id="3" name="Content Placeholder 2">
            <a:extLst>
              <a:ext uri="{FF2B5EF4-FFF2-40B4-BE49-F238E27FC236}">
                <a16:creationId xmlns:a16="http://schemas.microsoft.com/office/drawing/2014/main" id="{E35EF81C-0D95-97D7-2552-82E963590D2A}"/>
              </a:ext>
            </a:extLst>
          </p:cNvPr>
          <p:cNvSpPr>
            <a:spLocks noGrp="1"/>
          </p:cNvSpPr>
          <p:nvPr>
            <p:ph idx="1"/>
          </p:nvPr>
        </p:nvSpPr>
        <p:spPr/>
        <p:txBody>
          <a:bodyPr/>
          <a:lstStyle/>
          <a:p>
            <a:r>
              <a:rPr lang="en-US" dirty="0"/>
              <a:t>Davies et al, 2016 </a:t>
            </a:r>
            <a:r>
              <a:rPr lang="en-US" baseline="30000" dirty="0"/>
              <a:t>12</a:t>
            </a:r>
            <a:r>
              <a:rPr lang="en-US" dirty="0"/>
              <a:t> </a:t>
            </a:r>
          </a:p>
          <a:p>
            <a:pPr lvl="1"/>
            <a:r>
              <a:rPr lang="en-US" dirty="0"/>
              <a:t>Participants who attended CF more frequently (&gt;3 sessions per </a:t>
            </a:r>
            <a:r>
              <a:rPr lang="en-US" dirty="0" err="1"/>
              <a:t>wk</a:t>
            </a:r>
            <a:r>
              <a:rPr lang="en-US" dirty="0"/>
              <a:t>) had </a:t>
            </a:r>
            <a:r>
              <a:rPr lang="en-US" dirty="0">
                <a:highlight>
                  <a:srgbClr val="00FFFF"/>
                </a:highlight>
              </a:rPr>
              <a:t>significantly higher levels of basic need satisfaction </a:t>
            </a:r>
            <a:r>
              <a:rPr lang="en-US" dirty="0"/>
              <a:t>across all three needs (autonomy, relatedness, competence)</a:t>
            </a:r>
          </a:p>
        </p:txBody>
      </p:sp>
    </p:spTree>
    <p:extLst>
      <p:ext uri="{BB962C8B-B14F-4D97-AF65-F5344CB8AC3E}">
        <p14:creationId xmlns:p14="http://schemas.microsoft.com/office/powerpoint/2010/main" val="114278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881A-BC09-64B8-B7B2-93B855381938}"/>
              </a:ext>
            </a:extLst>
          </p:cNvPr>
          <p:cNvSpPr>
            <a:spLocks noGrp="1"/>
          </p:cNvSpPr>
          <p:nvPr>
            <p:ph type="title"/>
          </p:nvPr>
        </p:nvSpPr>
        <p:spPr/>
        <p:txBody>
          <a:bodyPr/>
          <a:lstStyle/>
          <a:p>
            <a:r>
              <a:rPr lang="en-US" dirty="0"/>
              <a:t>Benefits of CrossFit</a:t>
            </a:r>
          </a:p>
        </p:txBody>
      </p:sp>
      <p:sp>
        <p:nvSpPr>
          <p:cNvPr id="3" name="Content Placeholder 2">
            <a:extLst>
              <a:ext uri="{FF2B5EF4-FFF2-40B4-BE49-F238E27FC236}">
                <a16:creationId xmlns:a16="http://schemas.microsoft.com/office/drawing/2014/main" id="{FACE6E41-2883-327D-CFEF-D9BC14E08FDC}"/>
              </a:ext>
            </a:extLst>
          </p:cNvPr>
          <p:cNvSpPr>
            <a:spLocks noGrp="1"/>
          </p:cNvSpPr>
          <p:nvPr>
            <p:ph idx="1"/>
          </p:nvPr>
        </p:nvSpPr>
        <p:spPr/>
        <p:txBody>
          <a:bodyPr/>
          <a:lstStyle/>
          <a:p>
            <a:r>
              <a:rPr lang="en-US" dirty="0"/>
              <a:t>Fisher et al, 2017 </a:t>
            </a:r>
            <a:r>
              <a:rPr lang="en-US" baseline="30000" dirty="0"/>
              <a:t>13</a:t>
            </a:r>
            <a:endParaRPr lang="en-US" dirty="0"/>
          </a:p>
          <a:p>
            <a:pPr lvl="1"/>
            <a:r>
              <a:rPr lang="en-US" dirty="0"/>
              <a:t>CF participants more likely to report higher levels of intrinsic motives such as enjoyment, challenge and affiliation, whereas personal training clients reported higher values for health-related motives such as positive health, ill-health avoidance and weight management</a:t>
            </a:r>
          </a:p>
        </p:txBody>
      </p:sp>
    </p:spTree>
    <p:extLst>
      <p:ext uri="{BB962C8B-B14F-4D97-AF65-F5344CB8AC3E}">
        <p14:creationId xmlns:p14="http://schemas.microsoft.com/office/powerpoint/2010/main" val="170675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fontScale="90000"/>
          </a:bodyPr>
          <a:lstStyle/>
          <a:p>
            <a:r>
              <a:rPr lang="en-US" dirty="0"/>
              <a:t>Functional Fitness Across the Lifespan</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2000" dirty="0" err="1">
                <a:cs typeface="Calibri"/>
              </a:rPr>
              <a:t>Eather</a:t>
            </a:r>
            <a:r>
              <a:rPr lang="en-US" sz="2000" dirty="0">
                <a:cs typeface="Calibri"/>
              </a:rPr>
              <a:t> et al </a:t>
            </a:r>
            <a:r>
              <a:rPr lang="en-US" sz="2000" baseline="30000" dirty="0">
                <a:cs typeface="Calibri"/>
              </a:rPr>
              <a:t>14</a:t>
            </a:r>
            <a:r>
              <a:rPr lang="en-US" sz="2000" dirty="0">
                <a:cs typeface="Calibri"/>
              </a:rPr>
              <a:t> CrossFit Teens</a:t>
            </a:r>
          </a:p>
          <a:p>
            <a:r>
              <a:rPr lang="en-US" sz="2000" dirty="0">
                <a:cs typeface="Calibri"/>
              </a:rPr>
              <a:t>8 </a:t>
            </a:r>
            <a:r>
              <a:rPr lang="en-US" sz="2000" dirty="0" err="1">
                <a:cs typeface="Calibri"/>
              </a:rPr>
              <a:t>wk</a:t>
            </a:r>
            <a:r>
              <a:rPr lang="en-US" sz="2000" dirty="0">
                <a:cs typeface="Calibri"/>
              </a:rPr>
              <a:t> CF program, twice weekly workouts</a:t>
            </a:r>
          </a:p>
          <a:p>
            <a:pPr lvl="1"/>
            <a:r>
              <a:rPr lang="en-US" sz="1600" dirty="0">
                <a:cs typeface="Calibri"/>
              </a:rPr>
              <a:t>Significant improvements in body composition, flexibility, cardiorespiratory fitness and muscular fitness (standing jump)</a:t>
            </a:r>
          </a:p>
          <a:p>
            <a:pPr lvl="1"/>
            <a:r>
              <a:rPr lang="en-US" sz="1600" dirty="0">
                <a:cs typeface="Calibri"/>
              </a:rPr>
              <a:t>No significant change in resistance training skill, grip strength, curl-up or push up</a:t>
            </a:r>
          </a:p>
          <a:p>
            <a:pPr lvl="1"/>
            <a:r>
              <a:rPr lang="en-US" sz="1600" dirty="0">
                <a:cs typeface="Calibri"/>
              </a:rPr>
              <a:t>Students were highly satisfied with the program, recruitment and retention levels were high, adherence was excellent</a:t>
            </a:r>
          </a:p>
          <a:p>
            <a:pPr lvl="1"/>
            <a:r>
              <a:rPr lang="en-US" sz="1600" dirty="0">
                <a:cs typeface="Calibri"/>
              </a:rPr>
              <a:t>Students liked partner (93.9%) and team (83.7%) strength activities/challenges vs individual (59.2%) strength activities</a:t>
            </a:r>
          </a:p>
          <a:p>
            <a:pPr lvl="1"/>
            <a:r>
              <a:rPr lang="en-US" sz="1600" dirty="0">
                <a:cs typeface="Calibri"/>
              </a:rPr>
              <a:t>Majority of students (89.8%) enjoyed participating in circuits of activities</a:t>
            </a:r>
          </a:p>
        </p:txBody>
      </p:sp>
    </p:spTree>
    <p:extLst>
      <p:ext uri="{BB962C8B-B14F-4D97-AF65-F5344CB8AC3E}">
        <p14:creationId xmlns:p14="http://schemas.microsoft.com/office/powerpoint/2010/main" val="373976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fontScale="90000"/>
          </a:bodyPr>
          <a:lstStyle/>
          <a:p>
            <a:r>
              <a:rPr lang="en-US" dirty="0"/>
              <a:t>Continuing Medical Education (CME)</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pPr marL="0" indent="0">
              <a:buNone/>
            </a:pPr>
            <a:r>
              <a:rPr lang="en-US" sz="1800" u="sng" dirty="0"/>
              <a:t>Disclaimer</a:t>
            </a:r>
          </a:p>
          <a:p>
            <a:pPr marL="0" indent="0">
              <a:buNone/>
            </a:pPr>
            <a:r>
              <a:rPr lang="en-US" sz="1800" dirty="0"/>
              <a:t>Planning Committee members have no financial relationships to disclose</a:t>
            </a:r>
          </a:p>
          <a:p>
            <a:pPr marL="0" indent="0">
              <a:buNone/>
            </a:pPr>
            <a:r>
              <a:rPr lang="en-US" sz="1800" dirty="0"/>
              <a:t>Presenter has no financial relationships to disclose</a:t>
            </a:r>
          </a:p>
        </p:txBody>
      </p:sp>
    </p:spTree>
    <p:extLst>
      <p:ext uri="{BB962C8B-B14F-4D97-AF65-F5344CB8AC3E}">
        <p14:creationId xmlns:p14="http://schemas.microsoft.com/office/powerpoint/2010/main" val="346865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6472-65CA-C66B-DA2D-7A380E1CF4CB}"/>
              </a:ext>
            </a:extLst>
          </p:cNvPr>
          <p:cNvSpPr>
            <a:spLocks noGrp="1"/>
          </p:cNvSpPr>
          <p:nvPr>
            <p:ph type="title"/>
          </p:nvPr>
        </p:nvSpPr>
        <p:spPr/>
        <p:txBody>
          <a:bodyPr>
            <a:normAutofit fontScale="90000"/>
          </a:bodyPr>
          <a:lstStyle/>
          <a:p>
            <a:r>
              <a:rPr lang="en-US" dirty="0"/>
              <a:t>Functional Fitness Across the Lifespan</a:t>
            </a:r>
          </a:p>
        </p:txBody>
      </p:sp>
      <p:sp>
        <p:nvSpPr>
          <p:cNvPr id="3" name="Content Placeholder 2">
            <a:extLst>
              <a:ext uri="{FF2B5EF4-FFF2-40B4-BE49-F238E27FC236}">
                <a16:creationId xmlns:a16="http://schemas.microsoft.com/office/drawing/2014/main" id="{B75B140C-A320-9651-5F1B-022FCA645ECC}"/>
              </a:ext>
            </a:extLst>
          </p:cNvPr>
          <p:cNvSpPr>
            <a:spLocks noGrp="1"/>
          </p:cNvSpPr>
          <p:nvPr>
            <p:ph idx="1"/>
          </p:nvPr>
        </p:nvSpPr>
        <p:spPr/>
        <p:txBody>
          <a:bodyPr>
            <a:normAutofit fontScale="70000" lnSpcReduction="20000"/>
          </a:bodyPr>
          <a:lstStyle/>
          <a:p>
            <a:r>
              <a:rPr lang="en-US" dirty="0"/>
              <a:t>Watson et al, 2018 LIFTMOR study</a:t>
            </a:r>
          </a:p>
          <a:p>
            <a:pPr lvl="1"/>
            <a:r>
              <a:rPr lang="en-US" dirty="0"/>
              <a:t>Postmenopausal women (n=101) with low bone mass (t-score &lt; -1.0)</a:t>
            </a:r>
          </a:p>
          <a:p>
            <a:pPr lvl="1"/>
            <a:r>
              <a:rPr lang="en-US" dirty="0"/>
              <a:t>randomized to either 8 months of twice-weekly 30-minute, supervised high intensity resistance and impact training (</a:t>
            </a:r>
            <a:r>
              <a:rPr lang="en-US" dirty="0" err="1"/>
              <a:t>HiRIT</a:t>
            </a:r>
            <a:r>
              <a:rPr lang="en-US" dirty="0"/>
              <a:t>) (5 sets of 5 reps, &gt;85% 1RM) or a home-based, low-intensity exercise program (CON) </a:t>
            </a:r>
          </a:p>
          <a:p>
            <a:pPr lvl="1"/>
            <a:r>
              <a:rPr lang="en-US" dirty="0"/>
              <a:t>Pre and post testing: </a:t>
            </a:r>
          </a:p>
          <a:p>
            <a:pPr lvl="2"/>
            <a:r>
              <a:rPr lang="en-US" dirty="0"/>
              <a:t>Lumbar spine and proximal femur BMD</a:t>
            </a:r>
          </a:p>
          <a:p>
            <a:pPr lvl="2"/>
            <a:r>
              <a:rPr lang="en-US" dirty="0"/>
              <a:t>TUG</a:t>
            </a:r>
          </a:p>
          <a:p>
            <a:pPr lvl="2"/>
            <a:r>
              <a:rPr lang="en-US" dirty="0"/>
              <a:t>Functional reach</a:t>
            </a:r>
          </a:p>
          <a:p>
            <a:pPr lvl="2"/>
            <a:r>
              <a:rPr lang="en-US" dirty="0"/>
              <a:t>5xSTS</a:t>
            </a:r>
          </a:p>
          <a:p>
            <a:pPr lvl="2"/>
            <a:r>
              <a:rPr lang="en-US" dirty="0"/>
              <a:t>Back and leg strength </a:t>
            </a:r>
          </a:p>
        </p:txBody>
      </p:sp>
    </p:spTree>
    <p:extLst>
      <p:ext uri="{BB962C8B-B14F-4D97-AF65-F5344CB8AC3E}">
        <p14:creationId xmlns:p14="http://schemas.microsoft.com/office/powerpoint/2010/main" val="30364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6739-ECB1-7096-386D-19926AF6586B}"/>
              </a:ext>
            </a:extLst>
          </p:cNvPr>
          <p:cNvSpPr>
            <a:spLocks noGrp="1"/>
          </p:cNvSpPr>
          <p:nvPr>
            <p:ph type="title"/>
          </p:nvPr>
        </p:nvSpPr>
        <p:spPr/>
        <p:txBody>
          <a:bodyPr>
            <a:normAutofit fontScale="90000"/>
          </a:bodyPr>
          <a:lstStyle/>
          <a:p>
            <a:r>
              <a:rPr lang="en-US" dirty="0"/>
              <a:t>Functional Fitness Across the Lifespan</a:t>
            </a:r>
          </a:p>
        </p:txBody>
      </p:sp>
      <p:sp>
        <p:nvSpPr>
          <p:cNvPr id="3" name="Content Placeholder 2">
            <a:extLst>
              <a:ext uri="{FF2B5EF4-FFF2-40B4-BE49-F238E27FC236}">
                <a16:creationId xmlns:a16="http://schemas.microsoft.com/office/drawing/2014/main" id="{5E378B60-71F3-8595-9BE0-BA335C53A1C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234C76C-8CE6-8104-5590-EDA47632CC8F}"/>
              </a:ext>
            </a:extLst>
          </p:cNvPr>
          <p:cNvPicPr>
            <a:picLocks noChangeAspect="1"/>
          </p:cNvPicPr>
          <p:nvPr/>
        </p:nvPicPr>
        <p:blipFill rotWithShape="1">
          <a:blip r:embed="rId3"/>
          <a:srcRect b="23333"/>
          <a:stretch/>
        </p:blipFill>
        <p:spPr>
          <a:xfrm>
            <a:off x="1639765" y="1177082"/>
            <a:ext cx="2640833" cy="3760043"/>
          </a:xfrm>
          <a:prstGeom prst="rect">
            <a:avLst/>
          </a:prstGeom>
        </p:spPr>
      </p:pic>
      <p:pic>
        <p:nvPicPr>
          <p:cNvPr id="7" name="Picture 6">
            <a:extLst>
              <a:ext uri="{FF2B5EF4-FFF2-40B4-BE49-F238E27FC236}">
                <a16:creationId xmlns:a16="http://schemas.microsoft.com/office/drawing/2014/main" id="{4D87C6B4-E427-4386-B71C-D91066FF8246}"/>
              </a:ext>
            </a:extLst>
          </p:cNvPr>
          <p:cNvPicPr>
            <a:picLocks noChangeAspect="1"/>
          </p:cNvPicPr>
          <p:nvPr/>
        </p:nvPicPr>
        <p:blipFill rotWithShape="1">
          <a:blip r:embed="rId3"/>
          <a:srcRect t="76667"/>
          <a:stretch/>
        </p:blipFill>
        <p:spPr>
          <a:xfrm>
            <a:off x="4572000" y="2297112"/>
            <a:ext cx="2769577" cy="1200150"/>
          </a:xfrm>
          <a:prstGeom prst="rect">
            <a:avLst/>
          </a:prstGeom>
        </p:spPr>
      </p:pic>
    </p:spTree>
    <p:extLst>
      <p:ext uri="{BB962C8B-B14F-4D97-AF65-F5344CB8AC3E}">
        <p14:creationId xmlns:p14="http://schemas.microsoft.com/office/powerpoint/2010/main" val="116381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Functional Fitness in the Clinic</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pPr algn="l"/>
            <a:r>
              <a:rPr lang="en-US" sz="2400" b="0" i="0" u="none" strike="noStrike" baseline="0" dirty="0" err="1">
                <a:latin typeface="AdvOT46dcae81"/>
              </a:rPr>
              <a:t>HiRIT</a:t>
            </a:r>
            <a:r>
              <a:rPr lang="en-US" sz="2400" b="0" i="0" u="none" strike="noStrike" baseline="0" dirty="0">
                <a:latin typeface="AdvOT46dcae81"/>
              </a:rPr>
              <a:t> was superior to CON for bone mass, FN geometry, and physical function compared with a low-intensity home exercise program</a:t>
            </a:r>
          </a:p>
          <a:p>
            <a:pPr algn="l"/>
            <a:r>
              <a:rPr lang="en-US" sz="2400" dirty="0">
                <a:cs typeface="Calibri"/>
              </a:rPr>
              <a:t>No fractures or other serious injuries were sustained by any participant, suggesting that </a:t>
            </a:r>
            <a:r>
              <a:rPr lang="en-US" sz="2400" dirty="0" err="1">
                <a:cs typeface="Calibri"/>
              </a:rPr>
              <a:t>HiRIT</a:t>
            </a:r>
            <a:r>
              <a:rPr lang="en-US" sz="2400" dirty="0">
                <a:cs typeface="Calibri"/>
              </a:rPr>
              <a:t> does not pose a significant risk for postmenopausal women with low BMD when closely supervised</a:t>
            </a:r>
          </a:p>
        </p:txBody>
      </p:sp>
    </p:spTree>
    <p:extLst>
      <p:ext uri="{BB962C8B-B14F-4D97-AF65-F5344CB8AC3E}">
        <p14:creationId xmlns:p14="http://schemas.microsoft.com/office/powerpoint/2010/main" val="59585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What does this mean?</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2000" dirty="0">
                <a:cs typeface="Calibri"/>
              </a:rPr>
              <a:t>CrossFit is appropriate for all genders and age groups</a:t>
            </a:r>
          </a:p>
          <a:p>
            <a:r>
              <a:rPr lang="en-US" sz="2000" dirty="0">
                <a:cs typeface="Calibri"/>
              </a:rPr>
              <a:t>CrossFit is safest when performed to an appropriate scale, under supervision of a trainer</a:t>
            </a:r>
          </a:p>
          <a:p>
            <a:r>
              <a:rPr lang="en-US" sz="2000" dirty="0">
                <a:cs typeface="Calibri"/>
              </a:rPr>
              <a:t>CrossFit can be a safe and effective way to:</a:t>
            </a:r>
          </a:p>
          <a:p>
            <a:pPr lvl="1"/>
            <a:r>
              <a:rPr lang="en-US" sz="1600" dirty="0">
                <a:cs typeface="Calibri"/>
              </a:rPr>
              <a:t>Meet physical activity guidelines</a:t>
            </a:r>
          </a:p>
          <a:p>
            <a:pPr lvl="1"/>
            <a:r>
              <a:rPr lang="en-US" sz="1600" dirty="0">
                <a:cs typeface="Calibri"/>
              </a:rPr>
              <a:t>Stay connected to a community</a:t>
            </a:r>
          </a:p>
          <a:p>
            <a:pPr lvl="1"/>
            <a:r>
              <a:rPr lang="en-US" sz="1600" dirty="0">
                <a:cs typeface="Calibri"/>
              </a:rPr>
              <a:t>Improve clinically significant health outcomes</a:t>
            </a:r>
          </a:p>
          <a:p>
            <a:pPr lvl="1"/>
            <a:r>
              <a:rPr lang="en-US" sz="1600" dirty="0">
                <a:cs typeface="Calibri"/>
              </a:rPr>
              <a:t>Reduce healthcare-related costs</a:t>
            </a:r>
          </a:p>
        </p:txBody>
      </p:sp>
    </p:spTree>
    <p:extLst>
      <p:ext uri="{BB962C8B-B14F-4D97-AF65-F5344CB8AC3E}">
        <p14:creationId xmlns:p14="http://schemas.microsoft.com/office/powerpoint/2010/main" val="297019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9820-7801-8E62-BEAA-45F7FE95F8CC}"/>
              </a:ext>
            </a:extLst>
          </p:cNvPr>
          <p:cNvSpPr>
            <a:spLocks noGrp="1"/>
          </p:cNvSpPr>
          <p:nvPr>
            <p:ph type="title"/>
          </p:nvPr>
        </p:nvSpPr>
        <p:spPr/>
        <p:txBody>
          <a:bodyPr/>
          <a:lstStyle/>
          <a:p>
            <a:r>
              <a:rPr lang="en-US"/>
              <a:t>What do we do about </a:t>
            </a:r>
            <a:r>
              <a:rPr lang="en-US" dirty="0"/>
              <a:t>i</a:t>
            </a:r>
            <a:r>
              <a:rPr lang="en-US"/>
              <a:t>t</a:t>
            </a:r>
            <a:r>
              <a:rPr lang="en-US" dirty="0"/>
              <a:t>?</a:t>
            </a:r>
          </a:p>
        </p:txBody>
      </p:sp>
      <p:sp>
        <p:nvSpPr>
          <p:cNvPr id="3" name="Content Placeholder 2">
            <a:extLst>
              <a:ext uri="{FF2B5EF4-FFF2-40B4-BE49-F238E27FC236}">
                <a16:creationId xmlns:a16="http://schemas.microsoft.com/office/drawing/2014/main" id="{3C5C390E-20A1-33E8-31ED-98010AD9AFDA}"/>
              </a:ext>
            </a:extLst>
          </p:cNvPr>
          <p:cNvSpPr>
            <a:spLocks noGrp="1"/>
          </p:cNvSpPr>
          <p:nvPr>
            <p:ph idx="1"/>
          </p:nvPr>
        </p:nvSpPr>
        <p:spPr/>
        <p:txBody>
          <a:bodyPr/>
          <a:lstStyle/>
          <a:p>
            <a:pPr marL="0" indent="0" algn="ctr">
              <a:buNone/>
            </a:pPr>
            <a:r>
              <a:rPr lang="en-US" dirty="0"/>
              <a:t>Be understanding</a:t>
            </a:r>
          </a:p>
          <a:p>
            <a:pPr marL="0" indent="0" algn="ctr">
              <a:buNone/>
            </a:pPr>
            <a:r>
              <a:rPr lang="en-US" dirty="0"/>
              <a:t>Be educational</a:t>
            </a:r>
          </a:p>
          <a:p>
            <a:pPr marL="0" indent="0" algn="ctr">
              <a:buNone/>
            </a:pPr>
            <a:r>
              <a:rPr lang="en-US" dirty="0"/>
              <a:t>Be supportive!</a:t>
            </a:r>
          </a:p>
        </p:txBody>
      </p:sp>
      <p:pic>
        <p:nvPicPr>
          <p:cNvPr id="1026" name="Picture 2" descr="CrossFit | The CrossFit Community: More Than the Sum of Its Parts">
            <a:extLst>
              <a:ext uri="{FF2B5EF4-FFF2-40B4-BE49-F238E27FC236}">
                <a16:creationId xmlns:a16="http://schemas.microsoft.com/office/drawing/2014/main" id="{AD60832C-050E-1E31-34A4-B75F08791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44" y="3079505"/>
            <a:ext cx="3314712" cy="1857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ort system. | Crossfit motivation, Crossfit inspiration, Crossfit ...">
            <a:extLst>
              <a:ext uri="{FF2B5EF4-FFF2-40B4-BE49-F238E27FC236}">
                <a16:creationId xmlns:a16="http://schemas.microsoft.com/office/drawing/2014/main" id="{1A368173-5AA0-1990-6357-1F8185610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40548"/>
            <a:ext cx="2068704" cy="2068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 on Health &amp; Fitness">
            <a:extLst>
              <a:ext uri="{FF2B5EF4-FFF2-40B4-BE49-F238E27FC236}">
                <a16:creationId xmlns:a16="http://schemas.microsoft.com/office/drawing/2014/main" id="{9B6CBEEF-F0F9-5C7B-CBF9-569CF1F12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269" y="1340548"/>
            <a:ext cx="2319901" cy="194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8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fontScale="55000" lnSpcReduction="20000"/>
          </a:bodyPr>
          <a:lstStyle/>
          <a:p>
            <a:pPr>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Claudino</a:t>
            </a:r>
            <a:r>
              <a:rPr lang="en-US" sz="1800" dirty="0">
                <a:effectLst/>
                <a:latin typeface="Calibri" panose="020F0502020204030204" pitchFamily="34" charset="0"/>
                <a:ea typeface="Calibri" panose="020F0502020204030204" pitchFamily="34" charset="0"/>
                <a:cs typeface="Times New Roman" panose="02020603050405020304" pitchFamily="18" charset="0"/>
              </a:rPr>
              <a:t>, J.G.,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Gabbett</a:t>
            </a:r>
            <a:r>
              <a:rPr lang="en-US" sz="1800" dirty="0">
                <a:effectLst/>
                <a:latin typeface="Calibri" panose="020F0502020204030204" pitchFamily="34" charset="0"/>
                <a:ea typeface="Calibri" panose="020F0502020204030204" pitchFamily="34" charset="0"/>
                <a:cs typeface="Times New Roman" panose="02020603050405020304" pitchFamily="18" charset="0"/>
              </a:rPr>
              <a:t>, T.J., Bourgeois, 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CrossFit Overview: Systematic Review and Meta-analysis.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Sports Med - Open</a:t>
            </a:r>
            <a:r>
              <a:rPr lang="en-US" sz="1800" dirty="0">
                <a:effectLst/>
                <a:latin typeface="Calibri" panose="020F0502020204030204" pitchFamily="34" charset="0"/>
                <a:ea typeface="Calibri" panose="020F0502020204030204" pitchFamily="34" charset="0"/>
                <a:cs typeface="Times New Roman" panose="02020603050405020304" pitchFamily="18" charset="0"/>
              </a:rPr>
              <a:t> 4, 11 (2018).</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Glassman G. What is Fitness?.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CrossFit Journal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2022.</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Wagener S, Hoppe MW,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Hotfiel</a:t>
            </a:r>
            <a:r>
              <a:rPr lang="en-US" sz="1800" dirty="0">
                <a:effectLst/>
                <a:latin typeface="Calibri" panose="020F0502020204030204" pitchFamily="34" charset="0"/>
                <a:ea typeface="Calibri" panose="020F0502020204030204" pitchFamily="34" charset="0"/>
                <a:cs typeface="Times New Roman" panose="02020603050405020304" pitchFamily="18" charset="0"/>
              </a:rPr>
              <a:t> T, Engelhardt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Javanmardi</a:t>
            </a:r>
            <a:r>
              <a:rPr lang="en-US" sz="1800" dirty="0">
                <a:effectLst/>
                <a:latin typeface="Calibri" panose="020F0502020204030204" pitchFamily="34" charset="0"/>
                <a:ea typeface="Calibri" panose="020F0502020204030204" pitchFamily="34" charset="0"/>
                <a:cs typeface="Times New Roman" panose="02020603050405020304" pitchFamily="18" charset="0"/>
              </a:rPr>
              <a:t> S, Baumgart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Freiwald</a:t>
            </a:r>
            <a:r>
              <a:rPr lang="en-US" sz="1800" dirty="0">
                <a:effectLst/>
                <a:latin typeface="Calibri" panose="020F0502020204030204" pitchFamily="34" charset="0"/>
                <a:ea typeface="Calibri" panose="020F0502020204030204" pitchFamily="34" charset="0"/>
                <a:cs typeface="Times New Roman" panose="02020603050405020304" pitchFamily="18" charset="0"/>
              </a:rPr>
              <a:t> J. CrossFit® – Development, Benefits and Risks.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Sportorthopa¨die-Sporttraumatologie</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2020 Sep;36(3):241–9.</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Daoud AI, Geissler GJ, Wang 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Saretsky</a:t>
            </a:r>
            <a:r>
              <a:rPr lang="en-US" sz="1800" dirty="0">
                <a:effectLst/>
                <a:latin typeface="Calibri" panose="020F0502020204030204" pitchFamily="34" charset="0"/>
                <a:ea typeface="Calibri" panose="020F0502020204030204" pitchFamily="34" charset="0"/>
                <a:cs typeface="Times New Roman" panose="02020603050405020304" pitchFamily="18" charset="0"/>
              </a:rPr>
              <a:t> J, Daoud YA, Lieberman DE. Foot strike and injury rates in endurance runners: a retrospective study. Med Sci Sports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Exerc</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2012 Jul;44(7):1325-34.</a:t>
            </a:r>
          </a:p>
          <a:p>
            <a:pPr>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Weisenthal</a:t>
            </a:r>
            <a:r>
              <a:rPr lang="en-US" sz="1800" dirty="0">
                <a:effectLst/>
                <a:latin typeface="Calibri" panose="020F0502020204030204" pitchFamily="34" charset="0"/>
                <a:ea typeface="Calibri" panose="020F0502020204030204" pitchFamily="34" charset="0"/>
                <a:cs typeface="Times New Roman" panose="02020603050405020304" pitchFamily="18" charset="0"/>
              </a:rPr>
              <a:t> BM, Beck CA, Maloney MD, DeHaven KE, Giordano BD. Injury Rate and Patterns Among CrossFit Athletes.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Orthopaedic</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Journal of Sports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2014;2(4).</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Montalvo AM, Shaefer H, Rodriguez B, Li 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Epnere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K, Myer GD. Retrospective Injury Epidemiology and Risk Factors for Injury in CrossFit. J Sports Sci Med. 2017 Mar 1;16(1):53-59.</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Klimek,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Ashbeck</a:t>
            </a:r>
            <a:r>
              <a:rPr lang="en-US" sz="1800" dirty="0">
                <a:effectLst/>
                <a:latin typeface="Calibri" panose="020F0502020204030204" pitchFamily="34" charset="0"/>
                <a:ea typeface="Calibri" panose="020F0502020204030204" pitchFamily="34" charset="0"/>
                <a:cs typeface="Times New Roman" panose="02020603050405020304" pitchFamily="18" charset="0"/>
              </a:rPr>
              <a:t>, C., Brook, A. J.,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Durall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C. (2018). Are Injuries More Common With CrossFit Training Than Other Forms of Exercise?. Journal of Sport Rehabilitation, 27(3), 295-299.</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(2018). Physical Activity Guidelines for Americans, 2nd edition.</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health expenditure data: historical. Center for Medicare &amp; Medicaid Services. Updated December 13, 2023. Accessed October 2, 2024.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https://www.cms.gov/data-research/statistics-trends-and-reports/national-health-expenditure-data/historical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Fast Facts: Health and Economic Costs of Chronic Conditions. Updated July 12, 2024. Accessed October 2, 2024. https://www.cdc.gov/chronic-disease/data-research/facts-stats/index.html </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Smith, Michael M.; Sommer, Allan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Starkoff</a:t>
            </a:r>
            <a:r>
              <a:rPr lang="en-US" sz="1800" dirty="0">
                <a:effectLst/>
                <a:latin typeface="Calibri" panose="020F0502020204030204" pitchFamily="34" charset="0"/>
                <a:ea typeface="Calibri" panose="020F0502020204030204" pitchFamily="34" charset="0"/>
                <a:cs typeface="Times New Roman" panose="02020603050405020304" pitchFamily="18" charset="0"/>
              </a:rPr>
              <a:t>, Brooke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Devor</a:t>
            </a:r>
            <a:r>
              <a:rPr lang="en-US" sz="1800" dirty="0">
                <a:effectLst/>
                <a:latin typeface="Calibri" panose="020F0502020204030204" pitchFamily="34" charset="0"/>
                <a:ea typeface="Calibri" panose="020F0502020204030204" pitchFamily="34" charset="0"/>
                <a:cs typeface="Times New Roman" panose="02020603050405020304" pitchFamily="18" charset="0"/>
              </a:rPr>
              <a:t>, Steven 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Crossfit</a:t>
            </a:r>
            <a:r>
              <a:rPr lang="en-US" sz="1800" dirty="0">
                <a:effectLst/>
                <a:latin typeface="Calibri" panose="020F0502020204030204" pitchFamily="34" charset="0"/>
                <a:ea typeface="Calibri" panose="020F0502020204030204" pitchFamily="34" charset="0"/>
                <a:cs typeface="Times New Roman" panose="02020603050405020304" pitchFamily="18" charset="0"/>
              </a:rPr>
              <a:t>-Based High-Intensity Power Training Improves Maximal Aerobic Fitness and Body Composition [RETRACTED]. Journal of Strength and Conditioning Research 27(11):p 3159-3172, November 2013.</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Davies, M. J., Coleman, L.,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Babkes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Stellino</a:t>
            </a:r>
            <a:r>
              <a:rPr lang="en-US" sz="1800" dirty="0">
                <a:effectLst/>
                <a:latin typeface="Calibri" panose="020F0502020204030204" pitchFamily="34" charset="0"/>
                <a:ea typeface="Calibri" panose="020F0502020204030204" pitchFamily="34" charset="0"/>
                <a:cs typeface="Times New Roman" panose="02020603050405020304" pitchFamily="18" charset="0"/>
              </a:rPr>
              <a:t>, M. (2016). The relationship between basic psychological need satisfaction, behavioral regulation, and Participation in CrossFit. Journal of Sport Behavior, 39(3), 239–254.</a:t>
            </a:r>
          </a:p>
          <a:p>
            <a:pPr>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Fisher J, Sales A, Carlson L, Steele J. A comparison of the motivational factors between CrossFit participants and other resistance exercise modalities: a pilot study. J Sports Med Phys Fitness. 2017 Sep;57(9):1227-1234.</a:t>
            </a:r>
          </a:p>
          <a:p>
            <a:pPr>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Eather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N, Morgan PJ,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Lubans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DR. Improving health-related fitness in adolescents: the CrossFit Teens™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randomised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controlled trial. J Sports Sci. 2016;34(3):209-23.</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cs typeface="Calibri"/>
            </a:endParaRPr>
          </a:p>
        </p:txBody>
      </p:sp>
    </p:spTree>
    <p:extLst>
      <p:ext uri="{BB962C8B-B14F-4D97-AF65-F5344CB8AC3E}">
        <p14:creationId xmlns:p14="http://schemas.microsoft.com/office/powerpoint/2010/main" val="404101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what CrossFit 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the injury rate of CrossFit versus other popular sports</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Review the updated Physical Activity Guidelines for Americans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Highlight national healthcare data and the cost of not being functionally fit</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Review the general benefits of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Highlight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benefits of CrossFit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Distinguish benefits of CrossFit across the lifespan</a:t>
            </a:r>
          </a:p>
          <a:p>
            <a:endParaRPr lang="en-US" sz="2000" dirty="0">
              <a:cs typeface="Calibri"/>
            </a:endParaRPr>
          </a:p>
        </p:txBody>
      </p:sp>
    </p:spTree>
    <p:extLst>
      <p:ext uri="{BB962C8B-B14F-4D97-AF65-F5344CB8AC3E}">
        <p14:creationId xmlns:p14="http://schemas.microsoft.com/office/powerpoint/2010/main" val="277168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What this presentation is NOT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7651820" cy="3857744"/>
          </a:xfrm>
        </p:spPr>
        <p:txBody>
          <a:bodyPr vert="horz" lIns="91440" tIns="45720" rIns="91440" bIns="45720" rtlCol="0" anchor="t">
            <a:normAutofit/>
          </a:bodyPr>
          <a:lstStyle/>
          <a:p>
            <a:r>
              <a:rPr lang="en-US" sz="2400" dirty="0">
                <a:cs typeface="Calibri"/>
              </a:rPr>
              <a:t>A CrossFit sales pitch</a:t>
            </a:r>
          </a:p>
          <a:p>
            <a:r>
              <a:rPr lang="en-US" sz="2400" dirty="0">
                <a:cs typeface="Calibri"/>
              </a:rPr>
              <a:t>Tips on how to break your personal record in the clean and jerk</a:t>
            </a:r>
          </a:p>
          <a:p>
            <a:r>
              <a:rPr lang="en-US" sz="2400" dirty="0">
                <a:cs typeface="Calibri"/>
              </a:rPr>
              <a:t>An opportunity to mock kipping pull-ups</a:t>
            </a:r>
          </a:p>
        </p:txBody>
      </p:sp>
    </p:spTree>
    <p:extLst>
      <p:ext uri="{BB962C8B-B14F-4D97-AF65-F5344CB8AC3E}">
        <p14:creationId xmlns:p14="http://schemas.microsoft.com/office/powerpoint/2010/main" val="372820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What is CrossFit?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endParaRPr lang="en-US" sz="2000">
              <a:cs typeface="Calibri"/>
            </a:endParaRPr>
          </a:p>
        </p:txBody>
      </p:sp>
      <p:pic>
        <p:nvPicPr>
          <p:cNvPr id="4" name="Picture 3" descr="10 Surprising Ways My Life Changed When I Quit Competitive CrossFit -  NutritionRx">
            <a:extLst>
              <a:ext uri="{FF2B5EF4-FFF2-40B4-BE49-F238E27FC236}">
                <a16:creationId xmlns:a16="http://schemas.microsoft.com/office/drawing/2014/main" id="{6B3AC561-0406-B3F2-60ED-97ED042D0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7311" y="1285608"/>
            <a:ext cx="6809378" cy="3518906"/>
          </a:xfrm>
          <a:prstGeom prst="rect">
            <a:avLst/>
          </a:prstGeom>
          <a:noFill/>
          <a:ln>
            <a:noFill/>
          </a:ln>
        </p:spPr>
      </p:pic>
    </p:spTree>
    <p:extLst>
      <p:ext uri="{BB962C8B-B14F-4D97-AF65-F5344CB8AC3E}">
        <p14:creationId xmlns:p14="http://schemas.microsoft.com/office/powerpoint/2010/main" val="61394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What is CrossFit?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intensity functional training</a:t>
            </a: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Used to optimize physical competence in ten fitness domains: cardiovascular/respiratory endurance, stamina, strength, flexibility, power, speed, coordination, agility, balance, accuracy</a:t>
            </a:r>
          </a:p>
          <a:p>
            <a:pPr>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Focused on constantly varying functional movements, using the main elements of gymnastics, weightlifting exercises, and cardiovascular activities</a:t>
            </a:r>
          </a:p>
          <a:p>
            <a:pPr>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CrossFit w</a:t>
            </a:r>
            <a:r>
              <a:rPr lang="en-US" sz="1800" dirty="0">
                <a:effectLst/>
                <a:latin typeface="Calibri" panose="020F0502020204030204" pitchFamily="34" charset="0"/>
                <a:ea typeface="Calibri" panose="020F0502020204030204" pitchFamily="34" charset="0"/>
                <a:cs typeface="Times New Roman" panose="02020603050405020304" pitchFamily="18" charset="0"/>
              </a:rPr>
              <a:t>orkouts called “workout of the day” are executed quickly, repetitively, and with little or no recovery time between sets </a:t>
            </a:r>
            <a:r>
              <a:rPr lang="en-US" sz="1800" baseline="30000" dirty="0">
                <a:latin typeface="Calibri" panose="020F0502020204030204" pitchFamily="34" charset="0"/>
                <a:ea typeface="Calibri" panose="020F0502020204030204" pitchFamily="34" charset="0"/>
                <a:cs typeface="Times New Roman" panose="02020603050405020304" pitchFamily="18" charset="0"/>
              </a:rPr>
              <a:t>1, 2</a:t>
            </a:r>
            <a:endParaRPr lang="en-US" sz="2000" dirty="0">
              <a:cs typeface="Calibri"/>
            </a:endParaRPr>
          </a:p>
        </p:txBody>
      </p:sp>
    </p:spTree>
    <p:extLst>
      <p:ext uri="{BB962C8B-B14F-4D97-AF65-F5344CB8AC3E}">
        <p14:creationId xmlns:p14="http://schemas.microsoft.com/office/powerpoint/2010/main" val="273503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What is CrossFit?</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brand of CrossFit is forged upon the concept of “super-wellness” in the continuum of health from sickness to wellness to fitness by promoting the optimization of all body systems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cs typeface="Calibri"/>
            </a:endParaRPr>
          </a:p>
        </p:txBody>
      </p:sp>
      <p:pic>
        <p:nvPicPr>
          <p:cNvPr id="4" name="Picture 3" descr="Sickness-Wellness-Fitness Continuum - CrossFit Jungle Gym">
            <a:extLst>
              <a:ext uri="{FF2B5EF4-FFF2-40B4-BE49-F238E27FC236}">
                <a16:creationId xmlns:a16="http://schemas.microsoft.com/office/drawing/2014/main" id="{0EB57B44-DD76-A7B1-E0F6-1E823A54C1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8055" y="2221371"/>
            <a:ext cx="5227890" cy="2613945"/>
          </a:xfrm>
          <a:prstGeom prst="rect">
            <a:avLst/>
          </a:prstGeom>
          <a:noFill/>
          <a:ln>
            <a:noFill/>
          </a:ln>
        </p:spPr>
      </p:pic>
    </p:spTree>
    <p:extLst>
      <p:ext uri="{BB962C8B-B14F-4D97-AF65-F5344CB8AC3E}">
        <p14:creationId xmlns:p14="http://schemas.microsoft.com/office/powerpoint/2010/main" val="406661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dirty="0"/>
              <a:t>CrossFit Injury Rates</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200150"/>
            <a:ext cx="8229600" cy="3857744"/>
          </a:xfrm>
        </p:spPr>
        <p:txBody>
          <a:bodyPr vert="horz" lIns="91440" tIns="45720" rIns="91440" bIns="45720" rtlCol="0" anchor="t">
            <a:normAutofit/>
          </a:bodyPr>
          <a:lstStyle/>
          <a:p>
            <a:r>
              <a:rPr lang="en-US" sz="1600" dirty="0">
                <a:cs typeface="Calibri"/>
              </a:rPr>
              <a:t>Wagener et al, 2020 </a:t>
            </a:r>
            <a:r>
              <a:rPr lang="en-US" sz="1600" baseline="30000" dirty="0">
                <a:latin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cs typeface="Calibri"/>
              </a:rPr>
              <a:t> </a:t>
            </a:r>
          </a:p>
        </p:txBody>
      </p:sp>
      <p:pic>
        <p:nvPicPr>
          <p:cNvPr id="1026" name="Picture 2">
            <a:extLst>
              <a:ext uri="{FF2B5EF4-FFF2-40B4-BE49-F238E27FC236}">
                <a16:creationId xmlns:a16="http://schemas.microsoft.com/office/drawing/2014/main" id="{29EEEC87-7F80-E4AB-5108-89BF8D5D1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598" y="1200149"/>
            <a:ext cx="4539994" cy="38577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5C251A0-68DB-2AD0-19AB-6393D777E06D}"/>
              </a:ext>
            </a:extLst>
          </p:cNvPr>
          <p:cNvCxnSpPr/>
          <p:nvPr/>
        </p:nvCxnSpPr>
        <p:spPr>
          <a:xfrm flipH="1">
            <a:off x="6571622" y="2853732"/>
            <a:ext cx="13766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77F30B5-5BA0-EA61-8742-482D22469C14}"/>
              </a:ext>
            </a:extLst>
          </p:cNvPr>
          <p:cNvCxnSpPr/>
          <p:nvPr/>
        </p:nvCxnSpPr>
        <p:spPr>
          <a:xfrm flipH="1">
            <a:off x="6571622" y="4432997"/>
            <a:ext cx="13766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71F6F88-A453-BECE-1DE6-8097CBDCA365}"/>
              </a:ext>
            </a:extLst>
          </p:cNvPr>
          <p:cNvCxnSpPr/>
          <p:nvPr/>
        </p:nvCxnSpPr>
        <p:spPr>
          <a:xfrm flipH="1">
            <a:off x="6571622" y="3940629"/>
            <a:ext cx="13766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6797405-B4C6-031B-A653-4B31AE44053E}"/>
              </a:ext>
            </a:extLst>
          </p:cNvPr>
          <p:cNvCxnSpPr/>
          <p:nvPr/>
        </p:nvCxnSpPr>
        <p:spPr>
          <a:xfrm flipH="1">
            <a:off x="6571622" y="4794739"/>
            <a:ext cx="13766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tt GIFs - Find &amp; Share on GIPHY">
            <a:extLst>
              <a:ext uri="{FF2B5EF4-FFF2-40B4-BE49-F238E27FC236}">
                <a16:creationId xmlns:a16="http://schemas.microsoft.com/office/drawing/2014/main" id="{1741DEA1-F05C-27A2-A0E9-E0D5AD680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48952"/>
            <a:ext cx="2112165" cy="176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8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B89B-71E7-65E0-2AD1-54D9F4D3F5E0}"/>
              </a:ext>
            </a:extLst>
          </p:cNvPr>
          <p:cNvSpPr>
            <a:spLocks noGrp="1"/>
          </p:cNvSpPr>
          <p:nvPr>
            <p:ph type="title"/>
          </p:nvPr>
        </p:nvSpPr>
        <p:spPr/>
        <p:txBody>
          <a:bodyPr/>
          <a:lstStyle/>
          <a:p>
            <a:r>
              <a:rPr lang="en-US" dirty="0"/>
              <a:t>CrossFit Injury Rates</a:t>
            </a:r>
          </a:p>
        </p:txBody>
      </p:sp>
      <p:sp>
        <p:nvSpPr>
          <p:cNvPr id="3" name="Content Placeholder 2">
            <a:extLst>
              <a:ext uri="{FF2B5EF4-FFF2-40B4-BE49-F238E27FC236}">
                <a16:creationId xmlns:a16="http://schemas.microsoft.com/office/drawing/2014/main" id="{8614185D-8F00-E332-9897-983E80D0CBC1}"/>
              </a:ext>
            </a:extLst>
          </p:cNvPr>
          <p:cNvSpPr>
            <a:spLocks noGrp="1"/>
          </p:cNvSpPr>
          <p:nvPr>
            <p:ph idx="1"/>
          </p:nvPr>
        </p:nvSpPr>
        <p:spPr/>
        <p:txBody>
          <a:bodyPr/>
          <a:lstStyle/>
          <a:p>
            <a:r>
              <a:rPr lang="en-US" sz="3200" dirty="0">
                <a:cs typeface="Calibri"/>
              </a:rPr>
              <a:t>Approximately 74% of all runners experience a moderate or severe injury each year </a:t>
            </a:r>
            <a:r>
              <a:rPr lang="en-US" sz="3200" baseline="30000" dirty="0">
                <a:cs typeface="Calibri"/>
              </a:rPr>
              <a:t>4</a:t>
            </a:r>
            <a:r>
              <a:rPr lang="en-US" sz="3200" dirty="0">
                <a:cs typeface="Calibri"/>
              </a:rPr>
              <a:t> compared to the 19.4% injury rate for CrossFit athletes per year </a:t>
            </a:r>
            <a:r>
              <a:rPr lang="en-US" sz="3200" baseline="30000" dirty="0">
                <a:cs typeface="Calibri"/>
              </a:rPr>
              <a:t>5</a:t>
            </a:r>
            <a:endParaRPr lang="en-US" sz="3200" dirty="0">
              <a:cs typeface="Calibri"/>
            </a:endParaRPr>
          </a:p>
          <a:p>
            <a:endParaRPr lang="en-US" dirty="0"/>
          </a:p>
        </p:txBody>
      </p:sp>
    </p:spTree>
    <p:extLst>
      <p:ext uri="{BB962C8B-B14F-4D97-AF65-F5344CB8AC3E}">
        <p14:creationId xmlns:p14="http://schemas.microsoft.com/office/powerpoint/2010/main" val="24301762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C510BEBF9354CAEE25A5982467017" ma:contentTypeVersion="17" ma:contentTypeDescription="Create a new document." ma:contentTypeScope="" ma:versionID="988df221cbdd7342ad4a39860960be00">
  <xsd:schema xmlns:xsd="http://www.w3.org/2001/XMLSchema" xmlns:xs="http://www.w3.org/2001/XMLSchema" xmlns:p="http://schemas.microsoft.com/office/2006/metadata/properties" xmlns:ns2="d27d5601-e18d-41c3-ad96-b6729847c09d" xmlns:ns3="a8b406b9-2688-422c-9c33-7c8e4152471e" targetNamespace="http://schemas.microsoft.com/office/2006/metadata/properties" ma:root="true" ma:fieldsID="7efbc00cdca12f2e5efb48c050af7228" ns2:_="" ns3:_="">
    <xsd:import namespace="d27d5601-e18d-41c3-ad96-b6729847c09d"/>
    <xsd:import namespace="a8b406b9-2688-422c-9c33-7c8e415247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ObjectDetectorVersions" minOccurs="0"/>
                <xsd:element ref="ns3:MediaServiceSearchPropertie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d5601-e18d-41c3-ad96-b6729847c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9cdf9bf-d2ee-4a8e-861a-8be38c2ab06d}" ma:internalName="TaxCatchAll" ma:showField="CatchAllData" ma:web="d27d5601-e18d-41c3-ad96-b6729847c0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b406b9-2688-422c-9c33-7c8e415247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b406b9-2688-422c-9c33-7c8e4152471e">
      <Terms xmlns="http://schemas.microsoft.com/office/infopath/2007/PartnerControls"/>
    </lcf76f155ced4ddcb4097134ff3c332f>
    <TaxCatchAll xmlns="d27d5601-e18d-41c3-ad96-b6729847c09d" xsi:nil="true"/>
    <SharedWithUsers xmlns="d27d5601-e18d-41c3-ad96-b6729847c09d">
      <UserInfo>
        <DisplayName>Frey, Kasey</DisplayName>
        <AccountId>222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65EC8-F296-4F52-B7C5-07195EC66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d5601-e18d-41c3-ad96-b6729847c09d"/>
    <ds:schemaRef ds:uri="a8b406b9-2688-422c-9c33-7c8e41524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5BDA83-9306-4BE6-BBDF-1474E49AAE49}">
  <ds:schemaRefs>
    <ds:schemaRef ds:uri="http://schemas.microsoft.com/office/2006/metadata/properties"/>
    <ds:schemaRef ds:uri="http://schemas.microsoft.com/office/infopath/2007/PartnerControls"/>
    <ds:schemaRef ds:uri="a8b406b9-2688-422c-9c33-7c8e4152471e"/>
    <ds:schemaRef ds:uri="d27d5601-e18d-41c3-ad96-b6729847c09d"/>
  </ds:schemaRefs>
</ds:datastoreItem>
</file>

<file path=customXml/itemProps3.xml><?xml version="1.0" encoding="utf-8"?>
<ds:datastoreItem xmlns:ds="http://schemas.openxmlformats.org/officeDocument/2006/customXml" ds:itemID="{375583D3-1243-415D-9C7D-9EF6B91AEF45}">
  <ds:schemaRefs>
    <ds:schemaRef ds:uri="http://schemas.microsoft.com/sharepoint/v3/contenttype/forms"/>
  </ds:schemaRefs>
</ds:datastoreItem>
</file>

<file path=docMetadata/LabelInfo.xml><?xml version="1.0" encoding="utf-8"?>
<clbl:labelList xmlns:clbl="http://schemas.microsoft.com/office/2020/mipLabelMetadata">
  <clbl:label id="{ef4fd2f8-4c96-45ab-9b15-7831920f55cf}" enabled="0" method="" siteId="{ef4fd2f8-4c96-45ab-9b15-7831920f55cf}" removed="1"/>
</clbl:labelList>
</file>

<file path=docProps/app.xml><?xml version="1.0" encoding="utf-8"?>
<Properties xmlns="http://schemas.openxmlformats.org/officeDocument/2006/extended-properties" xmlns:vt="http://schemas.openxmlformats.org/officeDocument/2006/docPropsVTypes">
  <Template>OrthoPTRes</Template>
  <TotalTime>473</TotalTime>
  <Words>2177</Words>
  <Application>Microsoft Office PowerPoint</Application>
  <PresentationFormat>On-screen Show (16:9)</PresentationFormat>
  <Paragraphs>173</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AdvOT46dcae81</vt:lpstr>
      <vt:lpstr>AdvOT46dcae81+fb</vt:lpstr>
      <vt:lpstr>AdvP4C4E51</vt:lpstr>
      <vt:lpstr>Arial</vt:lpstr>
      <vt:lpstr>Calibri</vt:lpstr>
      <vt:lpstr>Segoe UI</vt:lpstr>
      <vt:lpstr>Custom Design</vt:lpstr>
      <vt:lpstr>PowerPoint Presentation</vt:lpstr>
      <vt:lpstr>Continuing Medical Education (CME)</vt:lpstr>
      <vt:lpstr>Objectives</vt:lpstr>
      <vt:lpstr>What this presentation is NOT</vt:lpstr>
      <vt:lpstr>What is CrossFit?</vt:lpstr>
      <vt:lpstr>What is CrossFit?</vt:lpstr>
      <vt:lpstr>What is CrossFit?</vt:lpstr>
      <vt:lpstr>CrossFit Injury Rates</vt:lpstr>
      <vt:lpstr>CrossFit Injury Rates</vt:lpstr>
      <vt:lpstr>CrossFit Injury Rates</vt:lpstr>
      <vt:lpstr>Physical Activity Guidelines for Americans (2018 update) 8</vt:lpstr>
      <vt:lpstr>Benefits of Regular Physical Activity 8</vt:lpstr>
      <vt:lpstr>Physical Activity Guidelines for Americans</vt:lpstr>
      <vt:lpstr>The Cost of NOT Being Functionally Fit</vt:lpstr>
      <vt:lpstr>Benefits of CrossFit</vt:lpstr>
      <vt:lpstr>Benefits of CrossFit</vt:lpstr>
      <vt:lpstr>Benefits of CrossFit</vt:lpstr>
      <vt:lpstr>Benefits of CrossFit</vt:lpstr>
      <vt:lpstr>Functional Fitness Across the Lifespan</vt:lpstr>
      <vt:lpstr>Functional Fitness Across the Lifespan</vt:lpstr>
      <vt:lpstr>Functional Fitness Across the Lifespan</vt:lpstr>
      <vt:lpstr>Functional Fitness in the Clinic</vt:lpstr>
      <vt:lpstr>What does this mean?</vt:lpstr>
      <vt:lpstr>What do we do about it?</vt:lpstr>
      <vt:lpstr>References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Castagnera, Kahli</cp:lastModifiedBy>
  <cp:revision>7</cp:revision>
  <dcterms:created xsi:type="dcterms:W3CDTF">2013-05-03T03:00:51Z</dcterms:created>
  <dcterms:modified xsi:type="dcterms:W3CDTF">2024-10-02T16:45:43Z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0x010100D1DC510BEBF9354CAEE25A5982467017</vt:lpwstr>
  </property>
  <property fmtid="{D5CDD505-2E9C-101B-9397-08002B2CF9AE}" pid="5" name="MediaServiceImageTags">
    <vt:lpwstr/>
  </property>
</Properties>
</file>