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33"/>
  </p:notesMasterIdLst>
  <p:handoutMasterIdLst>
    <p:handoutMasterId r:id="rId34"/>
  </p:handoutMasterIdLst>
  <p:sldIdLst>
    <p:sldId id="257" r:id="rId5"/>
    <p:sldId id="262" r:id="rId6"/>
    <p:sldId id="260" r:id="rId7"/>
    <p:sldId id="258" r:id="rId8"/>
    <p:sldId id="261" r:id="rId9"/>
    <p:sldId id="281" r:id="rId10"/>
    <p:sldId id="279" r:id="rId11"/>
    <p:sldId id="283" r:id="rId12"/>
    <p:sldId id="282" r:id="rId13"/>
    <p:sldId id="287" r:id="rId14"/>
    <p:sldId id="286" r:id="rId15"/>
    <p:sldId id="268" r:id="rId16"/>
    <p:sldId id="273" r:id="rId17"/>
    <p:sldId id="276" r:id="rId18"/>
    <p:sldId id="269" r:id="rId19"/>
    <p:sldId id="277" r:id="rId20"/>
    <p:sldId id="278" r:id="rId21"/>
    <p:sldId id="270" r:id="rId22"/>
    <p:sldId id="274" r:id="rId23"/>
    <p:sldId id="275" r:id="rId24"/>
    <p:sldId id="288" r:id="rId25"/>
    <p:sldId id="272" r:id="rId26"/>
    <p:sldId id="271" r:id="rId27"/>
    <p:sldId id="285" r:id="rId28"/>
    <p:sldId id="267" r:id="rId29"/>
    <p:sldId id="266" r:id="rId30"/>
    <p:sldId id="264" r:id="rId31"/>
    <p:sldId id="265"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F"/>
    <a:srgbClr val="FAC71C"/>
    <a:srgbClr val="005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8D1213-6A50-4C3E-974E-CB8EC571209C}" v="84" dt="2024-10-21T16:58:33.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4731" autoAdjust="0"/>
  </p:normalViewPr>
  <p:slideViewPr>
    <p:cSldViewPr>
      <p:cViewPr varScale="1">
        <p:scale>
          <a:sx n="73" d="100"/>
          <a:sy n="73" d="100"/>
        </p:scale>
        <p:origin x="1738" y="62"/>
      </p:cViewPr>
      <p:guideLst>
        <p:guide orient="horz" pos="1620"/>
        <p:guide pos="2880"/>
      </p:guideLst>
    </p:cSldViewPr>
  </p:slideViewPr>
  <p:outlineViewPr>
    <p:cViewPr>
      <p:scale>
        <a:sx n="33" d="100"/>
        <a:sy n="33" d="100"/>
      </p:scale>
      <p:origin x="0" y="0"/>
    </p:cViewPr>
  </p:outlineViewPr>
  <p:notesTextViewPr>
    <p:cViewPr>
      <p:scale>
        <a:sx n="1" d="1"/>
        <a:sy n="1" d="1"/>
      </p:scale>
      <p:origin x="0" y="-187"/>
    </p:cViewPr>
  </p:notesTextViewPr>
  <p:notesViewPr>
    <p:cSldViewPr>
      <p:cViewPr varScale="1">
        <p:scale>
          <a:sx n="70" d="100"/>
          <a:sy n="70" d="100"/>
        </p:scale>
        <p:origin x="-328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zin, Frank" userId="S::frank.buzin@sluhn.org::cae1e1f4-e79c-416b-99ae-fb88652ed8db" providerId="AD" clId="Web-{3AB60CCA-7BF2-55EA-3ED6-59F52A6739D2}"/>
    <pc:docChg chg="modSld">
      <pc:chgData name="Buzin, Frank" userId="S::frank.buzin@sluhn.org::cae1e1f4-e79c-416b-99ae-fb88652ed8db" providerId="AD" clId="Web-{3AB60CCA-7BF2-55EA-3ED6-59F52A6739D2}" dt="2024-09-12T12:07:31.936" v="27" actId="20577"/>
      <pc:docMkLst>
        <pc:docMk/>
      </pc:docMkLst>
      <pc:sldChg chg="modSp">
        <pc:chgData name="Buzin, Frank" userId="S::frank.buzin@sluhn.org::cae1e1f4-e79c-416b-99ae-fb88652ed8db" providerId="AD" clId="Web-{3AB60CCA-7BF2-55EA-3ED6-59F52A6739D2}" dt="2024-09-12T12:03:24.716" v="4" actId="20577"/>
        <pc:sldMkLst>
          <pc:docMk/>
          <pc:sldMk cId="849161337" sldId="261"/>
        </pc:sldMkLst>
        <pc:spChg chg="mod">
          <ac:chgData name="Buzin, Frank" userId="S::frank.buzin@sluhn.org::cae1e1f4-e79c-416b-99ae-fb88652ed8db" providerId="AD" clId="Web-{3AB60CCA-7BF2-55EA-3ED6-59F52A6739D2}" dt="2024-09-12T12:03:24.716" v="4" actId="20577"/>
          <ac:spMkLst>
            <pc:docMk/>
            <pc:sldMk cId="849161337" sldId="261"/>
            <ac:spMk id="3" creationId="{00000000-0000-0000-0000-000000000000}"/>
          </ac:spMkLst>
        </pc:spChg>
      </pc:sldChg>
      <pc:sldChg chg="modSp">
        <pc:chgData name="Buzin, Frank" userId="S::frank.buzin@sluhn.org::cae1e1f4-e79c-416b-99ae-fb88652ed8db" providerId="AD" clId="Web-{3AB60CCA-7BF2-55EA-3ED6-59F52A6739D2}" dt="2024-09-12T12:03:37.357" v="8" actId="20577"/>
        <pc:sldMkLst>
          <pc:docMk/>
          <pc:sldMk cId="3987522089" sldId="262"/>
        </pc:sldMkLst>
        <pc:spChg chg="mod">
          <ac:chgData name="Buzin, Frank" userId="S::frank.buzin@sluhn.org::cae1e1f4-e79c-416b-99ae-fb88652ed8db" providerId="AD" clId="Web-{3AB60CCA-7BF2-55EA-3ED6-59F52A6739D2}" dt="2024-09-12T12:03:37.357" v="8" actId="20577"/>
          <ac:spMkLst>
            <pc:docMk/>
            <pc:sldMk cId="3987522089" sldId="262"/>
            <ac:spMk id="5" creationId="{00000000-0000-0000-0000-000000000000}"/>
          </ac:spMkLst>
        </pc:spChg>
      </pc:sldChg>
      <pc:sldChg chg="modSp">
        <pc:chgData name="Buzin, Frank" userId="S::frank.buzin@sluhn.org::cae1e1f4-e79c-416b-99ae-fb88652ed8db" providerId="AD" clId="Web-{3AB60CCA-7BF2-55EA-3ED6-59F52A6739D2}" dt="2024-09-12T12:04:43.092" v="10" actId="20577"/>
        <pc:sldMkLst>
          <pc:docMk/>
          <pc:sldMk cId="4179706517" sldId="263"/>
        </pc:sldMkLst>
        <pc:spChg chg="mod">
          <ac:chgData name="Buzin, Frank" userId="S::frank.buzin@sluhn.org::cae1e1f4-e79c-416b-99ae-fb88652ed8db" providerId="AD" clId="Web-{3AB60CCA-7BF2-55EA-3ED6-59F52A6739D2}" dt="2024-09-12T12:04:43.092" v="10" actId="20577"/>
          <ac:spMkLst>
            <pc:docMk/>
            <pc:sldMk cId="4179706517" sldId="263"/>
            <ac:spMk id="3" creationId="{25877722-C0CC-B35C-3E44-BAA2EA13244E}"/>
          </ac:spMkLst>
        </pc:spChg>
      </pc:sldChg>
      <pc:sldChg chg="modSp">
        <pc:chgData name="Buzin, Frank" userId="S::frank.buzin@sluhn.org::cae1e1f4-e79c-416b-99ae-fb88652ed8db" providerId="AD" clId="Web-{3AB60CCA-7BF2-55EA-3ED6-59F52A6739D2}" dt="2024-09-12T12:07:31.936" v="27" actId="20577"/>
        <pc:sldMkLst>
          <pc:docMk/>
          <pc:sldMk cId="3502093155" sldId="271"/>
        </pc:sldMkLst>
        <pc:spChg chg="mod">
          <ac:chgData name="Buzin, Frank" userId="S::frank.buzin@sluhn.org::cae1e1f4-e79c-416b-99ae-fb88652ed8db" providerId="AD" clId="Web-{3AB60CCA-7BF2-55EA-3ED6-59F52A6739D2}" dt="2024-09-12T12:07:31.936" v="27" actId="20577"/>
          <ac:spMkLst>
            <pc:docMk/>
            <pc:sldMk cId="3502093155" sldId="271"/>
            <ac:spMk id="3" creationId="{1A95A0BA-329D-5EEF-69CE-1B68CDDA7CE7}"/>
          </ac:spMkLst>
        </pc:spChg>
      </pc:sldChg>
    </pc:docChg>
  </pc:docChgLst>
  <pc:docChgLst>
    <pc:chgData name="Wilkens, Kathryn" userId="56b17dfa-3a8b-40c9-92bb-87b795fa8057" providerId="ADAL" clId="{D98D1213-6A50-4C3E-974E-CB8EC571209C}"/>
    <pc:docChg chg="undo custSel addSld delSld modSld sldOrd">
      <pc:chgData name="Wilkens, Kathryn" userId="56b17dfa-3a8b-40c9-92bb-87b795fa8057" providerId="ADAL" clId="{D98D1213-6A50-4C3E-974E-CB8EC571209C}" dt="2024-10-21T17:22:46.537" v="18904" actId="20577"/>
      <pc:docMkLst>
        <pc:docMk/>
      </pc:docMkLst>
      <pc:sldChg chg="modSp mod">
        <pc:chgData name="Wilkens, Kathryn" userId="56b17dfa-3a8b-40c9-92bb-87b795fa8057" providerId="ADAL" clId="{D98D1213-6A50-4C3E-974E-CB8EC571209C}" dt="2024-09-12T12:45:07.340" v="3301" actId="27636"/>
        <pc:sldMkLst>
          <pc:docMk/>
          <pc:sldMk cId="1969673092" sldId="257"/>
        </pc:sldMkLst>
        <pc:spChg chg="mod">
          <ac:chgData name="Wilkens, Kathryn" userId="56b17dfa-3a8b-40c9-92bb-87b795fa8057" providerId="ADAL" clId="{D98D1213-6A50-4C3E-974E-CB8EC571209C}" dt="2024-08-30T19:49:12.061" v="47" actId="20577"/>
          <ac:spMkLst>
            <pc:docMk/>
            <pc:sldMk cId="1969673092" sldId="257"/>
            <ac:spMk id="2" creationId="{00000000-0000-0000-0000-000000000000}"/>
          </ac:spMkLst>
        </pc:spChg>
        <pc:spChg chg="mod">
          <ac:chgData name="Wilkens, Kathryn" userId="56b17dfa-3a8b-40c9-92bb-87b795fa8057" providerId="ADAL" clId="{D98D1213-6A50-4C3E-974E-CB8EC571209C}" dt="2024-09-12T12:45:07.340" v="3301" actId="27636"/>
          <ac:spMkLst>
            <pc:docMk/>
            <pc:sldMk cId="1969673092" sldId="257"/>
            <ac:spMk id="3" creationId="{00000000-0000-0000-0000-000000000000}"/>
          </ac:spMkLst>
        </pc:spChg>
      </pc:sldChg>
      <pc:sldChg chg="modSp mod modNotesTx">
        <pc:chgData name="Wilkens, Kathryn" userId="56b17dfa-3a8b-40c9-92bb-87b795fa8057" providerId="ADAL" clId="{D98D1213-6A50-4C3E-974E-CB8EC571209C}" dt="2024-10-21T16:39:43.375" v="18218" actId="20577"/>
        <pc:sldMkLst>
          <pc:docMk/>
          <pc:sldMk cId="849161337" sldId="261"/>
        </pc:sldMkLst>
        <pc:spChg chg="mod">
          <ac:chgData name="Wilkens, Kathryn" userId="56b17dfa-3a8b-40c9-92bb-87b795fa8057" providerId="ADAL" clId="{D98D1213-6A50-4C3E-974E-CB8EC571209C}" dt="2024-08-30T19:55:40.802" v="289" actId="27636"/>
          <ac:spMkLst>
            <pc:docMk/>
            <pc:sldMk cId="849161337" sldId="261"/>
            <ac:spMk id="3" creationId="{00000000-0000-0000-0000-000000000000}"/>
          </ac:spMkLst>
        </pc:spChg>
      </pc:sldChg>
      <pc:sldChg chg="modSp mod">
        <pc:chgData name="Wilkens, Kathryn" userId="56b17dfa-3a8b-40c9-92bb-87b795fa8057" providerId="ADAL" clId="{D98D1213-6A50-4C3E-974E-CB8EC571209C}" dt="2024-08-30T20:03:01.878" v="805" actId="20577"/>
        <pc:sldMkLst>
          <pc:docMk/>
          <pc:sldMk cId="3987522089" sldId="262"/>
        </pc:sldMkLst>
        <pc:spChg chg="mod">
          <ac:chgData name="Wilkens, Kathryn" userId="56b17dfa-3a8b-40c9-92bb-87b795fa8057" providerId="ADAL" clId="{D98D1213-6A50-4C3E-974E-CB8EC571209C}" dt="2024-08-30T20:03:01.878" v="805" actId="20577"/>
          <ac:spMkLst>
            <pc:docMk/>
            <pc:sldMk cId="3987522089" sldId="262"/>
            <ac:spMk id="5" creationId="{00000000-0000-0000-0000-000000000000}"/>
          </ac:spMkLst>
        </pc:spChg>
      </pc:sldChg>
      <pc:sldChg chg="modSp new del mod">
        <pc:chgData name="Wilkens, Kathryn" userId="56b17dfa-3a8b-40c9-92bb-87b795fa8057" providerId="ADAL" clId="{D98D1213-6A50-4C3E-974E-CB8EC571209C}" dt="2024-10-19T12:18:01.736" v="11117" actId="2696"/>
        <pc:sldMkLst>
          <pc:docMk/>
          <pc:sldMk cId="4179706517" sldId="263"/>
        </pc:sldMkLst>
        <pc:spChg chg="mod">
          <ac:chgData name="Wilkens, Kathryn" userId="56b17dfa-3a8b-40c9-92bb-87b795fa8057" providerId="ADAL" clId="{D98D1213-6A50-4C3E-974E-CB8EC571209C}" dt="2024-08-30T20:05:19.517" v="860" actId="20577"/>
          <ac:spMkLst>
            <pc:docMk/>
            <pc:sldMk cId="4179706517" sldId="263"/>
            <ac:spMk id="2" creationId="{D8F696AC-259B-D233-418D-7CB038B0621F}"/>
          </ac:spMkLst>
        </pc:spChg>
        <pc:spChg chg="mod">
          <ac:chgData name="Wilkens, Kathryn" userId="56b17dfa-3a8b-40c9-92bb-87b795fa8057" providerId="ADAL" clId="{D98D1213-6A50-4C3E-974E-CB8EC571209C}" dt="2024-09-10T18:29:08.354" v="983" actId="20577"/>
          <ac:spMkLst>
            <pc:docMk/>
            <pc:sldMk cId="4179706517" sldId="263"/>
            <ac:spMk id="3" creationId="{25877722-C0CC-B35C-3E44-BAA2EA13244E}"/>
          </ac:spMkLst>
        </pc:spChg>
      </pc:sldChg>
      <pc:sldChg chg="addSp delSp modSp new mod modClrScheme chgLayout modNotesTx">
        <pc:chgData name="Wilkens, Kathryn" userId="56b17dfa-3a8b-40c9-92bb-87b795fa8057" providerId="ADAL" clId="{D98D1213-6A50-4C3E-974E-CB8EC571209C}" dt="2024-10-21T17:02:16.882" v="18717" actId="20577"/>
        <pc:sldMkLst>
          <pc:docMk/>
          <pc:sldMk cId="820639244" sldId="264"/>
        </pc:sldMkLst>
        <pc:spChg chg="mod">
          <ac:chgData name="Wilkens, Kathryn" userId="56b17dfa-3a8b-40c9-92bb-87b795fa8057" providerId="ADAL" clId="{D98D1213-6A50-4C3E-974E-CB8EC571209C}" dt="2024-10-19T18:37:26.929" v="18187" actId="26606"/>
          <ac:spMkLst>
            <pc:docMk/>
            <pc:sldMk cId="820639244" sldId="264"/>
            <ac:spMk id="2" creationId="{DDF7252D-8C09-00B1-C7DB-1C05860FDB71}"/>
          </ac:spMkLst>
        </pc:spChg>
        <pc:spChg chg="add del">
          <ac:chgData name="Wilkens, Kathryn" userId="56b17dfa-3a8b-40c9-92bb-87b795fa8057" providerId="ADAL" clId="{D98D1213-6A50-4C3E-974E-CB8EC571209C}" dt="2024-10-19T18:36:40.504" v="18154" actId="26606"/>
          <ac:spMkLst>
            <pc:docMk/>
            <pc:sldMk cId="820639244" sldId="264"/>
            <ac:spMk id="3" creationId="{668A6CFB-17CB-798F-8137-F8CE40457ADE}"/>
          </ac:spMkLst>
        </pc:spChg>
        <pc:spChg chg="add del mod">
          <ac:chgData name="Wilkens, Kathryn" userId="56b17dfa-3a8b-40c9-92bb-87b795fa8057" providerId="ADAL" clId="{D98D1213-6A50-4C3E-974E-CB8EC571209C}" dt="2024-10-19T18:36:40.504" v="18153" actId="26606"/>
          <ac:spMkLst>
            <pc:docMk/>
            <pc:sldMk cId="820639244" sldId="264"/>
            <ac:spMk id="2055" creationId="{0876078F-125B-037D-18E0-E6F6417BFE96}"/>
          </ac:spMkLst>
        </pc:spChg>
        <pc:spChg chg="add mod">
          <ac:chgData name="Wilkens, Kathryn" userId="56b17dfa-3a8b-40c9-92bb-87b795fa8057" providerId="ADAL" clId="{D98D1213-6A50-4C3E-974E-CB8EC571209C}" dt="2024-10-19T18:37:26.929" v="18187" actId="26606"/>
          <ac:spMkLst>
            <pc:docMk/>
            <pc:sldMk cId="820639244" sldId="264"/>
            <ac:spMk id="2057" creationId="{DDA28A08-49EC-45D3-ABDA-A826964EA626}"/>
          </ac:spMkLst>
        </pc:spChg>
        <pc:spChg chg="add del mod">
          <ac:chgData name="Wilkens, Kathryn" userId="56b17dfa-3a8b-40c9-92bb-87b795fa8057" providerId="ADAL" clId="{D98D1213-6A50-4C3E-974E-CB8EC571209C}" dt="2024-10-19T18:37:43.812" v="18190" actId="21"/>
          <ac:spMkLst>
            <pc:docMk/>
            <pc:sldMk cId="820639244" sldId="264"/>
            <ac:spMk id="2062" creationId="{054DE02B-2386-0570-4C0C-B728E55A9C6B}"/>
          </ac:spMkLst>
        </pc:spChg>
        <pc:spChg chg="add del mod">
          <ac:chgData name="Wilkens, Kathryn" userId="56b17dfa-3a8b-40c9-92bb-87b795fa8057" providerId="ADAL" clId="{D98D1213-6A50-4C3E-974E-CB8EC571209C}" dt="2024-10-19T18:37:39.570" v="18189" actId="21"/>
          <ac:spMkLst>
            <pc:docMk/>
            <pc:sldMk cId="820639244" sldId="264"/>
            <ac:spMk id="2064" creationId="{668AB9CE-3EAD-1EEE-0A5E-31FD8FF174D1}"/>
          </ac:spMkLst>
        </pc:spChg>
        <pc:picChg chg="add mod ord">
          <ac:chgData name="Wilkens, Kathryn" userId="56b17dfa-3a8b-40c9-92bb-87b795fa8057" providerId="ADAL" clId="{D98D1213-6A50-4C3E-974E-CB8EC571209C}" dt="2024-10-19T18:37:47.066" v="18191" actId="1076"/>
          <ac:picMkLst>
            <pc:docMk/>
            <pc:sldMk cId="820639244" sldId="264"/>
            <ac:picMk id="2050" creationId="{A191E226-99D4-52F2-BB73-C4793C263BA4}"/>
          </ac:picMkLst>
        </pc:picChg>
      </pc:sldChg>
      <pc:sldChg chg="modSp new mod">
        <pc:chgData name="Wilkens, Kathryn" userId="56b17dfa-3a8b-40c9-92bb-87b795fa8057" providerId="ADAL" clId="{D98D1213-6A50-4C3E-974E-CB8EC571209C}" dt="2024-10-19T13:58:47.725" v="11869" actId="20577"/>
        <pc:sldMkLst>
          <pc:docMk/>
          <pc:sldMk cId="2534440896" sldId="265"/>
        </pc:sldMkLst>
        <pc:spChg chg="mod">
          <ac:chgData name="Wilkens, Kathryn" userId="56b17dfa-3a8b-40c9-92bb-87b795fa8057" providerId="ADAL" clId="{D98D1213-6A50-4C3E-974E-CB8EC571209C}" dt="2024-08-30T20:11:58.378" v="874" actId="20577"/>
          <ac:spMkLst>
            <pc:docMk/>
            <pc:sldMk cId="2534440896" sldId="265"/>
            <ac:spMk id="2" creationId="{87345481-947B-E91D-4522-DE05292864B9}"/>
          </ac:spMkLst>
        </pc:spChg>
        <pc:spChg chg="mod">
          <ac:chgData name="Wilkens, Kathryn" userId="56b17dfa-3a8b-40c9-92bb-87b795fa8057" providerId="ADAL" clId="{D98D1213-6A50-4C3E-974E-CB8EC571209C}" dt="2024-10-19T13:58:47.725" v="11869" actId="20577"/>
          <ac:spMkLst>
            <pc:docMk/>
            <pc:sldMk cId="2534440896" sldId="265"/>
            <ac:spMk id="3" creationId="{9A420280-E766-8E41-A102-163AB1A7A22A}"/>
          </ac:spMkLst>
        </pc:spChg>
      </pc:sldChg>
      <pc:sldChg chg="addSp modSp new mod modNotesTx">
        <pc:chgData name="Wilkens, Kathryn" userId="56b17dfa-3a8b-40c9-92bb-87b795fa8057" providerId="ADAL" clId="{D98D1213-6A50-4C3E-974E-CB8EC571209C}" dt="2024-10-19T18:30:42.599" v="17652" actId="14100"/>
        <pc:sldMkLst>
          <pc:docMk/>
          <pc:sldMk cId="2722287144" sldId="266"/>
        </pc:sldMkLst>
        <pc:spChg chg="mod">
          <ac:chgData name="Wilkens, Kathryn" userId="56b17dfa-3a8b-40c9-92bb-87b795fa8057" providerId="ADAL" clId="{D98D1213-6A50-4C3E-974E-CB8EC571209C}" dt="2024-09-11T18:20:27.141" v="2734" actId="20577"/>
          <ac:spMkLst>
            <pc:docMk/>
            <pc:sldMk cId="2722287144" sldId="266"/>
            <ac:spMk id="2" creationId="{2FBF2EC2-192D-B42B-871D-7F2BD68602D8}"/>
          </ac:spMkLst>
        </pc:spChg>
        <pc:spChg chg="mod">
          <ac:chgData name="Wilkens, Kathryn" userId="56b17dfa-3a8b-40c9-92bb-87b795fa8057" providerId="ADAL" clId="{D98D1213-6A50-4C3E-974E-CB8EC571209C}" dt="2024-09-11T18:20:44.053" v="2798" actId="20577"/>
          <ac:spMkLst>
            <pc:docMk/>
            <pc:sldMk cId="2722287144" sldId="266"/>
            <ac:spMk id="3" creationId="{973274B8-0EC0-D2A5-FBB7-EF5DAEED41D4}"/>
          </ac:spMkLst>
        </pc:spChg>
        <pc:picChg chg="add mod ord">
          <ac:chgData name="Wilkens, Kathryn" userId="56b17dfa-3a8b-40c9-92bb-87b795fa8057" providerId="ADAL" clId="{D98D1213-6A50-4C3E-974E-CB8EC571209C}" dt="2024-10-19T18:30:42.599" v="17652" actId="14100"/>
          <ac:picMkLst>
            <pc:docMk/>
            <pc:sldMk cId="2722287144" sldId="266"/>
            <ac:picMk id="5" creationId="{48B0DBF1-2B8C-D58C-2D8F-0AA3AFBE978E}"/>
          </ac:picMkLst>
        </pc:picChg>
      </pc:sldChg>
      <pc:sldChg chg="addSp modSp new mod modNotesTx">
        <pc:chgData name="Wilkens, Kathryn" userId="56b17dfa-3a8b-40c9-92bb-87b795fa8057" providerId="ADAL" clId="{D98D1213-6A50-4C3E-974E-CB8EC571209C}" dt="2024-10-19T18:38:09.558" v="18195" actId="14100"/>
        <pc:sldMkLst>
          <pc:docMk/>
          <pc:sldMk cId="1540625633" sldId="267"/>
        </pc:sldMkLst>
        <pc:spChg chg="mod">
          <ac:chgData name="Wilkens, Kathryn" userId="56b17dfa-3a8b-40c9-92bb-87b795fa8057" providerId="ADAL" clId="{D98D1213-6A50-4C3E-974E-CB8EC571209C}" dt="2024-10-19T18:37:57.540" v="18192" actId="120"/>
          <ac:spMkLst>
            <pc:docMk/>
            <pc:sldMk cId="1540625633" sldId="267"/>
            <ac:spMk id="2" creationId="{C72A0018-1627-61EA-AE43-160A02F42F84}"/>
          </ac:spMkLst>
        </pc:spChg>
        <pc:spChg chg="mod">
          <ac:chgData name="Wilkens, Kathryn" userId="56b17dfa-3a8b-40c9-92bb-87b795fa8057" providerId="ADAL" clId="{D98D1213-6A50-4C3E-974E-CB8EC571209C}" dt="2024-09-11T18:26:00.511" v="3299" actId="20577"/>
          <ac:spMkLst>
            <pc:docMk/>
            <pc:sldMk cId="1540625633" sldId="267"/>
            <ac:spMk id="3" creationId="{15022128-AE31-E0D7-ECD1-F02B5C09C8D6}"/>
          </ac:spMkLst>
        </pc:spChg>
        <pc:picChg chg="add mod">
          <ac:chgData name="Wilkens, Kathryn" userId="56b17dfa-3a8b-40c9-92bb-87b795fa8057" providerId="ADAL" clId="{D98D1213-6A50-4C3E-974E-CB8EC571209C}" dt="2024-10-19T18:38:09.558" v="18195" actId="14100"/>
          <ac:picMkLst>
            <pc:docMk/>
            <pc:sldMk cId="1540625633" sldId="267"/>
            <ac:picMk id="1026" creationId="{8935508A-D5B2-DF73-451C-E4D5D5A450D7}"/>
          </ac:picMkLst>
        </pc:picChg>
      </pc:sldChg>
      <pc:sldChg chg="addSp delSp modSp new mod modClrScheme chgLayout modNotesTx">
        <pc:chgData name="Wilkens, Kathryn" userId="56b17dfa-3a8b-40c9-92bb-87b795fa8057" providerId="ADAL" clId="{D98D1213-6A50-4C3E-974E-CB8EC571209C}" dt="2024-10-21T16:44:40.877" v="18311"/>
        <pc:sldMkLst>
          <pc:docMk/>
          <pc:sldMk cId="1432724855" sldId="268"/>
        </pc:sldMkLst>
        <pc:spChg chg="mod">
          <ac:chgData name="Wilkens, Kathryn" userId="56b17dfa-3a8b-40c9-92bb-87b795fa8057" providerId="ADAL" clId="{D98D1213-6A50-4C3E-974E-CB8EC571209C}" dt="2024-10-19T17:51:46.995" v="16647" actId="26606"/>
          <ac:spMkLst>
            <pc:docMk/>
            <pc:sldMk cId="1432724855" sldId="268"/>
            <ac:spMk id="2" creationId="{49F5A115-5EEC-EBDF-4213-E1B37AA6B6C6}"/>
          </ac:spMkLst>
        </pc:spChg>
        <pc:spChg chg="del mod">
          <ac:chgData name="Wilkens, Kathryn" userId="56b17dfa-3a8b-40c9-92bb-87b795fa8057" providerId="ADAL" clId="{D98D1213-6A50-4C3E-974E-CB8EC571209C}" dt="2024-10-19T17:51:46.995" v="16647" actId="26606"/>
          <ac:spMkLst>
            <pc:docMk/>
            <pc:sldMk cId="1432724855" sldId="268"/>
            <ac:spMk id="3" creationId="{8364A7BB-C06F-B2BC-6637-774A3D8C443C}"/>
          </ac:spMkLst>
        </pc:spChg>
        <pc:spChg chg="add mod">
          <ac:chgData name="Wilkens, Kathryn" userId="56b17dfa-3a8b-40c9-92bb-87b795fa8057" providerId="ADAL" clId="{D98D1213-6A50-4C3E-974E-CB8EC571209C}" dt="2024-10-19T17:51:46.995" v="16647" actId="26606"/>
          <ac:spMkLst>
            <pc:docMk/>
            <pc:sldMk cId="1432724855" sldId="268"/>
            <ac:spMk id="9" creationId="{63FCAD14-14D6-9829-F798-D51513EAC4F3}"/>
          </ac:spMkLst>
        </pc:spChg>
        <pc:graphicFrameChg chg="add mod">
          <ac:chgData name="Wilkens, Kathryn" userId="56b17dfa-3a8b-40c9-92bb-87b795fa8057" providerId="ADAL" clId="{D98D1213-6A50-4C3E-974E-CB8EC571209C}" dt="2024-10-19T17:51:46.995" v="16647" actId="26606"/>
          <ac:graphicFrameMkLst>
            <pc:docMk/>
            <pc:sldMk cId="1432724855" sldId="268"/>
            <ac:graphicFrameMk id="5" creationId="{B827CE8E-7C01-41C4-ECE8-D892B6A959A9}"/>
          </ac:graphicFrameMkLst>
        </pc:graphicFrameChg>
        <pc:graphicFrameChg chg="add del mod">
          <ac:chgData name="Wilkens, Kathryn" userId="56b17dfa-3a8b-40c9-92bb-87b795fa8057" providerId="ADAL" clId="{D98D1213-6A50-4C3E-974E-CB8EC571209C}" dt="2024-10-21T16:44:40.877" v="18311"/>
          <ac:graphicFrameMkLst>
            <pc:docMk/>
            <pc:sldMk cId="1432724855" sldId="268"/>
            <ac:graphicFrameMk id="6" creationId="{155ED07D-AAF0-0C0B-FC62-902FBC910154}"/>
          </ac:graphicFrameMkLst>
        </pc:graphicFrameChg>
      </pc:sldChg>
      <pc:sldChg chg="addSp delSp modSp new mod modClrScheme chgLayout modNotesTx">
        <pc:chgData name="Wilkens, Kathryn" userId="56b17dfa-3a8b-40c9-92bb-87b795fa8057" providerId="ADAL" clId="{D98D1213-6A50-4C3E-974E-CB8EC571209C}" dt="2024-10-21T16:46:36.560" v="18321"/>
        <pc:sldMkLst>
          <pc:docMk/>
          <pc:sldMk cId="3483425112" sldId="269"/>
        </pc:sldMkLst>
        <pc:spChg chg="mod">
          <ac:chgData name="Wilkens, Kathryn" userId="56b17dfa-3a8b-40c9-92bb-87b795fa8057" providerId="ADAL" clId="{D98D1213-6A50-4C3E-974E-CB8EC571209C}" dt="2024-10-19T18:05:22.756" v="17012" actId="26606"/>
          <ac:spMkLst>
            <pc:docMk/>
            <pc:sldMk cId="3483425112" sldId="269"/>
            <ac:spMk id="2" creationId="{F6E1A8E7-3A45-5F57-C0D7-A9F0A9723238}"/>
          </ac:spMkLst>
        </pc:spChg>
        <pc:spChg chg="del mod">
          <ac:chgData name="Wilkens, Kathryn" userId="56b17dfa-3a8b-40c9-92bb-87b795fa8057" providerId="ADAL" clId="{D98D1213-6A50-4C3E-974E-CB8EC571209C}" dt="2024-10-19T18:05:22.756" v="17012" actId="26606"/>
          <ac:spMkLst>
            <pc:docMk/>
            <pc:sldMk cId="3483425112" sldId="269"/>
            <ac:spMk id="3" creationId="{70EE8693-A25A-AF10-5BD6-00A70436C950}"/>
          </ac:spMkLst>
        </pc:spChg>
        <pc:spChg chg="add mod">
          <ac:chgData name="Wilkens, Kathryn" userId="56b17dfa-3a8b-40c9-92bb-87b795fa8057" providerId="ADAL" clId="{D98D1213-6A50-4C3E-974E-CB8EC571209C}" dt="2024-10-19T18:05:22.756" v="17012" actId="26606"/>
          <ac:spMkLst>
            <pc:docMk/>
            <pc:sldMk cId="3483425112" sldId="269"/>
            <ac:spMk id="9" creationId="{91BA0D68-22AE-E45C-3CC2-F9B23F309A4E}"/>
          </ac:spMkLst>
        </pc:spChg>
        <pc:graphicFrameChg chg="add mod">
          <ac:chgData name="Wilkens, Kathryn" userId="56b17dfa-3a8b-40c9-92bb-87b795fa8057" providerId="ADAL" clId="{D98D1213-6A50-4C3E-974E-CB8EC571209C}" dt="2024-10-21T16:46:36.560" v="18321"/>
          <ac:graphicFrameMkLst>
            <pc:docMk/>
            <pc:sldMk cId="3483425112" sldId="269"/>
            <ac:graphicFrameMk id="3" creationId="{31376DA3-F345-AEA1-8146-DD09C6E430AE}"/>
          </ac:graphicFrameMkLst>
        </pc:graphicFrameChg>
        <pc:graphicFrameChg chg="add mod">
          <ac:chgData name="Wilkens, Kathryn" userId="56b17dfa-3a8b-40c9-92bb-87b795fa8057" providerId="ADAL" clId="{D98D1213-6A50-4C3E-974E-CB8EC571209C}" dt="2024-10-19T18:05:22.756" v="17012" actId="26606"/>
          <ac:graphicFrameMkLst>
            <pc:docMk/>
            <pc:sldMk cId="3483425112" sldId="269"/>
            <ac:graphicFrameMk id="5" creationId="{6ABE670A-A41A-D476-5C34-81FE25EEA33B}"/>
          </ac:graphicFrameMkLst>
        </pc:graphicFrameChg>
      </pc:sldChg>
      <pc:sldChg chg="addSp delSp modSp new mod modClrScheme chgLayout modNotesTx">
        <pc:chgData name="Wilkens, Kathryn" userId="56b17dfa-3a8b-40c9-92bb-87b795fa8057" providerId="ADAL" clId="{D98D1213-6A50-4C3E-974E-CB8EC571209C}" dt="2024-10-21T16:47:24.071" v="18328"/>
        <pc:sldMkLst>
          <pc:docMk/>
          <pc:sldMk cId="4205630365" sldId="270"/>
        </pc:sldMkLst>
        <pc:spChg chg="mod">
          <ac:chgData name="Wilkens, Kathryn" userId="56b17dfa-3a8b-40c9-92bb-87b795fa8057" providerId="ADAL" clId="{D98D1213-6A50-4C3E-974E-CB8EC571209C}" dt="2024-10-19T18:09:19.105" v="17227" actId="26606"/>
          <ac:spMkLst>
            <pc:docMk/>
            <pc:sldMk cId="4205630365" sldId="270"/>
            <ac:spMk id="2" creationId="{FAC1E083-B51B-2FDB-234A-6C0A49E8D159}"/>
          </ac:spMkLst>
        </pc:spChg>
        <pc:spChg chg="del mod">
          <ac:chgData name="Wilkens, Kathryn" userId="56b17dfa-3a8b-40c9-92bb-87b795fa8057" providerId="ADAL" clId="{D98D1213-6A50-4C3E-974E-CB8EC571209C}" dt="2024-10-19T18:09:19.105" v="17227" actId="26606"/>
          <ac:spMkLst>
            <pc:docMk/>
            <pc:sldMk cId="4205630365" sldId="270"/>
            <ac:spMk id="3" creationId="{ED7DBE08-5545-3B30-4485-5CD7CC3C4430}"/>
          </ac:spMkLst>
        </pc:spChg>
        <pc:spChg chg="add del mod">
          <ac:chgData name="Wilkens, Kathryn" userId="56b17dfa-3a8b-40c9-92bb-87b795fa8057" providerId="ADAL" clId="{D98D1213-6A50-4C3E-974E-CB8EC571209C}" dt="2024-10-21T16:47:24.071" v="18328"/>
          <ac:spMkLst>
            <pc:docMk/>
            <pc:sldMk cId="4205630365" sldId="270"/>
            <ac:spMk id="9" creationId="{278CE761-004A-ED07-3884-4EB20463ADB7}"/>
          </ac:spMkLst>
        </pc:spChg>
        <pc:graphicFrameChg chg="add mod">
          <ac:chgData name="Wilkens, Kathryn" userId="56b17dfa-3a8b-40c9-92bb-87b795fa8057" providerId="ADAL" clId="{D98D1213-6A50-4C3E-974E-CB8EC571209C}" dt="2024-10-21T16:47:24.071" v="18328"/>
          <ac:graphicFrameMkLst>
            <pc:docMk/>
            <pc:sldMk cId="4205630365" sldId="270"/>
            <ac:graphicFrameMk id="3" creationId="{388D6499-7AC9-A695-E833-7FD6675630F9}"/>
          </ac:graphicFrameMkLst>
        </pc:graphicFrameChg>
        <pc:graphicFrameChg chg="add mod">
          <ac:chgData name="Wilkens, Kathryn" userId="56b17dfa-3a8b-40c9-92bb-87b795fa8057" providerId="ADAL" clId="{D98D1213-6A50-4C3E-974E-CB8EC571209C}" dt="2024-10-19T18:09:19.105" v="17227" actId="26606"/>
          <ac:graphicFrameMkLst>
            <pc:docMk/>
            <pc:sldMk cId="4205630365" sldId="270"/>
            <ac:graphicFrameMk id="5" creationId="{CEAF1628-A2E2-39A4-3E5F-FCA2D797C46F}"/>
          </ac:graphicFrameMkLst>
        </pc:graphicFrameChg>
      </pc:sldChg>
      <pc:sldChg chg="addSp delSp modSp new mod modClrScheme chgLayout modNotesTx">
        <pc:chgData name="Wilkens, Kathryn" userId="56b17dfa-3a8b-40c9-92bb-87b795fa8057" providerId="ADAL" clId="{D98D1213-6A50-4C3E-974E-CB8EC571209C}" dt="2024-10-21T16:58:54.489" v="18553"/>
        <pc:sldMkLst>
          <pc:docMk/>
          <pc:sldMk cId="3502093155" sldId="271"/>
        </pc:sldMkLst>
        <pc:spChg chg="mod">
          <ac:chgData name="Wilkens, Kathryn" userId="56b17dfa-3a8b-40c9-92bb-87b795fa8057" providerId="ADAL" clId="{D98D1213-6A50-4C3E-974E-CB8EC571209C}" dt="2024-10-19T13:45:49.420" v="11289" actId="26606"/>
          <ac:spMkLst>
            <pc:docMk/>
            <pc:sldMk cId="3502093155" sldId="271"/>
            <ac:spMk id="2" creationId="{75E97671-30D3-7606-06EF-E575351D653C}"/>
          </ac:spMkLst>
        </pc:spChg>
        <pc:spChg chg="del mod">
          <ac:chgData name="Wilkens, Kathryn" userId="56b17dfa-3a8b-40c9-92bb-87b795fa8057" providerId="ADAL" clId="{D98D1213-6A50-4C3E-974E-CB8EC571209C}" dt="2024-10-16T19:02:36.670" v="6234" actId="931"/>
          <ac:spMkLst>
            <pc:docMk/>
            <pc:sldMk cId="3502093155" sldId="271"/>
            <ac:spMk id="3" creationId="{1A95A0BA-329D-5EEF-69CE-1B68CDDA7CE7}"/>
          </ac:spMkLst>
        </pc:spChg>
        <pc:spChg chg="add del mod">
          <ac:chgData name="Wilkens, Kathryn" userId="56b17dfa-3a8b-40c9-92bb-87b795fa8057" providerId="ADAL" clId="{D98D1213-6A50-4C3E-974E-CB8EC571209C}" dt="2024-10-16T19:02:51.181" v="6237" actId="21"/>
          <ac:spMkLst>
            <pc:docMk/>
            <pc:sldMk cId="3502093155" sldId="271"/>
            <ac:spMk id="6" creationId="{C01F8AD5-641F-6F8A-EC7A-F75C0355D43B}"/>
          </ac:spMkLst>
        </pc:spChg>
        <pc:spChg chg="add del mod">
          <ac:chgData name="Wilkens, Kathryn" userId="56b17dfa-3a8b-40c9-92bb-87b795fa8057" providerId="ADAL" clId="{D98D1213-6A50-4C3E-974E-CB8EC571209C}" dt="2024-10-19T13:45:44.410" v="11286" actId="26606"/>
          <ac:spMkLst>
            <pc:docMk/>
            <pc:sldMk cId="3502093155" sldId="271"/>
            <ac:spMk id="10" creationId="{07D51B99-B0D8-D7D3-0E10-ECEC6B1BEF6C}"/>
          </ac:spMkLst>
        </pc:spChg>
        <pc:spChg chg="add del mod">
          <ac:chgData name="Wilkens, Kathryn" userId="56b17dfa-3a8b-40c9-92bb-87b795fa8057" providerId="ADAL" clId="{D98D1213-6A50-4C3E-974E-CB8EC571209C}" dt="2024-10-19T13:45:49.420" v="11288" actId="26606"/>
          <ac:spMkLst>
            <pc:docMk/>
            <pc:sldMk cId="3502093155" sldId="271"/>
            <ac:spMk id="12" creationId="{CFCC7FE6-76C7-DA68-2AAD-2D4BDA950E9A}"/>
          </ac:spMkLst>
        </pc:spChg>
        <pc:picChg chg="add mod">
          <ac:chgData name="Wilkens, Kathryn" userId="56b17dfa-3a8b-40c9-92bb-87b795fa8057" providerId="ADAL" clId="{D98D1213-6A50-4C3E-974E-CB8EC571209C}" dt="2024-10-19T13:45:49.420" v="11289" actId="26606"/>
          <ac:picMkLst>
            <pc:docMk/>
            <pc:sldMk cId="3502093155" sldId="271"/>
            <ac:picMk id="5" creationId="{75254502-1D87-2FEB-2B2B-639E06B6E06D}"/>
          </ac:picMkLst>
        </pc:picChg>
      </pc:sldChg>
      <pc:sldChg chg="modSp new mod ord modNotesTx">
        <pc:chgData name="Wilkens, Kathryn" userId="56b17dfa-3a8b-40c9-92bb-87b795fa8057" providerId="ADAL" clId="{D98D1213-6A50-4C3E-974E-CB8EC571209C}" dt="2024-10-19T18:16:57.454" v="17308" actId="313"/>
        <pc:sldMkLst>
          <pc:docMk/>
          <pc:sldMk cId="177084702" sldId="272"/>
        </pc:sldMkLst>
        <pc:spChg chg="mod">
          <ac:chgData name="Wilkens, Kathryn" userId="56b17dfa-3a8b-40c9-92bb-87b795fa8057" providerId="ADAL" clId="{D98D1213-6A50-4C3E-974E-CB8EC571209C}" dt="2024-10-07T18:08:40.254" v="4517" actId="20577"/>
          <ac:spMkLst>
            <pc:docMk/>
            <pc:sldMk cId="177084702" sldId="272"/>
            <ac:spMk id="2" creationId="{4804B3FF-0DF4-BD75-5B47-16E82D70E0A0}"/>
          </ac:spMkLst>
        </pc:spChg>
        <pc:spChg chg="mod">
          <ac:chgData name="Wilkens, Kathryn" userId="56b17dfa-3a8b-40c9-92bb-87b795fa8057" providerId="ADAL" clId="{D98D1213-6A50-4C3E-974E-CB8EC571209C}" dt="2024-10-16T18:42:12.191" v="5423" actId="20577"/>
          <ac:spMkLst>
            <pc:docMk/>
            <pc:sldMk cId="177084702" sldId="272"/>
            <ac:spMk id="3" creationId="{9353F368-A820-406C-09B8-CEFA243944CD}"/>
          </ac:spMkLst>
        </pc:spChg>
      </pc:sldChg>
      <pc:sldChg chg="addSp delSp modSp new mod modClrScheme chgLayout modNotesTx">
        <pc:chgData name="Wilkens, Kathryn" userId="56b17dfa-3a8b-40c9-92bb-87b795fa8057" providerId="ADAL" clId="{D98D1213-6A50-4C3E-974E-CB8EC571209C}" dt="2024-10-21T16:45:10.493" v="18315" actId="14100"/>
        <pc:sldMkLst>
          <pc:docMk/>
          <pc:sldMk cId="3150504998" sldId="273"/>
        </pc:sldMkLst>
        <pc:spChg chg="mod">
          <ac:chgData name="Wilkens, Kathryn" userId="56b17dfa-3a8b-40c9-92bb-87b795fa8057" providerId="ADAL" clId="{D98D1213-6A50-4C3E-974E-CB8EC571209C}" dt="2024-10-19T17:51:57.446" v="16648" actId="26606"/>
          <ac:spMkLst>
            <pc:docMk/>
            <pc:sldMk cId="3150504998" sldId="273"/>
            <ac:spMk id="2" creationId="{DFAAA158-08F4-F68E-571F-D4ECB2E35966}"/>
          </ac:spMkLst>
        </pc:spChg>
        <pc:spChg chg="del mod">
          <ac:chgData name="Wilkens, Kathryn" userId="56b17dfa-3a8b-40c9-92bb-87b795fa8057" providerId="ADAL" clId="{D98D1213-6A50-4C3E-974E-CB8EC571209C}" dt="2024-10-19T17:51:57.446" v="16648" actId="26606"/>
          <ac:spMkLst>
            <pc:docMk/>
            <pc:sldMk cId="3150504998" sldId="273"/>
            <ac:spMk id="3" creationId="{7D906FAB-3A61-AEB6-B144-0D9652014C88}"/>
          </ac:spMkLst>
        </pc:spChg>
        <pc:spChg chg="add mod">
          <ac:chgData name="Wilkens, Kathryn" userId="56b17dfa-3a8b-40c9-92bb-87b795fa8057" providerId="ADAL" clId="{D98D1213-6A50-4C3E-974E-CB8EC571209C}" dt="2024-10-19T17:51:57.446" v="16648" actId="26606"/>
          <ac:spMkLst>
            <pc:docMk/>
            <pc:sldMk cId="3150504998" sldId="273"/>
            <ac:spMk id="9" creationId="{4B4A430F-8861-0E8B-2752-088C97DBD817}"/>
          </ac:spMkLst>
        </pc:spChg>
        <pc:graphicFrameChg chg="add del mod">
          <ac:chgData name="Wilkens, Kathryn" userId="56b17dfa-3a8b-40c9-92bb-87b795fa8057" providerId="ADAL" clId="{D98D1213-6A50-4C3E-974E-CB8EC571209C}" dt="2024-10-21T16:44:56.908" v="18312" actId="21"/>
          <ac:graphicFrameMkLst>
            <pc:docMk/>
            <pc:sldMk cId="3150504998" sldId="273"/>
            <ac:graphicFrameMk id="3" creationId="{C6143393-BE9C-769A-602E-F39C4754016A}"/>
          </ac:graphicFrameMkLst>
        </pc:graphicFrameChg>
        <pc:graphicFrameChg chg="add mod">
          <ac:chgData name="Wilkens, Kathryn" userId="56b17dfa-3a8b-40c9-92bb-87b795fa8057" providerId="ADAL" clId="{D98D1213-6A50-4C3E-974E-CB8EC571209C}" dt="2024-10-21T16:45:10.493" v="18315" actId="14100"/>
          <ac:graphicFrameMkLst>
            <pc:docMk/>
            <pc:sldMk cId="3150504998" sldId="273"/>
            <ac:graphicFrameMk id="4" creationId="{C6143393-BE9C-769A-602E-F39C4754016A}"/>
          </ac:graphicFrameMkLst>
        </pc:graphicFrameChg>
        <pc:graphicFrameChg chg="add mod">
          <ac:chgData name="Wilkens, Kathryn" userId="56b17dfa-3a8b-40c9-92bb-87b795fa8057" providerId="ADAL" clId="{D98D1213-6A50-4C3E-974E-CB8EC571209C}" dt="2024-10-19T17:51:57.446" v="16648" actId="26606"/>
          <ac:graphicFrameMkLst>
            <pc:docMk/>
            <pc:sldMk cId="3150504998" sldId="273"/>
            <ac:graphicFrameMk id="5" creationId="{0CD35971-F624-7DD5-6A82-BE6FB6A9768B}"/>
          </ac:graphicFrameMkLst>
        </pc:graphicFrameChg>
      </pc:sldChg>
      <pc:sldChg chg="addSp delSp modSp new mod modClrScheme chgLayout modNotesTx">
        <pc:chgData name="Wilkens, Kathryn" userId="56b17dfa-3a8b-40c9-92bb-87b795fa8057" providerId="ADAL" clId="{D98D1213-6A50-4C3E-974E-CB8EC571209C}" dt="2024-10-21T16:47:37.489" v="18331" actId="14100"/>
        <pc:sldMkLst>
          <pc:docMk/>
          <pc:sldMk cId="1218142410" sldId="274"/>
        </pc:sldMkLst>
        <pc:spChg chg="mod">
          <ac:chgData name="Wilkens, Kathryn" userId="56b17dfa-3a8b-40c9-92bb-87b795fa8057" providerId="ADAL" clId="{D98D1213-6A50-4C3E-974E-CB8EC571209C}" dt="2024-10-19T18:09:21.821" v="17228" actId="26606"/>
          <ac:spMkLst>
            <pc:docMk/>
            <pc:sldMk cId="1218142410" sldId="274"/>
            <ac:spMk id="2" creationId="{F920105F-5DC5-2EAA-C941-A70F2D3FAAEE}"/>
          </ac:spMkLst>
        </pc:spChg>
        <pc:spChg chg="del mod">
          <ac:chgData name="Wilkens, Kathryn" userId="56b17dfa-3a8b-40c9-92bb-87b795fa8057" providerId="ADAL" clId="{D98D1213-6A50-4C3E-974E-CB8EC571209C}" dt="2024-10-19T18:09:21.821" v="17228" actId="26606"/>
          <ac:spMkLst>
            <pc:docMk/>
            <pc:sldMk cId="1218142410" sldId="274"/>
            <ac:spMk id="3" creationId="{125F53F0-C910-73B7-8F99-9BEA63C6D641}"/>
          </ac:spMkLst>
        </pc:spChg>
        <pc:spChg chg="add mod">
          <ac:chgData name="Wilkens, Kathryn" userId="56b17dfa-3a8b-40c9-92bb-87b795fa8057" providerId="ADAL" clId="{D98D1213-6A50-4C3E-974E-CB8EC571209C}" dt="2024-10-19T18:09:21.821" v="17228" actId="26606"/>
          <ac:spMkLst>
            <pc:docMk/>
            <pc:sldMk cId="1218142410" sldId="274"/>
            <ac:spMk id="9" creationId="{D2BA846C-E600-B011-3418-A6912A5D9BDC}"/>
          </ac:spMkLst>
        </pc:spChg>
        <pc:graphicFrameChg chg="add mod">
          <ac:chgData name="Wilkens, Kathryn" userId="56b17dfa-3a8b-40c9-92bb-87b795fa8057" providerId="ADAL" clId="{D98D1213-6A50-4C3E-974E-CB8EC571209C}" dt="2024-10-21T16:47:37.489" v="18331" actId="14100"/>
          <ac:graphicFrameMkLst>
            <pc:docMk/>
            <pc:sldMk cId="1218142410" sldId="274"/>
            <ac:graphicFrameMk id="3" creationId="{CD757C36-51EC-D06A-741E-13B88C7EF8FB}"/>
          </ac:graphicFrameMkLst>
        </pc:graphicFrameChg>
        <pc:graphicFrameChg chg="add mod">
          <ac:chgData name="Wilkens, Kathryn" userId="56b17dfa-3a8b-40c9-92bb-87b795fa8057" providerId="ADAL" clId="{D98D1213-6A50-4C3E-974E-CB8EC571209C}" dt="2024-10-19T18:09:21.821" v="17228" actId="26606"/>
          <ac:graphicFrameMkLst>
            <pc:docMk/>
            <pc:sldMk cId="1218142410" sldId="274"/>
            <ac:graphicFrameMk id="5" creationId="{C63CD6D9-9817-0C4F-C17A-31B96D6F939B}"/>
          </ac:graphicFrameMkLst>
        </pc:graphicFrameChg>
      </pc:sldChg>
      <pc:sldChg chg="addSp delSp modSp new mod modClrScheme chgLayout modNotesTx">
        <pc:chgData name="Wilkens, Kathryn" userId="56b17dfa-3a8b-40c9-92bb-87b795fa8057" providerId="ADAL" clId="{D98D1213-6A50-4C3E-974E-CB8EC571209C}" dt="2024-10-21T16:47:41.670" v="18332"/>
        <pc:sldMkLst>
          <pc:docMk/>
          <pc:sldMk cId="3944022752" sldId="275"/>
        </pc:sldMkLst>
        <pc:spChg chg="mod">
          <ac:chgData name="Wilkens, Kathryn" userId="56b17dfa-3a8b-40c9-92bb-87b795fa8057" providerId="ADAL" clId="{D98D1213-6A50-4C3E-974E-CB8EC571209C}" dt="2024-10-19T18:11:19.798" v="17229" actId="26606"/>
          <ac:spMkLst>
            <pc:docMk/>
            <pc:sldMk cId="3944022752" sldId="275"/>
            <ac:spMk id="2" creationId="{ED6D831D-A643-ECA6-EF7A-4013C366176B}"/>
          </ac:spMkLst>
        </pc:spChg>
        <pc:spChg chg="del mod">
          <ac:chgData name="Wilkens, Kathryn" userId="56b17dfa-3a8b-40c9-92bb-87b795fa8057" providerId="ADAL" clId="{D98D1213-6A50-4C3E-974E-CB8EC571209C}" dt="2024-10-19T18:11:19.798" v="17229" actId="26606"/>
          <ac:spMkLst>
            <pc:docMk/>
            <pc:sldMk cId="3944022752" sldId="275"/>
            <ac:spMk id="3" creationId="{44674F92-09C7-FF11-FF8D-091040AB3C14}"/>
          </ac:spMkLst>
        </pc:spChg>
        <pc:spChg chg="add del mod">
          <ac:chgData name="Wilkens, Kathryn" userId="56b17dfa-3a8b-40c9-92bb-87b795fa8057" providerId="ADAL" clId="{D98D1213-6A50-4C3E-974E-CB8EC571209C}" dt="2024-10-21T16:47:41.670" v="18332"/>
          <ac:spMkLst>
            <pc:docMk/>
            <pc:sldMk cId="3944022752" sldId="275"/>
            <ac:spMk id="9" creationId="{98663866-EA2A-53B7-005B-F07D459164E1}"/>
          </ac:spMkLst>
        </pc:spChg>
        <pc:graphicFrameChg chg="add mod">
          <ac:chgData name="Wilkens, Kathryn" userId="56b17dfa-3a8b-40c9-92bb-87b795fa8057" providerId="ADAL" clId="{D98D1213-6A50-4C3E-974E-CB8EC571209C}" dt="2024-10-21T16:47:41.670" v="18332"/>
          <ac:graphicFrameMkLst>
            <pc:docMk/>
            <pc:sldMk cId="3944022752" sldId="275"/>
            <ac:graphicFrameMk id="3" creationId="{F331B0AA-A84B-F266-12A4-06E6542A898A}"/>
          </ac:graphicFrameMkLst>
        </pc:graphicFrameChg>
        <pc:graphicFrameChg chg="add mod">
          <ac:chgData name="Wilkens, Kathryn" userId="56b17dfa-3a8b-40c9-92bb-87b795fa8057" providerId="ADAL" clId="{D98D1213-6A50-4C3E-974E-CB8EC571209C}" dt="2024-10-19T18:11:19.798" v="17229" actId="26606"/>
          <ac:graphicFrameMkLst>
            <pc:docMk/>
            <pc:sldMk cId="3944022752" sldId="275"/>
            <ac:graphicFrameMk id="5" creationId="{203D9233-9E20-0C88-4958-CD2FE9009071}"/>
          </ac:graphicFrameMkLst>
        </pc:graphicFrameChg>
      </pc:sldChg>
      <pc:sldChg chg="addSp modSp new mod modNotesTx">
        <pc:chgData name="Wilkens, Kathryn" userId="56b17dfa-3a8b-40c9-92bb-87b795fa8057" providerId="ADAL" clId="{D98D1213-6A50-4C3E-974E-CB8EC571209C}" dt="2024-10-21T16:45:34.454" v="18320"/>
        <pc:sldMkLst>
          <pc:docMk/>
          <pc:sldMk cId="3046813743" sldId="276"/>
        </pc:sldMkLst>
        <pc:spChg chg="mod">
          <ac:chgData name="Wilkens, Kathryn" userId="56b17dfa-3a8b-40c9-92bb-87b795fa8057" providerId="ADAL" clId="{D98D1213-6A50-4C3E-974E-CB8EC571209C}" dt="2024-09-11T12:36:05.744" v="1813" actId="20577"/>
          <ac:spMkLst>
            <pc:docMk/>
            <pc:sldMk cId="3046813743" sldId="276"/>
            <ac:spMk id="2" creationId="{C74D9A9F-BDCD-217B-F5B4-370D72B2418E}"/>
          </ac:spMkLst>
        </pc:spChg>
        <pc:spChg chg="mod">
          <ac:chgData name="Wilkens, Kathryn" userId="56b17dfa-3a8b-40c9-92bb-87b795fa8057" providerId="ADAL" clId="{D98D1213-6A50-4C3E-974E-CB8EC571209C}" dt="2024-10-19T11:34:55.179" v="9952" actId="20577"/>
          <ac:spMkLst>
            <pc:docMk/>
            <pc:sldMk cId="3046813743" sldId="276"/>
            <ac:spMk id="3" creationId="{3772791E-52DA-10A4-53FD-946DCA338960}"/>
          </ac:spMkLst>
        </pc:spChg>
        <pc:graphicFrameChg chg="add mod">
          <ac:chgData name="Wilkens, Kathryn" userId="56b17dfa-3a8b-40c9-92bb-87b795fa8057" providerId="ADAL" clId="{D98D1213-6A50-4C3E-974E-CB8EC571209C}" dt="2024-10-21T16:45:34.454" v="18320"/>
          <ac:graphicFrameMkLst>
            <pc:docMk/>
            <pc:sldMk cId="3046813743" sldId="276"/>
            <ac:graphicFrameMk id="4" creationId="{C7DC6A56-B256-3DFD-4A78-EE703A7C3DB6}"/>
          </ac:graphicFrameMkLst>
        </pc:graphicFrameChg>
      </pc:sldChg>
      <pc:sldChg chg="addSp delSp modSp new mod modClrScheme chgLayout modNotesTx">
        <pc:chgData name="Wilkens, Kathryn" userId="56b17dfa-3a8b-40c9-92bb-87b795fa8057" providerId="ADAL" clId="{D98D1213-6A50-4C3E-974E-CB8EC571209C}" dt="2024-10-21T16:46:57.091" v="18324" actId="14100"/>
        <pc:sldMkLst>
          <pc:docMk/>
          <pc:sldMk cId="2031519273" sldId="277"/>
        </pc:sldMkLst>
        <pc:spChg chg="mod">
          <ac:chgData name="Wilkens, Kathryn" userId="56b17dfa-3a8b-40c9-92bb-87b795fa8057" providerId="ADAL" clId="{D98D1213-6A50-4C3E-974E-CB8EC571209C}" dt="2024-10-19T18:05:26.146" v="17013" actId="26606"/>
          <ac:spMkLst>
            <pc:docMk/>
            <pc:sldMk cId="2031519273" sldId="277"/>
            <ac:spMk id="2" creationId="{8D1ACB27-14A4-F299-AC9A-D7D77F84A7BF}"/>
          </ac:spMkLst>
        </pc:spChg>
        <pc:spChg chg="del mod">
          <ac:chgData name="Wilkens, Kathryn" userId="56b17dfa-3a8b-40c9-92bb-87b795fa8057" providerId="ADAL" clId="{D98D1213-6A50-4C3E-974E-CB8EC571209C}" dt="2024-10-19T18:05:26.146" v="17013" actId="26606"/>
          <ac:spMkLst>
            <pc:docMk/>
            <pc:sldMk cId="2031519273" sldId="277"/>
            <ac:spMk id="3" creationId="{76C708E1-3492-D9BE-F4C6-40956D788B91}"/>
          </ac:spMkLst>
        </pc:spChg>
        <pc:spChg chg="add mod">
          <ac:chgData name="Wilkens, Kathryn" userId="56b17dfa-3a8b-40c9-92bb-87b795fa8057" providerId="ADAL" clId="{D98D1213-6A50-4C3E-974E-CB8EC571209C}" dt="2024-10-19T18:05:26.146" v="17013" actId="26606"/>
          <ac:spMkLst>
            <pc:docMk/>
            <pc:sldMk cId="2031519273" sldId="277"/>
            <ac:spMk id="9" creationId="{035CEA0F-0E15-B58A-D3DE-6A420FDA9BD2}"/>
          </ac:spMkLst>
        </pc:spChg>
        <pc:graphicFrameChg chg="add mod">
          <ac:chgData name="Wilkens, Kathryn" userId="56b17dfa-3a8b-40c9-92bb-87b795fa8057" providerId="ADAL" clId="{D98D1213-6A50-4C3E-974E-CB8EC571209C}" dt="2024-10-21T16:46:57.091" v="18324" actId="14100"/>
          <ac:graphicFrameMkLst>
            <pc:docMk/>
            <pc:sldMk cId="2031519273" sldId="277"/>
            <ac:graphicFrameMk id="3" creationId="{105067EA-8A71-7786-EBFE-2EB48CAC37AC}"/>
          </ac:graphicFrameMkLst>
        </pc:graphicFrameChg>
        <pc:graphicFrameChg chg="add mod">
          <ac:chgData name="Wilkens, Kathryn" userId="56b17dfa-3a8b-40c9-92bb-87b795fa8057" providerId="ADAL" clId="{D98D1213-6A50-4C3E-974E-CB8EC571209C}" dt="2024-10-19T18:05:26.146" v="17013" actId="26606"/>
          <ac:graphicFrameMkLst>
            <pc:docMk/>
            <pc:sldMk cId="2031519273" sldId="277"/>
            <ac:graphicFrameMk id="5" creationId="{0CB1115E-1B2E-5601-B9A3-105F8C0E374A}"/>
          </ac:graphicFrameMkLst>
        </pc:graphicFrameChg>
      </pc:sldChg>
      <pc:sldChg chg="addSp modSp new mod modNotesTx">
        <pc:chgData name="Wilkens, Kathryn" userId="56b17dfa-3a8b-40c9-92bb-87b795fa8057" providerId="ADAL" clId="{D98D1213-6A50-4C3E-974E-CB8EC571209C}" dt="2024-10-21T16:47:17.814" v="18327" actId="14100"/>
        <pc:sldMkLst>
          <pc:docMk/>
          <pc:sldMk cId="3322453721" sldId="278"/>
        </pc:sldMkLst>
        <pc:spChg chg="mod">
          <ac:chgData name="Wilkens, Kathryn" userId="56b17dfa-3a8b-40c9-92bb-87b795fa8057" providerId="ADAL" clId="{D98D1213-6A50-4C3E-974E-CB8EC571209C}" dt="2024-09-11T18:09:57.558" v="2421" actId="20577"/>
          <ac:spMkLst>
            <pc:docMk/>
            <pc:sldMk cId="3322453721" sldId="278"/>
            <ac:spMk id="2" creationId="{019E7A77-F528-CC35-1002-F1CB59C40B70}"/>
          </ac:spMkLst>
        </pc:spChg>
        <pc:spChg chg="mod">
          <ac:chgData name="Wilkens, Kathryn" userId="56b17dfa-3a8b-40c9-92bb-87b795fa8057" providerId="ADAL" clId="{D98D1213-6A50-4C3E-974E-CB8EC571209C}" dt="2024-10-19T11:44:38.329" v="10728" actId="20577"/>
          <ac:spMkLst>
            <pc:docMk/>
            <pc:sldMk cId="3322453721" sldId="278"/>
            <ac:spMk id="3" creationId="{B9C9A69E-3B4D-C87C-1293-9EAE37937D37}"/>
          </ac:spMkLst>
        </pc:spChg>
        <pc:graphicFrameChg chg="add mod">
          <ac:chgData name="Wilkens, Kathryn" userId="56b17dfa-3a8b-40c9-92bb-87b795fa8057" providerId="ADAL" clId="{D98D1213-6A50-4C3E-974E-CB8EC571209C}" dt="2024-10-21T16:47:17.814" v="18327" actId="14100"/>
          <ac:graphicFrameMkLst>
            <pc:docMk/>
            <pc:sldMk cId="3322453721" sldId="278"/>
            <ac:graphicFrameMk id="4" creationId="{E7417978-A8AD-5B99-D9CC-14216F5F16E1}"/>
          </ac:graphicFrameMkLst>
        </pc:graphicFrameChg>
      </pc:sldChg>
      <pc:sldChg chg="addSp modSp new mod modClrScheme chgLayout modNotesTx">
        <pc:chgData name="Wilkens, Kathryn" userId="56b17dfa-3a8b-40c9-92bb-87b795fa8057" providerId="ADAL" clId="{D98D1213-6A50-4C3E-974E-CB8EC571209C}" dt="2024-10-21T17:22:46.537" v="18904" actId="20577"/>
        <pc:sldMkLst>
          <pc:docMk/>
          <pc:sldMk cId="799126144" sldId="279"/>
        </pc:sldMkLst>
        <pc:spChg chg="mod">
          <ac:chgData name="Wilkens, Kathryn" userId="56b17dfa-3a8b-40c9-92bb-87b795fa8057" providerId="ADAL" clId="{D98D1213-6A50-4C3E-974E-CB8EC571209C}" dt="2024-10-19T14:11:13.608" v="11952" actId="26606"/>
          <ac:spMkLst>
            <pc:docMk/>
            <pc:sldMk cId="799126144" sldId="279"/>
            <ac:spMk id="2" creationId="{75C737FF-B8DC-FC00-E2C2-56CDD601AD43}"/>
          </ac:spMkLst>
        </pc:spChg>
        <pc:spChg chg="mod ord">
          <ac:chgData name="Wilkens, Kathryn" userId="56b17dfa-3a8b-40c9-92bb-87b795fa8057" providerId="ADAL" clId="{D98D1213-6A50-4C3E-974E-CB8EC571209C}" dt="2024-10-21T17:19:02.554" v="18859" actId="20577"/>
          <ac:spMkLst>
            <pc:docMk/>
            <pc:sldMk cId="799126144" sldId="279"/>
            <ac:spMk id="3" creationId="{08116971-83B5-9BD3-1530-F81F57139B8D}"/>
          </ac:spMkLst>
        </pc:spChg>
        <pc:picChg chg="add mod">
          <ac:chgData name="Wilkens, Kathryn" userId="56b17dfa-3a8b-40c9-92bb-87b795fa8057" providerId="ADAL" clId="{D98D1213-6A50-4C3E-974E-CB8EC571209C}" dt="2024-10-19T14:11:13.608" v="11952" actId="26606"/>
          <ac:picMkLst>
            <pc:docMk/>
            <pc:sldMk cId="799126144" sldId="279"/>
            <ac:picMk id="5" creationId="{080E4C53-AA71-E926-6FD7-D28041D839A3}"/>
          </ac:picMkLst>
        </pc:picChg>
      </pc:sldChg>
      <pc:sldChg chg="modSp new del mod ord modNotesTx">
        <pc:chgData name="Wilkens, Kathryn" userId="56b17dfa-3a8b-40c9-92bb-87b795fa8057" providerId="ADAL" clId="{D98D1213-6A50-4C3E-974E-CB8EC571209C}" dt="2024-10-19T12:19:24.177" v="11239" actId="2696"/>
        <pc:sldMkLst>
          <pc:docMk/>
          <pc:sldMk cId="4018993820" sldId="280"/>
        </pc:sldMkLst>
        <pc:spChg chg="mod">
          <ac:chgData name="Wilkens, Kathryn" userId="56b17dfa-3a8b-40c9-92bb-87b795fa8057" providerId="ADAL" clId="{D98D1213-6A50-4C3E-974E-CB8EC571209C}" dt="2024-09-11T18:18:09.354" v="2555" actId="20577"/>
          <ac:spMkLst>
            <pc:docMk/>
            <pc:sldMk cId="4018993820" sldId="280"/>
            <ac:spMk id="2" creationId="{B1BF76F3-2C9F-8348-8EE6-DA54386B8633}"/>
          </ac:spMkLst>
        </pc:spChg>
      </pc:sldChg>
      <pc:sldChg chg="addSp delSp modSp new mod ord modNotesTx">
        <pc:chgData name="Wilkens, Kathryn" userId="56b17dfa-3a8b-40c9-92bb-87b795fa8057" providerId="ADAL" clId="{D98D1213-6A50-4C3E-974E-CB8EC571209C}" dt="2024-10-21T17:13:51.505" v="18767" actId="20577"/>
        <pc:sldMkLst>
          <pc:docMk/>
          <pc:sldMk cId="2755015922" sldId="281"/>
        </pc:sldMkLst>
        <pc:spChg chg="mod">
          <ac:chgData name="Wilkens, Kathryn" userId="56b17dfa-3a8b-40c9-92bb-87b795fa8057" providerId="ADAL" clId="{D98D1213-6A50-4C3E-974E-CB8EC571209C}" dt="2024-10-02T18:20:53.354" v="3305" actId="20577"/>
          <ac:spMkLst>
            <pc:docMk/>
            <pc:sldMk cId="2755015922" sldId="281"/>
            <ac:spMk id="2" creationId="{CAFBC1EA-B307-3D83-8B92-4A6252CFF814}"/>
          </ac:spMkLst>
        </pc:spChg>
        <pc:spChg chg="del">
          <ac:chgData name="Wilkens, Kathryn" userId="56b17dfa-3a8b-40c9-92bb-87b795fa8057" providerId="ADAL" clId="{D98D1213-6A50-4C3E-974E-CB8EC571209C}" dt="2024-10-02T18:21:20.333" v="3306" actId="931"/>
          <ac:spMkLst>
            <pc:docMk/>
            <pc:sldMk cId="2755015922" sldId="281"/>
            <ac:spMk id="3" creationId="{5C2B6CB5-A157-87EA-E04E-E4394EB69AB2}"/>
          </ac:spMkLst>
        </pc:spChg>
        <pc:spChg chg="add del mod">
          <ac:chgData name="Wilkens, Kathryn" userId="56b17dfa-3a8b-40c9-92bb-87b795fa8057" providerId="ADAL" clId="{D98D1213-6A50-4C3E-974E-CB8EC571209C}" dt="2024-10-02T18:24:49.332" v="3369" actId="21"/>
          <ac:spMkLst>
            <pc:docMk/>
            <pc:sldMk cId="2755015922" sldId="281"/>
            <ac:spMk id="14" creationId="{AB7932A2-DA45-4BA8-A8AE-732917C88125}"/>
          </ac:spMkLst>
        </pc:spChg>
        <pc:picChg chg="add mod">
          <ac:chgData name="Wilkens, Kathryn" userId="56b17dfa-3a8b-40c9-92bb-87b795fa8057" providerId="ADAL" clId="{D98D1213-6A50-4C3E-974E-CB8EC571209C}" dt="2024-10-19T11:04:39.436" v="9174" actId="1076"/>
          <ac:picMkLst>
            <pc:docMk/>
            <pc:sldMk cId="2755015922" sldId="281"/>
            <ac:picMk id="5" creationId="{749FA536-8858-748C-E517-AF712DA4D521}"/>
          </ac:picMkLst>
        </pc:picChg>
        <pc:picChg chg="add mod">
          <ac:chgData name="Wilkens, Kathryn" userId="56b17dfa-3a8b-40c9-92bb-87b795fa8057" providerId="ADAL" clId="{D98D1213-6A50-4C3E-974E-CB8EC571209C}" dt="2024-10-19T11:04:47.103" v="9176" actId="1076"/>
          <ac:picMkLst>
            <pc:docMk/>
            <pc:sldMk cId="2755015922" sldId="281"/>
            <ac:picMk id="7" creationId="{A34D7830-5177-09EB-F0C5-6FB20471981D}"/>
          </ac:picMkLst>
        </pc:picChg>
        <pc:picChg chg="add mod">
          <ac:chgData name="Wilkens, Kathryn" userId="56b17dfa-3a8b-40c9-92bb-87b795fa8057" providerId="ADAL" clId="{D98D1213-6A50-4C3E-974E-CB8EC571209C}" dt="2024-10-02T18:22:44.755" v="3313" actId="1076"/>
          <ac:picMkLst>
            <pc:docMk/>
            <pc:sldMk cId="2755015922" sldId="281"/>
            <ac:picMk id="9" creationId="{74B6B56D-D1D5-5A70-F9B8-043E70DCB9DB}"/>
          </ac:picMkLst>
        </pc:picChg>
        <pc:picChg chg="add mod">
          <ac:chgData name="Wilkens, Kathryn" userId="56b17dfa-3a8b-40c9-92bb-87b795fa8057" providerId="ADAL" clId="{D98D1213-6A50-4C3E-974E-CB8EC571209C}" dt="2024-10-02T18:25:06.084" v="3376" actId="1076"/>
          <ac:picMkLst>
            <pc:docMk/>
            <pc:sldMk cId="2755015922" sldId="281"/>
            <ac:picMk id="11" creationId="{E3DB0F2C-B362-6708-E3A6-5ECDC8196BDF}"/>
          </ac:picMkLst>
        </pc:picChg>
        <pc:picChg chg="add mod">
          <ac:chgData name="Wilkens, Kathryn" userId="56b17dfa-3a8b-40c9-92bb-87b795fa8057" providerId="ADAL" clId="{D98D1213-6A50-4C3E-974E-CB8EC571209C}" dt="2024-10-19T11:06:30.350" v="9178" actId="1076"/>
          <ac:picMkLst>
            <pc:docMk/>
            <pc:sldMk cId="2755015922" sldId="281"/>
            <ac:picMk id="13" creationId="{6D203FEB-24E1-8A06-36EC-1E5EDD62C00E}"/>
          </ac:picMkLst>
        </pc:picChg>
      </pc:sldChg>
      <pc:sldChg chg="addSp modSp new mod ord modNotesTx">
        <pc:chgData name="Wilkens, Kathryn" userId="56b17dfa-3a8b-40c9-92bb-87b795fa8057" providerId="ADAL" clId="{D98D1213-6A50-4C3E-974E-CB8EC571209C}" dt="2024-10-21T16:51:04.510" v="18349" actId="20577"/>
        <pc:sldMkLst>
          <pc:docMk/>
          <pc:sldMk cId="3911483122" sldId="282"/>
        </pc:sldMkLst>
        <pc:spChg chg="mod">
          <ac:chgData name="Wilkens, Kathryn" userId="56b17dfa-3a8b-40c9-92bb-87b795fa8057" providerId="ADAL" clId="{D98D1213-6A50-4C3E-974E-CB8EC571209C}" dt="2024-10-19T14:33:47.371" v="13304" actId="404"/>
          <ac:spMkLst>
            <pc:docMk/>
            <pc:sldMk cId="3911483122" sldId="282"/>
            <ac:spMk id="2" creationId="{AF867B31-F640-AB7F-B5E6-0B91ABC22C37}"/>
          </ac:spMkLst>
        </pc:spChg>
        <pc:spChg chg="mod">
          <ac:chgData name="Wilkens, Kathryn" userId="56b17dfa-3a8b-40c9-92bb-87b795fa8057" providerId="ADAL" clId="{D98D1213-6A50-4C3E-974E-CB8EC571209C}" dt="2024-10-19T17:33:56.553" v="15978" actId="20577"/>
          <ac:spMkLst>
            <pc:docMk/>
            <pc:sldMk cId="3911483122" sldId="282"/>
            <ac:spMk id="3" creationId="{0A18FB0E-3C96-9DEE-C117-334D00DAF317}"/>
          </ac:spMkLst>
        </pc:spChg>
        <pc:spChg chg="add mod">
          <ac:chgData name="Wilkens, Kathryn" userId="56b17dfa-3a8b-40c9-92bb-87b795fa8057" providerId="ADAL" clId="{D98D1213-6A50-4C3E-974E-CB8EC571209C}" dt="2024-10-19T17:38:35.386" v="16265" actId="931"/>
          <ac:spMkLst>
            <pc:docMk/>
            <pc:sldMk cId="3911483122" sldId="282"/>
            <ac:spMk id="6" creationId="{BDA226AE-7B97-A231-E470-81896227864C}"/>
          </ac:spMkLst>
        </pc:spChg>
        <pc:picChg chg="add mod">
          <ac:chgData name="Wilkens, Kathryn" userId="56b17dfa-3a8b-40c9-92bb-87b795fa8057" providerId="ADAL" clId="{D98D1213-6A50-4C3E-974E-CB8EC571209C}" dt="2024-10-19T17:38:43.163" v="16269" actId="1076"/>
          <ac:picMkLst>
            <pc:docMk/>
            <pc:sldMk cId="3911483122" sldId="282"/>
            <ac:picMk id="5" creationId="{18358517-6279-87DD-5133-1340DA15B19A}"/>
          </ac:picMkLst>
        </pc:picChg>
      </pc:sldChg>
      <pc:sldChg chg="addSp modSp new mod modClrScheme chgLayout modNotesTx">
        <pc:chgData name="Wilkens, Kathryn" userId="56b17dfa-3a8b-40c9-92bb-87b795fa8057" providerId="ADAL" clId="{D98D1213-6A50-4C3E-974E-CB8EC571209C}" dt="2024-10-21T16:58:34.972" v="18544" actId="20577"/>
        <pc:sldMkLst>
          <pc:docMk/>
          <pc:sldMk cId="1178892165" sldId="283"/>
        </pc:sldMkLst>
        <pc:spChg chg="mod">
          <ac:chgData name="Wilkens, Kathryn" userId="56b17dfa-3a8b-40c9-92bb-87b795fa8057" providerId="ADAL" clId="{D98D1213-6A50-4C3E-974E-CB8EC571209C}" dt="2024-10-19T17:19:03.226" v="14284" actId="1076"/>
          <ac:spMkLst>
            <pc:docMk/>
            <pc:sldMk cId="1178892165" sldId="283"/>
            <ac:spMk id="2" creationId="{99B3F77C-47E0-1F21-9FFA-60BE9A642C8A}"/>
          </ac:spMkLst>
        </pc:spChg>
        <pc:spChg chg="mod ord">
          <ac:chgData name="Wilkens, Kathryn" userId="56b17dfa-3a8b-40c9-92bb-87b795fa8057" providerId="ADAL" clId="{D98D1213-6A50-4C3E-974E-CB8EC571209C}" dt="2024-10-19T14:27:42.046" v="13211" actId="27636"/>
          <ac:spMkLst>
            <pc:docMk/>
            <pc:sldMk cId="1178892165" sldId="283"/>
            <ac:spMk id="3" creationId="{805DCE18-6016-8355-8152-B0E41B6B4B2E}"/>
          </ac:spMkLst>
        </pc:spChg>
        <pc:picChg chg="add mod">
          <ac:chgData name="Wilkens, Kathryn" userId="56b17dfa-3a8b-40c9-92bb-87b795fa8057" providerId="ADAL" clId="{D98D1213-6A50-4C3E-974E-CB8EC571209C}" dt="2024-10-19T14:20:01.253" v="12192" actId="14100"/>
          <ac:picMkLst>
            <pc:docMk/>
            <pc:sldMk cId="1178892165" sldId="283"/>
            <ac:picMk id="5" creationId="{54CB96BA-DF18-5B02-E473-B3C236A7B03D}"/>
          </ac:picMkLst>
        </pc:picChg>
      </pc:sldChg>
      <pc:sldChg chg="modSp new del mod ord">
        <pc:chgData name="Wilkens, Kathryn" userId="56b17dfa-3a8b-40c9-92bb-87b795fa8057" providerId="ADAL" clId="{D98D1213-6A50-4C3E-974E-CB8EC571209C}" dt="2024-10-19T12:18:20.879" v="11119" actId="2696"/>
        <pc:sldMkLst>
          <pc:docMk/>
          <pc:sldMk cId="3561062596" sldId="284"/>
        </pc:sldMkLst>
        <pc:spChg chg="mod">
          <ac:chgData name="Wilkens, Kathryn" userId="56b17dfa-3a8b-40c9-92bb-87b795fa8057" providerId="ADAL" clId="{D98D1213-6A50-4C3E-974E-CB8EC571209C}" dt="2024-10-16T18:39:11.967" v="5409" actId="20577"/>
          <ac:spMkLst>
            <pc:docMk/>
            <pc:sldMk cId="3561062596" sldId="284"/>
            <ac:spMk id="2" creationId="{5C3C7F2A-4E9A-6E70-A3D7-88BA7AE21F65}"/>
          </ac:spMkLst>
        </pc:spChg>
        <pc:spChg chg="mod">
          <ac:chgData name="Wilkens, Kathryn" userId="56b17dfa-3a8b-40c9-92bb-87b795fa8057" providerId="ADAL" clId="{D98D1213-6A50-4C3E-974E-CB8EC571209C}" dt="2024-10-16T23:54:46.076" v="7275" actId="27636"/>
          <ac:spMkLst>
            <pc:docMk/>
            <pc:sldMk cId="3561062596" sldId="284"/>
            <ac:spMk id="3" creationId="{0ACC8F74-526C-1FD7-4DD1-63C4BA39339C}"/>
          </ac:spMkLst>
        </pc:spChg>
      </pc:sldChg>
      <pc:sldChg chg="addSp delSp modSp new mod ord modClrScheme chgLayout modNotesTx">
        <pc:chgData name="Wilkens, Kathryn" userId="56b17dfa-3a8b-40c9-92bb-87b795fa8057" providerId="ADAL" clId="{D98D1213-6A50-4C3E-974E-CB8EC571209C}" dt="2024-10-19T18:25:28.752" v="17637" actId="20577"/>
        <pc:sldMkLst>
          <pc:docMk/>
          <pc:sldMk cId="4132675930" sldId="285"/>
        </pc:sldMkLst>
        <pc:spChg chg="del mod">
          <ac:chgData name="Wilkens, Kathryn" userId="56b17dfa-3a8b-40c9-92bb-87b795fa8057" providerId="ADAL" clId="{D98D1213-6A50-4C3E-974E-CB8EC571209C}" dt="2024-10-19T13:43:01.376" v="11272" actId="21"/>
          <ac:spMkLst>
            <pc:docMk/>
            <pc:sldMk cId="4132675930" sldId="285"/>
            <ac:spMk id="2" creationId="{D03DB3B5-4860-E34A-5002-143E61AD658A}"/>
          </ac:spMkLst>
        </pc:spChg>
        <pc:spChg chg="del">
          <ac:chgData name="Wilkens, Kathryn" userId="56b17dfa-3a8b-40c9-92bb-87b795fa8057" providerId="ADAL" clId="{D98D1213-6A50-4C3E-974E-CB8EC571209C}" dt="2024-10-16T18:48:52.351" v="5920" actId="931"/>
          <ac:spMkLst>
            <pc:docMk/>
            <pc:sldMk cId="4132675930" sldId="285"/>
            <ac:spMk id="3" creationId="{48C960F8-1CBE-DE73-EC51-D0CC4BBBB3C2}"/>
          </ac:spMkLst>
        </pc:spChg>
        <pc:spChg chg="add del mod">
          <ac:chgData name="Wilkens, Kathryn" userId="56b17dfa-3a8b-40c9-92bb-87b795fa8057" providerId="ADAL" clId="{D98D1213-6A50-4C3E-974E-CB8EC571209C}" dt="2024-10-19T13:43:44.557" v="11277" actId="700"/>
          <ac:spMkLst>
            <pc:docMk/>
            <pc:sldMk cId="4132675930" sldId="285"/>
            <ac:spMk id="4" creationId="{DAA1534E-118B-5026-83A0-0CB80B66FD91}"/>
          </ac:spMkLst>
        </pc:spChg>
        <pc:spChg chg="add del mod">
          <ac:chgData name="Wilkens, Kathryn" userId="56b17dfa-3a8b-40c9-92bb-87b795fa8057" providerId="ADAL" clId="{D98D1213-6A50-4C3E-974E-CB8EC571209C}" dt="2024-10-16T19:00:20.273" v="6175"/>
          <ac:spMkLst>
            <pc:docMk/>
            <pc:sldMk cId="4132675930" sldId="285"/>
            <ac:spMk id="6" creationId="{C25DA58B-6603-740A-4F26-2CD31FC15F48}"/>
          </ac:spMkLst>
        </pc:spChg>
        <pc:picChg chg="add mod ord">
          <ac:chgData name="Wilkens, Kathryn" userId="56b17dfa-3a8b-40c9-92bb-87b795fa8057" providerId="ADAL" clId="{D98D1213-6A50-4C3E-974E-CB8EC571209C}" dt="2024-10-19T13:44:55.958" v="11284" actId="29295"/>
          <ac:picMkLst>
            <pc:docMk/>
            <pc:sldMk cId="4132675930" sldId="285"/>
            <ac:picMk id="5" creationId="{876796D7-53B3-8D70-D3A5-6A83F16B4A39}"/>
          </ac:picMkLst>
        </pc:picChg>
      </pc:sldChg>
      <pc:sldChg chg="addSp delSp modSp new mod ord modClrScheme chgLayout modNotesTx">
        <pc:chgData name="Wilkens, Kathryn" userId="56b17dfa-3a8b-40c9-92bb-87b795fa8057" providerId="ADAL" clId="{D98D1213-6A50-4C3E-974E-CB8EC571209C}" dt="2024-10-21T16:49:49.897" v="18344" actId="20577"/>
        <pc:sldMkLst>
          <pc:docMk/>
          <pc:sldMk cId="2811659884" sldId="286"/>
        </pc:sldMkLst>
        <pc:spChg chg="mod">
          <ac:chgData name="Wilkens, Kathryn" userId="56b17dfa-3a8b-40c9-92bb-87b795fa8057" providerId="ADAL" clId="{D98D1213-6A50-4C3E-974E-CB8EC571209C}" dt="2024-10-21T16:49:49.897" v="18344" actId="20577"/>
          <ac:spMkLst>
            <pc:docMk/>
            <pc:sldMk cId="2811659884" sldId="286"/>
            <ac:spMk id="2" creationId="{09A2329D-F6A7-0F82-1EBB-9FFEFF50B445}"/>
          </ac:spMkLst>
        </pc:spChg>
        <pc:spChg chg="del mod">
          <ac:chgData name="Wilkens, Kathryn" userId="56b17dfa-3a8b-40c9-92bb-87b795fa8057" providerId="ADAL" clId="{D98D1213-6A50-4C3E-974E-CB8EC571209C}" dt="2024-10-16T19:07:48.818" v="6827" actId="931"/>
          <ac:spMkLst>
            <pc:docMk/>
            <pc:sldMk cId="2811659884" sldId="286"/>
            <ac:spMk id="3" creationId="{8CC2D46B-48F1-B167-3BA3-066415A8D783}"/>
          </ac:spMkLst>
        </pc:spChg>
        <pc:spChg chg="add del mod">
          <ac:chgData name="Wilkens, Kathryn" userId="56b17dfa-3a8b-40c9-92bb-87b795fa8057" providerId="ADAL" clId="{D98D1213-6A50-4C3E-974E-CB8EC571209C}" dt="2024-10-16T19:08:02.260" v="6832" actId="21"/>
          <ac:spMkLst>
            <pc:docMk/>
            <pc:sldMk cId="2811659884" sldId="286"/>
            <ac:spMk id="6" creationId="{3800C463-B864-BA9E-B0F6-2733A546EDE1}"/>
          </ac:spMkLst>
        </pc:spChg>
        <pc:spChg chg="add del mod">
          <ac:chgData name="Wilkens, Kathryn" userId="56b17dfa-3a8b-40c9-92bb-87b795fa8057" providerId="ADAL" clId="{D98D1213-6A50-4C3E-974E-CB8EC571209C}" dt="2024-10-16T19:07:57.358" v="6831" actId="21"/>
          <ac:spMkLst>
            <pc:docMk/>
            <pc:sldMk cId="2811659884" sldId="286"/>
            <ac:spMk id="8" creationId="{3AC3824A-FC3C-55E7-25AA-0A75B579E4F6}"/>
          </ac:spMkLst>
        </pc:spChg>
        <pc:spChg chg="add del mod">
          <ac:chgData name="Wilkens, Kathryn" userId="56b17dfa-3a8b-40c9-92bb-87b795fa8057" providerId="ADAL" clId="{D98D1213-6A50-4C3E-974E-CB8EC571209C}" dt="2024-10-21T16:49:35.689" v="18334" actId="21"/>
          <ac:spMkLst>
            <pc:docMk/>
            <pc:sldMk cId="2811659884" sldId="286"/>
            <ac:spMk id="10" creationId="{8E7F315B-4070-F0CF-C7BD-C735DB8ABD50}"/>
          </ac:spMkLst>
        </pc:spChg>
        <pc:picChg chg="add del mod">
          <ac:chgData name="Wilkens, Kathryn" userId="56b17dfa-3a8b-40c9-92bb-87b795fa8057" providerId="ADAL" clId="{D98D1213-6A50-4C3E-974E-CB8EC571209C}" dt="2024-10-19T17:49:48.178" v="16646" actId="1076"/>
          <ac:picMkLst>
            <pc:docMk/>
            <pc:sldMk cId="2811659884" sldId="286"/>
            <ac:picMk id="5" creationId="{C3E871C8-CEDA-DCB8-041F-0D812CBA0CD6}"/>
          </ac:picMkLst>
        </pc:picChg>
      </pc:sldChg>
      <pc:sldChg chg="addSp delSp modSp new mod ord modClrScheme chgLayout modNotesTx">
        <pc:chgData name="Wilkens, Kathryn" userId="56b17dfa-3a8b-40c9-92bb-87b795fa8057" providerId="ADAL" clId="{D98D1213-6A50-4C3E-974E-CB8EC571209C}" dt="2024-10-21T16:49:28.940" v="18333" actId="21"/>
        <pc:sldMkLst>
          <pc:docMk/>
          <pc:sldMk cId="1815427298" sldId="287"/>
        </pc:sldMkLst>
        <pc:spChg chg="mod">
          <ac:chgData name="Wilkens, Kathryn" userId="56b17dfa-3a8b-40c9-92bb-87b795fa8057" providerId="ADAL" clId="{D98D1213-6A50-4C3E-974E-CB8EC571209C}" dt="2024-10-19T17:45:11.703" v="16427" actId="26606"/>
          <ac:spMkLst>
            <pc:docMk/>
            <pc:sldMk cId="1815427298" sldId="287"/>
            <ac:spMk id="2" creationId="{08A9D730-7ED9-2F73-E858-555C369CDE66}"/>
          </ac:spMkLst>
        </pc:spChg>
        <pc:spChg chg="mod">
          <ac:chgData name="Wilkens, Kathryn" userId="56b17dfa-3a8b-40c9-92bb-87b795fa8057" providerId="ADAL" clId="{D98D1213-6A50-4C3E-974E-CB8EC571209C}" dt="2024-10-19T17:45:11.703" v="16427" actId="26606"/>
          <ac:spMkLst>
            <pc:docMk/>
            <pc:sldMk cId="1815427298" sldId="287"/>
            <ac:spMk id="3" creationId="{6866B2BB-8434-EE8C-9CEA-E7702BDED632}"/>
          </ac:spMkLst>
        </pc:spChg>
        <pc:spChg chg="add del mod ord">
          <ac:chgData name="Wilkens, Kathryn" userId="56b17dfa-3a8b-40c9-92bb-87b795fa8057" providerId="ADAL" clId="{D98D1213-6A50-4C3E-974E-CB8EC571209C}" dt="2024-10-21T16:49:28.940" v="18333" actId="21"/>
          <ac:spMkLst>
            <pc:docMk/>
            <pc:sldMk cId="1815427298" sldId="287"/>
            <ac:spMk id="6" creationId="{17F3F135-54E2-B87C-C67A-7F427C4474FC}"/>
          </ac:spMkLst>
        </pc:spChg>
        <pc:picChg chg="add mod ord">
          <ac:chgData name="Wilkens, Kathryn" userId="56b17dfa-3a8b-40c9-92bb-87b795fa8057" providerId="ADAL" clId="{D98D1213-6A50-4C3E-974E-CB8EC571209C}" dt="2024-10-19T17:46:04.017" v="16432" actId="1076"/>
          <ac:picMkLst>
            <pc:docMk/>
            <pc:sldMk cId="1815427298" sldId="287"/>
            <ac:picMk id="5" creationId="{CB32B9DC-6C44-D6BC-874C-339B4BAA5DF0}"/>
          </ac:picMkLst>
        </pc:picChg>
      </pc:sldChg>
      <pc:sldChg chg="modSp new mod modNotesTx">
        <pc:chgData name="Wilkens, Kathryn" userId="56b17dfa-3a8b-40c9-92bb-87b795fa8057" providerId="ADAL" clId="{D98D1213-6A50-4C3E-974E-CB8EC571209C}" dt="2024-10-19T18:14:52.753" v="17255" actId="20577"/>
        <pc:sldMkLst>
          <pc:docMk/>
          <pc:sldMk cId="3252924450" sldId="288"/>
        </pc:sldMkLst>
        <pc:spChg chg="mod">
          <ac:chgData name="Wilkens, Kathryn" userId="56b17dfa-3a8b-40c9-92bb-87b795fa8057" providerId="ADAL" clId="{D98D1213-6A50-4C3E-974E-CB8EC571209C}" dt="2024-10-19T11:53:29.597" v="10858" actId="20577"/>
          <ac:spMkLst>
            <pc:docMk/>
            <pc:sldMk cId="3252924450" sldId="288"/>
            <ac:spMk id="2" creationId="{D922D6CB-825E-542B-F513-647E9342F810}"/>
          </ac:spMkLst>
        </pc:spChg>
        <pc:spChg chg="mod">
          <ac:chgData name="Wilkens, Kathryn" userId="56b17dfa-3a8b-40c9-92bb-87b795fa8057" providerId="ADAL" clId="{D98D1213-6A50-4C3E-974E-CB8EC571209C}" dt="2024-10-19T18:14:01.485" v="17242" actId="27636"/>
          <ac:spMkLst>
            <pc:docMk/>
            <pc:sldMk cId="3252924450" sldId="288"/>
            <ac:spMk id="3" creationId="{E9F1C028-457F-F87A-53A5-12ED2287A1E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18372703412069"/>
          <c:y val="1.2490245069426585E-2"/>
          <c:w val="0.58575867205788468"/>
          <c:h val="0.40605294978773959"/>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cat>
            <c:strRef>
              <c:f>Sheet1!$A$2:$A$9</c:f>
              <c:strCache>
                <c:ptCount val="8"/>
                <c:pt idx="0">
                  <c:v>History</c:v>
                </c:pt>
                <c:pt idx="1">
                  <c:v>Baseline/Comp Sign</c:v>
                </c:pt>
                <c:pt idx="2">
                  <c:v>Posture correction</c:v>
                </c:pt>
                <c:pt idx="3">
                  <c:v>Neuro screen</c:v>
                </c:pt>
                <c:pt idx="4">
                  <c:v>AROM</c:v>
                </c:pt>
                <c:pt idx="5">
                  <c:v>Strength</c:v>
                </c:pt>
                <c:pt idx="6">
                  <c:v>Mobility</c:v>
                </c:pt>
                <c:pt idx="7">
                  <c:v>Centralization</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F7D-4420-8DFD-012F993F03F7}"/>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D2-4CDF-BED8-540308296D8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3D2-4CDF-BED8-540308296D8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3D2-4CDF-BED8-540308296D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3D2-4CDF-BED8-540308296D8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3D2-4CDF-BED8-540308296D8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3D2-4CDF-BED8-540308296D8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3D2-4CDF-BED8-540308296D8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3D2-4CDF-BED8-540308296D89}"/>
              </c:ext>
            </c:extLst>
          </c:dPt>
          <c:cat>
            <c:strRef>
              <c:f>Sheet1!$A$2:$A$9</c:f>
              <c:strCache>
                <c:ptCount val="8"/>
                <c:pt idx="0">
                  <c:v>History</c:v>
                </c:pt>
                <c:pt idx="1">
                  <c:v>Baseline/Comp Sign</c:v>
                </c:pt>
                <c:pt idx="2">
                  <c:v>Posture correction</c:v>
                </c:pt>
                <c:pt idx="3">
                  <c:v>Neuro screen</c:v>
                </c:pt>
                <c:pt idx="4">
                  <c:v>AROM</c:v>
                </c:pt>
                <c:pt idx="5">
                  <c:v>Strength</c:v>
                </c:pt>
                <c:pt idx="6">
                  <c:v>Mobility</c:v>
                </c:pt>
                <c:pt idx="7">
                  <c:v>Centralization</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10-43D2-4CDF-BED8-540308296D89}"/>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5B-4D4C-BE21-9EDA91411A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5B-4D4C-BE21-9EDA91411A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5B-4D4C-BE21-9EDA91411A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5B-4D4C-BE21-9EDA91411A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45B-4D4C-BE21-9EDA91411A8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45B-4D4C-BE21-9EDA91411A8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45B-4D4C-BE21-9EDA91411A8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45B-4D4C-BE21-9EDA91411A8C}"/>
              </c:ext>
            </c:extLst>
          </c:dPt>
          <c:cat>
            <c:strRef>
              <c:f>Sheet1!$A$2:$A$9</c:f>
              <c:strCache>
                <c:ptCount val="8"/>
                <c:pt idx="0">
                  <c:v>History</c:v>
                </c:pt>
                <c:pt idx="1">
                  <c:v>Baseline/Comp Sign</c:v>
                </c:pt>
                <c:pt idx="2">
                  <c:v>Posture correction</c:v>
                </c:pt>
                <c:pt idx="3">
                  <c:v>Neuro screen</c:v>
                </c:pt>
                <c:pt idx="4">
                  <c:v>AROM</c:v>
                </c:pt>
                <c:pt idx="5">
                  <c:v>Strength</c:v>
                </c:pt>
                <c:pt idx="6">
                  <c:v>Mobility</c:v>
                </c:pt>
                <c:pt idx="7">
                  <c:v>Centralization</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10-945B-4D4C-BE21-9EDA91411A8C}"/>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E2-409B-8DD9-AC55CC147A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E2-409B-8DD9-AC55CC147AD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8E2-409B-8DD9-AC55CC147AD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8E2-409B-8DD9-AC55CC147AD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8E2-409B-8DD9-AC55CC147AD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8E2-409B-8DD9-AC55CC147AD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8E2-409B-8DD9-AC55CC147AD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8E2-409B-8DD9-AC55CC147ADE}"/>
              </c:ext>
            </c:extLst>
          </c:dPt>
          <c:cat>
            <c:strRef>
              <c:f>Sheet1!$A$2:$A$9</c:f>
              <c:strCache>
                <c:ptCount val="8"/>
                <c:pt idx="0">
                  <c:v>History</c:v>
                </c:pt>
                <c:pt idx="1">
                  <c:v>Baseline/Comp Sign</c:v>
                </c:pt>
                <c:pt idx="2">
                  <c:v>Posture correction</c:v>
                </c:pt>
                <c:pt idx="3">
                  <c:v>Neuro screen</c:v>
                </c:pt>
                <c:pt idx="4">
                  <c:v>AROM</c:v>
                </c:pt>
                <c:pt idx="5">
                  <c:v>Strength</c:v>
                </c:pt>
                <c:pt idx="6">
                  <c:v>Mobility</c:v>
                </c:pt>
                <c:pt idx="7">
                  <c:v>Centralization</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10-58E2-409B-8DD9-AC55CC147ADE}"/>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0A-437E-B6BA-2D1ECF6108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0A-437E-B6BA-2D1ECF6108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0A-437E-B6BA-2D1ECF6108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F0A-437E-B6BA-2D1ECF6108C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F0A-437E-B6BA-2D1ECF6108C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F0A-437E-B6BA-2D1ECF6108C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F0A-437E-B6BA-2D1ECF6108C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F0A-437E-B6BA-2D1ECF6108C5}"/>
              </c:ext>
            </c:extLst>
          </c:dPt>
          <c:cat>
            <c:strRef>
              <c:f>Sheet1!$A$2:$A$9</c:f>
              <c:strCache>
                <c:ptCount val="8"/>
                <c:pt idx="0">
                  <c:v>History</c:v>
                </c:pt>
                <c:pt idx="1">
                  <c:v>Baseline/Comp Sign</c:v>
                </c:pt>
                <c:pt idx="2">
                  <c:v>Posture correction</c:v>
                </c:pt>
                <c:pt idx="3">
                  <c:v>Neuro screen</c:v>
                </c:pt>
                <c:pt idx="4">
                  <c:v>AROM</c:v>
                </c:pt>
                <c:pt idx="5">
                  <c:v>Strength</c:v>
                </c:pt>
                <c:pt idx="6">
                  <c:v>Mobility</c:v>
                </c:pt>
                <c:pt idx="7">
                  <c:v>Centralization</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10-0F0A-437E-B6BA-2D1ECF6108C5}"/>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5E-454F-A4CB-29FFADC6A3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5E-454F-A4CB-29FFADC6A3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C5E-454F-A4CB-29FFADC6A3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C5E-454F-A4CB-29FFADC6A3A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C5E-454F-A4CB-29FFADC6A3A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C5E-454F-A4CB-29FFADC6A3A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C5E-454F-A4CB-29FFADC6A3A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C5E-454F-A4CB-29FFADC6A3A0}"/>
              </c:ext>
            </c:extLst>
          </c:dPt>
          <c:cat>
            <c:strRef>
              <c:f>Sheet1!$A$2:$A$9</c:f>
              <c:strCache>
                <c:ptCount val="8"/>
                <c:pt idx="0">
                  <c:v>History</c:v>
                </c:pt>
                <c:pt idx="1">
                  <c:v>Baseline/Comp Sign</c:v>
                </c:pt>
                <c:pt idx="2">
                  <c:v>Posture correction</c:v>
                </c:pt>
                <c:pt idx="3">
                  <c:v>Neuro screen</c:v>
                </c:pt>
                <c:pt idx="4">
                  <c:v>AROM</c:v>
                </c:pt>
                <c:pt idx="5">
                  <c:v>Strength</c:v>
                </c:pt>
                <c:pt idx="6">
                  <c:v>Mobility</c:v>
                </c:pt>
                <c:pt idx="7">
                  <c:v>Centralization</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10-1C5E-454F-A4CB-29FFADC6A3A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A9-4F05-A7E6-8E4DB169D8A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A9-4F05-A7E6-8E4DB169D8A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A9-4F05-A7E6-8E4DB169D8A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7A9-4F05-A7E6-8E4DB169D8A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7A9-4F05-A7E6-8E4DB169D8A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7A9-4F05-A7E6-8E4DB169D8A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7A9-4F05-A7E6-8E4DB169D8A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7A9-4F05-A7E6-8E4DB169D8A5}"/>
              </c:ext>
            </c:extLst>
          </c:dPt>
          <c:cat>
            <c:strRef>
              <c:f>Sheet1!$A$2:$A$9</c:f>
              <c:strCache>
                <c:ptCount val="8"/>
                <c:pt idx="0">
                  <c:v>History</c:v>
                </c:pt>
                <c:pt idx="1">
                  <c:v>Baseline/Comp Sign</c:v>
                </c:pt>
                <c:pt idx="2">
                  <c:v>Posture correction</c:v>
                </c:pt>
                <c:pt idx="3">
                  <c:v>Neuro screen</c:v>
                </c:pt>
                <c:pt idx="4">
                  <c:v>AROM</c:v>
                </c:pt>
                <c:pt idx="5">
                  <c:v>Strength</c:v>
                </c:pt>
                <c:pt idx="6">
                  <c:v>Mobility</c:v>
                </c:pt>
                <c:pt idx="7">
                  <c:v>Centralization</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10-D7A9-4F05-A7E6-8E4DB169D8A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FD-4C23-B14B-38A7AB8EEC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DFD-4C23-B14B-38A7AB8EECD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DFD-4C23-B14B-38A7AB8EECD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DFD-4C23-B14B-38A7AB8EECD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DFD-4C23-B14B-38A7AB8EECD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DFD-4C23-B14B-38A7AB8EECD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DFD-4C23-B14B-38A7AB8EECD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DFD-4C23-B14B-38A7AB8EECDA}"/>
              </c:ext>
            </c:extLst>
          </c:dPt>
          <c:cat>
            <c:strRef>
              <c:f>Sheet1!$A$2:$A$9</c:f>
              <c:strCache>
                <c:ptCount val="8"/>
                <c:pt idx="0">
                  <c:v>History</c:v>
                </c:pt>
                <c:pt idx="1">
                  <c:v>Baseline/Comp Sign</c:v>
                </c:pt>
                <c:pt idx="2">
                  <c:v>Posture correction</c:v>
                </c:pt>
                <c:pt idx="3">
                  <c:v>Neuro screen</c:v>
                </c:pt>
                <c:pt idx="4">
                  <c:v>AROM</c:v>
                </c:pt>
                <c:pt idx="5">
                  <c:v>Strength</c:v>
                </c:pt>
                <c:pt idx="6">
                  <c:v>Mobility</c:v>
                </c:pt>
                <c:pt idx="7">
                  <c:v>Centralization</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10-9DFD-4C23-B14B-38A7AB8EECD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DE-47F0-A7C4-46D0855A812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DE-47F0-A7C4-46D0855A812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DE-47F0-A7C4-46D0855A812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DE-47F0-A7C4-46D0855A812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3DE-47F0-A7C4-46D0855A812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3DE-47F0-A7C4-46D0855A812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3DE-47F0-A7C4-46D0855A812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3DE-47F0-A7C4-46D0855A8127}"/>
              </c:ext>
            </c:extLst>
          </c:dPt>
          <c:cat>
            <c:strRef>
              <c:f>Sheet1!$A$2:$A$9</c:f>
              <c:strCache>
                <c:ptCount val="8"/>
                <c:pt idx="0">
                  <c:v>History</c:v>
                </c:pt>
                <c:pt idx="1">
                  <c:v>Baseline/Comp Sign</c:v>
                </c:pt>
                <c:pt idx="2">
                  <c:v>Posture correction</c:v>
                </c:pt>
                <c:pt idx="3">
                  <c:v>Neuro screen</c:v>
                </c:pt>
                <c:pt idx="4">
                  <c:v>AROM</c:v>
                </c:pt>
                <c:pt idx="5">
                  <c:v>Strength</c:v>
                </c:pt>
                <c:pt idx="6">
                  <c:v>Mobility</c:v>
                </c:pt>
                <c:pt idx="7">
                  <c:v>Centralization</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10-93DE-47F0-A7C4-46D0855A812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B217A3-14BA-4857-B643-DD1E4B4D353A}"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CB887492-B770-4660-B994-257022195912}">
      <dgm:prSet/>
      <dgm:spPr/>
      <dgm:t>
        <a:bodyPr/>
        <a:lstStyle/>
        <a:p>
          <a:r>
            <a:rPr lang="en-US"/>
            <a:t>R hip pain primarily with R buttock pain, long history of LBP however cataract surgery and sedentary recovery phase triggered a flare up</a:t>
          </a:r>
        </a:p>
      </dgm:t>
    </dgm:pt>
    <dgm:pt modelId="{2CFE0F3E-C134-41FD-B3C8-05087EB9EEB9}" type="parTrans" cxnId="{1E293A9C-A682-489E-852A-7A3DAA24B9AA}">
      <dgm:prSet/>
      <dgm:spPr/>
      <dgm:t>
        <a:bodyPr/>
        <a:lstStyle/>
        <a:p>
          <a:endParaRPr lang="en-US"/>
        </a:p>
      </dgm:t>
    </dgm:pt>
    <dgm:pt modelId="{8F5D758B-D58D-4DDD-A2D8-0CED42582AA3}" type="sibTrans" cxnId="{1E293A9C-A682-489E-852A-7A3DAA24B9AA}">
      <dgm:prSet/>
      <dgm:spPr/>
      <dgm:t>
        <a:bodyPr/>
        <a:lstStyle/>
        <a:p>
          <a:endParaRPr lang="en-US"/>
        </a:p>
      </dgm:t>
    </dgm:pt>
    <dgm:pt modelId="{405C7799-9BBF-4A8C-8966-C8F9C4B63A78}">
      <dgm:prSet/>
      <dgm:spPr/>
      <dgm:t>
        <a:bodyPr/>
        <a:lstStyle/>
        <a:p>
          <a:r>
            <a:rPr lang="en-US"/>
            <a:t>Limiting ability to participate in RSB and walk her dog, climb stairs taking anti-inflammatory twice/day</a:t>
          </a:r>
        </a:p>
      </dgm:t>
    </dgm:pt>
    <dgm:pt modelId="{C18073F3-6CD6-410D-87A6-F83547779967}" type="parTrans" cxnId="{27250C6B-FC74-4FB3-AE8A-7970285EE934}">
      <dgm:prSet/>
      <dgm:spPr/>
      <dgm:t>
        <a:bodyPr/>
        <a:lstStyle/>
        <a:p>
          <a:endParaRPr lang="en-US"/>
        </a:p>
      </dgm:t>
    </dgm:pt>
    <dgm:pt modelId="{D8B3ABCD-E057-4C6B-A3A6-6E98B583BAF9}" type="sibTrans" cxnId="{27250C6B-FC74-4FB3-AE8A-7970285EE934}">
      <dgm:prSet/>
      <dgm:spPr/>
      <dgm:t>
        <a:bodyPr/>
        <a:lstStyle/>
        <a:p>
          <a:endParaRPr lang="en-US"/>
        </a:p>
      </dgm:t>
    </dgm:pt>
    <dgm:pt modelId="{D0EA73C4-F12D-4A2E-9529-CDD83286FCCC}">
      <dgm:prSet/>
      <dgm:spPr/>
      <dgm:t>
        <a:bodyPr/>
        <a:lstStyle/>
        <a:p>
          <a:r>
            <a:rPr lang="en-US" dirty="0"/>
            <a:t>Pain location primarily R hip and groin and </a:t>
          </a:r>
          <a:r>
            <a:rPr lang="en-US" dirty="0" err="1"/>
            <a:t>occass</a:t>
          </a:r>
          <a:r>
            <a:rPr lang="en-US" dirty="0"/>
            <a:t> R SIJ, 0-6/10</a:t>
          </a:r>
        </a:p>
      </dgm:t>
    </dgm:pt>
    <dgm:pt modelId="{BC909911-3A05-4B2F-9392-C95FF683D388}" type="parTrans" cxnId="{B88229FA-3AF6-4801-BA3C-3EEDDDC05575}">
      <dgm:prSet/>
      <dgm:spPr/>
      <dgm:t>
        <a:bodyPr/>
        <a:lstStyle/>
        <a:p>
          <a:endParaRPr lang="en-US"/>
        </a:p>
      </dgm:t>
    </dgm:pt>
    <dgm:pt modelId="{91D12C68-1ECE-4794-983B-FEA82C7E1F2C}" type="sibTrans" cxnId="{B88229FA-3AF6-4801-BA3C-3EEDDDC05575}">
      <dgm:prSet/>
      <dgm:spPr/>
      <dgm:t>
        <a:bodyPr/>
        <a:lstStyle/>
        <a:p>
          <a:endParaRPr lang="en-US"/>
        </a:p>
      </dgm:t>
    </dgm:pt>
    <dgm:pt modelId="{E4C839A4-9891-46C0-A7FB-4A389297E8B4}">
      <dgm:prSet/>
      <dgm:spPr/>
      <dgm:t>
        <a:bodyPr/>
        <a:lstStyle/>
        <a:p>
          <a:r>
            <a:rPr lang="en-US"/>
            <a:t>VERY adamant it’s not her back</a:t>
          </a:r>
        </a:p>
      </dgm:t>
    </dgm:pt>
    <dgm:pt modelId="{7949D483-85DF-4FF4-99E8-8831F1C4752C}" type="parTrans" cxnId="{5F994F72-B671-449F-B1A1-C7D2BB1B6F1D}">
      <dgm:prSet/>
      <dgm:spPr/>
      <dgm:t>
        <a:bodyPr/>
        <a:lstStyle/>
        <a:p>
          <a:endParaRPr lang="en-US"/>
        </a:p>
      </dgm:t>
    </dgm:pt>
    <dgm:pt modelId="{4172C9CC-942C-4EE8-B3D6-7FB203EAC223}" type="sibTrans" cxnId="{5F994F72-B671-449F-B1A1-C7D2BB1B6F1D}">
      <dgm:prSet/>
      <dgm:spPr/>
      <dgm:t>
        <a:bodyPr/>
        <a:lstStyle/>
        <a:p>
          <a:endParaRPr lang="en-US"/>
        </a:p>
      </dgm:t>
    </dgm:pt>
    <dgm:pt modelId="{F8B3178B-119E-4D4A-9999-D105550E1C7B}" type="pres">
      <dgm:prSet presAssocID="{43B217A3-14BA-4857-B643-DD1E4B4D353A}" presName="linear" presStyleCnt="0">
        <dgm:presLayoutVars>
          <dgm:animLvl val="lvl"/>
          <dgm:resizeHandles val="exact"/>
        </dgm:presLayoutVars>
      </dgm:prSet>
      <dgm:spPr/>
    </dgm:pt>
    <dgm:pt modelId="{942C373F-6084-42AE-9740-1BA4828EACED}" type="pres">
      <dgm:prSet presAssocID="{CB887492-B770-4660-B994-257022195912}" presName="parentText" presStyleLbl="node1" presStyleIdx="0" presStyleCnt="4">
        <dgm:presLayoutVars>
          <dgm:chMax val="0"/>
          <dgm:bulletEnabled val="1"/>
        </dgm:presLayoutVars>
      </dgm:prSet>
      <dgm:spPr/>
    </dgm:pt>
    <dgm:pt modelId="{9F78E0E9-D30D-4582-9784-B85D518D87D7}" type="pres">
      <dgm:prSet presAssocID="{8F5D758B-D58D-4DDD-A2D8-0CED42582AA3}" presName="spacer" presStyleCnt="0"/>
      <dgm:spPr/>
    </dgm:pt>
    <dgm:pt modelId="{4F945D9B-0EFE-4500-9894-C2D90AC37A58}" type="pres">
      <dgm:prSet presAssocID="{405C7799-9BBF-4A8C-8966-C8F9C4B63A78}" presName="parentText" presStyleLbl="node1" presStyleIdx="1" presStyleCnt="4">
        <dgm:presLayoutVars>
          <dgm:chMax val="0"/>
          <dgm:bulletEnabled val="1"/>
        </dgm:presLayoutVars>
      </dgm:prSet>
      <dgm:spPr/>
    </dgm:pt>
    <dgm:pt modelId="{A94B4BD3-B71B-4CB3-BE46-6EC459C313A4}" type="pres">
      <dgm:prSet presAssocID="{D8B3ABCD-E057-4C6B-A3A6-6E98B583BAF9}" presName="spacer" presStyleCnt="0"/>
      <dgm:spPr/>
    </dgm:pt>
    <dgm:pt modelId="{961FD0B2-3526-4386-B836-E4039F4189CA}" type="pres">
      <dgm:prSet presAssocID="{D0EA73C4-F12D-4A2E-9529-CDD83286FCCC}" presName="parentText" presStyleLbl="node1" presStyleIdx="2" presStyleCnt="4">
        <dgm:presLayoutVars>
          <dgm:chMax val="0"/>
          <dgm:bulletEnabled val="1"/>
        </dgm:presLayoutVars>
      </dgm:prSet>
      <dgm:spPr/>
    </dgm:pt>
    <dgm:pt modelId="{FC4E8D08-ABED-47DB-AFD6-6849CA20014D}" type="pres">
      <dgm:prSet presAssocID="{91D12C68-1ECE-4794-983B-FEA82C7E1F2C}" presName="spacer" presStyleCnt="0"/>
      <dgm:spPr/>
    </dgm:pt>
    <dgm:pt modelId="{CA9E1B9D-CD89-437F-B59E-B36CDED9AFAE}" type="pres">
      <dgm:prSet presAssocID="{E4C839A4-9891-46C0-A7FB-4A389297E8B4}" presName="parentText" presStyleLbl="node1" presStyleIdx="3" presStyleCnt="4">
        <dgm:presLayoutVars>
          <dgm:chMax val="0"/>
          <dgm:bulletEnabled val="1"/>
        </dgm:presLayoutVars>
      </dgm:prSet>
      <dgm:spPr/>
    </dgm:pt>
  </dgm:ptLst>
  <dgm:cxnLst>
    <dgm:cxn modelId="{3992AB1A-751C-4BEC-8504-98084CBE6D67}" type="presOf" srcId="{CB887492-B770-4660-B994-257022195912}" destId="{942C373F-6084-42AE-9740-1BA4828EACED}" srcOrd="0" destOrd="0" presId="urn:microsoft.com/office/officeart/2005/8/layout/vList2"/>
    <dgm:cxn modelId="{3C1D9323-47EA-45DC-957D-C447AA4EC25D}" type="presOf" srcId="{405C7799-9BBF-4A8C-8966-C8F9C4B63A78}" destId="{4F945D9B-0EFE-4500-9894-C2D90AC37A58}" srcOrd="0" destOrd="0" presId="urn:microsoft.com/office/officeart/2005/8/layout/vList2"/>
    <dgm:cxn modelId="{F40F9267-F4C2-44C4-9BF8-73A0FFB82289}" type="presOf" srcId="{43B217A3-14BA-4857-B643-DD1E4B4D353A}" destId="{F8B3178B-119E-4D4A-9999-D105550E1C7B}" srcOrd="0" destOrd="0" presId="urn:microsoft.com/office/officeart/2005/8/layout/vList2"/>
    <dgm:cxn modelId="{27250C6B-FC74-4FB3-AE8A-7970285EE934}" srcId="{43B217A3-14BA-4857-B643-DD1E4B4D353A}" destId="{405C7799-9BBF-4A8C-8966-C8F9C4B63A78}" srcOrd="1" destOrd="0" parTransId="{C18073F3-6CD6-410D-87A6-F83547779967}" sibTransId="{D8B3ABCD-E057-4C6B-A3A6-6E98B583BAF9}"/>
    <dgm:cxn modelId="{9936296F-0A6F-4AAF-977E-D445DF4CE206}" type="presOf" srcId="{D0EA73C4-F12D-4A2E-9529-CDD83286FCCC}" destId="{961FD0B2-3526-4386-B836-E4039F4189CA}" srcOrd="0" destOrd="0" presId="urn:microsoft.com/office/officeart/2005/8/layout/vList2"/>
    <dgm:cxn modelId="{5F994F72-B671-449F-B1A1-C7D2BB1B6F1D}" srcId="{43B217A3-14BA-4857-B643-DD1E4B4D353A}" destId="{E4C839A4-9891-46C0-A7FB-4A389297E8B4}" srcOrd="3" destOrd="0" parTransId="{7949D483-85DF-4FF4-99E8-8831F1C4752C}" sibTransId="{4172C9CC-942C-4EE8-B3D6-7FB203EAC223}"/>
    <dgm:cxn modelId="{1E293A9C-A682-489E-852A-7A3DAA24B9AA}" srcId="{43B217A3-14BA-4857-B643-DD1E4B4D353A}" destId="{CB887492-B770-4660-B994-257022195912}" srcOrd="0" destOrd="0" parTransId="{2CFE0F3E-C134-41FD-B3C8-05087EB9EEB9}" sibTransId="{8F5D758B-D58D-4DDD-A2D8-0CED42582AA3}"/>
    <dgm:cxn modelId="{D76955F3-CAC2-4ABA-A81A-4CB59E4ABA8C}" type="presOf" srcId="{E4C839A4-9891-46C0-A7FB-4A389297E8B4}" destId="{CA9E1B9D-CD89-437F-B59E-B36CDED9AFAE}" srcOrd="0" destOrd="0" presId="urn:microsoft.com/office/officeart/2005/8/layout/vList2"/>
    <dgm:cxn modelId="{B88229FA-3AF6-4801-BA3C-3EEDDDC05575}" srcId="{43B217A3-14BA-4857-B643-DD1E4B4D353A}" destId="{D0EA73C4-F12D-4A2E-9529-CDD83286FCCC}" srcOrd="2" destOrd="0" parTransId="{BC909911-3A05-4B2F-9392-C95FF683D388}" sibTransId="{91D12C68-1ECE-4794-983B-FEA82C7E1F2C}"/>
    <dgm:cxn modelId="{44489719-AC66-429D-B15B-33E3A6157A7D}" type="presParOf" srcId="{F8B3178B-119E-4D4A-9999-D105550E1C7B}" destId="{942C373F-6084-42AE-9740-1BA4828EACED}" srcOrd="0" destOrd="0" presId="urn:microsoft.com/office/officeart/2005/8/layout/vList2"/>
    <dgm:cxn modelId="{5F9634CB-42BD-4376-B6A8-55BD2D22E0A2}" type="presParOf" srcId="{F8B3178B-119E-4D4A-9999-D105550E1C7B}" destId="{9F78E0E9-D30D-4582-9784-B85D518D87D7}" srcOrd="1" destOrd="0" presId="urn:microsoft.com/office/officeart/2005/8/layout/vList2"/>
    <dgm:cxn modelId="{27F7A869-B6DF-45AD-9220-C3185F64E428}" type="presParOf" srcId="{F8B3178B-119E-4D4A-9999-D105550E1C7B}" destId="{4F945D9B-0EFE-4500-9894-C2D90AC37A58}" srcOrd="2" destOrd="0" presId="urn:microsoft.com/office/officeart/2005/8/layout/vList2"/>
    <dgm:cxn modelId="{755CB4C4-109D-4A6A-86DE-DFFB4CCB5F55}" type="presParOf" srcId="{F8B3178B-119E-4D4A-9999-D105550E1C7B}" destId="{A94B4BD3-B71B-4CB3-BE46-6EC459C313A4}" srcOrd="3" destOrd="0" presId="urn:microsoft.com/office/officeart/2005/8/layout/vList2"/>
    <dgm:cxn modelId="{4661E732-0C58-45A0-9557-9AD2F1788294}" type="presParOf" srcId="{F8B3178B-119E-4D4A-9999-D105550E1C7B}" destId="{961FD0B2-3526-4386-B836-E4039F4189CA}" srcOrd="4" destOrd="0" presId="urn:microsoft.com/office/officeart/2005/8/layout/vList2"/>
    <dgm:cxn modelId="{9E35668C-BB2E-453E-B4BE-056B60B11A7E}" type="presParOf" srcId="{F8B3178B-119E-4D4A-9999-D105550E1C7B}" destId="{FC4E8D08-ABED-47DB-AFD6-6849CA20014D}" srcOrd="5" destOrd="0" presId="urn:microsoft.com/office/officeart/2005/8/layout/vList2"/>
    <dgm:cxn modelId="{E51CD8F5-9612-45EA-AB72-1174B0B8D9BD}" type="presParOf" srcId="{F8B3178B-119E-4D4A-9999-D105550E1C7B}" destId="{CA9E1B9D-CD89-437F-B59E-B36CDED9AFA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71E4CB-3CC1-4B9D-858A-4E8F942C6350}"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D939E55B-4D7C-41C6-B4BB-F689C7F2325E}">
      <dgm:prSet/>
      <dgm:spPr/>
      <dgm:t>
        <a:bodyPr/>
        <a:lstStyle/>
        <a:p>
          <a:r>
            <a:rPr lang="en-US"/>
            <a:t>Loss of lumbar extension</a:t>
          </a:r>
        </a:p>
      </dgm:t>
    </dgm:pt>
    <dgm:pt modelId="{98F77771-BC3D-4E3E-8F42-D790F742D121}" type="parTrans" cxnId="{4B01255C-B3CA-492A-9D3A-D2E78895C3A2}">
      <dgm:prSet/>
      <dgm:spPr/>
      <dgm:t>
        <a:bodyPr/>
        <a:lstStyle/>
        <a:p>
          <a:endParaRPr lang="en-US"/>
        </a:p>
      </dgm:t>
    </dgm:pt>
    <dgm:pt modelId="{FCFEA0BB-AFFF-4C4B-B460-DDB52E0BBE04}" type="sibTrans" cxnId="{4B01255C-B3CA-492A-9D3A-D2E78895C3A2}">
      <dgm:prSet/>
      <dgm:spPr/>
      <dgm:t>
        <a:bodyPr/>
        <a:lstStyle/>
        <a:p>
          <a:endParaRPr lang="en-US"/>
        </a:p>
      </dgm:t>
    </dgm:pt>
    <dgm:pt modelId="{C568DB00-886A-4825-A2B4-39CDDE618446}">
      <dgm:prSet/>
      <dgm:spPr/>
      <dgm:t>
        <a:bodyPr/>
        <a:lstStyle/>
        <a:p>
          <a:r>
            <a:rPr lang="en-US"/>
            <a:t>Slight loss R hip ER and extension pain free throughout</a:t>
          </a:r>
        </a:p>
      </dgm:t>
    </dgm:pt>
    <dgm:pt modelId="{DA878A21-249E-4BFE-B593-8F08365DE897}" type="parTrans" cxnId="{D4B4661A-24C8-46CF-A120-6B39595EE632}">
      <dgm:prSet/>
      <dgm:spPr/>
      <dgm:t>
        <a:bodyPr/>
        <a:lstStyle/>
        <a:p>
          <a:endParaRPr lang="en-US"/>
        </a:p>
      </dgm:t>
    </dgm:pt>
    <dgm:pt modelId="{80DDF0D2-4631-4349-958D-E11D30852C8B}" type="sibTrans" cxnId="{D4B4661A-24C8-46CF-A120-6B39595EE632}">
      <dgm:prSet/>
      <dgm:spPr/>
      <dgm:t>
        <a:bodyPr/>
        <a:lstStyle/>
        <a:p>
          <a:endParaRPr lang="en-US"/>
        </a:p>
      </dgm:t>
    </dgm:pt>
    <dgm:pt modelId="{AD888FF6-8AB8-47BD-AC5F-34F6D914B979}">
      <dgm:prSet/>
      <dgm:spPr/>
      <dgm:t>
        <a:bodyPr/>
        <a:lstStyle/>
        <a:p>
          <a:r>
            <a:rPr lang="en-US"/>
            <a:t>R hip flexor strength 4+/5 compared to 5/5 pain free throughout</a:t>
          </a:r>
        </a:p>
      </dgm:t>
    </dgm:pt>
    <dgm:pt modelId="{6A895400-EEBA-4402-B705-289609A9A055}" type="parTrans" cxnId="{47D106E0-2B2B-4F2E-9680-C31F61A0D8C7}">
      <dgm:prSet/>
      <dgm:spPr/>
      <dgm:t>
        <a:bodyPr/>
        <a:lstStyle/>
        <a:p>
          <a:endParaRPr lang="en-US"/>
        </a:p>
      </dgm:t>
    </dgm:pt>
    <dgm:pt modelId="{7F2D3C36-B1DC-4A9F-992A-1E10B42AC646}" type="sibTrans" cxnId="{47D106E0-2B2B-4F2E-9680-C31F61A0D8C7}">
      <dgm:prSet/>
      <dgm:spPr/>
      <dgm:t>
        <a:bodyPr/>
        <a:lstStyle/>
        <a:p>
          <a:endParaRPr lang="en-US"/>
        </a:p>
      </dgm:t>
    </dgm:pt>
    <dgm:pt modelId="{76F4F2B6-4C2A-4563-AB0B-1412E9B63049}">
      <dgm:prSet/>
      <dgm:spPr/>
      <dgm:t>
        <a:bodyPr/>
        <a:lstStyle/>
        <a:p>
          <a:r>
            <a:rPr lang="en-US"/>
            <a:t>Rule out spine edu, Repeated motions, C</a:t>
          </a:r>
        </a:p>
      </dgm:t>
    </dgm:pt>
    <dgm:pt modelId="{E9CF6F1F-8337-496D-B862-A436A74E38A6}" type="parTrans" cxnId="{520C6DAC-238B-4A89-835D-AE62DF6C217A}">
      <dgm:prSet/>
      <dgm:spPr/>
      <dgm:t>
        <a:bodyPr/>
        <a:lstStyle/>
        <a:p>
          <a:endParaRPr lang="en-US"/>
        </a:p>
      </dgm:t>
    </dgm:pt>
    <dgm:pt modelId="{53CBAFBE-4138-446E-9F08-08B558286CE9}" type="sibTrans" cxnId="{520C6DAC-238B-4A89-835D-AE62DF6C217A}">
      <dgm:prSet/>
      <dgm:spPr/>
      <dgm:t>
        <a:bodyPr/>
        <a:lstStyle/>
        <a:p>
          <a:endParaRPr lang="en-US"/>
        </a:p>
      </dgm:t>
    </dgm:pt>
    <dgm:pt modelId="{E687B779-F30D-43F7-9EE1-42827D4F3BAE}" type="pres">
      <dgm:prSet presAssocID="{8A71E4CB-3CC1-4B9D-858A-4E8F942C6350}" presName="linear" presStyleCnt="0">
        <dgm:presLayoutVars>
          <dgm:animLvl val="lvl"/>
          <dgm:resizeHandles val="exact"/>
        </dgm:presLayoutVars>
      </dgm:prSet>
      <dgm:spPr/>
    </dgm:pt>
    <dgm:pt modelId="{1F402AE8-799B-440C-AF1D-3AE2DE81BE49}" type="pres">
      <dgm:prSet presAssocID="{D939E55B-4D7C-41C6-B4BB-F689C7F2325E}" presName="parentText" presStyleLbl="node1" presStyleIdx="0" presStyleCnt="4">
        <dgm:presLayoutVars>
          <dgm:chMax val="0"/>
          <dgm:bulletEnabled val="1"/>
        </dgm:presLayoutVars>
      </dgm:prSet>
      <dgm:spPr/>
    </dgm:pt>
    <dgm:pt modelId="{F44DD600-E978-4B11-88C9-C4466E8B9604}" type="pres">
      <dgm:prSet presAssocID="{FCFEA0BB-AFFF-4C4B-B460-DDB52E0BBE04}" presName="spacer" presStyleCnt="0"/>
      <dgm:spPr/>
    </dgm:pt>
    <dgm:pt modelId="{CCCD6051-EE20-4348-892B-006C3195C17A}" type="pres">
      <dgm:prSet presAssocID="{C568DB00-886A-4825-A2B4-39CDDE618446}" presName="parentText" presStyleLbl="node1" presStyleIdx="1" presStyleCnt="4">
        <dgm:presLayoutVars>
          <dgm:chMax val="0"/>
          <dgm:bulletEnabled val="1"/>
        </dgm:presLayoutVars>
      </dgm:prSet>
      <dgm:spPr/>
    </dgm:pt>
    <dgm:pt modelId="{6D3F0C3B-9E37-4AC3-96A4-81C19D955BB9}" type="pres">
      <dgm:prSet presAssocID="{80DDF0D2-4631-4349-958D-E11D30852C8B}" presName="spacer" presStyleCnt="0"/>
      <dgm:spPr/>
    </dgm:pt>
    <dgm:pt modelId="{C5F73E6E-5CD0-4D37-9893-F66F55F314A3}" type="pres">
      <dgm:prSet presAssocID="{AD888FF6-8AB8-47BD-AC5F-34F6D914B979}" presName="parentText" presStyleLbl="node1" presStyleIdx="2" presStyleCnt="4">
        <dgm:presLayoutVars>
          <dgm:chMax val="0"/>
          <dgm:bulletEnabled val="1"/>
        </dgm:presLayoutVars>
      </dgm:prSet>
      <dgm:spPr/>
    </dgm:pt>
    <dgm:pt modelId="{78BCD0F1-CBFD-4A8E-B72D-B57F82092FE9}" type="pres">
      <dgm:prSet presAssocID="{7F2D3C36-B1DC-4A9F-992A-1E10B42AC646}" presName="spacer" presStyleCnt="0"/>
      <dgm:spPr/>
    </dgm:pt>
    <dgm:pt modelId="{262EBF5E-DD94-4C7D-8432-48F7045CFF1B}" type="pres">
      <dgm:prSet presAssocID="{76F4F2B6-4C2A-4563-AB0B-1412E9B63049}" presName="parentText" presStyleLbl="node1" presStyleIdx="3" presStyleCnt="4">
        <dgm:presLayoutVars>
          <dgm:chMax val="0"/>
          <dgm:bulletEnabled val="1"/>
        </dgm:presLayoutVars>
      </dgm:prSet>
      <dgm:spPr/>
    </dgm:pt>
  </dgm:ptLst>
  <dgm:cxnLst>
    <dgm:cxn modelId="{61CA730E-EA47-4A5A-876E-67370471ADE3}" type="presOf" srcId="{76F4F2B6-4C2A-4563-AB0B-1412E9B63049}" destId="{262EBF5E-DD94-4C7D-8432-48F7045CFF1B}" srcOrd="0" destOrd="0" presId="urn:microsoft.com/office/officeart/2005/8/layout/vList2"/>
    <dgm:cxn modelId="{D4B4661A-24C8-46CF-A120-6B39595EE632}" srcId="{8A71E4CB-3CC1-4B9D-858A-4E8F942C6350}" destId="{C568DB00-886A-4825-A2B4-39CDDE618446}" srcOrd="1" destOrd="0" parTransId="{DA878A21-249E-4BFE-B593-8F08365DE897}" sibTransId="{80DDF0D2-4631-4349-958D-E11D30852C8B}"/>
    <dgm:cxn modelId="{4B01255C-B3CA-492A-9D3A-D2E78895C3A2}" srcId="{8A71E4CB-3CC1-4B9D-858A-4E8F942C6350}" destId="{D939E55B-4D7C-41C6-B4BB-F689C7F2325E}" srcOrd="0" destOrd="0" parTransId="{98F77771-BC3D-4E3E-8F42-D790F742D121}" sibTransId="{FCFEA0BB-AFFF-4C4B-B460-DDB52E0BBE04}"/>
    <dgm:cxn modelId="{B5FAC645-8C03-4008-B609-88AE4F59ACB0}" type="presOf" srcId="{AD888FF6-8AB8-47BD-AC5F-34F6D914B979}" destId="{C5F73E6E-5CD0-4D37-9893-F66F55F314A3}" srcOrd="0" destOrd="0" presId="urn:microsoft.com/office/officeart/2005/8/layout/vList2"/>
    <dgm:cxn modelId="{B20DF955-B7FA-433D-A18E-4C9248E3A34A}" type="presOf" srcId="{D939E55B-4D7C-41C6-B4BB-F689C7F2325E}" destId="{1F402AE8-799B-440C-AF1D-3AE2DE81BE49}" srcOrd="0" destOrd="0" presId="urn:microsoft.com/office/officeart/2005/8/layout/vList2"/>
    <dgm:cxn modelId="{DB996695-7ECF-425C-B241-03DC0ADA4965}" type="presOf" srcId="{C568DB00-886A-4825-A2B4-39CDDE618446}" destId="{CCCD6051-EE20-4348-892B-006C3195C17A}" srcOrd="0" destOrd="0" presId="urn:microsoft.com/office/officeart/2005/8/layout/vList2"/>
    <dgm:cxn modelId="{520C6DAC-238B-4A89-835D-AE62DF6C217A}" srcId="{8A71E4CB-3CC1-4B9D-858A-4E8F942C6350}" destId="{76F4F2B6-4C2A-4563-AB0B-1412E9B63049}" srcOrd="3" destOrd="0" parTransId="{E9CF6F1F-8337-496D-B862-A436A74E38A6}" sibTransId="{53CBAFBE-4138-446E-9F08-08B558286CE9}"/>
    <dgm:cxn modelId="{47D106E0-2B2B-4F2E-9680-C31F61A0D8C7}" srcId="{8A71E4CB-3CC1-4B9D-858A-4E8F942C6350}" destId="{AD888FF6-8AB8-47BD-AC5F-34F6D914B979}" srcOrd="2" destOrd="0" parTransId="{6A895400-EEBA-4402-B705-289609A9A055}" sibTransId="{7F2D3C36-B1DC-4A9F-992A-1E10B42AC646}"/>
    <dgm:cxn modelId="{E0E6E5E7-5857-46FA-95CD-95B1ADF24F1F}" type="presOf" srcId="{8A71E4CB-3CC1-4B9D-858A-4E8F942C6350}" destId="{E687B779-F30D-43F7-9EE1-42827D4F3BAE}" srcOrd="0" destOrd="0" presId="urn:microsoft.com/office/officeart/2005/8/layout/vList2"/>
    <dgm:cxn modelId="{95D5741C-80D7-44BD-AB01-F9D3C6610703}" type="presParOf" srcId="{E687B779-F30D-43F7-9EE1-42827D4F3BAE}" destId="{1F402AE8-799B-440C-AF1D-3AE2DE81BE49}" srcOrd="0" destOrd="0" presId="urn:microsoft.com/office/officeart/2005/8/layout/vList2"/>
    <dgm:cxn modelId="{D7BC78CD-6AA8-4081-8A8B-225764B5AE42}" type="presParOf" srcId="{E687B779-F30D-43F7-9EE1-42827D4F3BAE}" destId="{F44DD600-E978-4B11-88C9-C4466E8B9604}" srcOrd="1" destOrd="0" presId="urn:microsoft.com/office/officeart/2005/8/layout/vList2"/>
    <dgm:cxn modelId="{D45D2C94-94D1-4BF0-9E20-35F397429766}" type="presParOf" srcId="{E687B779-F30D-43F7-9EE1-42827D4F3BAE}" destId="{CCCD6051-EE20-4348-892B-006C3195C17A}" srcOrd="2" destOrd="0" presId="urn:microsoft.com/office/officeart/2005/8/layout/vList2"/>
    <dgm:cxn modelId="{2A9179B3-465D-4E48-82D6-4F132DEBDBAB}" type="presParOf" srcId="{E687B779-F30D-43F7-9EE1-42827D4F3BAE}" destId="{6D3F0C3B-9E37-4AC3-96A4-81C19D955BB9}" srcOrd="3" destOrd="0" presId="urn:microsoft.com/office/officeart/2005/8/layout/vList2"/>
    <dgm:cxn modelId="{72446522-8EE8-4A71-95FD-165E95A14EAF}" type="presParOf" srcId="{E687B779-F30D-43F7-9EE1-42827D4F3BAE}" destId="{C5F73E6E-5CD0-4D37-9893-F66F55F314A3}" srcOrd="4" destOrd="0" presId="urn:microsoft.com/office/officeart/2005/8/layout/vList2"/>
    <dgm:cxn modelId="{61860215-0516-432F-BC2A-329F66537AF6}" type="presParOf" srcId="{E687B779-F30D-43F7-9EE1-42827D4F3BAE}" destId="{78BCD0F1-CBFD-4A8E-B72D-B57F82092FE9}" srcOrd="5" destOrd="0" presId="urn:microsoft.com/office/officeart/2005/8/layout/vList2"/>
    <dgm:cxn modelId="{BA5F3BDE-2967-4A4F-9601-95BA687739A5}" type="presParOf" srcId="{E687B779-F30D-43F7-9EE1-42827D4F3BAE}" destId="{262EBF5E-DD94-4C7D-8432-48F7045CFF1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E30EA8-E283-4444-8D04-16E2959F161B}"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179DEA80-9426-492A-A766-FE4F5DFB81B9}">
      <dgm:prSet/>
      <dgm:spPr/>
      <dgm:t>
        <a:bodyPr/>
        <a:lstStyle/>
        <a:p>
          <a:r>
            <a:rPr lang="en-US" b="0" i="0" baseline="0"/>
            <a:t>1115907624</a:t>
          </a:r>
          <a:endParaRPr lang="en-US"/>
        </a:p>
      </dgm:t>
    </dgm:pt>
    <dgm:pt modelId="{D3D5814D-8F6F-4638-8BDD-FE275ED48466}" type="parTrans" cxnId="{EC013C09-4FEE-4CD3-B65E-8875A77DEAD5}">
      <dgm:prSet/>
      <dgm:spPr/>
      <dgm:t>
        <a:bodyPr/>
        <a:lstStyle/>
        <a:p>
          <a:endParaRPr lang="en-US"/>
        </a:p>
      </dgm:t>
    </dgm:pt>
    <dgm:pt modelId="{0C9C9DD6-3AE8-4F59-AA2B-A15BD5975024}" type="sibTrans" cxnId="{EC013C09-4FEE-4CD3-B65E-8875A77DEAD5}">
      <dgm:prSet/>
      <dgm:spPr/>
      <dgm:t>
        <a:bodyPr/>
        <a:lstStyle/>
        <a:p>
          <a:endParaRPr lang="en-US"/>
        </a:p>
      </dgm:t>
    </dgm:pt>
    <dgm:pt modelId="{03D5CC12-2655-47D9-976D-701F0D0CE413}">
      <dgm:prSet/>
      <dgm:spPr/>
      <dgm:t>
        <a:bodyPr/>
        <a:lstStyle/>
        <a:p>
          <a:r>
            <a:rPr lang="en-US"/>
            <a:t>Power wheelchair user due to complete paraplegia</a:t>
          </a:r>
        </a:p>
      </dgm:t>
    </dgm:pt>
    <dgm:pt modelId="{3AB48D8F-AE98-4480-93B9-C087712A64CD}" type="parTrans" cxnId="{99E0F875-E00C-4CB5-AA9A-4079D50D30D8}">
      <dgm:prSet/>
      <dgm:spPr/>
      <dgm:t>
        <a:bodyPr/>
        <a:lstStyle/>
        <a:p>
          <a:endParaRPr lang="en-US"/>
        </a:p>
      </dgm:t>
    </dgm:pt>
    <dgm:pt modelId="{11066915-6A6C-4DB5-9DE1-FBF0881966D3}" type="sibTrans" cxnId="{99E0F875-E00C-4CB5-AA9A-4079D50D30D8}">
      <dgm:prSet/>
      <dgm:spPr/>
      <dgm:t>
        <a:bodyPr/>
        <a:lstStyle/>
        <a:p>
          <a:endParaRPr lang="en-US"/>
        </a:p>
      </dgm:t>
    </dgm:pt>
    <dgm:pt modelId="{5ED72D14-B184-49D6-A8B2-2D72154CBB43}">
      <dgm:prSet/>
      <dgm:spPr/>
      <dgm:t>
        <a:bodyPr/>
        <a:lstStyle/>
        <a:p>
          <a:r>
            <a:rPr lang="en-US" b="0" i="0" baseline="0"/>
            <a:t>Low back and thoracic pain, L scapular pain as well</a:t>
          </a:r>
          <a:endParaRPr lang="en-US"/>
        </a:p>
      </dgm:t>
    </dgm:pt>
    <dgm:pt modelId="{55F72015-C8D8-4038-A0AF-672D64685EC4}" type="parTrans" cxnId="{D6CD7BE8-CBC6-4C4D-AEFD-0A28FCE6FCB2}">
      <dgm:prSet/>
      <dgm:spPr/>
      <dgm:t>
        <a:bodyPr/>
        <a:lstStyle/>
        <a:p>
          <a:endParaRPr lang="en-US"/>
        </a:p>
      </dgm:t>
    </dgm:pt>
    <dgm:pt modelId="{63CB170A-ED17-46D4-AF12-F2D9070F7770}" type="sibTrans" cxnId="{D6CD7BE8-CBC6-4C4D-AEFD-0A28FCE6FCB2}">
      <dgm:prSet/>
      <dgm:spPr/>
      <dgm:t>
        <a:bodyPr/>
        <a:lstStyle/>
        <a:p>
          <a:endParaRPr lang="en-US"/>
        </a:p>
      </dgm:t>
    </dgm:pt>
    <dgm:pt modelId="{BA60BADC-EED9-457C-93AC-1CF5D601DF84}">
      <dgm:prSet/>
      <dgm:spPr/>
      <dgm:t>
        <a:bodyPr/>
        <a:lstStyle/>
        <a:p>
          <a:r>
            <a:rPr lang="en-US"/>
            <a:t>Using biofreeze and lidocaine patches regularly</a:t>
          </a:r>
          <a:r>
            <a:rPr lang="en-US" b="0" i="0" baseline="0"/>
            <a:t> </a:t>
          </a:r>
          <a:endParaRPr lang="en-US"/>
        </a:p>
      </dgm:t>
    </dgm:pt>
    <dgm:pt modelId="{DC613D03-24A1-45D9-B69A-8C0286C30EEA}" type="parTrans" cxnId="{5FD46F7D-82F8-4A0E-8023-EFCC8FAB70C6}">
      <dgm:prSet/>
      <dgm:spPr/>
      <dgm:t>
        <a:bodyPr/>
        <a:lstStyle/>
        <a:p>
          <a:endParaRPr lang="en-US"/>
        </a:p>
      </dgm:t>
    </dgm:pt>
    <dgm:pt modelId="{C3618E9F-E769-47B4-8C60-EC20DDF7657D}" type="sibTrans" cxnId="{5FD46F7D-82F8-4A0E-8023-EFCC8FAB70C6}">
      <dgm:prSet/>
      <dgm:spPr/>
      <dgm:t>
        <a:bodyPr/>
        <a:lstStyle/>
        <a:p>
          <a:endParaRPr lang="en-US"/>
        </a:p>
      </dgm:t>
    </dgm:pt>
    <dgm:pt modelId="{A48BABDD-FB26-4EE0-867A-E75141C5D1D6}">
      <dgm:prSet/>
      <dgm:spPr/>
      <dgm:t>
        <a:bodyPr/>
        <a:lstStyle/>
        <a:p>
          <a:r>
            <a:rPr lang="en-US"/>
            <a:t>Nonambulatory, mechanical transfer</a:t>
          </a:r>
        </a:p>
      </dgm:t>
    </dgm:pt>
    <dgm:pt modelId="{F12DC4A0-13E3-4ABD-AF72-58485FDD2059}" type="parTrans" cxnId="{8D1FBAB6-9D69-4960-BEF4-44CF5BF0B648}">
      <dgm:prSet/>
      <dgm:spPr/>
      <dgm:t>
        <a:bodyPr/>
        <a:lstStyle/>
        <a:p>
          <a:endParaRPr lang="en-US"/>
        </a:p>
      </dgm:t>
    </dgm:pt>
    <dgm:pt modelId="{5D14AF18-EF04-42D6-8696-C04EE36E8042}" type="sibTrans" cxnId="{8D1FBAB6-9D69-4960-BEF4-44CF5BF0B648}">
      <dgm:prSet/>
      <dgm:spPr/>
      <dgm:t>
        <a:bodyPr/>
        <a:lstStyle/>
        <a:p>
          <a:endParaRPr lang="en-US"/>
        </a:p>
      </dgm:t>
    </dgm:pt>
    <dgm:pt modelId="{A7E4F286-9734-4D97-8D71-FE32B3DD69DD}" type="pres">
      <dgm:prSet presAssocID="{9EE30EA8-E283-4444-8D04-16E2959F161B}" presName="linear" presStyleCnt="0">
        <dgm:presLayoutVars>
          <dgm:animLvl val="lvl"/>
          <dgm:resizeHandles val="exact"/>
        </dgm:presLayoutVars>
      </dgm:prSet>
      <dgm:spPr/>
    </dgm:pt>
    <dgm:pt modelId="{6159F91D-FC6D-436D-8C2A-1CFFAF3EE6E2}" type="pres">
      <dgm:prSet presAssocID="{179DEA80-9426-492A-A766-FE4F5DFB81B9}" presName="parentText" presStyleLbl="node1" presStyleIdx="0" presStyleCnt="5">
        <dgm:presLayoutVars>
          <dgm:chMax val="0"/>
          <dgm:bulletEnabled val="1"/>
        </dgm:presLayoutVars>
      </dgm:prSet>
      <dgm:spPr/>
    </dgm:pt>
    <dgm:pt modelId="{5E6FA1B5-7E8F-4684-B734-B3916C18AE72}" type="pres">
      <dgm:prSet presAssocID="{0C9C9DD6-3AE8-4F59-AA2B-A15BD5975024}" presName="spacer" presStyleCnt="0"/>
      <dgm:spPr/>
    </dgm:pt>
    <dgm:pt modelId="{F16D63B6-0523-4B77-BDF7-2208061D253F}" type="pres">
      <dgm:prSet presAssocID="{03D5CC12-2655-47D9-976D-701F0D0CE413}" presName="parentText" presStyleLbl="node1" presStyleIdx="1" presStyleCnt="5">
        <dgm:presLayoutVars>
          <dgm:chMax val="0"/>
          <dgm:bulletEnabled val="1"/>
        </dgm:presLayoutVars>
      </dgm:prSet>
      <dgm:spPr/>
    </dgm:pt>
    <dgm:pt modelId="{101E49B1-69E0-4674-BDC7-032EF35E210F}" type="pres">
      <dgm:prSet presAssocID="{11066915-6A6C-4DB5-9DE1-FBF0881966D3}" presName="spacer" presStyleCnt="0"/>
      <dgm:spPr/>
    </dgm:pt>
    <dgm:pt modelId="{5A704E24-BBAC-402A-8305-1FE410599D59}" type="pres">
      <dgm:prSet presAssocID="{5ED72D14-B184-49D6-A8B2-2D72154CBB43}" presName="parentText" presStyleLbl="node1" presStyleIdx="2" presStyleCnt="5">
        <dgm:presLayoutVars>
          <dgm:chMax val="0"/>
          <dgm:bulletEnabled val="1"/>
        </dgm:presLayoutVars>
      </dgm:prSet>
      <dgm:spPr/>
    </dgm:pt>
    <dgm:pt modelId="{7AA71F38-213B-4647-AC43-A681F66A9E40}" type="pres">
      <dgm:prSet presAssocID="{63CB170A-ED17-46D4-AF12-F2D9070F7770}" presName="spacer" presStyleCnt="0"/>
      <dgm:spPr/>
    </dgm:pt>
    <dgm:pt modelId="{DC3C4ABC-2008-46F2-B0B8-C17AABF63F5E}" type="pres">
      <dgm:prSet presAssocID="{BA60BADC-EED9-457C-93AC-1CF5D601DF84}" presName="parentText" presStyleLbl="node1" presStyleIdx="3" presStyleCnt="5">
        <dgm:presLayoutVars>
          <dgm:chMax val="0"/>
          <dgm:bulletEnabled val="1"/>
        </dgm:presLayoutVars>
      </dgm:prSet>
      <dgm:spPr/>
    </dgm:pt>
    <dgm:pt modelId="{D0908FFD-5339-4168-8491-669F936E0AAB}" type="pres">
      <dgm:prSet presAssocID="{C3618E9F-E769-47B4-8C60-EC20DDF7657D}" presName="spacer" presStyleCnt="0"/>
      <dgm:spPr/>
    </dgm:pt>
    <dgm:pt modelId="{DF368308-C8D6-4725-8267-53D4ED35119D}" type="pres">
      <dgm:prSet presAssocID="{A48BABDD-FB26-4EE0-867A-E75141C5D1D6}" presName="parentText" presStyleLbl="node1" presStyleIdx="4" presStyleCnt="5">
        <dgm:presLayoutVars>
          <dgm:chMax val="0"/>
          <dgm:bulletEnabled val="1"/>
        </dgm:presLayoutVars>
      </dgm:prSet>
      <dgm:spPr/>
    </dgm:pt>
  </dgm:ptLst>
  <dgm:cxnLst>
    <dgm:cxn modelId="{EC013C09-4FEE-4CD3-B65E-8875A77DEAD5}" srcId="{9EE30EA8-E283-4444-8D04-16E2959F161B}" destId="{179DEA80-9426-492A-A766-FE4F5DFB81B9}" srcOrd="0" destOrd="0" parTransId="{D3D5814D-8F6F-4638-8BDD-FE275ED48466}" sibTransId="{0C9C9DD6-3AE8-4F59-AA2B-A15BD5975024}"/>
    <dgm:cxn modelId="{908D6B70-B7A3-437C-8056-0F723966CAAB}" type="presOf" srcId="{179DEA80-9426-492A-A766-FE4F5DFB81B9}" destId="{6159F91D-FC6D-436D-8C2A-1CFFAF3EE6E2}" srcOrd="0" destOrd="0" presId="urn:microsoft.com/office/officeart/2005/8/layout/vList2"/>
    <dgm:cxn modelId="{57555355-BA6A-4B41-9D03-12765BC7E585}" type="presOf" srcId="{BA60BADC-EED9-457C-93AC-1CF5D601DF84}" destId="{DC3C4ABC-2008-46F2-B0B8-C17AABF63F5E}" srcOrd="0" destOrd="0" presId="urn:microsoft.com/office/officeart/2005/8/layout/vList2"/>
    <dgm:cxn modelId="{99E0F875-E00C-4CB5-AA9A-4079D50D30D8}" srcId="{9EE30EA8-E283-4444-8D04-16E2959F161B}" destId="{03D5CC12-2655-47D9-976D-701F0D0CE413}" srcOrd="1" destOrd="0" parTransId="{3AB48D8F-AE98-4480-93B9-C087712A64CD}" sibTransId="{11066915-6A6C-4DB5-9DE1-FBF0881966D3}"/>
    <dgm:cxn modelId="{5FD46F7D-82F8-4A0E-8023-EFCC8FAB70C6}" srcId="{9EE30EA8-E283-4444-8D04-16E2959F161B}" destId="{BA60BADC-EED9-457C-93AC-1CF5D601DF84}" srcOrd="3" destOrd="0" parTransId="{DC613D03-24A1-45D9-B69A-8C0286C30EEA}" sibTransId="{C3618E9F-E769-47B4-8C60-EC20DDF7657D}"/>
    <dgm:cxn modelId="{B50C12A6-60A3-4515-A8D2-1C2758C85E74}" type="presOf" srcId="{A48BABDD-FB26-4EE0-867A-E75141C5D1D6}" destId="{DF368308-C8D6-4725-8267-53D4ED35119D}" srcOrd="0" destOrd="0" presId="urn:microsoft.com/office/officeart/2005/8/layout/vList2"/>
    <dgm:cxn modelId="{8D1FBAB6-9D69-4960-BEF4-44CF5BF0B648}" srcId="{9EE30EA8-E283-4444-8D04-16E2959F161B}" destId="{A48BABDD-FB26-4EE0-867A-E75141C5D1D6}" srcOrd="4" destOrd="0" parTransId="{F12DC4A0-13E3-4ABD-AF72-58485FDD2059}" sibTransId="{5D14AF18-EF04-42D6-8696-C04EE36E8042}"/>
    <dgm:cxn modelId="{AA5889C1-4938-4D57-B6C8-B81C42A57070}" type="presOf" srcId="{9EE30EA8-E283-4444-8D04-16E2959F161B}" destId="{A7E4F286-9734-4D97-8D71-FE32B3DD69DD}" srcOrd="0" destOrd="0" presId="urn:microsoft.com/office/officeart/2005/8/layout/vList2"/>
    <dgm:cxn modelId="{27F7E5DD-F1AB-4D74-B160-AEFC5A6E46DE}" type="presOf" srcId="{5ED72D14-B184-49D6-A8B2-2D72154CBB43}" destId="{5A704E24-BBAC-402A-8305-1FE410599D59}" srcOrd="0" destOrd="0" presId="urn:microsoft.com/office/officeart/2005/8/layout/vList2"/>
    <dgm:cxn modelId="{D6CD7BE8-CBC6-4C4D-AEFD-0A28FCE6FCB2}" srcId="{9EE30EA8-E283-4444-8D04-16E2959F161B}" destId="{5ED72D14-B184-49D6-A8B2-2D72154CBB43}" srcOrd="2" destOrd="0" parTransId="{55F72015-C8D8-4038-A0AF-672D64685EC4}" sibTransId="{63CB170A-ED17-46D4-AF12-F2D9070F7770}"/>
    <dgm:cxn modelId="{AF40A8EF-3704-4B05-8E66-5041411CB4DF}" type="presOf" srcId="{03D5CC12-2655-47D9-976D-701F0D0CE413}" destId="{F16D63B6-0523-4B77-BDF7-2208061D253F}" srcOrd="0" destOrd="0" presId="urn:microsoft.com/office/officeart/2005/8/layout/vList2"/>
    <dgm:cxn modelId="{ED8DE2C0-5BE4-4EF2-99AD-E0794C06C0B1}" type="presParOf" srcId="{A7E4F286-9734-4D97-8D71-FE32B3DD69DD}" destId="{6159F91D-FC6D-436D-8C2A-1CFFAF3EE6E2}" srcOrd="0" destOrd="0" presId="urn:microsoft.com/office/officeart/2005/8/layout/vList2"/>
    <dgm:cxn modelId="{0399CE2F-5973-4D3D-9671-27D67AB2AE3D}" type="presParOf" srcId="{A7E4F286-9734-4D97-8D71-FE32B3DD69DD}" destId="{5E6FA1B5-7E8F-4684-B734-B3916C18AE72}" srcOrd="1" destOrd="0" presId="urn:microsoft.com/office/officeart/2005/8/layout/vList2"/>
    <dgm:cxn modelId="{2327FD53-3933-46CA-8999-50AAB9F12EAA}" type="presParOf" srcId="{A7E4F286-9734-4D97-8D71-FE32B3DD69DD}" destId="{F16D63B6-0523-4B77-BDF7-2208061D253F}" srcOrd="2" destOrd="0" presId="urn:microsoft.com/office/officeart/2005/8/layout/vList2"/>
    <dgm:cxn modelId="{597BB573-859E-4F52-B90C-ED16AE4109E3}" type="presParOf" srcId="{A7E4F286-9734-4D97-8D71-FE32B3DD69DD}" destId="{101E49B1-69E0-4674-BDC7-032EF35E210F}" srcOrd="3" destOrd="0" presId="urn:microsoft.com/office/officeart/2005/8/layout/vList2"/>
    <dgm:cxn modelId="{6D521035-2A83-4911-A6E7-0564A5E39E20}" type="presParOf" srcId="{A7E4F286-9734-4D97-8D71-FE32B3DD69DD}" destId="{5A704E24-BBAC-402A-8305-1FE410599D59}" srcOrd="4" destOrd="0" presId="urn:microsoft.com/office/officeart/2005/8/layout/vList2"/>
    <dgm:cxn modelId="{40F075B0-821A-4362-9B32-36622C746295}" type="presParOf" srcId="{A7E4F286-9734-4D97-8D71-FE32B3DD69DD}" destId="{7AA71F38-213B-4647-AC43-A681F66A9E40}" srcOrd="5" destOrd="0" presId="urn:microsoft.com/office/officeart/2005/8/layout/vList2"/>
    <dgm:cxn modelId="{E3B0BA33-A430-4E73-85F3-BBB33BA27547}" type="presParOf" srcId="{A7E4F286-9734-4D97-8D71-FE32B3DD69DD}" destId="{DC3C4ABC-2008-46F2-B0B8-C17AABF63F5E}" srcOrd="6" destOrd="0" presId="urn:microsoft.com/office/officeart/2005/8/layout/vList2"/>
    <dgm:cxn modelId="{F479BCF3-43AC-449F-8C00-A6C2B71B3298}" type="presParOf" srcId="{A7E4F286-9734-4D97-8D71-FE32B3DD69DD}" destId="{D0908FFD-5339-4168-8491-669F936E0AAB}" srcOrd="7" destOrd="0" presId="urn:microsoft.com/office/officeart/2005/8/layout/vList2"/>
    <dgm:cxn modelId="{F26EB459-3102-401F-A1CA-0B30390C5908}" type="presParOf" srcId="{A7E4F286-9734-4D97-8D71-FE32B3DD69DD}" destId="{DF368308-C8D6-4725-8267-53D4ED35119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257EC5-18AD-4446-9683-A25F4388D58B}"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73460350-8044-4D17-A573-0A8F3745EDE4}">
      <dgm:prSet/>
      <dgm:spPr/>
      <dgm:t>
        <a:bodyPr/>
        <a:lstStyle/>
        <a:p>
          <a:r>
            <a:rPr lang="en-US"/>
            <a:t>Major thoracic kyphosis and FHP</a:t>
          </a:r>
        </a:p>
      </dgm:t>
    </dgm:pt>
    <dgm:pt modelId="{F699E7E7-37F9-4C84-A689-41B647A7EDEB}" type="parTrans" cxnId="{43A86F15-3FDB-48FD-BCE2-10BF23CEF924}">
      <dgm:prSet/>
      <dgm:spPr/>
      <dgm:t>
        <a:bodyPr/>
        <a:lstStyle/>
        <a:p>
          <a:endParaRPr lang="en-US"/>
        </a:p>
      </dgm:t>
    </dgm:pt>
    <dgm:pt modelId="{E3ABDDBA-C2F6-49A0-8903-5F0DF968DA21}" type="sibTrans" cxnId="{43A86F15-3FDB-48FD-BCE2-10BF23CEF924}">
      <dgm:prSet/>
      <dgm:spPr/>
      <dgm:t>
        <a:bodyPr/>
        <a:lstStyle/>
        <a:p>
          <a:endParaRPr lang="en-US"/>
        </a:p>
      </dgm:t>
    </dgm:pt>
    <dgm:pt modelId="{4A505104-CE05-4DE4-A80F-F1291ACEB4DC}">
      <dgm:prSet/>
      <dgm:spPr/>
      <dgm:t>
        <a:bodyPr/>
        <a:lstStyle/>
        <a:p>
          <a:r>
            <a:rPr lang="en-US"/>
            <a:t>Loss of thoracic and lumbarAROM</a:t>
          </a:r>
        </a:p>
      </dgm:t>
    </dgm:pt>
    <dgm:pt modelId="{F96691EE-6AA7-4FEC-B38A-0A302A3E7866}" type="parTrans" cxnId="{CA2124DC-129E-4FB0-BF0D-0F713976FE40}">
      <dgm:prSet/>
      <dgm:spPr/>
      <dgm:t>
        <a:bodyPr/>
        <a:lstStyle/>
        <a:p>
          <a:endParaRPr lang="en-US"/>
        </a:p>
      </dgm:t>
    </dgm:pt>
    <dgm:pt modelId="{3D1CAEDE-1A9E-4B19-8CBF-11E234933A36}" type="sibTrans" cxnId="{CA2124DC-129E-4FB0-BF0D-0F713976FE40}">
      <dgm:prSet/>
      <dgm:spPr/>
      <dgm:t>
        <a:bodyPr/>
        <a:lstStyle/>
        <a:p>
          <a:endParaRPr lang="en-US"/>
        </a:p>
      </dgm:t>
    </dgm:pt>
    <dgm:pt modelId="{0011D22E-1410-416B-972C-B15F411E49F4}">
      <dgm:prSet/>
      <dgm:spPr/>
      <dgm:t>
        <a:bodyPr/>
        <a:lstStyle/>
        <a:p>
          <a:r>
            <a:rPr lang="en-US"/>
            <a:t>Strong throughout, dermatomes and myotomes WNL</a:t>
          </a:r>
        </a:p>
      </dgm:t>
    </dgm:pt>
    <dgm:pt modelId="{7B829D9C-1B6E-4A64-872B-3CB3F53AD234}" type="parTrans" cxnId="{45CCF314-50B3-4B1E-B8C3-40E8865F8DC5}">
      <dgm:prSet/>
      <dgm:spPr/>
      <dgm:t>
        <a:bodyPr/>
        <a:lstStyle/>
        <a:p>
          <a:endParaRPr lang="en-US"/>
        </a:p>
      </dgm:t>
    </dgm:pt>
    <dgm:pt modelId="{9C043B44-7C8E-462B-A909-95A54B0522E8}" type="sibTrans" cxnId="{45CCF314-50B3-4B1E-B8C3-40E8865F8DC5}">
      <dgm:prSet/>
      <dgm:spPr/>
      <dgm:t>
        <a:bodyPr/>
        <a:lstStyle/>
        <a:p>
          <a:endParaRPr lang="en-US"/>
        </a:p>
      </dgm:t>
    </dgm:pt>
    <dgm:pt modelId="{0460B23A-6A44-4FB3-8963-9A432B7B7726}">
      <dgm:prSet/>
      <dgm:spPr/>
      <dgm:t>
        <a:bodyPr/>
        <a:lstStyle/>
        <a:p>
          <a:r>
            <a:rPr lang="en-US"/>
            <a:t>Thoracic extension and scapular engagement</a:t>
          </a:r>
        </a:p>
      </dgm:t>
    </dgm:pt>
    <dgm:pt modelId="{B472E18F-AD08-4621-9221-4421ADF82D01}" type="parTrans" cxnId="{D87BF3E9-B7AF-4786-B2CE-ECB92D920FB2}">
      <dgm:prSet/>
      <dgm:spPr/>
      <dgm:t>
        <a:bodyPr/>
        <a:lstStyle/>
        <a:p>
          <a:endParaRPr lang="en-US"/>
        </a:p>
      </dgm:t>
    </dgm:pt>
    <dgm:pt modelId="{DEDAF970-F019-458E-84D9-B3D4013E749A}" type="sibTrans" cxnId="{D87BF3E9-B7AF-4786-B2CE-ECB92D920FB2}">
      <dgm:prSet/>
      <dgm:spPr/>
      <dgm:t>
        <a:bodyPr/>
        <a:lstStyle/>
        <a:p>
          <a:endParaRPr lang="en-US"/>
        </a:p>
      </dgm:t>
    </dgm:pt>
    <dgm:pt modelId="{755017E2-469C-4A09-BD51-DF349F6FC45E}" type="pres">
      <dgm:prSet presAssocID="{C4257EC5-18AD-4446-9683-A25F4388D58B}" presName="linear" presStyleCnt="0">
        <dgm:presLayoutVars>
          <dgm:animLvl val="lvl"/>
          <dgm:resizeHandles val="exact"/>
        </dgm:presLayoutVars>
      </dgm:prSet>
      <dgm:spPr/>
    </dgm:pt>
    <dgm:pt modelId="{4739803F-6E71-4C59-81CA-9487B31BF62C}" type="pres">
      <dgm:prSet presAssocID="{73460350-8044-4D17-A573-0A8F3745EDE4}" presName="parentText" presStyleLbl="node1" presStyleIdx="0" presStyleCnt="4">
        <dgm:presLayoutVars>
          <dgm:chMax val="0"/>
          <dgm:bulletEnabled val="1"/>
        </dgm:presLayoutVars>
      </dgm:prSet>
      <dgm:spPr/>
    </dgm:pt>
    <dgm:pt modelId="{4992269D-E4FD-4D1C-ABB1-A2C3A7B0FE8B}" type="pres">
      <dgm:prSet presAssocID="{E3ABDDBA-C2F6-49A0-8903-5F0DF968DA21}" presName="spacer" presStyleCnt="0"/>
      <dgm:spPr/>
    </dgm:pt>
    <dgm:pt modelId="{AB1C8FC8-BDEC-49D9-97D6-6F66DDE9CDCE}" type="pres">
      <dgm:prSet presAssocID="{4A505104-CE05-4DE4-A80F-F1291ACEB4DC}" presName="parentText" presStyleLbl="node1" presStyleIdx="1" presStyleCnt="4">
        <dgm:presLayoutVars>
          <dgm:chMax val="0"/>
          <dgm:bulletEnabled val="1"/>
        </dgm:presLayoutVars>
      </dgm:prSet>
      <dgm:spPr/>
    </dgm:pt>
    <dgm:pt modelId="{61FC33B2-0FDE-4FA5-BBAD-F0989DD17F2F}" type="pres">
      <dgm:prSet presAssocID="{3D1CAEDE-1A9E-4B19-8CBF-11E234933A36}" presName="spacer" presStyleCnt="0"/>
      <dgm:spPr/>
    </dgm:pt>
    <dgm:pt modelId="{F7E70007-BD69-4C63-A857-72F34238F32B}" type="pres">
      <dgm:prSet presAssocID="{0011D22E-1410-416B-972C-B15F411E49F4}" presName="parentText" presStyleLbl="node1" presStyleIdx="2" presStyleCnt="4">
        <dgm:presLayoutVars>
          <dgm:chMax val="0"/>
          <dgm:bulletEnabled val="1"/>
        </dgm:presLayoutVars>
      </dgm:prSet>
      <dgm:spPr/>
    </dgm:pt>
    <dgm:pt modelId="{20937BA5-23E5-4D6C-9344-DF69514C00AC}" type="pres">
      <dgm:prSet presAssocID="{9C043B44-7C8E-462B-A909-95A54B0522E8}" presName="spacer" presStyleCnt="0"/>
      <dgm:spPr/>
    </dgm:pt>
    <dgm:pt modelId="{77E5B391-5B5B-40C9-8B19-15190D991DB5}" type="pres">
      <dgm:prSet presAssocID="{0460B23A-6A44-4FB3-8963-9A432B7B7726}" presName="parentText" presStyleLbl="node1" presStyleIdx="3" presStyleCnt="4">
        <dgm:presLayoutVars>
          <dgm:chMax val="0"/>
          <dgm:bulletEnabled val="1"/>
        </dgm:presLayoutVars>
      </dgm:prSet>
      <dgm:spPr/>
    </dgm:pt>
  </dgm:ptLst>
  <dgm:cxnLst>
    <dgm:cxn modelId="{45CCF314-50B3-4B1E-B8C3-40E8865F8DC5}" srcId="{C4257EC5-18AD-4446-9683-A25F4388D58B}" destId="{0011D22E-1410-416B-972C-B15F411E49F4}" srcOrd="2" destOrd="0" parTransId="{7B829D9C-1B6E-4A64-872B-3CB3F53AD234}" sibTransId="{9C043B44-7C8E-462B-A909-95A54B0522E8}"/>
    <dgm:cxn modelId="{43A86F15-3FDB-48FD-BCE2-10BF23CEF924}" srcId="{C4257EC5-18AD-4446-9683-A25F4388D58B}" destId="{73460350-8044-4D17-A573-0A8F3745EDE4}" srcOrd="0" destOrd="0" parTransId="{F699E7E7-37F9-4C84-A689-41B647A7EDEB}" sibTransId="{E3ABDDBA-C2F6-49A0-8903-5F0DF968DA21}"/>
    <dgm:cxn modelId="{571CDD1A-6E8F-4F5B-9008-3B9B18B5727A}" type="presOf" srcId="{0011D22E-1410-416B-972C-B15F411E49F4}" destId="{F7E70007-BD69-4C63-A857-72F34238F32B}" srcOrd="0" destOrd="0" presId="urn:microsoft.com/office/officeart/2005/8/layout/vList2"/>
    <dgm:cxn modelId="{21833163-BBC8-4D35-A9A3-9C7F536137C0}" type="presOf" srcId="{4A505104-CE05-4DE4-A80F-F1291ACEB4DC}" destId="{AB1C8FC8-BDEC-49D9-97D6-6F66DDE9CDCE}" srcOrd="0" destOrd="0" presId="urn:microsoft.com/office/officeart/2005/8/layout/vList2"/>
    <dgm:cxn modelId="{FCA22EAD-7043-4381-9AD0-AB726138A7A6}" type="presOf" srcId="{73460350-8044-4D17-A573-0A8F3745EDE4}" destId="{4739803F-6E71-4C59-81CA-9487B31BF62C}" srcOrd="0" destOrd="0" presId="urn:microsoft.com/office/officeart/2005/8/layout/vList2"/>
    <dgm:cxn modelId="{0392FAC5-465B-4C80-B069-CFACF6734D48}" type="presOf" srcId="{0460B23A-6A44-4FB3-8963-9A432B7B7726}" destId="{77E5B391-5B5B-40C9-8B19-15190D991DB5}" srcOrd="0" destOrd="0" presId="urn:microsoft.com/office/officeart/2005/8/layout/vList2"/>
    <dgm:cxn modelId="{240AFFD7-67E6-4570-A91E-DFEC028C9FA6}" type="presOf" srcId="{C4257EC5-18AD-4446-9683-A25F4388D58B}" destId="{755017E2-469C-4A09-BD51-DF349F6FC45E}" srcOrd="0" destOrd="0" presId="urn:microsoft.com/office/officeart/2005/8/layout/vList2"/>
    <dgm:cxn modelId="{CA2124DC-129E-4FB0-BF0D-0F713976FE40}" srcId="{C4257EC5-18AD-4446-9683-A25F4388D58B}" destId="{4A505104-CE05-4DE4-A80F-F1291ACEB4DC}" srcOrd="1" destOrd="0" parTransId="{F96691EE-6AA7-4FEC-B38A-0A302A3E7866}" sibTransId="{3D1CAEDE-1A9E-4B19-8CBF-11E234933A36}"/>
    <dgm:cxn modelId="{D87BF3E9-B7AF-4786-B2CE-ECB92D920FB2}" srcId="{C4257EC5-18AD-4446-9683-A25F4388D58B}" destId="{0460B23A-6A44-4FB3-8963-9A432B7B7726}" srcOrd="3" destOrd="0" parTransId="{B472E18F-AD08-4621-9221-4421ADF82D01}" sibTransId="{DEDAF970-F019-458E-84D9-B3D4013E749A}"/>
    <dgm:cxn modelId="{7D473881-4B12-435D-9144-B97F101F57C5}" type="presParOf" srcId="{755017E2-469C-4A09-BD51-DF349F6FC45E}" destId="{4739803F-6E71-4C59-81CA-9487B31BF62C}" srcOrd="0" destOrd="0" presId="urn:microsoft.com/office/officeart/2005/8/layout/vList2"/>
    <dgm:cxn modelId="{FCE0C14B-71AE-49AD-99FF-CB3A50A39589}" type="presParOf" srcId="{755017E2-469C-4A09-BD51-DF349F6FC45E}" destId="{4992269D-E4FD-4D1C-ABB1-A2C3A7B0FE8B}" srcOrd="1" destOrd="0" presId="urn:microsoft.com/office/officeart/2005/8/layout/vList2"/>
    <dgm:cxn modelId="{44B034CE-D944-47F6-B811-65A9BACD2A7C}" type="presParOf" srcId="{755017E2-469C-4A09-BD51-DF349F6FC45E}" destId="{AB1C8FC8-BDEC-49D9-97D6-6F66DDE9CDCE}" srcOrd="2" destOrd="0" presId="urn:microsoft.com/office/officeart/2005/8/layout/vList2"/>
    <dgm:cxn modelId="{D9E1B4FE-DBA9-4E65-8644-453C1F7936D1}" type="presParOf" srcId="{755017E2-469C-4A09-BD51-DF349F6FC45E}" destId="{61FC33B2-0FDE-4FA5-BBAD-F0989DD17F2F}" srcOrd="3" destOrd="0" presId="urn:microsoft.com/office/officeart/2005/8/layout/vList2"/>
    <dgm:cxn modelId="{6459D03F-DA85-4A2F-82A5-74D502C53221}" type="presParOf" srcId="{755017E2-469C-4A09-BD51-DF349F6FC45E}" destId="{F7E70007-BD69-4C63-A857-72F34238F32B}" srcOrd="4" destOrd="0" presId="urn:microsoft.com/office/officeart/2005/8/layout/vList2"/>
    <dgm:cxn modelId="{5AA77C7E-DF9D-464B-9E12-67D344CBF155}" type="presParOf" srcId="{755017E2-469C-4A09-BD51-DF349F6FC45E}" destId="{20937BA5-23E5-4D6C-9344-DF69514C00AC}" srcOrd="5" destOrd="0" presId="urn:microsoft.com/office/officeart/2005/8/layout/vList2"/>
    <dgm:cxn modelId="{8772CC5C-2353-46AE-8348-AE3F1B20FB49}" type="presParOf" srcId="{755017E2-469C-4A09-BD51-DF349F6FC45E}" destId="{77E5B391-5B5B-40C9-8B19-15190D991DB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4B6FE5-68F5-4413-8AE4-A14BF9F66B0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DE7D24D-29D6-4236-AECB-F6E3DE1C8859}">
      <dgm:prSet/>
      <dgm:spPr/>
      <dgm:t>
        <a:bodyPr/>
        <a:lstStyle/>
        <a:p>
          <a:r>
            <a:rPr lang="en-US"/>
            <a:t>Referral from Speech therapy</a:t>
          </a:r>
        </a:p>
      </dgm:t>
    </dgm:pt>
    <dgm:pt modelId="{9CD66A72-C4B7-44C8-B25B-80270D130648}" type="parTrans" cxnId="{F25F87B9-07F4-488D-AEC3-93E1263766B3}">
      <dgm:prSet/>
      <dgm:spPr/>
      <dgm:t>
        <a:bodyPr/>
        <a:lstStyle/>
        <a:p>
          <a:endParaRPr lang="en-US"/>
        </a:p>
      </dgm:t>
    </dgm:pt>
    <dgm:pt modelId="{1B4273EE-99EA-4651-B942-C37F8CE6ECF8}" type="sibTrans" cxnId="{F25F87B9-07F4-488D-AEC3-93E1263766B3}">
      <dgm:prSet/>
      <dgm:spPr/>
      <dgm:t>
        <a:bodyPr/>
        <a:lstStyle/>
        <a:p>
          <a:endParaRPr lang="en-US"/>
        </a:p>
      </dgm:t>
    </dgm:pt>
    <dgm:pt modelId="{ED0BB608-D913-4E56-BF7C-C4FD2315FC39}">
      <dgm:prSet/>
      <dgm:spPr/>
      <dgm:t>
        <a:bodyPr/>
        <a:lstStyle/>
        <a:p>
          <a:r>
            <a:rPr lang="en-US"/>
            <a:t>LBP and balance deficits (can’t start neuro PT yet because can’t tolerate standing due to pain)</a:t>
          </a:r>
        </a:p>
      </dgm:t>
    </dgm:pt>
    <dgm:pt modelId="{3CBFD834-5022-44AE-9F7F-657D70CFFA2B}" type="parTrans" cxnId="{3F6CF286-93A4-49C4-AC9A-517982E6EA0C}">
      <dgm:prSet/>
      <dgm:spPr/>
      <dgm:t>
        <a:bodyPr/>
        <a:lstStyle/>
        <a:p>
          <a:endParaRPr lang="en-US"/>
        </a:p>
      </dgm:t>
    </dgm:pt>
    <dgm:pt modelId="{CC81E547-4094-4C02-92CA-D1BE043D7D9D}" type="sibTrans" cxnId="{3F6CF286-93A4-49C4-AC9A-517982E6EA0C}">
      <dgm:prSet/>
      <dgm:spPr/>
      <dgm:t>
        <a:bodyPr/>
        <a:lstStyle/>
        <a:p>
          <a:endParaRPr lang="en-US"/>
        </a:p>
      </dgm:t>
    </dgm:pt>
    <dgm:pt modelId="{77E01712-CC04-480C-B305-8E233705485F}">
      <dgm:prSet/>
      <dgm:spPr/>
      <dgm:t>
        <a:bodyPr/>
        <a:lstStyle/>
        <a:p>
          <a:r>
            <a:rPr lang="en-US"/>
            <a:t>Spends a lot of time in her recliner</a:t>
          </a:r>
        </a:p>
      </dgm:t>
    </dgm:pt>
    <dgm:pt modelId="{37AF92B0-0289-4417-B740-5155B6BD521C}" type="parTrans" cxnId="{5156ACF3-E62B-470E-B591-E9C2EBC0C441}">
      <dgm:prSet/>
      <dgm:spPr/>
      <dgm:t>
        <a:bodyPr/>
        <a:lstStyle/>
        <a:p>
          <a:endParaRPr lang="en-US"/>
        </a:p>
      </dgm:t>
    </dgm:pt>
    <dgm:pt modelId="{AC2FAF9D-07E0-48A0-8160-ACC3FDBAAADE}" type="sibTrans" cxnId="{5156ACF3-E62B-470E-B591-E9C2EBC0C441}">
      <dgm:prSet/>
      <dgm:spPr/>
      <dgm:t>
        <a:bodyPr/>
        <a:lstStyle/>
        <a:p>
          <a:endParaRPr lang="en-US"/>
        </a:p>
      </dgm:t>
    </dgm:pt>
    <dgm:pt modelId="{E84EC196-DDDD-4086-B257-BE57AF34075E}" type="pres">
      <dgm:prSet presAssocID="{854B6FE5-68F5-4413-8AE4-A14BF9F66B04}" presName="linear" presStyleCnt="0">
        <dgm:presLayoutVars>
          <dgm:animLvl val="lvl"/>
          <dgm:resizeHandles val="exact"/>
        </dgm:presLayoutVars>
      </dgm:prSet>
      <dgm:spPr/>
    </dgm:pt>
    <dgm:pt modelId="{C2ABA9D1-D557-4EED-89E9-EF23E43A26EB}" type="pres">
      <dgm:prSet presAssocID="{BDE7D24D-29D6-4236-AECB-F6E3DE1C8859}" presName="parentText" presStyleLbl="node1" presStyleIdx="0" presStyleCnt="3">
        <dgm:presLayoutVars>
          <dgm:chMax val="0"/>
          <dgm:bulletEnabled val="1"/>
        </dgm:presLayoutVars>
      </dgm:prSet>
      <dgm:spPr/>
    </dgm:pt>
    <dgm:pt modelId="{4B61EBEB-C6E4-4C69-B1F3-E3672049003F}" type="pres">
      <dgm:prSet presAssocID="{1B4273EE-99EA-4651-B942-C37F8CE6ECF8}" presName="spacer" presStyleCnt="0"/>
      <dgm:spPr/>
    </dgm:pt>
    <dgm:pt modelId="{4E821147-05BC-46FE-9FF6-FEC676B970F8}" type="pres">
      <dgm:prSet presAssocID="{ED0BB608-D913-4E56-BF7C-C4FD2315FC39}" presName="parentText" presStyleLbl="node1" presStyleIdx="1" presStyleCnt="3">
        <dgm:presLayoutVars>
          <dgm:chMax val="0"/>
          <dgm:bulletEnabled val="1"/>
        </dgm:presLayoutVars>
      </dgm:prSet>
      <dgm:spPr/>
    </dgm:pt>
    <dgm:pt modelId="{FA763356-D510-49FD-8FB2-3BF9F56C12EB}" type="pres">
      <dgm:prSet presAssocID="{CC81E547-4094-4C02-92CA-D1BE043D7D9D}" presName="spacer" presStyleCnt="0"/>
      <dgm:spPr/>
    </dgm:pt>
    <dgm:pt modelId="{20DB5C9B-9FE8-4097-84C1-913AA23B3599}" type="pres">
      <dgm:prSet presAssocID="{77E01712-CC04-480C-B305-8E233705485F}" presName="parentText" presStyleLbl="node1" presStyleIdx="2" presStyleCnt="3">
        <dgm:presLayoutVars>
          <dgm:chMax val="0"/>
          <dgm:bulletEnabled val="1"/>
        </dgm:presLayoutVars>
      </dgm:prSet>
      <dgm:spPr/>
    </dgm:pt>
  </dgm:ptLst>
  <dgm:cxnLst>
    <dgm:cxn modelId="{F74BD32F-5B57-4F9E-9F07-27340A5BF6E3}" type="presOf" srcId="{ED0BB608-D913-4E56-BF7C-C4FD2315FC39}" destId="{4E821147-05BC-46FE-9FF6-FEC676B970F8}" srcOrd="0" destOrd="0" presId="urn:microsoft.com/office/officeart/2005/8/layout/vList2"/>
    <dgm:cxn modelId="{E0780B86-7CBD-4A8E-B779-CC3A10B242F0}" type="presOf" srcId="{77E01712-CC04-480C-B305-8E233705485F}" destId="{20DB5C9B-9FE8-4097-84C1-913AA23B3599}" srcOrd="0" destOrd="0" presId="urn:microsoft.com/office/officeart/2005/8/layout/vList2"/>
    <dgm:cxn modelId="{3F6CF286-93A4-49C4-AC9A-517982E6EA0C}" srcId="{854B6FE5-68F5-4413-8AE4-A14BF9F66B04}" destId="{ED0BB608-D913-4E56-BF7C-C4FD2315FC39}" srcOrd="1" destOrd="0" parTransId="{3CBFD834-5022-44AE-9F7F-657D70CFFA2B}" sibTransId="{CC81E547-4094-4C02-92CA-D1BE043D7D9D}"/>
    <dgm:cxn modelId="{40E567A5-3015-4402-AD30-96FEAC78218B}" type="presOf" srcId="{BDE7D24D-29D6-4236-AECB-F6E3DE1C8859}" destId="{C2ABA9D1-D557-4EED-89E9-EF23E43A26EB}" srcOrd="0" destOrd="0" presId="urn:microsoft.com/office/officeart/2005/8/layout/vList2"/>
    <dgm:cxn modelId="{F25F87B9-07F4-488D-AEC3-93E1263766B3}" srcId="{854B6FE5-68F5-4413-8AE4-A14BF9F66B04}" destId="{BDE7D24D-29D6-4236-AECB-F6E3DE1C8859}" srcOrd="0" destOrd="0" parTransId="{9CD66A72-C4B7-44C8-B25B-80270D130648}" sibTransId="{1B4273EE-99EA-4651-B942-C37F8CE6ECF8}"/>
    <dgm:cxn modelId="{5156ACF3-E62B-470E-B591-E9C2EBC0C441}" srcId="{854B6FE5-68F5-4413-8AE4-A14BF9F66B04}" destId="{77E01712-CC04-480C-B305-8E233705485F}" srcOrd="2" destOrd="0" parTransId="{37AF92B0-0289-4417-B740-5155B6BD521C}" sibTransId="{AC2FAF9D-07E0-48A0-8160-ACC3FDBAAADE}"/>
    <dgm:cxn modelId="{0E3B7FFA-94D0-4E8C-8B16-889A67DFB185}" type="presOf" srcId="{854B6FE5-68F5-4413-8AE4-A14BF9F66B04}" destId="{E84EC196-DDDD-4086-B257-BE57AF34075E}" srcOrd="0" destOrd="0" presId="urn:microsoft.com/office/officeart/2005/8/layout/vList2"/>
    <dgm:cxn modelId="{A73442DC-502F-4AEB-B52E-08AEB67B5676}" type="presParOf" srcId="{E84EC196-DDDD-4086-B257-BE57AF34075E}" destId="{C2ABA9D1-D557-4EED-89E9-EF23E43A26EB}" srcOrd="0" destOrd="0" presId="urn:microsoft.com/office/officeart/2005/8/layout/vList2"/>
    <dgm:cxn modelId="{3F1A28DB-2271-46E2-A395-25FC1373BC95}" type="presParOf" srcId="{E84EC196-DDDD-4086-B257-BE57AF34075E}" destId="{4B61EBEB-C6E4-4C69-B1F3-E3672049003F}" srcOrd="1" destOrd="0" presId="urn:microsoft.com/office/officeart/2005/8/layout/vList2"/>
    <dgm:cxn modelId="{D8B77229-8A25-4D0C-8D81-9238D2E5E58E}" type="presParOf" srcId="{E84EC196-DDDD-4086-B257-BE57AF34075E}" destId="{4E821147-05BC-46FE-9FF6-FEC676B970F8}" srcOrd="2" destOrd="0" presId="urn:microsoft.com/office/officeart/2005/8/layout/vList2"/>
    <dgm:cxn modelId="{AB9C2DB0-8605-4980-AEC9-F8B01EE147AF}" type="presParOf" srcId="{E84EC196-DDDD-4086-B257-BE57AF34075E}" destId="{FA763356-D510-49FD-8FB2-3BF9F56C12EB}" srcOrd="3" destOrd="0" presId="urn:microsoft.com/office/officeart/2005/8/layout/vList2"/>
    <dgm:cxn modelId="{15E71AD6-6D00-4621-B30A-FE36FD07C64F}" type="presParOf" srcId="{E84EC196-DDDD-4086-B257-BE57AF34075E}" destId="{20DB5C9B-9FE8-4097-84C1-913AA23B359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9C5311-F770-40BF-BC1F-2C4BBDEF1309}"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5ECE769D-10A6-45A0-9E44-527D7583FB60}">
      <dgm:prSet/>
      <dgm:spPr/>
      <dgm:t>
        <a:bodyPr/>
        <a:lstStyle/>
        <a:p>
          <a:r>
            <a:rPr lang="en-US"/>
            <a:t>Wheelchair, slouched forward, falling asleep</a:t>
          </a:r>
        </a:p>
      </dgm:t>
    </dgm:pt>
    <dgm:pt modelId="{6A096AA6-7557-4593-B421-B8889E467453}" type="parTrans" cxnId="{EC1438E5-1338-4BAF-ACB5-88E6DDF0C4C7}">
      <dgm:prSet/>
      <dgm:spPr/>
      <dgm:t>
        <a:bodyPr/>
        <a:lstStyle/>
        <a:p>
          <a:endParaRPr lang="en-US"/>
        </a:p>
      </dgm:t>
    </dgm:pt>
    <dgm:pt modelId="{10F56F7F-C608-44B3-8C09-C29C6D6EC82F}" type="sibTrans" cxnId="{EC1438E5-1338-4BAF-ACB5-88E6DDF0C4C7}">
      <dgm:prSet/>
      <dgm:spPr/>
      <dgm:t>
        <a:bodyPr/>
        <a:lstStyle/>
        <a:p>
          <a:endParaRPr lang="en-US"/>
        </a:p>
      </dgm:t>
    </dgm:pt>
    <dgm:pt modelId="{358B50CC-E3C3-4E6A-BCD9-12CE75068F37}">
      <dgm:prSet/>
      <dgm:spPr/>
      <dgm:t>
        <a:bodyPr/>
        <a:lstStyle/>
        <a:p>
          <a:r>
            <a:rPr lang="en-US"/>
            <a:t>L and midline lower thoracic upper lumbar pain</a:t>
          </a:r>
        </a:p>
      </dgm:t>
    </dgm:pt>
    <dgm:pt modelId="{8F7BD47C-66C0-465C-8300-3C5BF73BA896}" type="parTrans" cxnId="{D8DCAA6F-BAFE-45A5-8DAE-2577EF763F58}">
      <dgm:prSet/>
      <dgm:spPr/>
      <dgm:t>
        <a:bodyPr/>
        <a:lstStyle/>
        <a:p>
          <a:endParaRPr lang="en-US"/>
        </a:p>
      </dgm:t>
    </dgm:pt>
    <dgm:pt modelId="{3B6CD071-5456-476E-A1CE-8ED5BDBE14B8}" type="sibTrans" cxnId="{D8DCAA6F-BAFE-45A5-8DAE-2577EF763F58}">
      <dgm:prSet/>
      <dgm:spPr/>
      <dgm:t>
        <a:bodyPr/>
        <a:lstStyle/>
        <a:p>
          <a:endParaRPr lang="en-US"/>
        </a:p>
      </dgm:t>
    </dgm:pt>
    <dgm:pt modelId="{08B1F65B-AB15-45F1-A32A-39CC6864C2B2}" type="pres">
      <dgm:prSet presAssocID="{8E9C5311-F770-40BF-BC1F-2C4BBDEF1309}" presName="linear" presStyleCnt="0">
        <dgm:presLayoutVars>
          <dgm:animLvl val="lvl"/>
          <dgm:resizeHandles val="exact"/>
        </dgm:presLayoutVars>
      </dgm:prSet>
      <dgm:spPr/>
    </dgm:pt>
    <dgm:pt modelId="{50847320-7DE2-4352-A28C-D3A6FCBE2895}" type="pres">
      <dgm:prSet presAssocID="{5ECE769D-10A6-45A0-9E44-527D7583FB60}" presName="parentText" presStyleLbl="node1" presStyleIdx="0" presStyleCnt="2">
        <dgm:presLayoutVars>
          <dgm:chMax val="0"/>
          <dgm:bulletEnabled val="1"/>
        </dgm:presLayoutVars>
      </dgm:prSet>
      <dgm:spPr/>
    </dgm:pt>
    <dgm:pt modelId="{03EAAD55-B152-483F-8CA7-CE69A2D78ED6}" type="pres">
      <dgm:prSet presAssocID="{10F56F7F-C608-44B3-8C09-C29C6D6EC82F}" presName="spacer" presStyleCnt="0"/>
      <dgm:spPr/>
    </dgm:pt>
    <dgm:pt modelId="{C82700C4-27A1-48A9-AB38-6A235C0E1266}" type="pres">
      <dgm:prSet presAssocID="{358B50CC-E3C3-4E6A-BCD9-12CE75068F37}" presName="parentText" presStyleLbl="node1" presStyleIdx="1" presStyleCnt="2">
        <dgm:presLayoutVars>
          <dgm:chMax val="0"/>
          <dgm:bulletEnabled val="1"/>
        </dgm:presLayoutVars>
      </dgm:prSet>
      <dgm:spPr/>
    </dgm:pt>
  </dgm:ptLst>
  <dgm:cxnLst>
    <dgm:cxn modelId="{D7D3FE28-8BB7-4635-9C56-0F66EF76304C}" type="presOf" srcId="{8E9C5311-F770-40BF-BC1F-2C4BBDEF1309}" destId="{08B1F65B-AB15-45F1-A32A-39CC6864C2B2}" srcOrd="0" destOrd="0" presId="urn:microsoft.com/office/officeart/2005/8/layout/vList2"/>
    <dgm:cxn modelId="{B45F523E-26CD-4C87-B119-E4B4FFBBBD2B}" type="presOf" srcId="{5ECE769D-10A6-45A0-9E44-527D7583FB60}" destId="{50847320-7DE2-4352-A28C-D3A6FCBE2895}" srcOrd="0" destOrd="0" presId="urn:microsoft.com/office/officeart/2005/8/layout/vList2"/>
    <dgm:cxn modelId="{D8DCAA6F-BAFE-45A5-8DAE-2577EF763F58}" srcId="{8E9C5311-F770-40BF-BC1F-2C4BBDEF1309}" destId="{358B50CC-E3C3-4E6A-BCD9-12CE75068F37}" srcOrd="1" destOrd="0" parTransId="{8F7BD47C-66C0-465C-8300-3C5BF73BA896}" sibTransId="{3B6CD071-5456-476E-A1CE-8ED5BDBE14B8}"/>
    <dgm:cxn modelId="{EC1438E5-1338-4BAF-ACB5-88E6DDF0C4C7}" srcId="{8E9C5311-F770-40BF-BC1F-2C4BBDEF1309}" destId="{5ECE769D-10A6-45A0-9E44-527D7583FB60}" srcOrd="0" destOrd="0" parTransId="{6A096AA6-7557-4593-B421-B8889E467453}" sibTransId="{10F56F7F-C608-44B3-8C09-C29C6D6EC82F}"/>
    <dgm:cxn modelId="{670B59FE-3CAC-4687-BA96-2CF481DBBE42}" type="presOf" srcId="{358B50CC-E3C3-4E6A-BCD9-12CE75068F37}" destId="{C82700C4-27A1-48A9-AB38-6A235C0E1266}" srcOrd="0" destOrd="0" presId="urn:microsoft.com/office/officeart/2005/8/layout/vList2"/>
    <dgm:cxn modelId="{A967FD57-6918-4789-9F4A-47F84B6EB443}" type="presParOf" srcId="{08B1F65B-AB15-45F1-A32A-39CC6864C2B2}" destId="{50847320-7DE2-4352-A28C-D3A6FCBE2895}" srcOrd="0" destOrd="0" presId="urn:microsoft.com/office/officeart/2005/8/layout/vList2"/>
    <dgm:cxn modelId="{43CC9719-3D04-43B3-9012-67A5C9F9B0EF}" type="presParOf" srcId="{08B1F65B-AB15-45F1-A32A-39CC6864C2B2}" destId="{03EAAD55-B152-483F-8CA7-CE69A2D78ED6}" srcOrd="1" destOrd="0" presId="urn:microsoft.com/office/officeart/2005/8/layout/vList2"/>
    <dgm:cxn modelId="{B28FDFF7-2D2E-45CF-8FB6-93E9DF69408D}" type="presParOf" srcId="{08B1F65B-AB15-45F1-A32A-39CC6864C2B2}" destId="{C82700C4-27A1-48A9-AB38-6A235C0E126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543C89-5518-49A7-974D-B930E8FC754D}"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6C6D08BE-7B71-47A1-9085-C2BDD5C5ED16}">
      <dgm:prSet/>
      <dgm:spPr/>
      <dgm:t>
        <a:bodyPr/>
        <a:lstStyle/>
        <a:p>
          <a:r>
            <a:rPr lang="en-US"/>
            <a:t>Follow up visits more enlightening to set up, less active than initially described, TV and table and all things she looks at and uses and grabs for are on one side</a:t>
          </a:r>
        </a:p>
      </dgm:t>
    </dgm:pt>
    <dgm:pt modelId="{54F60450-797C-4180-AEC5-F2F9CD1BF1E9}" type="parTrans" cxnId="{BC1CBFEB-EF0A-4DBA-AA1C-89B2661F41B7}">
      <dgm:prSet/>
      <dgm:spPr/>
      <dgm:t>
        <a:bodyPr/>
        <a:lstStyle/>
        <a:p>
          <a:endParaRPr lang="en-US"/>
        </a:p>
      </dgm:t>
    </dgm:pt>
    <dgm:pt modelId="{1BD4C646-27DD-4BFE-ACB6-AD0D67738EE8}" type="sibTrans" cxnId="{BC1CBFEB-EF0A-4DBA-AA1C-89B2661F41B7}">
      <dgm:prSet/>
      <dgm:spPr/>
      <dgm:t>
        <a:bodyPr/>
        <a:lstStyle/>
        <a:p>
          <a:endParaRPr lang="en-US"/>
        </a:p>
      </dgm:t>
    </dgm:pt>
    <dgm:pt modelId="{81BDD825-09FB-48D1-9F64-38C7859E85A9}">
      <dgm:prSet/>
      <dgm:spPr/>
      <dgm:t>
        <a:bodyPr/>
        <a:lstStyle/>
        <a:p>
          <a:r>
            <a:rPr lang="en-US"/>
            <a:t>Environment modification limited and resistant</a:t>
          </a:r>
        </a:p>
      </dgm:t>
    </dgm:pt>
    <dgm:pt modelId="{C53C59D0-60BC-4610-9404-D89C2807B634}" type="parTrans" cxnId="{40BB76DF-ABDB-46EF-B2BB-6F9B6FD7E15E}">
      <dgm:prSet/>
      <dgm:spPr/>
      <dgm:t>
        <a:bodyPr/>
        <a:lstStyle/>
        <a:p>
          <a:endParaRPr lang="en-US"/>
        </a:p>
      </dgm:t>
    </dgm:pt>
    <dgm:pt modelId="{A2A374C6-F62B-40B7-B52C-1BD95BF24874}" type="sibTrans" cxnId="{40BB76DF-ABDB-46EF-B2BB-6F9B6FD7E15E}">
      <dgm:prSet/>
      <dgm:spPr/>
      <dgm:t>
        <a:bodyPr/>
        <a:lstStyle/>
        <a:p>
          <a:endParaRPr lang="en-US"/>
        </a:p>
      </dgm:t>
    </dgm:pt>
    <dgm:pt modelId="{56577D89-488D-473B-AD04-9C20741918D0}">
      <dgm:prSet/>
      <dgm:spPr/>
      <dgm:t>
        <a:bodyPr/>
        <a:lstStyle/>
        <a:p>
          <a:r>
            <a:rPr lang="en-US"/>
            <a:t>Added thoracic rotation, SOC, postural edu, </a:t>
          </a:r>
        </a:p>
      </dgm:t>
    </dgm:pt>
    <dgm:pt modelId="{06667E2F-EA0C-4CEC-80AA-B2CF37EA411B}" type="parTrans" cxnId="{28C51D0A-0490-4787-B6FD-C67F77DB9389}">
      <dgm:prSet/>
      <dgm:spPr/>
      <dgm:t>
        <a:bodyPr/>
        <a:lstStyle/>
        <a:p>
          <a:endParaRPr lang="en-US"/>
        </a:p>
      </dgm:t>
    </dgm:pt>
    <dgm:pt modelId="{7413DE98-BE77-46C5-9878-BA16DF7DE4B8}" type="sibTrans" cxnId="{28C51D0A-0490-4787-B6FD-C67F77DB9389}">
      <dgm:prSet/>
      <dgm:spPr/>
      <dgm:t>
        <a:bodyPr/>
        <a:lstStyle/>
        <a:p>
          <a:endParaRPr lang="en-US"/>
        </a:p>
      </dgm:t>
    </dgm:pt>
    <dgm:pt modelId="{ED538FA5-5251-4690-AADB-A1CDAF71007B}" type="pres">
      <dgm:prSet presAssocID="{A0543C89-5518-49A7-974D-B930E8FC754D}" presName="linear" presStyleCnt="0">
        <dgm:presLayoutVars>
          <dgm:animLvl val="lvl"/>
          <dgm:resizeHandles val="exact"/>
        </dgm:presLayoutVars>
      </dgm:prSet>
      <dgm:spPr/>
    </dgm:pt>
    <dgm:pt modelId="{7C188DD4-10A5-48DA-B6D8-B400B89F4040}" type="pres">
      <dgm:prSet presAssocID="{6C6D08BE-7B71-47A1-9085-C2BDD5C5ED16}" presName="parentText" presStyleLbl="node1" presStyleIdx="0" presStyleCnt="3">
        <dgm:presLayoutVars>
          <dgm:chMax val="0"/>
          <dgm:bulletEnabled val="1"/>
        </dgm:presLayoutVars>
      </dgm:prSet>
      <dgm:spPr/>
    </dgm:pt>
    <dgm:pt modelId="{85ECB39E-602D-46AD-8243-D1B326643077}" type="pres">
      <dgm:prSet presAssocID="{1BD4C646-27DD-4BFE-ACB6-AD0D67738EE8}" presName="spacer" presStyleCnt="0"/>
      <dgm:spPr/>
    </dgm:pt>
    <dgm:pt modelId="{E5D553DF-E750-4167-BB86-0CC0BC13A51D}" type="pres">
      <dgm:prSet presAssocID="{81BDD825-09FB-48D1-9F64-38C7859E85A9}" presName="parentText" presStyleLbl="node1" presStyleIdx="1" presStyleCnt="3">
        <dgm:presLayoutVars>
          <dgm:chMax val="0"/>
          <dgm:bulletEnabled val="1"/>
        </dgm:presLayoutVars>
      </dgm:prSet>
      <dgm:spPr/>
    </dgm:pt>
    <dgm:pt modelId="{458B29E3-3596-4C2C-AD26-8B5013B103E2}" type="pres">
      <dgm:prSet presAssocID="{A2A374C6-F62B-40B7-B52C-1BD95BF24874}" presName="spacer" presStyleCnt="0"/>
      <dgm:spPr/>
    </dgm:pt>
    <dgm:pt modelId="{283DF501-065D-4393-BB41-53D3CBE04361}" type="pres">
      <dgm:prSet presAssocID="{56577D89-488D-473B-AD04-9C20741918D0}" presName="parentText" presStyleLbl="node1" presStyleIdx="2" presStyleCnt="3">
        <dgm:presLayoutVars>
          <dgm:chMax val="0"/>
          <dgm:bulletEnabled val="1"/>
        </dgm:presLayoutVars>
      </dgm:prSet>
      <dgm:spPr/>
    </dgm:pt>
  </dgm:ptLst>
  <dgm:cxnLst>
    <dgm:cxn modelId="{28C51D0A-0490-4787-B6FD-C67F77DB9389}" srcId="{A0543C89-5518-49A7-974D-B930E8FC754D}" destId="{56577D89-488D-473B-AD04-9C20741918D0}" srcOrd="2" destOrd="0" parTransId="{06667E2F-EA0C-4CEC-80AA-B2CF37EA411B}" sibTransId="{7413DE98-BE77-46C5-9878-BA16DF7DE4B8}"/>
    <dgm:cxn modelId="{A28D4688-111A-4A24-8118-CA7D3A73E96E}" type="presOf" srcId="{A0543C89-5518-49A7-974D-B930E8FC754D}" destId="{ED538FA5-5251-4690-AADB-A1CDAF71007B}" srcOrd="0" destOrd="0" presId="urn:microsoft.com/office/officeart/2005/8/layout/vList2"/>
    <dgm:cxn modelId="{DEBE8290-23A5-412C-8878-E4E61F5341E7}" type="presOf" srcId="{81BDD825-09FB-48D1-9F64-38C7859E85A9}" destId="{E5D553DF-E750-4167-BB86-0CC0BC13A51D}" srcOrd="0" destOrd="0" presId="urn:microsoft.com/office/officeart/2005/8/layout/vList2"/>
    <dgm:cxn modelId="{8C06E29B-2C3C-4753-B491-7DB37688A0EA}" type="presOf" srcId="{56577D89-488D-473B-AD04-9C20741918D0}" destId="{283DF501-065D-4393-BB41-53D3CBE04361}" srcOrd="0" destOrd="0" presId="urn:microsoft.com/office/officeart/2005/8/layout/vList2"/>
    <dgm:cxn modelId="{2337F2D6-0254-488A-8E69-81CFE6BD364D}" type="presOf" srcId="{6C6D08BE-7B71-47A1-9085-C2BDD5C5ED16}" destId="{7C188DD4-10A5-48DA-B6D8-B400B89F4040}" srcOrd="0" destOrd="0" presId="urn:microsoft.com/office/officeart/2005/8/layout/vList2"/>
    <dgm:cxn modelId="{40BB76DF-ABDB-46EF-B2BB-6F9B6FD7E15E}" srcId="{A0543C89-5518-49A7-974D-B930E8FC754D}" destId="{81BDD825-09FB-48D1-9F64-38C7859E85A9}" srcOrd="1" destOrd="0" parTransId="{C53C59D0-60BC-4610-9404-D89C2807B634}" sibTransId="{A2A374C6-F62B-40B7-B52C-1BD95BF24874}"/>
    <dgm:cxn modelId="{BC1CBFEB-EF0A-4DBA-AA1C-89B2661F41B7}" srcId="{A0543C89-5518-49A7-974D-B930E8FC754D}" destId="{6C6D08BE-7B71-47A1-9085-C2BDD5C5ED16}" srcOrd="0" destOrd="0" parTransId="{54F60450-797C-4180-AEC5-F2F9CD1BF1E9}" sibTransId="{1BD4C646-27DD-4BFE-ACB6-AD0D67738EE8}"/>
    <dgm:cxn modelId="{15D9D19C-EE36-49F8-9614-DEB7B8729965}" type="presParOf" srcId="{ED538FA5-5251-4690-AADB-A1CDAF71007B}" destId="{7C188DD4-10A5-48DA-B6D8-B400B89F4040}" srcOrd="0" destOrd="0" presId="urn:microsoft.com/office/officeart/2005/8/layout/vList2"/>
    <dgm:cxn modelId="{9E043174-D895-4FB2-8691-5ACF82887119}" type="presParOf" srcId="{ED538FA5-5251-4690-AADB-A1CDAF71007B}" destId="{85ECB39E-602D-46AD-8243-D1B326643077}" srcOrd="1" destOrd="0" presId="urn:microsoft.com/office/officeart/2005/8/layout/vList2"/>
    <dgm:cxn modelId="{9B6FA3D2-6733-4CFA-B5A8-CF1810172CE5}" type="presParOf" srcId="{ED538FA5-5251-4690-AADB-A1CDAF71007B}" destId="{E5D553DF-E750-4167-BB86-0CC0BC13A51D}" srcOrd="2" destOrd="0" presId="urn:microsoft.com/office/officeart/2005/8/layout/vList2"/>
    <dgm:cxn modelId="{97FB8DF7-238D-4964-B8A5-1363B929C873}" type="presParOf" srcId="{ED538FA5-5251-4690-AADB-A1CDAF71007B}" destId="{458B29E3-3596-4C2C-AD26-8B5013B103E2}" srcOrd="3" destOrd="0" presId="urn:microsoft.com/office/officeart/2005/8/layout/vList2"/>
    <dgm:cxn modelId="{70FE0AF5-5210-4ACA-B6F6-BA3D839B29B5}" type="presParOf" srcId="{ED538FA5-5251-4690-AADB-A1CDAF71007B}" destId="{283DF501-065D-4393-BB41-53D3CBE0436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C373F-6084-42AE-9740-1BA4828EACED}">
      <dsp:nvSpPr>
        <dsp:cNvPr id="0" name=""/>
        <dsp:cNvSpPr/>
      </dsp:nvSpPr>
      <dsp:spPr>
        <a:xfrm>
          <a:off x="0" y="23018"/>
          <a:ext cx="5111749" cy="104480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R hip pain primarily with R buttock pain, long history of LBP however cataract surgery and sedentary recovery phase triggered a flare up</a:t>
          </a:r>
        </a:p>
      </dsp:txBody>
      <dsp:txXfrm>
        <a:off x="51003" y="74021"/>
        <a:ext cx="5009743" cy="942803"/>
      </dsp:txXfrm>
    </dsp:sp>
    <dsp:sp modelId="{4F945D9B-0EFE-4500-9894-C2D90AC37A58}">
      <dsp:nvSpPr>
        <dsp:cNvPr id="0" name=""/>
        <dsp:cNvSpPr/>
      </dsp:nvSpPr>
      <dsp:spPr>
        <a:xfrm>
          <a:off x="0" y="1122548"/>
          <a:ext cx="5111749" cy="104480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Limiting ability to participate in RSB and walk her dog, climb stairs taking anti-inflammatory twice/day</a:t>
          </a:r>
        </a:p>
      </dsp:txBody>
      <dsp:txXfrm>
        <a:off x="51003" y="1173551"/>
        <a:ext cx="5009743" cy="942803"/>
      </dsp:txXfrm>
    </dsp:sp>
    <dsp:sp modelId="{961FD0B2-3526-4386-B836-E4039F4189CA}">
      <dsp:nvSpPr>
        <dsp:cNvPr id="0" name=""/>
        <dsp:cNvSpPr/>
      </dsp:nvSpPr>
      <dsp:spPr>
        <a:xfrm>
          <a:off x="0" y="2222078"/>
          <a:ext cx="5111749" cy="104480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Pain location primarily R hip and groin and </a:t>
          </a:r>
          <a:r>
            <a:rPr lang="en-US" sz="1900" kern="1200" dirty="0" err="1"/>
            <a:t>occass</a:t>
          </a:r>
          <a:r>
            <a:rPr lang="en-US" sz="1900" kern="1200" dirty="0"/>
            <a:t> R SIJ, 0-6/10</a:t>
          </a:r>
        </a:p>
      </dsp:txBody>
      <dsp:txXfrm>
        <a:off x="51003" y="2273081"/>
        <a:ext cx="5009743" cy="942803"/>
      </dsp:txXfrm>
    </dsp:sp>
    <dsp:sp modelId="{CA9E1B9D-CD89-437F-B59E-B36CDED9AFAE}">
      <dsp:nvSpPr>
        <dsp:cNvPr id="0" name=""/>
        <dsp:cNvSpPr/>
      </dsp:nvSpPr>
      <dsp:spPr>
        <a:xfrm>
          <a:off x="0" y="3321608"/>
          <a:ext cx="5111749" cy="104480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VERY adamant it’s not her back</a:t>
          </a:r>
        </a:p>
      </dsp:txBody>
      <dsp:txXfrm>
        <a:off x="51003" y="3372611"/>
        <a:ext cx="5009743" cy="942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02AE8-799B-440C-AF1D-3AE2DE81BE49}">
      <dsp:nvSpPr>
        <dsp:cNvPr id="0" name=""/>
        <dsp:cNvSpPr/>
      </dsp:nvSpPr>
      <dsp:spPr>
        <a:xfrm>
          <a:off x="0" y="100460"/>
          <a:ext cx="5111749" cy="9931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Loss of lumbar extension</a:t>
          </a:r>
        </a:p>
      </dsp:txBody>
      <dsp:txXfrm>
        <a:off x="48481" y="148941"/>
        <a:ext cx="5014787" cy="896166"/>
      </dsp:txXfrm>
    </dsp:sp>
    <dsp:sp modelId="{CCCD6051-EE20-4348-892B-006C3195C17A}">
      <dsp:nvSpPr>
        <dsp:cNvPr id="0" name=""/>
        <dsp:cNvSpPr/>
      </dsp:nvSpPr>
      <dsp:spPr>
        <a:xfrm>
          <a:off x="0" y="1165589"/>
          <a:ext cx="5111749" cy="9931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Slight loss R hip ER and extension pain free throughout</a:t>
          </a:r>
        </a:p>
      </dsp:txBody>
      <dsp:txXfrm>
        <a:off x="48481" y="1214070"/>
        <a:ext cx="5014787" cy="896166"/>
      </dsp:txXfrm>
    </dsp:sp>
    <dsp:sp modelId="{C5F73E6E-5CD0-4D37-9893-F66F55F314A3}">
      <dsp:nvSpPr>
        <dsp:cNvPr id="0" name=""/>
        <dsp:cNvSpPr/>
      </dsp:nvSpPr>
      <dsp:spPr>
        <a:xfrm>
          <a:off x="0" y="2230718"/>
          <a:ext cx="5111749" cy="9931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 hip flexor strength 4+/5 compared to 5/5 pain free throughout</a:t>
          </a:r>
        </a:p>
      </dsp:txBody>
      <dsp:txXfrm>
        <a:off x="48481" y="2279199"/>
        <a:ext cx="5014787" cy="896166"/>
      </dsp:txXfrm>
    </dsp:sp>
    <dsp:sp modelId="{262EBF5E-DD94-4C7D-8432-48F7045CFF1B}">
      <dsp:nvSpPr>
        <dsp:cNvPr id="0" name=""/>
        <dsp:cNvSpPr/>
      </dsp:nvSpPr>
      <dsp:spPr>
        <a:xfrm>
          <a:off x="0" y="3295847"/>
          <a:ext cx="5111749" cy="9931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Rule out spine edu, Repeated motions, C</a:t>
          </a:r>
        </a:p>
      </dsp:txBody>
      <dsp:txXfrm>
        <a:off x="48481" y="3344328"/>
        <a:ext cx="5014787" cy="896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9F91D-FC6D-436D-8C2A-1CFFAF3EE6E2}">
      <dsp:nvSpPr>
        <dsp:cNvPr id="0" name=""/>
        <dsp:cNvSpPr/>
      </dsp:nvSpPr>
      <dsp:spPr>
        <a:xfrm>
          <a:off x="0" y="93260"/>
          <a:ext cx="5111749" cy="7945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1115907624</a:t>
          </a:r>
          <a:endParaRPr lang="en-US" sz="2000" kern="1200"/>
        </a:p>
      </dsp:txBody>
      <dsp:txXfrm>
        <a:off x="38784" y="132044"/>
        <a:ext cx="5034181" cy="716935"/>
      </dsp:txXfrm>
    </dsp:sp>
    <dsp:sp modelId="{F16D63B6-0523-4B77-BDF7-2208061D253F}">
      <dsp:nvSpPr>
        <dsp:cNvPr id="0" name=""/>
        <dsp:cNvSpPr/>
      </dsp:nvSpPr>
      <dsp:spPr>
        <a:xfrm>
          <a:off x="0" y="945363"/>
          <a:ext cx="5111749" cy="7945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Power wheelchair user due to complete paraplegia</a:t>
          </a:r>
        </a:p>
      </dsp:txBody>
      <dsp:txXfrm>
        <a:off x="38784" y="984147"/>
        <a:ext cx="5034181" cy="716935"/>
      </dsp:txXfrm>
    </dsp:sp>
    <dsp:sp modelId="{5A704E24-BBAC-402A-8305-1FE410599D59}">
      <dsp:nvSpPr>
        <dsp:cNvPr id="0" name=""/>
        <dsp:cNvSpPr/>
      </dsp:nvSpPr>
      <dsp:spPr>
        <a:xfrm>
          <a:off x="0" y="1797466"/>
          <a:ext cx="5111749" cy="7945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Low back and thoracic pain, L scapular pain as well</a:t>
          </a:r>
          <a:endParaRPr lang="en-US" sz="2000" kern="1200"/>
        </a:p>
      </dsp:txBody>
      <dsp:txXfrm>
        <a:off x="38784" y="1836250"/>
        <a:ext cx="5034181" cy="716935"/>
      </dsp:txXfrm>
    </dsp:sp>
    <dsp:sp modelId="{DC3C4ABC-2008-46F2-B0B8-C17AABF63F5E}">
      <dsp:nvSpPr>
        <dsp:cNvPr id="0" name=""/>
        <dsp:cNvSpPr/>
      </dsp:nvSpPr>
      <dsp:spPr>
        <a:xfrm>
          <a:off x="0" y="2649570"/>
          <a:ext cx="5111749" cy="7945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Using biofreeze and lidocaine patches regularly</a:t>
          </a:r>
          <a:r>
            <a:rPr lang="en-US" sz="2000" b="0" i="0" kern="1200" baseline="0"/>
            <a:t> </a:t>
          </a:r>
          <a:endParaRPr lang="en-US" sz="2000" kern="1200"/>
        </a:p>
      </dsp:txBody>
      <dsp:txXfrm>
        <a:off x="38784" y="2688354"/>
        <a:ext cx="5034181" cy="716935"/>
      </dsp:txXfrm>
    </dsp:sp>
    <dsp:sp modelId="{DF368308-C8D6-4725-8267-53D4ED35119D}">
      <dsp:nvSpPr>
        <dsp:cNvPr id="0" name=""/>
        <dsp:cNvSpPr/>
      </dsp:nvSpPr>
      <dsp:spPr>
        <a:xfrm>
          <a:off x="0" y="3501673"/>
          <a:ext cx="5111749" cy="7945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Nonambulatory, mechanical transfer</a:t>
          </a:r>
        </a:p>
      </dsp:txBody>
      <dsp:txXfrm>
        <a:off x="38784" y="3540457"/>
        <a:ext cx="5034181" cy="716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9803F-6E71-4C59-81CA-9487B31BF62C}">
      <dsp:nvSpPr>
        <dsp:cNvPr id="0" name=""/>
        <dsp:cNvSpPr/>
      </dsp:nvSpPr>
      <dsp:spPr>
        <a:xfrm>
          <a:off x="0" y="16690"/>
          <a:ext cx="5111749" cy="103285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Major thoracic kyphosis and FHP</a:t>
          </a:r>
        </a:p>
      </dsp:txBody>
      <dsp:txXfrm>
        <a:off x="50420" y="67110"/>
        <a:ext cx="5010909" cy="932014"/>
      </dsp:txXfrm>
    </dsp:sp>
    <dsp:sp modelId="{AB1C8FC8-BDEC-49D9-97D6-6F66DDE9CDCE}">
      <dsp:nvSpPr>
        <dsp:cNvPr id="0" name=""/>
        <dsp:cNvSpPr/>
      </dsp:nvSpPr>
      <dsp:spPr>
        <a:xfrm>
          <a:off x="0" y="1124424"/>
          <a:ext cx="5111749" cy="103285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Loss of thoracic and lumbarAROM</a:t>
          </a:r>
        </a:p>
      </dsp:txBody>
      <dsp:txXfrm>
        <a:off x="50420" y="1174844"/>
        <a:ext cx="5010909" cy="932014"/>
      </dsp:txXfrm>
    </dsp:sp>
    <dsp:sp modelId="{F7E70007-BD69-4C63-A857-72F34238F32B}">
      <dsp:nvSpPr>
        <dsp:cNvPr id="0" name=""/>
        <dsp:cNvSpPr/>
      </dsp:nvSpPr>
      <dsp:spPr>
        <a:xfrm>
          <a:off x="0" y="2232158"/>
          <a:ext cx="5111749" cy="103285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Strong throughout, dermatomes and myotomes WNL</a:t>
          </a:r>
        </a:p>
      </dsp:txBody>
      <dsp:txXfrm>
        <a:off x="50420" y="2282578"/>
        <a:ext cx="5010909" cy="932014"/>
      </dsp:txXfrm>
    </dsp:sp>
    <dsp:sp modelId="{77E5B391-5B5B-40C9-8B19-15190D991DB5}">
      <dsp:nvSpPr>
        <dsp:cNvPr id="0" name=""/>
        <dsp:cNvSpPr/>
      </dsp:nvSpPr>
      <dsp:spPr>
        <a:xfrm>
          <a:off x="0" y="3339892"/>
          <a:ext cx="5111749" cy="103285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Thoracic extension and scapular engagement</a:t>
          </a:r>
        </a:p>
      </dsp:txBody>
      <dsp:txXfrm>
        <a:off x="50420" y="3390312"/>
        <a:ext cx="5010909" cy="9320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BA9D1-D557-4EED-89E9-EF23E43A26EB}">
      <dsp:nvSpPr>
        <dsp:cNvPr id="0" name=""/>
        <dsp:cNvSpPr/>
      </dsp:nvSpPr>
      <dsp:spPr>
        <a:xfrm>
          <a:off x="0" y="61556"/>
          <a:ext cx="4038600" cy="1053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Referral from Speech therapy</a:t>
          </a:r>
        </a:p>
      </dsp:txBody>
      <dsp:txXfrm>
        <a:off x="51444" y="113000"/>
        <a:ext cx="3935712" cy="950952"/>
      </dsp:txXfrm>
    </dsp:sp>
    <dsp:sp modelId="{4E821147-05BC-46FE-9FF6-FEC676B970F8}">
      <dsp:nvSpPr>
        <dsp:cNvPr id="0" name=""/>
        <dsp:cNvSpPr/>
      </dsp:nvSpPr>
      <dsp:spPr>
        <a:xfrm>
          <a:off x="0" y="1170117"/>
          <a:ext cx="4038600" cy="1053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LBP and balance deficits (can’t start neuro PT yet because can’t tolerate standing due to pain)</a:t>
          </a:r>
        </a:p>
      </dsp:txBody>
      <dsp:txXfrm>
        <a:off x="51444" y="1221561"/>
        <a:ext cx="3935712" cy="950952"/>
      </dsp:txXfrm>
    </dsp:sp>
    <dsp:sp modelId="{20DB5C9B-9FE8-4097-84C1-913AA23B3599}">
      <dsp:nvSpPr>
        <dsp:cNvPr id="0" name=""/>
        <dsp:cNvSpPr/>
      </dsp:nvSpPr>
      <dsp:spPr>
        <a:xfrm>
          <a:off x="0" y="2278677"/>
          <a:ext cx="4038600" cy="1053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Spends a lot of time in her recliner</a:t>
          </a:r>
        </a:p>
      </dsp:txBody>
      <dsp:txXfrm>
        <a:off x="51444" y="2330121"/>
        <a:ext cx="3935712" cy="9509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47320-7DE2-4352-A28C-D3A6FCBE2895}">
      <dsp:nvSpPr>
        <dsp:cNvPr id="0" name=""/>
        <dsp:cNvSpPr/>
      </dsp:nvSpPr>
      <dsp:spPr>
        <a:xfrm>
          <a:off x="0" y="14254"/>
          <a:ext cx="5111749" cy="212574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Wheelchair, slouched forward, falling asleep</a:t>
          </a:r>
        </a:p>
      </dsp:txBody>
      <dsp:txXfrm>
        <a:off x="103770" y="118024"/>
        <a:ext cx="4904209" cy="1918203"/>
      </dsp:txXfrm>
    </dsp:sp>
    <dsp:sp modelId="{C82700C4-27A1-48A9-AB38-6A235C0E1266}">
      <dsp:nvSpPr>
        <dsp:cNvPr id="0" name=""/>
        <dsp:cNvSpPr/>
      </dsp:nvSpPr>
      <dsp:spPr>
        <a:xfrm>
          <a:off x="0" y="2249438"/>
          <a:ext cx="5111749" cy="212574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L and midline lower thoracic upper lumbar pain</a:t>
          </a:r>
        </a:p>
      </dsp:txBody>
      <dsp:txXfrm>
        <a:off x="103770" y="2353208"/>
        <a:ext cx="4904209" cy="19182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88DD4-10A5-48DA-B6D8-B400B89F4040}">
      <dsp:nvSpPr>
        <dsp:cNvPr id="0" name=""/>
        <dsp:cNvSpPr/>
      </dsp:nvSpPr>
      <dsp:spPr>
        <a:xfrm>
          <a:off x="0" y="48012"/>
          <a:ext cx="4038600" cy="10705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Follow up visits more enlightening to set up, less active than initially described, TV and table and all things she looks at and uses and grabs for are on one side</a:t>
          </a:r>
        </a:p>
      </dsp:txBody>
      <dsp:txXfrm>
        <a:off x="52260" y="100272"/>
        <a:ext cx="3934080" cy="966030"/>
      </dsp:txXfrm>
    </dsp:sp>
    <dsp:sp modelId="{E5D553DF-E750-4167-BB86-0CC0BC13A51D}">
      <dsp:nvSpPr>
        <dsp:cNvPr id="0" name=""/>
        <dsp:cNvSpPr/>
      </dsp:nvSpPr>
      <dsp:spPr>
        <a:xfrm>
          <a:off x="0" y="1161762"/>
          <a:ext cx="4038600" cy="10705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Environment modification limited and resistant</a:t>
          </a:r>
        </a:p>
      </dsp:txBody>
      <dsp:txXfrm>
        <a:off x="52260" y="1214022"/>
        <a:ext cx="3934080" cy="966030"/>
      </dsp:txXfrm>
    </dsp:sp>
    <dsp:sp modelId="{283DF501-065D-4393-BB41-53D3CBE04361}">
      <dsp:nvSpPr>
        <dsp:cNvPr id="0" name=""/>
        <dsp:cNvSpPr/>
      </dsp:nvSpPr>
      <dsp:spPr>
        <a:xfrm>
          <a:off x="0" y="2275512"/>
          <a:ext cx="4038600" cy="10705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Added thoracic rotation, SOC, postural edu, </a:t>
          </a:r>
        </a:p>
      </dsp:txBody>
      <dsp:txXfrm>
        <a:off x="52260" y="2327772"/>
        <a:ext cx="3934080" cy="9660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EE7877-3D6D-4BF6-8A7D-91BEA9C0B03D}" type="slidenum">
              <a:rPr lang="en-US" smtClean="0"/>
              <a:t>‹#›</a:t>
            </a:fld>
            <a:endParaRPr lang="en-US"/>
          </a:p>
        </p:txBody>
      </p:sp>
    </p:spTree>
    <p:extLst>
      <p:ext uri="{BB962C8B-B14F-4D97-AF65-F5344CB8AC3E}">
        <p14:creationId xmlns:p14="http://schemas.microsoft.com/office/powerpoint/2010/main" val="3130042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5FE42-B1B0-47D2-BDFD-F24A5A6FF1A8}"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1D72F-D42B-45DA-A8F1-9FDF22A93D6F}" type="slidenum">
              <a:rPr lang="en-US" smtClean="0"/>
              <a:t>‹#›</a:t>
            </a:fld>
            <a:endParaRPr lang="en-US"/>
          </a:p>
        </p:txBody>
      </p:sp>
    </p:spTree>
    <p:extLst>
      <p:ext uri="{BB962C8B-B14F-4D97-AF65-F5344CB8AC3E}">
        <p14:creationId xmlns:p14="http://schemas.microsoft.com/office/powerpoint/2010/main" val="120277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Hillcrest PT/OT/S extrapolate to network</a:t>
            </a:r>
          </a:p>
        </p:txBody>
      </p:sp>
      <p:sp>
        <p:nvSpPr>
          <p:cNvPr id="4" name="Slide Number Placeholder 3"/>
          <p:cNvSpPr>
            <a:spLocks noGrp="1"/>
          </p:cNvSpPr>
          <p:nvPr>
            <p:ph type="sldNum" sz="quarter" idx="5"/>
          </p:nvPr>
        </p:nvSpPr>
        <p:spPr/>
        <p:txBody>
          <a:bodyPr/>
          <a:lstStyle/>
          <a:p>
            <a:fld id="{7001D72F-D42B-45DA-A8F1-9FDF22A93D6F}" type="slidenum">
              <a:rPr lang="en-US" smtClean="0"/>
              <a:t>5</a:t>
            </a:fld>
            <a:endParaRPr lang="en-US"/>
          </a:p>
        </p:txBody>
      </p:sp>
    </p:spTree>
    <p:extLst>
      <p:ext uri="{BB962C8B-B14F-4D97-AF65-F5344CB8AC3E}">
        <p14:creationId xmlns:p14="http://schemas.microsoft.com/office/powerpoint/2010/main" val="3403461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3x</a:t>
            </a:r>
            <a:r>
              <a:rPr lang="en-US" dirty="0"/>
              <a:t>/week neuro, 1 week </a:t>
            </a:r>
            <a:r>
              <a:rPr lang="en-US" dirty="0" err="1"/>
              <a:t>2x</a:t>
            </a:r>
            <a:r>
              <a:rPr lang="en-US" dirty="0"/>
              <a:t>/ortho, </a:t>
            </a:r>
            <a:r>
              <a:rPr lang="en-US" dirty="0" err="1"/>
              <a:t>1x</a:t>
            </a:r>
            <a:r>
              <a:rPr lang="en-US" dirty="0"/>
              <a:t>/neuro </a:t>
            </a:r>
          </a:p>
          <a:p>
            <a:r>
              <a:rPr lang="en-US" dirty="0"/>
              <a:t>Week 2 and 3 back to </a:t>
            </a:r>
            <a:r>
              <a:rPr lang="en-US" dirty="0" err="1"/>
              <a:t>2x</a:t>
            </a:r>
            <a:r>
              <a:rPr lang="en-US" dirty="0"/>
              <a:t> neuro and </a:t>
            </a:r>
            <a:r>
              <a:rPr lang="en-US" dirty="0" err="1"/>
              <a:t>1x</a:t>
            </a:r>
            <a:r>
              <a:rPr lang="en-US" dirty="0"/>
              <a:t> ortho (Ortho PT right before </a:t>
            </a:r>
            <a:r>
              <a:rPr lang="en-US" dirty="0" err="1"/>
              <a:t>RSB</a:t>
            </a:r>
            <a:r>
              <a:rPr lang="en-US" dirty="0"/>
              <a:t>)</a:t>
            </a:r>
          </a:p>
          <a:p>
            <a:endParaRPr lang="en-US" dirty="0"/>
          </a:p>
          <a:p>
            <a:r>
              <a:rPr lang="en-US" dirty="0"/>
              <a:t>Stretch before and after </a:t>
            </a:r>
            <a:r>
              <a:rPr lang="en-US" dirty="0" err="1"/>
              <a:t>RSB</a:t>
            </a:r>
            <a:endParaRPr lang="en-US" dirty="0"/>
          </a:p>
          <a:p>
            <a:r>
              <a:rPr lang="en-US" dirty="0"/>
              <a:t>Spoke with primary PT</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14</a:t>
            </a:fld>
            <a:endParaRPr lang="en-US"/>
          </a:p>
        </p:txBody>
      </p:sp>
    </p:spTree>
    <p:extLst>
      <p:ext uri="{BB962C8B-B14F-4D97-AF65-F5344CB8AC3E}">
        <p14:creationId xmlns:p14="http://schemas.microsoft.com/office/powerpoint/2010/main" val="3740065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1" i="0" u="none" strike="noStrike" baseline="0" dirty="0">
                <a:solidFill>
                  <a:srgbClr val="000000"/>
                </a:solidFill>
                <a:latin typeface="Arial" panose="020B0604020202020204" pitchFamily="34" charset="0"/>
              </a:rPr>
              <a:t>History of Present Illness</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Mechanism of injury: Patient reports continued upper back pain, described as numbness with spiking and sharp pain. Left superior angle of scapular pain and midline thoracic region. No pain with breathing. Symptoms always present but goes away with use of lidocaine patch or </a:t>
            </a:r>
            <a:r>
              <a:rPr lang="en-US" sz="1800" b="0" i="0" u="none" strike="noStrike" baseline="0" dirty="0" err="1">
                <a:latin typeface="Arial" panose="020B0604020202020204" pitchFamily="34" charset="0"/>
              </a:rPr>
              <a:t>biofreeze</a:t>
            </a:r>
            <a:r>
              <a:rPr lang="en-US" sz="1800" b="0" i="0" u="none" strike="noStrike" baseline="0" dirty="0">
                <a:latin typeface="Arial" panose="020B0604020202020204" pitchFamily="34" charset="0"/>
              </a:rPr>
              <a:t> that lasts about 10-12 hours. Pain has been present for years. Feels better sitting upright and when lying. No peripheralization of symptoms. Occasional sternal discomfort when bent forward for periods of time. </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solidFill>
                  <a:srgbClr val="000000"/>
                </a:solidFill>
                <a:latin typeface="Arial" panose="020B0604020202020204" pitchFamily="34" charset="0"/>
              </a:rPr>
              <a:t> </a:t>
            </a:r>
          </a:p>
          <a:p>
            <a:pPr algn="l" rtl="0"/>
            <a:r>
              <a:rPr lang="en-US" sz="1800" b="1" i="0" u="none" strike="noStrike" baseline="0" dirty="0">
                <a:solidFill>
                  <a:srgbClr val="000000"/>
                </a:solidFill>
                <a:latin typeface="Arial" panose="020B0604020202020204" pitchFamily="34" charset="0"/>
              </a:rPr>
              <a:t>Patient Goals</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Patient goals for therapy: decreased pain and increased strength</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solidFill>
                  <a:srgbClr val="000000"/>
                </a:solidFill>
                <a:latin typeface="Arial" panose="020B0604020202020204" pitchFamily="34" charset="0"/>
              </a:rPr>
              <a:t> </a:t>
            </a:r>
          </a:p>
          <a:p>
            <a:pPr algn="l" rtl="0"/>
            <a:r>
              <a:rPr lang="en-US" sz="1800" b="1" i="0" u="none" strike="noStrike" baseline="0" dirty="0">
                <a:solidFill>
                  <a:srgbClr val="000000"/>
                </a:solidFill>
                <a:latin typeface="Arial" panose="020B0604020202020204" pitchFamily="34" charset="0"/>
              </a:rPr>
              <a:t>Pain</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Current pain rating: 3</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At best pain rating: 0</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At worst pain rating: 6</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Quality: sharp</a:t>
            </a:r>
          </a:p>
          <a:p>
            <a:pPr algn="l" rtl="0"/>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solidFill>
                  <a:srgbClr val="000000"/>
                </a:solidFill>
                <a:latin typeface="Arial" panose="020B0604020202020204" pitchFamily="34" charset="0"/>
              </a:rPr>
              <a:t>Agg factors: not sure</a:t>
            </a:r>
          </a:p>
          <a:p>
            <a:pPr algn="l" rtl="0"/>
            <a:r>
              <a:rPr lang="en-US" sz="1800" b="0" i="0" u="none" strike="noStrike" baseline="0" dirty="0">
                <a:latin typeface="Arial" panose="020B0604020202020204" pitchFamily="34" charset="0"/>
              </a:rPr>
              <a:t>Relieving factors: medications</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Progression: no change</a:t>
            </a:r>
            <a:endParaRPr lang="en-US" sz="1800" b="0" i="0" u="none" strike="noStrike" baseline="0" dirty="0">
              <a:solidFill>
                <a:srgbClr val="000000"/>
              </a:solidFill>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15</a:t>
            </a:fld>
            <a:endParaRPr lang="en-US"/>
          </a:p>
        </p:txBody>
      </p:sp>
    </p:spTree>
    <p:extLst>
      <p:ext uri="{BB962C8B-B14F-4D97-AF65-F5344CB8AC3E}">
        <p14:creationId xmlns:p14="http://schemas.microsoft.com/office/powerpoint/2010/main" val="2679919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History</a:t>
            </a:r>
          </a:p>
          <a:p>
            <a:pPr marL="285750" indent="-285750">
              <a:buFont typeface="Arial" panose="020B0604020202020204" pitchFamily="34" charset="0"/>
              <a:buChar char="•"/>
            </a:pPr>
            <a:r>
              <a:rPr lang="en-US" sz="1200" dirty="0"/>
              <a:t>Baseline/</a:t>
            </a:r>
          </a:p>
          <a:p>
            <a:r>
              <a:rPr lang="en-US" sz="1200" dirty="0"/>
              <a:t>     Comparable signs</a:t>
            </a:r>
          </a:p>
          <a:p>
            <a:pPr marL="285750" indent="-285750">
              <a:buFont typeface="Arial" panose="020B0604020202020204" pitchFamily="34" charset="0"/>
              <a:buChar char="•"/>
            </a:pPr>
            <a:r>
              <a:rPr lang="en-US" sz="1200" dirty="0"/>
              <a:t>Posture correction</a:t>
            </a:r>
          </a:p>
          <a:p>
            <a:pPr marL="285750" indent="-285750">
              <a:buFont typeface="Arial" panose="020B0604020202020204" pitchFamily="34" charset="0"/>
              <a:buChar char="•"/>
            </a:pPr>
            <a:r>
              <a:rPr lang="en-US" sz="1200" dirty="0"/>
              <a:t>Neuro screen</a:t>
            </a:r>
          </a:p>
          <a:p>
            <a:pPr marL="285750" indent="-285750">
              <a:buFont typeface="Arial" panose="020B0604020202020204" pitchFamily="34" charset="0"/>
              <a:buChar char="•"/>
            </a:pPr>
            <a:r>
              <a:rPr lang="en-US" sz="1200" dirty="0" err="1"/>
              <a:t>AROM</a:t>
            </a:r>
            <a:endParaRPr lang="en-US" sz="1200" dirty="0"/>
          </a:p>
          <a:p>
            <a:pPr marL="285750" indent="-285750">
              <a:buFont typeface="Arial" panose="020B0604020202020204" pitchFamily="34" charset="0"/>
              <a:buChar char="•"/>
            </a:pPr>
            <a:r>
              <a:rPr lang="en-US" sz="1200" dirty="0"/>
              <a:t>Strength</a:t>
            </a:r>
          </a:p>
          <a:p>
            <a:pPr marL="285750" indent="-285750">
              <a:buFont typeface="Arial" panose="020B0604020202020204" pitchFamily="34" charset="0"/>
              <a:buChar char="•"/>
            </a:pPr>
            <a:r>
              <a:rPr lang="en-US" sz="1200" dirty="0"/>
              <a:t>Mobility</a:t>
            </a:r>
          </a:p>
          <a:p>
            <a:pPr marL="285750" indent="-285750">
              <a:buFont typeface="Arial" panose="020B0604020202020204" pitchFamily="34" charset="0"/>
              <a:buChar char="•"/>
            </a:pPr>
            <a:r>
              <a:rPr lang="en-US" sz="1200" dirty="0"/>
              <a:t>Centralization</a:t>
            </a:r>
          </a:p>
          <a:p>
            <a:endParaRPr lang="en-US" dirty="0"/>
          </a:p>
          <a:p>
            <a:r>
              <a:rPr lang="en-US" b="1" dirty="0"/>
              <a:t>Baseline: </a:t>
            </a:r>
            <a:r>
              <a:rPr lang="en-US" dirty="0"/>
              <a:t>3/10 pain in low back and L thoracic</a:t>
            </a:r>
          </a:p>
          <a:p>
            <a:endParaRPr lang="en-US" b="1" dirty="0"/>
          </a:p>
          <a:p>
            <a:r>
              <a:rPr lang="en-US" b="1" dirty="0"/>
              <a:t>Posture correction</a:t>
            </a:r>
            <a:r>
              <a:rPr lang="en-US" dirty="0"/>
              <a:t>: no change</a:t>
            </a:r>
          </a:p>
          <a:p>
            <a:endParaRPr lang="en-US" dirty="0"/>
          </a:p>
          <a:p>
            <a:r>
              <a:rPr lang="en-US" b="1" dirty="0"/>
              <a:t>Neuro screen: </a:t>
            </a:r>
            <a:r>
              <a:rPr lang="en-US" dirty="0"/>
              <a:t>Modified</a:t>
            </a:r>
          </a:p>
          <a:p>
            <a:endParaRPr lang="en-US" dirty="0"/>
          </a:p>
          <a:p>
            <a:r>
              <a:rPr lang="en-US" b="1" dirty="0" err="1"/>
              <a:t>AROM</a:t>
            </a:r>
            <a:endParaRPr lang="en-US" b="1" dirty="0"/>
          </a:p>
          <a:p>
            <a:r>
              <a:rPr lang="en-US" dirty="0"/>
              <a:t> </a:t>
            </a:r>
          </a:p>
          <a:p>
            <a:r>
              <a:rPr lang="en-US" dirty="0"/>
              <a:t>Thoracic	 % of normal</a:t>
            </a:r>
          </a:p>
          <a:p>
            <a:r>
              <a:rPr lang="en-US" dirty="0"/>
              <a:t>Flex.	</a:t>
            </a:r>
            <a:r>
              <a:rPr lang="en-US" dirty="0" err="1"/>
              <a:t>100p</a:t>
            </a:r>
            <a:r>
              <a:rPr lang="en-US" dirty="0"/>
              <a:t>!</a:t>
            </a:r>
          </a:p>
          <a:p>
            <a:r>
              <a:rPr lang="en-US" dirty="0"/>
              <a:t>Extn.	75</a:t>
            </a:r>
          </a:p>
          <a:p>
            <a:r>
              <a:rPr lang="en-US" dirty="0"/>
              <a:t>ROT Left	75</a:t>
            </a:r>
          </a:p>
          <a:p>
            <a:r>
              <a:rPr lang="en-US" dirty="0"/>
              <a:t>ROT Right	50</a:t>
            </a:r>
          </a:p>
          <a:p>
            <a:endParaRPr lang="en-US" dirty="0"/>
          </a:p>
          <a:p>
            <a:r>
              <a:rPr lang="en-US" b="1" dirty="0"/>
              <a:t>Strength: modified</a:t>
            </a:r>
          </a:p>
          <a:p>
            <a:r>
              <a:rPr lang="en-US" dirty="0"/>
              <a:t> 	     MMT	 </a:t>
            </a:r>
          </a:p>
          <a:p>
            <a:r>
              <a:rPr lang="en-US" dirty="0" err="1"/>
              <a:t>Shld</a:t>
            </a:r>
            <a:r>
              <a:rPr lang="en-US" dirty="0"/>
              <a:t>	      L	      R</a:t>
            </a:r>
          </a:p>
          <a:p>
            <a:r>
              <a:rPr lang="en-US" dirty="0"/>
              <a:t>Flex.	5	5</a:t>
            </a:r>
          </a:p>
          <a:p>
            <a:r>
              <a:rPr lang="en-US" dirty="0"/>
              <a:t>Extn.	5	5</a:t>
            </a:r>
          </a:p>
          <a:p>
            <a:r>
              <a:rPr lang="en-US" dirty="0"/>
              <a:t>Abd.	5	5</a:t>
            </a:r>
          </a:p>
          <a:p>
            <a:r>
              <a:rPr lang="en-US" dirty="0"/>
              <a:t>Add.	 	 </a:t>
            </a:r>
          </a:p>
          <a:p>
            <a:r>
              <a:rPr lang="en-US" dirty="0"/>
              <a:t>IR.	5	5</a:t>
            </a:r>
          </a:p>
          <a:p>
            <a:r>
              <a:rPr lang="en-US" dirty="0"/>
              <a:t>ER.	5	5</a:t>
            </a:r>
          </a:p>
          <a:p>
            <a:r>
              <a:rPr lang="en-US" dirty="0"/>
              <a:t>  </a:t>
            </a:r>
          </a:p>
          <a:p>
            <a:r>
              <a:rPr lang="en-US" dirty="0"/>
              <a:t> 	         MMT	 </a:t>
            </a:r>
          </a:p>
          <a:p>
            <a:r>
              <a:rPr lang="en-US" dirty="0"/>
              <a:t>Elbow	        L	       R</a:t>
            </a:r>
          </a:p>
          <a:p>
            <a:r>
              <a:rPr lang="en-US" dirty="0"/>
              <a:t>Flex.	5	5</a:t>
            </a:r>
          </a:p>
          <a:p>
            <a:r>
              <a:rPr lang="en-US" dirty="0"/>
              <a:t>Extn.	5	5</a:t>
            </a:r>
          </a:p>
          <a:p>
            <a:r>
              <a:rPr lang="en-US" dirty="0"/>
              <a:t> </a:t>
            </a:r>
          </a:p>
          <a:p>
            <a:r>
              <a:rPr lang="en-US" dirty="0"/>
              <a:t>Posture: forward head and shoulders posture in sitting</a:t>
            </a:r>
          </a:p>
          <a:p>
            <a:r>
              <a:rPr lang="en-US" dirty="0"/>
              <a:t>Palpation: </a:t>
            </a:r>
            <a:r>
              <a:rPr lang="en-US" dirty="0" err="1"/>
              <a:t>T2</a:t>
            </a:r>
            <a:r>
              <a:rPr lang="en-US" dirty="0"/>
              <a:t> and scapular region</a:t>
            </a:r>
          </a:p>
          <a:p>
            <a:endParaRPr lang="en-US" dirty="0"/>
          </a:p>
          <a:p>
            <a:r>
              <a:rPr lang="en-US" b="1" dirty="0"/>
              <a:t>Mobility: </a:t>
            </a:r>
            <a:r>
              <a:rPr lang="en-US" dirty="0"/>
              <a:t>power </a:t>
            </a:r>
            <a:r>
              <a:rPr lang="en-US" dirty="0" err="1"/>
              <a:t>wc</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Repetitive testing: </a:t>
            </a:r>
            <a:r>
              <a:rPr lang="en-US" dirty="0"/>
              <a:t>thoracic extension= better </a:t>
            </a:r>
          </a:p>
          <a:p>
            <a:endParaRPr lang="en-US" dirty="0"/>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16</a:t>
            </a:fld>
            <a:endParaRPr lang="en-US"/>
          </a:p>
        </p:txBody>
      </p:sp>
    </p:spTree>
    <p:extLst>
      <p:ext uri="{BB962C8B-B14F-4D97-AF65-F5344CB8AC3E}">
        <p14:creationId xmlns:p14="http://schemas.microsoft.com/office/powerpoint/2010/main" val="1522713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compliant</a:t>
            </a:r>
          </a:p>
          <a:p>
            <a:r>
              <a:rPr lang="en-US" dirty="0"/>
              <a:t>Pain free</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17</a:t>
            </a:fld>
            <a:endParaRPr lang="en-US"/>
          </a:p>
        </p:txBody>
      </p:sp>
    </p:spTree>
    <p:extLst>
      <p:ext uri="{BB962C8B-B14F-4D97-AF65-F5344CB8AC3E}">
        <p14:creationId xmlns:p14="http://schemas.microsoft.com/office/powerpoint/2010/main" val="4234517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1" i="0" u="none" strike="noStrike" baseline="0" dirty="0">
                <a:solidFill>
                  <a:srgbClr val="000000"/>
                </a:solidFill>
                <a:latin typeface="Arial" panose="020B0604020202020204" pitchFamily="34" charset="0"/>
              </a:rPr>
              <a:t>**********</a:t>
            </a:r>
          </a:p>
          <a:p>
            <a:pPr algn="l" rtl="0"/>
            <a:endParaRPr lang="en-US" sz="1800" b="1" i="0" u="none" strike="noStrike" baseline="0" dirty="0">
              <a:solidFill>
                <a:srgbClr val="000000"/>
              </a:solidFill>
              <a:latin typeface="Arial" panose="020B0604020202020204" pitchFamily="34" charset="0"/>
            </a:endParaRPr>
          </a:p>
          <a:p>
            <a:pPr algn="l" rtl="0"/>
            <a:r>
              <a:rPr lang="en-US" sz="1800" b="1" i="0" u="none" strike="noStrike" baseline="0" dirty="0">
                <a:solidFill>
                  <a:srgbClr val="000000"/>
                </a:solidFill>
                <a:latin typeface="Arial" panose="020B0604020202020204" pitchFamily="34" charset="0"/>
              </a:rPr>
              <a:t>History of Present Illness</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Mechanism of injury: Pt has had chronic low back pain over the course of &gt;6 months and worse in the past week. Pain with motion. Trouble getting OOB is very challenging and painful, and her son Russell is able to share she is generally very stiff. She feels good sitting in her lounge chair with heating pad. Lidocaine patches </a:t>
            </a:r>
            <a:r>
              <a:rPr lang="en-US" sz="1800" b="0" i="0" u="none" strike="noStrike" baseline="0" dirty="0" err="1">
                <a:latin typeface="Arial" panose="020B0604020202020204" pitchFamily="34" charset="0"/>
              </a:rPr>
              <a:t>occass</a:t>
            </a:r>
            <a:r>
              <a:rPr lang="en-US" sz="1800" b="0" i="0" u="none" strike="noStrike" baseline="0" dirty="0">
                <a:latin typeface="Arial" panose="020B0604020202020204" pitchFamily="34" charset="0"/>
              </a:rPr>
              <a:t> help her pain. Pt is taking </a:t>
            </a:r>
            <a:r>
              <a:rPr lang="en-US" sz="1800" b="0" i="0" u="none" strike="noStrike" baseline="0" dirty="0" err="1">
                <a:latin typeface="Arial" panose="020B0604020202020204" pitchFamily="34" charset="0"/>
              </a:rPr>
              <a:t>tylenol</a:t>
            </a:r>
            <a:r>
              <a:rPr lang="en-US" sz="1800" b="0" i="0" u="none" strike="noStrike" baseline="0" dirty="0">
                <a:latin typeface="Arial" panose="020B0604020202020204" pitchFamily="34" charset="0"/>
              </a:rPr>
              <a:t>, gabapentin, and tramadol none of which offer much relief. Pain is only in back, no radiating symptoms. Pt denies sleep disturbance, sleeps on her back (propped up on wedge).  Pt feels significant aggravation of pain when in her wheelchair going over small bump or flooring changing or bump while riding in car. Pt had a fall in November, slipped and was caught by her son, didn't injure herself. </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Changing position can help her pain. Pt is generally mobile with </a:t>
            </a:r>
            <a:r>
              <a:rPr lang="en-US" sz="1800" b="0" i="0" u="none" strike="noStrike" baseline="0" dirty="0" err="1">
                <a:latin typeface="Arial" panose="020B0604020202020204" pitchFamily="34" charset="0"/>
              </a:rPr>
              <a:t>Rolator</a:t>
            </a:r>
            <a:r>
              <a:rPr lang="en-US" sz="1800" b="0" i="0" u="none" strike="noStrike" baseline="0" dirty="0">
                <a:latin typeface="Arial" panose="020B0604020202020204" pitchFamily="34" charset="0"/>
              </a:rPr>
              <a:t> in her home, using wheelchair in community lately. She needs help from her son to get up from a sitting position. She did however had shingles in this same area about 5 years ago. Peritoneal dialysis nightly (+). Seeing speech therapy for swallowing. </a:t>
            </a:r>
            <a:r>
              <a:rPr lang="en-US" sz="1800" b="0" i="0" u="none" strike="noStrike" baseline="0" dirty="0" err="1">
                <a:latin typeface="Arial" panose="020B0604020202020204" pitchFamily="34" charset="0"/>
              </a:rPr>
              <a:t>Hx</a:t>
            </a:r>
            <a:r>
              <a:rPr lang="en-US" sz="1800" b="0" i="0" u="none" strike="noStrike" baseline="0" dirty="0">
                <a:latin typeface="Arial" panose="020B0604020202020204" pitchFamily="34" charset="0"/>
              </a:rPr>
              <a:t> CVA(+). Question of </a:t>
            </a:r>
            <a:r>
              <a:rPr lang="en-US" sz="1800" b="0" i="0" u="none" strike="noStrike" baseline="0" dirty="0" err="1">
                <a:latin typeface="Arial" panose="020B0604020202020204" pitchFamily="34" charset="0"/>
              </a:rPr>
              <a:t>parkinson's</a:t>
            </a:r>
            <a:r>
              <a:rPr lang="en-US" sz="1800" b="0" i="0" u="none" strike="noStrike" baseline="0" dirty="0">
                <a:latin typeface="Arial" panose="020B0604020202020204" pitchFamily="34" charset="0"/>
              </a:rPr>
              <a:t> type symptoms, to be assessed in future. </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 </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Pt was referred to PT from her speech language pathologist. </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Quality of life: fair</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solidFill>
                  <a:srgbClr val="000000"/>
                </a:solidFill>
                <a:latin typeface="Arial" panose="020B0604020202020204" pitchFamily="34" charset="0"/>
              </a:rPr>
              <a:t> </a:t>
            </a:r>
          </a:p>
          <a:p>
            <a:pPr algn="l" rtl="0"/>
            <a:r>
              <a:rPr lang="en-US" sz="1800" b="1" i="0" u="none" strike="noStrike" baseline="0" dirty="0">
                <a:solidFill>
                  <a:srgbClr val="000000"/>
                </a:solidFill>
                <a:latin typeface="Arial" panose="020B0604020202020204" pitchFamily="34" charset="0"/>
              </a:rPr>
              <a:t>Pain</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At best pain rating: 8</a:t>
            </a:r>
            <a:endParaRPr lang="en-US" sz="1800" b="0" i="0" u="none" strike="noStrike" baseline="0" dirty="0">
              <a:solidFill>
                <a:srgbClr val="000000"/>
              </a:solidFill>
              <a:latin typeface="Arial" panose="020B0604020202020204" pitchFamily="34" charset="0"/>
            </a:endParaRPr>
          </a:p>
          <a:p>
            <a:pPr algn="l" rtl="0"/>
            <a:r>
              <a:rPr lang="en-US" sz="1800" b="0" i="0" u="none" strike="noStrike" baseline="0" dirty="0">
                <a:latin typeface="Arial" panose="020B0604020202020204" pitchFamily="34" charset="0"/>
              </a:rPr>
              <a:t>At worst pain rating: 10</a:t>
            </a:r>
            <a:endParaRPr lang="en-US" sz="18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18</a:t>
            </a:fld>
            <a:endParaRPr lang="en-US"/>
          </a:p>
        </p:txBody>
      </p:sp>
    </p:spTree>
    <p:extLst>
      <p:ext uri="{BB962C8B-B14F-4D97-AF65-F5344CB8AC3E}">
        <p14:creationId xmlns:p14="http://schemas.microsoft.com/office/powerpoint/2010/main" val="3690168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19</a:t>
            </a:fld>
            <a:endParaRPr lang="en-US"/>
          </a:p>
        </p:txBody>
      </p:sp>
    </p:spTree>
    <p:extLst>
      <p:ext uri="{BB962C8B-B14F-4D97-AF65-F5344CB8AC3E}">
        <p14:creationId xmlns:p14="http://schemas.microsoft.com/office/powerpoint/2010/main" val="256839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neuro PT with request to do thoracic rotation </a:t>
            </a:r>
          </a:p>
        </p:txBody>
      </p:sp>
      <p:sp>
        <p:nvSpPr>
          <p:cNvPr id="4" name="Slide Number Placeholder 3"/>
          <p:cNvSpPr>
            <a:spLocks noGrp="1"/>
          </p:cNvSpPr>
          <p:nvPr>
            <p:ph type="sldNum" sz="quarter" idx="5"/>
          </p:nvPr>
        </p:nvSpPr>
        <p:spPr/>
        <p:txBody>
          <a:bodyPr/>
          <a:lstStyle/>
          <a:p>
            <a:fld id="{7001D72F-D42B-45DA-A8F1-9FDF22A93D6F}" type="slidenum">
              <a:rPr lang="en-US" smtClean="0"/>
              <a:t>20</a:t>
            </a:fld>
            <a:endParaRPr lang="en-US"/>
          </a:p>
        </p:txBody>
      </p:sp>
    </p:spTree>
    <p:extLst>
      <p:ext uri="{BB962C8B-B14F-4D97-AF65-F5344CB8AC3E}">
        <p14:creationId xmlns:p14="http://schemas.microsoft.com/office/powerpoint/2010/main" val="158822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21</a:t>
            </a:fld>
            <a:endParaRPr lang="en-US"/>
          </a:p>
        </p:txBody>
      </p:sp>
    </p:spTree>
    <p:extLst>
      <p:ext uri="{BB962C8B-B14F-4D97-AF65-F5344CB8AC3E}">
        <p14:creationId xmlns:p14="http://schemas.microsoft.com/office/powerpoint/2010/main" val="1662318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Mechanical LBP will often change with a change in posture or positions, often change with time of day or activities. Can peripheralize and centralize. Constant or intermittent, radiate or refer or remain local. </a:t>
            </a:r>
          </a:p>
          <a:p>
            <a:endParaRPr lang="en-US" dirty="0"/>
          </a:p>
          <a:p>
            <a:endParaRPr lang="en-US" dirty="0"/>
          </a:p>
          <a:p>
            <a:r>
              <a:rPr lang="en-US" dirty="0"/>
              <a:t>Inflammation: from trauma, or MS, RA, Psoriatic arthritics</a:t>
            </a:r>
          </a:p>
          <a:p>
            <a:endParaRPr lang="en-US" dirty="0"/>
          </a:p>
          <a:p>
            <a:r>
              <a:rPr lang="en-US" dirty="0"/>
              <a:t>Chronic Pain: Yellow or red flags, diagnosed with chronic pain syndrome – </a:t>
            </a:r>
            <a:r>
              <a:rPr lang="en-US" dirty="0" err="1"/>
              <a:t>nociplastic</a:t>
            </a:r>
            <a:r>
              <a:rPr lang="en-US" dirty="0"/>
              <a:t>, need to meet them where they’re at</a:t>
            </a:r>
          </a:p>
          <a:p>
            <a:endParaRPr lang="en-US" dirty="0"/>
          </a:p>
          <a:p>
            <a:r>
              <a:rPr lang="en-US" dirty="0"/>
              <a:t>Tone: </a:t>
            </a:r>
            <a:r>
              <a:rPr lang="en-US" b="0" i="0" dirty="0">
                <a:solidFill>
                  <a:srgbClr val="001D35"/>
                </a:solidFill>
                <a:effectLst/>
                <a:latin typeface="Google Sans"/>
              </a:rPr>
              <a:t>cerebral palsy, stroke, multiple sclerosis, Parkinson's disease, or posttraumatic brain or spinal cord injury</a:t>
            </a:r>
            <a:endParaRPr lang="en-US" dirty="0"/>
          </a:p>
          <a:p>
            <a:endParaRPr lang="en-US" dirty="0"/>
          </a:p>
          <a:p>
            <a:r>
              <a:rPr lang="en-US" dirty="0"/>
              <a:t>Meds: bisphosphonates for </a:t>
            </a:r>
            <a:r>
              <a:rPr lang="en-US" dirty="0" err="1"/>
              <a:t>osteoperosis</a:t>
            </a:r>
            <a:r>
              <a:rPr lang="en-US" dirty="0"/>
              <a:t> (Boniva), alendronate (</a:t>
            </a:r>
            <a:r>
              <a:rPr lang="en-US" dirty="0" err="1"/>
              <a:t>osteoperosis</a:t>
            </a:r>
            <a:r>
              <a:rPr lang="en-US" dirty="0"/>
              <a:t>), betablockers for BP (small %), Plavix (blood thinner), propranolol (blood pressure), </a:t>
            </a:r>
            <a:r>
              <a:rPr lang="en-US" dirty="0" err="1"/>
              <a:t>crestor</a:t>
            </a:r>
            <a:r>
              <a:rPr lang="en-US" dirty="0"/>
              <a:t> (cholesterol), simvastatin (cholesterol), atenolol (BP)</a:t>
            </a:r>
          </a:p>
          <a:p>
            <a:endParaRPr lang="en-US" dirty="0"/>
          </a:p>
          <a:p>
            <a:r>
              <a:rPr lang="en-US" dirty="0"/>
              <a:t>Rule it out: No affect via positions or postural changes, no loss of motion or regaining lost motion makes no change on symptoms, symptoms neither centralize or peripheralize- they're more nonspecific in nature, really want to educate traffic light guide to maximize environment</a:t>
            </a:r>
          </a:p>
        </p:txBody>
      </p:sp>
      <p:sp>
        <p:nvSpPr>
          <p:cNvPr id="4" name="Slide Number Placeholder 3"/>
          <p:cNvSpPr>
            <a:spLocks noGrp="1"/>
          </p:cNvSpPr>
          <p:nvPr>
            <p:ph type="sldNum" sz="quarter" idx="5"/>
          </p:nvPr>
        </p:nvSpPr>
        <p:spPr/>
        <p:txBody>
          <a:bodyPr/>
          <a:lstStyle/>
          <a:p>
            <a:fld id="{7001D72F-D42B-45DA-A8F1-9FDF22A93D6F}" type="slidenum">
              <a:rPr lang="en-US" smtClean="0"/>
              <a:t>22</a:t>
            </a:fld>
            <a:endParaRPr lang="en-US"/>
          </a:p>
        </p:txBody>
      </p:sp>
    </p:spTree>
    <p:extLst>
      <p:ext uri="{BB962C8B-B14F-4D97-AF65-F5344CB8AC3E}">
        <p14:creationId xmlns:p14="http://schemas.microsoft.com/office/powerpoint/2010/main" val="322802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identifying that it isn’t mechanical is just as effective as identifying that it is! Get them to the right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step? Multidisciplinary team: advanced spine practitioner in PT network 1 visit? Or pain management? Rheum? Just exercise but educate to traffic light guide and managing good body mechanics and exercise to level of aerobic capacity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always refer to ortho PT: this isn’t a grab at a DA eval (if it is split it), but it’s not a burden if it’s a 1 or 2 visit rule out. Might be all they need and can send right back with a HEP that can be done during neuro PT. How to have this conversation neuro to ortho and ortho to neuro. Sometimes it is simply a matter of cueing to perform exercise in a modified posture or more neutral posture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referring to ortho PT what do I need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Billing:</a:t>
            </a:r>
            <a:r>
              <a:rPr lang="en-US" dirty="0"/>
              <a:t> Re-Evaluation, add diagnosis like lumbar radiculopathy or low back pain, update goals, treatment can fall under </a:t>
            </a:r>
            <a:r>
              <a:rPr lang="en-US" dirty="0" err="1"/>
              <a:t>therex</a:t>
            </a:r>
            <a:r>
              <a:rPr lang="en-US" dirty="0"/>
              <a:t> or neuro re-ed, education </a:t>
            </a:r>
            <a:r>
              <a:rPr lang="en-US" dirty="0" err="1"/>
              <a:t>theract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 benefit from dry needling, cupping, more involved soft tissue, </a:t>
            </a:r>
            <a:r>
              <a:rPr lang="en-US" dirty="0" err="1"/>
              <a:t>repex</a:t>
            </a:r>
            <a:r>
              <a:rPr lang="en-US" dirty="0"/>
              <a:t> table, extensive list</a:t>
            </a:r>
          </a:p>
          <a:p>
            <a:endParaRPr lang="en-US" dirty="0"/>
          </a:p>
          <a:p>
            <a:r>
              <a:rPr lang="en-US" dirty="0"/>
              <a:t>Or mentorship program!</a:t>
            </a:r>
          </a:p>
          <a:p>
            <a:endParaRPr lang="en-US" dirty="0"/>
          </a:p>
          <a:p>
            <a:r>
              <a:rPr lang="en-US" dirty="0"/>
              <a:t>Referral from Josh example</a:t>
            </a:r>
          </a:p>
          <a:p>
            <a:endParaRPr lang="en-US" dirty="0"/>
          </a:p>
          <a:p>
            <a:r>
              <a:rPr lang="en-US" dirty="0"/>
              <a:t>Referral for </a:t>
            </a:r>
            <a:r>
              <a:rPr lang="en-US" dirty="0" err="1"/>
              <a:t>ESI</a:t>
            </a:r>
            <a:r>
              <a:rPr lang="en-US" dirty="0"/>
              <a:t> example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cases: Cases:, </a:t>
            </a:r>
            <a:r>
              <a:rPr lang="en-US" i="1" dirty="0" err="1"/>
              <a:t>joan</a:t>
            </a:r>
            <a:r>
              <a:rPr lang="en-US" i="1" dirty="0"/>
              <a:t>, jeff h, </a:t>
            </a:r>
            <a:r>
              <a:rPr lang="en-US" dirty="0"/>
              <a:t> Ernie (non mech)</a:t>
            </a:r>
          </a:p>
        </p:txBody>
      </p:sp>
      <p:sp>
        <p:nvSpPr>
          <p:cNvPr id="4" name="Slide Number Placeholder 3"/>
          <p:cNvSpPr>
            <a:spLocks noGrp="1"/>
          </p:cNvSpPr>
          <p:nvPr>
            <p:ph type="sldNum" sz="quarter" idx="5"/>
          </p:nvPr>
        </p:nvSpPr>
        <p:spPr/>
        <p:txBody>
          <a:bodyPr/>
          <a:lstStyle/>
          <a:p>
            <a:fld id="{7001D72F-D42B-45DA-A8F1-9FDF22A93D6F}" type="slidenum">
              <a:rPr lang="en-US" smtClean="0"/>
              <a:t>23</a:t>
            </a:fld>
            <a:endParaRPr lang="en-US"/>
          </a:p>
        </p:txBody>
      </p:sp>
    </p:spTree>
    <p:extLst>
      <p:ext uri="{BB962C8B-B14F-4D97-AF65-F5344CB8AC3E}">
        <p14:creationId xmlns:p14="http://schemas.microsoft.com/office/powerpoint/2010/main" val="211060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mechanical pain? </a:t>
            </a:r>
            <a:r>
              <a:rPr lang="en-US" b="0" i="0" dirty="0">
                <a:solidFill>
                  <a:srgbClr val="020621"/>
                </a:solidFill>
                <a:effectLst/>
                <a:latin typeface="tisapro-regular"/>
              </a:rPr>
              <a:t>Mechanical low back pain is the most common type of LBP, characterized by pain that varies with physical activity and position. </a:t>
            </a:r>
            <a:endParaRPr lang="en-US" dirty="0"/>
          </a:p>
          <a:p>
            <a:endParaRPr lang="en-US" b="0" dirty="0"/>
          </a:p>
          <a:p>
            <a:r>
              <a:rPr lang="en-US" b="0" dirty="0"/>
              <a:t>Mechanical low back pain vs back pain arising from a neuro diagnosis: mechanical meaning non sinister, able to treat and “fix” in clinic. </a:t>
            </a:r>
          </a:p>
          <a:p>
            <a:endParaRPr lang="en-US" dirty="0"/>
          </a:p>
          <a:p>
            <a:r>
              <a:rPr lang="en-US" b="1" dirty="0"/>
              <a:t>Mechanical low back pain:</a:t>
            </a:r>
          </a:p>
          <a:p>
            <a:r>
              <a:rPr lang="en-US" b="1" dirty="0"/>
              <a:t>Risk factors</a:t>
            </a:r>
          </a:p>
          <a:p>
            <a:r>
              <a:rPr lang="en-US" dirty="0"/>
              <a:t>Three classes of risk factor:</a:t>
            </a:r>
          </a:p>
          <a:p>
            <a:r>
              <a:rPr lang="en-US" dirty="0"/>
              <a:t>1. Individual and lifestyle</a:t>
            </a:r>
          </a:p>
          <a:p>
            <a:r>
              <a:rPr lang="en-US" dirty="0"/>
              <a:t>	 History of back pain</a:t>
            </a:r>
          </a:p>
          <a:p>
            <a:r>
              <a:rPr lang="en-US" dirty="0"/>
              <a:t>2. Physical or biomechanical</a:t>
            </a:r>
          </a:p>
          <a:p>
            <a:r>
              <a:rPr lang="en-US" dirty="0"/>
              <a:t>	 Prolonged or frequent bending or twisting</a:t>
            </a:r>
          </a:p>
          <a:p>
            <a:r>
              <a:rPr lang="en-US" dirty="0"/>
              <a:t>	 Postural stresses (high spinal load or awkward postures)</a:t>
            </a:r>
          </a:p>
          <a:p>
            <a:r>
              <a:rPr lang="en-US" dirty="0"/>
              <a:t>3. Psychosocial (sedentary? Fear avoidant?)</a:t>
            </a:r>
          </a:p>
          <a:p>
            <a:endParaRPr lang="en-US" dirty="0"/>
          </a:p>
          <a:p>
            <a:r>
              <a:rPr lang="en-US" b="1" dirty="0"/>
              <a:t>Prognostic factors</a:t>
            </a:r>
          </a:p>
          <a:p>
            <a:r>
              <a:rPr lang="en-US" b="1" dirty="0"/>
              <a:t>	Overall has a good prognosis</a:t>
            </a:r>
          </a:p>
          <a:p>
            <a:r>
              <a:rPr lang="en-US" dirty="0"/>
              <a:t>	 Leg pain, sciatica, previous back pain, lack of </a:t>
            </a:r>
            <a:r>
              <a:rPr lang="en-US" dirty="0" err="1"/>
              <a:t>centralisation</a:t>
            </a:r>
            <a:r>
              <a:rPr lang="en-US" dirty="0"/>
              <a:t> associated with</a:t>
            </a:r>
          </a:p>
          <a:p>
            <a:r>
              <a:rPr lang="en-US" dirty="0"/>
              <a:t>	poor prognosis.</a:t>
            </a:r>
          </a:p>
          <a:p>
            <a:endParaRPr lang="en-US" dirty="0"/>
          </a:p>
          <a:p>
            <a:r>
              <a:rPr lang="en-US" dirty="0"/>
              <a:t>1. Poor sitting posture</a:t>
            </a:r>
          </a:p>
          <a:p>
            <a:r>
              <a:rPr lang="en-US" dirty="0"/>
              <a:t>2. Frequency of flexion- </a:t>
            </a:r>
            <a:r>
              <a:rPr lang="en-US" dirty="0" err="1"/>
              <a:t>AFO</a:t>
            </a:r>
            <a:r>
              <a:rPr lang="en-US" dirty="0"/>
              <a:t> don/doff, prosthesis, wheelchair, balance right reactions and steadiness, dec tolerance, leaning on </a:t>
            </a:r>
            <a:r>
              <a:rPr lang="en-US" dirty="0" err="1"/>
              <a:t>ADs</a:t>
            </a:r>
            <a:endParaRPr lang="en-US" dirty="0"/>
          </a:p>
          <a:p>
            <a:r>
              <a:rPr lang="en-US" dirty="0"/>
              <a:t>	</a:t>
            </a:r>
          </a:p>
          <a:p>
            <a:r>
              <a:rPr lang="en-US" b="1" dirty="0"/>
              <a:t>Frequent Diagnoses:</a:t>
            </a:r>
          </a:p>
          <a:p>
            <a:r>
              <a:rPr lang="en-US" b="0" dirty="0"/>
              <a:t>Parkinson’s</a:t>
            </a:r>
          </a:p>
          <a:p>
            <a:r>
              <a:rPr lang="en-US" b="0" dirty="0"/>
              <a:t>Chronic/Acute stroke</a:t>
            </a:r>
          </a:p>
          <a:p>
            <a:r>
              <a:rPr lang="en-US" b="0" dirty="0"/>
              <a:t>Status change/deconditioning</a:t>
            </a:r>
          </a:p>
          <a:p>
            <a:r>
              <a:rPr lang="en-US" b="0" dirty="0" err="1"/>
              <a:t>AFO</a:t>
            </a:r>
            <a:endParaRPr lang="en-US" b="0" dirty="0"/>
          </a:p>
          <a:p>
            <a:r>
              <a:rPr lang="en-US" b="0" dirty="0"/>
              <a:t>Amputee</a:t>
            </a:r>
          </a:p>
          <a:p>
            <a:r>
              <a:rPr lang="en-US" b="0" dirty="0"/>
              <a:t>Wheelchair bound due any one of these or other</a:t>
            </a:r>
          </a:p>
          <a:p>
            <a:r>
              <a:rPr lang="en-US" b="0" dirty="0"/>
              <a:t>Seizures</a:t>
            </a:r>
          </a:p>
          <a:p>
            <a:r>
              <a:rPr lang="en-US" b="0" dirty="0"/>
              <a:t>Dizziness</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a:t>
            </a:fld>
            <a:endParaRPr lang="en-US"/>
          </a:p>
        </p:txBody>
      </p:sp>
    </p:spTree>
    <p:extLst>
      <p:ext uri="{BB962C8B-B14F-4D97-AF65-F5344CB8AC3E}">
        <p14:creationId xmlns:p14="http://schemas.microsoft.com/office/powerpoint/2010/main" val="2011699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Spinal </a:t>
            </a:r>
            <a:r>
              <a:rPr lang="en-US" dirty="0" err="1"/>
              <a:t>fractue</a:t>
            </a:r>
            <a:r>
              <a:rPr lang="en-US" dirty="0"/>
              <a:t> .7%</a:t>
            </a:r>
          </a:p>
          <a:p>
            <a:r>
              <a:rPr lang="en-US" dirty="0"/>
              <a:t>Cancer &lt;.1%</a:t>
            </a:r>
          </a:p>
          <a:p>
            <a:r>
              <a:rPr lang="en-US" dirty="0"/>
              <a:t>Osteomyelitis &lt;.1%</a:t>
            </a:r>
          </a:p>
          <a:p>
            <a:r>
              <a:rPr lang="en-US" dirty="0"/>
              <a:t>Cauda equina .1%</a:t>
            </a:r>
          </a:p>
          <a:p>
            <a:r>
              <a:rPr lang="en-US" dirty="0"/>
              <a:t>Ankylosing spondylitis .2%</a:t>
            </a:r>
          </a:p>
          <a:p>
            <a:r>
              <a:rPr lang="en-US" dirty="0"/>
              <a:t>Cardiac disease &lt;.1%</a:t>
            </a:r>
          </a:p>
          <a:p>
            <a:r>
              <a:rPr lang="en-US" dirty="0"/>
              <a:t>Myelopathy &lt;.1% </a:t>
            </a:r>
          </a:p>
          <a:p>
            <a:r>
              <a:rPr lang="en-US" dirty="0"/>
              <a:t>=&lt;2%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Red flags include progressive motor or sensory loss, new urinary retention or overflow incontinence, history of cancer, recent invasive spinal procedure, and significant trauma relative to age. </a:t>
            </a:r>
            <a:endParaRPr lang="en-US" dirty="0"/>
          </a:p>
          <a:p>
            <a:endParaRPr lang="en-US" dirty="0"/>
          </a:p>
          <a:p>
            <a:endParaRPr lang="en-US" dirty="0"/>
          </a:p>
          <a:p>
            <a:r>
              <a:rPr lang="en-US" dirty="0"/>
              <a:t>Unexplained weight loss</a:t>
            </a:r>
          </a:p>
          <a:p>
            <a:r>
              <a:rPr lang="en-US" dirty="0"/>
              <a:t>Unremitting pain that is constant</a:t>
            </a:r>
          </a:p>
          <a:p>
            <a:r>
              <a:rPr lang="en-US" dirty="0"/>
              <a:t>Night pain</a:t>
            </a:r>
          </a:p>
          <a:p>
            <a:r>
              <a:rPr lang="en-US" b="0" i="0" dirty="0">
                <a:solidFill>
                  <a:srgbClr val="020621"/>
                </a:solidFill>
                <a:effectLst/>
                <a:latin typeface="tisapro-regular"/>
              </a:rPr>
              <a:t>Brisk or asymmetrical reflexes</a:t>
            </a:r>
          </a:p>
          <a:p>
            <a:r>
              <a:rPr lang="en-US" b="0" i="0" dirty="0">
                <a:solidFill>
                  <a:srgbClr val="020621"/>
                </a:solidFill>
                <a:effectLst/>
                <a:latin typeface="tisapro-regular"/>
              </a:rPr>
              <a:t>Recent infection</a:t>
            </a:r>
          </a:p>
          <a:p>
            <a:r>
              <a:rPr lang="en-US" b="0" i="0" dirty="0">
                <a:solidFill>
                  <a:srgbClr val="020621"/>
                </a:solidFill>
                <a:effectLst/>
                <a:latin typeface="tisapro-regular"/>
              </a:rPr>
              <a:t>Saddle anesthesia</a:t>
            </a:r>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24</a:t>
            </a:fld>
            <a:endParaRPr lang="en-US"/>
          </a:p>
        </p:txBody>
      </p:sp>
    </p:spTree>
    <p:extLst>
      <p:ext uri="{BB962C8B-B14F-4D97-AF65-F5344CB8AC3E}">
        <p14:creationId xmlns:p14="http://schemas.microsoft.com/office/powerpoint/2010/main" val="2731206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education can we provide early on in care to prevent/minimize low back pain?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should be able to move in all directions comfortably.” Be familiar with how you move and if you feel your motion is different from one day to the next unrelated to your tone </a:t>
            </a:r>
            <a:r>
              <a:rPr lang="en-US" dirty="0" err="1"/>
              <a:t>etc</a:t>
            </a:r>
            <a:r>
              <a:rPr lang="en-US" dirty="0"/>
              <a:t>, but also you feel pain with this, that could be correlated. The body wants balance so take an inventory </a:t>
            </a:r>
            <a:r>
              <a:rPr lang="en-US" dirty="0" err="1"/>
              <a:t>fo</a:t>
            </a:r>
            <a:r>
              <a:rPr lang="en-US" dirty="0"/>
              <a:t> how you move over the course of a day, amputee so move in certain direction primarily, wearing </a:t>
            </a:r>
            <a:r>
              <a:rPr lang="en-US" dirty="0" err="1"/>
              <a:t>AFOs</a:t>
            </a:r>
            <a:r>
              <a:rPr lang="en-US" dirty="0"/>
              <a:t> and balance is off so leaning on things often, find balance.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Traffic light guide</a:t>
            </a:r>
          </a:p>
        </p:txBody>
      </p:sp>
      <p:sp>
        <p:nvSpPr>
          <p:cNvPr id="4" name="Slide Number Placeholder 3"/>
          <p:cNvSpPr>
            <a:spLocks noGrp="1"/>
          </p:cNvSpPr>
          <p:nvPr>
            <p:ph type="sldNum" sz="quarter" idx="5"/>
          </p:nvPr>
        </p:nvSpPr>
        <p:spPr/>
        <p:txBody>
          <a:bodyPr/>
          <a:lstStyle/>
          <a:p>
            <a:fld id="{7001D72F-D42B-45DA-A8F1-9FDF22A93D6F}" type="slidenum">
              <a:rPr lang="en-US" smtClean="0"/>
              <a:t>25</a:t>
            </a:fld>
            <a:endParaRPr lang="en-US"/>
          </a:p>
        </p:txBody>
      </p:sp>
    </p:spTree>
    <p:extLst>
      <p:ext uri="{BB962C8B-B14F-4D97-AF65-F5344CB8AC3E}">
        <p14:creationId xmlns:p14="http://schemas.microsoft.com/office/powerpoint/2010/main" val="3807742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 of mech </a:t>
            </a:r>
            <a:r>
              <a:rPr lang="en-US" dirty="0" err="1"/>
              <a:t>lbp</a:t>
            </a:r>
            <a:r>
              <a:rPr lang="en-US" dirty="0"/>
              <a:t>- recurrent and episodic, number one pre-disposing factor is a </a:t>
            </a:r>
            <a:r>
              <a:rPr lang="en-US" dirty="0" err="1"/>
              <a:t>hx</a:t>
            </a:r>
            <a:r>
              <a:rPr lang="en-US" dirty="0"/>
              <a:t> of </a:t>
            </a:r>
            <a:r>
              <a:rPr lang="en-US" dirty="0" err="1"/>
              <a:t>lbp</a:t>
            </a:r>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26</a:t>
            </a:fld>
            <a:endParaRPr lang="en-US"/>
          </a:p>
        </p:txBody>
      </p:sp>
    </p:spTree>
    <p:extLst>
      <p:ext uri="{BB962C8B-B14F-4D97-AF65-F5344CB8AC3E}">
        <p14:creationId xmlns:p14="http://schemas.microsoft.com/office/powerpoint/2010/main" val="3207389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mj-lt"/>
              <a:buAutoNum type="arabicPeriod"/>
            </a:pPr>
            <a:r>
              <a:rPr lang="en-US" dirty="0"/>
              <a:t>Quick review: Change of position or posture affect their symptoms? Ask the questions. Collect baselines and test against them. Inquire about normalcy and affect on symptoms. Consider </a:t>
            </a:r>
            <a:r>
              <a:rPr lang="en-US" dirty="0" err="1"/>
              <a:t>envoironment</a:t>
            </a:r>
            <a:r>
              <a:rPr lang="en-US" dirty="0"/>
              <a:t> and </a:t>
            </a:r>
            <a:r>
              <a:rPr lang="en-US" dirty="0" err="1"/>
              <a:t>pattersn</a:t>
            </a:r>
            <a:r>
              <a:rPr lang="en-US" dirty="0"/>
              <a:t>, find what reduces the symptoms and incorporate. Encourage balance and possibly temporarily avoiding the provoking activity or position. Educate to symptom management and postural awareness. Ask for help where you need it </a:t>
            </a:r>
            <a:r>
              <a:rPr lang="en-US" dirty="0" err="1"/>
              <a:t>knwing</a:t>
            </a:r>
            <a:r>
              <a:rPr lang="en-US" dirty="0"/>
              <a:t> the goal is to prioritize neuro goals. </a:t>
            </a:r>
          </a:p>
          <a:p>
            <a:pPr rtl="0">
              <a:buFont typeface="+mj-lt"/>
              <a:buAutoNum type="arabicPeriod"/>
            </a:pPr>
            <a:endParaRPr lang="en-US" dirty="0"/>
          </a:p>
          <a:p>
            <a:pPr rtl="0">
              <a:buFont typeface="+mj-lt"/>
              <a:buAutoNum type="arabicPeriod"/>
            </a:pPr>
            <a:endParaRPr lang="en-US" dirty="0"/>
          </a:p>
          <a:p>
            <a:pPr rtl="0">
              <a:buFont typeface="+mj-lt"/>
              <a:buAutoNum type="arabicPeriod"/>
            </a:pPr>
            <a:endParaRPr lang="en-US" dirty="0"/>
          </a:p>
          <a:p>
            <a:pPr rtl="0">
              <a:buFont typeface="+mj-lt"/>
              <a:buAutoNum type="arabicPeriod"/>
            </a:pPr>
            <a:r>
              <a:rPr lang="en-US" dirty="0"/>
              <a:t>In patients with PD (e.g. stiff/rigid), should we be looking at more than a mechanical bias (e.g. extension or flexion)?</a:t>
            </a:r>
          </a:p>
          <a:p>
            <a:pPr rtl="0">
              <a:buFont typeface="+mj-lt"/>
              <a:buAutoNum type="arabicPeriod"/>
            </a:pPr>
            <a:r>
              <a:rPr lang="en-US" dirty="0"/>
              <a:t>At what point is it appropriate to refer to ortho versus treat ourselves (as neuro </a:t>
            </a:r>
            <a:r>
              <a:rPr lang="en-US" dirty="0" err="1"/>
              <a:t>PTs</a:t>
            </a:r>
            <a:r>
              <a:rPr lang="en-US" dirty="0"/>
              <a:t>)?</a:t>
            </a:r>
          </a:p>
          <a:p>
            <a:pPr rtl="0">
              <a:buFont typeface="+mj-lt"/>
              <a:buAutoNum type="arabicPeriod"/>
            </a:pPr>
            <a:r>
              <a:rPr lang="en-US" dirty="0"/>
              <a:t>What education can we provide early on in care to prevent/minimize low back pain?</a:t>
            </a:r>
          </a:p>
          <a:p>
            <a:pPr rtl="0">
              <a:buFont typeface="+mj-lt"/>
              <a:buAutoNum type="arabicPeriod"/>
            </a:pPr>
            <a:r>
              <a:rPr lang="en-US" dirty="0"/>
              <a:t>Thoughts on working through pain to maximize neuro-driven goals versus taking a step back to address pain</a:t>
            </a:r>
          </a:p>
          <a:p>
            <a:pPr rtl="0">
              <a:buFont typeface="+mj-lt"/>
              <a:buAutoNum type="arabicPeriod"/>
            </a:pPr>
            <a:r>
              <a:rPr lang="en-US" dirty="0"/>
              <a:t>Red flags for referral</a:t>
            </a:r>
          </a:p>
          <a:p>
            <a:pPr rtl="0"/>
            <a:r>
              <a:rPr lang="en-US" dirty="0">
                <a:effectLst/>
                <a:latin typeface="-apple-system"/>
              </a:rPr>
              <a:t>what motions  should </a:t>
            </a:r>
            <a:r>
              <a:rPr lang="en-US" dirty="0" err="1">
                <a:effectLst/>
                <a:latin typeface="-apple-system"/>
              </a:rPr>
              <a:t>i</a:t>
            </a:r>
            <a:r>
              <a:rPr lang="en-US" dirty="0">
                <a:effectLst/>
                <a:latin typeface="-apple-system"/>
              </a:rPr>
              <a:t> avoid / what motions should </a:t>
            </a:r>
            <a:r>
              <a:rPr lang="en-US" dirty="0" err="1">
                <a:effectLst/>
                <a:latin typeface="-apple-system"/>
              </a:rPr>
              <a:t>i</a:t>
            </a:r>
            <a:r>
              <a:rPr lang="en-US" dirty="0">
                <a:effectLst/>
                <a:latin typeface="-apple-system"/>
              </a:rPr>
              <a:t> do </a:t>
            </a:r>
          </a:p>
          <a:p>
            <a:pPr rtl="0"/>
            <a:r>
              <a:rPr lang="en-US" dirty="0">
                <a:effectLst/>
                <a:latin typeface="-apple-system"/>
              </a:rPr>
              <a:t> how much weight can they carry around/ will that flare up their back pain</a:t>
            </a:r>
          </a:p>
          <a:p>
            <a:pPr rtl="0">
              <a:buFont typeface="+mj-lt"/>
              <a:buAutoNum type="arabicPeriod"/>
            </a:pPr>
            <a:r>
              <a:rPr lang="en-US" dirty="0">
                <a:effectLst/>
                <a:latin typeface="-apple-system"/>
              </a:rPr>
              <a:t>Is this person's orthopedic impairments causing their pain </a:t>
            </a:r>
            <a:r>
              <a:rPr lang="en-US" dirty="0" err="1">
                <a:effectLst/>
                <a:latin typeface="-apple-system"/>
              </a:rPr>
              <a:t>somethign</a:t>
            </a:r>
            <a:r>
              <a:rPr lang="en-US" dirty="0">
                <a:effectLst/>
                <a:latin typeface="-apple-system"/>
              </a:rPr>
              <a:t> that should be fixed by utilizing our knowledge of motor learning and neuroplastic principles we can apply to the neurologic diagnosis rather than doing manual therapy or more "orthopedic" interventions </a:t>
            </a:r>
          </a:p>
          <a:p>
            <a:pPr rtl="0"/>
            <a:r>
              <a:rPr lang="en-US" dirty="0">
                <a:effectLst/>
                <a:latin typeface="-apple-system"/>
              </a:rPr>
              <a:t> 2. Is the patient's pain or orthopedic limitation </a:t>
            </a:r>
            <a:r>
              <a:rPr lang="en-US" dirty="0" err="1">
                <a:effectLst/>
                <a:latin typeface="-apple-system"/>
              </a:rPr>
              <a:t>somethign</a:t>
            </a:r>
            <a:r>
              <a:rPr lang="en-US" dirty="0">
                <a:effectLst/>
                <a:latin typeface="-apple-system"/>
              </a:rPr>
              <a:t> that is fixable or </a:t>
            </a:r>
            <a:r>
              <a:rPr lang="en-US" dirty="0" err="1">
                <a:effectLst/>
                <a:latin typeface="-apple-system"/>
              </a:rPr>
              <a:t>improveable</a:t>
            </a:r>
            <a:r>
              <a:rPr lang="en-US" dirty="0">
                <a:effectLst/>
                <a:latin typeface="-apple-system"/>
              </a:rPr>
              <a:t> if their gait/lower extremity coordination likely will not improve in any significant way</a:t>
            </a:r>
          </a:p>
          <a:p>
            <a:pPr rtl="0"/>
            <a:r>
              <a:rPr lang="en-US" dirty="0">
                <a:effectLst/>
                <a:latin typeface="-apple-system"/>
              </a:rPr>
              <a:t> 3. How do I decide if doing the best thing for their neurologic impairments is more important or of higher priority than addressing their orthopedic impairments when I am limited by their overall tolerance and energy level and my time for activity in a single session</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27</a:t>
            </a:fld>
            <a:endParaRPr lang="en-US"/>
          </a:p>
        </p:txBody>
      </p:sp>
    </p:spTree>
    <p:extLst>
      <p:ext uri="{BB962C8B-B14F-4D97-AF65-F5344CB8AC3E}">
        <p14:creationId xmlns:p14="http://schemas.microsoft.com/office/powerpoint/2010/main" val="2152244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Obstruction vs restriction: long car ride vs: *********</a:t>
            </a:r>
          </a:p>
          <a:p>
            <a:endParaRPr lang="en-US" dirty="0"/>
          </a:p>
          <a:p>
            <a:r>
              <a:rPr lang="en-US" dirty="0"/>
              <a:t>Discuss Centralization </a:t>
            </a:r>
            <a:r>
              <a:rPr lang="en-US" dirty="0" err="1"/>
              <a:t>wrt</a:t>
            </a:r>
            <a:r>
              <a:rPr lang="en-US" dirty="0"/>
              <a:t> Mech LBP</a:t>
            </a:r>
          </a:p>
          <a:p>
            <a:endParaRPr lang="en-US" dirty="0"/>
          </a:p>
          <a:p>
            <a:r>
              <a:rPr lang="en-US" b="0" i="0" dirty="0">
                <a:solidFill>
                  <a:srgbClr val="001D35"/>
                </a:solidFill>
                <a:effectLst/>
                <a:latin typeface="Google Sans"/>
              </a:rPr>
              <a:t>Non-mechanical low back pain (LBP) is pain that is not caused by movement or physical stress on the spine, and is not affected by positioning or activity. It can be caused by a number of things, including:</a:t>
            </a:r>
          </a:p>
          <a:p>
            <a:pPr algn="l">
              <a:buFont typeface="Arial" panose="020B0604020202020204" pitchFamily="34" charset="0"/>
              <a:buChar char="•"/>
            </a:pPr>
            <a:r>
              <a:rPr lang="en-US" b="0" i="0" dirty="0">
                <a:solidFill>
                  <a:srgbClr val="001D35"/>
                </a:solidFill>
                <a:effectLst/>
                <a:latin typeface="Google Sans"/>
              </a:rPr>
              <a:t>Systemic diseases, Infections, Tumors, Referred pain from other organs, such as the appendix, kidney, or large intestine, Inflammatory arthritis, Rheumatoid arthritis (RA) </a:t>
            </a:r>
          </a:p>
          <a:p>
            <a:pPr algn="l">
              <a:buFont typeface="Arial" panose="020B0604020202020204" pitchFamily="34" charset="0"/>
              <a:buChar char="•"/>
            </a:pPr>
            <a:r>
              <a:rPr lang="en-US" b="0" i="0" dirty="0">
                <a:solidFill>
                  <a:srgbClr val="001D35"/>
                </a:solidFill>
                <a:effectLst/>
                <a:latin typeface="Google Sans"/>
              </a:rPr>
              <a:t>Will discuss big bad ugly stuff shortly</a:t>
            </a:r>
          </a:p>
          <a:p>
            <a:pPr algn="l">
              <a:buFont typeface="Arial" panose="020B0604020202020204" pitchFamily="34" charset="0"/>
              <a:buChar char="•"/>
            </a:pPr>
            <a:endParaRPr lang="en-US"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so mechanical: rigidity in PD, tone </a:t>
            </a:r>
            <a:r>
              <a:rPr lang="en-US"/>
              <a:t>in stroke or CP, </a:t>
            </a:r>
            <a:r>
              <a:rPr lang="en-US" dirty="0"/>
              <a:t>let’s discuss how </a:t>
            </a:r>
            <a:r>
              <a:rPr lang="en-US"/>
              <a:t>to tease these out</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algn="l">
              <a:buFont typeface="Arial" panose="020B0604020202020204" pitchFamily="34" charset="0"/>
              <a:buChar char="•"/>
            </a:pPr>
            <a:endParaRPr lang="en-US" b="0" i="0" dirty="0">
              <a:solidFill>
                <a:srgbClr val="001D35"/>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7</a:t>
            </a:fld>
            <a:endParaRPr lang="en-US"/>
          </a:p>
        </p:txBody>
      </p:sp>
    </p:spTree>
    <p:extLst>
      <p:ext uri="{BB962C8B-B14F-4D97-AF65-F5344CB8AC3E}">
        <p14:creationId xmlns:p14="http://schemas.microsoft.com/office/powerpoint/2010/main" val="390413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History: </a:t>
            </a:r>
            <a:r>
              <a:rPr lang="en-US" b="0" dirty="0"/>
              <a:t>When did this begin? Did something happen? Start something new? Looking for patterns in environment work and leisure activities. Constant or intermittent? Getting better, worse, 	staying he same? Agg factors? Relieving factors? </a:t>
            </a:r>
          </a:p>
          <a:p>
            <a:r>
              <a:rPr lang="en-US" b="0" dirty="0"/>
              <a:t>		</a:t>
            </a:r>
            <a:r>
              <a:rPr lang="en-US" dirty="0"/>
              <a:t>Mobility in wheelchair: repeated motions? Sustained posture? </a:t>
            </a:r>
          </a:p>
          <a:p>
            <a:r>
              <a:rPr lang="en-US" dirty="0"/>
              <a:t>		Pain during an activity? Or after? What are they doing when they noticing? Just sitting on couch? </a:t>
            </a:r>
          </a:p>
          <a:p>
            <a:endParaRPr lang="en-US" dirty="0"/>
          </a:p>
          <a:p>
            <a:r>
              <a:rPr lang="en-US" b="1" dirty="0"/>
              <a:t>Posture correction</a:t>
            </a:r>
            <a:r>
              <a:rPr lang="en-US" dirty="0"/>
              <a:t>: Change? Good indicator for mechanical</a:t>
            </a:r>
          </a:p>
          <a:p>
            <a:endParaRPr lang="en-US" dirty="0"/>
          </a:p>
          <a:p>
            <a:r>
              <a:rPr lang="en-US" b="1" dirty="0"/>
              <a:t>Neuro screen: </a:t>
            </a:r>
            <a:r>
              <a:rPr lang="en-US" dirty="0"/>
              <a:t>Debate here, however may have more distal symptoms than originally thought and can be helpful in identified pain phenotype and monitoring centralization. Sensation dermatomes/myotomes, reflexes, </a:t>
            </a:r>
            <a:r>
              <a:rPr lang="en-US" dirty="0" err="1"/>
              <a:t>SLR</a:t>
            </a:r>
            <a:r>
              <a:rPr lang="en-US" dirty="0"/>
              <a:t>/</a:t>
            </a:r>
            <a:r>
              <a:rPr lang="en-US" dirty="0" err="1"/>
              <a:t>cSLR</a:t>
            </a:r>
            <a:r>
              <a:rPr lang="en-US" dirty="0"/>
              <a:t>, Slump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Baselines/Comparable signs: </a:t>
            </a:r>
            <a:r>
              <a:rPr lang="en-US" dirty="0"/>
              <a:t>Must be relevant and important to patient, resting pain level, or a functional task or a specific exercise in neuro program</a:t>
            </a:r>
          </a:p>
          <a:p>
            <a:endParaRPr lang="en-US" b="1" dirty="0"/>
          </a:p>
          <a:p>
            <a:r>
              <a:rPr lang="en-US" b="1" dirty="0" err="1"/>
              <a:t>AROM</a:t>
            </a:r>
            <a:r>
              <a:rPr lang="en-US" b="1" dirty="0"/>
              <a:t>: </a:t>
            </a:r>
            <a:r>
              <a:rPr lang="en-US" dirty="0"/>
              <a:t>Is this normal for you? Don’t assume. Avoid guarding because can mask an obstruction or a normal end range. </a:t>
            </a:r>
          </a:p>
          <a:p>
            <a:endParaRPr lang="en-US" dirty="0"/>
          </a:p>
          <a:p>
            <a:r>
              <a:rPr lang="en-US" b="1" dirty="0"/>
              <a:t>Strength</a:t>
            </a:r>
            <a:r>
              <a:rPr lang="en-US" dirty="0"/>
              <a:t>: Extremity baseline, even just holding upright posture. Core strength: debate woke up with this Tuesday. Lost strength overnight?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Mobility</a:t>
            </a:r>
            <a:r>
              <a:rPr lang="en-US" dirty="0"/>
              <a:t>: Compensatory methods? Mobility in </a:t>
            </a:r>
            <a:r>
              <a:rPr lang="en-US" dirty="0" err="1"/>
              <a:t>amb</a:t>
            </a:r>
            <a:r>
              <a:rPr lang="en-US" dirty="0"/>
              <a:t>: unilateral trunk sway or pelvic rotation repeatedly. Favoring one side of spine vs other, leaning due to dec activity tolerance or furniture walking or using AD into flexed or bent over posture?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Centralization: </a:t>
            </a:r>
            <a:r>
              <a:rPr lang="en-US" dirty="0"/>
              <a:t>Test via repeated motions. Start by </a:t>
            </a:r>
            <a:r>
              <a:rPr lang="en-US" dirty="0" err="1"/>
              <a:t>est</a:t>
            </a:r>
            <a:r>
              <a:rPr lang="en-US" dirty="0"/>
              <a:t> baseline/comparable sign be clear and concise. Start rep motions in direction that may be obstructed but also opposite that of aggravating factors. Retest baselines. Some of these chronic issues are very stable, might need more reps to see a change. </a:t>
            </a:r>
            <a:r>
              <a:rPr lang="en-US" dirty="0" err="1"/>
              <a:t>PDM</a:t>
            </a:r>
            <a:r>
              <a:rPr lang="en-US" dirty="0"/>
              <a:t> vs Pain as a result of a set of reps. Uni vs B symptoms, stay sagittal for symmetrical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Test in positions that patient can reproduce at home. Cannot do standing extension? Offer slouch over correct. Arch over arm of couch, Forearms on wall with hip drop or hands 	on counter hip drop, or quadruped hip drop. Might need thoracic to nudge lumbar? Can’t do standing flexion? Do it sitting!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If patient centralizes with a set of motions, that’s your treatment! You’ve found their DP, prescribe and include in your Neuro treatment and go about your regular routine.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If they peripheralize with all motions may benefit from traction or stabilization. Might just need education to avoid peripheralization, manage postures. Patients who are more 	directed toward a </a:t>
            </a:r>
            <a:r>
              <a:rPr lang="en-US" dirty="0" err="1"/>
              <a:t>manip</a:t>
            </a:r>
            <a:r>
              <a:rPr lang="en-US" dirty="0"/>
              <a:t> POC via TBC are those with acute symptoms and no symptoms beyond the knee. Your comfort/knowledge.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Education: perform HEP frequently especially when feeling good, before a provocative task and after a provocative task. This becomes a prevention program to a much lesser 	intensity and 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What else do I do? Education, environment adaptation equipment adaptation, strength to balance out deviations, neutral spine and postural awareness. Habit forming.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8</a:t>
            </a:fld>
            <a:endParaRPr lang="en-US"/>
          </a:p>
        </p:txBody>
      </p:sp>
    </p:spTree>
    <p:extLst>
      <p:ext uri="{BB962C8B-B14F-4D97-AF65-F5344CB8AC3E}">
        <p14:creationId xmlns:p14="http://schemas.microsoft.com/office/powerpoint/2010/main" val="4269271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Symptom modulation vs movement control approach</a:t>
            </a:r>
          </a:p>
          <a:p>
            <a:endParaRPr lang="en-US" dirty="0"/>
          </a:p>
          <a:p>
            <a:r>
              <a:rPr lang="en-US" dirty="0"/>
              <a:t>Chronic: </a:t>
            </a:r>
            <a:r>
              <a:rPr lang="en-US" dirty="0" err="1"/>
              <a:t>Manip</a:t>
            </a:r>
            <a:r>
              <a:rPr lang="en-US" dirty="0"/>
              <a:t>, stabilization, Specific exercise, traction</a:t>
            </a:r>
          </a:p>
          <a:p>
            <a:endParaRPr lang="en-US" dirty="0"/>
          </a:p>
          <a:p>
            <a:r>
              <a:rPr lang="en-US" dirty="0"/>
              <a:t>Pain during activity or afterward when sitting and resting?</a:t>
            </a:r>
          </a:p>
          <a:p>
            <a:endParaRPr lang="en-US" dirty="0"/>
          </a:p>
          <a:p>
            <a:r>
              <a:rPr lang="en-US" dirty="0"/>
              <a:t>Core strengthening: Modify to meet pt needs and capabilities, introduce function as soon as able to. </a:t>
            </a:r>
          </a:p>
          <a:p>
            <a:endParaRPr lang="en-US" dirty="0">
              <a:highlight>
                <a:srgbClr val="FFFF00"/>
              </a:highlight>
            </a:endParaRPr>
          </a:p>
          <a:p>
            <a:r>
              <a:rPr lang="en-US" dirty="0">
                <a:highlight>
                  <a:srgbClr val="FFFF00"/>
                </a:highlight>
              </a:rPr>
              <a:t>Soft tissue mobilization: without centralization, be specific about position you have them in for this, </a:t>
            </a:r>
          </a:p>
          <a:p>
            <a:endParaRPr lang="en-US" dirty="0"/>
          </a:p>
          <a:p>
            <a:r>
              <a:rPr lang="en-US" dirty="0"/>
              <a:t>General exercise: pair with traffic light guide</a:t>
            </a:r>
          </a:p>
          <a:p>
            <a:endParaRPr lang="en-US" dirty="0"/>
          </a:p>
          <a:p>
            <a:r>
              <a:rPr lang="en-US" dirty="0"/>
              <a:t>“What directions can I move my patient if they have back pain”- ask them what hurts? What originally began hurting it? What are activities of their typical day like, is it biased toward one direction? May need to avoid it/modify temporarily- </a:t>
            </a:r>
            <a:r>
              <a:rPr lang="en-US" dirty="0" err="1"/>
              <a:t>bandaid</a:t>
            </a:r>
            <a:r>
              <a:rPr lang="en-US" dirty="0"/>
              <a:t> </a:t>
            </a:r>
            <a:r>
              <a:rPr lang="en-US" dirty="0" err="1"/>
              <a:t>exmaple</a:t>
            </a:r>
            <a:r>
              <a:rPr lang="en-US" dirty="0"/>
              <a:t>. Never a bad idea to encourage them to work from a neutral spine if attainable. </a:t>
            </a:r>
          </a:p>
          <a:p>
            <a:endParaRPr lang="en-US" dirty="0"/>
          </a:p>
          <a:p>
            <a:r>
              <a:rPr lang="en-US" dirty="0"/>
              <a:t>SOC</a:t>
            </a:r>
          </a:p>
          <a:p>
            <a:endParaRPr lang="en-US" dirty="0"/>
          </a:p>
          <a:p>
            <a:endParaRPr lang="en-US" dirty="0"/>
          </a:p>
          <a:p>
            <a:r>
              <a:rPr lang="en-US" b="0" dirty="0"/>
              <a:t>Pain phenotype: </a:t>
            </a:r>
          </a:p>
          <a:p>
            <a:r>
              <a:rPr lang="en-US" b="0" dirty="0" err="1"/>
              <a:t>Nociplastic</a:t>
            </a:r>
            <a:r>
              <a:rPr lang="en-US" b="0" dirty="0"/>
              <a:t>: Central sensitization, phantom limb pain, CRPS, no identifiable nerve or tissue damage, neuronal dysregulation. NOT MECHANICAL. </a:t>
            </a:r>
          </a:p>
          <a:p>
            <a:r>
              <a:rPr lang="en-US" b="0" dirty="0"/>
              <a:t>Neuropathic:  Damage to peripheral or central nerves, radiculopathy is an example</a:t>
            </a:r>
          </a:p>
          <a:p>
            <a:r>
              <a:rPr lang="en-US" b="0" dirty="0"/>
              <a:t>Nociceptive: damage to somatic or visceral tissue due to trauma or inflammation, ankle sprain, lumbar deformity</a:t>
            </a:r>
          </a:p>
          <a:p>
            <a:endParaRPr lang="en-US" b="0" dirty="0"/>
          </a:p>
          <a:p>
            <a:r>
              <a:rPr lang="en-US" b="0" dirty="0"/>
              <a:t>Can have several phenotypes at one time, need to identify which is more prevalent and address each. Match the treatment to the diagnosis.</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9</a:t>
            </a:fld>
            <a:endParaRPr lang="en-US"/>
          </a:p>
        </p:txBody>
      </p:sp>
    </p:spTree>
    <p:extLst>
      <p:ext uri="{BB962C8B-B14F-4D97-AF65-F5344CB8AC3E}">
        <p14:creationId xmlns:p14="http://schemas.microsoft.com/office/powerpoint/2010/main" val="1514391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more reason they know what causes their pain and what they can do to turn the volume down and prevent to a degree that makes life more comfortable and manageable. </a:t>
            </a:r>
          </a:p>
          <a:p>
            <a:endParaRPr lang="en-US" dirty="0"/>
          </a:p>
          <a:p>
            <a:r>
              <a:rPr lang="en-US" dirty="0"/>
              <a:t>MAKE DEPOSITS, strive for balance where it’s available</a:t>
            </a:r>
          </a:p>
          <a:p>
            <a:endParaRPr lang="en-US" dirty="0"/>
          </a:p>
          <a:p>
            <a:r>
              <a:rPr lang="en-US" dirty="0"/>
              <a:t>*********</a:t>
            </a:r>
          </a:p>
        </p:txBody>
      </p:sp>
      <p:sp>
        <p:nvSpPr>
          <p:cNvPr id="4" name="Slide Number Placeholder 3"/>
          <p:cNvSpPr>
            <a:spLocks noGrp="1"/>
          </p:cNvSpPr>
          <p:nvPr>
            <p:ph type="sldNum" sz="quarter" idx="5"/>
          </p:nvPr>
        </p:nvSpPr>
        <p:spPr/>
        <p:txBody>
          <a:bodyPr/>
          <a:lstStyle/>
          <a:p>
            <a:fld id="{7001D72F-D42B-45DA-A8F1-9FDF22A93D6F}" type="slidenum">
              <a:rPr lang="en-US" smtClean="0"/>
              <a:t>10</a:t>
            </a:fld>
            <a:endParaRPr lang="en-US"/>
          </a:p>
        </p:txBody>
      </p:sp>
    </p:spTree>
    <p:extLst>
      <p:ext uri="{BB962C8B-B14F-4D97-AF65-F5344CB8AC3E}">
        <p14:creationId xmlns:p14="http://schemas.microsoft.com/office/powerpoint/2010/main" val="1768866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Thoughts on working through pain to maximize neuro-driven goals versus taking a step back to address pain</a:t>
            </a:r>
          </a:p>
          <a:p>
            <a:r>
              <a:rPr lang="en-US" dirty="0"/>
              <a:t>	Mixed bag</a:t>
            </a:r>
          </a:p>
          <a:p>
            <a:endParaRPr lang="en-US" dirty="0"/>
          </a:p>
          <a:p>
            <a:r>
              <a:rPr lang="en-US" dirty="0"/>
              <a:t>“How much weight can they carry/wear to avoid flaring up their pain?”- ask, test and retest</a:t>
            </a:r>
          </a:p>
        </p:txBody>
      </p:sp>
      <p:sp>
        <p:nvSpPr>
          <p:cNvPr id="4" name="Slide Number Placeholder 3"/>
          <p:cNvSpPr>
            <a:spLocks noGrp="1"/>
          </p:cNvSpPr>
          <p:nvPr>
            <p:ph type="sldNum" sz="quarter" idx="5"/>
          </p:nvPr>
        </p:nvSpPr>
        <p:spPr/>
        <p:txBody>
          <a:bodyPr/>
          <a:lstStyle/>
          <a:p>
            <a:fld id="{7001D72F-D42B-45DA-A8F1-9FDF22A93D6F}" type="slidenum">
              <a:rPr lang="en-US" smtClean="0"/>
              <a:t>11</a:t>
            </a:fld>
            <a:endParaRPr lang="en-US"/>
          </a:p>
        </p:txBody>
      </p:sp>
    </p:spTree>
    <p:extLst>
      <p:ext uri="{BB962C8B-B14F-4D97-AF65-F5344CB8AC3E}">
        <p14:creationId xmlns:p14="http://schemas.microsoft.com/office/powerpoint/2010/main" val="572882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of Present Illness</a:t>
            </a:r>
          </a:p>
          <a:p>
            <a:r>
              <a:rPr lang="en-US" dirty="0"/>
              <a:t>Mechanism of injury: Pt present with R hip pain, which started </a:t>
            </a:r>
            <a:r>
              <a:rPr lang="en-US" dirty="0" err="1"/>
              <a:t>approx</a:t>
            </a:r>
            <a:r>
              <a:rPr lang="en-US" dirty="0"/>
              <a:t> 30 years ago however has recently had an exacerbation. She is a Rock Steady boxing participant (+ Parkinson’s diagnosis). She had cataract surgery 1 month ago, and with some complications, she had been less active for several weeks following, not doing PT or walking her dogs. When she returned to </a:t>
            </a:r>
            <a:r>
              <a:rPr lang="en-US" dirty="0" err="1"/>
              <a:t>RSB</a:t>
            </a:r>
            <a:r>
              <a:rPr lang="en-US" dirty="0"/>
              <a:t> at a light pace, she felt this R hip pain really became aggravated. Pt reports she feels like there is connective tissue sliding over bone, pt points to sit bone area. Pain can also be on lateral aspect of her hip which disturbs her sleep. Pt reports very rare and short lived groin pain. Not identifying any other symptoms elsewhere in leg, she does report history of "clunking" in her low back which has not been doing so lately. Pt taking </a:t>
            </a:r>
            <a:r>
              <a:rPr lang="en-US" dirty="0" err="1"/>
              <a:t>antiinflammatory</a:t>
            </a:r>
            <a:r>
              <a:rPr lang="en-US" dirty="0"/>
              <a:t> twice/daily which has been helping. </a:t>
            </a:r>
          </a:p>
          <a:p>
            <a:endParaRPr lang="en-US" dirty="0"/>
          </a:p>
          <a:p>
            <a:r>
              <a:rPr lang="en-US" dirty="0"/>
              <a:t>Stair climbing (1 FOS to second floor and 1 FOS to basement) is painful in her hip. Resting/seated can relieve her pain, usually relatively reclined. </a:t>
            </a:r>
          </a:p>
          <a:p>
            <a:endParaRPr lang="en-US" dirty="0"/>
          </a:p>
          <a:p>
            <a:r>
              <a:rPr lang="en-US" dirty="0"/>
              <a:t>Pt reports she has lost </a:t>
            </a:r>
            <a:r>
              <a:rPr lang="en-US" dirty="0" err="1"/>
              <a:t>20lbs</a:t>
            </a:r>
            <a:r>
              <a:rPr lang="en-US" dirty="0"/>
              <a:t> in the last year, unintentionally, more related to a comorbidity that is being monitored. </a:t>
            </a:r>
          </a:p>
          <a:p>
            <a:endParaRPr lang="en-US" dirty="0"/>
          </a:p>
          <a:p>
            <a:r>
              <a:rPr lang="en-US" dirty="0"/>
              <a:t>Pt goals: Return to </a:t>
            </a:r>
            <a:r>
              <a:rPr lang="en-US" dirty="0" err="1"/>
              <a:t>RSB</a:t>
            </a:r>
            <a:r>
              <a:rPr lang="en-US" dirty="0"/>
              <a:t> pain free, Walk her dog pain free</a:t>
            </a:r>
          </a:p>
          <a:p>
            <a:r>
              <a:rPr lang="en-US" dirty="0"/>
              <a:t>Quality of life: good</a:t>
            </a:r>
          </a:p>
          <a:p>
            <a:endParaRPr lang="en-US" dirty="0"/>
          </a:p>
          <a:p>
            <a:r>
              <a:rPr lang="en-US" dirty="0"/>
              <a:t>Pain</a:t>
            </a:r>
          </a:p>
          <a:p>
            <a:r>
              <a:rPr lang="en-US" dirty="0"/>
              <a:t>Current pain rating: 0</a:t>
            </a:r>
          </a:p>
          <a:p>
            <a:r>
              <a:rPr lang="en-US" dirty="0"/>
              <a:t>At best pain rating: 0</a:t>
            </a:r>
          </a:p>
          <a:p>
            <a:r>
              <a:rPr lang="en-US" dirty="0"/>
              <a:t>At worst pain rating: 6</a:t>
            </a:r>
          </a:p>
          <a:p>
            <a:endParaRPr lang="en-US" dirty="0"/>
          </a:p>
          <a:p>
            <a:r>
              <a:rPr lang="en-US" dirty="0"/>
              <a:t>Agg factors: bending and twisting like in punches in </a:t>
            </a:r>
            <a:r>
              <a:rPr lang="en-US" dirty="0" err="1"/>
              <a:t>RSB</a:t>
            </a:r>
            <a:endParaRPr lang="en-US" dirty="0"/>
          </a:p>
          <a:p>
            <a:r>
              <a:rPr lang="en-US" dirty="0"/>
              <a:t>Reliving: lounging reclined and laying down</a:t>
            </a:r>
          </a:p>
        </p:txBody>
      </p:sp>
      <p:sp>
        <p:nvSpPr>
          <p:cNvPr id="4" name="Slide Number Placeholder 3"/>
          <p:cNvSpPr>
            <a:spLocks noGrp="1"/>
          </p:cNvSpPr>
          <p:nvPr>
            <p:ph type="sldNum" sz="quarter" idx="5"/>
          </p:nvPr>
        </p:nvSpPr>
        <p:spPr/>
        <p:txBody>
          <a:bodyPr/>
          <a:lstStyle/>
          <a:p>
            <a:fld id="{7001D72F-D42B-45DA-A8F1-9FDF22A93D6F}" type="slidenum">
              <a:rPr lang="en-US" smtClean="0"/>
              <a:t>12</a:t>
            </a:fld>
            <a:endParaRPr lang="en-US"/>
          </a:p>
        </p:txBody>
      </p:sp>
    </p:spTree>
    <p:extLst>
      <p:ext uri="{BB962C8B-B14F-4D97-AF65-F5344CB8AC3E}">
        <p14:creationId xmlns:p14="http://schemas.microsoft.com/office/powerpoint/2010/main" val="389558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History</a:t>
            </a:r>
          </a:p>
          <a:p>
            <a:pPr marL="285750" indent="-285750">
              <a:buFont typeface="Arial" panose="020B0604020202020204" pitchFamily="34" charset="0"/>
              <a:buChar char="•"/>
            </a:pPr>
            <a:r>
              <a:rPr lang="en-US" sz="1200" dirty="0"/>
              <a:t>Baseline/</a:t>
            </a:r>
          </a:p>
          <a:p>
            <a:r>
              <a:rPr lang="en-US" sz="1200" dirty="0"/>
              <a:t>     Comparable signs</a:t>
            </a:r>
          </a:p>
          <a:p>
            <a:pPr marL="285750" indent="-285750">
              <a:buFont typeface="Arial" panose="020B0604020202020204" pitchFamily="34" charset="0"/>
              <a:buChar char="•"/>
            </a:pPr>
            <a:r>
              <a:rPr lang="en-US" sz="1200" dirty="0"/>
              <a:t>Posture correction</a:t>
            </a:r>
          </a:p>
          <a:p>
            <a:pPr marL="285750" indent="-285750">
              <a:buFont typeface="Arial" panose="020B0604020202020204" pitchFamily="34" charset="0"/>
              <a:buChar char="•"/>
            </a:pPr>
            <a:r>
              <a:rPr lang="en-US" sz="1200" dirty="0"/>
              <a:t>Neuro screen</a:t>
            </a:r>
          </a:p>
          <a:p>
            <a:pPr marL="285750" indent="-285750">
              <a:buFont typeface="Arial" panose="020B0604020202020204" pitchFamily="34" charset="0"/>
              <a:buChar char="•"/>
            </a:pPr>
            <a:r>
              <a:rPr lang="en-US" sz="1200" dirty="0" err="1"/>
              <a:t>AROM</a:t>
            </a:r>
            <a:endParaRPr lang="en-US" sz="1200" dirty="0"/>
          </a:p>
          <a:p>
            <a:pPr marL="285750" indent="-285750">
              <a:buFont typeface="Arial" panose="020B0604020202020204" pitchFamily="34" charset="0"/>
              <a:buChar char="•"/>
            </a:pPr>
            <a:r>
              <a:rPr lang="en-US" sz="1200" dirty="0"/>
              <a:t>Strength</a:t>
            </a:r>
          </a:p>
          <a:p>
            <a:pPr marL="285750" indent="-285750">
              <a:buFont typeface="Arial" panose="020B0604020202020204" pitchFamily="34" charset="0"/>
              <a:buChar char="•"/>
            </a:pPr>
            <a:r>
              <a:rPr lang="en-US" sz="1200" dirty="0"/>
              <a:t>Mobility</a:t>
            </a:r>
          </a:p>
          <a:p>
            <a:pPr marL="285750" indent="-285750">
              <a:buFont typeface="Arial" panose="020B0604020202020204" pitchFamily="34" charset="0"/>
              <a:buChar char="•"/>
            </a:pPr>
            <a:r>
              <a:rPr lang="en-US" sz="1200" dirty="0"/>
              <a:t>Centralization</a:t>
            </a:r>
          </a:p>
          <a:p>
            <a:endParaRPr lang="en-US" dirty="0"/>
          </a:p>
          <a:p>
            <a:endParaRPr lang="en-US" dirty="0"/>
          </a:p>
          <a:p>
            <a:endParaRPr lang="en-US" dirty="0"/>
          </a:p>
          <a:p>
            <a:r>
              <a:rPr lang="en-US" dirty="0"/>
              <a:t>Baseline slouched sitting with pain in sit bone, slouched and kyphotic</a:t>
            </a:r>
          </a:p>
          <a:p>
            <a:r>
              <a:rPr lang="en-US" dirty="0"/>
              <a:t>Posture correction: </a:t>
            </a:r>
          </a:p>
          <a:p>
            <a:r>
              <a:rPr lang="en-US" dirty="0"/>
              <a:t>Challenging, slight change in symptoms, moves from sit bone to R low back/buttock/SIJ</a:t>
            </a:r>
          </a:p>
          <a:p>
            <a:endParaRPr lang="en-US" dirty="0"/>
          </a:p>
          <a:p>
            <a:pPr algn="l" rtl="0"/>
            <a:r>
              <a:rPr lang="en-US" sz="1200" b="1" i="0" u="none" strike="noStrike" baseline="0" dirty="0">
                <a:solidFill>
                  <a:srgbClr val="000000"/>
                </a:solidFill>
                <a:latin typeface="Calibri" panose="020F0502020204030204" pitchFamily="34" charset="0"/>
              </a:rPr>
              <a:t>Sensation </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Left Hip </a:t>
            </a:r>
            <a:br>
              <a:rPr lang="en-US" sz="1200" b="0" i="0" u="none" strike="noStrike" baseline="0" dirty="0">
                <a:solidFill>
                  <a:srgbClr val="000000"/>
                </a:solidFill>
                <a:latin typeface="Calibri" panose="020F0502020204030204" pitchFamily="34" charset="0"/>
              </a:rPr>
            </a:br>
            <a:r>
              <a:rPr lang="en-US" sz="1200" b="0" i="0" u="none" strike="noStrike" baseline="0" dirty="0">
                <a:solidFill>
                  <a:srgbClr val="000000"/>
                </a:solidFill>
                <a:latin typeface="Calibri" panose="020F0502020204030204" pitchFamily="34" charset="0"/>
              </a:rPr>
              <a:t>Intact: light touch</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 </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Right Hip </a:t>
            </a:r>
            <a:br>
              <a:rPr lang="en-US" sz="1200" b="0" i="0" u="none" strike="noStrike" baseline="0" dirty="0">
                <a:solidFill>
                  <a:srgbClr val="000000"/>
                </a:solidFill>
                <a:latin typeface="Calibri" panose="020F0502020204030204" pitchFamily="34" charset="0"/>
              </a:rPr>
            </a:br>
            <a:r>
              <a:rPr lang="en-US" sz="1200" b="0" i="0" u="none" strike="noStrike" baseline="0" dirty="0">
                <a:solidFill>
                  <a:srgbClr val="000000"/>
                </a:solidFill>
                <a:latin typeface="Calibri" panose="020F0502020204030204" pitchFamily="34" charset="0"/>
              </a:rPr>
              <a:t>Intact: light touch</a:t>
            </a:r>
            <a:br>
              <a:rPr lang="en-US" sz="1200" b="0" i="0" u="none" strike="noStrike" baseline="0" dirty="0">
                <a:solidFill>
                  <a:srgbClr val="000000"/>
                </a:solidFill>
                <a:latin typeface="Calibri" panose="020F0502020204030204" pitchFamily="34" charset="0"/>
              </a:rPr>
            </a:br>
            <a:r>
              <a:rPr lang="en-US" sz="1200" b="0" i="0" u="none" strike="noStrike" baseline="0" dirty="0" err="1">
                <a:solidFill>
                  <a:srgbClr val="000000"/>
                </a:solidFill>
                <a:latin typeface="Calibri" panose="020F0502020204030204" pitchFamily="34" charset="0"/>
              </a:rPr>
              <a:t>Hypersensation</a:t>
            </a:r>
            <a:r>
              <a:rPr lang="en-US" sz="1200" b="0" i="0" u="none" strike="noStrike" baseline="0" dirty="0">
                <a:solidFill>
                  <a:srgbClr val="000000"/>
                </a:solidFill>
                <a:latin typeface="Calibri" panose="020F0502020204030204" pitchFamily="34" charset="0"/>
              </a:rPr>
              <a:t>: light touch</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R lateral thigh feels like deeper pressure as compared to L lateral thigh during light touch.</a:t>
            </a:r>
            <a:endParaRPr lang="en-US" sz="1200" b="0" i="0" u="none" strike="noStrike" baseline="0" dirty="0">
              <a:solidFill>
                <a:srgbClr val="000000"/>
              </a:solidFill>
              <a:latin typeface="Arial" panose="020B0604020202020204" pitchFamily="34" charset="0"/>
            </a:endParaRPr>
          </a:p>
          <a:p>
            <a:endParaRPr lang="en-US" dirty="0"/>
          </a:p>
          <a:p>
            <a:r>
              <a:rPr lang="en-US" b="1" dirty="0"/>
              <a:t>Reflexes</a:t>
            </a:r>
            <a:r>
              <a:rPr lang="en-US" dirty="0"/>
              <a:t> intact B</a:t>
            </a:r>
          </a:p>
          <a:p>
            <a:r>
              <a:rPr lang="en-US" b="1" dirty="0" err="1"/>
              <a:t>SLR</a:t>
            </a:r>
            <a:r>
              <a:rPr lang="en-US" b="1" dirty="0"/>
              <a:t> (-)</a:t>
            </a:r>
          </a:p>
          <a:p>
            <a:r>
              <a:rPr lang="en-US" b="1" dirty="0" err="1"/>
              <a:t>cSLR</a:t>
            </a:r>
            <a:r>
              <a:rPr lang="en-US" b="1" dirty="0"/>
              <a:t> (-)</a:t>
            </a:r>
          </a:p>
          <a:p>
            <a:r>
              <a:rPr lang="en-US" b="1" dirty="0"/>
              <a:t>Slump (+ mildly provocative)</a:t>
            </a:r>
          </a:p>
          <a:p>
            <a:endParaRPr lang="en-US" dirty="0"/>
          </a:p>
          <a:p>
            <a:r>
              <a:rPr lang="en-US" dirty="0"/>
              <a:t>Baselines: weight shifting “hot spot” in lateral hip on R 2/10</a:t>
            </a:r>
          </a:p>
          <a:p>
            <a:pPr algn="l" rtl="0"/>
            <a:r>
              <a:rPr lang="en-US" sz="1200" b="1" i="0" u="none" strike="noStrike" baseline="0" dirty="0">
                <a:solidFill>
                  <a:srgbClr val="000000"/>
                </a:solidFill>
                <a:latin typeface="Calibri" panose="020F0502020204030204" pitchFamily="34" charset="0"/>
              </a:rPr>
              <a:t>Lumbar Screen</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Lumbar </a:t>
            </a:r>
            <a:r>
              <a:rPr lang="en-US" sz="1200" b="0" i="0" u="none" strike="noStrike" baseline="0" dirty="0" err="1">
                <a:solidFill>
                  <a:srgbClr val="000000"/>
                </a:solidFill>
                <a:latin typeface="Calibri" panose="020F0502020204030204" pitchFamily="34" charset="0"/>
              </a:rPr>
              <a:t>AROM</a:t>
            </a:r>
            <a:r>
              <a:rPr lang="en-US" sz="1200" b="0" i="0" u="none" strike="noStrike" baseline="0" dirty="0">
                <a:solidFill>
                  <a:srgbClr val="000000"/>
                </a:solidFill>
                <a:latin typeface="Calibri" panose="020F0502020204030204" pitchFamily="34" charset="0"/>
              </a:rPr>
              <a:t>:</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Flexion </a:t>
            </a:r>
            <a:r>
              <a:rPr lang="en-US" sz="1200" b="0" i="0" u="none" strike="noStrike" baseline="0" dirty="0" err="1">
                <a:solidFill>
                  <a:srgbClr val="000000"/>
                </a:solidFill>
                <a:latin typeface="Calibri" panose="020F0502020204030204" pitchFamily="34" charset="0"/>
              </a:rPr>
              <a:t>WNL</a:t>
            </a:r>
            <a:r>
              <a:rPr lang="en-US" sz="1200" b="0" i="0" u="none" strike="noStrike" baseline="0" dirty="0">
                <a:solidFill>
                  <a:srgbClr val="000000"/>
                </a:solidFill>
                <a:latin typeface="Calibri" panose="020F0502020204030204" pitchFamily="34" charset="0"/>
              </a:rPr>
              <a:t> pain free</a:t>
            </a:r>
            <a:endParaRPr lang="en-US" sz="1200" b="0" i="0" u="none" strike="noStrike" baseline="0" dirty="0">
              <a:solidFill>
                <a:srgbClr val="000000"/>
              </a:solidFill>
              <a:latin typeface="Arial" panose="020B0604020202020204" pitchFamily="34" charset="0"/>
            </a:endParaRPr>
          </a:p>
          <a:p>
            <a:pPr algn="l" rtl="0"/>
            <a:r>
              <a:rPr lang="sv-SE" sz="1200" b="0" i="0" u="none" strike="noStrike" baseline="0" dirty="0">
                <a:solidFill>
                  <a:srgbClr val="000000"/>
                </a:solidFill>
                <a:latin typeface="Calibri" panose="020F0502020204030204" pitchFamily="34" charset="0"/>
              </a:rPr>
              <a:t>Extension min-mod loss discomfort in R buttock</a:t>
            </a:r>
            <a:endParaRPr lang="sv-SE"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R </a:t>
            </a:r>
            <a:r>
              <a:rPr lang="en-US" sz="1200" b="0" i="0" u="none" strike="noStrike" baseline="0" dirty="0" err="1">
                <a:solidFill>
                  <a:srgbClr val="000000"/>
                </a:solidFill>
                <a:latin typeface="Calibri" panose="020F0502020204030204" pitchFamily="34" charset="0"/>
              </a:rPr>
              <a:t>SGIS</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WNL</a:t>
            </a:r>
            <a:r>
              <a:rPr lang="en-US" sz="1200" b="0" i="0" u="none" strike="noStrike" baseline="0" dirty="0">
                <a:solidFill>
                  <a:srgbClr val="000000"/>
                </a:solidFill>
                <a:latin typeface="Calibri" panose="020F0502020204030204" pitchFamily="34" charset="0"/>
              </a:rPr>
              <a:t> NE</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L </a:t>
            </a:r>
            <a:r>
              <a:rPr lang="en-US" sz="1200" b="0" i="0" u="none" strike="noStrike" baseline="0" dirty="0" err="1">
                <a:solidFill>
                  <a:srgbClr val="000000"/>
                </a:solidFill>
                <a:latin typeface="Calibri" panose="020F0502020204030204" pitchFamily="34" charset="0"/>
              </a:rPr>
              <a:t>SGIS</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WNL</a:t>
            </a:r>
            <a:r>
              <a:rPr lang="en-US" sz="1200" b="0" i="0" u="none" strike="noStrike" baseline="0" dirty="0">
                <a:solidFill>
                  <a:srgbClr val="000000"/>
                </a:solidFill>
                <a:latin typeface="Calibri" panose="020F0502020204030204" pitchFamily="34" charset="0"/>
              </a:rPr>
              <a:t> lateral R hip discomfort “not stretch but not positive”</a:t>
            </a:r>
          </a:p>
          <a:p>
            <a:pPr algn="l" rtl="0"/>
            <a:endParaRPr lang="en-US" sz="1200" b="0" i="0" u="none" strike="noStrike" baseline="0" dirty="0">
              <a:solidFill>
                <a:srgbClr val="000000"/>
              </a:solidFill>
              <a:latin typeface="Arial" panose="020B0604020202020204" pitchFamily="34" charset="0"/>
            </a:endParaRPr>
          </a:p>
          <a:p>
            <a:pPr algn="l" rtl="0"/>
            <a:endParaRPr lang="en-US" dirty="0"/>
          </a:p>
          <a:p>
            <a:pPr algn="l" rtl="0"/>
            <a:r>
              <a:rPr lang="en-US" sz="1200" b="1" i="0" u="none" strike="noStrike" baseline="0" dirty="0">
                <a:solidFill>
                  <a:srgbClr val="000000"/>
                </a:solidFill>
                <a:latin typeface="Calibri" panose="020F0502020204030204" pitchFamily="34" charset="0"/>
              </a:rPr>
              <a:t> </a:t>
            </a:r>
            <a:endParaRPr lang="en-US" sz="1200" b="0" i="0" u="none" strike="noStrike" baseline="0" dirty="0">
              <a:solidFill>
                <a:srgbClr val="000000"/>
              </a:solidFill>
              <a:latin typeface="Arial" panose="020B0604020202020204" pitchFamily="34" charset="0"/>
            </a:endParaRPr>
          </a:p>
          <a:p>
            <a:pPr algn="l" rtl="0"/>
            <a:r>
              <a:rPr lang="en-US" sz="1200" b="1" i="0" u="none" strike="noStrike" baseline="0" dirty="0">
                <a:solidFill>
                  <a:srgbClr val="000000"/>
                </a:solidFill>
                <a:latin typeface="Calibri" panose="020F0502020204030204" pitchFamily="34" charset="0"/>
              </a:rPr>
              <a:t>Active Range of Motion </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Left Hip </a:t>
            </a:r>
            <a:br>
              <a:rPr lang="en-US" sz="1200" b="0" i="0" u="none" strike="noStrike" baseline="0" dirty="0">
                <a:solidFill>
                  <a:srgbClr val="000000"/>
                </a:solidFill>
                <a:latin typeface="Calibri" panose="020F0502020204030204" pitchFamily="34" charset="0"/>
              </a:rPr>
            </a:br>
            <a:r>
              <a:rPr lang="en-US" sz="1200" b="0" i="0" u="none" strike="noStrike" baseline="0" dirty="0">
                <a:solidFill>
                  <a:srgbClr val="000000"/>
                </a:solidFill>
                <a:latin typeface="Calibri" panose="020F0502020204030204" pitchFamily="34" charset="0"/>
              </a:rPr>
              <a:t>Normal active range of motion</a:t>
            </a:r>
            <a:br>
              <a:rPr lang="en-US" sz="1200" b="0" i="0" u="none" strike="noStrike" baseline="0" dirty="0">
                <a:solidFill>
                  <a:srgbClr val="000000"/>
                </a:solidFill>
                <a:latin typeface="Calibri" panose="020F0502020204030204" pitchFamily="34" charset="0"/>
              </a:rPr>
            </a:br>
            <a:br>
              <a:rPr lang="en-US" sz="1200" b="0" i="0" u="none" strike="noStrike" baseline="0" dirty="0">
                <a:solidFill>
                  <a:srgbClr val="000000"/>
                </a:solidFill>
                <a:latin typeface="Calibri" panose="020F0502020204030204" pitchFamily="34" charset="0"/>
              </a:rPr>
            </a:br>
            <a:r>
              <a:rPr lang="en-US" sz="1200" b="0" i="0" u="none" strike="noStrike" baseline="0" dirty="0">
                <a:solidFill>
                  <a:srgbClr val="000000"/>
                </a:solidFill>
                <a:latin typeface="Calibri" panose="020F0502020204030204" pitchFamily="34" charset="0"/>
              </a:rPr>
              <a:t>Additional Active Range of Motion Details</a:t>
            </a:r>
            <a:br>
              <a:rPr lang="en-US" sz="1200" b="0" i="0" u="none" strike="noStrike" baseline="0" dirty="0">
                <a:solidFill>
                  <a:srgbClr val="000000"/>
                </a:solidFill>
                <a:latin typeface="Calibri" panose="020F0502020204030204" pitchFamily="34" charset="0"/>
              </a:rPr>
            </a:br>
            <a:r>
              <a:rPr lang="en-US" sz="1200" b="0" i="0" u="none" strike="noStrike" baseline="0" dirty="0">
                <a:solidFill>
                  <a:srgbClr val="000000"/>
                </a:solidFill>
                <a:latin typeface="Calibri" panose="020F0502020204030204" pitchFamily="34" charset="0"/>
              </a:rPr>
              <a:t>R hip Trace loss ER, min loss Ext</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 </a:t>
            </a:r>
            <a:endParaRPr lang="en-US" sz="1200" b="0" i="0" u="none" strike="noStrike" baseline="0" dirty="0">
              <a:solidFill>
                <a:srgbClr val="000000"/>
              </a:solidFill>
              <a:latin typeface="Arial" panose="020B0604020202020204" pitchFamily="34" charset="0"/>
            </a:endParaRPr>
          </a:p>
          <a:p>
            <a:pPr algn="l" rtl="0"/>
            <a:r>
              <a:rPr lang="en-US" sz="1200" b="1" i="0" u="none" strike="noStrike" baseline="0" dirty="0">
                <a:solidFill>
                  <a:srgbClr val="000000"/>
                </a:solidFill>
                <a:latin typeface="Calibri" panose="020F0502020204030204" pitchFamily="34" charset="0"/>
              </a:rPr>
              <a:t>Strength/Myotome Testing </a:t>
            </a:r>
            <a:endParaRPr lang="en-US" sz="1200" b="0" i="0" u="none" strike="noStrike" baseline="0" dirty="0">
              <a:solidFill>
                <a:srgbClr val="000000"/>
              </a:solidFill>
              <a:latin typeface="Arial" panose="020B0604020202020204" pitchFamily="34" charset="0"/>
            </a:endParaRPr>
          </a:p>
          <a:p>
            <a:pPr algn="l" rtl="0"/>
            <a:r>
              <a:rPr lang="en-US" sz="1200" b="1" i="0" u="none" strike="noStrike" baseline="0" dirty="0">
                <a:solidFill>
                  <a:srgbClr val="000000"/>
                </a:solidFill>
                <a:latin typeface="Calibri" panose="020F0502020204030204" pitchFamily="34" charset="0"/>
              </a:rPr>
              <a:t> </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Left Hip </a:t>
            </a:r>
            <a:br>
              <a:rPr lang="en-US" sz="1200" b="0" i="0" u="none" strike="noStrike" baseline="0" dirty="0">
                <a:solidFill>
                  <a:srgbClr val="000000"/>
                </a:solidFill>
                <a:latin typeface="Calibri" panose="020F0502020204030204" pitchFamily="34" charset="0"/>
              </a:rPr>
            </a:br>
            <a:r>
              <a:rPr lang="en-US" sz="1200" b="0" i="0" u="none" strike="noStrike" baseline="0" dirty="0">
                <a:solidFill>
                  <a:srgbClr val="000000"/>
                </a:solidFill>
                <a:latin typeface="Calibri" panose="020F0502020204030204" pitchFamily="34" charset="0"/>
              </a:rPr>
              <a:t>Normal muscle strength</a:t>
            </a:r>
            <a:br>
              <a:rPr lang="en-US" sz="1200" b="0" i="0" u="none" strike="noStrike" baseline="0" dirty="0">
                <a:solidFill>
                  <a:srgbClr val="000000"/>
                </a:solidFill>
                <a:latin typeface="Calibri" panose="020F0502020204030204" pitchFamily="34" charset="0"/>
              </a:rPr>
            </a:br>
            <a:br>
              <a:rPr lang="en-US" sz="1200" b="0" i="0" u="none" strike="noStrike" baseline="0" dirty="0">
                <a:solidFill>
                  <a:srgbClr val="000000"/>
                </a:solidFill>
                <a:latin typeface="Calibri" panose="020F0502020204030204" pitchFamily="34" charset="0"/>
              </a:rPr>
            </a:br>
            <a:r>
              <a:rPr lang="en-US" sz="1200" b="0" i="0" u="none" strike="noStrike" baseline="0" dirty="0">
                <a:solidFill>
                  <a:srgbClr val="000000"/>
                </a:solidFill>
                <a:latin typeface="Calibri" panose="020F0502020204030204" pitchFamily="34" charset="0"/>
              </a:rPr>
              <a:t>Additional Strength Details</a:t>
            </a:r>
            <a:br>
              <a:rPr lang="en-US" sz="1200" b="0" i="0" u="none" strike="noStrike" baseline="0" dirty="0">
                <a:solidFill>
                  <a:srgbClr val="000000"/>
                </a:solidFill>
                <a:latin typeface="Calibri" panose="020F0502020204030204" pitchFamily="34" charset="0"/>
              </a:rPr>
            </a:br>
            <a:r>
              <a:rPr lang="en-US" sz="1200" b="0" i="0" u="none" strike="noStrike" baseline="0" dirty="0">
                <a:solidFill>
                  <a:srgbClr val="000000"/>
                </a:solidFill>
                <a:latin typeface="Calibri" panose="020F0502020204030204" pitchFamily="34" charset="0"/>
              </a:rPr>
              <a:t>R strength 5/5 throughout, 4+/5 MMT hip flexion all pain free</a:t>
            </a:r>
          </a:p>
          <a:p>
            <a:pPr algn="l" rtl="0"/>
            <a:endParaRPr lang="en-US" sz="1200" b="0" i="0" u="none" strike="noStrike" baseline="0" dirty="0">
              <a:solidFill>
                <a:srgbClr val="000000"/>
              </a:solidFill>
              <a:latin typeface="Calibri" panose="020F0502020204030204" pitchFamily="34" charset="0"/>
            </a:endParaRPr>
          </a:p>
          <a:p>
            <a:pPr algn="l" rtl="0"/>
            <a:r>
              <a:rPr lang="en-US" sz="1200" b="0" i="0" u="none" strike="noStrike" baseline="0" dirty="0">
                <a:solidFill>
                  <a:srgbClr val="000000"/>
                </a:solidFill>
                <a:latin typeface="Calibri" panose="020F0502020204030204" pitchFamily="34" charset="0"/>
              </a:rPr>
              <a:t>Mobility: taking more ginger steps on R but very mildly. No compensation to speak of. </a:t>
            </a:r>
            <a:endParaRPr lang="en-US" sz="1200" b="0" i="0" u="none" strike="noStrike" baseline="0" dirty="0">
              <a:solidFill>
                <a:srgbClr val="000000"/>
              </a:solidFill>
              <a:latin typeface="Arial" panose="020B0604020202020204" pitchFamily="34" charset="0"/>
            </a:endParaRPr>
          </a:p>
          <a:p>
            <a:endParaRPr lang="en-US" dirty="0"/>
          </a:p>
          <a:p>
            <a:pPr algn="l" rtl="0"/>
            <a:r>
              <a:rPr lang="en-US" sz="1200" b="0" i="0" u="none" strike="noStrike" baseline="0" dirty="0">
                <a:solidFill>
                  <a:srgbClr val="000000"/>
                </a:solidFill>
                <a:latin typeface="Calibri" panose="020F0502020204030204" pitchFamily="34" charset="0"/>
              </a:rPr>
              <a:t>Repeated motions testing: Baseline weight shifting 2/10 "hot spot"</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err="1">
                <a:solidFill>
                  <a:srgbClr val="000000"/>
                </a:solidFill>
                <a:latin typeface="Calibri" panose="020F0502020204030204" pitchFamily="34" charset="0"/>
              </a:rPr>
              <a:t>RFIS</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2x10</a:t>
            </a:r>
            <a:r>
              <a:rPr lang="en-US" sz="1200" b="0" i="0" u="none" strike="noStrike" baseline="0" dirty="0">
                <a:solidFill>
                  <a:srgbClr val="000000"/>
                </a:solidFill>
                <a:latin typeface="Calibri" panose="020F0502020204030204" pitchFamily="34" charset="0"/>
              </a:rPr>
              <a:t> NE</a:t>
            </a:r>
          </a:p>
          <a:p>
            <a:pPr algn="l" rtl="0"/>
            <a:r>
              <a:rPr lang="en-US" sz="1200" b="0" i="0" u="none" strike="noStrike" baseline="0" dirty="0">
                <a:solidFill>
                  <a:srgbClr val="000000"/>
                </a:solidFill>
                <a:latin typeface="Calibri" panose="020F0502020204030204" pitchFamily="34" charset="0"/>
              </a:rPr>
              <a:t>REIS </a:t>
            </a:r>
            <a:r>
              <a:rPr lang="en-US" sz="1200" b="0" i="0" u="none" strike="noStrike" baseline="0" dirty="0" err="1">
                <a:solidFill>
                  <a:srgbClr val="000000"/>
                </a:solidFill>
                <a:latin typeface="Calibri" panose="020F0502020204030204" pitchFamily="34" charset="0"/>
              </a:rPr>
              <a:t>2x10</a:t>
            </a:r>
            <a:r>
              <a:rPr lang="en-US" sz="1200" b="0" i="0" u="none" strike="noStrike" baseline="0" dirty="0">
                <a:solidFill>
                  <a:srgbClr val="000000"/>
                </a:solidFill>
                <a:latin typeface="Calibri" panose="020F0502020204030204" pitchFamily="34" charset="0"/>
              </a:rPr>
              <a:t> NE lateral hip pain</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a:solidFill>
                  <a:srgbClr val="000000"/>
                </a:solidFill>
                <a:latin typeface="Calibri" panose="020F0502020204030204" pitchFamily="34" charset="0"/>
              </a:rPr>
              <a:t>REIS over fulcrum </a:t>
            </a:r>
            <a:r>
              <a:rPr lang="en-US" sz="1200" b="0" i="0" u="none" strike="noStrike" baseline="0" dirty="0" err="1">
                <a:solidFill>
                  <a:srgbClr val="000000"/>
                </a:solidFill>
                <a:latin typeface="Calibri" panose="020F0502020204030204" pitchFamily="34" charset="0"/>
              </a:rPr>
              <a:t>x10</a:t>
            </a:r>
            <a:r>
              <a:rPr lang="en-US" sz="1200" b="0" i="0" u="none" strike="noStrike" baseline="0" dirty="0">
                <a:solidFill>
                  <a:srgbClr val="000000"/>
                </a:solidFill>
                <a:latin typeface="Calibri" panose="020F0502020204030204" pitchFamily="34" charset="0"/>
              </a:rPr>
              <a:t> NE</a:t>
            </a:r>
            <a:endParaRPr lang="en-US" sz="1200" b="0" i="0" u="none" strike="noStrike" baseline="0" dirty="0">
              <a:solidFill>
                <a:srgbClr val="000000"/>
              </a:solidFill>
              <a:latin typeface="Arial" panose="020B0604020202020204" pitchFamily="34" charset="0"/>
            </a:endParaRPr>
          </a:p>
          <a:p>
            <a:pPr algn="l" rtl="0"/>
            <a:r>
              <a:rPr lang="en-US" sz="1200" b="0" i="0" u="none" strike="noStrike" baseline="0" dirty="0" err="1">
                <a:solidFill>
                  <a:srgbClr val="000000"/>
                </a:solidFill>
                <a:latin typeface="Calibri" panose="020F0502020204030204" pitchFamily="34" charset="0"/>
              </a:rPr>
              <a:t>REIL</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x10</a:t>
            </a:r>
            <a:r>
              <a:rPr lang="en-US" sz="1200" b="0" i="0" u="none" strike="noStrike" baseline="0" dirty="0">
                <a:solidFill>
                  <a:srgbClr val="000000"/>
                </a:solidFill>
                <a:latin typeface="Calibri" panose="020F0502020204030204" pitchFamily="34" charset="0"/>
              </a:rPr>
              <a:t> Centralizes to top of R buttock (baseline test with more vigor), improved </a:t>
            </a:r>
            <a:r>
              <a:rPr lang="en-US" sz="1200" b="0" i="0" u="none" strike="noStrike" baseline="0" dirty="0" err="1">
                <a:solidFill>
                  <a:srgbClr val="000000"/>
                </a:solidFill>
                <a:latin typeface="Calibri" panose="020F0502020204030204" pitchFamily="34" charset="0"/>
              </a:rPr>
              <a:t>AROM</a:t>
            </a:r>
            <a:r>
              <a:rPr lang="en-US" sz="1200" b="0" i="0" u="none" strike="noStrike" baseline="0" dirty="0">
                <a:solidFill>
                  <a:srgbClr val="000000"/>
                </a:solidFill>
                <a:latin typeface="Calibri" panose="020F0502020204030204" pitchFamily="34" charset="0"/>
              </a:rPr>
              <a:t> baselines and hip strength and sensation felt more normal</a:t>
            </a:r>
            <a:endParaRPr lang="en-US" sz="12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13</a:t>
            </a:fld>
            <a:endParaRPr lang="en-US"/>
          </a:p>
        </p:txBody>
      </p:sp>
    </p:spTree>
    <p:extLst>
      <p:ext uri="{BB962C8B-B14F-4D97-AF65-F5344CB8AC3E}">
        <p14:creationId xmlns:p14="http://schemas.microsoft.com/office/powerpoint/2010/main" val="4000170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6950"/>
            <a:ext cx="7772400" cy="17113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4019550"/>
            <a:ext cx="6400800" cy="552450"/>
          </a:xfrm>
        </p:spPr>
        <p:txBody>
          <a:bodyPr anchor="ctr" anchorCtr="0">
            <a:norm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3535" y="467534"/>
            <a:ext cx="3136928" cy="1799416"/>
          </a:xfrm>
          <a:prstGeom prst="rect">
            <a:avLst/>
          </a:prstGeom>
        </p:spPr>
      </p:pic>
      <p:sp>
        <p:nvSpPr>
          <p:cNvPr id="38" name="Frame 37"/>
          <p:cNvSpPr/>
          <p:nvPr userDrawn="1"/>
        </p:nvSpPr>
        <p:spPr>
          <a:xfrm>
            <a:off x="304800" y="285750"/>
            <a:ext cx="8534399" cy="4572000"/>
          </a:xfrm>
          <a:prstGeom prst="frame">
            <a:avLst>
              <a:gd name="adj1" fmla="val 3956"/>
            </a:avLst>
          </a:prstGeom>
          <a:solidFill>
            <a:srgbClr val="00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userDrawn="1"/>
        </p:nvSpPr>
        <p:spPr>
          <a:xfrm>
            <a:off x="228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8610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22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47388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1637" y="3712869"/>
            <a:ext cx="1379235" cy="791162"/>
          </a:xfrm>
          <a:prstGeom prst="rect">
            <a:avLst/>
          </a:prstGeom>
        </p:spPr>
      </p:pic>
      <p:sp>
        <p:nvSpPr>
          <p:cNvPr id="7" name="Rectangle 6"/>
          <p:cNvSpPr/>
          <p:nvPr userDrawn="1"/>
        </p:nvSpPr>
        <p:spPr>
          <a:xfrm>
            <a:off x="6629400" y="186060"/>
            <a:ext cx="2057400" cy="4443089"/>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06375"/>
            <a:ext cx="2057400" cy="438785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29150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62328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618B7-DDA4-48C1-B2B4-FEC7CDC307A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Tree>
    <p:extLst>
      <p:ext uri="{BB962C8B-B14F-4D97-AF65-F5344CB8AC3E}">
        <p14:creationId xmlns:p14="http://schemas.microsoft.com/office/powerpoint/2010/main" val="299984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3618B7-DDA4-48C1-B2B4-FEC7CDC307A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52297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618B7-DDA4-48C1-B2B4-FEC7CDC307AC}"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73447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3618B7-DDA4-48C1-B2B4-FEC7CDC307AC}"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50338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Date Placeholder 1"/>
          <p:cNvSpPr>
            <a:spLocks noGrp="1"/>
          </p:cNvSpPr>
          <p:nvPr>
            <p:ph type="dt" sz="half" idx="10"/>
          </p:nvPr>
        </p:nvSpPr>
        <p:spPr/>
        <p:txBody>
          <a:bodyPr/>
          <a:lstStyle/>
          <a:p>
            <a:fld id="{F33618B7-DDA4-48C1-B2B4-FEC7CDC307AC}"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85607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9" name="Rectangle 8"/>
          <p:cNvSpPr/>
          <p:nvPr userDrawn="1"/>
        </p:nvSpPr>
        <p:spPr>
          <a:xfrm>
            <a:off x="443144" y="209550"/>
            <a:ext cx="30480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6020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Title 1"/>
          <p:cNvSpPr>
            <a:spLocks noGrp="1"/>
          </p:cNvSpPr>
          <p:nvPr>
            <p:ph type="title"/>
          </p:nvPr>
        </p:nvSpPr>
        <p:spPr>
          <a:xfrm>
            <a:off x="1792288" y="3600450"/>
            <a:ext cx="5486400" cy="425450"/>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0446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209550"/>
            <a:ext cx="82296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00282" y="4248150"/>
            <a:ext cx="1379235" cy="791162"/>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33618B7-DDA4-48C1-B2B4-FEC7CDC307AC}" type="datetimeFigureOut">
              <a:rPr lang="en-US" smtClean="0"/>
              <a:t>10/21/2024</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AC28E3-00D6-4682-BCAB-2932672799A0}" type="slidenum">
              <a:rPr lang="en-US" smtClean="0"/>
              <a:t>‹#›</a:t>
            </a:fld>
            <a:endParaRPr lang="en-US"/>
          </a:p>
        </p:txBody>
      </p:sp>
    </p:spTree>
    <p:extLst>
      <p:ext uri="{BB962C8B-B14F-4D97-AF65-F5344CB8AC3E}">
        <p14:creationId xmlns:p14="http://schemas.microsoft.com/office/powerpoint/2010/main" val="12457950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rgbClr val="FAC71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fermentationwineblog.com/2016/06/ever-wine-ratings-pric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alchemist0909.blogspot.com/2009/10/super-injection-no-pain-no-gain.html" TargetMode="External"/></Relationships>
</file>

<file path=ppt/slides/_rels/slide1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pngall.com/friend-png/download/2628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wallpaperflare.com/illustration-of-life-preserver-handed-to-person-in-the-water-wallpaper-aaoj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devotionsbyjan.com/2013/05/10/leaning/" TargetMode="External"/><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k12.thoughtfullearning.com/minilesson/choosing-right-coordinating-conjunc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Mechanical Low Back Pain in the Neuro Population</a:t>
            </a:r>
          </a:p>
        </p:txBody>
      </p:sp>
      <p:sp>
        <p:nvSpPr>
          <p:cNvPr id="3" name="Subtitle 2"/>
          <p:cNvSpPr>
            <a:spLocks noGrp="1"/>
          </p:cNvSpPr>
          <p:nvPr>
            <p:ph type="subTitle" idx="1"/>
          </p:nvPr>
        </p:nvSpPr>
        <p:spPr/>
        <p:txBody>
          <a:bodyPr>
            <a:normAutofit/>
          </a:bodyPr>
          <a:lstStyle/>
          <a:p>
            <a:r>
              <a:rPr lang="en-US" dirty="0"/>
              <a:t>Katie Wilkens, PT, </a:t>
            </a:r>
            <a:r>
              <a:rPr lang="en-US" dirty="0" err="1"/>
              <a:t>DPT</a:t>
            </a:r>
            <a:r>
              <a:rPr lang="en-US" dirty="0"/>
              <a:t>, Dip. MDT, </a:t>
            </a:r>
            <a:r>
              <a:rPr lang="en-US" dirty="0" err="1"/>
              <a:t>FASPT</a:t>
            </a:r>
            <a:endParaRPr lang="en-US" dirty="0"/>
          </a:p>
        </p:txBody>
      </p:sp>
    </p:spTree>
    <p:extLst>
      <p:ext uri="{BB962C8B-B14F-4D97-AF65-F5344CB8AC3E}">
        <p14:creationId xmlns:p14="http://schemas.microsoft.com/office/powerpoint/2010/main" val="1969673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D730-7ED9-2F73-E858-555C369CDE66}"/>
              </a:ext>
            </a:extLst>
          </p:cNvPr>
          <p:cNvSpPr>
            <a:spLocks noGrp="1"/>
          </p:cNvSpPr>
          <p:nvPr>
            <p:ph type="title"/>
          </p:nvPr>
        </p:nvSpPr>
        <p:spPr>
          <a:xfrm>
            <a:off x="722313" y="3305175"/>
            <a:ext cx="7772400" cy="1022350"/>
          </a:xfrm>
        </p:spPr>
        <p:txBody>
          <a:bodyPr anchor="t">
            <a:normAutofit/>
          </a:bodyPr>
          <a:lstStyle/>
          <a:p>
            <a:pPr>
              <a:lnSpc>
                <a:spcPct val="90000"/>
              </a:lnSpc>
            </a:pPr>
            <a:r>
              <a:rPr lang="en-US" sz="3100" dirty="0"/>
              <a:t>But their neuro diagnoses won’t change…</a:t>
            </a:r>
          </a:p>
        </p:txBody>
      </p:sp>
      <p:pic>
        <p:nvPicPr>
          <p:cNvPr id="5" name="Picture 4" descr="A black and white sign with white text&#10;&#10;Description automatically generated">
            <a:extLst>
              <a:ext uri="{FF2B5EF4-FFF2-40B4-BE49-F238E27FC236}">
                <a16:creationId xmlns:a16="http://schemas.microsoft.com/office/drawing/2014/main" id="{CB32B9DC-6C44-D6BC-874C-339B4BAA5DF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10300" y="24743"/>
            <a:ext cx="2933700" cy="2257425"/>
          </a:xfrm>
          <a:prstGeom prst="rect">
            <a:avLst/>
          </a:prstGeom>
        </p:spPr>
      </p:pic>
      <p:sp>
        <p:nvSpPr>
          <p:cNvPr id="3" name="Content Placeholder 2">
            <a:extLst>
              <a:ext uri="{FF2B5EF4-FFF2-40B4-BE49-F238E27FC236}">
                <a16:creationId xmlns:a16="http://schemas.microsoft.com/office/drawing/2014/main" id="{6866B2BB-8434-EE8C-9CEA-E7702BDED632}"/>
              </a:ext>
            </a:extLst>
          </p:cNvPr>
          <p:cNvSpPr>
            <a:spLocks noGrp="1"/>
          </p:cNvSpPr>
          <p:nvPr>
            <p:ph type="body" idx="1"/>
          </p:nvPr>
        </p:nvSpPr>
        <p:spPr>
          <a:xfrm>
            <a:off x="722313" y="2179638"/>
            <a:ext cx="7772400" cy="1125537"/>
          </a:xfrm>
        </p:spPr>
        <p:txBody>
          <a:bodyPr anchor="b">
            <a:normAutofit/>
          </a:bodyPr>
          <a:lstStyle/>
          <a:p>
            <a:pPr>
              <a:lnSpc>
                <a:spcPct val="90000"/>
              </a:lnSpc>
            </a:pPr>
            <a:r>
              <a:rPr lang="en-US" dirty="0">
                <a:effectLst/>
              </a:rPr>
              <a:t>But their gait isn’t really going to change</a:t>
            </a:r>
          </a:p>
          <a:p>
            <a:pPr>
              <a:lnSpc>
                <a:spcPct val="90000"/>
              </a:lnSpc>
            </a:pPr>
            <a:r>
              <a:rPr lang="en-US" dirty="0"/>
              <a:t>But they aren’t going to regain mobility beyond their wheelchair</a:t>
            </a:r>
          </a:p>
          <a:p>
            <a:pPr>
              <a:lnSpc>
                <a:spcPct val="90000"/>
              </a:lnSpc>
            </a:pPr>
            <a:r>
              <a:rPr lang="en-US" dirty="0">
                <a:effectLst/>
              </a:rPr>
              <a:t>But their neuro diagnosis is progressive</a:t>
            </a:r>
          </a:p>
          <a:p>
            <a:pPr>
              <a:lnSpc>
                <a:spcPct val="90000"/>
              </a:lnSpc>
            </a:pPr>
            <a:endParaRPr lang="en-US" dirty="0"/>
          </a:p>
        </p:txBody>
      </p:sp>
    </p:spTree>
    <p:extLst>
      <p:ext uri="{BB962C8B-B14F-4D97-AF65-F5344CB8AC3E}">
        <p14:creationId xmlns:p14="http://schemas.microsoft.com/office/powerpoint/2010/main" val="1815427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2329D-F6A7-0F82-1EBB-9FFEFF50B445}"/>
              </a:ext>
            </a:extLst>
          </p:cNvPr>
          <p:cNvSpPr>
            <a:spLocks noGrp="1"/>
          </p:cNvSpPr>
          <p:nvPr>
            <p:ph type="title"/>
          </p:nvPr>
        </p:nvSpPr>
        <p:spPr>
          <a:xfrm>
            <a:off x="152400" y="3600450"/>
            <a:ext cx="7126288" cy="1333500"/>
          </a:xfrm>
        </p:spPr>
        <p:txBody>
          <a:bodyPr anchor="b">
            <a:normAutofit/>
          </a:bodyPr>
          <a:lstStyle/>
          <a:p>
            <a:r>
              <a:rPr lang="en-US" sz="4800" dirty="0"/>
              <a:t>Neuro goals?</a:t>
            </a:r>
          </a:p>
        </p:txBody>
      </p:sp>
      <p:pic>
        <p:nvPicPr>
          <p:cNvPr id="5" name="Content Placeholder 4" descr="A person walking on a path with white chalk on the ground&#10;&#10;Description automatically generated">
            <a:extLst>
              <a:ext uri="{FF2B5EF4-FFF2-40B4-BE49-F238E27FC236}">
                <a16:creationId xmlns:a16="http://schemas.microsoft.com/office/drawing/2014/main" id="{C3E871C8-CEDA-DCB8-041F-0D812CBA0CD6}"/>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2368550" y="209550"/>
            <a:ext cx="4406900" cy="3525520"/>
          </a:xfrm>
          <a:noFill/>
        </p:spPr>
      </p:pic>
    </p:spTree>
    <p:extLst>
      <p:ext uri="{BB962C8B-B14F-4D97-AF65-F5344CB8AC3E}">
        <p14:creationId xmlns:p14="http://schemas.microsoft.com/office/powerpoint/2010/main" val="2811659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5A115-5EEC-EBDF-4213-E1B37AA6B6C6}"/>
              </a:ext>
            </a:extLst>
          </p:cNvPr>
          <p:cNvSpPr>
            <a:spLocks noGrp="1"/>
          </p:cNvSpPr>
          <p:nvPr>
            <p:ph type="title"/>
          </p:nvPr>
        </p:nvSpPr>
        <p:spPr>
          <a:xfrm>
            <a:off x="457200" y="204788"/>
            <a:ext cx="3008313" cy="871537"/>
          </a:xfrm>
        </p:spPr>
        <p:txBody>
          <a:bodyPr anchor="b">
            <a:normAutofit/>
          </a:bodyPr>
          <a:lstStyle/>
          <a:p>
            <a:r>
              <a:rPr lang="en-US" dirty="0"/>
              <a:t>Karen history</a:t>
            </a:r>
          </a:p>
        </p:txBody>
      </p:sp>
      <p:sp>
        <p:nvSpPr>
          <p:cNvPr id="9" name="Text Placeholder 3">
            <a:extLst>
              <a:ext uri="{FF2B5EF4-FFF2-40B4-BE49-F238E27FC236}">
                <a16:creationId xmlns:a16="http://schemas.microsoft.com/office/drawing/2014/main" id="{63FCAD14-14D6-9829-F798-D51513EAC4F3}"/>
              </a:ext>
            </a:extLst>
          </p:cNvPr>
          <p:cNvSpPr>
            <a:spLocks noGrp="1"/>
          </p:cNvSpPr>
          <p:nvPr>
            <p:ph type="body" sz="half" idx="2"/>
          </p:nvPr>
        </p:nvSpPr>
        <p:spPr>
          <a:xfrm>
            <a:off x="457200" y="1076325"/>
            <a:ext cx="3008313" cy="3517900"/>
          </a:xfrm>
        </p:spPr>
        <p:txBody>
          <a:bodyPr/>
          <a:lstStyle/>
          <a:p>
            <a:endParaRPr lang="en-US" dirty="0"/>
          </a:p>
        </p:txBody>
      </p:sp>
      <p:graphicFrame>
        <p:nvGraphicFramePr>
          <p:cNvPr id="5" name="Content Placeholder 2">
            <a:extLst>
              <a:ext uri="{FF2B5EF4-FFF2-40B4-BE49-F238E27FC236}">
                <a16:creationId xmlns:a16="http://schemas.microsoft.com/office/drawing/2014/main" id="{B827CE8E-7C01-41C4-ECE8-D892B6A959A9}"/>
              </a:ext>
            </a:extLst>
          </p:cNvPr>
          <p:cNvGraphicFramePr>
            <a:graphicFrameLocks noGrp="1"/>
          </p:cNvGraphicFramePr>
          <p:nvPr>
            <p:ph idx="1"/>
            <p:extLst>
              <p:ext uri="{D42A27DB-BD31-4B8C-83A1-F6EECF244321}">
                <p14:modId xmlns:p14="http://schemas.microsoft.com/office/powerpoint/2010/main" val="1647803024"/>
              </p:ext>
            </p:extLst>
          </p:nvPr>
        </p:nvGraphicFramePr>
        <p:xfrm>
          <a:off x="3575050" y="204788"/>
          <a:ext cx="511175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hart 5">
            <a:extLst>
              <a:ext uri="{FF2B5EF4-FFF2-40B4-BE49-F238E27FC236}">
                <a16:creationId xmlns:a16="http://schemas.microsoft.com/office/drawing/2014/main" id="{155ED07D-AAF0-0C0B-FC62-902FBC910154}"/>
              </a:ext>
            </a:extLst>
          </p:cNvPr>
          <p:cNvGraphicFramePr/>
          <p:nvPr>
            <p:extLst>
              <p:ext uri="{D42A27DB-BD31-4B8C-83A1-F6EECF244321}">
                <p14:modId xmlns:p14="http://schemas.microsoft.com/office/powerpoint/2010/main" val="811350420"/>
              </p:ext>
            </p:extLst>
          </p:nvPr>
        </p:nvGraphicFramePr>
        <p:xfrm>
          <a:off x="533400" y="1076326"/>
          <a:ext cx="2819400" cy="406717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43272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AA158-08F4-F68E-571F-D4ECB2E35966}"/>
              </a:ext>
            </a:extLst>
          </p:cNvPr>
          <p:cNvSpPr>
            <a:spLocks noGrp="1"/>
          </p:cNvSpPr>
          <p:nvPr>
            <p:ph type="title"/>
          </p:nvPr>
        </p:nvSpPr>
        <p:spPr>
          <a:xfrm>
            <a:off x="457200" y="204788"/>
            <a:ext cx="3008313" cy="871537"/>
          </a:xfrm>
        </p:spPr>
        <p:txBody>
          <a:bodyPr anchor="b">
            <a:normAutofit/>
          </a:bodyPr>
          <a:lstStyle/>
          <a:p>
            <a:r>
              <a:rPr lang="en-US" dirty="0"/>
              <a:t>Karen presentation</a:t>
            </a:r>
          </a:p>
        </p:txBody>
      </p:sp>
      <p:sp>
        <p:nvSpPr>
          <p:cNvPr id="9" name="Text Placeholder 3">
            <a:extLst>
              <a:ext uri="{FF2B5EF4-FFF2-40B4-BE49-F238E27FC236}">
                <a16:creationId xmlns:a16="http://schemas.microsoft.com/office/drawing/2014/main" id="{4B4A430F-8861-0E8B-2752-088C97DBD817}"/>
              </a:ext>
            </a:extLst>
          </p:cNvPr>
          <p:cNvSpPr>
            <a:spLocks noGrp="1"/>
          </p:cNvSpPr>
          <p:nvPr>
            <p:ph type="body" sz="half" idx="2"/>
          </p:nvPr>
        </p:nvSpPr>
        <p:spPr>
          <a:xfrm>
            <a:off x="457200" y="1076325"/>
            <a:ext cx="3008313" cy="3517900"/>
          </a:xfrm>
        </p:spPr>
        <p:txBody>
          <a:bodyPr/>
          <a:lstStyle/>
          <a:p>
            <a:endParaRPr lang="en-US" dirty="0"/>
          </a:p>
        </p:txBody>
      </p:sp>
      <p:graphicFrame>
        <p:nvGraphicFramePr>
          <p:cNvPr id="5" name="Content Placeholder 2">
            <a:extLst>
              <a:ext uri="{FF2B5EF4-FFF2-40B4-BE49-F238E27FC236}">
                <a16:creationId xmlns:a16="http://schemas.microsoft.com/office/drawing/2014/main" id="{0CD35971-F624-7DD5-6A82-BE6FB6A9768B}"/>
              </a:ext>
            </a:extLst>
          </p:cNvPr>
          <p:cNvGraphicFramePr>
            <a:graphicFrameLocks noGrp="1"/>
          </p:cNvGraphicFramePr>
          <p:nvPr>
            <p:ph idx="1"/>
            <p:extLst>
              <p:ext uri="{D42A27DB-BD31-4B8C-83A1-F6EECF244321}">
                <p14:modId xmlns:p14="http://schemas.microsoft.com/office/powerpoint/2010/main" val="3575386831"/>
              </p:ext>
            </p:extLst>
          </p:nvPr>
        </p:nvGraphicFramePr>
        <p:xfrm>
          <a:off x="3575050" y="204788"/>
          <a:ext cx="511175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hart 3">
            <a:extLst>
              <a:ext uri="{FF2B5EF4-FFF2-40B4-BE49-F238E27FC236}">
                <a16:creationId xmlns:a16="http://schemas.microsoft.com/office/drawing/2014/main" id="{C6143393-BE9C-769A-602E-F39C4754016A}"/>
              </a:ext>
            </a:extLst>
          </p:cNvPr>
          <p:cNvGraphicFramePr/>
          <p:nvPr>
            <p:extLst>
              <p:ext uri="{D42A27DB-BD31-4B8C-83A1-F6EECF244321}">
                <p14:modId xmlns:p14="http://schemas.microsoft.com/office/powerpoint/2010/main" val="24816145"/>
              </p:ext>
            </p:extLst>
          </p:nvPr>
        </p:nvGraphicFramePr>
        <p:xfrm>
          <a:off x="533400" y="1076326"/>
          <a:ext cx="2819400" cy="406717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15050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9A9F-BDCD-217B-F5B4-370D72B2418E}"/>
              </a:ext>
            </a:extLst>
          </p:cNvPr>
          <p:cNvSpPr>
            <a:spLocks noGrp="1"/>
          </p:cNvSpPr>
          <p:nvPr>
            <p:ph type="title"/>
          </p:nvPr>
        </p:nvSpPr>
        <p:spPr/>
        <p:txBody>
          <a:bodyPr/>
          <a:lstStyle/>
          <a:p>
            <a:r>
              <a:rPr lang="en-US" dirty="0"/>
              <a:t>Karen POC</a:t>
            </a:r>
          </a:p>
        </p:txBody>
      </p:sp>
      <p:sp>
        <p:nvSpPr>
          <p:cNvPr id="3" name="Content Placeholder 2">
            <a:extLst>
              <a:ext uri="{FF2B5EF4-FFF2-40B4-BE49-F238E27FC236}">
                <a16:creationId xmlns:a16="http://schemas.microsoft.com/office/drawing/2014/main" id="{3772791E-52DA-10A4-53FD-946DCA338960}"/>
              </a:ext>
            </a:extLst>
          </p:cNvPr>
          <p:cNvSpPr>
            <a:spLocks noGrp="1"/>
          </p:cNvSpPr>
          <p:nvPr>
            <p:ph idx="1"/>
          </p:nvPr>
        </p:nvSpPr>
        <p:spPr/>
        <p:txBody>
          <a:bodyPr/>
          <a:lstStyle/>
          <a:p>
            <a:r>
              <a:rPr lang="en-US" dirty="0"/>
              <a:t>Repeated motions in DP</a:t>
            </a:r>
          </a:p>
          <a:p>
            <a:r>
              <a:rPr lang="en-US" dirty="0"/>
              <a:t>Postural stabilizers</a:t>
            </a:r>
          </a:p>
          <a:p>
            <a:r>
              <a:rPr lang="en-US" dirty="0" err="1"/>
              <a:t>RSB</a:t>
            </a:r>
            <a:r>
              <a:rPr lang="en-US" dirty="0"/>
              <a:t> </a:t>
            </a:r>
          </a:p>
        </p:txBody>
      </p:sp>
      <p:graphicFrame>
        <p:nvGraphicFramePr>
          <p:cNvPr id="4" name="Chart 3">
            <a:extLst>
              <a:ext uri="{FF2B5EF4-FFF2-40B4-BE49-F238E27FC236}">
                <a16:creationId xmlns:a16="http://schemas.microsoft.com/office/drawing/2014/main" id="{C7DC6A56-B256-3DFD-4A78-EE703A7C3DB6}"/>
              </a:ext>
            </a:extLst>
          </p:cNvPr>
          <p:cNvGraphicFramePr/>
          <p:nvPr>
            <p:extLst>
              <p:ext uri="{D42A27DB-BD31-4B8C-83A1-F6EECF244321}">
                <p14:modId xmlns:p14="http://schemas.microsoft.com/office/powerpoint/2010/main" val="1098346245"/>
              </p:ext>
            </p:extLst>
          </p:nvPr>
        </p:nvGraphicFramePr>
        <p:xfrm>
          <a:off x="4953000" y="1063626"/>
          <a:ext cx="2819400" cy="40798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6813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A8E7-3A45-5F57-C0D7-A9F0A9723238}"/>
              </a:ext>
            </a:extLst>
          </p:cNvPr>
          <p:cNvSpPr>
            <a:spLocks noGrp="1"/>
          </p:cNvSpPr>
          <p:nvPr>
            <p:ph type="title"/>
          </p:nvPr>
        </p:nvSpPr>
        <p:spPr>
          <a:xfrm>
            <a:off x="457200" y="204788"/>
            <a:ext cx="3008313" cy="871537"/>
          </a:xfrm>
        </p:spPr>
        <p:txBody>
          <a:bodyPr anchor="b">
            <a:normAutofit/>
          </a:bodyPr>
          <a:lstStyle/>
          <a:p>
            <a:r>
              <a:rPr lang="en-US" dirty="0"/>
              <a:t>George History</a:t>
            </a:r>
          </a:p>
        </p:txBody>
      </p:sp>
      <p:sp>
        <p:nvSpPr>
          <p:cNvPr id="9" name="Text Placeholder 3">
            <a:extLst>
              <a:ext uri="{FF2B5EF4-FFF2-40B4-BE49-F238E27FC236}">
                <a16:creationId xmlns:a16="http://schemas.microsoft.com/office/drawing/2014/main" id="{91BA0D68-22AE-E45C-3CC2-F9B23F309A4E}"/>
              </a:ext>
            </a:extLst>
          </p:cNvPr>
          <p:cNvSpPr>
            <a:spLocks noGrp="1"/>
          </p:cNvSpPr>
          <p:nvPr>
            <p:ph type="body" sz="half" idx="2"/>
          </p:nvPr>
        </p:nvSpPr>
        <p:spPr>
          <a:xfrm>
            <a:off x="457200" y="1076325"/>
            <a:ext cx="3008313" cy="3517900"/>
          </a:xfrm>
        </p:spPr>
        <p:txBody>
          <a:bodyPr/>
          <a:lstStyle/>
          <a:p>
            <a:endParaRPr lang="en-US" dirty="0"/>
          </a:p>
        </p:txBody>
      </p:sp>
      <p:graphicFrame>
        <p:nvGraphicFramePr>
          <p:cNvPr id="5" name="Content Placeholder 2">
            <a:extLst>
              <a:ext uri="{FF2B5EF4-FFF2-40B4-BE49-F238E27FC236}">
                <a16:creationId xmlns:a16="http://schemas.microsoft.com/office/drawing/2014/main" id="{6ABE670A-A41A-D476-5C34-81FE25EEA33B}"/>
              </a:ext>
            </a:extLst>
          </p:cNvPr>
          <p:cNvGraphicFramePr>
            <a:graphicFrameLocks noGrp="1"/>
          </p:cNvGraphicFramePr>
          <p:nvPr>
            <p:ph idx="1"/>
            <p:extLst>
              <p:ext uri="{D42A27DB-BD31-4B8C-83A1-F6EECF244321}">
                <p14:modId xmlns:p14="http://schemas.microsoft.com/office/powerpoint/2010/main" val="2051812519"/>
              </p:ext>
            </p:extLst>
          </p:nvPr>
        </p:nvGraphicFramePr>
        <p:xfrm>
          <a:off x="3575050" y="204788"/>
          <a:ext cx="511175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hart 2">
            <a:extLst>
              <a:ext uri="{FF2B5EF4-FFF2-40B4-BE49-F238E27FC236}">
                <a16:creationId xmlns:a16="http://schemas.microsoft.com/office/drawing/2014/main" id="{31376DA3-F345-AEA1-8146-DD09C6E430AE}"/>
              </a:ext>
            </a:extLst>
          </p:cNvPr>
          <p:cNvGraphicFramePr/>
          <p:nvPr>
            <p:extLst>
              <p:ext uri="{D42A27DB-BD31-4B8C-83A1-F6EECF244321}">
                <p14:modId xmlns:p14="http://schemas.microsoft.com/office/powerpoint/2010/main" val="2612685741"/>
              </p:ext>
            </p:extLst>
          </p:nvPr>
        </p:nvGraphicFramePr>
        <p:xfrm>
          <a:off x="533400" y="1438275"/>
          <a:ext cx="2819400" cy="315595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483425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CB27-14A4-F299-AC9A-D7D77F84A7BF}"/>
              </a:ext>
            </a:extLst>
          </p:cNvPr>
          <p:cNvSpPr>
            <a:spLocks noGrp="1"/>
          </p:cNvSpPr>
          <p:nvPr>
            <p:ph type="title"/>
          </p:nvPr>
        </p:nvSpPr>
        <p:spPr>
          <a:xfrm>
            <a:off x="457200" y="204788"/>
            <a:ext cx="3008313" cy="871537"/>
          </a:xfrm>
        </p:spPr>
        <p:txBody>
          <a:bodyPr anchor="b">
            <a:normAutofit/>
          </a:bodyPr>
          <a:lstStyle/>
          <a:p>
            <a:r>
              <a:rPr lang="en-US" dirty="0"/>
              <a:t>George Presentation</a:t>
            </a:r>
          </a:p>
        </p:txBody>
      </p:sp>
      <p:sp>
        <p:nvSpPr>
          <p:cNvPr id="9" name="Text Placeholder 3">
            <a:extLst>
              <a:ext uri="{FF2B5EF4-FFF2-40B4-BE49-F238E27FC236}">
                <a16:creationId xmlns:a16="http://schemas.microsoft.com/office/drawing/2014/main" id="{035CEA0F-0E15-B58A-D3DE-6A420FDA9BD2}"/>
              </a:ext>
            </a:extLst>
          </p:cNvPr>
          <p:cNvSpPr>
            <a:spLocks noGrp="1"/>
          </p:cNvSpPr>
          <p:nvPr>
            <p:ph type="body" sz="half" idx="2"/>
          </p:nvPr>
        </p:nvSpPr>
        <p:spPr>
          <a:xfrm>
            <a:off x="457200" y="1076325"/>
            <a:ext cx="3008313" cy="3517900"/>
          </a:xfrm>
        </p:spPr>
        <p:txBody>
          <a:bodyPr/>
          <a:lstStyle/>
          <a:p>
            <a:endParaRPr lang="en-US" dirty="0"/>
          </a:p>
        </p:txBody>
      </p:sp>
      <p:graphicFrame>
        <p:nvGraphicFramePr>
          <p:cNvPr id="5" name="Content Placeholder 2">
            <a:extLst>
              <a:ext uri="{FF2B5EF4-FFF2-40B4-BE49-F238E27FC236}">
                <a16:creationId xmlns:a16="http://schemas.microsoft.com/office/drawing/2014/main" id="{0CB1115E-1B2E-5601-B9A3-105F8C0E374A}"/>
              </a:ext>
            </a:extLst>
          </p:cNvPr>
          <p:cNvGraphicFramePr>
            <a:graphicFrameLocks noGrp="1"/>
          </p:cNvGraphicFramePr>
          <p:nvPr>
            <p:ph idx="1"/>
            <p:extLst>
              <p:ext uri="{D42A27DB-BD31-4B8C-83A1-F6EECF244321}">
                <p14:modId xmlns:p14="http://schemas.microsoft.com/office/powerpoint/2010/main" val="3207470209"/>
              </p:ext>
            </p:extLst>
          </p:nvPr>
        </p:nvGraphicFramePr>
        <p:xfrm>
          <a:off x="3575050" y="204788"/>
          <a:ext cx="511175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hart 2">
            <a:extLst>
              <a:ext uri="{FF2B5EF4-FFF2-40B4-BE49-F238E27FC236}">
                <a16:creationId xmlns:a16="http://schemas.microsoft.com/office/drawing/2014/main" id="{105067EA-8A71-7786-EBFE-2EB48CAC37AC}"/>
              </a:ext>
            </a:extLst>
          </p:cNvPr>
          <p:cNvGraphicFramePr/>
          <p:nvPr>
            <p:extLst>
              <p:ext uri="{D42A27DB-BD31-4B8C-83A1-F6EECF244321}">
                <p14:modId xmlns:p14="http://schemas.microsoft.com/office/powerpoint/2010/main" val="275749318"/>
              </p:ext>
            </p:extLst>
          </p:nvPr>
        </p:nvGraphicFramePr>
        <p:xfrm>
          <a:off x="533400" y="1076324"/>
          <a:ext cx="2819400" cy="406717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31519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7A77-F528-CC35-1002-F1CB59C40B70}"/>
              </a:ext>
            </a:extLst>
          </p:cNvPr>
          <p:cNvSpPr>
            <a:spLocks noGrp="1"/>
          </p:cNvSpPr>
          <p:nvPr>
            <p:ph type="title"/>
          </p:nvPr>
        </p:nvSpPr>
        <p:spPr/>
        <p:txBody>
          <a:bodyPr/>
          <a:lstStyle/>
          <a:p>
            <a:r>
              <a:rPr lang="en-US" dirty="0"/>
              <a:t>George POC</a:t>
            </a:r>
          </a:p>
        </p:txBody>
      </p:sp>
      <p:sp>
        <p:nvSpPr>
          <p:cNvPr id="3" name="Content Placeholder 2">
            <a:extLst>
              <a:ext uri="{FF2B5EF4-FFF2-40B4-BE49-F238E27FC236}">
                <a16:creationId xmlns:a16="http://schemas.microsoft.com/office/drawing/2014/main" id="{B9C9A69E-3B4D-C87C-1293-9EAE37937D37}"/>
              </a:ext>
            </a:extLst>
          </p:cNvPr>
          <p:cNvSpPr>
            <a:spLocks noGrp="1"/>
          </p:cNvSpPr>
          <p:nvPr>
            <p:ph idx="1"/>
          </p:nvPr>
        </p:nvSpPr>
        <p:spPr/>
        <p:txBody>
          <a:bodyPr/>
          <a:lstStyle/>
          <a:p>
            <a:r>
              <a:rPr lang="en-US" dirty="0"/>
              <a:t>Stretch and </a:t>
            </a:r>
            <a:r>
              <a:rPr lang="en-US" dirty="0" err="1"/>
              <a:t>scap</a:t>
            </a:r>
            <a:r>
              <a:rPr lang="en-US" dirty="0"/>
              <a:t> engagement</a:t>
            </a:r>
          </a:p>
          <a:p>
            <a:r>
              <a:rPr lang="en-US" dirty="0"/>
              <a:t>2 visits in 6 days</a:t>
            </a:r>
          </a:p>
        </p:txBody>
      </p:sp>
      <p:graphicFrame>
        <p:nvGraphicFramePr>
          <p:cNvPr id="4" name="Chart 3">
            <a:extLst>
              <a:ext uri="{FF2B5EF4-FFF2-40B4-BE49-F238E27FC236}">
                <a16:creationId xmlns:a16="http://schemas.microsoft.com/office/drawing/2014/main" id="{E7417978-A8AD-5B99-D9CC-14216F5F16E1}"/>
              </a:ext>
            </a:extLst>
          </p:cNvPr>
          <p:cNvGraphicFramePr/>
          <p:nvPr>
            <p:extLst>
              <p:ext uri="{D42A27DB-BD31-4B8C-83A1-F6EECF244321}">
                <p14:modId xmlns:p14="http://schemas.microsoft.com/office/powerpoint/2010/main" val="219973225"/>
              </p:ext>
            </p:extLst>
          </p:nvPr>
        </p:nvGraphicFramePr>
        <p:xfrm>
          <a:off x="5562600" y="1063625"/>
          <a:ext cx="2819400" cy="387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2453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E083-B51B-2FDB-234A-6C0A49E8D159}"/>
              </a:ext>
            </a:extLst>
          </p:cNvPr>
          <p:cNvSpPr>
            <a:spLocks noGrp="1"/>
          </p:cNvSpPr>
          <p:nvPr>
            <p:ph type="title"/>
          </p:nvPr>
        </p:nvSpPr>
        <p:spPr>
          <a:xfrm>
            <a:off x="457200" y="206375"/>
            <a:ext cx="8229600" cy="857250"/>
          </a:xfrm>
        </p:spPr>
        <p:txBody>
          <a:bodyPr anchor="ctr">
            <a:normAutofit/>
          </a:bodyPr>
          <a:lstStyle/>
          <a:p>
            <a:r>
              <a:rPr lang="en-US" dirty="0"/>
              <a:t>Beverly History</a:t>
            </a:r>
          </a:p>
        </p:txBody>
      </p:sp>
      <p:graphicFrame>
        <p:nvGraphicFramePr>
          <p:cNvPr id="5" name="Content Placeholder 2">
            <a:extLst>
              <a:ext uri="{FF2B5EF4-FFF2-40B4-BE49-F238E27FC236}">
                <a16:creationId xmlns:a16="http://schemas.microsoft.com/office/drawing/2014/main" id="{CEAF1628-A2E2-39A4-3E5F-FCA2D797C46F}"/>
              </a:ext>
            </a:extLst>
          </p:cNvPr>
          <p:cNvGraphicFramePr>
            <a:graphicFrameLocks noGrp="1"/>
          </p:cNvGraphicFramePr>
          <p:nvPr>
            <p:ph sz="half" idx="2"/>
            <p:extLst>
              <p:ext uri="{D42A27DB-BD31-4B8C-83A1-F6EECF244321}">
                <p14:modId xmlns:p14="http://schemas.microsoft.com/office/powerpoint/2010/main" val="3732988253"/>
              </p:ext>
            </p:extLst>
          </p:nvPr>
        </p:nvGraphicFramePr>
        <p:xfrm>
          <a:off x="4648200" y="1200150"/>
          <a:ext cx="4038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a:extLst>
              <a:ext uri="{FF2B5EF4-FFF2-40B4-BE49-F238E27FC236}">
                <a16:creationId xmlns:a16="http://schemas.microsoft.com/office/drawing/2014/main" id="{388D6499-7AC9-A695-E833-7FD6675630F9}"/>
              </a:ext>
            </a:extLst>
          </p:cNvPr>
          <p:cNvGraphicFramePr>
            <a:graphicFrameLocks noGrp="1"/>
          </p:cNvGraphicFramePr>
          <p:nvPr>
            <p:ph sz="half" idx="1"/>
            <p:extLst>
              <p:ext uri="{D42A27DB-BD31-4B8C-83A1-F6EECF244321}">
                <p14:modId xmlns:p14="http://schemas.microsoft.com/office/powerpoint/2010/main" val="2612685741"/>
              </p:ext>
            </p:extLst>
          </p:nvPr>
        </p:nvGraphicFramePr>
        <p:xfrm>
          <a:off x="457200" y="1200150"/>
          <a:ext cx="4038600" cy="339407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205630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105F-5DC5-2EAA-C941-A70F2D3FAAEE}"/>
              </a:ext>
            </a:extLst>
          </p:cNvPr>
          <p:cNvSpPr>
            <a:spLocks noGrp="1"/>
          </p:cNvSpPr>
          <p:nvPr>
            <p:ph type="title"/>
          </p:nvPr>
        </p:nvSpPr>
        <p:spPr>
          <a:xfrm>
            <a:off x="457200" y="204788"/>
            <a:ext cx="3008313" cy="871537"/>
          </a:xfrm>
        </p:spPr>
        <p:txBody>
          <a:bodyPr anchor="b">
            <a:normAutofit/>
          </a:bodyPr>
          <a:lstStyle/>
          <a:p>
            <a:r>
              <a:rPr lang="en-US" dirty="0"/>
              <a:t>Beverly Presentation</a:t>
            </a:r>
          </a:p>
        </p:txBody>
      </p:sp>
      <p:sp>
        <p:nvSpPr>
          <p:cNvPr id="9" name="Text Placeholder 3">
            <a:extLst>
              <a:ext uri="{FF2B5EF4-FFF2-40B4-BE49-F238E27FC236}">
                <a16:creationId xmlns:a16="http://schemas.microsoft.com/office/drawing/2014/main" id="{D2BA846C-E600-B011-3418-A6912A5D9BDC}"/>
              </a:ext>
            </a:extLst>
          </p:cNvPr>
          <p:cNvSpPr>
            <a:spLocks noGrp="1"/>
          </p:cNvSpPr>
          <p:nvPr>
            <p:ph type="body" sz="half" idx="2"/>
          </p:nvPr>
        </p:nvSpPr>
        <p:spPr>
          <a:xfrm>
            <a:off x="457200" y="1076325"/>
            <a:ext cx="3008313" cy="3517900"/>
          </a:xfrm>
        </p:spPr>
        <p:txBody>
          <a:bodyPr/>
          <a:lstStyle/>
          <a:p>
            <a:endParaRPr lang="en-US" dirty="0"/>
          </a:p>
        </p:txBody>
      </p:sp>
      <p:graphicFrame>
        <p:nvGraphicFramePr>
          <p:cNvPr id="5" name="Content Placeholder 2">
            <a:extLst>
              <a:ext uri="{FF2B5EF4-FFF2-40B4-BE49-F238E27FC236}">
                <a16:creationId xmlns:a16="http://schemas.microsoft.com/office/drawing/2014/main" id="{C63CD6D9-9817-0C4F-C17A-31B96D6F939B}"/>
              </a:ext>
            </a:extLst>
          </p:cNvPr>
          <p:cNvGraphicFramePr>
            <a:graphicFrameLocks noGrp="1"/>
          </p:cNvGraphicFramePr>
          <p:nvPr>
            <p:ph idx="1"/>
            <p:extLst>
              <p:ext uri="{D42A27DB-BD31-4B8C-83A1-F6EECF244321}">
                <p14:modId xmlns:p14="http://schemas.microsoft.com/office/powerpoint/2010/main" val="1443973121"/>
              </p:ext>
            </p:extLst>
          </p:nvPr>
        </p:nvGraphicFramePr>
        <p:xfrm>
          <a:off x="3575050" y="204788"/>
          <a:ext cx="511175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hart 2">
            <a:extLst>
              <a:ext uri="{FF2B5EF4-FFF2-40B4-BE49-F238E27FC236}">
                <a16:creationId xmlns:a16="http://schemas.microsoft.com/office/drawing/2014/main" id="{CD757C36-51EC-D06A-741E-13B88C7EF8FB}"/>
              </a:ext>
            </a:extLst>
          </p:cNvPr>
          <p:cNvGraphicFramePr/>
          <p:nvPr>
            <p:extLst>
              <p:ext uri="{D42A27DB-BD31-4B8C-83A1-F6EECF244321}">
                <p14:modId xmlns:p14="http://schemas.microsoft.com/office/powerpoint/2010/main" val="1832411847"/>
              </p:ext>
            </p:extLst>
          </p:nvPr>
        </p:nvGraphicFramePr>
        <p:xfrm>
          <a:off x="533400" y="1076326"/>
          <a:ext cx="2819400" cy="401002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18142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3200" dirty="0"/>
              <a:t>Continuing Medical Education Credit Information</a:t>
            </a:r>
          </a:p>
        </p:txBody>
      </p:sp>
      <p:sp>
        <p:nvSpPr>
          <p:cNvPr id="5" name="Content Placeholder 2"/>
          <p:cNvSpPr>
            <a:spLocks noGrp="1"/>
          </p:cNvSpPr>
          <p:nvPr>
            <p:ph idx="1"/>
          </p:nvPr>
        </p:nvSpPr>
        <p:spPr/>
        <p:txBody>
          <a:bodyPr vert="horz" lIns="91440" tIns="45720" rIns="91440" bIns="45720" rtlCol="0" anchor="t">
            <a:normAutofit fontScale="62500" lnSpcReduction="20000"/>
          </a:bodyPr>
          <a:lstStyle/>
          <a:p>
            <a:r>
              <a:rPr lang="en-US" dirty="0"/>
              <a:t>Activity Description/Statement of Need: This course is designed to address symptoms of low back pain for patients in the Neurological population as seen in the outpatient field. Many patients who are wheelchair bound, diagnosed with Parkinson’s Disease or those who are struggling with balance deficits have comorbidities, of which one is often low back pain or predecessors of low back pain. This course is aimed at targeting strategies for managing mechanical low back pain in this population and how one can adapt a mechanical screen to meet the needs of those in the clinic. This presentation will share cases that share how to identify mechanical low back pain and treat it, as well as how to determine non mechanical LBP and where to go from there. </a:t>
            </a:r>
          </a:p>
          <a:p>
            <a:r>
              <a:rPr lang="en-US" dirty="0"/>
              <a:t>Target Audience:  All Providers</a:t>
            </a:r>
          </a:p>
        </p:txBody>
      </p:sp>
      <p:sp>
        <p:nvSpPr>
          <p:cNvPr id="4" name="Slide Number Placeholder 3"/>
          <p:cNvSpPr>
            <a:spLocks noGrp="1"/>
          </p:cNvSpPr>
          <p:nvPr>
            <p:ph type="sldNum" sz="quarter" idx="10"/>
          </p:nvPr>
        </p:nvSpPr>
        <p:spPr/>
        <p:txBody>
          <a:bodyPr/>
          <a:lstStyle/>
          <a:p>
            <a:fld id="{6B37DA30-6FE1-4437-ADF8-B541233246AB}" type="slidenum">
              <a:rPr lang="en-US" smtClean="0"/>
              <a:pPr/>
              <a:t>2</a:t>
            </a:fld>
            <a:endParaRPr lang="en-US"/>
          </a:p>
        </p:txBody>
      </p:sp>
    </p:spTree>
    <p:extLst>
      <p:ext uri="{BB962C8B-B14F-4D97-AF65-F5344CB8AC3E}">
        <p14:creationId xmlns:p14="http://schemas.microsoft.com/office/powerpoint/2010/main" val="398752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831D-A643-ECA6-EF7A-4013C366176B}"/>
              </a:ext>
            </a:extLst>
          </p:cNvPr>
          <p:cNvSpPr>
            <a:spLocks noGrp="1"/>
          </p:cNvSpPr>
          <p:nvPr>
            <p:ph type="title"/>
          </p:nvPr>
        </p:nvSpPr>
        <p:spPr>
          <a:xfrm>
            <a:off x="457200" y="206375"/>
            <a:ext cx="8229600" cy="857250"/>
          </a:xfrm>
        </p:spPr>
        <p:txBody>
          <a:bodyPr anchor="ctr">
            <a:normAutofit/>
          </a:bodyPr>
          <a:lstStyle/>
          <a:p>
            <a:r>
              <a:rPr lang="en-US" dirty="0"/>
              <a:t>Beverly POC</a:t>
            </a:r>
          </a:p>
        </p:txBody>
      </p:sp>
      <p:graphicFrame>
        <p:nvGraphicFramePr>
          <p:cNvPr id="5" name="Content Placeholder 2">
            <a:extLst>
              <a:ext uri="{FF2B5EF4-FFF2-40B4-BE49-F238E27FC236}">
                <a16:creationId xmlns:a16="http://schemas.microsoft.com/office/drawing/2014/main" id="{203D9233-9E20-0C88-4958-CD2FE9009071}"/>
              </a:ext>
            </a:extLst>
          </p:cNvPr>
          <p:cNvGraphicFramePr>
            <a:graphicFrameLocks noGrp="1"/>
          </p:cNvGraphicFramePr>
          <p:nvPr>
            <p:ph sz="half" idx="2"/>
            <p:extLst>
              <p:ext uri="{D42A27DB-BD31-4B8C-83A1-F6EECF244321}">
                <p14:modId xmlns:p14="http://schemas.microsoft.com/office/powerpoint/2010/main" val="3416306621"/>
              </p:ext>
            </p:extLst>
          </p:nvPr>
        </p:nvGraphicFramePr>
        <p:xfrm>
          <a:off x="4648200" y="1200150"/>
          <a:ext cx="4038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a:extLst>
              <a:ext uri="{FF2B5EF4-FFF2-40B4-BE49-F238E27FC236}">
                <a16:creationId xmlns:a16="http://schemas.microsoft.com/office/drawing/2014/main" id="{F331B0AA-A84B-F266-12A4-06E6542A898A}"/>
              </a:ext>
            </a:extLst>
          </p:cNvPr>
          <p:cNvGraphicFramePr>
            <a:graphicFrameLocks noGrp="1"/>
          </p:cNvGraphicFramePr>
          <p:nvPr>
            <p:ph sz="half" idx="1"/>
            <p:extLst>
              <p:ext uri="{D42A27DB-BD31-4B8C-83A1-F6EECF244321}">
                <p14:modId xmlns:p14="http://schemas.microsoft.com/office/powerpoint/2010/main" val="2612685741"/>
              </p:ext>
            </p:extLst>
          </p:nvPr>
        </p:nvGraphicFramePr>
        <p:xfrm>
          <a:off x="457200" y="1200150"/>
          <a:ext cx="4038600" cy="339407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44022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D6CB-825E-542B-F513-647E9342F810}"/>
              </a:ext>
            </a:extLst>
          </p:cNvPr>
          <p:cNvSpPr>
            <a:spLocks noGrp="1"/>
          </p:cNvSpPr>
          <p:nvPr>
            <p:ph type="title"/>
          </p:nvPr>
        </p:nvSpPr>
        <p:spPr/>
        <p:txBody>
          <a:bodyPr/>
          <a:lstStyle/>
          <a:p>
            <a:r>
              <a:rPr lang="en-US" dirty="0"/>
              <a:t>Eval &amp; Exam (review from earlier)</a:t>
            </a:r>
          </a:p>
        </p:txBody>
      </p:sp>
      <p:sp>
        <p:nvSpPr>
          <p:cNvPr id="3" name="Content Placeholder 2">
            <a:extLst>
              <a:ext uri="{FF2B5EF4-FFF2-40B4-BE49-F238E27FC236}">
                <a16:creationId xmlns:a16="http://schemas.microsoft.com/office/drawing/2014/main" id="{E9F1C028-457F-F87A-53A5-12ED2287A1E3}"/>
              </a:ext>
            </a:extLst>
          </p:cNvPr>
          <p:cNvSpPr>
            <a:spLocks noGrp="1"/>
          </p:cNvSpPr>
          <p:nvPr>
            <p:ph idx="1"/>
          </p:nvPr>
        </p:nvSpPr>
        <p:spPr/>
        <p:txBody>
          <a:bodyPr>
            <a:normAutofit fontScale="85000" lnSpcReduction="20000"/>
          </a:bodyPr>
          <a:lstStyle/>
          <a:p>
            <a:pPr marL="285750" indent="-285750">
              <a:buFont typeface="Arial" panose="020B0604020202020204" pitchFamily="34" charset="0"/>
              <a:buChar char="•"/>
            </a:pPr>
            <a:r>
              <a:rPr lang="en-US" sz="3200" dirty="0"/>
              <a:t>History</a:t>
            </a:r>
          </a:p>
          <a:p>
            <a:pPr marL="285750" indent="-285750">
              <a:buFont typeface="Arial" panose="020B0604020202020204" pitchFamily="34" charset="0"/>
              <a:buChar char="•"/>
            </a:pPr>
            <a:r>
              <a:rPr lang="en-US" sz="3200" dirty="0"/>
              <a:t>Baseline/ Comparable signs</a:t>
            </a:r>
          </a:p>
          <a:p>
            <a:pPr marL="285750" indent="-285750">
              <a:buFont typeface="Arial" panose="020B0604020202020204" pitchFamily="34" charset="0"/>
              <a:buChar char="•"/>
            </a:pPr>
            <a:r>
              <a:rPr lang="en-US" sz="3200" dirty="0"/>
              <a:t>Posture correction</a:t>
            </a:r>
          </a:p>
          <a:p>
            <a:pPr marL="285750" indent="-285750">
              <a:buFont typeface="Arial" panose="020B0604020202020204" pitchFamily="34" charset="0"/>
              <a:buChar char="•"/>
            </a:pPr>
            <a:r>
              <a:rPr lang="en-US" sz="3200" dirty="0"/>
              <a:t>Neuro screen</a:t>
            </a:r>
          </a:p>
          <a:p>
            <a:pPr marL="285750" indent="-285750">
              <a:buFont typeface="Arial" panose="020B0604020202020204" pitchFamily="34" charset="0"/>
              <a:buChar char="•"/>
            </a:pPr>
            <a:r>
              <a:rPr lang="en-US" sz="3200" dirty="0" err="1"/>
              <a:t>AROM</a:t>
            </a:r>
            <a:endParaRPr lang="en-US" sz="3200" dirty="0"/>
          </a:p>
          <a:p>
            <a:pPr marL="285750" indent="-285750">
              <a:buFont typeface="Arial" panose="020B0604020202020204" pitchFamily="34" charset="0"/>
              <a:buChar char="•"/>
            </a:pPr>
            <a:r>
              <a:rPr lang="en-US" sz="3200" dirty="0"/>
              <a:t>Strength</a:t>
            </a:r>
          </a:p>
          <a:p>
            <a:pPr marL="285750" indent="-285750">
              <a:buFont typeface="Arial" panose="020B0604020202020204" pitchFamily="34" charset="0"/>
              <a:buChar char="•"/>
            </a:pPr>
            <a:r>
              <a:rPr lang="en-US" sz="3200" dirty="0"/>
              <a:t>Mobility</a:t>
            </a:r>
          </a:p>
          <a:p>
            <a:pPr marL="285750" indent="-285750">
              <a:buFont typeface="Arial" panose="020B0604020202020204" pitchFamily="34" charset="0"/>
              <a:buChar char="•"/>
            </a:pPr>
            <a:r>
              <a:rPr lang="en-US" sz="3200" dirty="0"/>
              <a:t>Centralization</a:t>
            </a:r>
          </a:p>
          <a:p>
            <a:endParaRPr lang="en-US" dirty="0"/>
          </a:p>
        </p:txBody>
      </p:sp>
    </p:spTree>
    <p:extLst>
      <p:ext uri="{BB962C8B-B14F-4D97-AF65-F5344CB8AC3E}">
        <p14:creationId xmlns:p14="http://schemas.microsoft.com/office/powerpoint/2010/main" val="3252924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B3FF-0DF4-BD75-5B47-16E82D70E0A0}"/>
              </a:ext>
            </a:extLst>
          </p:cNvPr>
          <p:cNvSpPr>
            <a:spLocks noGrp="1"/>
          </p:cNvSpPr>
          <p:nvPr>
            <p:ph type="title"/>
          </p:nvPr>
        </p:nvSpPr>
        <p:spPr/>
        <p:txBody>
          <a:bodyPr>
            <a:normAutofit fontScale="90000"/>
          </a:bodyPr>
          <a:lstStyle/>
          <a:p>
            <a:r>
              <a:rPr lang="en-US" dirty="0"/>
              <a:t>How do you know if it isn’t mechanical</a:t>
            </a:r>
          </a:p>
        </p:txBody>
      </p:sp>
      <p:sp>
        <p:nvSpPr>
          <p:cNvPr id="3" name="Content Placeholder 2">
            <a:extLst>
              <a:ext uri="{FF2B5EF4-FFF2-40B4-BE49-F238E27FC236}">
                <a16:creationId xmlns:a16="http://schemas.microsoft.com/office/drawing/2014/main" id="{9353F368-A820-406C-09B8-CEFA243944CD}"/>
              </a:ext>
            </a:extLst>
          </p:cNvPr>
          <p:cNvSpPr>
            <a:spLocks noGrp="1"/>
          </p:cNvSpPr>
          <p:nvPr>
            <p:ph idx="1"/>
          </p:nvPr>
        </p:nvSpPr>
        <p:spPr/>
        <p:txBody>
          <a:bodyPr/>
          <a:lstStyle/>
          <a:p>
            <a:r>
              <a:rPr lang="en-US" dirty="0"/>
              <a:t>Inflammation</a:t>
            </a:r>
          </a:p>
          <a:p>
            <a:r>
              <a:rPr lang="en-US" dirty="0"/>
              <a:t>Chronic Pain</a:t>
            </a:r>
          </a:p>
          <a:p>
            <a:r>
              <a:rPr lang="en-US" dirty="0"/>
              <a:t>Tone/rigidity</a:t>
            </a:r>
          </a:p>
          <a:p>
            <a:r>
              <a:rPr lang="en-US" dirty="0"/>
              <a:t>Medication side effects</a:t>
            </a:r>
          </a:p>
        </p:txBody>
      </p:sp>
    </p:spTree>
    <p:extLst>
      <p:ext uri="{BB962C8B-B14F-4D97-AF65-F5344CB8AC3E}">
        <p14:creationId xmlns:p14="http://schemas.microsoft.com/office/powerpoint/2010/main" val="177084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7671-30D3-7606-06EF-E575351D653C}"/>
              </a:ext>
            </a:extLst>
          </p:cNvPr>
          <p:cNvSpPr>
            <a:spLocks noGrp="1"/>
          </p:cNvSpPr>
          <p:nvPr>
            <p:ph type="title"/>
          </p:nvPr>
        </p:nvSpPr>
        <p:spPr>
          <a:xfrm>
            <a:off x="457200" y="206375"/>
            <a:ext cx="8229600" cy="857250"/>
          </a:xfrm>
        </p:spPr>
        <p:txBody>
          <a:bodyPr anchor="ctr">
            <a:normAutofit/>
          </a:bodyPr>
          <a:lstStyle/>
          <a:p>
            <a:r>
              <a:rPr lang="en-US" dirty="0"/>
              <a:t>When it isn’t mechanical</a:t>
            </a:r>
          </a:p>
        </p:txBody>
      </p:sp>
      <p:pic>
        <p:nvPicPr>
          <p:cNvPr id="5" name="Content Placeholder 4" descr="Two orange and blue people hugging each other&#10;&#10;Description automatically generated">
            <a:extLst>
              <a:ext uri="{FF2B5EF4-FFF2-40B4-BE49-F238E27FC236}">
                <a16:creationId xmlns:a16="http://schemas.microsoft.com/office/drawing/2014/main" id="{75254502-1D87-2FEB-2B2B-639E06B6E06D}"/>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46073" y="1200150"/>
            <a:ext cx="5851854" cy="3394075"/>
          </a:xfrm>
          <a:noFill/>
        </p:spPr>
      </p:pic>
    </p:spTree>
    <p:extLst>
      <p:ext uri="{BB962C8B-B14F-4D97-AF65-F5344CB8AC3E}">
        <p14:creationId xmlns:p14="http://schemas.microsoft.com/office/powerpoint/2010/main" val="3502093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ed flag at the beach">
            <a:extLst>
              <a:ext uri="{FF2B5EF4-FFF2-40B4-BE49-F238E27FC236}">
                <a16:creationId xmlns:a16="http://schemas.microsoft.com/office/drawing/2014/main" id="{876796D7-53B3-8D70-D3A5-6A83F16B4A39}"/>
              </a:ext>
            </a:extLst>
          </p:cNvPr>
          <p:cNvPicPr>
            <a:picLocks noGrp="1" noChangeAspect="1"/>
          </p:cNvPicPr>
          <p:nvPr>
            <p:ph idx="4294967295"/>
          </p:nvPr>
        </p:nvPicPr>
        <p:blipFill>
          <a:blip r:embed="rId3">
            <a:alphaModFix amt="50000"/>
            <a:extLst>
              <a:ext uri="{28A0092B-C50C-407E-A947-70E740481C1C}">
                <a14:useLocalDpi xmlns:a14="http://schemas.microsoft.com/office/drawing/2010/main" val="0"/>
              </a:ext>
            </a:extLst>
          </a:blip>
          <a:stretch>
            <a:fillRect/>
          </a:stretch>
        </p:blipFill>
        <p:spPr>
          <a:xfrm>
            <a:off x="114300" y="89928"/>
            <a:ext cx="8801100" cy="4951776"/>
          </a:xfrm>
        </p:spPr>
      </p:pic>
    </p:spTree>
    <p:extLst>
      <p:ext uri="{BB962C8B-B14F-4D97-AF65-F5344CB8AC3E}">
        <p14:creationId xmlns:p14="http://schemas.microsoft.com/office/powerpoint/2010/main" val="4132675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0018-1627-61EA-AE43-160A02F42F84}"/>
              </a:ext>
            </a:extLst>
          </p:cNvPr>
          <p:cNvSpPr>
            <a:spLocks noGrp="1"/>
          </p:cNvSpPr>
          <p:nvPr>
            <p:ph type="title"/>
          </p:nvPr>
        </p:nvSpPr>
        <p:spPr/>
        <p:txBody>
          <a:bodyPr/>
          <a:lstStyle/>
          <a:p>
            <a:pPr algn="l"/>
            <a:r>
              <a:rPr lang="en-US" dirty="0"/>
              <a:t>Prevention </a:t>
            </a:r>
          </a:p>
        </p:txBody>
      </p:sp>
      <p:sp>
        <p:nvSpPr>
          <p:cNvPr id="3" name="Content Placeholder 2">
            <a:extLst>
              <a:ext uri="{FF2B5EF4-FFF2-40B4-BE49-F238E27FC236}">
                <a16:creationId xmlns:a16="http://schemas.microsoft.com/office/drawing/2014/main" id="{15022128-AE31-E0D7-ECD1-F02B5C09C8D6}"/>
              </a:ext>
            </a:extLst>
          </p:cNvPr>
          <p:cNvSpPr>
            <a:spLocks noGrp="1"/>
          </p:cNvSpPr>
          <p:nvPr>
            <p:ph idx="1"/>
          </p:nvPr>
        </p:nvSpPr>
        <p:spPr/>
        <p:txBody>
          <a:bodyPr/>
          <a:lstStyle/>
          <a:p>
            <a:r>
              <a:rPr lang="en-US" dirty="0"/>
              <a:t>HEP</a:t>
            </a:r>
          </a:p>
          <a:p>
            <a:r>
              <a:rPr lang="en-US" dirty="0"/>
              <a:t>Frequency</a:t>
            </a:r>
          </a:p>
          <a:p>
            <a:r>
              <a:rPr lang="en-US" dirty="0"/>
              <a:t>Ergonomics</a:t>
            </a:r>
          </a:p>
          <a:p>
            <a:r>
              <a:rPr lang="en-US" dirty="0"/>
              <a:t>6 months check in</a:t>
            </a:r>
          </a:p>
          <a:p>
            <a:r>
              <a:rPr lang="en-US" dirty="0"/>
              <a:t>EDUCATION</a:t>
            </a:r>
          </a:p>
        </p:txBody>
      </p:sp>
      <p:pic>
        <p:nvPicPr>
          <p:cNvPr id="1026" name="Picture 2" descr="Health Choice Chiropractic - &quot;The greatest medicine of all is teaching  people how not to need it&quot;. Hippocrates quote 400 B.C. | Facebook">
            <a:extLst>
              <a:ext uri="{FF2B5EF4-FFF2-40B4-BE49-F238E27FC236}">
                <a16:creationId xmlns:a16="http://schemas.microsoft.com/office/drawing/2014/main" id="{8935508A-D5B2-DF73-451C-E4D5D5A45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001" y="195208"/>
            <a:ext cx="4810799" cy="245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625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F2EC2-192D-B42B-871D-7F2BD68602D8}"/>
              </a:ext>
            </a:extLst>
          </p:cNvPr>
          <p:cNvSpPr>
            <a:spLocks noGrp="1"/>
          </p:cNvSpPr>
          <p:nvPr>
            <p:ph type="title"/>
          </p:nvPr>
        </p:nvSpPr>
        <p:spPr/>
        <p:txBody>
          <a:bodyPr/>
          <a:lstStyle/>
          <a:p>
            <a:r>
              <a:rPr lang="en-US" dirty="0"/>
              <a:t>Why does this matter?</a:t>
            </a:r>
          </a:p>
        </p:txBody>
      </p:sp>
      <p:pic>
        <p:nvPicPr>
          <p:cNvPr id="5" name="Picture 4" descr="A hand holding a life preserver&#10;&#10;Description automatically generated">
            <a:extLst>
              <a:ext uri="{FF2B5EF4-FFF2-40B4-BE49-F238E27FC236}">
                <a16:creationId xmlns:a16="http://schemas.microsoft.com/office/drawing/2014/main" id="{48B0DBF1-2B8C-D58C-2D8F-0AA3AFBE978E}"/>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62200" y="1200150"/>
            <a:ext cx="4181475" cy="3943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973274B8-0EC0-D2A5-FBB7-EF5DAEED41D4}"/>
              </a:ext>
            </a:extLst>
          </p:cNvPr>
          <p:cNvSpPr>
            <a:spLocks noGrp="1"/>
          </p:cNvSpPr>
          <p:nvPr>
            <p:ph idx="1"/>
          </p:nvPr>
        </p:nvSpPr>
        <p:spPr/>
        <p:txBody>
          <a:bodyPr/>
          <a:lstStyle/>
          <a:p>
            <a:r>
              <a:rPr lang="en-US" dirty="0"/>
              <a:t>QOL</a:t>
            </a:r>
          </a:p>
          <a:p>
            <a:r>
              <a:rPr lang="en-US" dirty="0"/>
              <a:t>Dec dependency on caregivers</a:t>
            </a:r>
          </a:p>
        </p:txBody>
      </p:sp>
    </p:spTree>
    <p:extLst>
      <p:ext uri="{BB962C8B-B14F-4D97-AF65-F5344CB8AC3E}">
        <p14:creationId xmlns:p14="http://schemas.microsoft.com/office/powerpoint/2010/main" val="2722287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252D-8C09-00B1-C7DB-1C05860FDB71}"/>
              </a:ext>
            </a:extLst>
          </p:cNvPr>
          <p:cNvSpPr>
            <a:spLocks noGrp="1"/>
          </p:cNvSpPr>
          <p:nvPr>
            <p:ph type="title"/>
          </p:nvPr>
        </p:nvSpPr>
        <p:spPr>
          <a:xfrm>
            <a:off x="457200" y="206375"/>
            <a:ext cx="8229600" cy="857250"/>
          </a:xfrm>
        </p:spPr>
        <p:txBody>
          <a:bodyPr anchor="ctr">
            <a:normAutofit/>
          </a:bodyPr>
          <a:lstStyle/>
          <a:p>
            <a:r>
              <a:rPr lang="en-US" dirty="0"/>
              <a:t>Questions?</a:t>
            </a:r>
          </a:p>
        </p:txBody>
      </p:sp>
      <p:sp>
        <p:nvSpPr>
          <p:cNvPr id="2057" name="Content Placeholder 3">
            <a:extLst>
              <a:ext uri="{FF2B5EF4-FFF2-40B4-BE49-F238E27FC236}">
                <a16:creationId xmlns:a16="http://schemas.microsoft.com/office/drawing/2014/main" id="{DDA28A08-49EC-45D3-ABDA-A826964EA626}"/>
              </a:ext>
            </a:extLst>
          </p:cNvPr>
          <p:cNvSpPr>
            <a:spLocks noGrp="1"/>
          </p:cNvSpPr>
          <p:nvPr>
            <p:ph type="body" idx="1"/>
          </p:nvPr>
        </p:nvSpPr>
        <p:spPr>
          <a:xfrm>
            <a:off x="457200" y="1150938"/>
            <a:ext cx="4040188" cy="481012"/>
          </a:xfrm>
        </p:spPr>
        <p:txBody>
          <a:bodyPr anchor="b">
            <a:normAutofit/>
          </a:bodyPr>
          <a:lstStyle/>
          <a:p>
            <a:r>
              <a:rPr lang="en-US"/>
              <a:t>Kathryn.Wilkens@sluhn.org</a:t>
            </a:r>
          </a:p>
        </p:txBody>
      </p:sp>
      <p:pic>
        <p:nvPicPr>
          <p:cNvPr id="2050" name="Picture 2">
            <a:extLst>
              <a:ext uri="{FF2B5EF4-FFF2-40B4-BE49-F238E27FC236}">
                <a16:creationId xmlns:a16="http://schemas.microsoft.com/office/drawing/2014/main" id="{A191E226-99D4-52F2-BB73-C4793C263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255" r="-2" b="35754"/>
          <a:stretch/>
        </p:blipFill>
        <p:spPr bwMode="auto">
          <a:xfrm>
            <a:off x="2551906" y="1692330"/>
            <a:ext cx="4040188" cy="2962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639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5481-947B-E91D-4522-DE05292864B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A420280-E766-8E41-A102-163AB1A7A22A}"/>
              </a:ext>
            </a:extLst>
          </p:cNvPr>
          <p:cNvSpPr>
            <a:spLocks noGrp="1"/>
          </p:cNvSpPr>
          <p:nvPr>
            <p:ph idx="1"/>
          </p:nvPr>
        </p:nvSpPr>
        <p:spPr/>
        <p:txBody>
          <a:bodyPr>
            <a:normAutofit fontScale="32500" lnSpcReduction="20000"/>
          </a:bodyPr>
          <a:lstStyle/>
          <a:p>
            <a:r>
              <a:rPr lang="en-US" dirty="0"/>
              <a:t>1.	</a:t>
            </a:r>
            <a:r>
              <a:rPr lang="en-US" dirty="0" err="1"/>
              <a:t>Liampas</a:t>
            </a:r>
            <a:r>
              <a:rPr lang="en-US" dirty="0"/>
              <a:t> A, Neophytou P, </a:t>
            </a:r>
            <a:r>
              <a:rPr lang="en-US" dirty="0" err="1"/>
              <a:t>Sokratous</a:t>
            </a:r>
            <a:r>
              <a:rPr lang="en-US" dirty="0"/>
              <a:t> M, et al. Musculoskeletal Pain Due to Wheelchair Use: A Systematic Review and Meta-Analysis. Pain 	</a:t>
            </a:r>
            <a:r>
              <a:rPr lang="en-US" dirty="0" err="1"/>
              <a:t>Ther</a:t>
            </a:r>
            <a:r>
              <a:rPr lang="en-US" dirty="0"/>
              <a:t>. 2021;10(2):973-984. </a:t>
            </a:r>
            <a:r>
              <a:rPr lang="en-US" dirty="0" err="1"/>
              <a:t>doi:10.1007</a:t>
            </a:r>
            <a:r>
              <a:rPr lang="en-US" dirty="0"/>
              <a:t>/</a:t>
            </a:r>
            <a:r>
              <a:rPr lang="en-US" dirty="0" err="1"/>
              <a:t>s40122</a:t>
            </a:r>
            <a:r>
              <a:rPr lang="en-US" dirty="0"/>
              <a:t>-021-00294-5</a:t>
            </a:r>
          </a:p>
          <a:p>
            <a:r>
              <a:rPr lang="en-US" dirty="0"/>
              <a:t>2.	Duncan RP, Van </a:t>
            </a:r>
            <a:r>
              <a:rPr lang="en-US" dirty="0" err="1"/>
              <a:t>Dillen</a:t>
            </a:r>
            <a:r>
              <a:rPr lang="en-US" dirty="0"/>
              <a:t> LR, Garbutt JM, Earhart GM, Perlmutter JS. Low Back Pain--Related Disability in Parkinson Disease: Impact on 	Functional Mobility, Physical Activity, and Quality of Life. Phys </a:t>
            </a:r>
            <a:r>
              <a:rPr lang="en-US" dirty="0" err="1"/>
              <a:t>Ther</a:t>
            </a:r>
            <a:r>
              <a:rPr lang="en-US" dirty="0"/>
              <a:t>. 2019;99(10):1346-1353. </a:t>
            </a:r>
            <a:r>
              <a:rPr lang="en-US" dirty="0" err="1"/>
              <a:t>doi:10.1093</a:t>
            </a:r>
            <a:r>
              <a:rPr lang="en-US" dirty="0"/>
              <a:t>/</a:t>
            </a:r>
            <a:r>
              <a:rPr lang="en-US" dirty="0" err="1"/>
              <a:t>ptj</a:t>
            </a:r>
            <a:r>
              <a:rPr lang="en-US" dirty="0"/>
              <a:t>/</a:t>
            </a:r>
            <a:r>
              <a:rPr lang="en-US" dirty="0" err="1"/>
              <a:t>pzz094</a:t>
            </a:r>
            <a:endParaRPr lang="en-US" dirty="0"/>
          </a:p>
          <a:p>
            <a:r>
              <a:rPr lang="en-US" dirty="0"/>
              <a:t>3.	Osama, M. Postural stability, fall risk and </a:t>
            </a:r>
            <a:r>
              <a:rPr lang="en-US" dirty="0" err="1"/>
              <a:t>sensoryintegration</a:t>
            </a:r>
            <a:r>
              <a:rPr lang="en-US" dirty="0"/>
              <a:t> of balance in discogenic </a:t>
            </a:r>
            <a:r>
              <a:rPr lang="en-US" dirty="0" err="1"/>
              <a:t>lowback</a:t>
            </a:r>
            <a:r>
              <a:rPr lang="en-US" dirty="0"/>
              <a:t> pain. Physiotherapy Practice and Research 	43 (2022) 91–96. </a:t>
            </a:r>
            <a:r>
              <a:rPr lang="en-US" dirty="0" err="1"/>
              <a:t>DOI:10.3233</a:t>
            </a:r>
            <a:r>
              <a:rPr lang="en-US" dirty="0"/>
              <a:t>/PPR-210593</a:t>
            </a:r>
          </a:p>
          <a:p>
            <a:r>
              <a:rPr lang="en-US" dirty="0"/>
              <a:t>4.	Latheef A, Ramalingam V, Balakrishnan P, Ganesan S. Efficacy of Spinal Extension Exercise and Ergonomic Advice for Non-specific Low Back 	Pain Among University Population. Indian Journal of Physiotherapy &amp; Occupational Therapy. 2024;18:459-464. </a:t>
            </a:r>
            <a:r>
              <a:rPr lang="en-US" dirty="0" err="1"/>
              <a:t>doi:10.37506</a:t>
            </a:r>
            <a:r>
              <a:rPr lang="en-US" dirty="0"/>
              <a:t>/</a:t>
            </a:r>
            <a:r>
              <a:rPr lang="en-US" dirty="0" err="1"/>
              <a:t>bjah3t73</a:t>
            </a:r>
            <a:endParaRPr lang="en-US" dirty="0"/>
          </a:p>
          <a:p>
            <a:r>
              <a:rPr lang="en-US" dirty="0"/>
              <a:t>5.	</a:t>
            </a:r>
            <a:r>
              <a:rPr lang="en-US" dirty="0" err="1"/>
              <a:t>Terao</a:t>
            </a:r>
            <a:r>
              <a:rPr lang="en-US" dirty="0"/>
              <a:t> T, Kato N, Sasaki Y, et al. Multimodal treatment including lumbar facet joint denervation for severe low back pain in patients with 	neuromuscular disorders. Neurological Sciences. 2022;43(1):593-601. </a:t>
            </a:r>
            <a:r>
              <a:rPr lang="en-US" dirty="0" err="1"/>
              <a:t>doi:10.1007</a:t>
            </a:r>
            <a:r>
              <a:rPr lang="en-US" dirty="0"/>
              <a:t>/</a:t>
            </a:r>
            <a:r>
              <a:rPr lang="en-US" dirty="0" err="1"/>
              <a:t>s10072</a:t>
            </a:r>
            <a:r>
              <a:rPr lang="en-US" dirty="0"/>
              <a:t>-021-05298-9</a:t>
            </a:r>
          </a:p>
          <a:p>
            <a:r>
              <a:rPr lang="en-US" dirty="0"/>
              <a:t>6.	Dunn KM, Jordan </a:t>
            </a:r>
            <a:r>
              <a:rPr lang="en-US" dirty="0" err="1"/>
              <a:t>KP</a:t>
            </a:r>
            <a:r>
              <a:rPr lang="en-US" dirty="0"/>
              <a:t>, Croft PR. Contribution of prognostic factors for poor outcome in primary care low back pain patients. </a:t>
            </a:r>
            <a:r>
              <a:rPr lang="en-US" dirty="0" err="1"/>
              <a:t>Eur</a:t>
            </a:r>
            <a:r>
              <a:rPr lang="en-US" dirty="0"/>
              <a:t> J of Pain 	2011;15:313-319.</a:t>
            </a:r>
          </a:p>
          <a:p>
            <a:r>
              <a:rPr lang="en-US" dirty="0"/>
              <a:t>7. 	Gilkey DP, Keefe TJ, Peel </a:t>
            </a:r>
            <a:r>
              <a:rPr lang="en-US" dirty="0" err="1"/>
              <a:t>JL</a:t>
            </a:r>
            <a:r>
              <a:rPr lang="en-US" dirty="0"/>
              <a:t>, </a:t>
            </a:r>
            <a:r>
              <a:rPr lang="en-US" dirty="0" err="1"/>
              <a:t>Kassab</a:t>
            </a:r>
            <a:r>
              <a:rPr lang="en-US" dirty="0"/>
              <a:t> OM, Kennedy CA. Risk factors associated with back pain: a cross-sectional study of 963 college 	students. J </a:t>
            </a:r>
            <a:r>
              <a:rPr lang="en-US" dirty="0" err="1"/>
              <a:t>Manip</a:t>
            </a:r>
            <a:r>
              <a:rPr lang="en-US" dirty="0"/>
              <a:t> </a:t>
            </a:r>
            <a:r>
              <a:rPr lang="en-US" dirty="0" err="1"/>
              <a:t>Physiol</a:t>
            </a:r>
            <a:r>
              <a:rPr lang="en-US" dirty="0"/>
              <a:t> </a:t>
            </a:r>
            <a:r>
              <a:rPr lang="en-US" dirty="0" err="1"/>
              <a:t>Ther</a:t>
            </a:r>
            <a:r>
              <a:rPr lang="en-US" dirty="0"/>
              <a:t> 2010;33:88-95.</a:t>
            </a:r>
          </a:p>
          <a:p>
            <a:r>
              <a:rPr lang="en-US" dirty="0"/>
              <a:t>8. 	Hayden JA, Dunn KM, van der </a:t>
            </a:r>
            <a:r>
              <a:rPr lang="en-US" dirty="0" err="1"/>
              <a:t>Windt</a:t>
            </a:r>
            <a:r>
              <a:rPr lang="en-US" dirty="0"/>
              <a:t> DA, Shaw </a:t>
            </a:r>
            <a:r>
              <a:rPr lang="en-US" dirty="0" err="1"/>
              <a:t>WS</a:t>
            </a:r>
            <a:r>
              <a:rPr lang="en-US" dirty="0"/>
              <a:t>. What is the prognosis of back pain? Best </a:t>
            </a:r>
            <a:r>
              <a:rPr lang="en-US" dirty="0" err="1"/>
              <a:t>Pract</a:t>
            </a:r>
            <a:r>
              <a:rPr lang="en-US" dirty="0"/>
              <a:t> &amp; Res Clin Rheum 2010;24:167-179.</a:t>
            </a:r>
          </a:p>
          <a:p>
            <a:r>
              <a:rPr lang="en-US" dirty="0"/>
              <a:t>9. 	Hoy D, Bain C, Williams G, March L, Brooks P, Blyth F, Woolf A, Vos T, Buchbinder R. A systematic review of the global prevalence of low 	back pain. </a:t>
            </a:r>
            <a:r>
              <a:rPr lang="en-US" dirty="0" err="1"/>
              <a:t>Arth</a:t>
            </a:r>
            <a:r>
              <a:rPr lang="en-US" dirty="0"/>
              <a:t> &amp; Rheum 2012;64:2028-2037. </a:t>
            </a:r>
          </a:p>
          <a:p>
            <a:r>
              <a:rPr lang="en-US" dirty="0"/>
              <a:t>10.              Tasha R Stanton et al. PHYS </a:t>
            </a:r>
            <a:r>
              <a:rPr lang="en-US" dirty="0" err="1"/>
              <a:t>THER</a:t>
            </a:r>
            <a:r>
              <a:rPr lang="en-US" dirty="0"/>
              <a:t> 2011; 91: 496-509</a:t>
            </a:r>
          </a:p>
        </p:txBody>
      </p:sp>
    </p:spTree>
    <p:extLst>
      <p:ext uri="{BB962C8B-B14F-4D97-AF65-F5344CB8AC3E}">
        <p14:creationId xmlns:p14="http://schemas.microsoft.com/office/powerpoint/2010/main" val="2534440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a:t>Designation Statement</a:t>
            </a:r>
          </a:p>
        </p:txBody>
      </p:sp>
      <p:sp>
        <p:nvSpPr>
          <p:cNvPr id="5123" name="Content Placeholder 2"/>
          <p:cNvSpPr>
            <a:spLocks noGrp="1"/>
          </p:cNvSpPr>
          <p:nvPr>
            <p:ph idx="1"/>
          </p:nvPr>
        </p:nvSpPr>
        <p:spPr/>
        <p:txBody>
          <a:bodyPr>
            <a:normAutofit fontScale="55000" lnSpcReduction="20000"/>
          </a:bodyPr>
          <a:lstStyle/>
          <a:p>
            <a:r>
              <a:rPr lang="en-US" altLang="en-US" dirty="0"/>
              <a:t>It is St. Luke’s University Health Network policy to ensure balance, independence, objectivity and scientific rigor in all of our sponsored educational programs.  Faculty and all others who have the ability to control the content of continuing medical education activities sponsored by the St. Luke’s Hospital &amp; Health Network are expected to disclose to the audience whether they do or do not have any real or apparent conflict(s) of interest or other relationships related to the content of their presentation(s).</a:t>
            </a:r>
          </a:p>
          <a:p>
            <a:endParaRPr lang="en-US" altLang="en-US" dirty="0"/>
          </a:p>
          <a:p>
            <a:r>
              <a:rPr lang="en-US" altLang="en-US" dirty="0"/>
              <a:t>The St. Luke’s University Health Network is accredited by the Pennsylvania Medical Society to provide continuing medical education for physicians.</a:t>
            </a:r>
          </a:p>
          <a:p>
            <a:endParaRPr lang="en-US" altLang="en-US" dirty="0"/>
          </a:p>
          <a:p>
            <a:r>
              <a:rPr lang="en-US" altLang="en-US" dirty="0"/>
              <a:t>The St. </a:t>
            </a:r>
            <a:r>
              <a:rPr lang="en-US" altLang="en-US"/>
              <a:t>Luke’s University Health </a:t>
            </a:r>
            <a:r>
              <a:rPr lang="en-US" altLang="en-US" dirty="0"/>
              <a:t>Network designates this live educational activity for a maximum of  1  AMA PRA Category 1 Credits™.  Physicians should only claim credits commensurate to the extent of their participation on the activity.</a:t>
            </a:r>
          </a:p>
          <a:p>
            <a:endParaRPr lang="en-US" altLang="en-US" dirty="0"/>
          </a:p>
        </p:txBody>
      </p:sp>
      <p:sp>
        <p:nvSpPr>
          <p:cNvPr id="5124" name="Slide Number Placeholder 5"/>
          <p:cNvSpPr>
            <a:spLocks noGrp="1"/>
          </p:cNvSpPr>
          <p:nvPr>
            <p:ph type="sldNum" sz="quarter" idx="10"/>
          </p:nvPr>
        </p:nvSpPr>
        <p:spPr/>
        <p:txBody>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eaLnBrk="0" fontAlgn="base" hangingPunct="0">
              <a:spcBef>
                <a:spcPct val="0"/>
              </a:spcBef>
              <a:spcAft>
                <a:spcPct val="0"/>
              </a:spcAft>
              <a:defRPr>
                <a:solidFill>
                  <a:schemeClr val="tx1"/>
                </a:solidFill>
                <a:latin typeface="Arial" pitchFamily="34" charset="0"/>
                <a:ea typeface="Geneva" charset="-128"/>
              </a:defRPr>
            </a:lvl6pPr>
            <a:lvl7pPr marL="2971800" indent="-228600" eaLnBrk="0" fontAlgn="base" hangingPunct="0">
              <a:spcBef>
                <a:spcPct val="0"/>
              </a:spcBef>
              <a:spcAft>
                <a:spcPct val="0"/>
              </a:spcAft>
              <a:defRPr>
                <a:solidFill>
                  <a:schemeClr val="tx1"/>
                </a:solidFill>
                <a:latin typeface="Arial" pitchFamily="34" charset="0"/>
                <a:ea typeface="Geneva" charset="-128"/>
              </a:defRPr>
            </a:lvl7pPr>
            <a:lvl8pPr marL="3429000" indent="-228600" eaLnBrk="0" fontAlgn="base" hangingPunct="0">
              <a:spcBef>
                <a:spcPct val="0"/>
              </a:spcBef>
              <a:spcAft>
                <a:spcPct val="0"/>
              </a:spcAft>
              <a:defRPr>
                <a:solidFill>
                  <a:schemeClr val="tx1"/>
                </a:solidFill>
                <a:latin typeface="Arial" pitchFamily="34" charset="0"/>
                <a:ea typeface="Geneva" charset="-128"/>
              </a:defRPr>
            </a:lvl8pPr>
            <a:lvl9pPr marL="3886200" indent="-228600" eaLnBrk="0" fontAlgn="base" hangingPunct="0">
              <a:spcBef>
                <a:spcPct val="0"/>
              </a:spcBef>
              <a:spcAft>
                <a:spcPct val="0"/>
              </a:spcAft>
              <a:defRPr>
                <a:solidFill>
                  <a:schemeClr val="tx1"/>
                </a:solidFill>
                <a:latin typeface="Arial" pitchFamily="34" charset="0"/>
                <a:ea typeface="Geneva" charset="-128"/>
              </a:defRPr>
            </a:lvl9pPr>
          </a:lstStyle>
          <a:p>
            <a:r>
              <a:rPr lang="en-US" altLang="en-US"/>
              <a:t>2</a:t>
            </a:r>
          </a:p>
        </p:txBody>
      </p:sp>
    </p:spTree>
    <p:extLst>
      <p:ext uri="{BB962C8B-B14F-4D97-AF65-F5344CB8AC3E}">
        <p14:creationId xmlns:p14="http://schemas.microsoft.com/office/powerpoint/2010/main" val="2822806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Disclosure Information</a:t>
            </a:r>
            <a:endParaRPr lang="en-US" dirty="0"/>
          </a:p>
        </p:txBody>
      </p:sp>
      <p:sp>
        <p:nvSpPr>
          <p:cNvPr id="3" name="Content Placeholder 2"/>
          <p:cNvSpPr>
            <a:spLocks noGrp="1"/>
          </p:cNvSpPr>
          <p:nvPr>
            <p:ph idx="1"/>
          </p:nvPr>
        </p:nvSpPr>
        <p:spPr/>
        <p:txBody>
          <a:bodyPr/>
          <a:lstStyle/>
          <a:p>
            <a:r>
              <a:rPr lang="en-US" dirty="0"/>
              <a:t>The Planners involved in this activity have no relevant financial relationships to disclose.</a:t>
            </a:r>
          </a:p>
          <a:p>
            <a:r>
              <a:rPr lang="en-US" dirty="0"/>
              <a:t>The Faculty/Presenters involved in this activity have no relevant financial relationships to disclose.</a:t>
            </a:r>
          </a:p>
        </p:txBody>
      </p:sp>
    </p:spTree>
    <p:extLst>
      <p:ext uri="{BB962C8B-B14F-4D97-AF65-F5344CB8AC3E}">
        <p14:creationId xmlns:p14="http://schemas.microsoft.com/office/powerpoint/2010/main" val="415223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vert="horz" lIns="91440" tIns="45720" rIns="91440" bIns="45720" rtlCol="0" anchor="t">
            <a:normAutofit lnSpcReduction="10000"/>
          </a:bodyPr>
          <a:lstStyle/>
          <a:p>
            <a:pPr>
              <a:spcBef>
                <a:spcPts val="0"/>
              </a:spcBef>
              <a:spcAft>
                <a:spcPts val="0"/>
              </a:spcAft>
            </a:pPr>
            <a:endParaRPr lang="en-US" dirty="0">
              <a:effectLst/>
            </a:endParaRPr>
          </a:p>
          <a:p>
            <a:pPr marR="0" lvl="1">
              <a:spcBef>
                <a:spcPts val="0"/>
              </a:spcBef>
              <a:spcAft>
                <a:spcPts val="0"/>
              </a:spcAft>
              <a:buFont typeface="Arial" panose="020B0604020202020204" pitchFamily="34" charset="0"/>
              <a:buChar char="•"/>
              <a:tabLst>
                <a:tab pos="914400" algn="l"/>
              </a:tabLst>
            </a:pPr>
            <a:r>
              <a:rPr lang="en-US" sz="2400" dirty="0">
                <a:solidFill>
                  <a:srgbClr val="000000"/>
                </a:solidFill>
                <a:effectLst/>
                <a:latin typeface="Calibri" panose="020F0502020204030204" pitchFamily="34" charset="0"/>
                <a:ea typeface="Times New Roman" panose="02020603050405020304" pitchFamily="18" charset="0"/>
              </a:rPr>
              <a:t>Be able to identify a mechanical pattern of low back pain</a:t>
            </a:r>
            <a:endParaRPr lang="en-US" sz="2400" dirty="0">
              <a:solidFill>
                <a:srgbClr val="000000"/>
              </a:solidFill>
              <a:effectLst/>
              <a:latin typeface="Calibri" panose="020F0502020204030204" pitchFamily="34" charset="0"/>
              <a:ea typeface="Calibri" panose="020F0502020204030204" pitchFamily="34" charset="0"/>
            </a:endParaRPr>
          </a:p>
          <a:p>
            <a:pPr marR="0" lvl="1">
              <a:spcBef>
                <a:spcPts val="0"/>
              </a:spcBef>
              <a:spcAft>
                <a:spcPts val="0"/>
              </a:spcAft>
              <a:buFont typeface="Arial" panose="020B0604020202020204" pitchFamily="34" charset="0"/>
              <a:buChar char="•"/>
              <a:tabLst>
                <a:tab pos="914400" algn="l"/>
              </a:tabLst>
            </a:pPr>
            <a:r>
              <a:rPr lang="en-US" sz="2400" dirty="0">
                <a:solidFill>
                  <a:srgbClr val="000000"/>
                </a:solidFill>
                <a:effectLst/>
                <a:latin typeface="Calibri"/>
                <a:ea typeface="Times New Roman" panose="02020603050405020304" pitchFamily="18" charset="0"/>
                <a:cs typeface="Calibri"/>
              </a:rPr>
              <a:t>Course participants will be able to indicate a modified treatment progression for mechanical low back pain for a </a:t>
            </a:r>
            <a:r>
              <a:rPr lang="en-US" sz="2400" dirty="0">
                <a:solidFill>
                  <a:srgbClr val="000000"/>
                </a:solidFill>
                <a:latin typeface="Calibri"/>
                <a:ea typeface="Times New Roman" panose="02020603050405020304" pitchFamily="18" charset="0"/>
                <a:cs typeface="Calibri"/>
              </a:rPr>
              <a:t>neuro-based</a:t>
            </a:r>
            <a:r>
              <a:rPr lang="en-US" sz="2400" dirty="0">
                <a:solidFill>
                  <a:srgbClr val="000000"/>
                </a:solidFill>
                <a:effectLst/>
                <a:latin typeface="Calibri"/>
                <a:ea typeface="Times New Roman" panose="02020603050405020304" pitchFamily="18" charset="0"/>
                <a:cs typeface="Calibri"/>
              </a:rPr>
              <a:t> patient</a:t>
            </a:r>
            <a:endParaRPr lang="en-US" sz="2400" dirty="0">
              <a:solidFill>
                <a:srgbClr val="000000"/>
              </a:solidFill>
              <a:effectLst/>
              <a:latin typeface="Times New Roman"/>
              <a:ea typeface="Calibri" panose="020F0502020204030204" pitchFamily="34" charset="0"/>
              <a:cs typeface="Calibri"/>
            </a:endParaRPr>
          </a:p>
          <a:p>
            <a:pPr marR="0" lvl="1">
              <a:spcBef>
                <a:spcPts val="0"/>
              </a:spcBef>
              <a:spcAft>
                <a:spcPts val="0"/>
              </a:spcAft>
              <a:buFont typeface="Arial" panose="020B0604020202020204" pitchFamily="34" charset="0"/>
              <a:buChar char="•"/>
              <a:tabLst>
                <a:tab pos="914400" algn="l"/>
              </a:tabLst>
            </a:pPr>
            <a:r>
              <a:rPr lang="en-US" sz="2400" dirty="0">
                <a:solidFill>
                  <a:srgbClr val="000000"/>
                </a:solidFill>
                <a:effectLst/>
                <a:latin typeface="Calibri"/>
                <a:ea typeface="Times New Roman" panose="02020603050405020304" pitchFamily="18" charset="0"/>
                <a:cs typeface="Calibri"/>
              </a:rPr>
              <a:t>Establish a connection between </a:t>
            </a:r>
            <a:r>
              <a:rPr lang="en-US" sz="2400" dirty="0">
                <a:solidFill>
                  <a:srgbClr val="000000"/>
                </a:solidFill>
                <a:latin typeface="Calibri"/>
                <a:ea typeface="Times New Roman" panose="02020603050405020304" pitchFamily="18" charset="0"/>
                <a:cs typeface="Calibri"/>
              </a:rPr>
              <a:t>neuro-based</a:t>
            </a:r>
            <a:r>
              <a:rPr lang="en-US" sz="2400" dirty="0">
                <a:solidFill>
                  <a:srgbClr val="000000"/>
                </a:solidFill>
                <a:effectLst/>
                <a:latin typeface="Calibri"/>
                <a:ea typeface="Times New Roman" panose="02020603050405020304" pitchFamily="18" charset="0"/>
                <a:cs typeface="Calibri"/>
              </a:rPr>
              <a:t> postures and positions and mechanical low back pain</a:t>
            </a:r>
          </a:p>
          <a:p>
            <a:pPr marR="0" lvl="1">
              <a:spcBef>
                <a:spcPts val="0"/>
              </a:spcBef>
              <a:spcAft>
                <a:spcPts val="0"/>
              </a:spcAft>
              <a:buFont typeface="Arial" panose="020B0604020202020204" pitchFamily="34" charset="0"/>
              <a:buChar char="•"/>
              <a:tabLst>
                <a:tab pos="914400" algn="l"/>
              </a:tabLst>
            </a:pPr>
            <a:r>
              <a:rPr lang="en-US" sz="2400" dirty="0">
                <a:solidFill>
                  <a:srgbClr val="000000"/>
                </a:solidFill>
                <a:latin typeface="Calibri" panose="020F0502020204030204" pitchFamily="34" charset="0"/>
                <a:ea typeface="Calibri" panose="020F0502020204030204" pitchFamily="34" charset="0"/>
              </a:rPr>
              <a:t>Determine preventative measure for this population and future episodic pain </a:t>
            </a:r>
            <a:endParaRPr lang="en-US" sz="2400" dirty="0">
              <a:solidFill>
                <a:srgbClr val="000000"/>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849161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BC1EA-B307-3D83-8B92-4A6252CFF814}"/>
              </a:ext>
            </a:extLst>
          </p:cNvPr>
          <p:cNvSpPr>
            <a:spLocks noGrp="1"/>
          </p:cNvSpPr>
          <p:nvPr>
            <p:ph type="title"/>
          </p:nvPr>
        </p:nvSpPr>
        <p:spPr/>
        <p:txBody>
          <a:bodyPr>
            <a:noAutofit/>
          </a:bodyPr>
          <a:lstStyle/>
          <a:p>
            <a:r>
              <a:rPr lang="en-US" sz="3200" dirty="0"/>
              <a:t>Neuro populations and risk factors for Mech LBP</a:t>
            </a:r>
          </a:p>
        </p:txBody>
      </p:sp>
      <p:pic>
        <p:nvPicPr>
          <p:cNvPr id="5" name="Content Placeholder 4" descr="Man holding wheel">
            <a:extLst>
              <a:ext uri="{FF2B5EF4-FFF2-40B4-BE49-F238E27FC236}">
                <a16:creationId xmlns:a16="http://schemas.microsoft.com/office/drawing/2014/main" id="{749FA536-8858-748C-E517-AF712DA4D5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28" y="1166496"/>
            <a:ext cx="5091112" cy="3394075"/>
          </a:xfrm>
        </p:spPr>
      </p:pic>
      <p:pic>
        <p:nvPicPr>
          <p:cNvPr id="7" name="Picture 6" descr="Silhouette of person with prosthetic leg jumping">
            <a:extLst>
              <a:ext uri="{FF2B5EF4-FFF2-40B4-BE49-F238E27FC236}">
                <a16:creationId xmlns:a16="http://schemas.microsoft.com/office/drawing/2014/main" id="{A34D7830-5177-09EB-F0C5-6FB204719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368" y="2806878"/>
            <a:ext cx="2977088" cy="2279966"/>
          </a:xfrm>
          <a:prstGeom prst="rect">
            <a:avLst/>
          </a:prstGeom>
        </p:spPr>
      </p:pic>
      <p:pic>
        <p:nvPicPr>
          <p:cNvPr id="9" name="Picture 8" descr="Person helping old woman">
            <a:extLst>
              <a:ext uri="{FF2B5EF4-FFF2-40B4-BE49-F238E27FC236}">
                <a16:creationId xmlns:a16="http://schemas.microsoft.com/office/drawing/2014/main" id="{74B6B56D-D1D5-5A70-F9B8-043E70DCB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3633" y="1089244"/>
            <a:ext cx="3560367" cy="2368946"/>
          </a:xfrm>
          <a:prstGeom prst="rect">
            <a:avLst/>
          </a:prstGeom>
        </p:spPr>
      </p:pic>
      <p:pic>
        <p:nvPicPr>
          <p:cNvPr id="11" name="Picture 10" descr="Spinning top">
            <a:extLst>
              <a:ext uri="{FF2B5EF4-FFF2-40B4-BE49-F238E27FC236}">
                <a16:creationId xmlns:a16="http://schemas.microsoft.com/office/drawing/2014/main" id="{E3DB0F2C-B362-6708-E3A6-5ECDC8196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5768" y="3458190"/>
            <a:ext cx="1389915" cy="973891"/>
          </a:xfrm>
          <a:prstGeom prst="rect">
            <a:avLst/>
          </a:prstGeom>
        </p:spPr>
      </p:pic>
      <p:pic>
        <p:nvPicPr>
          <p:cNvPr id="13" name="Picture 12" descr="An old person and person holding hands&#10;&#10;Description automatically generated">
            <a:extLst>
              <a:ext uri="{FF2B5EF4-FFF2-40B4-BE49-F238E27FC236}">
                <a16:creationId xmlns:a16="http://schemas.microsoft.com/office/drawing/2014/main" id="{6D203FEB-24E1-8A06-36EC-1E5EDD62C00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345521" y="1339149"/>
            <a:ext cx="2238112" cy="1492075"/>
          </a:xfrm>
          <a:prstGeom prst="rect">
            <a:avLst/>
          </a:prstGeom>
        </p:spPr>
      </p:pic>
    </p:spTree>
    <p:extLst>
      <p:ext uri="{BB962C8B-B14F-4D97-AF65-F5344CB8AC3E}">
        <p14:creationId xmlns:p14="http://schemas.microsoft.com/office/powerpoint/2010/main" val="2755015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37FF-B8DC-FC00-E2C2-56CDD601AD43}"/>
              </a:ext>
            </a:extLst>
          </p:cNvPr>
          <p:cNvSpPr>
            <a:spLocks noGrp="1"/>
          </p:cNvSpPr>
          <p:nvPr>
            <p:ph type="title"/>
          </p:nvPr>
        </p:nvSpPr>
        <p:spPr>
          <a:xfrm>
            <a:off x="457200" y="206375"/>
            <a:ext cx="8229600" cy="857250"/>
          </a:xfrm>
        </p:spPr>
        <p:txBody>
          <a:bodyPr anchor="ctr">
            <a:normAutofit/>
          </a:bodyPr>
          <a:lstStyle/>
          <a:p>
            <a:r>
              <a:rPr lang="en-US" dirty="0"/>
              <a:t>Mechanical vs Not so Mechanical</a:t>
            </a:r>
          </a:p>
        </p:txBody>
      </p:sp>
      <p:pic>
        <p:nvPicPr>
          <p:cNvPr id="5" name="Picture 4">
            <a:extLst>
              <a:ext uri="{FF2B5EF4-FFF2-40B4-BE49-F238E27FC236}">
                <a16:creationId xmlns:a16="http://schemas.microsoft.com/office/drawing/2014/main" id="{080E4C53-AA71-E926-6FD7-D28041D839A3}"/>
              </a:ext>
            </a:extLst>
          </p:cNvPr>
          <p:cNvPicPr>
            <a:picLocks noChangeAspect="1"/>
          </p:cNvPicPr>
          <p:nvPr/>
        </p:nvPicPr>
        <p:blipFill>
          <a:blip r:embed="rId3"/>
          <a:stretch>
            <a:fillRect/>
          </a:stretch>
        </p:blipFill>
        <p:spPr>
          <a:xfrm>
            <a:off x="457200" y="2271204"/>
            <a:ext cx="4038600" cy="1251966"/>
          </a:xfrm>
          <a:prstGeom prst="rect">
            <a:avLst/>
          </a:prstGeom>
          <a:noFill/>
        </p:spPr>
      </p:pic>
      <p:sp>
        <p:nvSpPr>
          <p:cNvPr id="3" name="Content Placeholder 2">
            <a:extLst>
              <a:ext uri="{FF2B5EF4-FFF2-40B4-BE49-F238E27FC236}">
                <a16:creationId xmlns:a16="http://schemas.microsoft.com/office/drawing/2014/main" id="{08116971-83B5-9BD3-1530-F81F57139B8D}"/>
              </a:ext>
            </a:extLst>
          </p:cNvPr>
          <p:cNvSpPr>
            <a:spLocks noGrp="1"/>
          </p:cNvSpPr>
          <p:nvPr>
            <p:ph sz="half" idx="2"/>
          </p:nvPr>
        </p:nvSpPr>
        <p:spPr>
          <a:xfrm>
            <a:off x="4648200" y="1200150"/>
            <a:ext cx="4038600" cy="3394075"/>
          </a:xfrm>
        </p:spPr>
        <p:txBody>
          <a:bodyPr>
            <a:normAutofit/>
          </a:bodyPr>
          <a:lstStyle/>
          <a:p>
            <a:pPr>
              <a:lnSpc>
                <a:spcPct val="90000"/>
              </a:lnSpc>
            </a:pPr>
            <a:r>
              <a:rPr lang="en-US" sz="2600" dirty="0"/>
              <a:t>Correlated loss of motion</a:t>
            </a:r>
          </a:p>
          <a:p>
            <a:pPr>
              <a:lnSpc>
                <a:spcPct val="90000"/>
              </a:lnSpc>
            </a:pPr>
            <a:r>
              <a:rPr lang="en-US" sz="2600" dirty="0"/>
              <a:t>Change in range with change in symptoms</a:t>
            </a:r>
          </a:p>
          <a:p>
            <a:pPr>
              <a:lnSpc>
                <a:spcPct val="90000"/>
              </a:lnSpc>
            </a:pPr>
            <a:r>
              <a:rPr lang="en-US" sz="2600" dirty="0"/>
              <a:t>Variability, “sometimes”</a:t>
            </a:r>
          </a:p>
          <a:p>
            <a:pPr>
              <a:lnSpc>
                <a:spcPct val="90000"/>
              </a:lnSpc>
            </a:pPr>
            <a:r>
              <a:rPr lang="en-US" sz="2600" dirty="0"/>
              <a:t>Change in posture or position changes their symptoms</a:t>
            </a:r>
          </a:p>
        </p:txBody>
      </p:sp>
    </p:spTree>
    <p:extLst>
      <p:ext uri="{BB962C8B-B14F-4D97-AF65-F5344CB8AC3E}">
        <p14:creationId xmlns:p14="http://schemas.microsoft.com/office/powerpoint/2010/main" val="799126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77C-47E0-1F21-9FFA-60BE9A642C8A}"/>
              </a:ext>
            </a:extLst>
          </p:cNvPr>
          <p:cNvSpPr>
            <a:spLocks noGrp="1"/>
          </p:cNvSpPr>
          <p:nvPr>
            <p:ph type="title"/>
          </p:nvPr>
        </p:nvSpPr>
        <p:spPr>
          <a:xfrm>
            <a:off x="444064" y="57150"/>
            <a:ext cx="2133599" cy="1019175"/>
          </a:xfrm>
        </p:spPr>
        <p:txBody>
          <a:bodyPr anchor="b">
            <a:normAutofit/>
          </a:bodyPr>
          <a:lstStyle/>
          <a:p>
            <a:pPr algn="ctr"/>
            <a:r>
              <a:rPr lang="en-US" sz="2800" dirty="0"/>
              <a:t>Exam &amp; Eval</a:t>
            </a:r>
          </a:p>
        </p:txBody>
      </p:sp>
      <p:pic>
        <p:nvPicPr>
          <p:cNvPr id="5" name="Picture 4">
            <a:extLst>
              <a:ext uri="{FF2B5EF4-FFF2-40B4-BE49-F238E27FC236}">
                <a16:creationId xmlns:a16="http://schemas.microsoft.com/office/drawing/2014/main" id="{54CB96BA-DF18-5B02-E473-B3C236A7B03D}"/>
              </a:ext>
            </a:extLst>
          </p:cNvPr>
          <p:cNvPicPr>
            <a:picLocks noChangeAspect="1"/>
          </p:cNvPicPr>
          <p:nvPr/>
        </p:nvPicPr>
        <p:blipFill>
          <a:blip r:embed="rId3"/>
          <a:stretch>
            <a:fillRect/>
          </a:stretch>
        </p:blipFill>
        <p:spPr>
          <a:xfrm>
            <a:off x="2590802" y="57150"/>
            <a:ext cx="6400798" cy="5075000"/>
          </a:xfrm>
          <a:prstGeom prst="rect">
            <a:avLst/>
          </a:prstGeom>
          <a:noFill/>
        </p:spPr>
      </p:pic>
      <p:sp>
        <p:nvSpPr>
          <p:cNvPr id="3" name="Content Placeholder 2">
            <a:extLst>
              <a:ext uri="{FF2B5EF4-FFF2-40B4-BE49-F238E27FC236}">
                <a16:creationId xmlns:a16="http://schemas.microsoft.com/office/drawing/2014/main" id="{805DCE18-6016-8355-8152-B0E41B6B4B2E}"/>
              </a:ext>
            </a:extLst>
          </p:cNvPr>
          <p:cNvSpPr>
            <a:spLocks noGrp="1"/>
          </p:cNvSpPr>
          <p:nvPr>
            <p:ph type="body" sz="half" idx="2"/>
          </p:nvPr>
        </p:nvSpPr>
        <p:spPr>
          <a:xfrm>
            <a:off x="457201" y="1076325"/>
            <a:ext cx="2133600" cy="3517900"/>
          </a:xfrm>
        </p:spPr>
        <p:txBody>
          <a:bodyPr>
            <a:normAutofit/>
          </a:bodyPr>
          <a:lstStyle/>
          <a:p>
            <a:pPr marL="285750" indent="-285750">
              <a:buFont typeface="Arial" panose="020B0604020202020204" pitchFamily="34" charset="0"/>
              <a:buChar char="•"/>
            </a:pPr>
            <a:r>
              <a:rPr lang="en-US" sz="1800" dirty="0"/>
              <a:t>History</a:t>
            </a:r>
          </a:p>
          <a:p>
            <a:pPr marL="285750" indent="-285750">
              <a:buFont typeface="Arial" panose="020B0604020202020204" pitchFamily="34" charset="0"/>
              <a:buChar char="•"/>
            </a:pPr>
            <a:r>
              <a:rPr lang="en-US" sz="1800" dirty="0"/>
              <a:t>Baseline/</a:t>
            </a:r>
          </a:p>
          <a:p>
            <a:r>
              <a:rPr lang="en-US" sz="1800" dirty="0"/>
              <a:t>     Comparable signs</a:t>
            </a:r>
          </a:p>
          <a:p>
            <a:pPr marL="285750" indent="-285750">
              <a:buFont typeface="Arial" panose="020B0604020202020204" pitchFamily="34" charset="0"/>
              <a:buChar char="•"/>
            </a:pPr>
            <a:r>
              <a:rPr lang="en-US" sz="1800" dirty="0"/>
              <a:t>Posture correction</a:t>
            </a:r>
          </a:p>
          <a:p>
            <a:pPr marL="285750" indent="-285750">
              <a:buFont typeface="Arial" panose="020B0604020202020204" pitchFamily="34" charset="0"/>
              <a:buChar char="•"/>
            </a:pPr>
            <a:r>
              <a:rPr lang="en-US" sz="1800" dirty="0"/>
              <a:t>Neuro screen</a:t>
            </a:r>
          </a:p>
          <a:p>
            <a:pPr marL="285750" indent="-285750">
              <a:buFont typeface="Arial" panose="020B0604020202020204" pitchFamily="34" charset="0"/>
              <a:buChar char="•"/>
            </a:pPr>
            <a:r>
              <a:rPr lang="en-US" sz="1800" dirty="0" err="1"/>
              <a:t>AROM</a:t>
            </a:r>
            <a:endParaRPr lang="en-US" sz="1800" dirty="0"/>
          </a:p>
          <a:p>
            <a:pPr marL="285750" indent="-285750">
              <a:buFont typeface="Arial" panose="020B0604020202020204" pitchFamily="34" charset="0"/>
              <a:buChar char="•"/>
            </a:pPr>
            <a:r>
              <a:rPr lang="en-US" sz="1800" dirty="0"/>
              <a:t>Strength</a:t>
            </a:r>
          </a:p>
          <a:p>
            <a:pPr marL="285750" indent="-285750">
              <a:buFont typeface="Arial" panose="020B0604020202020204" pitchFamily="34" charset="0"/>
              <a:buChar char="•"/>
            </a:pPr>
            <a:r>
              <a:rPr lang="en-US" sz="1800" dirty="0"/>
              <a:t>Mobility</a:t>
            </a:r>
          </a:p>
          <a:p>
            <a:pPr marL="285750" indent="-285750">
              <a:buFont typeface="Arial" panose="020B0604020202020204" pitchFamily="34" charset="0"/>
              <a:buChar char="•"/>
            </a:pPr>
            <a:r>
              <a:rPr lang="en-US" sz="1800" dirty="0"/>
              <a:t>Centralization</a:t>
            </a:r>
          </a:p>
          <a:p>
            <a:endParaRPr lang="en-US" dirty="0"/>
          </a:p>
          <a:p>
            <a:endParaRPr lang="en-US" dirty="0"/>
          </a:p>
        </p:txBody>
      </p:sp>
    </p:spTree>
    <p:extLst>
      <p:ext uri="{BB962C8B-B14F-4D97-AF65-F5344CB8AC3E}">
        <p14:creationId xmlns:p14="http://schemas.microsoft.com/office/powerpoint/2010/main" val="1178892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7B31-F640-AB7F-B5E6-0B91ABC22C37}"/>
              </a:ext>
            </a:extLst>
          </p:cNvPr>
          <p:cNvSpPr>
            <a:spLocks noGrp="1"/>
          </p:cNvSpPr>
          <p:nvPr>
            <p:ph type="title"/>
          </p:nvPr>
        </p:nvSpPr>
        <p:spPr/>
        <p:txBody>
          <a:bodyPr>
            <a:noAutofit/>
          </a:bodyPr>
          <a:lstStyle/>
          <a:p>
            <a:r>
              <a:rPr lang="en-US" sz="3200" dirty="0"/>
              <a:t>Treatment progressions for mech LBP patients</a:t>
            </a:r>
          </a:p>
        </p:txBody>
      </p:sp>
      <p:sp>
        <p:nvSpPr>
          <p:cNvPr id="3" name="Content Placeholder 2">
            <a:extLst>
              <a:ext uri="{FF2B5EF4-FFF2-40B4-BE49-F238E27FC236}">
                <a16:creationId xmlns:a16="http://schemas.microsoft.com/office/drawing/2014/main" id="{0A18FB0E-3C96-9DEE-C117-334D00DAF317}"/>
              </a:ext>
            </a:extLst>
          </p:cNvPr>
          <p:cNvSpPr>
            <a:spLocks noGrp="1"/>
          </p:cNvSpPr>
          <p:nvPr>
            <p:ph idx="1"/>
          </p:nvPr>
        </p:nvSpPr>
        <p:spPr/>
        <p:txBody>
          <a:bodyPr>
            <a:normAutofit lnSpcReduction="10000"/>
          </a:bodyPr>
          <a:lstStyle/>
          <a:p>
            <a:r>
              <a:rPr lang="en-US" dirty="0"/>
              <a:t>Restore ROM</a:t>
            </a:r>
          </a:p>
          <a:p>
            <a:r>
              <a:rPr lang="en-US" dirty="0"/>
              <a:t>Habits</a:t>
            </a:r>
          </a:p>
          <a:p>
            <a:r>
              <a:rPr lang="en-US" dirty="0"/>
              <a:t>Warning signs </a:t>
            </a:r>
          </a:p>
          <a:p>
            <a:r>
              <a:rPr lang="en-US" dirty="0"/>
              <a:t>Traffic light guide</a:t>
            </a:r>
          </a:p>
          <a:p>
            <a:r>
              <a:rPr lang="en-US" dirty="0"/>
              <a:t>Strength</a:t>
            </a:r>
          </a:p>
          <a:p>
            <a:r>
              <a:rPr lang="en-US" dirty="0"/>
              <a:t>Regular deposits </a:t>
            </a:r>
          </a:p>
        </p:txBody>
      </p:sp>
      <p:pic>
        <p:nvPicPr>
          <p:cNvPr id="5" name="Picture 4" descr="A traffic light with different colored lights&#10;&#10;Description automatically generated">
            <a:extLst>
              <a:ext uri="{FF2B5EF4-FFF2-40B4-BE49-F238E27FC236}">
                <a16:creationId xmlns:a16="http://schemas.microsoft.com/office/drawing/2014/main" id="{18358517-6279-87DD-5133-1340DA15B19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05400" y="1063625"/>
            <a:ext cx="2310949" cy="3181350"/>
          </a:xfrm>
          <a:prstGeom prst="rect">
            <a:avLst/>
          </a:prstGeom>
        </p:spPr>
      </p:pic>
      <p:sp>
        <p:nvSpPr>
          <p:cNvPr id="6" name="TextBox 5">
            <a:extLst>
              <a:ext uri="{FF2B5EF4-FFF2-40B4-BE49-F238E27FC236}">
                <a16:creationId xmlns:a16="http://schemas.microsoft.com/office/drawing/2014/main" id="{BDA226AE-7B97-A231-E470-81896227864C}"/>
              </a:ext>
            </a:extLst>
          </p:cNvPr>
          <p:cNvSpPr txBox="1"/>
          <p:nvPr/>
        </p:nvSpPr>
        <p:spPr>
          <a:xfrm>
            <a:off x="2703867" y="5143500"/>
            <a:ext cx="3736265" cy="230832"/>
          </a:xfrm>
          <a:prstGeom prst="rect">
            <a:avLst/>
          </a:prstGeom>
          <a:noFill/>
        </p:spPr>
        <p:txBody>
          <a:bodyPr wrap="square" rtlCol="0">
            <a:spAutoFit/>
          </a:bodyPr>
          <a:lstStyle/>
          <a:p>
            <a:r>
              <a:rPr lang="en-US" sz="900">
                <a:hlinkClick r:id="rId4" tooltip="https://k12.thoughtfullearning.com/minilesson/choosing-right-coordinating-conjunction"/>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391148312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71C08EAF9A324F870F138F4120985A" ma:contentTypeVersion="12" ma:contentTypeDescription="Create a new document." ma:contentTypeScope="" ma:versionID="1a272c7103ed941ce354f0db0fed86a8">
  <xsd:schema xmlns:xsd="http://www.w3.org/2001/XMLSchema" xmlns:xs="http://www.w3.org/2001/XMLSchema" xmlns:p="http://schemas.microsoft.com/office/2006/metadata/properties" xmlns:ns2="240a6722-3a19-464f-b7f3-5cc0f38ab87d" xmlns:ns3="26c20447-2f6b-48f4-b640-7ac208de339c" targetNamespace="http://schemas.microsoft.com/office/2006/metadata/properties" ma:root="true" ma:fieldsID="d3ce445f9290f608321cbe2afac57412" ns2:_="" ns3:_="">
    <xsd:import namespace="240a6722-3a19-464f-b7f3-5cc0f38ab87d"/>
    <xsd:import namespace="26c20447-2f6b-48f4-b640-7ac208de33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0a6722-3a19-464f-b7f3-5cc0f38ab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6c20447-2f6b-48f4-b640-7ac208de339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5BA083-611F-4122-A3C4-55FB593CD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0a6722-3a19-464f-b7f3-5cc0f38ab87d"/>
    <ds:schemaRef ds:uri="26c20447-2f6b-48f4-b640-7ac208de33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B0A9DD-553D-4BDC-861B-CDB7DEF4DE1C}">
  <ds:schemaRefs>
    <ds:schemaRef ds:uri="http://purl.org/dc/elements/1.1/"/>
    <ds:schemaRef ds:uri="http://purl.org/dc/terms/"/>
    <ds:schemaRef ds:uri="http://www.w3.org/XML/1998/namespace"/>
    <ds:schemaRef ds:uri="http://schemas.openxmlformats.org/package/2006/metadata/core-properties"/>
    <ds:schemaRef ds:uri="240a6722-3a19-464f-b7f3-5cc0f38ab87d"/>
    <ds:schemaRef ds:uri="http://schemas.microsoft.com/office/2006/documentManagement/types"/>
    <ds:schemaRef ds:uri="http://purl.org/dc/dcmitype/"/>
    <ds:schemaRef ds:uri="http://schemas.microsoft.com/office/2006/metadata/properties"/>
    <ds:schemaRef ds:uri="http://schemas.microsoft.com/office/infopath/2007/PartnerControls"/>
    <ds:schemaRef ds:uri="26c20447-2f6b-48f4-b640-7ac208de339c"/>
  </ds:schemaRefs>
</ds:datastoreItem>
</file>

<file path=customXml/itemProps3.xml><?xml version="1.0" encoding="utf-8"?>
<ds:datastoreItem xmlns:ds="http://schemas.openxmlformats.org/officeDocument/2006/customXml" ds:itemID="{E72C1271-C870-435E-B649-BEA9A8BC9E5C}">
  <ds:schemaRefs>
    <ds:schemaRef ds:uri="http://schemas.microsoft.com/sharepoint/v3/contenttype/forms"/>
  </ds:schemaRefs>
</ds:datastoreItem>
</file>

<file path=docMetadata/LabelInfo.xml><?xml version="1.0" encoding="utf-8"?>
<clbl:labelList xmlns:clbl="http://schemas.microsoft.com/office/2020/mipLabelMetadata">
  <clbl:label id="{c2e367f7-8194-49ff-9ea4-6cc686ce90ed}" enabled="1" method="Privileged" siteId="{ef4fd2f8-4c96-45ab-9b15-7831920f55cf}" removed="0"/>
</clbl:labelList>
</file>

<file path=docProps/app.xml><?xml version="1.0" encoding="utf-8"?>
<Properties xmlns="http://schemas.openxmlformats.org/officeDocument/2006/extended-properties" xmlns:vt="http://schemas.openxmlformats.org/officeDocument/2006/docPropsVTypes">
  <Template>OrthoPTRes</Template>
  <TotalTime>8980</TotalTime>
  <Words>4613</Words>
  <Application>Microsoft Office PowerPoint</Application>
  <PresentationFormat>On-screen Show (16:9)</PresentationFormat>
  <Paragraphs>468</Paragraphs>
  <Slides>28</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-apple-system</vt:lpstr>
      <vt:lpstr>Arial</vt:lpstr>
      <vt:lpstr>BlinkMacSystemFont</vt:lpstr>
      <vt:lpstr>Calibri</vt:lpstr>
      <vt:lpstr>Google Sans</vt:lpstr>
      <vt:lpstr>Times New Roman</vt:lpstr>
      <vt:lpstr>tisapro-regular</vt:lpstr>
      <vt:lpstr>Custom Design</vt:lpstr>
      <vt:lpstr>Mechanical Low Back Pain in the Neuro Population</vt:lpstr>
      <vt:lpstr>Continuing Medical Education Credit Information</vt:lpstr>
      <vt:lpstr>Designation Statement</vt:lpstr>
      <vt:lpstr>Disclosure Information</vt:lpstr>
      <vt:lpstr>Learning Objectives</vt:lpstr>
      <vt:lpstr>Neuro populations and risk factors for Mech LBP</vt:lpstr>
      <vt:lpstr>Mechanical vs Not so Mechanical</vt:lpstr>
      <vt:lpstr>Exam &amp; Eval</vt:lpstr>
      <vt:lpstr>Treatment progressions for mech LBP patients</vt:lpstr>
      <vt:lpstr>But their neuro diagnoses won’t change…</vt:lpstr>
      <vt:lpstr>Neuro goals?</vt:lpstr>
      <vt:lpstr>Karen history</vt:lpstr>
      <vt:lpstr>Karen presentation</vt:lpstr>
      <vt:lpstr>Karen POC</vt:lpstr>
      <vt:lpstr>George History</vt:lpstr>
      <vt:lpstr>George Presentation</vt:lpstr>
      <vt:lpstr>George POC</vt:lpstr>
      <vt:lpstr>Beverly History</vt:lpstr>
      <vt:lpstr>Beverly Presentation</vt:lpstr>
      <vt:lpstr>Beverly POC</vt:lpstr>
      <vt:lpstr>Eval &amp; Exam (review from earlier)</vt:lpstr>
      <vt:lpstr>How do you know if it isn’t mechanical</vt:lpstr>
      <vt:lpstr>When it isn’t mechanical</vt:lpstr>
      <vt:lpstr>PowerPoint Presentation</vt:lpstr>
      <vt:lpstr>Prevention </vt:lpstr>
      <vt:lpstr>Why does this matter?</vt:lpstr>
      <vt:lpstr>Questions?</vt:lpstr>
      <vt:lpstr>References</vt:lpstr>
    </vt:vector>
  </TitlesOfParts>
  <Company>St Luke's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Residency PPT Template</dc:title>
  <dc:creator>Steve Kareha</dc:creator>
  <cp:lastModifiedBy>Wilkens, Kathryn</cp:lastModifiedBy>
  <cp:revision>103</cp:revision>
  <dcterms:created xsi:type="dcterms:W3CDTF">2013-05-03T03:00:51Z</dcterms:created>
  <dcterms:modified xsi:type="dcterms:W3CDTF">2024-10-21T17:22:48Z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Residency PPT Template</vt:lpwstr>
  </property>
  <property fmtid="{D5CDD505-2E9C-101B-9397-08002B2CF9AE}" pid="3" name="SlideDescription">
    <vt:lpwstr/>
  </property>
  <property fmtid="{D5CDD505-2E9C-101B-9397-08002B2CF9AE}" pid="4" name="ContentTypeId">
    <vt:lpwstr>0x0101005E71C08EAF9A324F870F138F4120985A</vt:lpwstr>
  </property>
  <property fmtid="{D5CDD505-2E9C-101B-9397-08002B2CF9AE}" pid="5" name="MSIP_Label_c2e367f7-8194-49ff-9ea4-6cc686ce90ed_Enabled">
    <vt:lpwstr>True</vt:lpwstr>
  </property>
  <property fmtid="{D5CDD505-2E9C-101B-9397-08002B2CF9AE}" pid="6" name="MSIP_Label_c2e367f7-8194-49ff-9ea4-6cc686ce90ed_SiteId">
    <vt:lpwstr>ef4fd2f8-4c96-45ab-9b15-7831920f55cf</vt:lpwstr>
  </property>
  <property fmtid="{D5CDD505-2E9C-101B-9397-08002B2CF9AE}" pid="7" name="MSIP_Label_c2e367f7-8194-49ff-9ea4-6cc686ce90ed_SetDate">
    <vt:lpwstr>2022-07-13T06:15:07Z</vt:lpwstr>
  </property>
  <property fmtid="{D5CDD505-2E9C-101B-9397-08002B2CF9AE}" pid="8" name="MSIP_Label_c2e367f7-8194-49ff-9ea4-6cc686ce90ed_Name">
    <vt:lpwstr>Confidential \ Health</vt:lpwstr>
  </property>
  <property fmtid="{D5CDD505-2E9C-101B-9397-08002B2CF9AE}" pid="9" name="MSIP_Label_c2e367f7-8194-49ff-9ea4-6cc686ce90ed_ActionId">
    <vt:lpwstr>38b136a5-8fea-433f-8959-da9419a21fea</vt:lpwstr>
  </property>
  <property fmtid="{D5CDD505-2E9C-101B-9397-08002B2CF9AE}" pid="10" name="MSIP_Label_c2e367f7-8194-49ff-9ea4-6cc686ce90ed_Removed">
    <vt:lpwstr>False</vt:lpwstr>
  </property>
  <property fmtid="{D5CDD505-2E9C-101B-9397-08002B2CF9AE}" pid="11" name="MSIP_Label_c2e367f7-8194-49ff-9ea4-6cc686ce90ed_Parent">
    <vt:lpwstr>1490281d-0219-42bc-a01e-8e95f4190402</vt:lpwstr>
  </property>
  <property fmtid="{D5CDD505-2E9C-101B-9397-08002B2CF9AE}" pid="12" name="MSIP_Label_c2e367f7-8194-49ff-9ea4-6cc686ce90ed_Extended_MSFT_Method">
    <vt:lpwstr>Standard</vt:lpwstr>
  </property>
  <property fmtid="{D5CDD505-2E9C-101B-9397-08002B2CF9AE}" pid="13" name="MSIP_Label_1490281d-0219-42bc-a01e-8e95f4190402_Enabled">
    <vt:lpwstr>True</vt:lpwstr>
  </property>
  <property fmtid="{D5CDD505-2E9C-101B-9397-08002B2CF9AE}" pid="14" name="MSIP_Label_1490281d-0219-42bc-a01e-8e95f4190402_SiteId">
    <vt:lpwstr>ef4fd2f8-4c96-45ab-9b15-7831920f55cf</vt:lpwstr>
  </property>
  <property fmtid="{D5CDD505-2E9C-101B-9397-08002B2CF9AE}" pid="15" name="MSIP_Label_1490281d-0219-42bc-a01e-8e95f4190402_SetDate">
    <vt:lpwstr>2022-07-13T06:15:07Z</vt:lpwstr>
  </property>
  <property fmtid="{D5CDD505-2E9C-101B-9397-08002B2CF9AE}" pid="16" name="MSIP_Label_1490281d-0219-42bc-a01e-8e95f4190402_Name">
    <vt:lpwstr>Confidential</vt:lpwstr>
  </property>
  <property fmtid="{D5CDD505-2E9C-101B-9397-08002B2CF9AE}" pid="17" name="MSIP_Label_1490281d-0219-42bc-a01e-8e95f4190402_ActionId">
    <vt:lpwstr>9e8460dd-52d9-4222-87e8-bdbbc4797480</vt:lpwstr>
  </property>
  <property fmtid="{D5CDD505-2E9C-101B-9397-08002B2CF9AE}" pid="18" name="MSIP_Label_1490281d-0219-42bc-a01e-8e95f4190402_Extended_MSFT_Method">
    <vt:lpwstr>Standard</vt:lpwstr>
  </property>
  <property fmtid="{D5CDD505-2E9C-101B-9397-08002B2CF9AE}" pid="19" name="Sensitivity">
    <vt:lpwstr>Confidential \ Health Confidential</vt:lpwstr>
  </property>
</Properties>
</file>