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</p:sldMasterIdLst>
  <p:notesMasterIdLst>
    <p:notesMasterId r:id="rId54"/>
  </p:notesMasterIdLst>
  <p:handoutMasterIdLst>
    <p:handoutMasterId r:id="rId55"/>
  </p:handoutMasterIdLst>
  <p:sldIdLst>
    <p:sldId id="388" r:id="rId5"/>
    <p:sldId id="302" r:id="rId6"/>
    <p:sldId id="345" r:id="rId7"/>
    <p:sldId id="392" r:id="rId8"/>
    <p:sldId id="360" r:id="rId9"/>
    <p:sldId id="343" r:id="rId10"/>
    <p:sldId id="352" r:id="rId11"/>
    <p:sldId id="361" r:id="rId12"/>
    <p:sldId id="387" r:id="rId13"/>
    <p:sldId id="350" r:id="rId14"/>
    <p:sldId id="364" r:id="rId15"/>
    <p:sldId id="389" r:id="rId16"/>
    <p:sldId id="365" r:id="rId17"/>
    <p:sldId id="346" r:id="rId18"/>
    <p:sldId id="367" r:id="rId19"/>
    <p:sldId id="366" r:id="rId20"/>
    <p:sldId id="368" r:id="rId21"/>
    <p:sldId id="390" r:id="rId22"/>
    <p:sldId id="371" r:id="rId23"/>
    <p:sldId id="391" r:id="rId24"/>
    <p:sldId id="372" r:id="rId25"/>
    <p:sldId id="373" r:id="rId26"/>
    <p:sldId id="376" r:id="rId27"/>
    <p:sldId id="374" r:id="rId28"/>
    <p:sldId id="375" r:id="rId29"/>
    <p:sldId id="342" r:id="rId30"/>
    <p:sldId id="378" r:id="rId31"/>
    <p:sldId id="332" r:id="rId32"/>
    <p:sldId id="331" r:id="rId33"/>
    <p:sldId id="347" r:id="rId34"/>
    <p:sldId id="357" r:id="rId35"/>
    <p:sldId id="349" r:id="rId36"/>
    <p:sldId id="380" r:id="rId37"/>
    <p:sldId id="381" r:id="rId38"/>
    <p:sldId id="322" r:id="rId39"/>
    <p:sldId id="393" r:id="rId40"/>
    <p:sldId id="383" r:id="rId41"/>
    <p:sldId id="382" r:id="rId42"/>
    <p:sldId id="363" r:id="rId43"/>
    <p:sldId id="384" r:id="rId44"/>
    <p:sldId id="385" r:id="rId45"/>
    <p:sldId id="386" r:id="rId46"/>
    <p:sldId id="340" r:id="rId47"/>
    <p:sldId id="318" r:id="rId48"/>
    <p:sldId id="339" r:id="rId49"/>
    <p:sldId id="324" r:id="rId50"/>
    <p:sldId id="319" r:id="rId51"/>
    <p:sldId id="323" r:id="rId52"/>
    <p:sldId id="320" r:id="rId53"/>
  </p:sldIdLst>
  <p:sldSz cx="12192000" cy="6858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448EBFB-3D82-6A69-2B99-163F53F6A6D5}" name="Shotto, Tyler" initials="ST" userId="S::Tyler.Shotto@sluhn.org::2d6c520e-8b61-47a6-b05d-972d74eee0e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27A"/>
    <a:srgbClr val="14616D"/>
    <a:srgbClr val="B83735"/>
    <a:srgbClr val="4E35E3"/>
    <a:srgbClr val="2564B1"/>
    <a:srgbClr val="2568B1"/>
    <a:srgbClr val="267BB4"/>
    <a:srgbClr val="2472B2"/>
    <a:srgbClr val="1E618E"/>
    <a:srgbClr val="2578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2F3652-6DB9-4DA3-AEB3-DD08E83E960A}" v="1" dt="2024-11-12T19:28:02.687"/>
    <p1510:client id="{7C0BFEF1-6E1B-4E0B-97C0-D001F4D319A1}" v="2238" dt="2024-11-12T04:35:19.064"/>
    <p1510:client id="{D66105E3-9E24-284B-85B2-CDC02E12A8C1}" v="2169" dt="2024-11-12T04:32:50.2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3408" y="41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62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61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otto, Tyler" userId="2d6c520e-8b61-47a6-b05d-972d74eee0e3" providerId="ADAL" clId="{8AFD792F-ABED-44DA-A3E0-2F5BD1E7419B}"/>
    <pc:docChg chg="undo custSel addSld delSld modSld sldOrd">
      <pc:chgData name="Shotto, Tyler" userId="2d6c520e-8b61-47a6-b05d-972d74eee0e3" providerId="ADAL" clId="{8AFD792F-ABED-44DA-A3E0-2F5BD1E7419B}" dt="2024-11-10T05:04:31.227" v="1626" actId="47"/>
      <pc:docMkLst>
        <pc:docMk/>
      </pc:docMkLst>
      <pc:sldChg chg="del">
        <pc:chgData name="Shotto, Tyler" userId="2d6c520e-8b61-47a6-b05d-972d74eee0e3" providerId="ADAL" clId="{8AFD792F-ABED-44DA-A3E0-2F5BD1E7419B}" dt="2024-11-10T03:02:00.813" v="0" actId="2696"/>
        <pc:sldMkLst>
          <pc:docMk/>
          <pc:sldMk cId="1424237589" sldId="308"/>
        </pc:sldMkLst>
      </pc:sldChg>
      <pc:sldChg chg="add">
        <pc:chgData name="Shotto, Tyler" userId="2d6c520e-8b61-47a6-b05d-972d74eee0e3" providerId="ADAL" clId="{8AFD792F-ABED-44DA-A3E0-2F5BD1E7419B}" dt="2024-11-10T03:02:19.317" v="1"/>
        <pc:sldMkLst>
          <pc:docMk/>
          <pc:sldMk cId="1858670776" sldId="308"/>
        </pc:sldMkLst>
      </pc:sldChg>
      <pc:sldChg chg="del">
        <pc:chgData name="Shotto, Tyler" userId="2d6c520e-8b61-47a6-b05d-972d74eee0e3" providerId="ADAL" clId="{8AFD792F-ABED-44DA-A3E0-2F5BD1E7419B}" dt="2024-11-10T03:02:00.813" v="0" actId="2696"/>
        <pc:sldMkLst>
          <pc:docMk/>
          <pc:sldMk cId="3580530689" sldId="310"/>
        </pc:sldMkLst>
      </pc:sldChg>
      <pc:sldChg chg="addSp delSp modSp add mod">
        <pc:chgData name="Shotto, Tyler" userId="2d6c520e-8b61-47a6-b05d-972d74eee0e3" providerId="ADAL" clId="{8AFD792F-ABED-44DA-A3E0-2F5BD1E7419B}" dt="2024-11-10T04:44:14.021" v="1625" actId="20577"/>
        <pc:sldMkLst>
          <pc:docMk/>
          <pc:sldMk cId="3853622942" sldId="310"/>
        </pc:sldMkLst>
        <pc:spChg chg="add del">
          <ac:chgData name="Shotto, Tyler" userId="2d6c520e-8b61-47a6-b05d-972d74eee0e3" providerId="ADAL" clId="{8AFD792F-ABED-44DA-A3E0-2F5BD1E7419B}" dt="2024-11-10T04:37:41.395" v="1595" actId="478"/>
          <ac:spMkLst>
            <pc:docMk/>
            <pc:sldMk cId="3853622942" sldId="310"/>
            <ac:spMk id="2" creationId="{8D939380-0388-2F5A-FC8B-67A7F323E9BA}"/>
          </ac:spMkLst>
        </pc:spChg>
        <pc:spChg chg="mod">
          <ac:chgData name="Shotto, Tyler" userId="2d6c520e-8b61-47a6-b05d-972d74eee0e3" providerId="ADAL" clId="{8AFD792F-ABED-44DA-A3E0-2F5BD1E7419B}" dt="2024-11-10T04:44:14.021" v="1625" actId="20577"/>
          <ac:spMkLst>
            <pc:docMk/>
            <pc:sldMk cId="3853622942" sldId="310"/>
            <ac:spMk id="3" creationId="{00000000-0000-0000-0000-000000000000}"/>
          </ac:spMkLst>
        </pc:spChg>
        <pc:spChg chg="del mod">
          <ac:chgData name="Shotto, Tyler" userId="2d6c520e-8b61-47a6-b05d-972d74eee0e3" providerId="ADAL" clId="{8AFD792F-ABED-44DA-A3E0-2F5BD1E7419B}" dt="2024-11-10T04:30:06.241" v="1155" actId="478"/>
          <ac:spMkLst>
            <pc:docMk/>
            <pc:sldMk cId="3853622942" sldId="310"/>
            <ac:spMk id="4" creationId="{9EDCEAEF-8CBA-8863-691E-1BB7F9ABF32F}"/>
          </ac:spMkLst>
        </pc:spChg>
        <pc:spChg chg="del">
          <ac:chgData name="Shotto, Tyler" userId="2d6c520e-8b61-47a6-b05d-972d74eee0e3" providerId="ADAL" clId="{8AFD792F-ABED-44DA-A3E0-2F5BD1E7419B}" dt="2024-11-10T04:30:04.945" v="1154" actId="478"/>
          <ac:spMkLst>
            <pc:docMk/>
            <pc:sldMk cId="3853622942" sldId="310"/>
            <ac:spMk id="5" creationId="{990F7486-CCA1-A8A6-69E0-570A91C0E2A4}"/>
          </ac:spMkLst>
        </pc:spChg>
      </pc:sldChg>
      <pc:sldChg chg="add del">
        <pc:chgData name="Shotto, Tyler" userId="2d6c520e-8b61-47a6-b05d-972d74eee0e3" providerId="ADAL" clId="{8AFD792F-ABED-44DA-A3E0-2F5BD1E7419B}" dt="2024-11-10T05:04:31.227" v="1626" actId="47"/>
        <pc:sldMkLst>
          <pc:docMk/>
          <pc:sldMk cId="474584992" sldId="311"/>
        </pc:sldMkLst>
      </pc:sldChg>
      <pc:sldChg chg="del">
        <pc:chgData name="Shotto, Tyler" userId="2d6c520e-8b61-47a6-b05d-972d74eee0e3" providerId="ADAL" clId="{8AFD792F-ABED-44DA-A3E0-2F5BD1E7419B}" dt="2024-11-10T03:02:00.813" v="0" actId="2696"/>
        <pc:sldMkLst>
          <pc:docMk/>
          <pc:sldMk cId="1676523737" sldId="311"/>
        </pc:sldMkLst>
      </pc:sldChg>
      <pc:sldChg chg="delSp del mod">
        <pc:chgData name="Shotto, Tyler" userId="2d6c520e-8b61-47a6-b05d-972d74eee0e3" providerId="ADAL" clId="{8AFD792F-ABED-44DA-A3E0-2F5BD1E7419B}" dt="2024-11-10T03:20:10.588" v="159" actId="2696"/>
        <pc:sldMkLst>
          <pc:docMk/>
          <pc:sldMk cId="3374644976" sldId="341"/>
        </pc:sldMkLst>
        <pc:picChg chg="del">
          <ac:chgData name="Shotto, Tyler" userId="2d6c520e-8b61-47a6-b05d-972d74eee0e3" providerId="ADAL" clId="{8AFD792F-ABED-44DA-A3E0-2F5BD1E7419B}" dt="2024-11-10T03:20:07.646" v="158" actId="21"/>
          <ac:picMkLst>
            <pc:docMk/>
            <pc:sldMk cId="3374644976" sldId="341"/>
            <ac:picMk id="4" creationId="{819719BE-495C-D6FA-BB8F-0E909EF798A5}"/>
          </ac:picMkLst>
        </pc:picChg>
      </pc:sldChg>
      <pc:sldChg chg="delSp">
        <pc:chgData name="Shotto, Tyler" userId="2d6c520e-8b61-47a6-b05d-972d74eee0e3" providerId="ADAL" clId="{8AFD792F-ABED-44DA-A3E0-2F5BD1E7419B}" dt="2024-11-10T04:11:02.955" v="857"/>
        <pc:sldMkLst>
          <pc:docMk/>
          <pc:sldMk cId="1868155930" sldId="342"/>
        </pc:sldMkLst>
        <pc:picChg chg="del">
          <ac:chgData name="Shotto, Tyler" userId="2d6c520e-8b61-47a6-b05d-972d74eee0e3" providerId="ADAL" clId="{8AFD792F-ABED-44DA-A3E0-2F5BD1E7419B}" dt="2024-11-10T04:11:02.955" v="857"/>
          <ac:picMkLst>
            <pc:docMk/>
            <pc:sldMk cId="1868155930" sldId="342"/>
            <ac:picMk id="3" creationId="{B1C6B446-BA8A-CDD3-517F-F65E4C5DF191}"/>
          </ac:picMkLst>
        </pc:picChg>
      </pc:sldChg>
      <pc:sldChg chg="modSp mod">
        <pc:chgData name="Shotto, Tyler" userId="2d6c520e-8b61-47a6-b05d-972d74eee0e3" providerId="ADAL" clId="{8AFD792F-ABED-44DA-A3E0-2F5BD1E7419B}" dt="2024-11-10T03:05:00.432" v="20" actId="20577"/>
        <pc:sldMkLst>
          <pc:docMk/>
          <pc:sldMk cId="1712688489" sldId="346"/>
        </pc:sldMkLst>
        <pc:spChg chg="mod">
          <ac:chgData name="Shotto, Tyler" userId="2d6c520e-8b61-47a6-b05d-972d74eee0e3" providerId="ADAL" clId="{8AFD792F-ABED-44DA-A3E0-2F5BD1E7419B}" dt="2024-11-10T03:05:00.432" v="20" actId="20577"/>
          <ac:spMkLst>
            <pc:docMk/>
            <pc:sldMk cId="1712688489" sldId="346"/>
            <ac:spMk id="3" creationId="{00000000-0000-0000-0000-000000000000}"/>
          </ac:spMkLst>
        </pc:spChg>
      </pc:sldChg>
      <pc:sldChg chg="modSp mod">
        <pc:chgData name="Shotto, Tyler" userId="2d6c520e-8b61-47a6-b05d-972d74eee0e3" providerId="ADAL" clId="{8AFD792F-ABED-44DA-A3E0-2F5BD1E7419B}" dt="2024-11-10T04:09:39.020" v="856" actId="20577"/>
        <pc:sldMkLst>
          <pc:docMk/>
          <pc:sldMk cId="197601614" sldId="366"/>
        </pc:sldMkLst>
        <pc:spChg chg="mod">
          <ac:chgData name="Shotto, Tyler" userId="2d6c520e-8b61-47a6-b05d-972d74eee0e3" providerId="ADAL" clId="{8AFD792F-ABED-44DA-A3E0-2F5BD1E7419B}" dt="2024-11-10T04:09:39.020" v="856" actId="20577"/>
          <ac:spMkLst>
            <pc:docMk/>
            <pc:sldMk cId="197601614" sldId="366"/>
            <ac:spMk id="3" creationId="{00000000-0000-0000-0000-000000000000}"/>
          </ac:spMkLst>
        </pc:spChg>
        <pc:spChg chg="mod">
          <ac:chgData name="Shotto, Tyler" userId="2d6c520e-8b61-47a6-b05d-972d74eee0e3" providerId="ADAL" clId="{8AFD792F-ABED-44DA-A3E0-2F5BD1E7419B}" dt="2024-11-10T03:05:13.795" v="27" actId="20577"/>
          <ac:spMkLst>
            <pc:docMk/>
            <pc:sldMk cId="197601614" sldId="366"/>
            <ac:spMk id="5" creationId="{56967EBA-0F1A-CDD9-8723-D750A09EA68D}"/>
          </ac:spMkLst>
        </pc:spChg>
      </pc:sldChg>
      <pc:sldChg chg="ord">
        <pc:chgData name="Shotto, Tyler" userId="2d6c520e-8b61-47a6-b05d-972d74eee0e3" providerId="ADAL" clId="{8AFD792F-ABED-44DA-A3E0-2F5BD1E7419B}" dt="2024-11-10T03:02:25.864" v="3"/>
        <pc:sldMkLst>
          <pc:docMk/>
          <pc:sldMk cId="747625574" sldId="368"/>
        </pc:sldMkLst>
      </pc:sldChg>
      <pc:sldChg chg="addSp delSp modSp add del mod">
        <pc:chgData name="Shotto, Tyler" userId="2d6c520e-8b61-47a6-b05d-972d74eee0e3" providerId="ADAL" clId="{8AFD792F-ABED-44DA-A3E0-2F5BD1E7419B}" dt="2024-11-10T03:51:16.352" v="808" actId="20577"/>
        <pc:sldMkLst>
          <pc:docMk/>
          <pc:sldMk cId="697244549" sldId="373"/>
        </pc:sldMkLst>
        <pc:spChg chg="mod">
          <ac:chgData name="Shotto, Tyler" userId="2d6c520e-8b61-47a6-b05d-972d74eee0e3" providerId="ADAL" clId="{8AFD792F-ABED-44DA-A3E0-2F5BD1E7419B}" dt="2024-11-10T03:19:41.030" v="144" actId="20577"/>
          <ac:spMkLst>
            <pc:docMk/>
            <pc:sldMk cId="697244549" sldId="373"/>
            <ac:spMk id="3" creationId="{DAE94779-A1AB-40DF-7E58-0C1396D850DF}"/>
          </ac:spMkLst>
        </pc:spChg>
        <pc:spChg chg="mod">
          <ac:chgData name="Shotto, Tyler" userId="2d6c520e-8b61-47a6-b05d-972d74eee0e3" providerId="ADAL" clId="{8AFD792F-ABED-44DA-A3E0-2F5BD1E7419B}" dt="2024-11-10T03:51:16.352" v="808" actId="20577"/>
          <ac:spMkLst>
            <pc:docMk/>
            <pc:sldMk cId="697244549" sldId="373"/>
            <ac:spMk id="4" creationId="{9005D4F4-091B-7409-0D78-AE2416E1E0F4}"/>
          </ac:spMkLst>
        </pc:spChg>
        <pc:picChg chg="add mod">
          <ac:chgData name="Shotto, Tyler" userId="2d6c520e-8b61-47a6-b05d-972d74eee0e3" providerId="ADAL" clId="{8AFD792F-ABED-44DA-A3E0-2F5BD1E7419B}" dt="2024-11-10T03:33:20.442" v="169" actId="1076"/>
          <ac:picMkLst>
            <pc:docMk/>
            <pc:sldMk cId="697244549" sldId="373"/>
            <ac:picMk id="5" creationId="{76D25D19-0D2B-1E86-949F-DF1FC8CBF28F}"/>
          </ac:picMkLst>
        </pc:picChg>
        <pc:picChg chg="del">
          <ac:chgData name="Shotto, Tyler" userId="2d6c520e-8b61-47a6-b05d-972d74eee0e3" providerId="ADAL" clId="{8AFD792F-ABED-44DA-A3E0-2F5BD1E7419B}" dt="2024-11-10T03:05:56.090" v="61" actId="478"/>
          <ac:picMkLst>
            <pc:docMk/>
            <pc:sldMk cId="697244549" sldId="373"/>
            <ac:picMk id="8" creationId="{4E53EF8A-6364-5B35-0184-F9954A2DE995}"/>
          </ac:picMkLst>
        </pc:picChg>
      </pc:sldChg>
      <pc:sldChg chg="add del">
        <pc:chgData name="Shotto, Tyler" userId="2d6c520e-8b61-47a6-b05d-972d74eee0e3" providerId="ADAL" clId="{8AFD792F-ABED-44DA-A3E0-2F5BD1E7419B}" dt="2024-11-10T03:05:35.286" v="30" actId="47"/>
        <pc:sldMkLst>
          <pc:docMk/>
          <pc:sldMk cId="1650651054" sldId="374"/>
        </pc:sldMkLst>
      </pc:sldChg>
      <pc:sldChg chg="addSp delSp modSp add mod">
        <pc:chgData name="Shotto, Tyler" userId="2d6c520e-8b61-47a6-b05d-972d74eee0e3" providerId="ADAL" clId="{8AFD792F-ABED-44DA-A3E0-2F5BD1E7419B}" dt="2024-11-10T04:25:48.203" v="1092" actId="313"/>
        <pc:sldMkLst>
          <pc:docMk/>
          <pc:sldMk cId="2400019287" sldId="374"/>
        </pc:sldMkLst>
        <pc:spChg chg="mod">
          <ac:chgData name="Shotto, Tyler" userId="2d6c520e-8b61-47a6-b05d-972d74eee0e3" providerId="ADAL" clId="{8AFD792F-ABED-44DA-A3E0-2F5BD1E7419B}" dt="2024-11-10T04:25:05.327" v="1083" actId="20577"/>
          <ac:spMkLst>
            <pc:docMk/>
            <pc:sldMk cId="2400019287" sldId="374"/>
            <ac:spMk id="3" creationId="{00000000-0000-0000-0000-000000000000}"/>
          </ac:spMkLst>
        </pc:spChg>
        <pc:spChg chg="add del mod">
          <ac:chgData name="Shotto, Tyler" userId="2d6c520e-8b61-47a6-b05d-972d74eee0e3" providerId="ADAL" clId="{8AFD792F-ABED-44DA-A3E0-2F5BD1E7419B}" dt="2024-11-10T04:12:05.160" v="890" actId="767"/>
          <ac:spMkLst>
            <pc:docMk/>
            <pc:sldMk cId="2400019287" sldId="374"/>
            <ac:spMk id="4" creationId="{1A86A157-A1E8-C694-DD06-3B7F2CB9CA1E}"/>
          </ac:spMkLst>
        </pc:spChg>
        <pc:spChg chg="mod">
          <ac:chgData name="Shotto, Tyler" userId="2d6c520e-8b61-47a6-b05d-972d74eee0e3" providerId="ADAL" clId="{8AFD792F-ABED-44DA-A3E0-2F5BD1E7419B}" dt="2024-11-10T04:11:25.436" v="887" actId="20577"/>
          <ac:spMkLst>
            <pc:docMk/>
            <pc:sldMk cId="2400019287" sldId="374"/>
            <ac:spMk id="5" creationId="{56967EBA-0F1A-CDD9-8723-D750A09EA68D}"/>
          </ac:spMkLst>
        </pc:spChg>
        <pc:spChg chg="add mod">
          <ac:chgData name="Shotto, Tyler" userId="2d6c520e-8b61-47a6-b05d-972d74eee0e3" providerId="ADAL" clId="{8AFD792F-ABED-44DA-A3E0-2F5BD1E7419B}" dt="2024-11-10T04:25:48.203" v="1092" actId="313"/>
          <ac:spMkLst>
            <pc:docMk/>
            <pc:sldMk cId="2400019287" sldId="374"/>
            <ac:spMk id="6" creationId="{BC3C4AD8-98C1-2D16-95C8-B876270DBAF3}"/>
          </ac:spMkLst>
        </pc:spChg>
      </pc:sldChg>
      <pc:sldChg chg="delSp modSp add mod">
        <pc:chgData name="Shotto, Tyler" userId="2d6c520e-8b61-47a6-b05d-972d74eee0e3" providerId="ADAL" clId="{8AFD792F-ABED-44DA-A3E0-2F5BD1E7419B}" dt="2024-11-10T04:26:19.263" v="1148" actId="20577"/>
        <pc:sldMkLst>
          <pc:docMk/>
          <pc:sldMk cId="2047384251" sldId="375"/>
        </pc:sldMkLst>
        <pc:spChg chg="mod">
          <ac:chgData name="Shotto, Tyler" userId="2d6c520e-8b61-47a6-b05d-972d74eee0e3" providerId="ADAL" clId="{8AFD792F-ABED-44DA-A3E0-2F5BD1E7419B}" dt="2024-11-10T04:26:19.263" v="1148" actId="20577"/>
          <ac:spMkLst>
            <pc:docMk/>
            <pc:sldMk cId="2047384251" sldId="375"/>
            <ac:spMk id="3" creationId="{00000000-0000-0000-0000-000000000000}"/>
          </ac:spMkLst>
        </pc:spChg>
        <pc:spChg chg="mod">
          <ac:chgData name="Shotto, Tyler" userId="2d6c520e-8b61-47a6-b05d-972d74eee0e3" providerId="ADAL" clId="{8AFD792F-ABED-44DA-A3E0-2F5BD1E7419B}" dt="2024-11-10T04:26:08.412" v="1146" actId="20577"/>
          <ac:spMkLst>
            <pc:docMk/>
            <pc:sldMk cId="2047384251" sldId="375"/>
            <ac:spMk id="5" creationId="{56967EBA-0F1A-CDD9-8723-D750A09EA68D}"/>
          </ac:spMkLst>
        </pc:spChg>
        <pc:spChg chg="del">
          <ac:chgData name="Shotto, Tyler" userId="2d6c520e-8b61-47a6-b05d-972d74eee0e3" providerId="ADAL" clId="{8AFD792F-ABED-44DA-A3E0-2F5BD1E7419B}" dt="2024-11-10T04:26:16.122" v="1147" actId="478"/>
          <ac:spMkLst>
            <pc:docMk/>
            <pc:sldMk cId="2047384251" sldId="375"/>
            <ac:spMk id="6" creationId="{BC3C4AD8-98C1-2D16-95C8-B876270DBAF3}"/>
          </ac:spMkLst>
        </pc:spChg>
      </pc:sldChg>
      <pc:sldChg chg="add del">
        <pc:chgData name="Shotto, Tyler" userId="2d6c520e-8b61-47a6-b05d-972d74eee0e3" providerId="ADAL" clId="{8AFD792F-ABED-44DA-A3E0-2F5BD1E7419B}" dt="2024-11-10T03:05:34.901" v="29" actId="47"/>
        <pc:sldMkLst>
          <pc:docMk/>
          <pc:sldMk cId="2532600885" sldId="375"/>
        </pc:sldMkLst>
      </pc:sldChg>
      <pc:sldChg chg="add">
        <pc:chgData name="Shotto, Tyler" userId="2d6c520e-8b61-47a6-b05d-972d74eee0e3" providerId="ADAL" clId="{8AFD792F-ABED-44DA-A3E0-2F5BD1E7419B}" dt="2024-11-10T04:29:11.180" v="1149" actId="2890"/>
        <pc:sldMkLst>
          <pc:docMk/>
          <pc:sldMk cId="3545802828" sldId="376"/>
        </pc:sldMkLst>
      </pc:sldChg>
    </pc:docChg>
  </pc:docChgLst>
  <pc:docChgLst>
    <pc:chgData name="Shotto, Tyler" userId="2d6c520e-8b61-47a6-b05d-972d74eee0e3" providerId="ADAL" clId="{7C0BFEF1-6E1B-4E0B-97C0-D001F4D319A1}"/>
    <pc:docChg chg="undo redo custSel addSld delSld modSld sldOrd">
      <pc:chgData name="Shotto, Tyler" userId="2d6c520e-8b61-47a6-b05d-972d74eee0e3" providerId="ADAL" clId="{7C0BFEF1-6E1B-4E0B-97C0-D001F4D319A1}" dt="2024-11-12T04:35:19.064" v="3217" actId="1076"/>
      <pc:docMkLst>
        <pc:docMk/>
      </pc:docMkLst>
      <pc:sldChg chg="modSp del mod">
        <pc:chgData name="Shotto, Tyler" userId="2d6c520e-8b61-47a6-b05d-972d74eee0e3" providerId="ADAL" clId="{7C0BFEF1-6E1B-4E0B-97C0-D001F4D319A1}" dt="2024-11-12T02:03:54.578" v="2902" actId="47"/>
        <pc:sldMkLst>
          <pc:docMk/>
          <pc:sldMk cId="2474035020" sldId="301"/>
        </pc:sldMkLst>
        <pc:spChg chg="mod">
          <ac:chgData name="Shotto, Tyler" userId="2d6c520e-8b61-47a6-b05d-972d74eee0e3" providerId="ADAL" clId="{7C0BFEF1-6E1B-4E0B-97C0-D001F4D319A1}" dt="2024-11-11T15:26:28.879" v="822" actId="20577"/>
          <ac:spMkLst>
            <pc:docMk/>
            <pc:sldMk cId="2474035020" sldId="301"/>
            <ac:spMk id="3" creationId="{00000000-0000-0000-0000-000000000000}"/>
          </ac:spMkLst>
        </pc:spChg>
      </pc:sldChg>
      <pc:sldChg chg="modSp del mod">
        <pc:chgData name="Shotto, Tyler" userId="2d6c520e-8b61-47a6-b05d-972d74eee0e3" providerId="ADAL" clId="{7C0BFEF1-6E1B-4E0B-97C0-D001F4D319A1}" dt="2024-11-12T03:39:49.323" v="2906" actId="47"/>
        <pc:sldMkLst>
          <pc:docMk/>
          <pc:sldMk cId="2677145636" sldId="303"/>
        </pc:sldMkLst>
        <pc:spChg chg="mod">
          <ac:chgData name="Shotto, Tyler" userId="2d6c520e-8b61-47a6-b05d-972d74eee0e3" providerId="ADAL" clId="{7C0BFEF1-6E1B-4E0B-97C0-D001F4D319A1}" dt="2024-11-12T03:39:35.755" v="2905" actId="21"/>
          <ac:spMkLst>
            <pc:docMk/>
            <pc:sldMk cId="2677145636" sldId="303"/>
            <ac:spMk id="3" creationId="{00000000-0000-0000-0000-000000000000}"/>
          </ac:spMkLst>
        </pc:spChg>
      </pc:sldChg>
      <pc:sldChg chg="delSp modSp mod">
        <pc:chgData name="Shotto, Tyler" userId="2d6c520e-8b61-47a6-b05d-972d74eee0e3" providerId="ADAL" clId="{7C0BFEF1-6E1B-4E0B-97C0-D001F4D319A1}" dt="2024-11-12T03:56:23.129" v="2933" actId="21"/>
        <pc:sldMkLst>
          <pc:docMk/>
          <pc:sldMk cId="126904190" sldId="305"/>
        </pc:sldMkLst>
        <pc:picChg chg="del">
          <ac:chgData name="Shotto, Tyler" userId="2d6c520e-8b61-47a6-b05d-972d74eee0e3" providerId="ADAL" clId="{7C0BFEF1-6E1B-4E0B-97C0-D001F4D319A1}" dt="2024-11-12T03:56:11.211" v="2930" actId="21"/>
          <ac:picMkLst>
            <pc:docMk/>
            <pc:sldMk cId="126904190" sldId="305"/>
            <ac:picMk id="3" creationId="{3253C9A0-5134-8EA3-B587-F1434D7C6ECF}"/>
          </ac:picMkLst>
        </pc:picChg>
        <pc:picChg chg="del">
          <ac:chgData name="Shotto, Tyler" userId="2d6c520e-8b61-47a6-b05d-972d74eee0e3" providerId="ADAL" clId="{7C0BFEF1-6E1B-4E0B-97C0-D001F4D319A1}" dt="2024-11-12T03:50:49.494" v="2914" actId="478"/>
          <ac:picMkLst>
            <pc:docMk/>
            <pc:sldMk cId="126904190" sldId="305"/>
            <ac:picMk id="4" creationId="{A92A7591-68C8-116E-FD74-8C746028D2D4}"/>
          </ac:picMkLst>
        </pc:picChg>
        <pc:picChg chg="del">
          <ac:chgData name="Shotto, Tyler" userId="2d6c520e-8b61-47a6-b05d-972d74eee0e3" providerId="ADAL" clId="{7C0BFEF1-6E1B-4E0B-97C0-D001F4D319A1}" dt="2024-11-12T03:50:43.784" v="2913" actId="478"/>
          <ac:picMkLst>
            <pc:docMk/>
            <pc:sldMk cId="126904190" sldId="305"/>
            <ac:picMk id="6" creationId="{04C57E45-A332-892B-31BD-B4D9D98434A6}"/>
          </ac:picMkLst>
        </pc:picChg>
        <pc:picChg chg="del mod">
          <ac:chgData name="Shotto, Tyler" userId="2d6c520e-8b61-47a6-b05d-972d74eee0e3" providerId="ADAL" clId="{7C0BFEF1-6E1B-4E0B-97C0-D001F4D319A1}" dt="2024-11-12T03:56:23.129" v="2933" actId="21"/>
          <ac:picMkLst>
            <pc:docMk/>
            <pc:sldMk cId="126904190" sldId="305"/>
            <ac:picMk id="7" creationId="{E69B1589-BC70-9201-C56C-6263D19861E1}"/>
          </ac:picMkLst>
        </pc:picChg>
        <pc:picChg chg="del">
          <ac:chgData name="Shotto, Tyler" userId="2d6c520e-8b61-47a6-b05d-972d74eee0e3" providerId="ADAL" clId="{7C0BFEF1-6E1B-4E0B-97C0-D001F4D319A1}" dt="2024-11-12T03:50:40.921" v="2912" actId="478"/>
          <ac:picMkLst>
            <pc:docMk/>
            <pc:sldMk cId="126904190" sldId="305"/>
            <ac:picMk id="8" creationId="{B30029C7-5408-87D1-DA80-0364C46C70F6}"/>
          </ac:picMkLst>
        </pc:picChg>
      </pc:sldChg>
      <pc:sldChg chg="delSp del mod">
        <pc:chgData name="Shotto, Tyler" userId="2d6c520e-8b61-47a6-b05d-972d74eee0e3" providerId="ADAL" clId="{7C0BFEF1-6E1B-4E0B-97C0-D001F4D319A1}" dt="2024-11-11T20:02:06.614" v="1617" actId="47"/>
        <pc:sldMkLst>
          <pc:docMk/>
          <pc:sldMk cId="1858670776" sldId="308"/>
        </pc:sldMkLst>
        <pc:spChg chg="del">
          <ac:chgData name="Shotto, Tyler" userId="2d6c520e-8b61-47a6-b05d-972d74eee0e3" providerId="ADAL" clId="{7C0BFEF1-6E1B-4E0B-97C0-D001F4D319A1}" dt="2024-11-11T20:01:46.919" v="1613" actId="478"/>
          <ac:spMkLst>
            <pc:docMk/>
            <pc:sldMk cId="1858670776" sldId="308"/>
            <ac:spMk id="4" creationId="{9005D4F4-091B-7409-0D78-AE2416E1E0F4}"/>
          </ac:spMkLst>
        </pc:spChg>
        <pc:picChg chg="del">
          <ac:chgData name="Shotto, Tyler" userId="2d6c520e-8b61-47a6-b05d-972d74eee0e3" providerId="ADAL" clId="{7C0BFEF1-6E1B-4E0B-97C0-D001F4D319A1}" dt="2024-11-11T20:01:48.602" v="1614" actId="21"/>
          <ac:picMkLst>
            <pc:docMk/>
            <pc:sldMk cId="1858670776" sldId="308"/>
            <ac:picMk id="8" creationId="{4E53EF8A-6364-5B35-0184-F9954A2DE995}"/>
          </ac:picMkLst>
        </pc:picChg>
      </pc:sldChg>
      <pc:sldChg chg="modSp del mod">
        <pc:chgData name="Shotto, Tyler" userId="2d6c520e-8b61-47a6-b05d-972d74eee0e3" providerId="ADAL" clId="{7C0BFEF1-6E1B-4E0B-97C0-D001F4D319A1}" dt="2024-11-11T20:02:40.334" v="1620" actId="47"/>
        <pc:sldMkLst>
          <pc:docMk/>
          <pc:sldMk cId="3853622942" sldId="310"/>
        </pc:sldMkLst>
        <pc:spChg chg="mod">
          <ac:chgData name="Shotto, Tyler" userId="2d6c520e-8b61-47a6-b05d-972d74eee0e3" providerId="ADAL" clId="{7C0BFEF1-6E1B-4E0B-97C0-D001F4D319A1}" dt="2024-11-11T20:02:36.139" v="1619" actId="21"/>
          <ac:spMkLst>
            <pc:docMk/>
            <pc:sldMk cId="3853622942" sldId="310"/>
            <ac:spMk id="3" creationId="{00000000-0000-0000-0000-000000000000}"/>
          </ac:spMkLst>
        </pc:spChg>
      </pc:sldChg>
      <pc:sldChg chg="modSp mod">
        <pc:chgData name="Shotto, Tyler" userId="2d6c520e-8b61-47a6-b05d-972d74eee0e3" providerId="ADAL" clId="{7C0BFEF1-6E1B-4E0B-97C0-D001F4D319A1}" dt="2024-11-12T04:19:52.633" v="3183" actId="207"/>
        <pc:sldMkLst>
          <pc:docMk/>
          <pc:sldMk cId="37676332" sldId="319"/>
        </pc:sldMkLst>
        <pc:spChg chg="mod">
          <ac:chgData name="Shotto, Tyler" userId="2d6c520e-8b61-47a6-b05d-972d74eee0e3" providerId="ADAL" clId="{7C0BFEF1-6E1B-4E0B-97C0-D001F4D319A1}" dt="2024-11-12T04:19:52.633" v="3183" actId="207"/>
          <ac:spMkLst>
            <pc:docMk/>
            <pc:sldMk cId="37676332" sldId="319"/>
            <ac:spMk id="3" creationId="{00000000-0000-0000-0000-000000000000}"/>
          </ac:spMkLst>
        </pc:spChg>
      </pc:sldChg>
      <pc:sldChg chg="modSp add del mod">
        <pc:chgData name="Shotto, Tyler" userId="2d6c520e-8b61-47a6-b05d-972d74eee0e3" providerId="ADAL" clId="{7C0BFEF1-6E1B-4E0B-97C0-D001F4D319A1}" dt="2024-11-12T03:39:30.633" v="2904" actId="47"/>
        <pc:sldMkLst>
          <pc:docMk/>
          <pc:sldMk cId="508404976" sldId="321"/>
        </pc:sldMkLst>
        <pc:spChg chg="mod">
          <ac:chgData name="Shotto, Tyler" userId="2d6c520e-8b61-47a6-b05d-972d74eee0e3" providerId="ADAL" clId="{7C0BFEF1-6E1B-4E0B-97C0-D001F4D319A1}" dt="2024-11-12T03:39:17.381" v="2903" actId="21"/>
          <ac:spMkLst>
            <pc:docMk/>
            <pc:sldMk cId="508404976" sldId="321"/>
            <ac:spMk id="3" creationId="{00000000-0000-0000-0000-000000000000}"/>
          </ac:spMkLst>
        </pc:spChg>
      </pc:sldChg>
      <pc:sldChg chg="addSp modSp mod">
        <pc:chgData name="Shotto, Tyler" userId="2d6c520e-8b61-47a6-b05d-972d74eee0e3" providerId="ADAL" clId="{7C0BFEF1-6E1B-4E0B-97C0-D001F4D319A1}" dt="2024-11-11T21:32:55.919" v="1944" actId="6549"/>
        <pc:sldMkLst>
          <pc:docMk/>
          <pc:sldMk cId="719360181" sldId="322"/>
        </pc:sldMkLst>
        <pc:spChg chg="mod">
          <ac:chgData name="Shotto, Tyler" userId="2d6c520e-8b61-47a6-b05d-972d74eee0e3" providerId="ADAL" clId="{7C0BFEF1-6E1B-4E0B-97C0-D001F4D319A1}" dt="2024-11-11T21:32:55.919" v="1944" actId="6549"/>
          <ac:spMkLst>
            <pc:docMk/>
            <pc:sldMk cId="719360181" sldId="322"/>
            <ac:spMk id="3" creationId="{00000000-0000-0000-0000-000000000000}"/>
          </ac:spMkLst>
        </pc:spChg>
        <pc:picChg chg="add mod">
          <ac:chgData name="Shotto, Tyler" userId="2d6c520e-8b61-47a6-b05d-972d74eee0e3" providerId="ADAL" clId="{7C0BFEF1-6E1B-4E0B-97C0-D001F4D319A1}" dt="2024-11-11T21:30:41.816" v="1932" actId="1076"/>
          <ac:picMkLst>
            <pc:docMk/>
            <pc:sldMk cId="719360181" sldId="322"/>
            <ac:picMk id="7" creationId="{8247ADF9-E71C-4A58-25C8-062442E42D6B}"/>
          </ac:picMkLst>
        </pc:picChg>
      </pc:sldChg>
      <pc:sldChg chg="modSp mod">
        <pc:chgData name="Shotto, Tyler" userId="2d6c520e-8b61-47a6-b05d-972d74eee0e3" providerId="ADAL" clId="{7C0BFEF1-6E1B-4E0B-97C0-D001F4D319A1}" dt="2024-11-12T04:19:55.883" v="3184" actId="207"/>
        <pc:sldMkLst>
          <pc:docMk/>
          <pc:sldMk cId="3882208173" sldId="323"/>
        </pc:sldMkLst>
        <pc:spChg chg="mod">
          <ac:chgData name="Shotto, Tyler" userId="2d6c520e-8b61-47a6-b05d-972d74eee0e3" providerId="ADAL" clId="{7C0BFEF1-6E1B-4E0B-97C0-D001F4D319A1}" dt="2024-11-12T04:19:55.883" v="3184" actId="207"/>
          <ac:spMkLst>
            <pc:docMk/>
            <pc:sldMk cId="3882208173" sldId="323"/>
            <ac:spMk id="3" creationId="{00000000-0000-0000-0000-000000000000}"/>
          </ac:spMkLst>
        </pc:spChg>
      </pc:sldChg>
      <pc:sldChg chg="modSp mod">
        <pc:chgData name="Shotto, Tyler" userId="2d6c520e-8b61-47a6-b05d-972d74eee0e3" providerId="ADAL" clId="{7C0BFEF1-6E1B-4E0B-97C0-D001F4D319A1}" dt="2024-11-11T21:21:19.763" v="1920"/>
        <pc:sldMkLst>
          <pc:docMk/>
          <pc:sldMk cId="2037899942" sldId="324"/>
        </pc:sldMkLst>
        <pc:spChg chg="mod">
          <ac:chgData name="Shotto, Tyler" userId="2d6c520e-8b61-47a6-b05d-972d74eee0e3" providerId="ADAL" clId="{7C0BFEF1-6E1B-4E0B-97C0-D001F4D319A1}" dt="2024-11-11T21:21:19.763" v="1920"/>
          <ac:spMkLst>
            <pc:docMk/>
            <pc:sldMk cId="2037899942" sldId="324"/>
            <ac:spMk id="3" creationId="{00000000-0000-0000-0000-000000000000}"/>
          </ac:spMkLst>
        </pc:spChg>
      </pc:sldChg>
      <pc:sldChg chg="delSp mod">
        <pc:chgData name="Shotto, Tyler" userId="2d6c520e-8b61-47a6-b05d-972d74eee0e3" providerId="ADAL" clId="{7C0BFEF1-6E1B-4E0B-97C0-D001F4D319A1}" dt="2024-11-12T03:57:45.629" v="2963" actId="21"/>
        <pc:sldMkLst>
          <pc:docMk/>
          <pc:sldMk cId="128238839" sldId="327"/>
        </pc:sldMkLst>
        <pc:picChg chg="del">
          <ac:chgData name="Shotto, Tyler" userId="2d6c520e-8b61-47a6-b05d-972d74eee0e3" providerId="ADAL" clId="{7C0BFEF1-6E1B-4E0B-97C0-D001F4D319A1}" dt="2024-11-12T03:53:20.810" v="2921" actId="478"/>
          <ac:picMkLst>
            <pc:docMk/>
            <pc:sldMk cId="128238839" sldId="327"/>
            <ac:picMk id="3" creationId="{35105CCC-1050-54FB-1749-89B753000C15}"/>
          </ac:picMkLst>
        </pc:picChg>
        <pc:picChg chg="del">
          <ac:chgData name="Shotto, Tyler" userId="2d6c520e-8b61-47a6-b05d-972d74eee0e3" providerId="ADAL" clId="{7C0BFEF1-6E1B-4E0B-97C0-D001F4D319A1}" dt="2024-11-12T03:57:36.162" v="2960" actId="21"/>
          <ac:picMkLst>
            <pc:docMk/>
            <pc:sldMk cId="128238839" sldId="327"/>
            <ac:picMk id="5" creationId="{2BAFACEF-5DF9-ABF5-35F3-A7A1D82EB7C2}"/>
          </ac:picMkLst>
        </pc:picChg>
        <pc:picChg chg="del">
          <ac:chgData name="Shotto, Tyler" userId="2d6c520e-8b61-47a6-b05d-972d74eee0e3" providerId="ADAL" clId="{7C0BFEF1-6E1B-4E0B-97C0-D001F4D319A1}" dt="2024-11-12T03:53:26.779" v="2922" actId="478"/>
          <ac:picMkLst>
            <pc:docMk/>
            <pc:sldMk cId="128238839" sldId="327"/>
            <ac:picMk id="7" creationId="{CEB06036-E00E-4B6A-DA88-E640D4D3C0F9}"/>
          </ac:picMkLst>
        </pc:picChg>
        <pc:picChg chg="del">
          <ac:chgData name="Shotto, Tyler" userId="2d6c520e-8b61-47a6-b05d-972d74eee0e3" providerId="ADAL" clId="{7C0BFEF1-6E1B-4E0B-97C0-D001F4D319A1}" dt="2024-11-12T03:57:45.629" v="2963" actId="21"/>
          <ac:picMkLst>
            <pc:docMk/>
            <pc:sldMk cId="128238839" sldId="327"/>
            <ac:picMk id="9" creationId="{2E3F4041-8892-EF69-627C-803A73E3DD83}"/>
          </ac:picMkLst>
        </pc:picChg>
      </pc:sldChg>
      <pc:sldChg chg="delSp mod">
        <pc:chgData name="Shotto, Tyler" userId="2d6c520e-8b61-47a6-b05d-972d74eee0e3" providerId="ADAL" clId="{7C0BFEF1-6E1B-4E0B-97C0-D001F4D319A1}" dt="2024-11-12T03:57:55.638" v="2966" actId="21"/>
        <pc:sldMkLst>
          <pc:docMk/>
          <pc:sldMk cId="3901471479" sldId="328"/>
        </pc:sldMkLst>
        <pc:picChg chg="del">
          <ac:chgData name="Shotto, Tyler" userId="2d6c520e-8b61-47a6-b05d-972d74eee0e3" providerId="ADAL" clId="{7C0BFEF1-6E1B-4E0B-97C0-D001F4D319A1}" dt="2024-11-12T03:53:30.428" v="2923" actId="478"/>
          <ac:picMkLst>
            <pc:docMk/>
            <pc:sldMk cId="3901471479" sldId="328"/>
            <ac:picMk id="3" creationId="{3529FF8B-6136-ADCF-CADF-4C8362DF4AF3}"/>
          </ac:picMkLst>
        </pc:picChg>
        <pc:picChg chg="del">
          <ac:chgData name="Shotto, Tyler" userId="2d6c520e-8b61-47a6-b05d-972d74eee0e3" providerId="ADAL" clId="{7C0BFEF1-6E1B-4E0B-97C0-D001F4D319A1}" dt="2024-11-12T03:57:55.638" v="2966" actId="21"/>
          <ac:picMkLst>
            <pc:docMk/>
            <pc:sldMk cId="3901471479" sldId="328"/>
            <ac:picMk id="5" creationId="{8CAA9BB8-DE89-AD29-3651-89D6506B4A63}"/>
          </ac:picMkLst>
        </pc:picChg>
      </pc:sldChg>
      <pc:sldChg chg="delSp mod">
        <pc:chgData name="Shotto, Tyler" userId="2d6c520e-8b61-47a6-b05d-972d74eee0e3" providerId="ADAL" clId="{7C0BFEF1-6E1B-4E0B-97C0-D001F4D319A1}" dt="2024-11-12T03:56:38.195" v="2938" actId="21"/>
        <pc:sldMkLst>
          <pc:docMk/>
          <pc:sldMk cId="56363114" sldId="329"/>
        </pc:sldMkLst>
        <pc:picChg chg="del">
          <ac:chgData name="Shotto, Tyler" userId="2d6c520e-8b61-47a6-b05d-972d74eee0e3" providerId="ADAL" clId="{7C0BFEF1-6E1B-4E0B-97C0-D001F4D319A1}" dt="2024-11-12T03:51:08.104" v="2917" actId="478"/>
          <ac:picMkLst>
            <pc:docMk/>
            <pc:sldMk cId="56363114" sldId="329"/>
            <ac:picMk id="3" creationId="{8FD27C73-1D5C-AD35-7B24-623F24130687}"/>
          </ac:picMkLst>
        </pc:picChg>
        <pc:picChg chg="del">
          <ac:chgData name="Shotto, Tyler" userId="2d6c520e-8b61-47a6-b05d-972d74eee0e3" providerId="ADAL" clId="{7C0BFEF1-6E1B-4E0B-97C0-D001F4D319A1}" dt="2024-11-12T03:56:38.195" v="2938" actId="21"/>
          <ac:picMkLst>
            <pc:docMk/>
            <pc:sldMk cId="56363114" sldId="329"/>
            <ac:picMk id="7" creationId="{A6A635FC-0FD6-A80E-CD9C-51BAC8E9E86F}"/>
          </ac:picMkLst>
        </pc:picChg>
        <pc:picChg chg="del">
          <ac:chgData name="Shotto, Tyler" userId="2d6c520e-8b61-47a6-b05d-972d74eee0e3" providerId="ADAL" clId="{7C0BFEF1-6E1B-4E0B-97C0-D001F4D319A1}" dt="2024-11-12T03:51:02.478" v="2916" actId="478"/>
          <ac:picMkLst>
            <pc:docMk/>
            <pc:sldMk cId="56363114" sldId="329"/>
            <ac:picMk id="11" creationId="{8F806001-848F-B087-9732-FB0F45710CFA}"/>
          </ac:picMkLst>
        </pc:picChg>
      </pc:sldChg>
      <pc:sldChg chg="delSp mod">
        <pc:chgData name="Shotto, Tyler" userId="2d6c520e-8b61-47a6-b05d-972d74eee0e3" providerId="ADAL" clId="{7C0BFEF1-6E1B-4E0B-97C0-D001F4D319A1}" dt="2024-11-12T03:58:05.379" v="2969" actId="21"/>
        <pc:sldMkLst>
          <pc:docMk/>
          <pc:sldMk cId="2987516805" sldId="330"/>
        </pc:sldMkLst>
        <pc:picChg chg="del">
          <ac:chgData name="Shotto, Tyler" userId="2d6c520e-8b61-47a6-b05d-972d74eee0e3" providerId="ADAL" clId="{7C0BFEF1-6E1B-4E0B-97C0-D001F4D319A1}" dt="2024-11-12T03:53:33.912" v="2925" actId="478"/>
          <ac:picMkLst>
            <pc:docMk/>
            <pc:sldMk cId="2987516805" sldId="330"/>
            <ac:picMk id="3" creationId="{27DC06F3-1870-16C8-A060-293702BA6919}"/>
          </ac:picMkLst>
        </pc:picChg>
        <pc:picChg chg="del">
          <ac:chgData name="Shotto, Tyler" userId="2d6c520e-8b61-47a6-b05d-972d74eee0e3" providerId="ADAL" clId="{7C0BFEF1-6E1B-4E0B-97C0-D001F4D319A1}" dt="2024-11-12T03:53:33.161" v="2924" actId="478"/>
          <ac:picMkLst>
            <pc:docMk/>
            <pc:sldMk cId="2987516805" sldId="330"/>
            <ac:picMk id="4" creationId="{7CFCDB91-DF6A-AD55-9702-6E60C7619D6A}"/>
          </ac:picMkLst>
        </pc:picChg>
        <pc:picChg chg="del">
          <ac:chgData name="Shotto, Tyler" userId="2d6c520e-8b61-47a6-b05d-972d74eee0e3" providerId="ADAL" clId="{7C0BFEF1-6E1B-4E0B-97C0-D001F4D319A1}" dt="2024-11-12T03:53:35.362" v="2926" actId="478"/>
          <ac:picMkLst>
            <pc:docMk/>
            <pc:sldMk cId="2987516805" sldId="330"/>
            <ac:picMk id="15" creationId="{49434B43-DE7C-579A-5FF0-1F6DDEF04370}"/>
          </ac:picMkLst>
        </pc:picChg>
        <pc:picChg chg="del">
          <ac:chgData name="Shotto, Tyler" userId="2d6c520e-8b61-47a6-b05d-972d74eee0e3" providerId="ADAL" clId="{7C0BFEF1-6E1B-4E0B-97C0-D001F4D319A1}" dt="2024-11-12T03:58:05.379" v="2969" actId="21"/>
          <ac:picMkLst>
            <pc:docMk/>
            <pc:sldMk cId="2987516805" sldId="330"/>
            <ac:picMk id="17" creationId="{D668D1C3-EC7A-465A-7471-297052B06050}"/>
          </ac:picMkLst>
        </pc:picChg>
        <pc:picChg chg="del">
          <ac:chgData name="Shotto, Tyler" userId="2d6c520e-8b61-47a6-b05d-972d74eee0e3" providerId="ADAL" clId="{7C0BFEF1-6E1B-4E0B-97C0-D001F4D319A1}" dt="2024-11-12T03:53:44.145" v="2927" actId="478"/>
          <ac:picMkLst>
            <pc:docMk/>
            <pc:sldMk cId="2987516805" sldId="330"/>
            <ac:picMk id="18" creationId="{4EAA9018-2F1F-FCD0-4AC1-57AE7447E6D2}"/>
          </ac:picMkLst>
        </pc:picChg>
      </pc:sldChg>
      <pc:sldChg chg="addSp delSp modSp mod">
        <pc:chgData name="Shotto, Tyler" userId="2d6c520e-8b61-47a6-b05d-972d74eee0e3" providerId="ADAL" clId="{7C0BFEF1-6E1B-4E0B-97C0-D001F4D319A1}" dt="2024-11-12T04:06:42.211" v="3148" actId="1076"/>
        <pc:sldMkLst>
          <pc:docMk/>
          <pc:sldMk cId="2921000662" sldId="332"/>
        </pc:sldMkLst>
        <pc:spChg chg="del">
          <ac:chgData name="Shotto, Tyler" userId="2d6c520e-8b61-47a6-b05d-972d74eee0e3" providerId="ADAL" clId="{7C0BFEF1-6E1B-4E0B-97C0-D001F4D319A1}" dt="2024-11-12T03:56:28.634" v="2936" actId="478"/>
          <ac:spMkLst>
            <pc:docMk/>
            <pc:sldMk cId="2921000662" sldId="332"/>
            <ac:spMk id="5" creationId="{575CEA9E-7C51-E8D3-BF95-0B29C3029AE7}"/>
          </ac:spMkLst>
        </pc:spChg>
        <pc:spChg chg="add del mod">
          <ac:chgData name="Shotto, Tyler" userId="2d6c520e-8b61-47a6-b05d-972d74eee0e3" providerId="ADAL" clId="{7C0BFEF1-6E1B-4E0B-97C0-D001F4D319A1}" dt="2024-11-12T03:56:30.536" v="2937" actId="478"/>
          <ac:spMkLst>
            <pc:docMk/>
            <pc:sldMk cId="2921000662" sldId="332"/>
            <ac:spMk id="14" creationId="{55192F96-3B49-7E29-15AF-0C9E6DEBB622}"/>
          </ac:spMkLst>
        </pc:spChg>
        <pc:spChg chg="add mod">
          <ac:chgData name="Shotto, Tyler" userId="2d6c520e-8b61-47a6-b05d-972d74eee0e3" providerId="ADAL" clId="{7C0BFEF1-6E1B-4E0B-97C0-D001F4D319A1}" dt="2024-11-12T04:06:42.211" v="3148" actId="1076"/>
          <ac:spMkLst>
            <pc:docMk/>
            <pc:sldMk cId="2921000662" sldId="332"/>
            <ac:spMk id="25" creationId="{B6B9CEE6-4A65-2A0C-87F6-8A65A05B069E}"/>
          </ac:spMkLst>
        </pc:spChg>
        <pc:picChg chg="del">
          <ac:chgData name="Shotto, Tyler" userId="2d6c520e-8b61-47a6-b05d-972d74eee0e3" providerId="ADAL" clId="{7C0BFEF1-6E1B-4E0B-97C0-D001F4D319A1}" dt="2024-11-12T03:50:14.427" v="2908" actId="478"/>
          <ac:picMkLst>
            <pc:docMk/>
            <pc:sldMk cId="2921000662" sldId="332"/>
            <ac:picMk id="3" creationId="{5213EDD9-96C2-A12D-0508-0F1BC6CFB6AD}"/>
          </ac:picMkLst>
        </pc:picChg>
        <pc:picChg chg="del">
          <ac:chgData name="Shotto, Tyler" userId="2d6c520e-8b61-47a6-b05d-972d74eee0e3" providerId="ADAL" clId="{7C0BFEF1-6E1B-4E0B-97C0-D001F4D319A1}" dt="2024-11-12T03:50:08.194" v="2907" actId="478"/>
          <ac:picMkLst>
            <pc:docMk/>
            <pc:sldMk cId="2921000662" sldId="332"/>
            <ac:picMk id="6" creationId="{3B22CB34-0AD9-9711-3217-1A1CF6128F0C}"/>
          </ac:picMkLst>
        </pc:picChg>
        <pc:picChg chg="del">
          <ac:chgData name="Shotto, Tyler" userId="2d6c520e-8b61-47a6-b05d-972d74eee0e3" providerId="ADAL" clId="{7C0BFEF1-6E1B-4E0B-97C0-D001F4D319A1}" dt="2024-11-12T03:50:18.340" v="2909" actId="478"/>
          <ac:picMkLst>
            <pc:docMk/>
            <pc:sldMk cId="2921000662" sldId="332"/>
            <ac:picMk id="7" creationId="{F3B813C6-78E3-062C-1077-B46238E88849}"/>
          </ac:picMkLst>
        </pc:picChg>
        <pc:picChg chg="add mod">
          <ac:chgData name="Shotto, Tyler" userId="2d6c520e-8b61-47a6-b05d-972d74eee0e3" providerId="ADAL" clId="{7C0BFEF1-6E1B-4E0B-97C0-D001F4D319A1}" dt="2024-11-12T03:57:19.596" v="2956" actId="1076"/>
          <ac:picMkLst>
            <pc:docMk/>
            <pc:sldMk cId="2921000662" sldId="332"/>
            <ac:picMk id="10" creationId="{987B344F-B7AA-DB20-0A8D-CBC2332F21D1}"/>
          </ac:picMkLst>
        </pc:picChg>
        <pc:picChg chg="add mod modCrop">
          <ac:chgData name="Shotto, Tyler" userId="2d6c520e-8b61-47a6-b05d-972d74eee0e3" providerId="ADAL" clId="{7C0BFEF1-6E1B-4E0B-97C0-D001F4D319A1}" dt="2024-11-12T03:59:24.411" v="2987" actId="1076"/>
          <ac:picMkLst>
            <pc:docMk/>
            <pc:sldMk cId="2921000662" sldId="332"/>
            <ac:picMk id="11" creationId="{D101E8E0-B6B2-B028-9B9D-D1124A4E103F}"/>
          </ac:picMkLst>
        </pc:picChg>
        <pc:picChg chg="mod">
          <ac:chgData name="Shotto, Tyler" userId="2d6c520e-8b61-47a6-b05d-972d74eee0e3" providerId="ADAL" clId="{7C0BFEF1-6E1B-4E0B-97C0-D001F4D319A1}" dt="2024-11-12T03:59:02.125" v="2983" actId="1076"/>
          <ac:picMkLst>
            <pc:docMk/>
            <pc:sldMk cId="2921000662" sldId="332"/>
            <ac:picMk id="12" creationId="{C276E403-98C7-8E5D-6D6B-65995C90C878}"/>
          </ac:picMkLst>
        </pc:picChg>
        <pc:picChg chg="add mod modCrop">
          <ac:chgData name="Shotto, Tyler" userId="2d6c520e-8b61-47a6-b05d-972d74eee0e3" providerId="ADAL" clId="{7C0BFEF1-6E1B-4E0B-97C0-D001F4D319A1}" dt="2024-11-12T03:59:15.113" v="2985" actId="1076"/>
          <ac:picMkLst>
            <pc:docMk/>
            <pc:sldMk cId="2921000662" sldId="332"/>
            <ac:picMk id="15" creationId="{F439DF3D-FA39-D52C-C42D-FAB125E613BA}"/>
          </ac:picMkLst>
        </pc:picChg>
        <pc:picChg chg="add mod modCrop">
          <ac:chgData name="Shotto, Tyler" userId="2d6c520e-8b61-47a6-b05d-972d74eee0e3" providerId="ADAL" clId="{7C0BFEF1-6E1B-4E0B-97C0-D001F4D319A1}" dt="2024-11-12T03:59:37.263" v="2989" actId="1076"/>
          <ac:picMkLst>
            <pc:docMk/>
            <pc:sldMk cId="2921000662" sldId="332"/>
            <ac:picMk id="16" creationId="{2D410729-BEF8-28F4-9976-81D16B659AED}"/>
          </ac:picMkLst>
        </pc:picChg>
        <pc:picChg chg="add mod">
          <ac:chgData name="Shotto, Tyler" userId="2d6c520e-8b61-47a6-b05d-972d74eee0e3" providerId="ADAL" clId="{7C0BFEF1-6E1B-4E0B-97C0-D001F4D319A1}" dt="2024-11-12T03:57:06.909" v="2949" actId="1076"/>
          <ac:picMkLst>
            <pc:docMk/>
            <pc:sldMk cId="2921000662" sldId="332"/>
            <ac:picMk id="17" creationId="{493D0190-8128-5CCC-C953-F7248213B794}"/>
          </ac:picMkLst>
        </pc:picChg>
        <pc:picChg chg="add mod modCrop">
          <ac:chgData name="Shotto, Tyler" userId="2d6c520e-8b61-47a6-b05d-972d74eee0e3" providerId="ADAL" clId="{7C0BFEF1-6E1B-4E0B-97C0-D001F4D319A1}" dt="2024-11-12T03:58:58.146" v="2981" actId="1076"/>
          <ac:picMkLst>
            <pc:docMk/>
            <pc:sldMk cId="2921000662" sldId="332"/>
            <ac:picMk id="18" creationId="{9C833135-6F56-C811-81B2-79D858E3C898}"/>
          </ac:picMkLst>
        </pc:picChg>
        <pc:picChg chg="add mod">
          <ac:chgData name="Shotto, Tyler" userId="2d6c520e-8b61-47a6-b05d-972d74eee0e3" providerId="ADAL" clId="{7C0BFEF1-6E1B-4E0B-97C0-D001F4D319A1}" dt="2024-11-12T03:59:01.030" v="2982" actId="1076"/>
          <ac:picMkLst>
            <pc:docMk/>
            <pc:sldMk cId="2921000662" sldId="332"/>
            <ac:picMk id="19" creationId="{55779FA2-6B05-DEA7-1C17-D7FF00113A60}"/>
          </ac:picMkLst>
        </pc:picChg>
        <pc:picChg chg="add mod modCrop">
          <ac:chgData name="Shotto, Tyler" userId="2d6c520e-8b61-47a6-b05d-972d74eee0e3" providerId="ADAL" clId="{7C0BFEF1-6E1B-4E0B-97C0-D001F4D319A1}" dt="2024-11-12T03:59:51.513" v="2991" actId="1076"/>
          <ac:picMkLst>
            <pc:docMk/>
            <pc:sldMk cId="2921000662" sldId="332"/>
            <ac:picMk id="20" creationId="{3A014567-9BB4-1D5D-92E8-015213054133}"/>
          </ac:picMkLst>
        </pc:picChg>
        <pc:picChg chg="add mod">
          <ac:chgData name="Shotto, Tyler" userId="2d6c520e-8b61-47a6-b05d-972d74eee0e3" providerId="ADAL" clId="{7C0BFEF1-6E1B-4E0B-97C0-D001F4D319A1}" dt="2024-11-12T03:58:36.226" v="2976" actId="1076"/>
          <ac:picMkLst>
            <pc:docMk/>
            <pc:sldMk cId="2921000662" sldId="332"/>
            <ac:picMk id="21" creationId="{AC17D0F8-68F5-EE20-AE68-F702AA801588}"/>
          </ac:picMkLst>
        </pc:picChg>
        <pc:picChg chg="add mod modCrop">
          <ac:chgData name="Shotto, Tyler" userId="2d6c520e-8b61-47a6-b05d-972d74eee0e3" providerId="ADAL" clId="{7C0BFEF1-6E1B-4E0B-97C0-D001F4D319A1}" dt="2024-11-12T03:58:37.279" v="2977" actId="1076"/>
          <ac:picMkLst>
            <pc:docMk/>
            <pc:sldMk cId="2921000662" sldId="332"/>
            <ac:picMk id="22" creationId="{6D15804E-818C-478F-EEA0-2F628574C6F2}"/>
          </ac:picMkLst>
        </pc:picChg>
        <pc:picChg chg="add mod modCrop">
          <ac:chgData name="Shotto, Tyler" userId="2d6c520e-8b61-47a6-b05d-972d74eee0e3" providerId="ADAL" clId="{7C0BFEF1-6E1B-4E0B-97C0-D001F4D319A1}" dt="2024-11-12T03:58:45.112" v="2979" actId="1076"/>
          <ac:picMkLst>
            <pc:docMk/>
            <pc:sldMk cId="2921000662" sldId="332"/>
            <ac:picMk id="23" creationId="{41689257-F58F-0632-481F-FD960C68034A}"/>
          </ac:picMkLst>
        </pc:picChg>
        <pc:picChg chg="add mod modCrop">
          <ac:chgData name="Shotto, Tyler" userId="2d6c520e-8b61-47a6-b05d-972d74eee0e3" providerId="ADAL" clId="{7C0BFEF1-6E1B-4E0B-97C0-D001F4D319A1}" dt="2024-11-12T04:00:13.995" v="2996" actId="1076"/>
          <ac:picMkLst>
            <pc:docMk/>
            <pc:sldMk cId="2921000662" sldId="332"/>
            <ac:picMk id="24" creationId="{6F7B4746-86D7-F950-39D5-3C72622E4F5B}"/>
          </ac:picMkLst>
        </pc:picChg>
      </pc:sldChg>
      <pc:sldChg chg="delSp mod">
        <pc:chgData name="Shotto, Tyler" userId="2d6c520e-8b61-47a6-b05d-972d74eee0e3" providerId="ADAL" clId="{7C0BFEF1-6E1B-4E0B-97C0-D001F4D319A1}" dt="2024-11-12T03:57:10.762" v="2950" actId="21"/>
        <pc:sldMkLst>
          <pc:docMk/>
          <pc:sldMk cId="269561553" sldId="334"/>
        </pc:sldMkLst>
        <pc:picChg chg="del">
          <ac:chgData name="Shotto, Tyler" userId="2d6c520e-8b61-47a6-b05d-972d74eee0e3" providerId="ADAL" clId="{7C0BFEF1-6E1B-4E0B-97C0-D001F4D319A1}" dt="2024-11-12T03:57:10.762" v="2950" actId="21"/>
          <ac:picMkLst>
            <pc:docMk/>
            <pc:sldMk cId="269561553" sldId="334"/>
            <ac:picMk id="3" creationId="{36AAE198-BE8D-5CB9-FFA4-69813B6E1459}"/>
          </ac:picMkLst>
        </pc:picChg>
        <pc:picChg chg="del">
          <ac:chgData name="Shotto, Tyler" userId="2d6c520e-8b61-47a6-b05d-972d74eee0e3" providerId="ADAL" clId="{7C0BFEF1-6E1B-4E0B-97C0-D001F4D319A1}" dt="2024-11-12T03:51:28.861" v="2919" actId="478"/>
          <ac:picMkLst>
            <pc:docMk/>
            <pc:sldMk cId="269561553" sldId="334"/>
            <ac:picMk id="8" creationId="{7998F446-8F66-E677-13EA-C5E67A9BD5C2}"/>
          </ac:picMkLst>
        </pc:picChg>
        <pc:picChg chg="del">
          <ac:chgData name="Shotto, Tyler" userId="2d6c520e-8b61-47a6-b05d-972d74eee0e3" providerId="ADAL" clId="{7C0BFEF1-6E1B-4E0B-97C0-D001F4D319A1}" dt="2024-11-12T03:51:27.994" v="2918" actId="478"/>
          <ac:picMkLst>
            <pc:docMk/>
            <pc:sldMk cId="269561553" sldId="334"/>
            <ac:picMk id="10" creationId="{B5486A92-20CB-72BC-78BE-C3D7530CDB38}"/>
          </ac:picMkLst>
        </pc:picChg>
      </pc:sldChg>
      <pc:sldChg chg="delSp mod">
        <pc:chgData name="Shotto, Tyler" userId="2d6c520e-8b61-47a6-b05d-972d74eee0e3" providerId="ADAL" clId="{7C0BFEF1-6E1B-4E0B-97C0-D001F4D319A1}" dt="2024-11-12T03:57:26.529" v="2957" actId="21"/>
        <pc:sldMkLst>
          <pc:docMk/>
          <pc:sldMk cId="1580919846" sldId="337"/>
        </pc:sldMkLst>
        <pc:picChg chg="del">
          <ac:chgData name="Shotto, Tyler" userId="2d6c520e-8b61-47a6-b05d-972d74eee0e3" providerId="ADAL" clId="{7C0BFEF1-6E1B-4E0B-97C0-D001F4D319A1}" dt="2024-11-12T03:57:26.529" v="2957" actId="21"/>
          <ac:picMkLst>
            <pc:docMk/>
            <pc:sldMk cId="1580919846" sldId="337"/>
            <ac:picMk id="4" creationId="{B0CC8D04-1421-631C-FD9A-328BABE50277}"/>
          </ac:picMkLst>
        </pc:picChg>
        <pc:picChg chg="del">
          <ac:chgData name="Shotto, Tyler" userId="2d6c520e-8b61-47a6-b05d-972d74eee0e3" providerId="ADAL" clId="{7C0BFEF1-6E1B-4E0B-97C0-D001F4D319A1}" dt="2024-11-12T03:53:16.302" v="2920" actId="478"/>
          <ac:picMkLst>
            <pc:docMk/>
            <pc:sldMk cId="1580919846" sldId="337"/>
            <ac:picMk id="13" creationId="{A6427891-8DA9-86D6-4A10-F0F84DEC2A57}"/>
          </ac:picMkLst>
        </pc:picChg>
      </pc:sldChg>
      <pc:sldChg chg="delSp del mod">
        <pc:chgData name="Shotto, Tyler" userId="2d6c520e-8b61-47a6-b05d-972d74eee0e3" providerId="ADAL" clId="{7C0BFEF1-6E1B-4E0B-97C0-D001F4D319A1}" dt="2024-11-12T04:00:18.957" v="2997" actId="47"/>
        <pc:sldMkLst>
          <pc:docMk/>
          <pc:sldMk cId="2800610496" sldId="338"/>
        </pc:sldMkLst>
        <pc:picChg chg="del">
          <ac:chgData name="Shotto, Tyler" userId="2d6c520e-8b61-47a6-b05d-972d74eee0e3" providerId="ADAL" clId="{7C0BFEF1-6E1B-4E0B-97C0-D001F4D319A1}" dt="2024-11-12T03:53:51.462" v="2929" actId="478"/>
          <ac:picMkLst>
            <pc:docMk/>
            <pc:sldMk cId="2800610496" sldId="338"/>
            <ac:picMk id="3" creationId="{4996186D-19EB-FCD2-5E3B-1C6C7D7030E9}"/>
          </ac:picMkLst>
        </pc:picChg>
        <pc:picChg chg="del">
          <ac:chgData name="Shotto, Tyler" userId="2d6c520e-8b61-47a6-b05d-972d74eee0e3" providerId="ADAL" clId="{7C0BFEF1-6E1B-4E0B-97C0-D001F4D319A1}" dt="2024-11-12T03:53:50.528" v="2928" actId="478"/>
          <ac:picMkLst>
            <pc:docMk/>
            <pc:sldMk cId="2800610496" sldId="338"/>
            <ac:picMk id="4" creationId="{F01B3214-4811-9BE7-35B7-24DCC84E1743}"/>
          </ac:picMkLst>
        </pc:picChg>
        <pc:picChg chg="del">
          <ac:chgData name="Shotto, Tyler" userId="2d6c520e-8b61-47a6-b05d-972d74eee0e3" providerId="ADAL" clId="{7C0BFEF1-6E1B-4E0B-97C0-D001F4D319A1}" dt="2024-11-12T03:59:57.546" v="2992" actId="21"/>
          <ac:picMkLst>
            <pc:docMk/>
            <pc:sldMk cId="2800610496" sldId="338"/>
            <ac:picMk id="7" creationId="{1F4ECD71-1248-588D-9562-4363B1DAC0B3}"/>
          </ac:picMkLst>
        </pc:picChg>
        <pc:picChg chg="del">
          <ac:chgData name="Shotto, Tyler" userId="2d6c520e-8b61-47a6-b05d-972d74eee0e3" providerId="ADAL" clId="{7C0BFEF1-6E1B-4E0B-97C0-D001F4D319A1}" dt="2024-11-12T03:58:14.635" v="2972" actId="21"/>
          <ac:picMkLst>
            <pc:docMk/>
            <pc:sldMk cId="2800610496" sldId="338"/>
            <ac:picMk id="8" creationId="{7D7F1977-9F25-69DC-1338-D089140CAFCE}"/>
          </ac:picMkLst>
        </pc:picChg>
      </pc:sldChg>
      <pc:sldChg chg="modSp mod">
        <pc:chgData name="Shotto, Tyler" userId="2d6c520e-8b61-47a6-b05d-972d74eee0e3" providerId="ADAL" clId="{7C0BFEF1-6E1B-4E0B-97C0-D001F4D319A1}" dt="2024-11-12T04:35:19.064" v="3217" actId="1076"/>
        <pc:sldMkLst>
          <pc:docMk/>
          <pc:sldMk cId="716791237" sldId="339"/>
        </pc:sldMkLst>
        <pc:spChg chg="mod">
          <ac:chgData name="Shotto, Tyler" userId="2d6c520e-8b61-47a6-b05d-972d74eee0e3" providerId="ADAL" clId="{7C0BFEF1-6E1B-4E0B-97C0-D001F4D319A1}" dt="2024-11-12T04:35:19.064" v="3217" actId="1076"/>
          <ac:spMkLst>
            <pc:docMk/>
            <pc:sldMk cId="716791237" sldId="339"/>
            <ac:spMk id="3" creationId="{00000000-0000-0000-0000-000000000000}"/>
          </ac:spMkLst>
        </pc:spChg>
        <pc:spChg chg="mod">
          <ac:chgData name="Shotto, Tyler" userId="2d6c520e-8b61-47a6-b05d-972d74eee0e3" providerId="ADAL" clId="{7C0BFEF1-6E1B-4E0B-97C0-D001F4D319A1}" dt="2024-11-12T04:35:07.169" v="3215" actId="20577"/>
          <ac:spMkLst>
            <pc:docMk/>
            <pc:sldMk cId="716791237" sldId="339"/>
            <ac:spMk id="6" creationId="{B04EC428-23EF-02C4-38C2-E20D974A7D0C}"/>
          </ac:spMkLst>
        </pc:spChg>
      </pc:sldChg>
      <pc:sldChg chg="addSp delSp modSp mod">
        <pc:chgData name="Shotto, Tyler" userId="2d6c520e-8b61-47a6-b05d-972d74eee0e3" providerId="ADAL" clId="{7C0BFEF1-6E1B-4E0B-97C0-D001F4D319A1}" dt="2024-11-11T21:55:17.282" v="2348" actId="1076"/>
        <pc:sldMkLst>
          <pc:docMk/>
          <pc:sldMk cId="2769079552" sldId="340"/>
        </pc:sldMkLst>
        <pc:spChg chg="add del mod">
          <ac:chgData name="Shotto, Tyler" userId="2d6c520e-8b61-47a6-b05d-972d74eee0e3" providerId="ADAL" clId="{7C0BFEF1-6E1B-4E0B-97C0-D001F4D319A1}" dt="2024-11-11T12:50:55.344" v="229" actId="478"/>
          <ac:spMkLst>
            <pc:docMk/>
            <pc:sldMk cId="2769079552" sldId="340"/>
            <ac:spMk id="5" creationId="{A35D98E6-EA16-ED1A-6CF8-85C77F4112D7}"/>
          </ac:spMkLst>
        </pc:spChg>
        <pc:spChg chg="mod">
          <ac:chgData name="Shotto, Tyler" userId="2d6c520e-8b61-47a6-b05d-972d74eee0e3" providerId="ADAL" clId="{7C0BFEF1-6E1B-4E0B-97C0-D001F4D319A1}" dt="2024-11-11T13:01:48.528" v="440" actId="20577"/>
          <ac:spMkLst>
            <pc:docMk/>
            <pc:sldMk cId="2769079552" sldId="340"/>
            <ac:spMk id="6" creationId="{E8AC1DC4-418E-080C-D9A0-F926042CCA45}"/>
          </ac:spMkLst>
        </pc:spChg>
        <pc:spChg chg="add del">
          <ac:chgData name="Shotto, Tyler" userId="2d6c520e-8b61-47a6-b05d-972d74eee0e3" providerId="ADAL" clId="{7C0BFEF1-6E1B-4E0B-97C0-D001F4D319A1}" dt="2024-11-11T13:07:07.500" v="452"/>
          <ac:spMkLst>
            <pc:docMk/>
            <pc:sldMk cId="2769079552" sldId="340"/>
            <ac:spMk id="8" creationId="{BD118884-1CC9-7097-8282-5D3B0337D851}"/>
          </ac:spMkLst>
        </pc:spChg>
        <pc:spChg chg="add del mod">
          <ac:chgData name="Shotto, Tyler" userId="2d6c520e-8b61-47a6-b05d-972d74eee0e3" providerId="ADAL" clId="{7C0BFEF1-6E1B-4E0B-97C0-D001F4D319A1}" dt="2024-11-11T13:07:24.677" v="458" actId="1076"/>
          <ac:spMkLst>
            <pc:docMk/>
            <pc:sldMk cId="2769079552" sldId="340"/>
            <ac:spMk id="10" creationId="{87AB307C-2DEE-43E6-8670-45F6BB6C5AA5}"/>
          </ac:spMkLst>
        </pc:spChg>
        <pc:spChg chg="add mod">
          <ac:chgData name="Shotto, Tyler" userId="2d6c520e-8b61-47a6-b05d-972d74eee0e3" providerId="ADAL" clId="{7C0BFEF1-6E1B-4E0B-97C0-D001F4D319A1}" dt="2024-11-11T13:08:31.103" v="463" actId="1076"/>
          <ac:spMkLst>
            <pc:docMk/>
            <pc:sldMk cId="2769079552" sldId="340"/>
            <ac:spMk id="12" creationId="{65AE6509-1A96-F7C7-4CC8-F8A71A42B728}"/>
          </ac:spMkLst>
        </pc:spChg>
        <pc:spChg chg="add mod">
          <ac:chgData name="Shotto, Tyler" userId="2d6c520e-8b61-47a6-b05d-972d74eee0e3" providerId="ADAL" clId="{7C0BFEF1-6E1B-4E0B-97C0-D001F4D319A1}" dt="2024-11-11T21:54:47.155" v="2332" actId="1076"/>
          <ac:spMkLst>
            <pc:docMk/>
            <pc:sldMk cId="2769079552" sldId="340"/>
            <ac:spMk id="26" creationId="{455FB489-2278-0DB9-1A8F-935842EC5207}"/>
          </ac:spMkLst>
        </pc:spChg>
        <pc:spChg chg="del">
          <ac:chgData name="Shotto, Tyler" userId="2d6c520e-8b61-47a6-b05d-972d74eee0e3" providerId="ADAL" clId="{7C0BFEF1-6E1B-4E0B-97C0-D001F4D319A1}" dt="2024-11-11T12:55:44.676" v="368" actId="21"/>
          <ac:spMkLst>
            <pc:docMk/>
            <pc:sldMk cId="2769079552" sldId="340"/>
            <ac:spMk id="28" creationId="{AAE229D0-A36D-FD46-D3F2-EEF2C29D68A0}"/>
          </ac:spMkLst>
        </pc:spChg>
        <pc:spChg chg="add mod">
          <ac:chgData name="Shotto, Tyler" userId="2d6c520e-8b61-47a6-b05d-972d74eee0e3" providerId="ADAL" clId="{7C0BFEF1-6E1B-4E0B-97C0-D001F4D319A1}" dt="2024-11-11T21:55:17.282" v="2348" actId="1076"/>
          <ac:spMkLst>
            <pc:docMk/>
            <pc:sldMk cId="2769079552" sldId="340"/>
            <ac:spMk id="29" creationId="{0130C027-31C8-74F6-557B-B714469CA493}"/>
          </ac:spMkLst>
        </pc:spChg>
        <pc:picChg chg="del">
          <ac:chgData name="Shotto, Tyler" userId="2d6c520e-8b61-47a6-b05d-972d74eee0e3" providerId="ADAL" clId="{7C0BFEF1-6E1B-4E0B-97C0-D001F4D319A1}" dt="2024-11-11T12:55:22.064" v="365" actId="21"/>
          <ac:picMkLst>
            <pc:docMk/>
            <pc:sldMk cId="2769079552" sldId="340"/>
            <ac:picMk id="4" creationId="{BB1B12F7-C359-2413-2CD9-53D418C78FB9}"/>
          </ac:picMkLst>
        </pc:picChg>
        <pc:picChg chg="del">
          <ac:chgData name="Shotto, Tyler" userId="2d6c520e-8b61-47a6-b05d-972d74eee0e3" providerId="ADAL" clId="{7C0BFEF1-6E1B-4E0B-97C0-D001F4D319A1}" dt="2024-11-11T12:50:37.868" v="223" actId="21"/>
          <ac:picMkLst>
            <pc:docMk/>
            <pc:sldMk cId="2769079552" sldId="340"/>
            <ac:picMk id="7" creationId="{EF93C8F9-1081-5AEE-749F-5763CF81C71C}"/>
          </ac:picMkLst>
        </pc:picChg>
        <pc:picChg chg="del">
          <ac:chgData name="Shotto, Tyler" userId="2d6c520e-8b61-47a6-b05d-972d74eee0e3" providerId="ADAL" clId="{7C0BFEF1-6E1B-4E0B-97C0-D001F4D319A1}" dt="2024-11-11T13:01:02.488" v="405" actId="21"/>
          <ac:picMkLst>
            <pc:docMk/>
            <pc:sldMk cId="2769079552" sldId="340"/>
            <ac:picMk id="9" creationId="{56A4039F-56E9-CC2C-237B-76FC8A56A11C}"/>
          </ac:picMkLst>
        </pc:picChg>
        <pc:picChg chg="mod">
          <ac:chgData name="Shotto, Tyler" userId="2d6c520e-8b61-47a6-b05d-972d74eee0e3" providerId="ADAL" clId="{7C0BFEF1-6E1B-4E0B-97C0-D001F4D319A1}" dt="2024-11-11T21:53:32.175" v="2310" actId="1076"/>
          <ac:picMkLst>
            <pc:docMk/>
            <pc:sldMk cId="2769079552" sldId="340"/>
            <ac:picMk id="11" creationId="{7337C921-2650-2713-9DC8-86235AD93ECF}"/>
          </ac:picMkLst>
        </pc:picChg>
        <pc:picChg chg="add mod">
          <ac:chgData name="Shotto, Tyler" userId="2d6c520e-8b61-47a6-b05d-972d74eee0e3" providerId="ADAL" clId="{7C0BFEF1-6E1B-4E0B-97C0-D001F4D319A1}" dt="2024-11-11T21:53:24.134" v="2308" actId="1076"/>
          <ac:picMkLst>
            <pc:docMk/>
            <pc:sldMk cId="2769079552" sldId="340"/>
            <ac:picMk id="14" creationId="{A7DF3771-D20B-04AF-7356-EF7FCE196160}"/>
          </ac:picMkLst>
        </pc:picChg>
        <pc:picChg chg="del">
          <ac:chgData name="Shotto, Tyler" userId="2d6c520e-8b61-47a6-b05d-972d74eee0e3" providerId="ADAL" clId="{7C0BFEF1-6E1B-4E0B-97C0-D001F4D319A1}" dt="2024-11-11T12:48:47.085" v="128" actId="21"/>
          <ac:picMkLst>
            <pc:docMk/>
            <pc:sldMk cId="2769079552" sldId="340"/>
            <ac:picMk id="15" creationId="{9A06E9AB-8E4D-2D91-C38D-F1C7873519E4}"/>
          </ac:picMkLst>
        </pc:picChg>
        <pc:picChg chg="add mod">
          <ac:chgData name="Shotto, Tyler" userId="2d6c520e-8b61-47a6-b05d-972d74eee0e3" providerId="ADAL" clId="{7C0BFEF1-6E1B-4E0B-97C0-D001F4D319A1}" dt="2024-11-11T21:53:19.638" v="2307" actId="1076"/>
          <ac:picMkLst>
            <pc:docMk/>
            <pc:sldMk cId="2769079552" sldId="340"/>
            <ac:picMk id="17" creationId="{90CE7E1F-155D-1143-6504-D2654976C48B}"/>
          </ac:picMkLst>
        </pc:picChg>
        <pc:picChg chg="del">
          <ac:chgData name="Shotto, Tyler" userId="2d6c520e-8b61-47a6-b05d-972d74eee0e3" providerId="ADAL" clId="{7C0BFEF1-6E1B-4E0B-97C0-D001F4D319A1}" dt="2024-11-11T13:01:28.288" v="412" actId="21"/>
          <ac:picMkLst>
            <pc:docMk/>
            <pc:sldMk cId="2769079552" sldId="340"/>
            <ac:picMk id="19" creationId="{0AF4A716-BBB2-BB64-384F-035B3EEC3808}"/>
          </ac:picMkLst>
        </pc:picChg>
        <pc:picChg chg="add mod">
          <ac:chgData name="Shotto, Tyler" userId="2d6c520e-8b61-47a6-b05d-972d74eee0e3" providerId="ADAL" clId="{7C0BFEF1-6E1B-4E0B-97C0-D001F4D319A1}" dt="2024-11-11T21:53:26.775" v="2309" actId="1076"/>
          <ac:picMkLst>
            <pc:docMk/>
            <pc:sldMk cId="2769079552" sldId="340"/>
            <ac:picMk id="20" creationId="{E2375B35-92AC-1F19-8880-6CBA91648043}"/>
          </ac:picMkLst>
        </pc:picChg>
        <pc:picChg chg="del">
          <ac:chgData name="Shotto, Tyler" userId="2d6c520e-8b61-47a6-b05d-972d74eee0e3" providerId="ADAL" clId="{7C0BFEF1-6E1B-4E0B-97C0-D001F4D319A1}" dt="2024-11-11T13:01:16.337" v="408" actId="21"/>
          <ac:picMkLst>
            <pc:docMk/>
            <pc:sldMk cId="2769079552" sldId="340"/>
            <ac:picMk id="21" creationId="{FDAB6911-7F05-7938-986A-D7E2231458A4}"/>
          </ac:picMkLst>
        </pc:picChg>
        <pc:picChg chg="del">
          <ac:chgData name="Shotto, Tyler" userId="2d6c520e-8b61-47a6-b05d-972d74eee0e3" providerId="ADAL" clId="{7C0BFEF1-6E1B-4E0B-97C0-D001F4D319A1}" dt="2024-11-11T12:49:04.816" v="131" actId="21"/>
          <ac:picMkLst>
            <pc:docMk/>
            <pc:sldMk cId="2769079552" sldId="340"/>
            <ac:picMk id="23" creationId="{E7E86850-5386-233F-B055-32FDA91D0C63}"/>
          </ac:picMkLst>
        </pc:picChg>
        <pc:picChg chg="add mod">
          <ac:chgData name="Shotto, Tyler" userId="2d6c520e-8b61-47a6-b05d-972d74eee0e3" providerId="ADAL" clId="{7C0BFEF1-6E1B-4E0B-97C0-D001F4D319A1}" dt="2024-11-11T21:54:34.959" v="2314" actId="1076"/>
          <ac:picMkLst>
            <pc:docMk/>
            <pc:sldMk cId="2769079552" sldId="340"/>
            <ac:picMk id="24" creationId="{71213517-BC02-E784-7C32-A177FAFD52F8}"/>
          </ac:picMkLst>
        </pc:picChg>
        <pc:picChg chg="del">
          <ac:chgData name="Shotto, Tyler" userId="2d6c520e-8b61-47a6-b05d-972d74eee0e3" providerId="ADAL" clId="{7C0BFEF1-6E1B-4E0B-97C0-D001F4D319A1}" dt="2024-11-11T12:48:34.476" v="123" actId="21"/>
          <ac:picMkLst>
            <pc:docMk/>
            <pc:sldMk cId="2769079552" sldId="340"/>
            <ac:picMk id="25" creationId="{E3FFF17B-8407-C70A-4233-910690736E87}"/>
          </ac:picMkLst>
        </pc:picChg>
        <pc:picChg chg="del">
          <ac:chgData name="Shotto, Tyler" userId="2d6c520e-8b61-47a6-b05d-972d74eee0e3" providerId="ADAL" clId="{7C0BFEF1-6E1B-4E0B-97C0-D001F4D319A1}" dt="2024-11-11T12:50:56.593" v="230" actId="21"/>
          <ac:picMkLst>
            <pc:docMk/>
            <pc:sldMk cId="2769079552" sldId="340"/>
            <ac:picMk id="27" creationId="{1F229FDA-C6D6-7D03-D4BC-9FA812810F57}"/>
          </ac:picMkLst>
        </pc:picChg>
        <pc:picChg chg="add del mod">
          <ac:chgData name="Shotto, Tyler" userId="2d6c520e-8b61-47a6-b05d-972d74eee0e3" providerId="ADAL" clId="{7C0BFEF1-6E1B-4E0B-97C0-D001F4D319A1}" dt="2024-11-11T21:52:10.583" v="2294" actId="478"/>
          <ac:picMkLst>
            <pc:docMk/>
            <pc:sldMk cId="2769079552" sldId="340"/>
            <ac:picMk id="2050" creationId="{0D410046-EEBD-554B-9781-9FED7F825631}"/>
          </ac:picMkLst>
        </pc:picChg>
        <pc:picChg chg="add del mod">
          <ac:chgData name="Shotto, Tyler" userId="2d6c520e-8b61-47a6-b05d-972d74eee0e3" providerId="ADAL" clId="{7C0BFEF1-6E1B-4E0B-97C0-D001F4D319A1}" dt="2024-11-11T13:06:43.794" v="448" actId="478"/>
          <ac:picMkLst>
            <pc:docMk/>
            <pc:sldMk cId="2769079552" sldId="340"/>
            <ac:picMk id="2052" creationId="{4DEB369A-0481-1419-559B-5A821CD2D1CA}"/>
          </ac:picMkLst>
        </pc:picChg>
        <pc:picChg chg="add del">
          <ac:chgData name="Shotto, Tyler" userId="2d6c520e-8b61-47a6-b05d-972d74eee0e3" providerId="ADAL" clId="{7C0BFEF1-6E1B-4E0B-97C0-D001F4D319A1}" dt="2024-11-11T13:06:51.101" v="450" actId="478"/>
          <ac:picMkLst>
            <pc:docMk/>
            <pc:sldMk cId="2769079552" sldId="340"/>
            <ac:picMk id="2054" creationId="{FEE64A88-7DB2-4C0D-E5DE-05E0CD621A78}"/>
          </ac:picMkLst>
        </pc:picChg>
        <pc:picChg chg="add del mod">
          <ac:chgData name="Shotto, Tyler" userId="2d6c520e-8b61-47a6-b05d-972d74eee0e3" providerId="ADAL" clId="{7C0BFEF1-6E1B-4E0B-97C0-D001F4D319A1}" dt="2024-11-11T21:53:40.185" v="2312" actId="1076"/>
          <ac:picMkLst>
            <pc:docMk/>
            <pc:sldMk cId="2769079552" sldId="340"/>
            <ac:picMk id="2060" creationId="{4C5F3616-83BF-E702-BD00-8BFE07FD3621}"/>
          </ac:picMkLst>
        </pc:picChg>
        <pc:picChg chg="add mod">
          <ac:chgData name="Shotto, Tyler" userId="2d6c520e-8b61-47a6-b05d-972d74eee0e3" providerId="ADAL" clId="{7C0BFEF1-6E1B-4E0B-97C0-D001F4D319A1}" dt="2024-11-11T21:53:38.664" v="2311" actId="1076"/>
          <ac:picMkLst>
            <pc:docMk/>
            <pc:sldMk cId="2769079552" sldId="340"/>
            <ac:picMk id="2064" creationId="{A1269ACC-2E6C-2EA6-7800-AD6FE0FE1E13}"/>
          </ac:picMkLst>
        </pc:picChg>
      </pc:sldChg>
      <pc:sldChg chg="modSp mod">
        <pc:chgData name="Shotto, Tyler" userId="2d6c520e-8b61-47a6-b05d-972d74eee0e3" providerId="ADAL" clId="{7C0BFEF1-6E1B-4E0B-97C0-D001F4D319A1}" dt="2024-11-11T20:44:21.457" v="1738" actId="1076"/>
        <pc:sldMkLst>
          <pc:docMk/>
          <pc:sldMk cId="1868155930" sldId="342"/>
        </pc:sldMkLst>
        <pc:picChg chg="mod modCrop">
          <ac:chgData name="Shotto, Tyler" userId="2d6c520e-8b61-47a6-b05d-972d74eee0e3" providerId="ADAL" clId="{7C0BFEF1-6E1B-4E0B-97C0-D001F4D319A1}" dt="2024-11-11T20:44:21.457" v="1738" actId="1076"/>
          <ac:picMkLst>
            <pc:docMk/>
            <pc:sldMk cId="1868155930" sldId="342"/>
            <ac:picMk id="5" creationId="{C10668AF-13D8-4EF9-D46A-B046B71886B3}"/>
          </ac:picMkLst>
        </pc:picChg>
      </pc:sldChg>
      <pc:sldChg chg="modSp mod">
        <pc:chgData name="Shotto, Tyler" userId="2d6c520e-8b61-47a6-b05d-972d74eee0e3" providerId="ADAL" clId="{7C0BFEF1-6E1B-4E0B-97C0-D001F4D319A1}" dt="2024-11-11T16:18:25.284" v="1059" actId="20577"/>
        <pc:sldMkLst>
          <pc:docMk/>
          <pc:sldMk cId="3204700543" sldId="343"/>
        </pc:sldMkLst>
        <pc:spChg chg="mod">
          <ac:chgData name="Shotto, Tyler" userId="2d6c520e-8b61-47a6-b05d-972d74eee0e3" providerId="ADAL" clId="{7C0BFEF1-6E1B-4E0B-97C0-D001F4D319A1}" dt="2024-11-11T16:18:25.284" v="1059" actId="20577"/>
          <ac:spMkLst>
            <pc:docMk/>
            <pc:sldMk cId="3204700543" sldId="343"/>
            <ac:spMk id="2" creationId="{84BADC6D-C4AB-E06F-9307-43DDC849F6E6}"/>
          </ac:spMkLst>
        </pc:spChg>
      </pc:sldChg>
      <pc:sldChg chg="modSp mod ord">
        <pc:chgData name="Shotto, Tyler" userId="2d6c520e-8b61-47a6-b05d-972d74eee0e3" providerId="ADAL" clId="{7C0BFEF1-6E1B-4E0B-97C0-D001F4D319A1}" dt="2024-11-11T13:27:34.510" v="672" actId="20577"/>
        <pc:sldMkLst>
          <pc:docMk/>
          <pc:sldMk cId="3540257197" sldId="345"/>
        </pc:sldMkLst>
        <pc:spChg chg="mod">
          <ac:chgData name="Shotto, Tyler" userId="2d6c520e-8b61-47a6-b05d-972d74eee0e3" providerId="ADAL" clId="{7C0BFEF1-6E1B-4E0B-97C0-D001F4D319A1}" dt="2024-11-11T13:27:34.510" v="672" actId="20577"/>
          <ac:spMkLst>
            <pc:docMk/>
            <pc:sldMk cId="3540257197" sldId="345"/>
            <ac:spMk id="7" creationId="{F3E248AB-DE5A-281B-B770-3BA3226B5E62}"/>
          </ac:spMkLst>
        </pc:spChg>
      </pc:sldChg>
      <pc:sldChg chg="modSp mod">
        <pc:chgData name="Shotto, Tyler" userId="2d6c520e-8b61-47a6-b05d-972d74eee0e3" providerId="ADAL" clId="{7C0BFEF1-6E1B-4E0B-97C0-D001F4D319A1}" dt="2024-11-11T19:38:23.817" v="1589" actId="20577"/>
        <pc:sldMkLst>
          <pc:docMk/>
          <pc:sldMk cId="1712688489" sldId="346"/>
        </pc:sldMkLst>
        <pc:spChg chg="mod">
          <ac:chgData name="Shotto, Tyler" userId="2d6c520e-8b61-47a6-b05d-972d74eee0e3" providerId="ADAL" clId="{7C0BFEF1-6E1B-4E0B-97C0-D001F4D319A1}" dt="2024-11-11T19:38:23.817" v="1589" actId="20577"/>
          <ac:spMkLst>
            <pc:docMk/>
            <pc:sldMk cId="1712688489" sldId="346"/>
            <ac:spMk id="3" creationId="{00000000-0000-0000-0000-000000000000}"/>
          </ac:spMkLst>
        </pc:spChg>
      </pc:sldChg>
      <pc:sldChg chg="addSp modSp mod">
        <pc:chgData name="Shotto, Tyler" userId="2d6c520e-8b61-47a6-b05d-972d74eee0e3" providerId="ADAL" clId="{7C0BFEF1-6E1B-4E0B-97C0-D001F4D319A1}" dt="2024-11-11T20:46:12.863" v="1776" actId="114"/>
        <pc:sldMkLst>
          <pc:docMk/>
          <pc:sldMk cId="2925413363" sldId="347"/>
        </pc:sldMkLst>
        <pc:spChg chg="add mod">
          <ac:chgData name="Shotto, Tyler" userId="2d6c520e-8b61-47a6-b05d-972d74eee0e3" providerId="ADAL" clId="{7C0BFEF1-6E1B-4E0B-97C0-D001F4D319A1}" dt="2024-11-11T20:46:12.863" v="1776" actId="114"/>
          <ac:spMkLst>
            <pc:docMk/>
            <pc:sldMk cId="2925413363" sldId="347"/>
            <ac:spMk id="7" creationId="{FD5CD46D-F3EE-1E9E-4BAC-7CE0FE2FA792}"/>
          </ac:spMkLst>
        </pc:spChg>
        <pc:picChg chg="mod">
          <ac:chgData name="Shotto, Tyler" userId="2d6c520e-8b61-47a6-b05d-972d74eee0e3" providerId="ADAL" clId="{7C0BFEF1-6E1B-4E0B-97C0-D001F4D319A1}" dt="2024-11-11T20:45:39.107" v="1739" actId="1076"/>
          <ac:picMkLst>
            <pc:docMk/>
            <pc:sldMk cId="2925413363" sldId="347"/>
            <ac:picMk id="6" creationId="{EE32BE77-6CF4-D60A-47C0-1A35644D6080}"/>
          </ac:picMkLst>
        </pc:picChg>
      </pc:sldChg>
      <pc:sldChg chg="modSp mod">
        <pc:chgData name="Shotto, Tyler" userId="2d6c520e-8b61-47a6-b05d-972d74eee0e3" providerId="ADAL" clId="{7C0BFEF1-6E1B-4E0B-97C0-D001F4D319A1}" dt="2024-11-11T20:55:17.681" v="1833" actId="1076"/>
        <pc:sldMkLst>
          <pc:docMk/>
          <pc:sldMk cId="3880440148" sldId="349"/>
        </pc:sldMkLst>
        <pc:spChg chg="mod">
          <ac:chgData name="Shotto, Tyler" userId="2d6c520e-8b61-47a6-b05d-972d74eee0e3" providerId="ADAL" clId="{7C0BFEF1-6E1B-4E0B-97C0-D001F4D319A1}" dt="2024-11-11T20:54:19.072" v="1797" actId="20577"/>
          <ac:spMkLst>
            <pc:docMk/>
            <pc:sldMk cId="3880440148" sldId="349"/>
            <ac:spMk id="2" creationId="{6C7016F2-4221-63D6-DA29-B7D202E0B5D2}"/>
          </ac:spMkLst>
        </pc:spChg>
        <pc:spChg chg="mod">
          <ac:chgData name="Shotto, Tyler" userId="2d6c520e-8b61-47a6-b05d-972d74eee0e3" providerId="ADAL" clId="{7C0BFEF1-6E1B-4E0B-97C0-D001F4D319A1}" dt="2024-11-11T20:55:17.681" v="1833" actId="1076"/>
          <ac:spMkLst>
            <pc:docMk/>
            <pc:sldMk cId="3880440148" sldId="349"/>
            <ac:spMk id="5" creationId="{8D360E4C-728A-5BC7-7A7C-227AE9BF814C}"/>
          </ac:spMkLst>
        </pc:spChg>
      </pc:sldChg>
      <pc:sldChg chg="modSp mod">
        <pc:chgData name="Shotto, Tyler" userId="2d6c520e-8b61-47a6-b05d-972d74eee0e3" providerId="ADAL" clId="{7C0BFEF1-6E1B-4E0B-97C0-D001F4D319A1}" dt="2024-11-11T21:49:09.477" v="2292" actId="20577"/>
        <pc:sldMkLst>
          <pc:docMk/>
          <pc:sldMk cId="4239211766" sldId="352"/>
        </pc:sldMkLst>
        <pc:spChg chg="mod">
          <ac:chgData name="Shotto, Tyler" userId="2d6c520e-8b61-47a6-b05d-972d74eee0e3" providerId="ADAL" clId="{7C0BFEF1-6E1B-4E0B-97C0-D001F4D319A1}" dt="2024-11-11T21:49:09.477" v="2292" actId="20577"/>
          <ac:spMkLst>
            <pc:docMk/>
            <pc:sldMk cId="4239211766" sldId="352"/>
            <ac:spMk id="6" creationId="{4C42D4BD-63A5-35E2-5B38-0FC43C7BF8DE}"/>
          </ac:spMkLst>
        </pc:spChg>
      </pc:sldChg>
      <pc:sldChg chg="del">
        <pc:chgData name="Shotto, Tyler" userId="2d6c520e-8b61-47a6-b05d-972d74eee0e3" providerId="ADAL" clId="{7C0BFEF1-6E1B-4E0B-97C0-D001F4D319A1}" dt="2024-11-11T20:46:25.261" v="1777" actId="47"/>
        <pc:sldMkLst>
          <pc:docMk/>
          <pc:sldMk cId="2258418803" sldId="354"/>
        </pc:sldMkLst>
      </pc:sldChg>
      <pc:sldChg chg="del">
        <pc:chgData name="Shotto, Tyler" userId="2d6c520e-8b61-47a6-b05d-972d74eee0e3" providerId="ADAL" clId="{7C0BFEF1-6E1B-4E0B-97C0-D001F4D319A1}" dt="2024-11-11T20:46:26.616" v="1778" actId="47"/>
        <pc:sldMkLst>
          <pc:docMk/>
          <pc:sldMk cId="1179572798" sldId="356"/>
        </pc:sldMkLst>
      </pc:sldChg>
      <pc:sldChg chg="modSp del mod">
        <pc:chgData name="Shotto, Tyler" userId="2d6c520e-8b61-47a6-b05d-972d74eee0e3" providerId="ADAL" clId="{7C0BFEF1-6E1B-4E0B-97C0-D001F4D319A1}" dt="2024-11-11T21:42:51.901" v="2198" actId="47"/>
        <pc:sldMkLst>
          <pc:docMk/>
          <pc:sldMk cId="917991948" sldId="358"/>
        </pc:sldMkLst>
        <pc:spChg chg="mod">
          <ac:chgData name="Shotto, Tyler" userId="2d6c520e-8b61-47a6-b05d-972d74eee0e3" providerId="ADAL" clId="{7C0BFEF1-6E1B-4E0B-97C0-D001F4D319A1}" dt="2024-11-11T18:52:09.327" v="1525" actId="20577"/>
          <ac:spMkLst>
            <pc:docMk/>
            <pc:sldMk cId="917991948" sldId="358"/>
            <ac:spMk id="6" creationId="{4FC68B61-4517-0EDD-F3C1-65672D7EBEE6}"/>
          </ac:spMkLst>
        </pc:spChg>
      </pc:sldChg>
      <pc:sldChg chg="del">
        <pc:chgData name="Shotto, Tyler" userId="2d6c520e-8b61-47a6-b05d-972d74eee0e3" providerId="ADAL" clId="{7C0BFEF1-6E1B-4E0B-97C0-D001F4D319A1}" dt="2024-11-11T21:42:54.677" v="2199" actId="47"/>
        <pc:sldMkLst>
          <pc:docMk/>
          <pc:sldMk cId="607227593" sldId="359"/>
        </pc:sldMkLst>
      </pc:sldChg>
      <pc:sldChg chg="modSp mod">
        <pc:chgData name="Shotto, Tyler" userId="2d6c520e-8b61-47a6-b05d-972d74eee0e3" providerId="ADAL" clId="{7C0BFEF1-6E1B-4E0B-97C0-D001F4D319A1}" dt="2024-11-11T16:12:11.735" v="1057" actId="20577"/>
        <pc:sldMkLst>
          <pc:docMk/>
          <pc:sldMk cId="3787685318" sldId="360"/>
        </pc:sldMkLst>
        <pc:spChg chg="mod">
          <ac:chgData name="Shotto, Tyler" userId="2d6c520e-8b61-47a6-b05d-972d74eee0e3" providerId="ADAL" clId="{7C0BFEF1-6E1B-4E0B-97C0-D001F4D319A1}" dt="2024-11-11T16:12:11.735" v="1057" actId="20577"/>
          <ac:spMkLst>
            <pc:docMk/>
            <pc:sldMk cId="3787685318" sldId="360"/>
            <ac:spMk id="2" creationId="{719D81CB-B8D2-3820-A0AB-E6FB4F89E2A2}"/>
          </ac:spMkLst>
        </pc:spChg>
      </pc:sldChg>
      <pc:sldChg chg="addSp delSp modSp mod">
        <pc:chgData name="Shotto, Tyler" userId="2d6c520e-8b61-47a6-b05d-972d74eee0e3" providerId="ADAL" clId="{7C0BFEF1-6E1B-4E0B-97C0-D001F4D319A1}" dt="2024-11-12T04:11:03.252" v="3182" actId="1076"/>
        <pc:sldMkLst>
          <pc:docMk/>
          <pc:sldMk cId="3858935144" sldId="361"/>
        </pc:sldMkLst>
        <pc:spChg chg="add mod">
          <ac:chgData name="Shotto, Tyler" userId="2d6c520e-8b61-47a6-b05d-972d74eee0e3" providerId="ADAL" clId="{7C0BFEF1-6E1B-4E0B-97C0-D001F4D319A1}" dt="2024-11-12T04:11:03.252" v="3182" actId="1076"/>
          <ac:spMkLst>
            <pc:docMk/>
            <pc:sldMk cId="3858935144" sldId="361"/>
            <ac:spMk id="2" creationId="{302C65CC-2CDA-7753-D21B-F9923764A0B0}"/>
          </ac:spMkLst>
        </pc:spChg>
        <pc:spChg chg="del">
          <ac:chgData name="Shotto, Tyler" userId="2d6c520e-8b61-47a6-b05d-972d74eee0e3" providerId="ADAL" clId="{7C0BFEF1-6E1B-4E0B-97C0-D001F4D319A1}" dt="2024-11-11T17:55:24.856" v="1075" actId="478"/>
          <ac:spMkLst>
            <pc:docMk/>
            <pc:sldMk cId="3858935144" sldId="361"/>
            <ac:spMk id="2" creationId="{F720E82B-4388-5517-8541-A221B52E1690}"/>
          </ac:spMkLst>
        </pc:spChg>
        <pc:spChg chg="mod">
          <ac:chgData name="Shotto, Tyler" userId="2d6c520e-8b61-47a6-b05d-972d74eee0e3" providerId="ADAL" clId="{7C0BFEF1-6E1B-4E0B-97C0-D001F4D319A1}" dt="2024-11-11T17:57:45.309" v="1080" actId="115"/>
          <ac:spMkLst>
            <pc:docMk/>
            <pc:sldMk cId="3858935144" sldId="361"/>
            <ac:spMk id="6" creationId="{4C42D4BD-63A5-35E2-5B38-0FC43C7BF8DE}"/>
          </ac:spMkLst>
        </pc:spChg>
        <pc:spChg chg="add del">
          <ac:chgData name="Shotto, Tyler" userId="2d6c520e-8b61-47a6-b05d-972d74eee0e3" providerId="ADAL" clId="{7C0BFEF1-6E1B-4E0B-97C0-D001F4D319A1}" dt="2024-11-12T04:10:53.448" v="3180" actId="11529"/>
          <ac:spMkLst>
            <pc:docMk/>
            <pc:sldMk cId="3858935144" sldId="361"/>
            <ac:spMk id="9" creationId="{E16B0A5A-197F-41E0-F816-8BE49D9ACB03}"/>
          </ac:spMkLst>
        </pc:spChg>
        <pc:spChg chg="del">
          <ac:chgData name="Shotto, Tyler" userId="2d6c520e-8b61-47a6-b05d-972d74eee0e3" providerId="ADAL" clId="{7C0BFEF1-6E1B-4E0B-97C0-D001F4D319A1}" dt="2024-11-11T17:55:26.262" v="1077" actId="478"/>
          <ac:spMkLst>
            <pc:docMk/>
            <pc:sldMk cId="3858935144" sldId="361"/>
            <ac:spMk id="11" creationId="{2631DF52-785E-ADF1-FECD-FB746171B1BF}"/>
          </ac:spMkLst>
        </pc:spChg>
        <pc:cxnChg chg="del">
          <ac:chgData name="Shotto, Tyler" userId="2d6c520e-8b61-47a6-b05d-972d74eee0e3" providerId="ADAL" clId="{7C0BFEF1-6E1B-4E0B-97C0-D001F4D319A1}" dt="2024-11-11T17:55:25.642" v="1076" actId="478"/>
          <ac:cxnSpMkLst>
            <pc:docMk/>
            <pc:sldMk cId="3858935144" sldId="361"/>
            <ac:cxnSpMk id="4" creationId="{59F94E12-3CBB-5F57-78A5-0C15006E3EE7}"/>
          </ac:cxnSpMkLst>
        </pc:cxnChg>
        <pc:cxnChg chg="add del mod">
          <ac:chgData name="Shotto, Tyler" userId="2d6c520e-8b61-47a6-b05d-972d74eee0e3" providerId="ADAL" clId="{7C0BFEF1-6E1B-4E0B-97C0-D001F4D319A1}" dt="2024-11-12T04:10:44.645" v="3178" actId="11529"/>
          <ac:cxnSpMkLst>
            <pc:docMk/>
            <pc:sldMk cId="3858935144" sldId="361"/>
            <ac:cxnSpMk id="5" creationId="{3531CE0D-E820-3C5F-C589-5C2B2EE61A91}"/>
          </ac:cxnSpMkLst>
        </pc:cxnChg>
        <pc:cxnChg chg="add">
          <ac:chgData name="Shotto, Tyler" userId="2d6c520e-8b61-47a6-b05d-972d74eee0e3" providerId="ADAL" clId="{7C0BFEF1-6E1B-4E0B-97C0-D001F4D319A1}" dt="2024-11-12T04:10:56.860" v="3181" actId="11529"/>
          <ac:cxnSpMkLst>
            <pc:docMk/>
            <pc:sldMk cId="3858935144" sldId="361"/>
            <ac:cxnSpMk id="11" creationId="{15A50C23-1D56-4ADF-BBCD-09E0806CA8C6}"/>
          </ac:cxnSpMkLst>
        </pc:cxnChg>
      </pc:sldChg>
      <pc:sldChg chg="add del">
        <pc:chgData name="Shotto, Tyler" userId="2d6c520e-8b61-47a6-b05d-972d74eee0e3" providerId="ADAL" clId="{7C0BFEF1-6E1B-4E0B-97C0-D001F4D319A1}" dt="2024-11-11T18:01:17.863" v="1083" actId="47"/>
        <pc:sldMkLst>
          <pc:docMk/>
          <pc:sldMk cId="1749613510" sldId="362"/>
        </pc:sldMkLst>
      </pc:sldChg>
      <pc:sldChg chg="modSp mod ord">
        <pc:chgData name="Shotto, Tyler" userId="2d6c520e-8b61-47a6-b05d-972d74eee0e3" providerId="ADAL" clId="{7C0BFEF1-6E1B-4E0B-97C0-D001F4D319A1}" dt="2024-11-11T13:22:40.246" v="528" actId="1076"/>
        <pc:sldMkLst>
          <pc:docMk/>
          <pc:sldMk cId="1926930764" sldId="363"/>
        </pc:sldMkLst>
        <pc:picChg chg="mod">
          <ac:chgData name="Shotto, Tyler" userId="2d6c520e-8b61-47a6-b05d-972d74eee0e3" providerId="ADAL" clId="{7C0BFEF1-6E1B-4E0B-97C0-D001F4D319A1}" dt="2024-11-11T13:22:40.246" v="528" actId="1076"/>
          <ac:picMkLst>
            <pc:docMk/>
            <pc:sldMk cId="1926930764" sldId="363"/>
            <ac:picMk id="4" creationId="{7854939F-F06E-B64B-2052-6D8E2A50C477}"/>
          </ac:picMkLst>
        </pc:picChg>
      </pc:sldChg>
      <pc:sldChg chg="addSp delSp modSp mod">
        <pc:chgData name="Shotto, Tyler" userId="2d6c520e-8b61-47a6-b05d-972d74eee0e3" providerId="ADAL" clId="{7C0BFEF1-6E1B-4E0B-97C0-D001F4D319A1}" dt="2024-11-11T21:42:27.551" v="2197" actId="1076"/>
        <pc:sldMkLst>
          <pc:docMk/>
          <pc:sldMk cId="3724984548" sldId="365"/>
        </pc:sldMkLst>
        <pc:spChg chg="mod">
          <ac:chgData name="Shotto, Tyler" userId="2d6c520e-8b61-47a6-b05d-972d74eee0e3" providerId="ADAL" clId="{7C0BFEF1-6E1B-4E0B-97C0-D001F4D319A1}" dt="2024-11-11T21:42:17.712" v="2194" actId="20577"/>
          <ac:spMkLst>
            <pc:docMk/>
            <pc:sldMk cId="3724984548" sldId="365"/>
            <ac:spMk id="6" creationId="{4FC68B61-4517-0EDD-F3C1-65672D7EBEE6}"/>
          </ac:spMkLst>
        </pc:spChg>
        <pc:picChg chg="add mod">
          <ac:chgData name="Shotto, Tyler" userId="2d6c520e-8b61-47a6-b05d-972d74eee0e3" providerId="ADAL" clId="{7C0BFEF1-6E1B-4E0B-97C0-D001F4D319A1}" dt="2024-11-11T19:37:02.592" v="1577" actId="1076"/>
          <ac:picMkLst>
            <pc:docMk/>
            <pc:sldMk cId="3724984548" sldId="365"/>
            <ac:picMk id="8" creationId="{11A31525-2379-7951-C073-0EB63244D06C}"/>
          </ac:picMkLst>
        </pc:picChg>
        <pc:picChg chg="del">
          <ac:chgData name="Shotto, Tyler" userId="2d6c520e-8b61-47a6-b05d-972d74eee0e3" providerId="ADAL" clId="{7C0BFEF1-6E1B-4E0B-97C0-D001F4D319A1}" dt="2024-11-11T19:36:53.564" v="1572" actId="478"/>
          <ac:picMkLst>
            <pc:docMk/>
            <pc:sldMk cId="3724984548" sldId="365"/>
            <ac:picMk id="10" creationId="{C699FEE6-877A-7C4C-870A-84988345F9CD}"/>
          </ac:picMkLst>
        </pc:picChg>
        <pc:picChg chg="add mod">
          <ac:chgData name="Shotto, Tyler" userId="2d6c520e-8b61-47a6-b05d-972d74eee0e3" providerId="ADAL" clId="{7C0BFEF1-6E1B-4E0B-97C0-D001F4D319A1}" dt="2024-11-11T21:42:27.551" v="2197" actId="1076"/>
          <ac:picMkLst>
            <pc:docMk/>
            <pc:sldMk cId="3724984548" sldId="365"/>
            <ac:picMk id="11" creationId="{3A89E55D-6F84-7709-8C7D-DF9E100970B8}"/>
          </ac:picMkLst>
        </pc:picChg>
      </pc:sldChg>
      <pc:sldChg chg="addSp modSp mod">
        <pc:chgData name="Shotto, Tyler" userId="2d6c520e-8b61-47a6-b05d-972d74eee0e3" providerId="ADAL" clId="{7C0BFEF1-6E1B-4E0B-97C0-D001F4D319A1}" dt="2024-11-11T19:43:57.048" v="1610" actId="1076"/>
        <pc:sldMkLst>
          <pc:docMk/>
          <pc:sldMk cId="4222447539" sldId="369"/>
        </pc:sldMkLst>
        <pc:spChg chg="add mod">
          <ac:chgData name="Shotto, Tyler" userId="2d6c520e-8b61-47a6-b05d-972d74eee0e3" providerId="ADAL" clId="{7C0BFEF1-6E1B-4E0B-97C0-D001F4D319A1}" dt="2024-11-11T19:43:57.048" v="1610" actId="1076"/>
          <ac:spMkLst>
            <pc:docMk/>
            <pc:sldMk cId="4222447539" sldId="369"/>
            <ac:spMk id="4" creationId="{CA136526-B23A-2408-C377-CA23DD2662D5}"/>
          </ac:spMkLst>
        </pc:spChg>
        <pc:picChg chg="mod modCrop">
          <ac:chgData name="Shotto, Tyler" userId="2d6c520e-8b61-47a6-b05d-972d74eee0e3" providerId="ADAL" clId="{7C0BFEF1-6E1B-4E0B-97C0-D001F4D319A1}" dt="2024-11-11T19:41:41.001" v="1601" actId="1076"/>
          <ac:picMkLst>
            <pc:docMk/>
            <pc:sldMk cId="4222447539" sldId="369"/>
            <ac:picMk id="2" creationId="{D480DFF9-D123-39C1-A183-4CAC898DFC42}"/>
          </ac:picMkLst>
        </pc:picChg>
        <pc:picChg chg="mod modCrop">
          <ac:chgData name="Shotto, Tyler" userId="2d6c520e-8b61-47a6-b05d-972d74eee0e3" providerId="ADAL" clId="{7C0BFEF1-6E1B-4E0B-97C0-D001F4D319A1}" dt="2024-11-11T19:42:02.797" v="1605" actId="1076"/>
          <ac:picMkLst>
            <pc:docMk/>
            <pc:sldMk cId="4222447539" sldId="369"/>
            <ac:picMk id="5" creationId="{8BC0276F-7698-2E66-3922-394C0A461D16}"/>
          </ac:picMkLst>
        </pc:picChg>
        <pc:picChg chg="mod">
          <ac:chgData name="Shotto, Tyler" userId="2d6c520e-8b61-47a6-b05d-972d74eee0e3" providerId="ADAL" clId="{7C0BFEF1-6E1B-4E0B-97C0-D001F4D319A1}" dt="2024-11-11T19:41:44.187" v="1603" actId="1076"/>
          <ac:picMkLst>
            <pc:docMk/>
            <pc:sldMk cId="4222447539" sldId="369"/>
            <ac:picMk id="6" creationId="{F5DCBBED-A3B5-B335-191E-2BD621B1F8D1}"/>
          </ac:picMkLst>
        </pc:picChg>
        <pc:picChg chg="mod">
          <ac:chgData name="Shotto, Tyler" userId="2d6c520e-8b61-47a6-b05d-972d74eee0e3" providerId="ADAL" clId="{7C0BFEF1-6E1B-4E0B-97C0-D001F4D319A1}" dt="2024-11-11T19:41:07.466" v="1597" actId="1076"/>
          <ac:picMkLst>
            <pc:docMk/>
            <pc:sldMk cId="4222447539" sldId="369"/>
            <ac:picMk id="8" creationId="{807246C8-0150-1C1E-00BF-41968F4B7AF2}"/>
          </ac:picMkLst>
        </pc:picChg>
        <pc:picChg chg="mod">
          <ac:chgData name="Shotto, Tyler" userId="2d6c520e-8b61-47a6-b05d-972d74eee0e3" providerId="ADAL" clId="{7C0BFEF1-6E1B-4E0B-97C0-D001F4D319A1}" dt="2024-11-11T19:41:05.915" v="1596" actId="1076"/>
          <ac:picMkLst>
            <pc:docMk/>
            <pc:sldMk cId="4222447539" sldId="369"/>
            <ac:picMk id="3076" creationId="{E33FE46A-0778-5342-FBDF-30341A04595D}"/>
          </ac:picMkLst>
        </pc:picChg>
        <pc:picChg chg="add mod">
          <ac:chgData name="Shotto, Tyler" userId="2d6c520e-8b61-47a6-b05d-972d74eee0e3" providerId="ADAL" clId="{7C0BFEF1-6E1B-4E0B-97C0-D001F4D319A1}" dt="2024-11-11T19:43:57.048" v="1610" actId="1076"/>
          <ac:picMkLst>
            <pc:docMk/>
            <pc:sldMk cId="4222447539" sldId="369"/>
            <ac:picMk id="4100" creationId="{9D4A327D-9652-64F6-0B7D-AE9413BE9A52}"/>
          </ac:picMkLst>
        </pc:picChg>
      </pc:sldChg>
      <pc:sldChg chg="delSp modSp mod">
        <pc:chgData name="Shotto, Tyler" userId="2d6c520e-8b61-47a6-b05d-972d74eee0e3" providerId="ADAL" clId="{7C0BFEF1-6E1B-4E0B-97C0-D001F4D319A1}" dt="2024-11-11T19:39:21.600" v="1591" actId="732"/>
        <pc:sldMkLst>
          <pc:docMk/>
          <pc:sldMk cId="4276981193" sldId="371"/>
        </pc:sldMkLst>
        <pc:spChg chg="del">
          <ac:chgData name="Shotto, Tyler" userId="2d6c520e-8b61-47a6-b05d-972d74eee0e3" providerId="ADAL" clId="{7C0BFEF1-6E1B-4E0B-97C0-D001F4D319A1}" dt="2024-11-11T19:39:14.447" v="1590" actId="478"/>
          <ac:spMkLst>
            <pc:docMk/>
            <pc:sldMk cId="4276981193" sldId="371"/>
            <ac:spMk id="8" creationId="{8B916915-E9AD-996A-E20A-ED6858106873}"/>
          </ac:spMkLst>
        </pc:spChg>
        <pc:picChg chg="mod">
          <ac:chgData name="Shotto, Tyler" userId="2d6c520e-8b61-47a6-b05d-972d74eee0e3" providerId="ADAL" clId="{7C0BFEF1-6E1B-4E0B-97C0-D001F4D319A1}" dt="2024-11-11T19:39:21.600" v="1591" actId="732"/>
          <ac:picMkLst>
            <pc:docMk/>
            <pc:sldMk cId="4276981193" sldId="371"/>
            <ac:picMk id="6150" creationId="{E20916F2-0E25-2C99-D15F-E38E5A1227FB}"/>
          </ac:picMkLst>
        </pc:picChg>
      </pc:sldChg>
      <pc:sldChg chg="addSp delSp modSp mod">
        <pc:chgData name="Shotto, Tyler" userId="2d6c520e-8b61-47a6-b05d-972d74eee0e3" providerId="ADAL" clId="{7C0BFEF1-6E1B-4E0B-97C0-D001F4D319A1}" dt="2024-11-11T20:04:55.047" v="1729" actId="1076"/>
        <pc:sldMkLst>
          <pc:docMk/>
          <pc:sldMk cId="697244549" sldId="373"/>
        </pc:sldMkLst>
        <pc:spChg chg="mod">
          <ac:chgData name="Shotto, Tyler" userId="2d6c520e-8b61-47a6-b05d-972d74eee0e3" providerId="ADAL" clId="{7C0BFEF1-6E1B-4E0B-97C0-D001F4D319A1}" dt="2024-11-11T20:04:16.848" v="1720" actId="20577"/>
          <ac:spMkLst>
            <pc:docMk/>
            <pc:sldMk cId="697244549" sldId="373"/>
            <ac:spMk id="4" creationId="{9005D4F4-091B-7409-0D78-AE2416E1E0F4}"/>
          </ac:spMkLst>
        </pc:spChg>
        <pc:picChg chg="del mod">
          <ac:chgData name="Shotto, Tyler" userId="2d6c520e-8b61-47a6-b05d-972d74eee0e3" providerId="ADAL" clId="{7C0BFEF1-6E1B-4E0B-97C0-D001F4D319A1}" dt="2024-11-11T20:01:42.143" v="1612" actId="478"/>
          <ac:picMkLst>
            <pc:docMk/>
            <pc:sldMk cId="697244549" sldId="373"/>
            <ac:picMk id="5" creationId="{76D25D19-0D2B-1E86-949F-DF1FC8CBF28F}"/>
          </ac:picMkLst>
        </pc:picChg>
        <pc:picChg chg="add mod">
          <ac:chgData name="Shotto, Tyler" userId="2d6c520e-8b61-47a6-b05d-972d74eee0e3" providerId="ADAL" clId="{7C0BFEF1-6E1B-4E0B-97C0-D001F4D319A1}" dt="2024-11-11T20:04:55.047" v="1729" actId="1076"/>
          <ac:picMkLst>
            <pc:docMk/>
            <pc:sldMk cId="697244549" sldId="373"/>
            <ac:picMk id="6" creationId="{26E64D0B-539F-B1F7-375B-5B6CD08DD2BE}"/>
          </ac:picMkLst>
        </pc:picChg>
      </pc:sldChg>
      <pc:sldChg chg="addSp delSp modSp mod">
        <pc:chgData name="Shotto, Tyler" userId="2d6c520e-8b61-47a6-b05d-972d74eee0e3" providerId="ADAL" clId="{7C0BFEF1-6E1B-4E0B-97C0-D001F4D319A1}" dt="2024-11-11T20:18:03.336" v="1736" actId="1076"/>
        <pc:sldMkLst>
          <pc:docMk/>
          <pc:sldMk cId="2047384251" sldId="375"/>
        </pc:sldMkLst>
        <pc:spChg chg="mod">
          <ac:chgData name="Shotto, Tyler" userId="2d6c520e-8b61-47a6-b05d-972d74eee0e3" providerId="ADAL" clId="{7C0BFEF1-6E1B-4E0B-97C0-D001F4D319A1}" dt="2024-11-11T20:17:04.758" v="1732" actId="14100"/>
          <ac:spMkLst>
            <pc:docMk/>
            <pc:sldMk cId="2047384251" sldId="375"/>
            <ac:spMk id="3" creationId="{00000000-0000-0000-0000-000000000000}"/>
          </ac:spMkLst>
        </pc:spChg>
        <pc:picChg chg="del">
          <ac:chgData name="Shotto, Tyler" userId="2d6c520e-8b61-47a6-b05d-972d74eee0e3" providerId="ADAL" clId="{7C0BFEF1-6E1B-4E0B-97C0-D001F4D319A1}" dt="2024-11-11T18:57:46.121" v="1564" actId="478"/>
          <ac:picMkLst>
            <pc:docMk/>
            <pc:sldMk cId="2047384251" sldId="375"/>
            <ac:picMk id="6" creationId="{7BE40C02-70A0-5DB6-8742-34D779E02A28}"/>
          </ac:picMkLst>
        </pc:picChg>
        <pc:picChg chg="add del mod">
          <ac:chgData name="Shotto, Tyler" userId="2d6c520e-8b61-47a6-b05d-972d74eee0e3" providerId="ADAL" clId="{7C0BFEF1-6E1B-4E0B-97C0-D001F4D319A1}" dt="2024-11-11T20:17:52.598" v="1733" actId="478"/>
          <ac:picMkLst>
            <pc:docMk/>
            <pc:sldMk cId="2047384251" sldId="375"/>
            <ac:picMk id="5122" creationId="{6BBB7AF3-B266-CD03-16E4-E84AE23BFA97}"/>
          </ac:picMkLst>
        </pc:picChg>
        <pc:picChg chg="add mod">
          <ac:chgData name="Shotto, Tyler" userId="2d6c520e-8b61-47a6-b05d-972d74eee0e3" providerId="ADAL" clId="{7C0BFEF1-6E1B-4E0B-97C0-D001F4D319A1}" dt="2024-11-11T20:18:03.336" v="1736" actId="1076"/>
          <ac:picMkLst>
            <pc:docMk/>
            <pc:sldMk cId="2047384251" sldId="375"/>
            <ac:picMk id="5124" creationId="{51338540-08E0-CCA8-0879-0A3D85A6639E}"/>
          </ac:picMkLst>
        </pc:picChg>
      </pc:sldChg>
      <pc:sldChg chg="modSp mod">
        <pc:chgData name="Shotto, Tyler" userId="2d6c520e-8b61-47a6-b05d-972d74eee0e3" providerId="ADAL" clId="{7C0BFEF1-6E1B-4E0B-97C0-D001F4D319A1}" dt="2024-11-11T18:58:18.661" v="1571" actId="732"/>
        <pc:sldMkLst>
          <pc:docMk/>
          <pc:sldMk cId="3545802828" sldId="376"/>
        </pc:sldMkLst>
        <pc:picChg chg="mod modCrop">
          <ac:chgData name="Shotto, Tyler" userId="2d6c520e-8b61-47a6-b05d-972d74eee0e3" providerId="ADAL" clId="{7C0BFEF1-6E1B-4E0B-97C0-D001F4D319A1}" dt="2024-11-11T18:58:18.661" v="1571" actId="732"/>
          <ac:picMkLst>
            <pc:docMk/>
            <pc:sldMk cId="3545802828" sldId="376"/>
            <ac:picMk id="8" creationId="{BFB25F7A-520D-FAA1-73E3-5F70224363F2}"/>
          </ac:picMkLst>
        </pc:picChg>
        <pc:picChg chg="mod modCrop">
          <ac:chgData name="Shotto, Tyler" userId="2d6c520e-8b61-47a6-b05d-972d74eee0e3" providerId="ADAL" clId="{7C0BFEF1-6E1B-4E0B-97C0-D001F4D319A1}" dt="2024-11-11T18:58:11.627" v="1570" actId="1076"/>
          <ac:picMkLst>
            <pc:docMk/>
            <pc:sldMk cId="3545802828" sldId="376"/>
            <ac:picMk id="10" creationId="{96785F70-2362-3E34-3A6F-5F947D01E5C7}"/>
          </ac:picMkLst>
        </pc:picChg>
        <pc:picChg chg="mod">
          <ac:chgData name="Shotto, Tyler" userId="2d6c520e-8b61-47a6-b05d-972d74eee0e3" providerId="ADAL" clId="{7C0BFEF1-6E1B-4E0B-97C0-D001F4D319A1}" dt="2024-11-11T18:58:09.932" v="1569" actId="1076"/>
          <ac:picMkLst>
            <pc:docMk/>
            <pc:sldMk cId="3545802828" sldId="376"/>
            <ac:picMk id="12" creationId="{453BA463-349B-10BF-4A7E-7739DB561D97}"/>
          </ac:picMkLst>
        </pc:picChg>
      </pc:sldChg>
      <pc:sldChg chg="modSp mod">
        <pc:chgData name="Shotto, Tyler" userId="2d6c520e-8b61-47a6-b05d-972d74eee0e3" providerId="ADAL" clId="{7C0BFEF1-6E1B-4E0B-97C0-D001F4D319A1}" dt="2024-11-11T21:12:05.111" v="1875" actId="20577"/>
        <pc:sldMkLst>
          <pc:docMk/>
          <pc:sldMk cId="3469229431" sldId="382"/>
        </pc:sldMkLst>
        <pc:spChg chg="mod">
          <ac:chgData name="Shotto, Tyler" userId="2d6c520e-8b61-47a6-b05d-972d74eee0e3" providerId="ADAL" clId="{7C0BFEF1-6E1B-4E0B-97C0-D001F4D319A1}" dt="2024-11-11T21:12:05.111" v="1875" actId="20577"/>
          <ac:spMkLst>
            <pc:docMk/>
            <pc:sldMk cId="3469229431" sldId="382"/>
            <ac:spMk id="3" creationId="{00000000-0000-0000-0000-000000000000}"/>
          </ac:spMkLst>
        </pc:spChg>
      </pc:sldChg>
      <pc:sldChg chg="modSp mod">
        <pc:chgData name="Shotto, Tyler" userId="2d6c520e-8b61-47a6-b05d-972d74eee0e3" providerId="ADAL" clId="{7C0BFEF1-6E1B-4E0B-97C0-D001F4D319A1}" dt="2024-11-11T21:18:21.675" v="1895" actId="20577"/>
        <pc:sldMkLst>
          <pc:docMk/>
          <pc:sldMk cId="4247576039" sldId="383"/>
        </pc:sldMkLst>
        <pc:spChg chg="mod">
          <ac:chgData name="Shotto, Tyler" userId="2d6c520e-8b61-47a6-b05d-972d74eee0e3" providerId="ADAL" clId="{7C0BFEF1-6E1B-4E0B-97C0-D001F4D319A1}" dt="2024-11-11T21:10:45.680" v="1871" actId="20577"/>
          <ac:spMkLst>
            <pc:docMk/>
            <pc:sldMk cId="4247576039" sldId="383"/>
            <ac:spMk id="3" creationId="{00000000-0000-0000-0000-000000000000}"/>
          </ac:spMkLst>
        </pc:spChg>
        <pc:spChg chg="mod">
          <ac:chgData name="Shotto, Tyler" userId="2d6c520e-8b61-47a6-b05d-972d74eee0e3" providerId="ADAL" clId="{7C0BFEF1-6E1B-4E0B-97C0-D001F4D319A1}" dt="2024-11-11T21:18:21.675" v="1895" actId="20577"/>
          <ac:spMkLst>
            <pc:docMk/>
            <pc:sldMk cId="4247576039" sldId="383"/>
            <ac:spMk id="5" creationId="{1A4B6915-15F2-A8B3-BDAB-8BEDA36AE0BD}"/>
          </ac:spMkLst>
        </pc:spChg>
      </pc:sldChg>
      <pc:sldChg chg="addSp delSp modSp mod">
        <pc:chgData name="Shotto, Tyler" userId="2d6c520e-8b61-47a6-b05d-972d74eee0e3" providerId="ADAL" clId="{7C0BFEF1-6E1B-4E0B-97C0-D001F4D319A1}" dt="2024-11-11T13:17:24.802" v="499" actId="1076"/>
        <pc:sldMkLst>
          <pc:docMk/>
          <pc:sldMk cId="1926611738" sldId="384"/>
        </pc:sldMkLst>
        <pc:spChg chg="mod">
          <ac:chgData name="Shotto, Tyler" userId="2d6c520e-8b61-47a6-b05d-972d74eee0e3" providerId="ADAL" clId="{7C0BFEF1-6E1B-4E0B-97C0-D001F4D319A1}" dt="2024-11-11T13:16:50.665" v="485" actId="14100"/>
          <ac:spMkLst>
            <pc:docMk/>
            <pc:sldMk cId="1926611738" sldId="384"/>
            <ac:spMk id="3" creationId="{00000000-0000-0000-0000-000000000000}"/>
          </ac:spMkLst>
        </pc:spChg>
        <pc:spChg chg="del">
          <ac:chgData name="Shotto, Tyler" userId="2d6c520e-8b61-47a6-b05d-972d74eee0e3" providerId="ADAL" clId="{7C0BFEF1-6E1B-4E0B-97C0-D001F4D319A1}" dt="2024-11-11T12:55:16.971" v="364" actId="478"/>
          <ac:spMkLst>
            <pc:docMk/>
            <pc:sldMk cId="1926611738" sldId="384"/>
            <ac:spMk id="4" creationId="{51CF9395-8884-3284-3AE3-D03875D90F49}"/>
          </ac:spMkLst>
        </pc:spChg>
        <pc:spChg chg="add del mod">
          <ac:chgData name="Shotto, Tyler" userId="2d6c520e-8b61-47a6-b05d-972d74eee0e3" providerId="ADAL" clId="{7C0BFEF1-6E1B-4E0B-97C0-D001F4D319A1}" dt="2024-11-11T13:00:10.481" v="392" actId="478"/>
          <ac:spMkLst>
            <pc:docMk/>
            <pc:sldMk cId="1926611738" sldId="384"/>
            <ac:spMk id="7" creationId="{9E10A594-DF60-D252-84CE-189E386F3DE3}"/>
          </ac:spMkLst>
        </pc:spChg>
        <pc:spChg chg="del">
          <ac:chgData name="Shotto, Tyler" userId="2d6c520e-8b61-47a6-b05d-972d74eee0e3" providerId="ADAL" clId="{7C0BFEF1-6E1B-4E0B-97C0-D001F4D319A1}" dt="2024-11-11T12:55:15.592" v="363" actId="478"/>
          <ac:spMkLst>
            <pc:docMk/>
            <pc:sldMk cId="1926611738" sldId="384"/>
            <ac:spMk id="10" creationId="{32D057D6-36AE-159B-01CF-D4028699036A}"/>
          </ac:spMkLst>
        </pc:spChg>
        <pc:spChg chg="del">
          <ac:chgData name="Shotto, Tyler" userId="2d6c520e-8b61-47a6-b05d-972d74eee0e3" providerId="ADAL" clId="{7C0BFEF1-6E1B-4E0B-97C0-D001F4D319A1}" dt="2024-11-11T12:55:14.350" v="362" actId="478"/>
          <ac:spMkLst>
            <pc:docMk/>
            <pc:sldMk cId="1926611738" sldId="384"/>
            <ac:spMk id="11" creationId="{EC54D217-2EAB-0871-09B6-FA3254689C84}"/>
          </ac:spMkLst>
        </pc:spChg>
        <pc:picChg chg="add mod">
          <ac:chgData name="Shotto, Tyler" userId="2d6c520e-8b61-47a6-b05d-972d74eee0e3" providerId="ADAL" clId="{7C0BFEF1-6E1B-4E0B-97C0-D001F4D319A1}" dt="2024-11-11T13:17:05.592" v="492" actId="1076"/>
          <ac:picMkLst>
            <pc:docMk/>
            <pc:sldMk cId="1926611738" sldId="384"/>
            <ac:picMk id="6" creationId="{543B28D6-33CD-4F73-7D9A-585A7AA14C16}"/>
          </ac:picMkLst>
        </pc:picChg>
        <pc:picChg chg="add mod">
          <ac:chgData name="Shotto, Tyler" userId="2d6c520e-8b61-47a6-b05d-972d74eee0e3" providerId="ADAL" clId="{7C0BFEF1-6E1B-4E0B-97C0-D001F4D319A1}" dt="2024-11-11T13:17:08.281" v="493" actId="1076"/>
          <ac:picMkLst>
            <pc:docMk/>
            <pc:sldMk cId="1926611738" sldId="384"/>
            <ac:picMk id="8" creationId="{522D7749-A5E8-0DCF-AFAF-20BEC10450DD}"/>
          </ac:picMkLst>
        </pc:picChg>
        <pc:picChg chg="add mod">
          <ac:chgData name="Shotto, Tyler" userId="2d6c520e-8b61-47a6-b05d-972d74eee0e3" providerId="ADAL" clId="{7C0BFEF1-6E1B-4E0B-97C0-D001F4D319A1}" dt="2024-11-11T13:01:24.254" v="411" actId="1076"/>
          <ac:picMkLst>
            <pc:docMk/>
            <pc:sldMk cId="1926611738" sldId="384"/>
            <ac:picMk id="9" creationId="{281A420A-2806-FCD8-C824-2DE02149A482}"/>
          </ac:picMkLst>
        </pc:picChg>
        <pc:picChg chg="add mod">
          <ac:chgData name="Shotto, Tyler" userId="2d6c520e-8b61-47a6-b05d-972d74eee0e3" providerId="ADAL" clId="{7C0BFEF1-6E1B-4E0B-97C0-D001F4D319A1}" dt="2024-11-11T13:01:39.192" v="417" actId="1076"/>
          <ac:picMkLst>
            <pc:docMk/>
            <pc:sldMk cId="1926611738" sldId="384"/>
            <ac:picMk id="12" creationId="{98CE0FD6-750A-3E53-0873-C5BA42B8041A}"/>
          </ac:picMkLst>
        </pc:picChg>
        <pc:picChg chg="add mod">
          <ac:chgData name="Shotto, Tyler" userId="2d6c520e-8b61-47a6-b05d-972d74eee0e3" providerId="ADAL" clId="{7C0BFEF1-6E1B-4E0B-97C0-D001F4D319A1}" dt="2024-11-11T13:16:01.659" v="480" actId="1076"/>
          <ac:picMkLst>
            <pc:docMk/>
            <pc:sldMk cId="1926611738" sldId="384"/>
            <ac:picMk id="3074" creationId="{B1BEB218-3D1A-65FC-D3A1-2274DB0D4F24}"/>
          </ac:picMkLst>
        </pc:picChg>
        <pc:picChg chg="add del">
          <ac:chgData name="Shotto, Tyler" userId="2d6c520e-8b61-47a6-b05d-972d74eee0e3" providerId="ADAL" clId="{7C0BFEF1-6E1B-4E0B-97C0-D001F4D319A1}" dt="2024-11-11T13:15:07.747" v="472" actId="478"/>
          <ac:picMkLst>
            <pc:docMk/>
            <pc:sldMk cId="1926611738" sldId="384"/>
            <ac:picMk id="3076" creationId="{96E4B2BA-9AAA-8607-8426-DC5BDD4F1C54}"/>
          </ac:picMkLst>
        </pc:picChg>
        <pc:picChg chg="add mod">
          <ac:chgData name="Shotto, Tyler" userId="2d6c520e-8b61-47a6-b05d-972d74eee0e3" providerId="ADAL" clId="{7C0BFEF1-6E1B-4E0B-97C0-D001F4D319A1}" dt="2024-11-11T13:15:41.025" v="479" actId="1076"/>
          <ac:picMkLst>
            <pc:docMk/>
            <pc:sldMk cId="1926611738" sldId="384"/>
            <ac:picMk id="3078" creationId="{A6900ED5-A72C-873A-B35C-11DEE706090A}"/>
          </ac:picMkLst>
        </pc:picChg>
        <pc:picChg chg="add del">
          <ac:chgData name="Shotto, Tyler" userId="2d6c520e-8b61-47a6-b05d-972d74eee0e3" providerId="ADAL" clId="{7C0BFEF1-6E1B-4E0B-97C0-D001F4D319A1}" dt="2024-11-11T13:16:38.458" v="482" actId="478"/>
          <ac:picMkLst>
            <pc:docMk/>
            <pc:sldMk cId="1926611738" sldId="384"/>
            <ac:picMk id="3080" creationId="{03232FD4-1223-C9E9-280E-21F8422CD505}"/>
          </ac:picMkLst>
        </pc:picChg>
        <pc:picChg chg="add del mod">
          <ac:chgData name="Shotto, Tyler" userId="2d6c520e-8b61-47a6-b05d-972d74eee0e3" providerId="ADAL" clId="{7C0BFEF1-6E1B-4E0B-97C0-D001F4D319A1}" dt="2024-11-11T13:16:52.018" v="486"/>
          <ac:picMkLst>
            <pc:docMk/>
            <pc:sldMk cId="1926611738" sldId="384"/>
            <ac:picMk id="3082" creationId="{7B36E6AF-4672-259E-AF42-695A8C650493}"/>
          </ac:picMkLst>
        </pc:picChg>
        <pc:picChg chg="add mod">
          <ac:chgData name="Shotto, Tyler" userId="2d6c520e-8b61-47a6-b05d-972d74eee0e3" providerId="ADAL" clId="{7C0BFEF1-6E1B-4E0B-97C0-D001F4D319A1}" dt="2024-11-11T13:17:24.802" v="499" actId="1076"/>
          <ac:picMkLst>
            <pc:docMk/>
            <pc:sldMk cId="1926611738" sldId="384"/>
            <ac:picMk id="3084" creationId="{3D39C295-F160-326E-810A-8BF8682B36B7}"/>
          </ac:picMkLst>
        </pc:picChg>
      </pc:sldChg>
      <pc:sldChg chg="addSp delSp modSp add mod">
        <pc:chgData name="Shotto, Tyler" userId="2d6c520e-8b61-47a6-b05d-972d74eee0e3" providerId="ADAL" clId="{7C0BFEF1-6E1B-4E0B-97C0-D001F4D319A1}" dt="2024-11-11T13:21:58.676" v="525" actId="1076"/>
        <pc:sldMkLst>
          <pc:docMk/>
          <pc:sldMk cId="953464273" sldId="385"/>
        </pc:sldMkLst>
        <pc:spChg chg="mod">
          <ac:chgData name="Shotto, Tyler" userId="2d6c520e-8b61-47a6-b05d-972d74eee0e3" providerId="ADAL" clId="{7C0BFEF1-6E1B-4E0B-97C0-D001F4D319A1}" dt="2024-11-11T12:48:19.781" v="118"/>
          <ac:spMkLst>
            <pc:docMk/>
            <pc:sldMk cId="953464273" sldId="385"/>
            <ac:spMk id="3" creationId="{00000000-0000-0000-0000-000000000000}"/>
          </ac:spMkLst>
        </pc:spChg>
        <pc:spChg chg="del">
          <ac:chgData name="Shotto, Tyler" userId="2d6c520e-8b61-47a6-b05d-972d74eee0e3" providerId="ADAL" clId="{7C0BFEF1-6E1B-4E0B-97C0-D001F4D319A1}" dt="2024-11-11T12:48:27.903" v="119" actId="478"/>
          <ac:spMkLst>
            <pc:docMk/>
            <pc:sldMk cId="953464273" sldId="385"/>
            <ac:spMk id="4" creationId="{51CF9395-8884-3284-3AE3-D03875D90F49}"/>
          </ac:spMkLst>
        </pc:spChg>
        <pc:spChg chg="del mod">
          <ac:chgData name="Shotto, Tyler" userId="2d6c520e-8b61-47a6-b05d-972d74eee0e3" providerId="ADAL" clId="{7C0BFEF1-6E1B-4E0B-97C0-D001F4D319A1}" dt="2024-11-11T12:48:27.904" v="121"/>
          <ac:spMkLst>
            <pc:docMk/>
            <pc:sldMk cId="953464273" sldId="385"/>
            <ac:spMk id="10" creationId="{32D057D6-36AE-159B-01CF-D4028699036A}"/>
          </ac:spMkLst>
        </pc:spChg>
        <pc:spChg chg="del">
          <ac:chgData name="Shotto, Tyler" userId="2d6c520e-8b61-47a6-b05d-972d74eee0e3" providerId="ADAL" clId="{7C0BFEF1-6E1B-4E0B-97C0-D001F4D319A1}" dt="2024-11-11T12:48:29.179" v="122" actId="478"/>
          <ac:spMkLst>
            <pc:docMk/>
            <pc:sldMk cId="953464273" sldId="385"/>
            <ac:spMk id="11" creationId="{EC54D217-2EAB-0871-09B6-FA3254689C84}"/>
          </ac:spMkLst>
        </pc:spChg>
        <pc:picChg chg="add mod">
          <ac:chgData name="Shotto, Tyler" userId="2d6c520e-8b61-47a6-b05d-972d74eee0e3" providerId="ADAL" clId="{7C0BFEF1-6E1B-4E0B-97C0-D001F4D319A1}" dt="2024-11-11T13:21:44.715" v="519" actId="1076"/>
          <ac:picMkLst>
            <pc:docMk/>
            <pc:sldMk cId="953464273" sldId="385"/>
            <ac:picMk id="6" creationId="{ABDA0EAB-DDF4-F651-B5BA-65E992473D45}"/>
          </ac:picMkLst>
        </pc:picChg>
        <pc:picChg chg="add mod">
          <ac:chgData name="Shotto, Tyler" userId="2d6c520e-8b61-47a6-b05d-972d74eee0e3" providerId="ADAL" clId="{7C0BFEF1-6E1B-4E0B-97C0-D001F4D319A1}" dt="2024-11-11T12:48:52.738" v="130" actId="1076"/>
          <ac:picMkLst>
            <pc:docMk/>
            <pc:sldMk cId="953464273" sldId="385"/>
            <ac:picMk id="7" creationId="{E4217A28-1F5B-14F7-FD30-5223BDF3D2E7}"/>
          </ac:picMkLst>
        </pc:picChg>
        <pc:picChg chg="add mod">
          <ac:chgData name="Shotto, Tyler" userId="2d6c520e-8b61-47a6-b05d-972d74eee0e3" providerId="ADAL" clId="{7C0BFEF1-6E1B-4E0B-97C0-D001F4D319A1}" dt="2024-11-11T13:21:34.230" v="513" actId="1076"/>
          <ac:picMkLst>
            <pc:docMk/>
            <pc:sldMk cId="953464273" sldId="385"/>
            <ac:picMk id="8" creationId="{C85F9AFB-BE0E-F702-6E42-E50F95E24BD0}"/>
          </ac:picMkLst>
        </pc:picChg>
        <pc:picChg chg="add del">
          <ac:chgData name="Shotto, Tyler" userId="2d6c520e-8b61-47a6-b05d-972d74eee0e3" providerId="ADAL" clId="{7C0BFEF1-6E1B-4E0B-97C0-D001F4D319A1}" dt="2024-11-11T13:21:03.284" v="508" actId="22"/>
          <ac:picMkLst>
            <pc:docMk/>
            <pc:sldMk cId="953464273" sldId="385"/>
            <ac:picMk id="12" creationId="{0EC1E250-8344-5E8A-CA04-45897F3604FD}"/>
          </ac:picMkLst>
        </pc:picChg>
        <pc:picChg chg="add mod">
          <ac:chgData name="Shotto, Tyler" userId="2d6c520e-8b61-47a6-b05d-972d74eee0e3" providerId="ADAL" clId="{7C0BFEF1-6E1B-4E0B-97C0-D001F4D319A1}" dt="2024-11-11T13:21:58.676" v="525" actId="1076"/>
          <ac:picMkLst>
            <pc:docMk/>
            <pc:sldMk cId="953464273" sldId="385"/>
            <ac:picMk id="14" creationId="{7DAFBA2F-4C3B-17C0-44C2-479761D8A86C}"/>
          </ac:picMkLst>
        </pc:picChg>
      </pc:sldChg>
      <pc:sldChg chg="addSp delSp modSp add mod ord">
        <pc:chgData name="Shotto, Tyler" userId="2d6c520e-8b61-47a6-b05d-972d74eee0e3" providerId="ADAL" clId="{7C0BFEF1-6E1B-4E0B-97C0-D001F4D319A1}" dt="2024-11-11T13:18:18.160" v="506" actId="1076"/>
        <pc:sldMkLst>
          <pc:docMk/>
          <pc:sldMk cId="329427472" sldId="386"/>
        </pc:sldMkLst>
        <pc:spChg chg="mod">
          <ac:chgData name="Shotto, Tyler" userId="2d6c520e-8b61-47a6-b05d-972d74eee0e3" providerId="ADAL" clId="{7C0BFEF1-6E1B-4E0B-97C0-D001F4D319A1}" dt="2024-11-11T13:18:09.747" v="502" actId="14100"/>
          <ac:spMkLst>
            <pc:docMk/>
            <pc:sldMk cId="329427472" sldId="386"/>
            <ac:spMk id="3" creationId="{00000000-0000-0000-0000-000000000000}"/>
          </ac:spMkLst>
        </pc:spChg>
        <pc:spChg chg="del">
          <ac:chgData name="Shotto, Tyler" userId="2d6c520e-8b61-47a6-b05d-972d74eee0e3" providerId="ADAL" clId="{7C0BFEF1-6E1B-4E0B-97C0-D001F4D319A1}" dt="2024-11-11T12:50:48.531" v="226" actId="478"/>
          <ac:spMkLst>
            <pc:docMk/>
            <pc:sldMk cId="329427472" sldId="386"/>
            <ac:spMk id="4" creationId="{51CF9395-8884-3284-3AE3-D03875D90F49}"/>
          </ac:spMkLst>
        </pc:spChg>
        <pc:spChg chg="del">
          <ac:chgData name="Shotto, Tyler" userId="2d6c520e-8b61-47a6-b05d-972d74eee0e3" providerId="ADAL" clId="{7C0BFEF1-6E1B-4E0B-97C0-D001F4D319A1}" dt="2024-11-11T12:50:49.692" v="227" actId="478"/>
          <ac:spMkLst>
            <pc:docMk/>
            <pc:sldMk cId="329427472" sldId="386"/>
            <ac:spMk id="10" creationId="{32D057D6-36AE-159B-01CF-D4028699036A}"/>
          </ac:spMkLst>
        </pc:spChg>
        <pc:spChg chg="del">
          <ac:chgData name="Shotto, Tyler" userId="2d6c520e-8b61-47a6-b05d-972d74eee0e3" providerId="ADAL" clId="{7C0BFEF1-6E1B-4E0B-97C0-D001F4D319A1}" dt="2024-11-11T12:50:50.986" v="228" actId="478"/>
          <ac:spMkLst>
            <pc:docMk/>
            <pc:sldMk cId="329427472" sldId="386"/>
            <ac:spMk id="11" creationId="{EC54D217-2EAB-0871-09B6-FA3254689C84}"/>
          </ac:spMkLst>
        </pc:spChg>
        <pc:picChg chg="add mod">
          <ac:chgData name="Shotto, Tyler" userId="2d6c520e-8b61-47a6-b05d-972d74eee0e3" providerId="ADAL" clId="{7C0BFEF1-6E1B-4E0B-97C0-D001F4D319A1}" dt="2024-11-11T12:50:45.828" v="225" actId="1076"/>
          <ac:picMkLst>
            <pc:docMk/>
            <pc:sldMk cId="329427472" sldId="386"/>
            <ac:picMk id="6" creationId="{D9BAFF45-B7D5-9A66-DB52-1A94298C11C0}"/>
          </ac:picMkLst>
        </pc:picChg>
        <pc:picChg chg="add mod">
          <ac:chgData name="Shotto, Tyler" userId="2d6c520e-8b61-47a6-b05d-972d74eee0e3" providerId="ADAL" clId="{7C0BFEF1-6E1B-4E0B-97C0-D001F4D319A1}" dt="2024-11-11T12:51:02.191" v="232" actId="1076"/>
          <ac:picMkLst>
            <pc:docMk/>
            <pc:sldMk cId="329427472" sldId="386"/>
            <ac:picMk id="7" creationId="{F918851F-648F-ADE3-A451-5A0A2FF5E36D}"/>
          </ac:picMkLst>
        </pc:picChg>
        <pc:picChg chg="add mod">
          <ac:chgData name="Shotto, Tyler" userId="2d6c520e-8b61-47a6-b05d-972d74eee0e3" providerId="ADAL" clId="{7C0BFEF1-6E1B-4E0B-97C0-D001F4D319A1}" dt="2024-11-11T12:51:54.533" v="235" actId="1076"/>
          <ac:picMkLst>
            <pc:docMk/>
            <pc:sldMk cId="329427472" sldId="386"/>
            <ac:picMk id="1026" creationId="{808D423D-6AA7-74CE-E03C-03B2B41BB597}"/>
          </ac:picMkLst>
        </pc:picChg>
        <pc:picChg chg="add mod">
          <ac:chgData name="Shotto, Tyler" userId="2d6c520e-8b61-47a6-b05d-972d74eee0e3" providerId="ADAL" clId="{7C0BFEF1-6E1B-4E0B-97C0-D001F4D319A1}" dt="2024-11-11T13:10:49.786" v="466" actId="1076"/>
          <ac:picMkLst>
            <pc:docMk/>
            <pc:sldMk cId="329427472" sldId="386"/>
            <ac:picMk id="1028" creationId="{C8DD2E92-C577-B564-87E8-9B622CEC565A}"/>
          </ac:picMkLst>
        </pc:picChg>
        <pc:picChg chg="add del mod">
          <ac:chgData name="Shotto, Tyler" userId="2d6c520e-8b61-47a6-b05d-972d74eee0e3" providerId="ADAL" clId="{7C0BFEF1-6E1B-4E0B-97C0-D001F4D319A1}" dt="2024-11-11T13:18:11.673" v="503"/>
          <ac:picMkLst>
            <pc:docMk/>
            <pc:sldMk cId="329427472" sldId="386"/>
            <ac:picMk id="1030" creationId="{3B4438AF-9477-E299-27EC-44A2325FE219}"/>
          </ac:picMkLst>
        </pc:picChg>
        <pc:picChg chg="add mod">
          <ac:chgData name="Shotto, Tyler" userId="2d6c520e-8b61-47a6-b05d-972d74eee0e3" providerId="ADAL" clId="{7C0BFEF1-6E1B-4E0B-97C0-D001F4D319A1}" dt="2024-11-11T13:18:18.160" v="506" actId="1076"/>
          <ac:picMkLst>
            <pc:docMk/>
            <pc:sldMk cId="329427472" sldId="386"/>
            <ac:picMk id="1032" creationId="{ADA3F87E-8B65-7EAC-D0D9-7A145D2AA60E}"/>
          </ac:picMkLst>
        </pc:picChg>
      </pc:sldChg>
      <pc:sldChg chg="modSp add mod">
        <pc:chgData name="Shotto, Tyler" userId="2d6c520e-8b61-47a6-b05d-972d74eee0e3" providerId="ADAL" clId="{7C0BFEF1-6E1B-4E0B-97C0-D001F4D319A1}" dt="2024-11-11T18:46:10.326" v="1524" actId="20577"/>
        <pc:sldMkLst>
          <pc:docMk/>
          <pc:sldMk cId="783023208" sldId="387"/>
        </pc:sldMkLst>
        <pc:spChg chg="mod">
          <ac:chgData name="Shotto, Tyler" userId="2d6c520e-8b61-47a6-b05d-972d74eee0e3" providerId="ADAL" clId="{7C0BFEF1-6E1B-4E0B-97C0-D001F4D319A1}" dt="2024-11-11T18:46:10.326" v="1524" actId="20577"/>
          <ac:spMkLst>
            <pc:docMk/>
            <pc:sldMk cId="783023208" sldId="387"/>
            <ac:spMk id="6" creationId="{4C42D4BD-63A5-35E2-5B38-0FC43C7BF8DE}"/>
          </ac:spMkLst>
        </pc:spChg>
        <pc:spChg chg="mod">
          <ac:chgData name="Shotto, Tyler" userId="2d6c520e-8b61-47a6-b05d-972d74eee0e3" providerId="ADAL" clId="{7C0BFEF1-6E1B-4E0B-97C0-D001F4D319A1}" dt="2024-11-11T18:29:22.659" v="1159" actId="255"/>
          <ac:spMkLst>
            <pc:docMk/>
            <pc:sldMk cId="783023208" sldId="387"/>
            <ac:spMk id="7" creationId="{FB05D7E3-E9F3-AE61-FBF2-AE526E70D844}"/>
          </ac:spMkLst>
        </pc:spChg>
      </pc:sldChg>
      <pc:sldChg chg="modSp mod">
        <pc:chgData name="Shotto, Tyler" userId="2d6c520e-8b61-47a6-b05d-972d74eee0e3" providerId="ADAL" clId="{7C0BFEF1-6E1B-4E0B-97C0-D001F4D319A1}" dt="2024-11-12T02:02:05.688" v="2901" actId="20577"/>
        <pc:sldMkLst>
          <pc:docMk/>
          <pc:sldMk cId="1779185528" sldId="388"/>
        </pc:sldMkLst>
        <pc:spChg chg="mod">
          <ac:chgData name="Shotto, Tyler" userId="2d6c520e-8b61-47a6-b05d-972d74eee0e3" providerId="ADAL" clId="{7C0BFEF1-6E1B-4E0B-97C0-D001F4D319A1}" dt="2024-11-12T02:02:05.688" v="2901" actId="20577"/>
          <ac:spMkLst>
            <pc:docMk/>
            <pc:sldMk cId="1779185528" sldId="388"/>
            <ac:spMk id="13314" creationId="{00000000-0000-0000-0000-000000000000}"/>
          </ac:spMkLst>
        </pc:spChg>
      </pc:sldChg>
      <pc:sldChg chg="modSp mod">
        <pc:chgData name="Shotto, Tyler" userId="2d6c520e-8b61-47a6-b05d-972d74eee0e3" providerId="ADAL" clId="{7C0BFEF1-6E1B-4E0B-97C0-D001F4D319A1}" dt="2024-11-11T21:43:04.351" v="2200" actId="255"/>
        <pc:sldMkLst>
          <pc:docMk/>
          <pc:sldMk cId="4022893229" sldId="389"/>
        </pc:sldMkLst>
        <pc:spChg chg="mod">
          <ac:chgData name="Shotto, Tyler" userId="2d6c520e-8b61-47a6-b05d-972d74eee0e3" providerId="ADAL" clId="{7C0BFEF1-6E1B-4E0B-97C0-D001F4D319A1}" dt="2024-11-11T21:43:04.351" v="2200" actId="255"/>
          <ac:spMkLst>
            <pc:docMk/>
            <pc:sldMk cId="4022893229" sldId="389"/>
            <ac:spMk id="7" creationId="{D201E6E5-7498-3CF0-13CB-FD80EE17C2B8}"/>
          </ac:spMkLst>
        </pc:spChg>
      </pc:sldChg>
      <pc:sldChg chg="addSp delSp modSp add mod">
        <pc:chgData name="Shotto, Tyler" userId="2d6c520e-8b61-47a6-b05d-972d74eee0e3" providerId="ADAL" clId="{7C0BFEF1-6E1B-4E0B-97C0-D001F4D319A1}" dt="2024-11-11T23:28:02.968" v="2834" actId="20577"/>
        <pc:sldMkLst>
          <pc:docMk/>
          <pc:sldMk cId="2817494017" sldId="393"/>
        </pc:sldMkLst>
        <pc:spChg chg="del mod">
          <ac:chgData name="Shotto, Tyler" userId="2d6c520e-8b61-47a6-b05d-972d74eee0e3" providerId="ADAL" clId="{7C0BFEF1-6E1B-4E0B-97C0-D001F4D319A1}" dt="2024-11-11T21:55:48.119" v="2349" actId="21"/>
          <ac:spMkLst>
            <pc:docMk/>
            <pc:sldMk cId="2817494017" sldId="393"/>
            <ac:spMk id="3" creationId="{00000000-0000-0000-0000-000000000000}"/>
          </ac:spMkLst>
        </pc:spChg>
        <pc:spChg chg="del mod">
          <ac:chgData name="Shotto, Tyler" userId="2d6c520e-8b61-47a6-b05d-972d74eee0e3" providerId="ADAL" clId="{7C0BFEF1-6E1B-4E0B-97C0-D001F4D319A1}" dt="2024-11-11T21:45:58.102" v="2227" actId="478"/>
          <ac:spMkLst>
            <pc:docMk/>
            <pc:sldMk cId="2817494017" sldId="393"/>
            <ac:spMk id="4" creationId="{0FC3F3E4-951D-BDF7-D673-0C475431A1B3}"/>
          </ac:spMkLst>
        </pc:spChg>
        <pc:spChg chg="mod">
          <ac:chgData name="Shotto, Tyler" userId="2d6c520e-8b61-47a6-b05d-972d74eee0e3" providerId="ADAL" clId="{7C0BFEF1-6E1B-4E0B-97C0-D001F4D319A1}" dt="2024-11-11T21:18:34.918" v="1918" actId="20577"/>
          <ac:spMkLst>
            <pc:docMk/>
            <pc:sldMk cId="2817494017" sldId="393"/>
            <ac:spMk id="5" creationId="{1A4B6915-15F2-A8B3-BDAB-8BEDA36AE0BD}"/>
          </ac:spMkLst>
        </pc:spChg>
        <pc:spChg chg="add mod">
          <ac:chgData name="Shotto, Tyler" userId="2d6c520e-8b61-47a6-b05d-972d74eee0e3" providerId="ADAL" clId="{7C0BFEF1-6E1B-4E0B-97C0-D001F4D319A1}" dt="2024-11-11T23:27:43.321" v="2822" actId="1076"/>
          <ac:spMkLst>
            <pc:docMk/>
            <pc:sldMk cId="2817494017" sldId="393"/>
            <ac:spMk id="12" creationId="{2A85FE83-9A6F-395B-0B08-9F04C4406275}"/>
          </ac:spMkLst>
        </pc:spChg>
        <pc:spChg chg="add del mod">
          <ac:chgData name="Shotto, Tyler" userId="2d6c520e-8b61-47a6-b05d-972d74eee0e3" providerId="ADAL" clId="{7C0BFEF1-6E1B-4E0B-97C0-D001F4D319A1}" dt="2024-11-11T21:55:53.057" v="2350" actId="478"/>
          <ac:spMkLst>
            <pc:docMk/>
            <pc:sldMk cId="2817494017" sldId="393"/>
            <ac:spMk id="14" creationId="{44473913-A773-6D94-7FD9-FB955E95973B}"/>
          </ac:spMkLst>
        </pc:spChg>
        <pc:spChg chg="add mod">
          <ac:chgData name="Shotto, Tyler" userId="2d6c520e-8b61-47a6-b05d-972d74eee0e3" providerId="ADAL" clId="{7C0BFEF1-6E1B-4E0B-97C0-D001F4D319A1}" dt="2024-11-11T22:15:32.318" v="2602" actId="1076"/>
          <ac:spMkLst>
            <pc:docMk/>
            <pc:sldMk cId="2817494017" sldId="393"/>
            <ac:spMk id="15" creationId="{E050C058-EBCC-034C-D583-2B0476FC09A1}"/>
          </ac:spMkLst>
        </pc:spChg>
        <pc:spChg chg="add mod">
          <ac:chgData name="Shotto, Tyler" userId="2d6c520e-8b61-47a6-b05d-972d74eee0e3" providerId="ADAL" clId="{7C0BFEF1-6E1B-4E0B-97C0-D001F4D319A1}" dt="2024-11-11T22:16:16.120" v="2620" actId="6549"/>
          <ac:spMkLst>
            <pc:docMk/>
            <pc:sldMk cId="2817494017" sldId="393"/>
            <ac:spMk id="16" creationId="{1772CBBD-4565-C74D-BC26-C55382DBC7C6}"/>
          </ac:spMkLst>
        </pc:spChg>
        <pc:spChg chg="add del mod">
          <ac:chgData name="Shotto, Tyler" userId="2d6c520e-8b61-47a6-b05d-972d74eee0e3" providerId="ADAL" clId="{7C0BFEF1-6E1B-4E0B-97C0-D001F4D319A1}" dt="2024-11-11T23:26:19.285" v="2772" actId="478"/>
          <ac:spMkLst>
            <pc:docMk/>
            <pc:sldMk cId="2817494017" sldId="393"/>
            <ac:spMk id="17" creationId="{732CB844-2DEB-CE8D-40BC-EFF423234220}"/>
          </ac:spMkLst>
        </pc:spChg>
        <pc:spChg chg="add mod">
          <ac:chgData name="Shotto, Tyler" userId="2d6c520e-8b61-47a6-b05d-972d74eee0e3" providerId="ADAL" clId="{7C0BFEF1-6E1B-4E0B-97C0-D001F4D319A1}" dt="2024-11-11T23:28:02.968" v="2834" actId="20577"/>
          <ac:spMkLst>
            <pc:docMk/>
            <pc:sldMk cId="2817494017" sldId="393"/>
            <ac:spMk id="18" creationId="{2912F45E-B5ED-7103-305B-A5F5D8C9410E}"/>
          </ac:spMkLst>
        </pc:spChg>
        <pc:picChg chg="add mod">
          <ac:chgData name="Shotto, Tyler" userId="2d6c520e-8b61-47a6-b05d-972d74eee0e3" providerId="ADAL" clId="{7C0BFEF1-6E1B-4E0B-97C0-D001F4D319A1}" dt="2024-11-11T22:15:48.832" v="2607" actId="1076"/>
          <ac:picMkLst>
            <pc:docMk/>
            <pc:sldMk cId="2817494017" sldId="393"/>
            <ac:picMk id="7" creationId="{150A7F96-594D-6CF3-0EB3-F7D1CCBB97E9}"/>
          </ac:picMkLst>
        </pc:picChg>
        <pc:picChg chg="add mod">
          <ac:chgData name="Shotto, Tyler" userId="2d6c520e-8b61-47a6-b05d-972d74eee0e3" providerId="ADAL" clId="{7C0BFEF1-6E1B-4E0B-97C0-D001F4D319A1}" dt="2024-11-11T21:35:49.519" v="2136" actId="1076"/>
          <ac:picMkLst>
            <pc:docMk/>
            <pc:sldMk cId="2817494017" sldId="393"/>
            <ac:picMk id="9" creationId="{7D45ED9A-784C-6138-847D-50EBBA11FB11}"/>
          </ac:picMkLst>
        </pc:picChg>
        <pc:picChg chg="add mod">
          <ac:chgData name="Shotto, Tyler" userId="2d6c520e-8b61-47a6-b05d-972d74eee0e3" providerId="ADAL" clId="{7C0BFEF1-6E1B-4E0B-97C0-D001F4D319A1}" dt="2024-11-11T21:37:15.331" v="2140" actId="1076"/>
          <ac:picMkLst>
            <pc:docMk/>
            <pc:sldMk cId="2817494017" sldId="393"/>
            <ac:picMk id="11" creationId="{1ABBEAA7-0B1B-F910-6482-97CE5B977AEC}"/>
          </ac:picMkLst>
        </pc:picChg>
        <pc:picChg chg="add mod">
          <ac:chgData name="Shotto, Tyler" userId="2d6c520e-8b61-47a6-b05d-972d74eee0e3" providerId="ADAL" clId="{7C0BFEF1-6E1B-4E0B-97C0-D001F4D319A1}" dt="2024-11-11T22:15:50.967" v="2608" actId="1076"/>
          <ac:picMkLst>
            <pc:docMk/>
            <pc:sldMk cId="2817494017" sldId="393"/>
            <ac:picMk id="6146" creationId="{5AAA3510-7694-2762-4AD6-ECCF86A7D899}"/>
          </ac:picMkLst>
        </pc:picChg>
      </pc:sldChg>
      <pc:sldChg chg="delSp mod">
        <pc:chgData name="Shotto, Tyler" userId="2d6c520e-8b61-47a6-b05d-972d74eee0e3" providerId="ADAL" clId="{7C0BFEF1-6E1B-4E0B-97C0-D001F4D319A1}" dt="2024-11-12T03:57:00.879" v="2947" actId="21"/>
        <pc:sldMkLst>
          <pc:docMk/>
          <pc:sldMk cId="747983827" sldId="394"/>
        </pc:sldMkLst>
        <pc:picChg chg="del">
          <ac:chgData name="Shotto, Tyler" userId="2d6c520e-8b61-47a6-b05d-972d74eee0e3" providerId="ADAL" clId="{7C0BFEF1-6E1B-4E0B-97C0-D001F4D319A1}" dt="2024-11-12T03:50:27.503" v="2910" actId="478"/>
          <ac:picMkLst>
            <pc:docMk/>
            <pc:sldMk cId="747983827" sldId="394"/>
            <ac:picMk id="5" creationId="{696020B1-6EBF-E488-B49C-CF9DCC8FE5BF}"/>
          </ac:picMkLst>
        </pc:picChg>
        <pc:picChg chg="del">
          <ac:chgData name="Shotto, Tyler" userId="2d6c520e-8b61-47a6-b05d-972d74eee0e3" providerId="ADAL" clId="{7C0BFEF1-6E1B-4E0B-97C0-D001F4D319A1}" dt="2024-11-12T03:57:00.879" v="2947" actId="21"/>
          <ac:picMkLst>
            <pc:docMk/>
            <pc:sldMk cId="747983827" sldId="394"/>
            <ac:picMk id="6" creationId="{D5F153D6-E232-749D-D8B5-3B2E17D14113}"/>
          </ac:picMkLst>
        </pc:picChg>
        <pc:picChg chg="del">
          <ac:chgData name="Shotto, Tyler" userId="2d6c520e-8b61-47a6-b05d-972d74eee0e3" providerId="ADAL" clId="{7C0BFEF1-6E1B-4E0B-97C0-D001F4D319A1}" dt="2024-11-12T03:50:35.028" v="2911" actId="478"/>
          <ac:picMkLst>
            <pc:docMk/>
            <pc:sldMk cId="747983827" sldId="394"/>
            <ac:picMk id="7" creationId="{B81CC471-CCD5-8489-1AF1-DF133100EB8D}"/>
          </ac:picMkLst>
        </pc:picChg>
        <pc:picChg chg="del">
          <ac:chgData name="Shotto, Tyler" userId="2d6c520e-8b61-47a6-b05d-972d74eee0e3" providerId="ADAL" clId="{7C0BFEF1-6E1B-4E0B-97C0-D001F4D319A1}" dt="2024-11-12T03:56:53.429" v="2944" actId="21"/>
          <ac:picMkLst>
            <pc:docMk/>
            <pc:sldMk cId="747983827" sldId="394"/>
            <ac:picMk id="9" creationId="{11050770-3A65-E4F5-A260-12CA6E5878E7}"/>
          </ac:picMkLst>
        </pc:picChg>
      </pc:sldChg>
    </pc:docChg>
  </pc:docChgLst>
  <pc:docChgLst>
    <pc:chgData name="Hawk, Allyson" userId="7bb00482-ed03-4d61-ae76-145d8eb673fd" providerId="ADAL" clId="{D66105E3-9E24-284B-85B2-CDC02E12A8C1}"/>
    <pc:docChg chg="undo redo custSel addSld delSld modSld sldOrd modMainMaster">
      <pc:chgData name="Hawk, Allyson" userId="7bb00482-ed03-4d61-ae76-145d8eb673fd" providerId="ADAL" clId="{D66105E3-9E24-284B-85B2-CDC02E12A8C1}" dt="2024-11-12T04:32:50.250" v="2151"/>
      <pc:docMkLst>
        <pc:docMk/>
      </pc:docMkLst>
      <pc:sldChg chg="del">
        <pc:chgData name="Hawk, Allyson" userId="7bb00482-ed03-4d61-ae76-145d8eb673fd" providerId="ADAL" clId="{D66105E3-9E24-284B-85B2-CDC02E12A8C1}" dt="2024-11-11T20:05:48.490" v="1" actId="2696"/>
        <pc:sldMkLst>
          <pc:docMk/>
          <pc:sldMk cId="1435691515" sldId="297"/>
        </pc:sldMkLst>
      </pc:sldChg>
      <pc:sldChg chg="addSp delSp modSp mod modClrScheme chgLayout">
        <pc:chgData name="Hawk, Allyson" userId="7bb00482-ed03-4d61-ae76-145d8eb673fd" providerId="ADAL" clId="{D66105E3-9E24-284B-85B2-CDC02E12A8C1}" dt="2024-11-11T20:10:13.015" v="60" actId="26606"/>
        <pc:sldMkLst>
          <pc:docMk/>
          <pc:sldMk cId="2474035020" sldId="301"/>
        </pc:sldMkLst>
        <pc:spChg chg="mod ord">
          <ac:chgData name="Hawk, Allyson" userId="7bb00482-ed03-4d61-ae76-145d8eb673fd" providerId="ADAL" clId="{D66105E3-9E24-284B-85B2-CDC02E12A8C1}" dt="2024-11-11T20:10:13.015" v="60" actId="26606"/>
          <ac:spMkLst>
            <pc:docMk/>
            <pc:sldMk cId="2474035020" sldId="301"/>
            <ac:spMk id="2" creationId="{8D92DCBE-0A83-8140-D68B-B2AF39416736}"/>
          </ac:spMkLst>
        </pc:spChg>
        <pc:spChg chg="add del mod ord">
          <ac:chgData name="Hawk, Allyson" userId="7bb00482-ed03-4d61-ae76-145d8eb673fd" providerId="ADAL" clId="{D66105E3-9E24-284B-85B2-CDC02E12A8C1}" dt="2024-11-11T20:10:13.015" v="60" actId="26606"/>
          <ac:spMkLst>
            <pc:docMk/>
            <pc:sldMk cId="2474035020" sldId="301"/>
            <ac:spMk id="3" creationId="{00000000-0000-0000-0000-000000000000}"/>
          </ac:spMkLst>
        </pc:spChg>
        <pc:spChg chg="mod ord">
          <ac:chgData name="Hawk, Allyson" userId="7bb00482-ed03-4d61-ae76-145d8eb673fd" providerId="ADAL" clId="{D66105E3-9E24-284B-85B2-CDC02E12A8C1}" dt="2024-11-11T20:10:13.015" v="60" actId="26606"/>
          <ac:spMkLst>
            <pc:docMk/>
            <pc:sldMk cId="2474035020" sldId="301"/>
            <ac:spMk id="5" creationId="{6E1CCE96-3C83-D3C4-681D-61123607E062}"/>
          </ac:spMkLst>
        </pc:spChg>
        <pc:graphicFrameChg chg="add del mod">
          <ac:chgData name="Hawk, Allyson" userId="7bb00482-ed03-4d61-ae76-145d8eb673fd" providerId="ADAL" clId="{D66105E3-9E24-284B-85B2-CDC02E12A8C1}" dt="2024-11-11T20:10:13.015" v="60" actId="26606"/>
          <ac:graphicFrameMkLst>
            <pc:docMk/>
            <pc:sldMk cId="2474035020" sldId="301"/>
            <ac:graphicFrameMk id="7" creationId="{171840F3-D196-787C-818A-5BC97652F4B1}"/>
          </ac:graphicFrameMkLst>
        </pc:graphicFrameChg>
      </pc:sldChg>
      <pc:sldChg chg="addSp modSp">
        <pc:chgData name="Hawk, Allyson" userId="7bb00482-ed03-4d61-ae76-145d8eb673fd" providerId="ADAL" clId="{D66105E3-9E24-284B-85B2-CDC02E12A8C1}" dt="2024-11-12T01:59:33.456" v="1071" actId="767"/>
        <pc:sldMkLst>
          <pc:docMk/>
          <pc:sldMk cId="2858203001" sldId="302"/>
        </pc:sldMkLst>
        <pc:spChg chg="add mod">
          <ac:chgData name="Hawk, Allyson" userId="7bb00482-ed03-4d61-ae76-145d8eb673fd" providerId="ADAL" clId="{D66105E3-9E24-284B-85B2-CDC02E12A8C1}" dt="2024-11-12T01:59:33.456" v="1071" actId="767"/>
          <ac:spMkLst>
            <pc:docMk/>
            <pc:sldMk cId="2858203001" sldId="302"/>
            <ac:spMk id="4" creationId="{569D9E0C-B1EB-13A6-0DED-39DD3B150E3F}"/>
          </ac:spMkLst>
        </pc:spChg>
      </pc:sldChg>
      <pc:sldChg chg="add del">
        <pc:chgData name="Hawk, Allyson" userId="7bb00482-ed03-4d61-ae76-145d8eb673fd" providerId="ADAL" clId="{D66105E3-9E24-284B-85B2-CDC02E12A8C1}" dt="2024-11-12T03:59:09.214" v="1877" actId="2696"/>
        <pc:sldMkLst>
          <pc:docMk/>
          <pc:sldMk cId="126904190" sldId="305"/>
        </pc:sldMkLst>
      </pc:sldChg>
      <pc:sldChg chg="modSp mod">
        <pc:chgData name="Hawk, Allyson" userId="7bb00482-ed03-4d61-ae76-145d8eb673fd" providerId="ADAL" clId="{D66105E3-9E24-284B-85B2-CDC02E12A8C1}" dt="2024-11-12T03:22:35.348" v="1557" actId="1076"/>
        <pc:sldMkLst>
          <pc:docMk/>
          <pc:sldMk cId="719360181" sldId="322"/>
        </pc:sldMkLst>
        <pc:spChg chg="mod">
          <ac:chgData name="Hawk, Allyson" userId="7bb00482-ed03-4d61-ae76-145d8eb673fd" providerId="ADAL" clId="{D66105E3-9E24-284B-85B2-CDC02E12A8C1}" dt="2024-11-12T03:22:24.697" v="1554" actId="1076"/>
          <ac:spMkLst>
            <pc:docMk/>
            <pc:sldMk cId="719360181" sldId="322"/>
            <ac:spMk id="3" creationId="{00000000-0000-0000-0000-000000000000}"/>
          </ac:spMkLst>
        </pc:spChg>
        <pc:spChg chg="mod">
          <ac:chgData name="Hawk, Allyson" userId="7bb00482-ed03-4d61-ae76-145d8eb673fd" providerId="ADAL" clId="{D66105E3-9E24-284B-85B2-CDC02E12A8C1}" dt="2024-11-12T03:22:27.797" v="1555" actId="20577"/>
          <ac:spMkLst>
            <pc:docMk/>
            <pc:sldMk cId="719360181" sldId="322"/>
            <ac:spMk id="4" creationId="{0FC3F3E4-951D-BDF7-D673-0C475431A1B3}"/>
          </ac:spMkLst>
        </pc:spChg>
        <pc:picChg chg="mod">
          <ac:chgData name="Hawk, Allyson" userId="7bb00482-ed03-4d61-ae76-145d8eb673fd" providerId="ADAL" clId="{D66105E3-9E24-284B-85B2-CDC02E12A8C1}" dt="2024-11-12T03:22:35.348" v="1557" actId="1076"/>
          <ac:picMkLst>
            <pc:docMk/>
            <pc:sldMk cId="719360181" sldId="322"/>
            <ac:picMk id="7" creationId="{8247ADF9-E71C-4A58-25C8-062442E42D6B}"/>
          </ac:picMkLst>
        </pc:picChg>
      </pc:sldChg>
      <pc:sldChg chg="addSp delSp modSp del mod modAnim">
        <pc:chgData name="Hawk, Allyson" userId="7bb00482-ed03-4d61-ae76-145d8eb673fd" providerId="ADAL" clId="{D66105E3-9E24-284B-85B2-CDC02E12A8C1}" dt="2024-11-12T03:13:35.086" v="1487" actId="2696"/>
        <pc:sldMkLst>
          <pc:docMk/>
          <pc:sldMk cId="2831015826" sldId="326"/>
        </pc:sldMkLst>
        <pc:spChg chg="del">
          <ac:chgData name="Hawk, Allyson" userId="7bb00482-ed03-4d61-ae76-145d8eb673fd" providerId="ADAL" clId="{D66105E3-9E24-284B-85B2-CDC02E12A8C1}" dt="2024-11-12T03:08:57.826" v="1438" actId="478"/>
          <ac:spMkLst>
            <pc:docMk/>
            <pc:sldMk cId="2831015826" sldId="326"/>
            <ac:spMk id="4" creationId="{0938560A-5C6F-CF04-3D9F-DA20BE75A1E4}"/>
          </ac:spMkLst>
        </pc:spChg>
        <pc:spChg chg="add del mod">
          <ac:chgData name="Hawk, Allyson" userId="7bb00482-ed03-4d61-ae76-145d8eb673fd" providerId="ADAL" clId="{D66105E3-9E24-284B-85B2-CDC02E12A8C1}" dt="2024-11-12T03:09:01.174" v="1439" actId="478"/>
          <ac:spMkLst>
            <pc:docMk/>
            <pc:sldMk cId="2831015826" sldId="326"/>
            <ac:spMk id="8" creationId="{5BB86DFD-10AB-0131-F0D7-7FED37261025}"/>
          </ac:spMkLst>
        </pc:spChg>
        <pc:picChg chg="mod">
          <ac:chgData name="Hawk, Allyson" userId="7bb00482-ed03-4d61-ae76-145d8eb673fd" providerId="ADAL" clId="{D66105E3-9E24-284B-85B2-CDC02E12A8C1}" dt="2024-11-12T03:09:25.780" v="1444" actId="1076"/>
          <ac:picMkLst>
            <pc:docMk/>
            <pc:sldMk cId="2831015826" sldId="326"/>
            <ac:picMk id="5" creationId="{B6B70593-C844-BAD8-E622-6D0CEA57EE5E}"/>
          </ac:picMkLst>
        </pc:picChg>
        <pc:picChg chg="mod">
          <ac:chgData name="Hawk, Allyson" userId="7bb00482-ed03-4d61-ae76-145d8eb673fd" providerId="ADAL" clId="{D66105E3-9E24-284B-85B2-CDC02E12A8C1}" dt="2024-11-12T03:09:30.480" v="1445" actId="1076"/>
          <ac:picMkLst>
            <pc:docMk/>
            <pc:sldMk cId="2831015826" sldId="326"/>
            <ac:picMk id="6" creationId="{193A0D5C-05C9-C408-166D-37A591217E82}"/>
          </ac:picMkLst>
        </pc:picChg>
        <pc:picChg chg="mod">
          <ac:chgData name="Hawk, Allyson" userId="7bb00482-ed03-4d61-ae76-145d8eb673fd" providerId="ADAL" clId="{D66105E3-9E24-284B-85B2-CDC02E12A8C1}" dt="2024-11-12T03:09:22.875" v="1443" actId="1076"/>
          <ac:picMkLst>
            <pc:docMk/>
            <pc:sldMk cId="2831015826" sldId="326"/>
            <ac:picMk id="7" creationId="{BBA2E44D-D81C-E219-647E-81617BC53949}"/>
          </ac:picMkLst>
        </pc:picChg>
        <pc:picChg chg="mod">
          <ac:chgData name="Hawk, Allyson" userId="7bb00482-ed03-4d61-ae76-145d8eb673fd" providerId="ADAL" clId="{D66105E3-9E24-284B-85B2-CDC02E12A8C1}" dt="2024-11-12T03:09:20.075" v="1442" actId="1076"/>
          <ac:picMkLst>
            <pc:docMk/>
            <pc:sldMk cId="2831015826" sldId="326"/>
            <ac:picMk id="9" creationId="{C018D525-7716-1F87-6B84-9E12BBB05CBC}"/>
          </ac:picMkLst>
        </pc:picChg>
        <pc:picChg chg="add mod">
          <ac:chgData name="Hawk, Allyson" userId="7bb00482-ed03-4d61-ae76-145d8eb673fd" providerId="ADAL" clId="{D66105E3-9E24-284B-85B2-CDC02E12A8C1}" dt="2024-11-12T03:10:25.280" v="1449" actId="1076"/>
          <ac:picMkLst>
            <pc:docMk/>
            <pc:sldMk cId="2831015826" sldId="326"/>
            <ac:picMk id="10" creationId="{59211642-B73D-3CF2-122F-6726616B7077}"/>
          </ac:picMkLst>
        </pc:picChg>
        <pc:picChg chg="add mod">
          <ac:chgData name="Hawk, Allyson" userId="7bb00482-ed03-4d61-ae76-145d8eb673fd" providerId="ADAL" clId="{D66105E3-9E24-284B-85B2-CDC02E12A8C1}" dt="2024-11-12T03:13:15.402" v="1486" actId="1076"/>
          <ac:picMkLst>
            <pc:docMk/>
            <pc:sldMk cId="2831015826" sldId="326"/>
            <ac:picMk id="11" creationId="{D6033502-AF40-DB25-22C1-49C7FEB59E9D}"/>
          </ac:picMkLst>
        </pc:picChg>
        <pc:picChg chg="add mod">
          <ac:chgData name="Hawk, Allyson" userId="7bb00482-ed03-4d61-ae76-145d8eb673fd" providerId="ADAL" clId="{D66105E3-9E24-284B-85B2-CDC02E12A8C1}" dt="2024-11-12T03:13:15.321" v="1484" actId="1076"/>
          <ac:picMkLst>
            <pc:docMk/>
            <pc:sldMk cId="2831015826" sldId="326"/>
            <ac:picMk id="12" creationId="{A21AF7D3-1A8A-AC5D-1D98-92879A3A62B4}"/>
          </ac:picMkLst>
        </pc:picChg>
        <pc:picChg chg="add mod">
          <ac:chgData name="Hawk, Allyson" userId="7bb00482-ed03-4d61-ae76-145d8eb673fd" providerId="ADAL" clId="{D66105E3-9E24-284B-85B2-CDC02E12A8C1}" dt="2024-11-12T03:13:14.300" v="1479" actId="1076"/>
          <ac:picMkLst>
            <pc:docMk/>
            <pc:sldMk cId="2831015826" sldId="326"/>
            <ac:picMk id="13" creationId="{3778BF9E-277F-C560-14C9-767ADF1D62EF}"/>
          </ac:picMkLst>
        </pc:picChg>
        <pc:picChg chg="add mod">
          <ac:chgData name="Hawk, Allyson" userId="7bb00482-ed03-4d61-ae76-145d8eb673fd" providerId="ADAL" clId="{D66105E3-9E24-284B-85B2-CDC02E12A8C1}" dt="2024-11-12T03:13:14.340" v="1480" actId="1076"/>
          <ac:picMkLst>
            <pc:docMk/>
            <pc:sldMk cId="2831015826" sldId="326"/>
            <ac:picMk id="14" creationId="{E39B96F0-9233-C839-03A0-810901C282D7}"/>
          </ac:picMkLst>
        </pc:picChg>
        <pc:picChg chg="add mod">
          <ac:chgData name="Hawk, Allyson" userId="7bb00482-ed03-4d61-ae76-145d8eb673fd" providerId="ADAL" clId="{D66105E3-9E24-284B-85B2-CDC02E12A8C1}" dt="2024-11-12T03:13:14.413" v="1481" actId="1076"/>
          <ac:picMkLst>
            <pc:docMk/>
            <pc:sldMk cId="2831015826" sldId="326"/>
            <ac:picMk id="15" creationId="{C54D1318-2FC8-706B-48ED-2E2DC5C76EBB}"/>
          </ac:picMkLst>
        </pc:picChg>
        <pc:picChg chg="add mod">
          <ac:chgData name="Hawk, Allyson" userId="7bb00482-ed03-4d61-ae76-145d8eb673fd" providerId="ADAL" clId="{D66105E3-9E24-284B-85B2-CDC02E12A8C1}" dt="2024-11-12T03:13:13.933" v="1478" actId="1076"/>
          <ac:picMkLst>
            <pc:docMk/>
            <pc:sldMk cId="2831015826" sldId="326"/>
            <ac:picMk id="16" creationId="{2F3B424B-D249-2FCB-4D3B-EB1C7874850F}"/>
          </ac:picMkLst>
        </pc:picChg>
        <pc:picChg chg="add mod">
          <ac:chgData name="Hawk, Allyson" userId="7bb00482-ed03-4d61-ae76-145d8eb673fd" providerId="ADAL" clId="{D66105E3-9E24-284B-85B2-CDC02E12A8C1}" dt="2024-11-12T03:13:13.326" v="1475" actId="1076"/>
          <ac:picMkLst>
            <pc:docMk/>
            <pc:sldMk cId="2831015826" sldId="326"/>
            <ac:picMk id="17" creationId="{7C4DE6BA-80D3-B341-F9DB-8924B853DBF3}"/>
          </ac:picMkLst>
        </pc:picChg>
        <pc:picChg chg="add mod">
          <ac:chgData name="Hawk, Allyson" userId="7bb00482-ed03-4d61-ae76-145d8eb673fd" providerId="ADAL" clId="{D66105E3-9E24-284B-85B2-CDC02E12A8C1}" dt="2024-11-12T03:13:13.543" v="1476" actId="1076"/>
          <ac:picMkLst>
            <pc:docMk/>
            <pc:sldMk cId="2831015826" sldId="326"/>
            <ac:picMk id="18" creationId="{33A9DDA4-CEE2-03E6-5AA4-8E0FEA7B785A}"/>
          </ac:picMkLst>
        </pc:picChg>
        <pc:picChg chg="add mod">
          <ac:chgData name="Hawk, Allyson" userId="7bb00482-ed03-4d61-ae76-145d8eb673fd" providerId="ADAL" clId="{D66105E3-9E24-284B-85B2-CDC02E12A8C1}" dt="2024-11-12T03:13:12.583" v="1471" actId="1076"/>
          <ac:picMkLst>
            <pc:docMk/>
            <pc:sldMk cId="2831015826" sldId="326"/>
            <ac:picMk id="19" creationId="{FE3E5A77-F5A0-7331-2702-1BCBAC85BCBF}"/>
          </ac:picMkLst>
        </pc:picChg>
      </pc:sldChg>
      <pc:sldChg chg="del">
        <pc:chgData name="Hawk, Allyson" userId="7bb00482-ed03-4d61-ae76-145d8eb673fd" providerId="ADAL" clId="{D66105E3-9E24-284B-85B2-CDC02E12A8C1}" dt="2024-11-12T03:58:52.942" v="1873" actId="2696"/>
        <pc:sldMkLst>
          <pc:docMk/>
          <pc:sldMk cId="128238839" sldId="327"/>
        </pc:sldMkLst>
      </pc:sldChg>
      <pc:sldChg chg="del">
        <pc:chgData name="Hawk, Allyson" userId="7bb00482-ed03-4d61-ae76-145d8eb673fd" providerId="ADAL" clId="{D66105E3-9E24-284B-85B2-CDC02E12A8C1}" dt="2024-11-12T03:58:47.092" v="1872" actId="2696"/>
        <pc:sldMkLst>
          <pc:docMk/>
          <pc:sldMk cId="3901471479" sldId="328"/>
        </pc:sldMkLst>
      </pc:sldChg>
      <pc:sldChg chg="modSp del mod">
        <pc:chgData name="Hawk, Allyson" userId="7bb00482-ed03-4d61-ae76-145d8eb673fd" providerId="ADAL" clId="{D66105E3-9E24-284B-85B2-CDC02E12A8C1}" dt="2024-11-12T03:59:09.888" v="1878" actId="2696"/>
        <pc:sldMkLst>
          <pc:docMk/>
          <pc:sldMk cId="56363114" sldId="329"/>
        </pc:sldMkLst>
        <pc:picChg chg="mod modCrop">
          <ac:chgData name="Hawk, Allyson" userId="7bb00482-ed03-4d61-ae76-145d8eb673fd" providerId="ADAL" clId="{D66105E3-9E24-284B-85B2-CDC02E12A8C1}" dt="2024-11-12T03:13:12.939" v="1472" actId="732"/>
          <ac:picMkLst>
            <pc:docMk/>
            <pc:sldMk cId="56363114" sldId="329"/>
            <ac:picMk id="7" creationId="{A6A635FC-0FD6-A80E-CD9C-51BAC8E9E86F}"/>
          </ac:picMkLst>
        </pc:picChg>
      </pc:sldChg>
      <pc:sldChg chg="del">
        <pc:chgData name="Hawk, Allyson" userId="7bb00482-ed03-4d61-ae76-145d8eb673fd" providerId="ADAL" clId="{D66105E3-9E24-284B-85B2-CDC02E12A8C1}" dt="2024-11-12T03:58:43.242" v="1871" actId="2696"/>
        <pc:sldMkLst>
          <pc:docMk/>
          <pc:sldMk cId="2987516805" sldId="330"/>
        </pc:sldMkLst>
      </pc:sldChg>
      <pc:sldChg chg="modSp add del mod modTransition modAnim">
        <pc:chgData name="Hawk, Allyson" userId="7bb00482-ed03-4d61-ae76-145d8eb673fd" providerId="ADAL" clId="{D66105E3-9E24-284B-85B2-CDC02E12A8C1}" dt="2024-11-12T04:31:33.083" v="2150"/>
        <pc:sldMkLst>
          <pc:docMk/>
          <pc:sldMk cId="4249458640" sldId="331"/>
        </pc:sldMkLst>
        <pc:spChg chg="mod">
          <ac:chgData name="Hawk, Allyson" userId="7bb00482-ed03-4d61-ae76-145d8eb673fd" providerId="ADAL" clId="{D66105E3-9E24-284B-85B2-CDC02E12A8C1}" dt="2024-11-12T04:10:30.254" v="2011" actId="1076"/>
          <ac:spMkLst>
            <pc:docMk/>
            <pc:sldMk cId="4249458640" sldId="331"/>
            <ac:spMk id="5" creationId="{99C7B26B-C434-457F-4C04-AF9701ADC897}"/>
          </ac:spMkLst>
        </pc:spChg>
      </pc:sldChg>
      <pc:sldChg chg="addSp delSp modSp add del mod ord modAnim">
        <pc:chgData name="Hawk, Allyson" userId="7bb00482-ed03-4d61-ae76-145d8eb673fd" providerId="ADAL" clId="{D66105E3-9E24-284B-85B2-CDC02E12A8C1}" dt="2024-11-12T04:32:50.250" v="2151"/>
        <pc:sldMkLst>
          <pc:docMk/>
          <pc:sldMk cId="2921000662" sldId="332"/>
        </pc:sldMkLst>
        <pc:spChg chg="mod">
          <ac:chgData name="Hawk, Allyson" userId="7bb00482-ed03-4d61-ae76-145d8eb673fd" providerId="ADAL" clId="{D66105E3-9E24-284B-85B2-CDC02E12A8C1}" dt="2024-11-12T04:08:37.793" v="2006" actId="1036"/>
          <ac:spMkLst>
            <pc:docMk/>
            <pc:sldMk cId="2921000662" sldId="332"/>
            <ac:spMk id="25" creationId="{B6B9CEE6-4A65-2A0C-87F6-8A65A05B069E}"/>
          </ac:spMkLst>
        </pc:spChg>
        <pc:grpChg chg="add del mod">
          <ac:chgData name="Hawk, Allyson" userId="7bb00482-ed03-4d61-ae76-145d8eb673fd" providerId="ADAL" clId="{D66105E3-9E24-284B-85B2-CDC02E12A8C1}" dt="2024-11-12T04:24:31.628" v="2109" actId="165"/>
          <ac:grpSpMkLst>
            <pc:docMk/>
            <pc:sldMk cId="2921000662" sldId="332"/>
            <ac:grpSpMk id="13" creationId="{624E75D6-FC61-120A-C99F-918025BF1DDE}"/>
          </ac:grpSpMkLst>
        </pc:grpChg>
        <pc:grpChg chg="add del mod">
          <ac:chgData name="Hawk, Allyson" userId="7bb00482-ed03-4d61-ae76-145d8eb673fd" providerId="ADAL" clId="{D66105E3-9E24-284B-85B2-CDC02E12A8C1}" dt="2024-11-12T04:24:37.873" v="2110" actId="165"/>
          <ac:grpSpMkLst>
            <pc:docMk/>
            <pc:sldMk cId="2921000662" sldId="332"/>
            <ac:grpSpMk id="14" creationId="{884107A8-824F-8E06-066C-7C0E9D524B23}"/>
          </ac:grpSpMkLst>
        </pc:grpChg>
        <pc:picChg chg="add mod">
          <ac:chgData name="Hawk, Allyson" userId="7bb00482-ed03-4d61-ae76-145d8eb673fd" providerId="ADAL" clId="{D66105E3-9E24-284B-85B2-CDC02E12A8C1}" dt="2024-11-12T03:55:09.671" v="1864"/>
          <ac:picMkLst>
            <pc:docMk/>
            <pc:sldMk cId="2921000662" sldId="332"/>
            <ac:picMk id="4" creationId="{B75E8403-4889-A513-E743-873CD478A428}"/>
          </ac:picMkLst>
        </pc:picChg>
        <pc:picChg chg="add mod">
          <ac:chgData name="Hawk, Allyson" userId="7bb00482-ed03-4d61-ae76-145d8eb673fd" providerId="ADAL" clId="{D66105E3-9E24-284B-85B2-CDC02E12A8C1}" dt="2024-11-12T03:55:09.671" v="1864"/>
          <ac:picMkLst>
            <pc:docMk/>
            <pc:sldMk cId="2921000662" sldId="332"/>
            <ac:picMk id="8" creationId="{0ED4EAEA-9174-908A-8529-8BBAF2A70827}"/>
          </ac:picMkLst>
        </pc:picChg>
        <pc:picChg chg="add mod">
          <ac:chgData name="Hawk, Allyson" userId="7bb00482-ed03-4d61-ae76-145d8eb673fd" providerId="ADAL" clId="{D66105E3-9E24-284B-85B2-CDC02E12A8C1}" dt="2024-11-12T03:55:24.289" v="1866"/>
          <ac:picMkLst>
            <pc:docMk/>
            <pc:sldMk cId="2921000662" sldId="332"/>
            <ac:picMk id="9" creationId="{321DE9C4-7210-9230-7C51-66A3F9B9CC6B}"/>
          </ac:picMkLst>
        </pc:picChg>
        <pc:picChg chg="mod modCrop">
          <ac:chgData name="Hawk, Allyson" userId="7bb00482-ed03-4d61-ae76-145d8eb673fd" providerId="ADAL" clId="{D66105E3-9E24-284B-85B2-CDC02E12A8C1}" dt="2024-11-12T04:08:23.558" v="1996" actId="1036"/>
          <ac:picMkLst>
            <pc:docMk/>
            <pc:sldMk cId="2921000662" sldId="332"/>
            <ac:picMk id="10" creationId="{987B344F-B7AA-DB20-0A8D-CBC2332F21D1}"/>
          </ac:picMkLst>
        </pc:picChg>
        <pc:picChg chg="mod">
          <ac:chgData name="Hawk, Allyson" userId="7bb00482-ed03-4d61-ae76-145d8eb673fd" providerId="ADAL" clId="{D66105E3-9E24-284B-85B2-CDC02E12A8C1}" dt="2024-11-12T04:27:19.666" v="2125" actId="1076"/>
          <ac:picMkLst>
            <pc:docMk/>
            <pc:sldMk cId="2921000662" sldId="332"/>
            <ac:picMk id="11" creationId="{D101E8E0-B6B2-B028-9B9D-D1124A4E103F}"/>
          </ac:picMkLst>
        </pc:picChg>
        <pc:picChg chg="mod topLvl modCrop">
          <ac:chgData name="Hawk, Allyson" userId="7bb00482-ed03-4d61-ae76-145d8eb673fd" providerId="ADAL" clId="{D66105E3-9E24-284B-85B2-CDC02E12A8C1}" dt="2024-11-12T04:24:37.873" v="2110" actId="165"/>
          <ac:picMkLst>
            <pc:docMk/>
            <pc:sldMk cId="2921000662" sldId="332"/>
            <ac:picMk id="12" creationId="{C276E403-98C7-8E5D-6D6B-65995C90C878}"/>
          </ac:picMkLst>
        </pc:picChg>
        <pc:picChg chg="mod topLvl">
          <ac:chgData name="Hawk, Allyson" userId="7bb00482-ed03-4d61-ae76-145d8eb673fd" providerId="ADAL" clId="{D66105E3-9E24-284B-85B2-CDC02E12A8C1}" dt="2024-11-12T04:24:31.628" v="2109" actId="165"/>
          <ac:picMkLst>
            <pc:docMk/>
            <pc:sldMk cId="2921000662" sldId="332"/>
            <ac:picMk id="15" creationId="{F439DF3D-FA39-D52C-C42D-FAB125E613BA}"/>
          </ac:picMkLst>
        </pc:picChg>
        <pc:picChg chg="mod">
          <ac:chgData name="Hawk, Allyson" userId="7bb00482-ed03-4d61-ae76-145d8eb673fd" providerId="ADAL" clId="{D66105E3-9E24-284B-85B2-CDC02E12A8C1}" dt="2024-11-12T04:08:23.558" v="1996" actId="1036"/>
          <ac:picMkLst>
            <pc:docMk/>
            <pc:sldMk cId="2921000662" sldId="332"/>
            <ac:picMk id="16" creationId="{2D410729-BEF8-28F4-9976-81D16B659AED}"/>
          </ac:picMkLst>
        </pc:picChg>
        <pc:picChg chg="mod">
          <ac:chgData name="Hawk, Allyson" userId="7bb00482-ed03-4d61-ae76-145d8eb673fd" providerId="ADAL" clId="{D66105E3-9E24-284B-85B2-CDC02E12A8C1}" dt="2024-11-12T04:08:23.558" v="1996" actId="1036"/>
          <ac:picMkLst>
            <pc:docMk/>
            <pc:sldMk cId="2921000662" sldId="332"/>
            <ac:picMk id="17" creationId="{493D0190-8128-5CCC-C953-F7248213B794}"/>
          </ac:picMkLst>
        </pc:picChg>
        <pc:picChg chg="mod">
          <ac:chgData name="Hawk, Allyson" userId="7bb00482-ed03-4d61-ae76-145d8eb673fd" providerId="ADAL" clId="{D66105E3-9E24-284B-85B2-CDC02E12A8C1}" dt="2024-11-12T04:08:23.558" v="1996" actId="1036"/>
          <ac:picMkLst>
            <pc:docMk/>
            <pc:sldMk cId="2921000662" sldId="332"/>
            <ac:picMk id="18" creationId="{9C833135-6F56-C811-81B2-79D858E3C898}"/>
          </ac:picMkLst>
        </pc:picChg>
        <pc:picChg chg="mod modCrop">
          <ac:chgData name="Hawk, Allyson" userId="7bb00482-ed03-4d61-ae76-145d8eb673fd" providerId="ADAL" clId="{D66105E3-9E24-284B-85B2-CDC02E12A8C1}" dt="2024-11-12T04:08:23.558" v="1996" actId="1036"/>
          <ac:picMkLst>
            <pc:docMk/>
            <pc:sldMk cId="2921000662" sldId="332"/>
            <ac:picMk id="19" creationId="{55779FA2-6B05-DEA7-1C17-D7FF00113A60}"/>
          </ac:picMkLst>
        </pc:picChg>
        <pc:picChg chg="mod">
          <ac:chgData name="Hawk, Allyson" userId="7bb00482-ed03-4d61-ae76-145d8eb673fd" providerId="ADAL" clId="{D66105E3-9E24-284B-85B2-CDC02E12A8C1}" dt="2024-11-12T04:08:23.558" v="1996" actId="1036"/>
          <ac:picMkLst>
            <pc:docMk/>
            <pc:sldMk cId="2921000662" sldId="332"/>
            <ac:picMk id="20" creationId="{3A014567-9BB4-1D5D-92E8-015213054133}"/>
          </ac:picMkLst>
        </pc:picChg>
        <pc:picChg chg="mod modCrop">
          <ac:chgData name="Hawk, Allyson" userId="7bb00482-ed03-4d61-ae76-145d8eb673fd" providerId="ADAL" clId="{D66105E3-9E24-284B-85B2-CDC02E12A8C1}" dt="2024-11-12T04:08:23.558" v="1996" actId="1036"/>
          <ac:picMkLst>
            <pc:docMk/>
            <pc:sldMk cId="2921000662" sldId="332"/>
            <ac:picMk id="21" creationId="{AC17D0F8-68F5-EE20-AE68-F702AA801588}"/>
          </ac:picMkLst>
        </pc:picChg>
        <pc:picChg chg="mod topLvl">
          <ac:chgData name="Hawk, Allyson" userId="7bb00482-ed03-4d61-ae76-145d8eb673fd" providerId="ADAL" clId="{D66105E3-9E24-284B-85B2-CDC02E12A8C1}" dt="2024-11-12T04:24:37.873" v="2110" actId="165"/>
          <ac:picMkLst>
            <pc:docMk/>
            <pc:sldMk cId="2921000662" sldId="332"/>
            <ac:picMk id="22" creationId="{6D15804E-818C-478F-EEA0-2F628574C6F2}"/>
          </ac:picMkLst>
        </pc:picChg>
        <pc:picChg chg="mod topLvl">
          <ac:chgData name="Hawk, Allyson" userId="7bb00482-ed03-4d61-ae76-145d8eb673fd" providerId="ADAL" clId="{D66105E3-9E24-284B-85B2-CDC02E12A8C1}" dt="2024-11-12T04:24:37.873" v="2110" actId="165"/>
          <ac:picMkLst>
            <pc:docMk/>
            <pc:sldMk cId="2921000662" sldId="332"/>
            <ac:picMk id="23" creationId="{41689257-F58F-0632-481F-FD960C68034A}"/>
          </ac:picMkLst>
        </pc:picChg>
        <pc:picChg chg="mod topLvl">
          <ac:chgData name="Hawk, Allyson" userId="7bb00482-ed03-4d61-ae76-145d8eb673fd" providerId="ADAL" clId="{D66105E3-9E24-284B-85B2-CDC02E12A8C1}" dt="2024-11-12T04:24:31.628" v="2109" actId="165"/>
          <ac:picMkLst>
            <pc:docMk/>
            <pc:sldMk cId="2921000662" sldId="332"/>
            <ac:picMk id="24" creationId="{6F7B4746-86D7-F950-39D5-3C72622E4F5B}"/>
          </ac:picMkLst>
        </pc:picChg>
      </pc:sldChg>
      <pc:sldChg chg="del">
        <pc:chgData name="Hawk, Allyson" userId="7bb00482-ed03-4d61-ae76-145d8eb673fd" providerId="ADAL" clId="{D66105E3-9E24-284B-85B2-CDC02E12A8C1}" dt="2024-11-12T03:58:57.592" v="1874" actId="2696"/>
        <pc:sldMkLst>
          <pc:docMk/>
          <pc:sldMk cId="269561553" sldId="334"/>
        </pc:sldMkLst>
      </pc:sldChg>
      <pc:sldChg chg="del">
        <pc:chgData name="Hawk, Allyson" userId="7bb00482-ed03-4d61-ae76-145d8eb673fd" providerId="ADAL" clId="{D66105E3-9E24-284B-85B2-CDC02E12A8C1}" dt="2024-11-12T03:58:58.166" v="1875" actId="2696"/>
        <pc:sldMkLst>
          <pc:docMk/>
          <pc:sldMk cId="1580919846" sldId="337"/>
        </pc:sldMkLst>
      </pc:sldChg>
      <pc:sldChg chg="modSp mod">
        <pc:chgData name="Hawk, Allyson" userId="7bb00482-ed03-4d61-ae76-145d8eb673fd" providerId="ADAL" clId="{D66105E3-9E24-284B-85B2-CDC02E12A8C1}" dt="2024-11-12T03:46:15.150" v="1862" actId="1076"/>
        <pc:sldMkLst>
          <pc:docMk/>
          <pc:sldMk cId="2769079552" sldId="340"/>
        </pc:sldMkLst>
        <pc:spChg chg="mod">
          <ac:chgData name="Hawk, Allyson" userId="7bb00482-ed03-4d61-ae76-145d8eb673fd" providerId="ADAL" clId="{D66105E3-9E24-284B-85B2-CDC02E12A8C1}" dt="2024-11-12T03:45:52.211" v="1853" actId="1076"/>
          <ac:spMkLst>
            <pc:docMk/>
            <pc:sldMk cId="2769079552" sldId="340"/>
            <ac:spMk id="26" creationId="{455FB489-2278-0DB9-1A8F-935842EC5207}"/>
          </ac:spMkLst>
        </pc:spChg>
        <pc:spChg chg="mod">
          <ac:chgData name="Hawk, Allyson" userId="7bb00482-ed03-4d61-ae76-145d8eb673fd" providerId="ADAL" clId="{D66105E3-9E24-284B-85B2-CDC02E12A8C1}" dt="2024-11-12T03:45:42.409" v="1852" actId="1076"/>
          <ac:spMkLst>
            <pc:docMk/>
            <pc:sldMk cId="2769079552" sldId="340"/>
            <ac:spMk id="29" creationId="{0130C027-31C8-74F6-557B-B714469CA493}"/>
          </ac:spMkLst>
        </pc:spChg>
        <pc:picChg chg="mod">
          <ac:chgData name="Hawk, Allyson" userId="7bb00482-ed03-4d61-ae76-145d8eb673fd" providerId="ADAL" clId="{D66105E3-9E24-284B-85B2-CDC02E12A8C1}" dt="2024-11-12T03:44:59.608" v="1836" actId="1076"/>
          <ac:picMkLst>
            <pc:docMk/>
            <pc:sldMk cId="2769079552" sldId="340"/>
            <ac:picMk id="11" creationId="{7337C921-2650-2713-9DC8-86235AD93ECF}"/>
          </ac:picMkLst>
        </pc:picChg>
        <pc:picChg chg="mod">
          <ac:chgData name="Hawk, Allyson" userId="7bb00482-ed03-4d61-ae76-145d8eb673fd" providerId="ADAL" clId="{D66105E3-9E24-284B-85B2-CDC02E12A8C1}" dt="2024-11-12T03:45:23.015" v="1850" actId="1035"/>
          <ac:picMkLst>
            <pc:docMk/>
            <pc:sldMk cId="2769079552" sldId="340"/>
            <ac:picMk id="14" creationId="{A7DF3771-D20B-04AF-7356-EF7FCE196160}"/>
          </ac:picMkLst>
        </pc:picChg>
        <pc:picChg chg="mod">
          <ac:chgData name="Hawk, Allyson" userId="7bb00482-ed03-4d61-ae76-145d8eb673fd" providerId="ADAL" clId="{D66105E3-9E24-284B-85B2-CDC02E12A8C1}" dt="2024-11-12T03:45:12.069" v="1838" actId="1076"/>
          <ac:picMkLst>
            <pc:docMk/>
            <pc:sldMk cId="2769079552" sldId="340"/>
            <ac:picMk id="17" creationId="{90CE7E1F-155D-1143-6504-D2654976C48B}"/>
          </ac:picMkLst>
        </pc:picChg>
        <pc:picChg chg="mod">
          <ac:chgData name="Hawk, Allyson" userId="7bb00482-ed03-4d61-ae76-145d8eb673fd" providerId="ADAL" clId="{D66105E3-9E24-284B-85B2-CDC02E12A8C1}" dt="2024-11-12T03:46:05.751" v="1860" actId="1035"/>
          <ac:picMkLst>
            <pc:docMk/>
            <pc:sldMk cId="2769079552" sldId="340"/>
            <ac:picMk id="20" creationId="{E2375B35-92AC-1F19-8880-6CBA91648043}"/>
          </ac:picMkLst>
        </pc:picChg>
        <pc:picChg chg="mod">
          <ac:chgData name="Hawk, Allyson" userId="7bb00482-ed03-4d61-ae76-145d8eb673fd" providerId="ADAL" clId="{D66105E3-9E24-284B-85B2-CDC02E12A8C1}" dt="2024-11-12T03:46:03.171" v="1855" actId="1076"/>
          <ac:picMkLst>
            <pc:docMk/>
            <pc:sldMk cId="2769079552" sldId="340"/>
            <ac:picMk id="24" creationId="{71213517-BC02-E784-7C32-A177FAFD52F8}"/>
          </ac:picMkLst>
        </pc:picChg>
        <pc:picChg chg="mod">
          <ac:chgData name="Hawk, Allyson" userId="7bb00482-ed03-4d61-ae76-145d8eb673fd" providerId="ADAL" clId="{D66105E3-9E24-284B-85B2-CDC02E12A8C1}" dt="2024-11-12T03:46:15.150" v="1862" actId="1076"/>
          <ac:picMkLst>
            <pc:docMk/>
            <pc:sldMk cId="2769079552" sldId="340"/>
            <ac:picMk id="2060" creationId="{4C5F3616-83BF-E702-BD00-8BFE07FD3621}"/>
          </ac:picMkLst>
        </pc:picChg>
        <pc:picChg chg="mod">
          <ac:chgData name="Hawk, Allyson" userId="7bb00482-ed03-4d61-ae76-145d8eb673fd" providerId="ADAL" clId="{D66105E3-9E24-284B-85B2-CDC02E12A8C1}" dt="2024-11-12T03:46:15.150" v="1862" actId="1076"/>
          <ac:picMkLst>
            <pc:docMk/>
            <pc:sldMk cId="2769079552" sldId="340"/>
            <ac:picMk id="2064" creationId="{A1269ACC-2E6C-2EA6-7800-AD6FE0FE1E13}"/>
          </ac:picMkLst>
        </pc:picChg>
      </pc:sldChg>
      <pc:sldChg chg="addSp delSp modSp mod modAnim">
        <pc:chgData name="Hawk, Allyson" userId="7bb00482-ed03-4d61-ae76-145d8eb673fd" providerId="ADAL" clId="{D66105E3-9E24-284B-85B2-CDC02E12A8C1}" dt="2024-11-12T04:19:13" v="2067"/>
        <pc:sldMkLst>
          <pc:docMk/>
          <pc:sldMk cId="1868155930" sldId="342"/>
        </pc:sldMkLst>
        <pc:spChg chg="mod">
          <ac:chgData name="Hawk, Allyson" userId="7bb00482-ed03-4d61-ae76-145d8eb673fd" providerId="ADAL" clId="{D66105E3-9E24-284B-85B2-CDC02E12A8C1}" dt="2024-11-12T02:58:02.564" v="1433" actId="11530"/>
          <ac:spMkLst>
            <pc:docMk/>
            <pc:sldMk cId="1868155930" sldId="342"/>
            <ac:spMk id="3" creationId="{1F61852B-E962-C0D9-235B-6C2C68B328FA}"/>
          </ac:spMkLst>
        </pc:spChg>
        <pc:spChg chg="mod">
          <ac:chgData name="Hawk, Allyson" userId="7bb00482-ed03-4d61-ae76-145d8eb673fd" providerId="ADAL" clId="{D66105E3-9E24-284B-85B2-CDC02E12A8C1}" dt="2024-11-12T02:57:02.460" v="1402" actId="1035"/>
          <ac:spMkLst>
            <pc:docMk/>
            <pc:sldMk cId="1868155930" sldId="342"/>
            <ac:spMk id="4" creationId="{CB3C265A-10DA-3425-E10F-03DA90758E78}"/>
          </ac:spMkLst>
        </pc:spChg>
        <pc:spChg chg="add del mod">
          <ac:chgData name="Hawk, Allyson" userId="7bb00482-ed03-4d61-ae76-145d8eb673fd" providerId="ADAL" clId="{D66105E3-9E24-284B-85B2-CDC02E12A8C1}" dt="2024-11-11T23:17:27.052" v="387"/>
          <ac:spMkLst>
            <pc:docMk/>
            <pc:sldMk cId="1868155930" sldId="342"/>
            <ac:spMk id="6" creationId="{BD9779D8-4646-59AF-B17A-F23BDB3E1406}"/>
          </ac:spMkLst>
        </pc:spChg>
        <pc:spChg chg="mod">
          <ac:chgData name="Hawk, Allyson" userId="7bb00482-ed03-4d61-ae76-145d8eb673fd" providerId="ADAL" clId="{D66105E3-9E24-284B-85B2-CDC02E12A8C1}" dt="2024-11-11T23:16:12.156" v="375" actId="1036"/>
          <ac:spMkLst>
            <pc:docMk/>
            <pc:sldMk cId="1868155930" sldId="342"/>
            <ac:spMk id="7" creationId="{FCB7AA83-F587-092A-C1B6-DA2FBC0D9C84}"/>
          </ac:spMkLst>
        </pc:spChg>
        <pc:spChg chg="mod">
          <ac:chgData name="Hawk, Allyson" userId="7bb00482-ed03-4d61-ae76-145d8eb673fd" providerId="ADAL" clId="{D66105E3-9E24-284B-85B2-CDC02E12A8C1}" dt="2024-11-12T02:56:38.884" v="1378" actId="1036"/>
          <ac:spMkLst>
            <pc:docMk/>
            <pc:sldMk cId="1868155930" sldId="342"/>
            <ac:spMk id="8" creationId="{0D23ED29-53E2-DCEF-DDD1-09D1E7CCD621}"/>
          </ac:spMkLst>
        </pc:spChg>
        <pc:spChg chg="mod">
          <ac:chgData name="Hawk, Allyson" userId="7bb00482-ed03-4d61-ae76-145d8eb673fd" providerId="ADAL" clId="{D66105E3-9E24-284B-85B2-CDC02E12A8C1}" dt="2024-11-12T02:57:36.364" v="1428" actId="1076"/>
          <ac:spMkLst>
            <pc:docMk/>
            <pc:sldMk cId="1868155930" sldId="342"/>
            <ac:spMk id="10" creationId="{73C376DA-E57A-DB5D-17F8-CC17BBFB1B24}"/>
          </ac:spMkLst>
        </pc:spChg>
        <pc:spChg chg="mod">
          <ac:chgData name="Hawk, Allyson" userId="7bb00482-ed03-4d61-ae76-145d8eb673fd" providerId="ADAL" clId="{D66105E3-9E24-284B-85B2-CDC02E12A8C1}" dt="2024-11-12T02:57:31.314" v="1427" actId="1076"/>
          <ac:spMkLst>
            <pc:docMk/>
            <pc:sldMk cId="1868155930" sldId="342"/>
            <ac:spMk id="11" creationId="{C0734D26-FBED-5F2E-8964-1BC5105D5435}"/>
          </ac:spMkLst>
        </pc:spChg>
        <pc:spChg chg="mod">
          <ac:chgData name="Hawk, Allyson" userId="7bb00482-ed03-4d61-ae76-145d8eb673fd" providerId="ADAL" clId="{D66105E3-9E24-284B-85B2-CDC02E12A8C1}" dt="2024-11-12T02:57:22.861" v="1426" actId="1038"/>
          <ac:spMkLst>
            <pc:docMk/>
            <pc:sldMk cId="1868155930" sldId="342"/>
            <ac:spMk id="12" creationId="{F534730C-423C-9594-C470-9021464A8F20}"/>
          </ac:spMkLst>
        </pc:spChg>
        <pc:spChg chg="mod">
          <ac:chgData name="Hawk, Allyson" userId="7bb00482-ed03-4d61-ae76-145d8eb673fd" providerId="ADAL" clId="{D66105E3-9E24-284B-85B2-CDC02E12A8C1}" dt="2024-11-12T02:57:47.614" v="1431" actId="1076"/>
          <ac:spMkLst>
            <pc:docMk/>
            <pc:sldMk cId="1868155930" sldId="342"/>
            <ac:spMk id="13" creationId="{60C3D602-2945-7E9A-FF53-FB4858F6C5E7}"/>
          </ac:spMkLst>
        </pc:spChg>
        <pc:picChg chg="mod modCrop">
          <ac:chgData name="Hawk, Allyson" userId="7bb00482-ed03-4d61-ae76-145d8eb673fd" providerId="ADAL" clId="{D66105E3-9E24-284B-85B2-CDC02E12A8C1}" dt="2024-11-11T23:16:54.100" v="378" actId="732"/>
          <ac:picMkLst>
            <pc:docMk/>
            <pc:sldMk cId="1868155930" sldId="342"/>
            <ac:picMk id="5" creationId="{C10668AF-13D8-4EF9-D46A-B046B71886B3}"/>
          </ac:picMkLst>
        </pc:picChg>
      </pc:sldChg>
      <pc:sldChg chg="addSp delSp modSp mod modAnim">
        <pc:chgData name="Hawk, Allyson" userId="7bb00482-ed03-4d61-ae76-145d8eb673fd" providerId="ADAL" clId="{D66105E3-9E24-284B-85B2-CDC02E12A8C1}" dt="2024-11-12T04:09:42.943" v="2010"/>
        <pc:sldMkLst>
          <pc:docMk/>
          <pc:sldMk cId="3204700543" sldId="343"/>
        </pc:sldMkLst>
        <pc:spChg chg="del">
          <ac:chgData name="Hawk, Allyson" userId="7bb00482-ed03-4d61-ae76-145d8eb673fd" providerId="ADAL" clId="{D66105E3-9E24-284B-85B2-CDC02E12A8C1}" dt="2024-11-11T23:17:58.802" v="390" actId="478"/>
          <ac:spMkLst>
            <pc:docMk/>
            <pc:sldMk cId="3204700543" sldId="343"/>
            <ac:spMk id="2" creationId="{84BADC6D-C4AB-E06F-9307-43DDC849F6E6}"/>
          </ac:spMkLst>
        </pc:spChg>
        <pc:spChg chg="del mod">
          <ac:chgData name="Hawk, Allyson" userId="7bb00482-ed03-4d61-ae76-145d8eb673fd" providerId="ADAL" clId="{D66105E3-9E24-284B-85B2-CDC02E12A8C1}" dt="2024-11-11T23:34:11.938" v="875" actId="478"/>
          <ac:spMkLst>
            <pc:docMk/>
            <pc:sldMk cId="3204700543" sldId="343"/>
            <ac:spMk id="3" creationId="{00000000-0000-0000-0000-000000000000}"/>
          </ac:spMkLst>
        </pc:spChg>
        <pc:spChg chg="mod">
          <ac:chgData name="Hawk, Allyson" userId="7bb00482-ed03-4d61-ae76-145d8eb673fd" providerId="ADAL" clId="{D66105E3-9E24-284B-85B2-CDC02E12A8C1}" dt="2024-11-12T01:58:53.198" v="1068" actId="1036"/>
          <ac:spMkLst>
            <pc:docMk/>
            <pc:sldMk cId="3204700543" sldId="343"/>
            <ac:spMk id="4" creationId="{4A5700FE-15AA-9CE8-F259-B3E29E46AAF9}"/>
          </ac:spMkLst>
        </pc:spChg>
        <pc:spChg chg="mod">
          <ac:chgData name="Hawk, Allyson" userId="7bb00482-ed03-4d61-ae76-145d8eb673fd" providerId="ADAL" clId="{D66105E3-9E24-284B-85B2-CDC02E12A8C1}" dt="2024-11-11T23:49:06.684" v="1055" actId="1076"/>
          <ac:spMkLst>
            <pc:docMk/>
            <pc:sldMk cId="3204700543" sldId="343"/>
            <ac:spMk id="5" creationId="{3A413256-134E-DDE0-A72F-F89E17DB9BC5}"/>
          </ac:spMkLst>
        </pc:spChg>
        <pc:spChg chg="add del mod">
          <ac:chgData name="Hawk, Allyson" userId="7bb00482-ed03-4d61-ae76-145d8eb673fd" providerId="ADAL" clId="{D66105E3-9E24-284B-85B2-CDC02E12A8C1}" dt="2024-11-11T23:41:03.217" v="977" actId="478"/>
          <ac:spMkLst>
            <pc:docMk/>
            <pc:sldMk cId="3204700543" sldId="343"/>
            <ac:spMk id="7" creationId="{3ADEC8DE-0D5E-4C59-0F96-11F7582868FC}"/>
          </ac:spMkLst>
        </pc:spChg>
        <pc:spChg chg="add del mod">
          <ac:chgData name="Hawk, Allyson" userId="7bb00482-ed03-4d61-ae76-145d8eb673fd" providerId="ADAL" clId="{D66105E3-9E24-284B-85B2-CDC02E12A8C1}" dt="2024-11-11T23:34:14.788" v="876" actId="478"/>
          <ac:spMkLst>
            <pc:docMk/>
            <pc:sldMk cId="3204700543" sldId="343"/>
            <ac:spMk id="13" creationId="{060B093E-4079-3E82-11B7-3CB05524D2B8}"/>
          </ac:spMkLst>
        </pc:spChg>
        <pc:spChg chg="add mod">
          <ac:chgData name="Hawk, Allyson" userId="7bb00482-ed03-4d61-ae76-145d8eb673fd" providerId="ADAL" clId="{D66105E3-9E24-284B-85B2-CDC02E12A8C1}" dt="2024-11-11T23:44:52.777" v="1002" actId="1076"/>
          <ac:spMkLst>
            <pc:docMk/>
            <pc:sldMk cId="3204700543" sldId="343"/>
            <ac:spMk id="19" creationId="{9F7D3C6E-FA69-534F-4080-A2C55C459C08}"/>
          </ac:spMkLst>
        </pc:spChg>
        <pc:spChg chg="add mod">
          <ac:chgData name="Hawk, Allyson" userId="7bb00482-ed03-4d61-ae76-145d8eb673fd" providerId="ADAL" clId="{D66105E3-9E24-284B-85B2-CDC02E12A8C1}" dt="2024-11-11T23:45:17.824" v="1009" actId="20577"/>
          <ac:spMkLst>
            <pc:docMk/>
            <pc:sldMk cId="3204700543" sldId="343"/>
            <ac:spMk id="20" creationId="{5F6D528B-DB15-0BDB-C1E9-837D41D8E7BA}"/>
          </ac:spMkLst>
        </pc:spChg>
        <pc:spChg chg="add mod">
          <ac:chgData name="Hawk, Allyson" userId="7bb00482-ed03-4d61-ae76-145d8eb673fd" providerId="ADAL" clId="{D66105E3-9E24-284B-85B2-CDC02E12A8C1}" dt="2024-11-11T23:45:41.476" v="1015" actId="207"/>
          <ac:spMkLst>
            <pc:docMk/>
            <pc:sldMk cId="3204700543" sldId="343"/>
            <ac:spMk id="21" creationId="{F4ABF5CB-65D9-48BF-7E5F-271E35D2503E}"/>
          </ac:spMkLst>
        </pc:spChg>
        <pc:spChg chg="add mod">
          <ac:chgData name="Hawk, Allyson" userId="7bb00482-ed03-4d61-ae76-145d8eb673fd" providerId="ADAL" clId="{D66105E3-9E24-284B-85B2-CDC02E12A8C1}" dt="2024-11-11T23:45:56.977" v="1021" actId="20577"/>
          <ac:spMkLst>
            <pc:docMk/>
            <pc:sldMk cId="3204700543" sldId="343"/>
            <ac:spMk id="22" creationId="{D90D6095-6D47-B579-C258-C489628D6978}"/>
          </ac:spMkLst>
        </pc:spChg>
        <pc:spChg chg="add mod">
          <ac:chgData name="Hawk, Allyson" userId="7bb00482-ed03-4d61-ae76-145d8eb673fd" providerId="ADAL" clId="{D66105E3-9E24-284B-85B2-CDC02E12A8C1}" dt="2024-11-11T23:46:12.026" v="1025" actId="207"/>
          <ac:spMkLst>
            <pc:docMk/>
            <pc:sldMk cId="3204700543" sldId="343"/>
            <ac:spMk id="23" creationId="{BCD0B351-6D1F-3BCF-CEF4-6C400E76FE5A}"/>
          </ac:spMkLst>
        </pc:spChg>
        <pc:spChg chg="add mod">
          <ac:chgData name="Hawk, Allyson" userId="7bb00482-ed03-4d61-ae76-145d8eb673fd" providerId="ADAL" clId="{D66105E3-9E24-284B-85B2-CDC02E12A8C1}" dt="2024-11-11T23:46:31.877" v="1032" actId="207"/>
          <ac:spMkLst>
            <pc:docMk/>
            <pc:sldMk cId="3204700543" sldId="343"/>
            <ac:spMk id="24" creationId="{D90B5BAE-382C-607E-1F56-C77F4DF0708B}"/>
          </ac:spMkLst>
        </pc:spChg>
        <pc:graphicFrameChg chg="add del modGraphic">
          <ac:chgData name="Hawk, Allyson" userId="7bb00482-ed03-4d61-ae76-145d8eb673fd" providerId="ADAL" clId="{D66105E3-9E24-284B-85B2-CDC02E12A8C1}" dt="2024-11-11T23:22:59.919" v="432" actId="1032"/>
          <ac:graphicFrameMkLst>
            <pc:docMk/>
            <pc:sldMk cId="3204700543" sldId="343"/>
            <ac:graphicFrameMk id="9" creationId="{7AAAC86A-B9B7-E5FF-0FCE-6220DA343ED4}"/>
          </ac:graphicFrameMkLst>
        </pc:graphicFrameChg>
        <pc:graphicFrameChg chg="add del mod modGraphic">
          <ac:chgData name="Hawk, Allyson" userId="7bb00482-ed03-4d61-ae76-145d8eb673fd" providerId="ADAL" clId="{D66105E3-9E24-284B-85B2-CDC02E12A8C1}" dt="2024-11-11T23:29:22.584" v="638" actId="478"/>
          <ac:graphicFrameMkLst>
            <pc:docMk/>
            <pc:sldMk cId="3204700543" sldId="343"/>
            <ac:graphicFrameMk id="10" creationId="{F184F987-DB67-0F86-F3DD-A3C076F693F0}"/>
          </ac:graphicFrameMkLst>
        </pc:graphicFrameChg>
        <pc:graphicFrameChg chg="add mod modGraphic">
          <ac:chgData name="Hawk, Allyson" userId="7bb00482-ed03-4d61-ae76-145d8eb673fd" providerId="ADAL" clId="{D66105E3-9E24-284B-85B2-CDC02E12A8C1}" dt="2024-11-11T23:44:04.722" v="990" actId="14100"/>
          <ac:graphicFrameMkLst>
            <pc:docMk/>
            <pc:sldMk cId="3204700543" sldId="343"/>
            <ac:graphicFrameMk id="11" creationId="{44D91EE9-8C8C-AE3A-FF0C-3E9FFAD8B784}"/>
          </ac:graphicFrameMkLst>
        </pc:graphicFrameChg>
        <pc:graphicFrameChg chg="add mod modGraphic">
          <ac:chgData name="Hawk, Allyson" userId="7bb00482-ed03-4d61-ae76-145d8eb673fd" providerId="ADAL" clId="{D66105E3-9E24-284B-85B2-CDC02E12A8C1}" dt="2024-11-11T23:46:40.526" v="1034" actId="14100"/>
          <ac:graphicFrameMkLst>
            <pc:docMk/>
            <pc:sldMk cId="3204700543" sldId="343"/>
            <ac:graphicFrameMk id="18" creationId="{29CCC374-DF07-6005-748E-49BCD70C82F8}"/>
          </ac:graphicFrameMkLst>
        </pc:graphicFrameChg>
        <pc:cxnChg chg="add mod">
          <ac:chgData name="Hawk, Allyson" userId="7bb00482-ed03-4d61-ae76-145d8eb673fd" providerId="ADAL" clId="{D66105E3-9E24-284B-85B2-CDC02E12A8C1}" dt="2024-11-11T23:35:57.349" v="895" actId="1076"/>
          <ac:cxnSpMkLst>
            <pc:docMk/>
            <pc:sldMk cId="3204700543" sldId="343"/>
            <ac:cxnSpMk id="15" creationId="{81909CE2-B2CF-8312-CEFC-C69DF4B4F3D6}"/>
          </ac:cxnSpMkLst>
        </pc:cxnChg>
        <pc:cxnChg chg="add mod">
          <ac:chgData name="Hawk, Allyson" userId="7bb00482-ed03-4d61-ae76-145d8eb673fd" providerId="ADAL" clId="{D66105E3-9E24-284B-85B2-CDC02E12A8C1}" dt="2024-11-11T23:36:05.341" v="898" actId="14100"/>
          <ac:cxnSpMkLst>
            <pc:docMk/>
            <pc:sldMk cId="3204700543" sldId="343"/>
            <ac:cxnSpMk id="16" creationId="{14EC71E2-0B70-E50F-C1E4-444C49326A33}"/>
          </ac:cxnSpMkLst>
        </pc:cxnChg>
      </pc:sldChg>
      <pc:sldChg chg="addSp delSp modSp mod modAnim">
        <pc:chgData name="Hawk, Allyson" userId="7bb00482-ed03-4d61-ae76-145d8eb673fd" providerId="ADAL" clId="{D66105E3-9E24-284B-85B2-CDC02E12A8C1}" dt="2024-11-12T02:36:21.563" v="1206"/>
        <pc:sldMkLst>
          <pc:docMk/>
          <pc:sldMk cId="1712688489" sldId="346"/>
        </pc:sldMkLst>
        <pc:spChg chg="add del mod">
          <ac:chgData name="Hawk, Allyson" userId="7bb00482-ed03-4d61-ae76-145d8eb673fd" providerId="ADAL" clId="{D66105E3-9E24-284B-85B2-CDC02E12A8C1}" dt="2024-11-12T02:35:55.815" v="1203" actId="14100"/>
          <ac:spMkLst>
            <pc:docMk/>
            <pc:sldMk cId="1712688489" sldId="346"/>
            <ac:spMk id="3" creationId="{00000000-0000-0000-0000-000000000000}"/>
          </ac:spMkLst>
        </pc:spChg>
        <pc:spChg chg="add mod">
          <ac:chgData name="Hawk, Allyson" userId="7bb00482-ed03-4d61-ae76-145d8eb673fd" providerId="ADAL" clId="{D66105E3-9E24-284B-85B2-CDC02E12A8C1}" dt="2024-11-12T02:35:50.515" v="1202" actId="12788"/>
          <ac:spMkLst>
            <pc:docMk/>
            <pc:sldMk cId="1712688489" sldId="346"/>
            <ac:spMk id="6" creationId="{7B5B0C90-7436-682A-EE5C-7CF773E844CD}"/>
          </ac:spMkLst>
        </pc:spChg>
        <pc:spChg chg="add mod">
          <ac:chgData name="Hawk, Allyson" userId="7bb00482-ed03-4d61-ae76-145d8eb673fd" providerId="ADAL" clId="{D66105E3-9E24-284B-85B2-CDC02E12A8C1}" dt="2024-11-12T02:35:50.515" v="1202" actId="12788"/>
          <ac:spMkLst>
            <pc:docMk/>
            <pc:sldMk cId="1712688489" sldId="346"/>
            <ac:spMk id="8" creationId="{47B172E6-77A5-02F1-4D71-22F673276304}"/>
          </ac:spMkLst>
        </pc:spChg>
        <pc:spChg chg="add mod">
          <ac:chgData name="Hawk, Allyson" userId="7bb00482-ed03-4d61-ae76-145d8eb673fd" providerId="ADAL" clId="{D66105E3-9E24-284B-85B2-CDC02E12A8C1}" dt="2024-11-12T02:35:50.515" v="1202" actId="12788"/>
          <ac:spMkLst>
            <pc:docMk/>
            <pc:sldMk cId="1712688489" sldId="346"/>
            <ac:spMk id="10" creationId="{249BA81E-C4ED-9EE5-5432-FF4046DA56EE}"/>
          </ac:spMkLst>
        </pc:spChg>
        <pc:spChg chg="add del mod">
          <ac:chgData name="Hawk, Allyson" userId="7bb00482-ed03-4d61-ae76-145d8eb673fd" providerId="ADAL" clId="{D66105E3-9E24-284B-85B2-CDC02E12A8C1}" dt="2024-11-12T02:33:21.364" v="1183" actId="478"/>
          <ac:spMkLst>
            <pc:docMk/>
            <pc:sldMk cId="1712688489" sldId="346"/>
            <ac:spMk id="12" creationId="{9D855EDE-41A3-06C0-5258-09110F3ECE64}"/>
          </ac:spMkLst>
        </pc:spChg>
      </pc:sldChg>
      <pc:sldChg chg="modSp mod">
        <pc:chgData name="Hawk, Allyson" userId="7bb00482-ed03-4d61-ae76-145d8eb673fd" providerId="ADAL" clId="{D66105E3-9E24-284B-85B2-CDC02E12A8C1}" dt="2024-11-12T03:15:19.686" v="1496" actId="1076"/>
        <pc:sldMkLst>
          <pc:docMk/>
          <pc:sldMk cId="2925413363" sldId="347"/>
        </pc:sldMkLst>
        <pc:spChg chg="mod">
          <ac:chgData name="Hawk, Allyson" userId="7bb00482-ed03-4d61-ae76-145d8eb673fd" providerId="ADAL" clId="{D66105E3-9E24-284B-85B2-CDC02E12A8C1}" dt="2024-11-12T03:15:19.686" v="1496" actId="1076"/>
          <ac:spMkLst>
            <pc:docMk/>
            <pc:sldMk cId="2925413363" sldId="347"/>
            <ac:spMk id="3" creationId="{00000000-0000-0000-0000-000000000000}"/>
          </ac:spMkLst>
        </pc:spChg>
        <pc:spChg chg="mod">
          <ac:chgData name="Hawk, Allyson" userId="7bb00482-ed03-4d61-ae76-145d8eb673fd" providerId="ADAL" clId="{D66105E3-9E24-284B-85B2-CDC02E12A8C1}" dt="2024-11-12T03:15:04.388" v="1493" actId="1076"/>
          <ac:spMkLst>
            <pc:docMk/>
            <pc:sldMk cId="2925413363" sldId="347"/>
            <ac:spMk id="4" creationId="{5B91E9CE-5CF6-BA0B-3891-221B1F0ED869}"/>
          </ac:spMkLst>
        </pc:spChg>
        <pc:spChg chg="mod">
          <ac:chgData name="Hawk, Allyson" userId="7bb00482-ed03-4d61-ae76-145d8eb673fd" providerId="ADAL" clId="{D66105E3-9E24-284B-85B2-CDC02E12A8C1}" dt="2024-11-12T03:15:19.686" v="1496" actId="1076"/>
          <ac:spMkLst>
            <pc:docMk/>
            <pc:sldMk cId="2925413363" sldId="347"/>
            <ac:spMk id="5" creationId="{586A63C5-FE8F-5513-23EB-F73DAE740F77}"/>
          </ac:spMkLst>
        </pc:spChg>
        <pc:spChg chg="mod">
          <ac:chgData name="Hawk, Allyson" userId="7bb00482-ed03-4d61-ae76-145d8eb673fd" providerId="ADAL" clId="{D66105E3-9E24-284B-85B2-CDC02E12A8C1}" dt="2024-11-12T03:15:14.836" v="1495" actId="1076"/>
          <ac:spMkLst>
            <pc:docMk/>
            <pc:sldMk cId="2925413363" sldId="347"/>
            <ac:spMk id="7" creationId="{FD5CD46D-F3EE-1E9E-4BAC-7CE0FE2FA792}"/>
          </ac:spMkLst>
        </pc:spChg>
        <pc:picChg chg="mod">
          <ac:chgData name="Hawk, Allyson" userId="7bb00482-ed03-4d61-ae76-145d8eb673fd" providerId="ADAL" clId="{D66105E3-9E24-284B-85B2-CDC02E12A8C1}" dt="2024-11-12T03:14:58.436" v="1492" actId="1076"/>
          <ac:picMkLst>
            <pc:docMk/>
            <pc:sldMk cId="2925413363" sldId="347"/>
            <ac:picMk id="6" creationId="{EE32BE77-6CF4-D60A-47C0-1A35644D6080}"/>
          </ac:picMkLst>
        </pc:picChg>
      </pc:sldChg>
      <pc:sldChg chg="modSp mod">
        <pc:chgData name="Hawk, Allyson" userId="7bb00482-ed03-4d61-ae76-145d8eb673fd" providerId="ADAL" clId="{D66105E3-9E24-284B-85B2-CDC02E12A8C1}" dt="2024-11-12T03:17:09.233" v="1550" actId="1035"/>
        <pc:sldMkLst>
          <pc:docMk/>
          <pc:sldMk cId="3880440148" sldId="349"/>
        </pc:sldMkLst>
        <pc:spChg chg="mod">
          <ac:chgData name="Hawk, Allyson" userId="7bb00482-ed03-4d61-ae76-145d8eb673fd" providerId="ADAL" clId="{D66105E3-9E24-284B-85B2-CDC02E12A8C1}" dt="2024-11-12T03:15:53.438" v="1515" actId="1076"/>
          <ac:spMkLst>
            <pc:docMk/>
            <pc:sldMk cId="3880440148" sldId="349"/>
            <ac:spMk id="2" creationId="{6C7016F2-4221-63D6-DA29-B7D202E0B5D2}"/>
          </ac:spMkLst>
        </pc:spChg>
        <pc:spChg chg="mod">
          <ac:chgData name="Hawk, Allyson" userId="7bb00482-ed03-4d61-ae76-145d8eb673fd" providerId="ADAL" clId="{D66105E3-9E24-284B-85B2-CDC02E12A8C1}" dt="2024-11-12T03:16:56.939" v="1537" actId="404"/>
          <ac:spMkLst>
            <pc:docMk/>
            <pc:sldMk cId="3880440148" sldId="349"/>
            <ac:spMk id="3" creationId="{08E9627C-6BD4-C38C-6543-A143C4D8975E}"/>
          </ac:spMkLst>
        </pc:spChg>
        <pc:spChg chg="mod">
          <ac:chgData name="Hawk, Allyson" userId="7bb00482-ed03-4d61-ae76-145d8eb673fd" providerId="ADAL" clId="{D66105E3-9E24-284B-85B2-CDC02E12A8C1}" dt="2024-11-12T03:17:09.233" v="1550" actId="1035"/>
          <ac:spMkLst>
            <pc:docMk/>
            <pc:sldMk cId="3880440148" sldId="349"/>
            <ac:spMk id="5" creationId="{8D360E4C-728A-5BC7-7A7C-227AE9BF814C}"/>
          </ac:spMkLst>
        </pc:spChg>
      </pc:sldChg>
      <pc:sldChg chg="addSp modSp modAnim">
        <pc:chgData name="Hawk, Allyson" userId="7bb00482-ed03-4d61-ae76-145d8eb673fd" providerId="ADAL" clId="{D66105E3-9E24-284B-85B2-CDC02E12A8C1}" dt="2024-11-12T04:16:10.713" v="2052"/>
        <pc:sldMkLst>
          <pc:docMk/>
          <pc:sldMk cId="3473979557" sldId="350"/>
        </pc:sldMkLst>
        <pc:grpChg chg="add mod">
          <ac:chgData name="Hawk, Allyson" userId="7bb00482-ed03-4d61-ae76-145d8eb673fd" providerId="ADAL" clId="{D66105E3-9E24-284B-85B2-CDC02E12A8C1}" dt="2024-11-12T04:16:08.170" v="2051" actId="164"/>
          <ac:grpSpMkLst>
            <pc:docMk/>
            <pc:sldMk cId="3473979557" sldId="350"/>
            <ac:grpSpMk id="4" creationId="{EE174EC1-56CB-ECB2-1728-6E93D1140A6C}"/>
          </ac:grpSpMkLst>
        </pc:grpChg>
        <pc:picChg chg="mod">
          <ac:chgData name="Hawk, Allyson" userId="7bb00482-ed03-4d61-ae76-145d8eb673fd" providerId="ADAL" clId="{D66105E3-9E24-284B-85B2-CDC02E12A8C1}" dt="2024-11-12T04:16:08.170" v="2051" actId="164"/>
          <ac:picMkLst>
            <pc:docMk/>
            <pc:sldMk cId="3473979557" sldId="350"/>
            <ac:picMk id="3" creationId="{DB9C52AF-AEA9-B989-2924-2DF4D5CCB594}"/>
          </ac:picMkLst>
        </pc:picChg>
        <pc:picChg chg="mod">
          <ac:chgData name="Hawk, Allyson" userId="7bb00482-ed03-4d61-ae76-145d8eb673fd" providerId="ADAL" clId="{D66105E3-9E24-284B-85B2-CDC02E12A8C1}" dt="2024-11-12T04:16:08.170" v="2051" actId="164"/>
          <ac:picMkLst>
            <pc:docMk/>
            <pc:sldMk cId="3473979557" sldId="350"/>
            <ac:picMk id="5" creationId="{17E8ACF8-D9D7-283A-A2A7-1625DB761D18}"/>
          </ac:picMkLst>
        </pc:picChg>
      </pc:sldChg>
      <pc:sldChg chg="addSp modSp mod modAnim">
        <pc:chgData name="Hawk, Allyson" userId="7bb00482-ed03-4d61-ae76-145d8eb673fd" providerId="ADAL" clId="{D66105E3-9E24-284B-85B2-CDC02E12A8C1}" dt="2024-11-12T02:11:39.757" v="1113"/>
        <pc:sldMkLst>
          <pc:docMk/>
          <pc:sldMk cId="4239211766" sldId="352"/>
        </pc:sldMkLst>
        <pc:spChg chg="add mod">
          <ac:chgData name="Hawk, Allyson" userId="7bb00482-ed03-4d61-ae76-145d8eb673fd" providerId="ADAL" clId="{D66105E3-9E24-284B-85B2-CDC02E12A8C1}" dt="2024-11-12T02:11:22.570" v="1112" actId="113"/>
          <ac:spMkLst>
            <pc:docMk/>
            <pc:sldMk cId="4239211766" sldId="352"/>
            <ac:spMk id="5" creationId="{5E177A4E-C32B-DE0B-68A0-31947A15B835}"/>
          </ac:spMkLst>
        </pc:spChg>
        <pc:spChg chg="mod">
          <ac:chgData name="Hawk, Allyson" userId="7bb00482-ed03-4d61-ae76-145d8eb673fd" providerId="ADAL" clId="{D66105E3-9E24-284B-85B2-CDC02E12A8C1}" dt="2024-11-12T02:11:05.336" v="1094" actId="1037"/>
          <ac:spMkLst>
            <pc:docMk/>
            <pc:sldMk cId="4239211766" sldId="352"/>
            <ac:spMk id="6" creationId="{4C42D4BD-63A5-35E2-5B38-0FC43C7BF8DE}"/>
          </ac:spMkLst>
        </pc:spChg>
      </pc:sldChg>
      <pc:sldChg chg="addSp delSp modSp mod modAnim chgLayout">
        <pc:chgData name="Hawk, Allyson" userId="7bb00482-ed03-4d61-ae76-145d8eb673fd" providerId="ADAL" clId="{D66105E3-9E24-284B-85B2-CDC02E12A8C1}" dt="2024-11-12T04:15:15.825" v="2049"/>
        <pc:sldMkLst>
          <pc:docMk/>
          <pc:sldMk cId="3858935144" sldId="361"/>
        </pc:sldMkLst>
        <pc:spChg chg="mod">
          <ac:chgData name="Hawk, Allyson" userId="7bb00482-ed03-4d61-ae76-145d8eb673fd" providerId="ADAL" clId="{D66105E3-9E24-284B-85B2-CDC02E12A8C1}" dt="2024-11-12T04:15:09.935" v="2048" actId="164"/>
          <ac:spMkLst>
            <pc:docMk/>
            <pc:sldMk cId="3858935144" sldId="361"/>
            <ac:spMk id="2" creationId="{302C65CC-2CDA-7753-D21B-F9923764A0B0}"/>
          </ac:spMkLst>
        </pc:spChg>
        <pc:spChg chg="mod ord">
          <ac:chgData name="Hawk, Allyson" userId="7bb00482-ed03-4d61-ae76-145d8eb673fd" providerId="ADAL" clId="{D66105E3-9E24-284B-85B2-CDC02E12A8C1}" dt="2024-11-12T02:12:51.576" v="1117" actId="26606"/>
          <ac:spMkLst>
            <pc:docMk/>
            <pc:sldMk cId="3858935144" sldId="361"/>
            <ac:spMk id="3" creationId="{0A3691AE-444C-D46C-0E1A-43B408C188BF}"/>
          </ac:spMkLst>
        </pc:spChg>
        <pc:spChg chg="add del mod ord">
          <ac:chgData name="Hawk, Allyson" userId="7bb00482-ed03-4d61-ae76-145d8eb673fd" providerId="ADAL" clId="{D66105E3-9E24-284B-85B2-CDC02E12A8C1}" dt="2024-11-12T02:15:36.976" v="1145" actId="12"/>
          <ac:spMkLst>
            <pc:docMk/>
            <pc:sldMk cId="3858935144" sldId="361"/>
            <ac:spMk id="6" creationId="{4C42D4BD-63A5-35E2-5B38-0FC43C7BF8DE}"/>
          </ac:spMkLst>
        </pc:spChg>
        <pc:spChg chg="mod ord">
          <ac:chgData name="Hawk, Allyson" userId="7bb00482-ed03-4d61-ae76-145d8eb673fd" providerId="ADAL" clId="{D66105E3-9E24-284B-85B2-CDC02E12A8C1}" dt="2024-11-12T02:12:51.576" v="1117" actId="26606"/>
          <ac:spMkLst>
            <pc:docMk/>
            <pc:sldMk cId="3858935144" sldId="361"/>
            <ac:spMk id="7" creationId="{FB05D7E3-E9F3-AE61-FBF2-AE526E70D844}"/>
          </ac:spMkLst>
        </pc:spChg>
        <pc:spChg chg="add mod">
          <ac:chgData name="Hawk, Allyson" userId="7bb00482-ed03-4d61-ae76-145d8eb673fd" providerId="ADAL" clId="{D66105E3-9E24-284B-85B2-CDC02E12A8C1}" dt="2024-11-12T02:15:20.475" v="1144" actId="12"/>
          <ac:spMkLst>
            <pc:docMk/>
            <pc:sldMk cId="3858935144" sldId="361"/>
            <ac:spMk id="8" creationId="{F1C30256-DAAE-5751-EDB4-0E0FBA46E3F1}"/>
          </ac:spMkLst>
        </pc:spChg>
        <pc:spChg chg="add mod">
          <ac:chgData name="Hawk, Allyson" userId="7bb00482-ed03-4d61-ae76-145d8eb673fd" providerId="ADAL" clId="{D66105E3-9E24-284B-85B2-CDC02E12A8C1}" dt="2024-11-12T04:15:09.935" v="2048" actId="164"/>
          <ac:spMkLst>
            <pc:docMk/>
            <pc:sldMk cId="3858935144" sldId="361"/>
            <ac:spMk id="10" creationId="{21BD3ECC-6E9F-FB5F-92CB-9EE879AC07D5}"/>
          </ac:spMkLst>
        </pc:spChg>
        <pc:grpChg chg="add mod">
          <ac:chgData name="Hawk, Allyson" userId="7bb00482-ed03-4d61-ae76-145d8eb673fd" providerId="ADAL" clId="{D66105E3-9E24-284B-85B2-CDC02E12A8C1}" dt="2024-11-12T04:15:09.935" v="2048" actId="164"/>
          <ac:grpSpMkLst>
            <pc:docMk/>
            <pc:sldMk cId="3858935144" sldId="361"/>
            <ac:grpSpMk id="13" creationId="{7AAA727E-6CBA-DDDA-C58F-F25CE20B92EC}"/>
          </ac:grpSpMkLst>
        </pc:grpChg>
        <pc:graphicFrameChg chg="add del">
          <ac:chgData name="Hawk, Allyson" userId="7bb00482-ed03-4d61-ae76-145d8eb673fd" providerId="ADAL" clId="{D66105E3-9E24-284B-85B2-CDC02E12A8C1}" dt="2024-11-12T02:12:51.576" v="1117" actId="26606"/>
          <ac:graphicFrameMkLst>
            <pc:docMk/>
            <pc:sldMk cId="3858935144" sldId="361"/>
            <ac:graphicFrameMk id="9" creationId="{F42808B7-B3EA-441D-3954-BB1E90CBAFC9}"/>
          </ac:graphicFrameMkLst>
        </pc:graphicFrameChg>
        <pc:cxnChg chg="mod">
          <ac:chgData name="Hawk, Allyson" userId="7bb00482-ed03-4d61-ae76-145d8eb673fd" providerId="ADAL" clId="{D66105E3-9E24-284B-85B2-CDC02E12A8C1}" dt="2024-11-12T04:15:09.935" v="2048" actId="164"/>
          <ac:cxnSpMkLst>
            <pc:docMk/>
            <pc:sldMk cId="3858935144" sldId="361"/>
            <ac:cxnSpMk id="11" creationId="{15A50C23-1D56-4ADF-BBCD-09E0806CA8C6}"/>
          </ac:cxnSpMkLst>
        </pc:cxnChg>
      </pc:sldChg>
      <pc:sldChg chg="addSp delSp modSp mod modClrScheme chgLayout">
        <pc:chgData name="Hawk, Allyson" userId="7bb00482-ed03-4d61-ae76-145d8eb673fd" providerId="ADAL" clId="{D66105E3-9E24-284B-85B2-CDC02E12A8C1}" dt="2024-11-11T20:26:17.122" v="208" actId="1036"/>
        <pc:sldMkLst>
          <pc:docMk/>
          <pc:sldMk cId="1926930764" sldId="363"/>
        </pc:sldMkLst>
        <pc:spChg chg="mod ord">
          <ac:chgData name="Hawk, Allyson" userId="7bb00482-ed03-4d61-ae76-145d8eb673fd" providerId="ADAL" clId="{D66105E3-9E24-284B-85B2-CDC02E12A8C1}" dt="2024-11-11T20:25:27.216" v="190" actId="700"/>
          <ac:spMkLst>
            <pc:docMk/>
            <pc:sldMk cId="1926930764" sldId="363"/>
            <ac:spMk id="2" creationId="{2289A5C4-1083-E70A-9E71-27042C2E6FA2}"/>
          </ac:spMkLst>
        </pc:spChg>
        <pc:spChg chg="add del mod ord">
          <ac:chgData name="Hawk, Allyson" userId="7bb00482-ed03-4d61-ae76-145d8eb673fd" providerId="ADAL" clId="{D66105E3-9E24-284B-85B2-CDC02E12A8C1}" dt="2024-11-11T20:25:29.666" v="191" actId="478"/>
          <ac:spMkLst>
            <pc:docMk/>
            <pc:sldMk cId="1926930764" sldId="363"/>
            <ac:spMk id="3" creationId="{1E91BC48-F8FF-4F44-33FA-C64D33F68BBB}"/>
          </ac:spMkLst>
        </pc:spChg>
        <pc:spChg chg="add del mod ord">
          <ac:chgData name="Hawk, Allyson" userId="7bb00482-ed03-4d61-ae76-145d8eb673fd" providerId="ADAL" clId="{D66105E3-9E24-284B-85B2-CDC02E12A8C1}" dt="2024-11-11T20:25:31.017" v="192" actId="478"/>
          <ac:spMkLst>
            <pc:docMk/>
            <pc:sldMk cId="1926930764" sldId="363"/>
            <ac:spMk id="5" creationId="{F2D1EC67-1C99-D760-C142-5541B299277C}"/>
          </ac:spMkLst>
        </pc:spChg>
        <pc:picChg chg="mod modCrop">
          <ac:chgData name="Hawk, Allyson" userId="7bb00482-ed03-4d61-ae76-145d8eb673fd" providerId="ADAL" clId="{D66105E3-9E24-284B-85B2-CDC02E12A8C1}" dt="2024-11-11T20:26:17.122" v="208" actId="1036"/>
          <ac:picMkLst>
            <pc:docMk/>
            <pc:sldMk cId="1926930764" sldId="363"/>
            <ac:picMk id="4" creationId="{7854939F-F06E-B64B-2052-6D8E2A50C477}"/>
          </ac:picMkLst>
        </pc:picChg>
      </pc:sldChg>
      <pc:sldChg chg="addSp modSp mod modAnim">
        <pc:chgData name="Hawk, Allyson" userId="7bb00482-ed03-4d61-ae76-145d8eb673fd" providerId="ADAL" clId="{D66105E3-9E24-284B-85B2-CDC02E12A8C1}" dt="2024-11-12T02:43:25.320" v="1298"/>
        <pc:sldMkLst>
          <pc:docMk/>
          <pc:sldMk cId="1602650391" sldId="367"/>
        </pc:sldMkLst>
        <pc:cxnChg chg="add mod">
          <ac:chgData name="Hawk, Allyson" userId="7bb00482-ed03-4d61-ae76-145d8eb673fd" providerId="ADAL" clId="{D66105E3-9E24-284B-85B2-CDC02E12A8C1}" dt="2024-11-12T02:41:52.667" v="1283" actId="14861"/>
          <ac:cxnSpMkLst>
            <pc:docMk/>
            <pc:sldMk cId="1602650391" sldId="367"/>
            <ac:cxnSpMk id="6" creationId="{FD3DA992-3D2D-08EB-B511-33B31C658752}"/>
          </ac:cxnSpMkLst>
        </pc:cxnChg>
        <pc:cxnChg chg="add mod">
          <ac:chgData name="Hawk, Allyson" userId="7bb00482-ed03-4d61-ae76-145d8eb673fd" providerId="ADAL" clId="{D66105E3-9E24-284B-85B2-CDC02E12A8C1}" dt="2024-11-12T02:42:08.467" v="1286" actId="14100"/>
          <ac:cxnSpMkLst>
            <pc:docMk/>
            <pc:sldMk cId="1602650391" sldId="367"/>
            <ac:cxnSpMk id="7" creationId="{9296E405-4A9C-EF7C-5E4B-3161B745951E}"/>
          </ac:cxnSpMkLst>
        </pc:cxnChg>
        <pc:cxnChg chg="add mod">
          <ac:chgData name="Hawk, Allyson" userId="7bb00482-ed03-4d61-ae76-145d8eb673fd" providerId="ADAL" clId="{D66105E3-9E24-284B-85B2-CDC02E12A8C1}" dt="2024-11-12T02:42:24.027" v="1290" actId="14100"/>
          <ac:cxnSpMkLst>
            <pc:docMk/>
            <pc:sldMk cId="1602650391" sldId="367"/>
            <ac:cxnSpMk id="9" creationId="{29FFA08E-921A-509C-B437-6453A8A5C3CB}"/>
          </ac:cxnSpMkLst>
        </pc:cxnChg>
        <pc:cxnChg chg="add mod">
          <ac:chgData name="Hawk, Allyson" userId="7bb00482-ed03-4d61-ae76-145d8eb673fd" providerId="ADAL" clId="{D66105E3-9E24-284B-85B2-CDC02E12A8C1}" dt="2024-11-12T02:42:37.926" v="1293" actId="14100"/>
          <ac:cxnSpMkLst>
            <pc:docMk/>
            <pc:sldMk cId="1602650391" sldId="367"/>
            <ac:cxnSpMk id="12" creationId="{7D5E78B9-EA85-BF7D-3ED2-6D312234AD63}"/>
          </ac:cxnSpMkLst>
        </pc:cxnChg>
        <pc:cxnChg chg="add mod">
          <ac:chgData name="Hawk, Allyson" userId="7bb00482-ed03-4d61-ae76-145d8eb673fd" providerId="ADAL" clId="{D66105E3-9E24-284B-85B2-CDC02E12A8C1}" dt="2024-11-12T02:42:50.417" v="1296" actId="14100"/>
          <ac:cxnSpMkLst>
            <pc:docMk/>
            <pc:sldMk cId="1602650391" sldId="367"/>
            <ac:cxnSpMk id="14" creationId="{3CC19FC9-99D1-AA47-B73D-C2695E9F4F48}"/>
          </ac:cxnSpMkLst>
        </pc:cxnChg>
      </pc:sldChg>
      <pc:sldChg chg="modSp mod">
        <pc:chgData name="Hawk, Allyson" userId="7bb00482-ed03-4d61-ae76-145d8eb673fd" providerId="ADAL" clId="{D66105E3-9E24-284B-85B2-CDC02E12A8C1}" dt="2024-11-12T02:36:34.915" v="1208" actId="1076"/>
        <pc:sldMkLst>
          <pc:docMk/>
          <pc:sldMk cId="747625574" sldId="368"/>
        </pc:sldMkLst>
        <pc:picChg chg="mod">
          <ac:chgData name="Hawk, Allyson" userId="7bb00482-ed03-4d61-ae76-145d8eb673fd" providerId="ADAL" clId="{D66105E3-9E24-284B-85B2-CDC02E12A8C1}" dt="2024-11-12T02:36:34.915" v="1208" actId="1076"/>
          <ac:picMkLst>
            <pc:docMk/>
            <pc:sldMk cId="747625574" sldId="368"/>
            <ac:picMk id="5" creationId="{4BE576AB-E668-EA2D-EE99-F38117FE50E5}"/>
          </ac:picMkLst>
        </pc:picChg>
      </pc:sldChg>
      <pc:sldChg chg="del">
        <pc:chgData name="Hawk, Allyson" userId="7bb00482-ed03-4d61-ae76-145d8eb673fd" providerId="ADAL" clId="{D66105E3-9E24-284B-85B2-CDC02E12A8C1}" dt="2024-11-11T23:11:41.996" v="210" actId="2696"/>
        <pc:sldMkLst>
          <pc:docMk/>
          <pc:sldMk cId="4222447539" sldId="369"/>
        </pc:sldMkLst>
      </pc:sldChg>
      <pc:sldChg chg="del">
        <pc:chgData name="Hawk, Allyson" userId="7bb00482-ed03-4d61-ae76-145d8eb673fd" providerId="ADAL" clId="{D66105E3-9E24-284B-85B2-CDC02E12A8C1}" dt="2024-11-11T20:08:00.515" v="35" actId="2696"/>
        <pc:sldMkLst>
          <pc:docMk/>
          <pc:sldMk cId="4186802313" sldId="370"/>
        </pc:sldMkLst>
      </pc:sldChg>
      <pc:sldChg chg="add del ord">
        <pc:chgData name="Hawk, Allyson" userId="7bb00482-ed03-4d61-ae76-145d8eb673fd" providerId="ADAL" clId="{D66105E3-9E24-284B-85B2-CDC02E12A8C1}" dt="2024-11-11T20:08:08.408" v="38" actId="20578"/>
        <pc:sldMkLst>
          <pc:docMk/>
          <pc:sldMk cId="4276981193" sldId="371"/>
        </pc:sldMkLst>
      </pc:sldChg>
      <pc:sldChg chg="modSp add del mod ord modAnim">
        <pc:chgData name="Hawk, Allyson" userId="7bb00482-ed03-4d61-ae76-145d8eb673fd" providerId="ADAL" clId="{D66105E3-9E24-284B-85B2-CDC02E12A8C1}" dt="2024-11-12T04:18:10.963" v="2064"/>
        <pc:sldMkLst>
          <pc:docMk/>
          <pc:sldMk cId="1702932364" sldId="372"/>
        </pc:sldMkLst>
        <pc:grpChg chg="mod">
          <ac:chgData name="Hawk, Allyson" userId="7bb00482-ed03-4d61-ae76-145d8eb673fd" providerId="ADAL" clId="{D66105E3-9E24-284B-85B2-CDC02E12A8C1}" dt="2024-11-12T02:45:00.268" v="1304" actId="1076"/>
          <ac:grpSpMkLst>
            <pc:docMk/>
            <pc:sldMk cId="1702932364" sldId="372"/>
            <ac:grpSpMk id="6" creationId="{1365C127-5675-4226-45D9-942FDA535662}"/>
          </ac:grpSpMkLst>
        </pc:grpChg>
        <pc:picChg chg="mod">
          <ac:chgData name="Hawk, Allyson" userId="7bb00482-ed03-4d61-ae76-145d8eb673fd" providerId="ADAL" clId="{D66105E3-9E24-284B-85B2-CDC02E12A8C1}" dt="2024-11-12T02:45:06.518" v="1305" actId="14100"/>
          <ac:picMkLst>
            <pc:docMk/>
            <pc:sldMk cId="1702932364" sldId="372"/>
            <ac:picMk id="11" creationId="{BBBFABB7-53DE-49DE-BAF2-CA014EBC4725}"/>
          </ac:picMkLst>
        </pc:picChg>
        <pc:picChg chg="mod">
          <ac:chgData name="Hawk, Allyson" userId="7bb00482-ed03-4d61-ae76-145d8eb673fd" providerId="ADAL" clId="{D66105E3-9E24-284B-85B2-CDC02E12A8C1}" dt="2024-11-12T02:45:00.268" v="1304" actId="1076"/>
          <ac:picMkLst>
            <pc:docMk/>
            <pc:sldMk cId="1702932364" sldId="372"/>
            <ac:picMk id="15" creationId="{C02A27EC-1E34-F637-D01F-B69B6FAABA70}"/>
          </ac:picMkLst>
        </pc:picChg>
        <pc:picChg chg="mod">
          <ac:chgData name="Hawk, Allyson" userId="7bb00482-ed03-4d61-ae76-145d8eb673fd" providerId="ADAL" clId="{D66105E3-9E24-284B-85B2-CDC02E12A8C1}" dt="2024-11-12T02:45:00.268" v="1304" actId="1076"/>
          <ac:picMkLst>
            <pc:docMk/>
            <pc:sldMk cId="1702932364" sldId="372"/>
            <ac:picMk id="17" creationId="{199E896D-0EFD-7A74-9440-CCC412BE9CC5}"/>
          </ac:picMkLst>
        </pc:picChg>
      </pc:sldChg>
      <pc:sldChg chg="modSp mod">
        <pc:chgData name="Hawk, Allyson" userId="7bb00482-ed03-4d61-ae76-145d8eb673fd" providerId="ADAL" clId="{D66105E3-9E24-284B-85B2-CDC02E12A8C1}" dt="2024-11-12T02:53:26.872" v="1370" actId="313"/>
        <pc:sldMkLst>
          <pc:docMk/>
          <pc:sldMk cId="697244549" sldId="373"/>
        </pc:sldMkLst>
        <pc:spChg chg="mod">
          <ac:chgData name="Hawk, Allyson" userId="7bb00482-ed03-4d61-ae76-145d8eb673fd" providerId="ADAL" clId="{D66105E3-9E24-284B-85B2-CDC02E12A8C1}" dt="2024-11-12T02:47:02.719" v="1328" actId="14100"/>
          <ac:spMkLst>
            <pc:docMk/>
            <pc:sldMk cId="697244549" sldId="373"/>
            <ac:spMk id="3" creationId="{DAE94779-A1AB-40DF-7E58-0C1396D850DF}"/>
          </ac:spMkLst>
        </pc:spChg>
        <pc:spChg chg="mod">
          <ac:chgData name="Hawk, Allyson" userId="7bb00482-ed03-4d61-ae76-145d8eb673fd" providerId="ADAL" clId="{D66105E3-9E24-284B-85B2-CDC02E12A8C1}" dt="2024-11-12T02:53:26.872" v="1370" actId="313"/>
          <ac:spMkLst>
            <pc:docMk/>
            <pc:sldMk cId="697244549" sldId="373"/>
            <ac:spMk id="4" creationId="{9005D4F4-091B-7409-0D78-AE2416E1E0F4}"/>
          </ac:spMkLst>
        </pc:spChg>
        <pc:picChg chg="mod modCrop">
          <ac:chgData name="Hawk, Allyson" userId="7bb00482-ed03-4d61-ae76-145d8eb673fd" providerId="ADAL" clId="{D66105E3-9E24-284B-85B2-CDC02E12A8C1}" dt="2024-11-12T02:47:52.139" v="1349" actId="14100"/>
          <ac:picMkLst>
            <pc:docMk/>
            <pc:sldMk cId="697244549" sldId="373"/>
            <ac:picMk id="6" creationId="{26E64D0B-539F-B1F7-375B-5B6CD08DD2BE}"/>
          </ac:picMkLst>
        </pc:picChg>
      </pc:sldChg>
      <pc:sldChg chg="addSp modSp mod modAnim">
        <pc:chgData name="Hawk, Allyson" userId="7bb00482-ed03-4d61-ae76-145d8eb673fd" providerId="ADAL" clId="{D66105E3-9E24-284B-85B2-CDC02E12A8C1}" dt="2024-11-12T04:18:46.896" v="2066"/>
        <pc:sldMkLst>
          <pc:docMk/>
          <pc:sldMk cId="2400019287" sldId="374"/>
        </pc:sldMkLst>
        <pc:spChg chg="mod">
          <ac:chgData name="Hawk, Allyson" userId="7bb00482-ed03-4d61-ae76-145d8eb673fd" providerId="ADAL" clId="{D66105E3-9E24-284B-85B2-CDC02E12A8C1}" dt="2024-11-12T02:51:12.520" v="1356" actId="1076"/>
          <ac:spMkLst>
            <pc:docMk/>
            <pc:sldMk cId="2400019287" sldId="374"/>
            <ac:spMk id="3" creationId="{00000000-0000-0000-0000-000000000000}"/>
          </ac:spMkLst>
        </pc:spChg>
        <pc:spChg chg="add mod">
          <ac:chgData name="Hawk, Allyson" userId="7bb00482-ed03-4d61-ae76-145d8eb673fd" providerId="ADAL" clId="{D66105E3-9E24-284B-85B2-CDC02E12A8C1}" dt="2024-11-12T04:18:45.555" v="2065" actId="164"/>
          <ac:spMkLst>
            <pc:docMk/>
            <pc:sldMk cId="2400019287" sldId="374"/>
            <ac:spMk id="4" creationId="{A3BE727B-87D1-4BCD-CA32-D431FBB8531F}"/>
          </ac:spMkLst>
        </pc:spChg>
        <pc:spChg chg="mod">
          <ac:chgData name="Hawk, Allyson" userId="7bb00482-ed03-4d61-ae76-145d8eb673fd" providerId="ADAL" clId="{D66105E3-9E24-284B-85B2-CDC02E12A8C1}" dt="2024-11-12T04:18:45.555" v="2065" actId="164"/>
          <ac:spMkLst>
            <pc:docMk/>
            <pc:sldMk cId="2400019287" sldId="374"/>
            <ac:spMk id="6" creationId="{BC3C4AD8-98C1-2D16-95C8-B876270DBAF3}"/>
          </ac:spMkLst>
        </pc:spChg>
        <pc:grpChg chg="add mod">
          <ac:chgData name="Hawk, Allyson" userId="7bb00482-ed03-4d61-ae76-145d8eb673fd" providerId="ADAL" clId="{D66105E3-9E24-284B-85B2-CDC02E12A8C1}" dt="2024-11-12T04:18:45.555" v="2065" actId="164"/>
          <ac:grpSpMkLst>
            <pc:docMk/>
            <pc:sldMk cId="2400019287" sldId="374"/>
            <ac:grpSpMk id="7" creationId="{82C181D7-FB86-F78A-BCF4-4C5B0C092F25}"/>
          </ac:grpSpMkLst>
        </pc:grpChg>
      </pc:sldChg>
      <pc:sldChg chg="modSp mod">
        <pc:chgData name="Hawk, Allyson" userId="7bb00482-ed03-4d61-ae76-145d8eb673fd" providerId="ADAL" clId="{D66105E3-9E24-284B-85B2-CDC02E12A8C1}" dt="2024-11-11T23:15:49.159" v="351" actId="1076"/>
        <pc:sldMkLst>
          <pc:docMk/>
          <pc:sldMk cId="2047384251" sldId="375"/>
        </pc:sldMkLst>
        <pc:picChg chg="mod">
          <ac:chgData name="Hawk, Allyson" userId="7bb00482-ed03-4d61-ae76-145d8eb673fd" providerId="ADAL" clId="{D66105E3-9E24-284B-85B2-CDC02E12A8C1}" dt="2024-11-11T23:15:49.159" v="351" actId="1076"/>
          <ac:picMkLst>
            <pc:docMk/>
            <pc:sldMk cId="2047384251" sldId="375"/>
            <ac:picMk id="8" creationId="{FD07C19B-AC43-5567-8B83-C49762DDFC0A}"/>
          </ac:picMkLst>
        </pc:picChg>
        <pc:picChg chg="mod">
          <ac:chgData name="Hawk, Allyson" userId="7bb00482-ed03-4d61-ae76-145d8eb673fd" providerId="ADAL" clId="{D66105E3-9E24-284B-85B2-CDC02E12A8C1}" dt="2024-11-11T23:15:37.525" v="347" actId="1076"/>
          <ac:picMkLst>
            <pc:docMk/>
            <pc:sldMk cId="2047384251" sldId="375"/>
            <ac:picMk id="5124" creationId="{51338540-08E0-CCA8-0879-0A3D85A6639E}"/>
          </ac:picMkLst>
        </pc:picChg>
      </pc:sldChg>
      <pc:sldChg chg="modSp mod">
        <pc:chgData name="Hawk, Allyson" userId="7bb00482-ed03-4d61-ae76-145d8eb673fd" providerId="ADAL" clId="{D66105E3-9E24-284B-85B2-CDC02E12A8C1}" dt="2024-11-11T23:15:14.263" v="345" actId="1035"/>
        <pc:sldMkLst>
          <pc:docMk/>
          <pc:sldMk cId="3545802828" sldId="376"/>
        </pc:sldMkLst>
        <pc:picChg chg="mod">
          <ac:chgData name="Hawk, Allyson" userId="7bb00482-ed03-4d61-ae76-145d8eb673fd" providerId="ADAL" clId="{D66105E3-9E24-284B-85B2-CDC02E12A8C1}" dt="2024-11-11T23:14:57.760" v="307" actId="1035"/>
          <ac:picMkLst>
            <pc:docMk/>
            <pc:sldMk cId="3545802828" sldId="376"/>
            <ac:picMk id="8" creationId="{BFB25F7A-520D-FAA1-73E3-5F70224363F2}"/>
          </ac:picMkLst>
        </pc:picChg>
        <pc:picChg chg="mod">
          <ac:chgData name="Hawk, Allyson" userId="7bb00482-ed03-4d61-ae76-145d8eb673fd" providerId="ADAL" clId="{D66105E3-9E24-284B-85B2-CDC02E12A8C1}" dt="2024-11-11T23:14:50.122" v="299" actId="1035"/>
          <ac:picMkLst>
            <pc:docMk/>
            <pc:sldMk cId="3545802828" sldId="376"/>
            <ac:picMk id="10" creationId="{96785F70-2362-3E34-3A6F-5F947D01E5C7}"/>
          </ac:picMkLst>
        </pc:picChg>
        <pc:picChg chg="mod">
          <ac:chgData name="Hawk, Allyson" userId="7bb00482-ed03-4d61-ae76-145d8eb673fd" providerId="ADAL" clId="{D66105E3-9E24-284B-85B2-CDC02E12A8C1}" dt="2024-11-11T23:14:50.122" v="299" actId="1035"/>
          <ac:picMkLst>
            <pc:docMk/>
            <pc:sldMk cId="3545802828" sldId="376"/>
            <ac:picMk id="12" creationId="{453BA463-349B-10BF-4A7E-7739DB561D97}"/>
          </ac:picMkLst>
        </pc:picChg>
        <pc:picChg chg="mod modCrop">
          <ac:chgData name="Hawk, Allyson" userId="7bb00482-ed03-4d61-ae76-145d8eb673fd" providerId="ADAL" clId="{D66105E3-9E24-284B-85B2-CDC02E12A8C1}" dt="2024-11-11T23:15:14.263" v="345" actId="1035"/>
          <ac:picMkLst>
            <pc:docMk/>
            <pc:sldMk cId="3545802828" sldId="376"/>
            <ac:picMk id="14" creationId="{B1DE45A7-868E-6529-7A83-DFF804EB91CE}"/>
          </ac:picMkLst>
        </pc:picChg>
        <pc:picChg chg="mod">
          <ac:chgData name="Hawk, Allyson" userId="7bb00482-ed03-4d61-ae76-145d8eb673fd" providerId="ADAL" clId="{D66105E3-9E24-284B-85B2-CDC02E12A8C1}" dt="2024-11-11T23:15:01.650" v="325" actId="1037"/>
          <ac:picMkLst>
            <pc:docMk/>
            <pc:sldMk cId="3545802828" sldId="376"/>
            <ac:picMk id="16" creationId="{504AD384-5EC1-0BE9-5CD0-B29059788933}"/>
          </ac:picMkLst>
        </pc:picChg>
        <pc:picChg chg="mod modCrop">
          <ac:chgData name="Hawk, Allyson" userId="7bb00482-ed03-4d61-ae76-145d8eb673fd" providerId="ADAL" clId="{D66105E3-9E24-284B-85B2-CDC02E12A8C1}" dt="2024-11-11T23:14:50.122" v="299" actId="1035"/>
          <ac:picMkLst>
            <pc:docMk/>
            <pc:sldMk cId="3545802828" sldId="376"/>
            <ac:picMk id="20" creationId="{83D59138-DC5B-42D6-A256-CC23C40265B4}"/>
          </ac:picMkLst>
        </pc:picChg>
      </pc:sldChg>
      <pc:sldChg chg="modSp mod">
        <pc:chgData name="Hawk, Allyson" userId="7bb00482-ed03-4d61-ae76-145d8eb673fd" providerId="ADAL" clId="{D66105E3-9E24-284B-85B2-CDC02E12A8C1}" dt="2024-11-12T02:59:25.116" v="1436" actId="12"/>
        <pc:sldMkLst>
          <pc:docMk/>
          <pc:sldMk cId="2084726071" sldId="378"/>
        </pc:sldMkLst>
        <pc:spChg chg="mod">
          <ac:chgData name="Hawk, Allyson" userId="7bb00482-ed03-4d61-ae76-145d8eb673fd" providerId="ADAL" clId="{D66105E3-9E24-284B-85B2-CDC02E12A8C1}" dt="2024-11-12T02:59:25.116" v="1436" actId="12"/>
          <ac:spMkLst>
            <pc:docMk/>
            <pc:sldMk cId="2084726071" sldId="378"/>
            <ac:spMk id="3" creationId="{6C14E7DD-0C03-B79D-75C2-E380831C7243}"/>
          </ac:spMkLst>
        </pc:spChg>
      </pc:sldChg>
      <pc:sldChg chg="addSp delSp modSp mod modClrScheme chgLayout">
        <pc:chgData name="Hawk, Allyson" userId="7bb00482-ed03-4d61-ae76-145d8eb673fd" providerId="ADAL" clId="{D66105E3-9E24-284B-85B2-CDC02E12A8C1}" dt="2024-11-11T20:24:16.714" v="184" actId="1035"/>
        <pc:sldMkLst>
          <pc:docMk/>
          <pc:sldMk cId="222524401" sldId="380"/>
        </pc:sldMkLst>
        <pc:spChg chg="mod ord">
          <ac:chgData name="Hawk, Allyson" userId="7bb00482-ed03-4d61-ae76-145d8eb673fd" providerId="ADAL" clId="{D66105E3-9E24-284B-85B2-CDC02E12A8C1}" dt="2024-11-11T20:24:12.933" v="179" actId="1036"/>
          <ac:spMkLst>
            <pc:docMk/>
            <pc:sldMk cId="222524401" sldId="380"/>
            <ac:spMk id="2" creationId="{E66E3385-5BBE-75C5-52AE-D5A57B31CB3E}"/>
          </ac:spMkLst>
        </pc:spChg>
        <pc:spChg chg="add del mod ord">
          <ac:chgData name="Hawk, Allyson" userId="7bb00482-ed03-4d61-ae76-145d8eb673fd" providerId="ADAL" clId="{D66105E3-9E24-284B-85B2-CDC02E12A8C1}" dt="2024-11-11T20:22:37.311" v="116" actId="478"/>
          <ac:spMkLst>
            <pc:docMk/>
            <pc:sldMk cId="222524401" sldId="380"/>
            <ac:spMk id="3" creationId="{F241FFAB-FA08-BC56-281D-A1275CFC42E2}"/>
          </ac:spMkLst>
        </pc:spChg>
        <pc:spChg chg="mod ord">
          <ac:chgData name="Hawk, Allyson" userId="7bb00482-ed03-4d61-ae76-145d8eb673fd" providerId="ADAL" clId="{D66105E3-9E24-284B-85B2-CDC02E12A8C1}" dt="2024-11-11T20:22:14.961" v="105" actId="700"/>
          <ac:spMkLst>
            <pc:docMk/>
            <pc:sldMk cId="222524401" sldId="380"/>
            <ac:spMk id="4" creationId="{5DEF2BE3-CD3B-CAA5-C227-81DE53878B69}"/>
          </ac:spMkLst>
        </pc:spChg>
        <pc:picChg chg="mod modCrop">
          <ac:chgData name="Hawk, Allyson" userId="7bb00482-ed03-4d61-ae76-145d8eb673fd" providerId="ADAL" clId="{D66105E3-9E24-284B-85B2-CDC02E12A8C1}" dt="2024-11-11T20:24:16.714" v="184" actId="1035"/>
          <ac:picMkLst>
            <pc:docMk/>
            <pc:sldMk cId="222524401" sldId="380"/>
            <ac:picMk id="6" creationId="{8B75377D-DA9F-91E3-5B82-14C9602B5690}"/>
          </ac:picMkLst>
        </pc:picChg>
      </pc:sldChg>
      <pc:sldChg chg="addSp delSp modSp mod modClrScheme chgLayout">
        <pc:chgData name="Hawk, Allyson" userId="7bb00482-ed03-4d61-ae76-145d8eb673fd" providerId="ADAL" clId="{D66105E3-9E24-284B-85B2-CDC02E12A8C1}" dt="2024-11-11T20:24:04.785" v="170" actId="1036"/>
        <pc:sldMkLst>
          <pc:docMk/>
          <pc:sldMk cId="1035871655" sldId="381"/>
        </pc:sldMkLst>
        <pc:spChg chg="mod ord">
          <ac:chgData name="Hawk, Allyson" userId="7bb00482-ed03-4d61-ae76-145d8eb673fd" providerId="ADAL" clId="{D66105E3-9E24-284B-85B2-CDC02E12A8C1}" dt="2024-11-11T20:24:04.785" v="170" actId="1036"/>
          <ac:spMkLst>
            <pc:docMk/>
            <pc:sldMk cId="1035871655" sldId="381"/>
            <ac:spMk id="2" creationId="{E66E3385-5BBE-75C5-52AE-D5A57B31CB3E}"/>
          </ac:spMkLst>
        </pc:spChg>
        <pc:spChg chg="add del mod ord">
          <ac:chgData name="Hawk, Allyson" userId="7bb00482-ed03-4d61-ae76-145d8eb673fd" providerId="ADAL" clId="{D66105E3-9E24-284B-85B2-CDC02E12A8C1}" dt="2024-11-11T20:22:42.761" v="117" actId="478"/>
          <ac:spMkLst>
            <pc:docMk/>
            <pc:sldMk cId="1035871655" sldId="381"/>
            <ac:spMk id="3" creationId="{4D351AFB-DB5B-64BE-4854-D704001C61AA}"/>
          </ac:spMkLst>
        </pc:spChg>
        <pc:spChg chg="mod ord">
          <ac:chgData name="Hawk, Allyson" userId="7bb00482-ed03-4d61-ae76-145d8eb673fd" providerId="ADAL" clId="{D66105E3-9E24-284B-85B2-CDC02E12A8C1}" dt="2024-11-11T20:22:14.961" v="105" actId="700"/>
          <ac:spMkLst>
            <pc:docMk/>
            <pc:sldMk cId="1035871655" sldId="381"/>
            <ac:spMk id="4" creationId="{5DEF2BE3-CD3B-CAA5-C227-81DE53878B69}"/>
          </ac:spMkLst>
        </pc:spChg>
        <pc:picChg chg="mod modCrop">
          <ac:chgData name="Hawk, Allyson" userId="7bb00482-ed03-4d61-ae76-145d8eb673fd" providerId="ADAL" clId="{D66105E3-9E24-284B-85B2-CDC02E12A8C1}" dt="2024-11-11T20:23:51.513" v="168" actId="732"/>
          <ac:picMkLst>
            <pc:docMk/>
            <pc:sldMk cId="1035871655" sldId="381"/>
            <ac:picMk id="5" creationId="{11D98E40-8D7D-DB69-D7C4-049A125F328E}"/>
          </ac:picMkLst>
        </pc:picChg>
      </pc:sldChg>
      <pc:sldChg chg="modSp mod chgLayout">
        <pc:chgData name="Hawk, Allyson" userId="7bb00482-ed03-4d61-ae76-145d8eb673fd" providerId="ADAL" clId="{D66105E3-9E24-284B-85B2-CDC02E12A8C1}" dt="2024-11-11T20:25:12.265" v="189" actId="700"/>
        <pc:sldMkLst>
          <pc:docMk/>
          <pc:sldMk cId="3469229431" sldId="382"/>
        </pc:sldMkLst>
        <pc:spChg chg="mod ord">
          <ac:chgData name="Hawk, Allyson" userId="7bb00482-ed03-4d61-ae76-145d8eb673fd" providerId="ADAL" clId="{D66105E3-9E24-284B-85B2-CDC02E12A8C1}" dt="2024-11-11T20:25:12.265" v="189" actId="700"/>
          <ac:spMkLst>
            <pc:docMk/>
            <pc:sldMk cId="3469229431" sldId="382"/>
            <ac:spMk id="2" creationId="{4BBF1A5D-84CB-112E-C2C9-1EC050F40CDC}"/>
          </ac:spMkLst>
        </pc:spChg>
        <pc:spChg chg="mod ord">
          <ac:chgData name="Hawk, Allyson" userId="7bb00482-ed03-4d61-ae76-145d8eb673fd" providerId="ADAL" clId="{D66105E3-9E24-284B-85B2-CDC02E12A8C1}" dt="2024-11-11T20:25:12.265" v="189" actId="700"/>
          <ac:spMkLst>
            <pc:docMk/>
            <pc:sldMk cId="3469229431" sldId="382"/>
            <ac:spMk id="3" creationId="{00000000-0000-0000-0000-000000000000}"/>
          </ac:spMkLst>
        </pc:spChg>
        <pc:spChg chg="mod ord">
          <ac:chgData name="Hawk, Allyson" userId="7bb00482-ed03-4d61-ae76-145d8eb673fd" providerId="ADAL" clId="{D66105E3-9E24-284B-85B2-CDC02E12A8C1}" dt="2024-11-11T20:25:12.265" v="189" actId="700"/>
          <ac:spMkLst>
            <pc:docMk/>
            <pc:sldMk cId="3469229431" sldId="382"/>
            <ac:spMk id="5" creationId="{1A4B6915-15F2-A8B3-BDAB-8BEDA36AE0BD}"/>
          </ac:spMkLst>
        </pc:spChg>
      </pc:sldChg>
      <pc:sldChg chg="modSp mod chgLayout">
        <pc:chgData name="Hawk, Allyson" userId="7bb00482-ed03-4d61-ae76-145d8eb673fd" providerId="ADAL" clId="{D66105E3-9E24-284B-85B2-CDC02E12A8C1}" dt="2024-11-12T03:32:08.086" v="1677" actId="20577"/>
        <pc:sldMkLst>
          <pc:docMk/>
          <pc:sldMk cId="4247576039" sldId="383"/>
        </pc:sldMkLst>
        <pc:spChg chg="mod ord">
          <ac:chgData name="Hawk, Allyson" userId="7bb00482-ed03-4d61-ae76-145d8eb673fd" providerId="ADAL" clId="{D66105E3-9E24-284B-85B2-CDC02E12A8C1}" dt="2024-11-11T20:24:31.766" v="185" actId="700"/>
          <ac:spMkLst>
            <pc:docMk/>
            <pc:sldMk cId="4247576039" sldId="383"/>
            <ac:spMk id="2" creationId="{4BBF1A5D-84CB-112E-C2C9-1EC050F40CDC}"/>
          </ac:spMkLst>
        </pc:spChg>
        <pc:spChg chg="mod ord">
          <ac:chgData name="Hawk, Allyson" userId="7bb00482-ed03-4d61-ae76-145d8eb673fd" providerId="ADAL" clId="{D66105E3-9E24-284B-85B2-CDC02E12A8C1}" dt="2024-11-12T03:32:08.086" v="1677" actId="20577"/>
          <ac:spMkLst>
            <pc:docMk/>
            <pc:sldMk cId="4247576039" sldId="383"/>
            <ac:spMk id="3" creationId="{00000000-0000-0000-0000-000000000000}"/>
          </ac:spMkLst>
        </pc:spChg>
        <pc:spChg chg="mod ord">
          <ac:chgData name="Hawk, Allyson" userId="7bb00482-ed03-4d61-ae76-145d8eb673fd" providerId="ADAL" clId="{D66105E3-9E24-284B-85B2-CDC02E12A8C1}" dt="2024-11-11T20:24:31.766" v="185" actId="700"/>
          <ac:spMkLst>
            <pc:docMk/>
            <pc:sldMk cId="4247576039" sldId="383"/>
            <ac:spMk id="5" creationId="{1A4B6915-15F2-A8B3-BDAB-8BEDA36AE0BD}"/>
          </ac:spMkLst>
        </pc:spChg>
      </pc:sldChg>
      <pc:sldChg chg="modSp mod">
        <pc:chgData name="Hawk, Allyson" userId="7bb00482-ed03-4d61-ae76-145d8eb673fd" providerId="ADAL" clId="{D66105E3-9E24-284B-85B2-CDC02E12A8C1}" dt="2024-11-12T03:37:27.859" v="1765" actId="1076"/>
        <pc:sldMkLst>
          <pc:docMk/>
          <pc:sldMk cId="1926611738" sldId="384"/>
        </pc:sldMkLst>
        <pc:picChg chg="mod">
          <ac:chgData name="Hawk, Allyson" userId="7bb00482-ed03-4d61-ae76-145d8eb673fd" providerId="ADAL" clId="{D66105E3-9E24-284B-85B2-CDC02E12A8C1}" dt="2024-11-12T03:37:14.645" v="1761" actId="1076"/>
          <ac:picMkLst>
            <pc:docMk/>
            <pc:sldMk cId="1926611738" sldId="384"/>
            <ac:picMk id="6" creationId="{543B28D6-33CD-4F73-7D9A-585A7AA14C16}"/>
          </ac:picMkLst>
        </pc:picChg>
        <pc:picChg chg="mod">
          <ac:chgData name="Hawk, Allyson" userId="7bb00482-ed03-4d61-ae76-145d8eb673fd" providerId="ADAL" clId="{D66105E3-9E24-284B-85B2-CDC02E12A8C1}" dt="2024-11-12T03:37:19.846" v="1762" actId="1076"/>
          <ac:picMkLst>
            <pc:docMk/>
            <pc:sldMk cId="1926611738" sldId="384"/>
            <ac:picMk id="8" creationId="{522D7749-A5E8-0DCF-AFAF-20BEC10450DD}"/>
          </ac:picMkLst>
        </pc:picChg>
        <pc:picChg chg="mod">
          <ac:chgData name="Hawk, Allyson" userId="7bb00482-ed03-4d61-ae76-145d8eb673fd" providerId="ADAL" clId="{D66105E3-9E24-284B-85B2-CDC02E12A8C1}" dt="2024-11-12T03:37:27.859" v="1765" actId="1076"/>
          <ac:picMkLst>
            <pc:docMk/>
            <pc:sldMk cId="1926611738" sldId="384"/>
            <ac:picMk id="12" creationId="{98CE0FD6-750A-3E53-0873-C5BA42B8041A}"/>
          </ac:picMkLst>
        </pc:picChg>
        <pc:picChg chg="mod">
          <ac:chgData name="Hawk, Allyson" userId="7bb00482-ed03-4d61-ae76-145d8eb673fd" providerId="ADAL" clId="{D66105E3-9E24-284B-85B2-CDC02E12A8C1}" dt="2024-11-12T03:37:26.141" v="1764" actId="1076"/>
          <ac:picMkLst>
            <pc:docMk/>
            <pc:sldMk cId="1926611738" sldId="384"/>
            <ac:picMk id="3074" creationId="{B1BEB218-3D1A-65FC-D3A1-2274DB0D4F24}"/>
          </ac:picMkLst>
        </pc:picChg>
        <pc:picChg chg="mod">
          <ac:chgData name="Hawk, Allyson" userId="7bb00482-ed03-4d61-ae76-145d8eb673fd" providerId="ADAL" clId="{D66105E3-9E24-284B-85B2-CDC02E12A8C1}" dt="2024-11-12T03:37:23.144" v="1763" actId="1076"/>
          <ac:picMkLst>
            <pc:docMk/>
            <pc:sldMk cId="1926611738" sldId="384"/>
            <ac:picMk id="3084" creationId="{3D39C295-F160-326E-810A-8BF8682B36B7}"/>
          </ac:picMkLst>
        </pc:picChg>
      </pc:sldChg>
      <pc:sldChg chg="modSp mod">
        <pc:chgData name="Hawk, Allyson" userId="7bb00482-ed03-4d61-ae76-145d8eb673fd" providerId="ADAL" clId="{D66105E3-9E24-284B-85B2-CDC02E12A8C1}" dt="2024-11-12T03:42:44.454" v="1815" actId="1076"/>
        <pc:sldMkLst>
          <pc:docMk/>
          <pc:sldMk cId="953464273" sldId="385"/>
        </pc:sldMkLst>
        <pc:spChg chg="mod">
          <ac:chgData name="Hawk, Allyson" userId="7bb00482-ed03-4d61-ae76-145d8eb673fd" providerId="ADAL" clId="{D66105E3-9E24-284B-85B2-CDC02E12A8C1}" dt="2024-11-12T03:42:44.454" v="1815" actId="1076"/>
          <ac:spMkLst>
            <pc:docMk/>
            <pc:sldMk cId="953464273" sldId="385"/>
            <ac:spMk id="3" creationId="{00000000-0000-0000-0000-000000000000}"/>
          </ac:spMkLst>
        </pc:spChg>
        <pc:picChg chg="mod">
          <ac:chgData name="Hawk, Allyson" userId="7bb00482-ed03-4d61-ae76-145d8eb673fd" providerId="ADAL" clId="{D66105E3-9E24-284B-85B2-CDC02E12A8C1}" dt="2024-11-12T03:42:36.603" v="1814" actId="1076"/>
          <ac:picMkLst>
            <pc:docMk/>
            <pc:sldMk cId="953464273" sldId="385"/>
            <ac:picMk id="6" creationId="{ABDA0EAB-DDF4-F651-B5BA-65E992473D45}"/>
          </ac:picMkLst>
        </pc:picChg>
        <pc:picChg chg="mod">
          <ac:chgData name="Hawk, Allyson" userId="7bb00482-ed03-4d61-ae76-145d8eb673fd" providerId="ADAL" clId="{D66105E3-9E24-284B-85B2-CDC02E12A8C1}" dt="2024-11-12T03:42:36.603" v="1814" actId="1076"/>
          <ac:picMkLst>
            <pc:docMk/>
            <pc:sldMk cId="953464273" sldId="385"/>
            <ac:picMk id="7" creationId="{E4217A28-1F5B-14F7-FD30-5223BDF3D2E7}"/>
          </ac:picMkLst>
        </pc:picChg>
        <pc:picChg chg="mod modCrop">
          <ac:chgData name="Hawk, Allyson" userId="7bb00482-ed03-4d61-ae76-145d8eb673fd" providerId="ADAL" clId="{D66105E3-9E24-284B-85B2-CDC02E12A8C1}" dt="2024-11-12T03:42:36.603" v="1814" actId="1076"/>
          <ac:picMkLst>
            <pc:docMk/>
            <pc:sldMk cId="953464273" sldId="385"/>
            <ac:picMk id="8" creationId="{C85F9AFB-BE0E-F702-6E42-E50F95E24BD0}"/>
          </ac:picMkLst>
        </pc:picChg>
        <pc:picChg chg="mod">
          <ac:chgData name="Hawk, Allyson" userId="7bb00482-ed03-4d61-ae76-145d8eb673fd" providerId="ADAL" clId="{D66105E3-9E24-284B-85B2-CDC02E12A8C1}" dt="2024-11-12T03:42:36.603" v="1814" actId="1076"/>
          <ac:picMkLst>
            <pc:docMk/>
            <pc:sldMk cId="953464273" sldId="385"/>
            <ac:picMk id="14" creationId="{7DAFBA2F-4C3B-17C0-44C2-479761D8A86C}"/>
          </ac:picMkLst>
        </pc:picChg>
      </pc:sldChg>
      <pc:sldChg chg="modSp mod">
        <pc:chgData name="Hawk, Allyson" userId="7bb00482-ed03-4d61-ae76-145d8eb673fd" providerId="ADAL" clId="{D66105E3-9E24-284B-85B2-CDC02E12A8C1}" dt="2024-11-12T03:44:38.469" v="1834" actId="1076"/>
        <pc:sldMkLst>
          <pc:docMk/>
          <pc:sldMk cId="329427472" sldId="386"/>
        </pc:sldMkLst>
        <pc:picChg chg="mod">
          <ac:chgData name="Hawk, Allyson" userId="7bb00482-ed03-4d61-ae76-145d8eb673fd" providerId="ADAL" clId="{D66105E3-9E24-284B-85B2-CDC02E12A8C1}" dt="2024-11-12T03:44:38.469" v="1834" actId="1076"/>
          <ac:picMkLst>
            <pc:docMk/>
            <pc:sldMk cId="329427472" sldId="386"/>
            <ac:picMk id="6" creationId="{D9BAFF45-B7D5-9A66-DB52-1A94298C11C0}"/>
          </ac:picMkLst>
        </pc:picChg>
        <pc:picChg chg="mod">
          <ac:chgData name="Hawk, Allyson" userId="7bb00482-ed03-4d61-ae76-145d8eb673fd" providerId="ADAL" clId="{D66105E3-9E24-284B-85B2-CDC02E12A8C1}" dt="2024-11-12T03:44:09.256" v="1829" actId="1076"/>
          <ac:picMkLst>
            <pc:docMk/>
            <pc:sldMk cId="329427472" sldId="386"/>
            <ac:picMk id="7" creationId="{F918851F-648F-ADE3-A451-5A0A2FF5E36D}"/>
          </ac:picMkLst>
        </pc:picChg>
        <pc:picChg chg="mod">
          <ac:chgData name="Hawk, Allyson" userId="7bb00482-ed03-4d61-ae76-145d8eb673fd" providerId="ADAL" clId="{D66105E3-9E24-284B-85B2-CDC02E12A8C1}" dt="2024-11-12T03:44:22.317" v="1831" actId="1076"/>
          <ac:picMkLst>
            <pc:docMk/>
            <pc:sldMk cId="329427472" sldId="386"/>
            <ac:picMk id="1026" creationId="{808D423D-6AA7-74CE-E03C-03B2B41BB597}"/>
          </ac:picMkLst>
        </pc:picChg>
        <pc:picChg chg="mod">
          <ac:chgData name="Hawk, Allyson" userId="7bb00482-ed03-4d61-ae76-145d8eb673fd" providerId="ADAL" clId="{D66105E3-9E24-284B-85B2-CDC02E12A8C1}" dt="2024-11-12T03:44:26.536" v="1832" actId="1076"/>
          <ac:picMkLst>
            <pc:docMk/>
            <pc:sldMk cId="329427472" sldId="386"/>
            <ac:picMk id="1028" creationId="{C8DD2E92-C577-B564-87E8-9B622CEC565A}"/>
          </ac:picMkLst>
        </pc:picChg>
        <pc:picChg chg="mod">
          <ac:chgData name="Hawk, Allyson" userId="7bb00482-ed03-4d61-ae76-145d8eb673fd" providerId="ADAL" clId="{D66105E3-9E24-284B-85B2-CDC02E12A8C1}" dt="2024-11-12T03:44:33.635" v="1833" actId="1076"/>
          <ac:picMkLst>
            <pc:docMk/>
            <pc:sldMk cId="329427472" sldId="386"/>
            <ac:picMk id="1032" creationId="{ADA3F87E-8B65-7EAC-D0D9-7A145D2AA60E}"/>
          </ac:picMkLst>
        </pc:picChg>
      </pc:sldChg>
      <pc:sldChg chg="modSp mod chgLayout">
        <pc:chgData name="Hawk, Allyson" userId="7bb00482-ed03-4d61-ae76-145d8eb673fd" providerId="ADAL" clId="{D66105E3-9E24-284B-85B2-CDC02E12A8C1}" dt="2024-11-12T02:17:25.282" v="1151" actId="20577"/>
        <pc:sldMkLst>
          <pc:docMk/>
          <pc:sldMk cId="783023208" sldId="387"/>
        </pc:sldMkLst>
        <pc:spChg chg="mod ord">
          <ac:chgData name="Hawk, Allyson" userId="7bb00482-ed03-4d61-ae76-145d8eb673fd" providerId="ADAL" clId="{D66105E3-9E24-284B-85B2-CDC02E12A8C1}" dt="2024-11-12T02:16:17.976" v="1148" actId="700"/>
          <ac:spMkLst>
            <pc:docMk/>
            <pc:sldMk cId="783023208" sldId="387"/>
            <ac:spMk id="3" creationId="{0A3691AE-444C-D46C-0E1A-43B408C188BF}"/>
          </ac:spMkLst>
        </pc:spChg>
        <pc:spChg chg="mod ord">
          <ac:chgData name="Hawk, Allyson" userId="7bb00482-ed03-4d61-ae76-145d8eb673fd" providerId="ADAL" clId="{D66105E3-9E24-284B-85B2-CDC02E12A8C1}" dt="2024-11-12T02:17:25.282" v="1151" actId="20577"/>
          <ac:spMkLst>
            <pc:docMk/>
            <pc:sldMk cId="783023208" sldId="387"/>
            <ac:spMk id="6" creationId="{4C42D4BD-63A5-35E2-5B38-0FC43C7BF8DE}"/>
          </ac:spMkLst>
        </pc:spChg>
        <pc:spChg chg="mod ord">
          <ac:chgData name="Hawk, Allyson" userId="7bb00482-ed03-4d61-ae76-145d8eb673fd" providerId="ADAL" clId="{D66105E3-9E24-284B-85B2-CDC02E12A8C1}" dt="2024-11-12T02:16:17.976" v="1148" actId="700"/>
          <ac:spMkLst>
            <pc:docMk/>
            <pc:sldMk cId="783023208" sldId="387"/>
            <ac:spMk id="7" creationId="{FB05D7E3-E9F3-AE61-FBF2-AE526E70D844}"/>
          </ac:spMkLst>
        </pc:spChg>
      </pc:sldChg>
      <pc:sldChg chg="modSp add mod setBg modClrScheme chgLayout">
        <pc:chgData name="Hawk, Allyson" userId="7bb00482-ed03-4d61-ae76-145d8eb673fd" providerId="ADAL" clId="{D66105E3-9E24-284B-85B2-CDC02E12A8C1}" dt="2024-11-11T20:06:27.024" v="23" actId="1036"/>
        <pc:sldMkLst>
          <pc:docMk/>
          <pc:sldMk cId="1779185528" sldId="388"/>
        </pc:sldMkLst>
        <pc:spChg chg="mod ord">
          <ac:chgData name="Hawk, Allyson" userId="7bb00482-ed03-4d61-ae76-145d8eb673fd" providerId="ADAL" clId="{D66105E3-9E24-284B-85B2-CDC02E12A8C1}" dt="2024-11-11T20:06:14.584" v="3" actId="1076"/>
          <ac:spMkLst>
            <pc:docMk/>
            <pc:sldMk cId="1779185528" sldId="388"/>
            <ac:spMk id="3" creationId="{00000000-0000-0000-0000-000000000000}"/>
          </ac:spMkLst>
        </pc:spChg>
        <pc:spChg chg="mod ord">
          <ac:chgData name="Hawk, Allyson" userId="7bb00482-ed03-4d61-ae76-145d8eb673fd" providerId="ADAL" clId="{D66105E3-9E24-284B-85B2-CDC02E12A8C1}" dt="2024-11-11T20:06:21.723" v="5" actId="1076"/>
          <ac:spMkLst>
            <pc:docMk/>
            <pc:sldMk cId="1779185528" sldId="388"/>
            <ac:spMk id="13314" creationId="{00000000-0000-0000-0000-000000000000}"/>
          </ac:spMkLst>
        </pc:spChg>
        <pc:cxnChg chg="mod">
          <ac:chgData name="Hawk, Allyson" userId="7bb00482-ed03-4d61-ae76-145d8eb673fd" providerId="ADAL" clId="{D66105E3-9E24-284B-85B2-CDC02E12A8C1}" dt="2024-11-11T20:06:27.024" v="23" actId="1036"/>
          <ac:cxnSpMkLst>
            <pc:docMk/>
            <pc:sldMk cId="1779185528" sldId="388"/>
            <ac:cxnSpMk id="10" creationId="{92272958-3BB9-B3BB-CF6C-C6109A3A9FF7}"/>
          </ac:cxnSpMkLst>
        </pc:cxnChg>
      </pc:sldChg>
      <pc:sldChg chg="new del">
        <pc:chgData name="Hawk, Allyson" userId="7bb00482-ed03-4d61-ae76-145d8eb673fd" providerId="ADAL" clId="{D66105E3-9E24-284B-85B2-CDC02E12A8C1}" dt="2024-11-11T20:07:07.560" v="25" actId="2696"/>
        <pc:sldMkLst>
          <pc:docMk/>
          <pc:sldMk cId="1456553633" sldId="389"/>
        </pc:sldMkLst>
      </pc:sldChg>
      <pc:sldChg chg="modSp add mod modAnim">
        <pc:chgData name="Hawk, Allyson" userId="7bb00482-ed03-4d61-ae76-145d8eb673fd" providerId="ADAL" clId="{D66105E3-9E24-284B-85B2-CDC02E12A8C1}" dt="2024-11-12T02:39:12.797" v="1222"/>
        <pc:sldMkLst>
          <pc:docMk/>
          <pc:sldMk cId="4022893229" sldId="389"/>
        </pc:sldMkLst>
        <pc:picChg chg="mod">
          <ac:chgData name="Hawk, Allyson" userId="7bb00482-ed03-4d61-ae76-145d8eb673fd" providerId="ADAL" clId="{D66105E3-9E24-284B-85B2-CDC02E12A8C1}" dt="2024-11-12T02:39:08.094" v="1221" actId="1036"/>
          <ac:picMkLst>
            <pc:docMk/>
            <pc:sldMk cId="4022893229" sldId="389"/>
            <ac:picMk id="6" creationId="{C7D7FF1F-7BE0-8A2E-14CB-49C3C7F4A6F9}"/>
          </ac:picMkLst>
        </pc:picChg>
      </pc:sldChg>
      <pc:sldChg chg="add">
        <pc:chgData name="Hawk, Allyson" userId="7bb00482-ed03-4d61-ae76-145d8eb673fd" providerId="ADAL" clId="{D66105E3-9E24-284B-85B2-CDC02E12A8C1}" dt="2024-11-11T20:07:59.675" v="34"/>
        <pc:sldMkLst>
          <pc:docMk/>
          <pc:sldMk cId="2005798616" sldId="390"/>
        </pc:sldMkLst>
      </pc:sldChg>
      <pc:sldChg chg="addSp modSp add mod ord modAnim">
        <pc:chgData name="Hawk, Allyson" userId="7bb00482-ed03-4d61-ae76-145d8eb673fd" providerId="ADAL" clId="{D66105E3-9E24-284B-85B2-CDC02E12A8C1}" dt="2024-11-12T04:17:40.278" v="2059"/>
        <pc:sldMkLst>
          <pc:docMk/>
          <pc:sldMk cId="2952494575" sldId="391"/>
        </pc:sldMkLst>
        <pc:picChg chg="mod">
          <ac:chgData name="Hawk, Allyson" userId="7bb00482-ed03-4d61-ae76-145d8eb673fd" providerId="ADAL" clId="{D66105E3-9E24-284B-85B2-CDC02E12A8C1}" dt="2024-11-12T02:41:35.728" v="1282" actId="14100"/>
          <ac:picMkLst>
            <pc:docMk/>
            <pc:sldMk cId="2952494575" sldId="391"/>
            <ac:picMk id="2" creationId="{D480DFF9-D123-39C1-A183-4CAC898DFC42}"/>
          </ac:picMkLst>
        </pc:picChg>
        <pc:picChg chg="add mod">
          <ac:chgData name="Hawk, Allyson" userId="7bb00482-ed03-4d61-ae76-145d8eb673fd" providerId="ADAL" clId="{D66105E3-9E24-284B-85B2-CDC02E12A8C1}" dt="2024-11-12T02:44:12.609" v="1300" actId="1582"/>
          <ac:picMkLst>
            <pc:docMk/>
            <pc:sldMk cId="2952494575" sldId="391"/>
            <ac:picMk id="4" creationId="{AE2CDF4A-8A6E-A5A0-560E-92A792302E00}"/>
          </ac:picMkLst>
        </pc:picChg>
        <pc:picChg chg="mod modCrop">
          <ac:chgData name="Hawk, Allyson" userId="7bb00482-ed03-4d61-ae76-145d8eb673fd" providerId="ADAL" clId="{D66105E3-9E24-284B-85B2-CDC02E12A8C1}" dt="2024-11-12T02:38:44.419" v="1218" actId="1037"/>
          <ac:picMkLst>
            <pc:docMk/>
            <pc:sldMk cId="2952494575" sldId="391"/>
            <ac:picMk id="5" creationId="{8BC0276F-7698-2E66-3922-394C0A461D16}"/>
          </ac:picMkLst>
        </pc:picChg>
        <pc:picChg chg="mod">
          <ac:chgData name="Hawk, Allyson" userId="7bb00482-ed03-4d61-ae76-145d8eb673fd" providerId="ADAL" clId="{D66105E3-9E24-284B-85B2-CDC02E12A8C1}" dt="2024-11-12T02:41:11.093" v="1274" actId="1035"/>
          <ac:picMkLst>
            <pc:docMk/>
            <pc:sldMk cId="2952494575" sldId="391"/>
            <ac:picMk id="8" creationId="{807246C8-0150-1C1E-00BF-41968F4B7AF2}"/>
          </ac:picMkLst>
        </pc:picChg>
        <pc:picChg chg="mod">
          <ac:chgData name="Hawk, Allyson" userId="7bb00482-ed03-4d61-ae76-145d8eb673fd" providerId="ADAL" clId="{D66105E3-9E24-284B-85B2-CDC02E12A8C1}" dt="2024-11-12T02:41:18.467" v="1279" actId="1076"/>
          <ac:picMkLst>
            <pc:docMk/>
            <pc:sldMk cId="2952494575" sldId="391"/>
            <ac:picMk id="11" creationId="{19FBA75A-E274-D73E-5C58-8144EFDFF7D1}"/>
          </ac:picMkLst>
        </pc:picChg>
        <pc:picChg chg="mod">
          <ac:chgData name="Hawk, Allyson" userId="7bb00482-ed03-4d61-ae76-145d8eb673fd" providerId="ADAL" clId="{D66105E3-9E24-284B-85B2-CDC02E12A8C1}" dt="2024-11-12T02:41:11.093" v="1274" actId="1035"/>
          <ac:picMkLst>
            <pc:docMk/>
            <pc:sldMk cId="2952494575" sldId="391"/>
            <ac:picMk id="3076" creationId="{E33FE46A-0778-5342-FBDF-30341A04595D}"/>
          </ac:picMkLst>
        </pc:picChg>
      </pc:sldChg>
      <pc:sldChg chg="add del">
        <pc:chgData name="Hawk, Allyson" userId="7bb00482-ed03-4d61-ae76-145d8eb673fd" providerId="ADAL" clId="{D66105E3-9E24-284B-85B2-CDC02E12A8C1}" dt="2024-11-11T20:10:17.246" v="62"/>
        <pc:sldMkLst>
          <pc:docMk/>
          <pc:sldMk cId="730298520" sldId="392"/>
        </pc:sldMkLst>
      </pc:sldChg>
      <pc:sldChg chg="addSp delSp modSp add mod modClrScheme chgLayout">
        <pc:chgData name="Hawk, Allyson" userId="7bb00482-ed03-4d61-ae76-145d8eb673fd" providerId="ADAL" clId="{D66105E3-9E24-284B-85B2-CDC02E12A8C1}" dt="2024-11-12T02:04:11.115" v="1075" actId="1037"/>
        <pc:sldMkLst>
          <pc:docMk/>
          <pc:sldMk cId="3989167170" sldId="392"/>
        </pc:sldMkLst>
        <pc:spChg chg="mod ord">
          <ac:chgData name="Hawk, Allyson" userId="7bb00482-ed03-4d61-ae76-145d8eb673fd" providerId="ADAL" clId="{D66105E3-9E24-284B-85B2-CDC02E12A8C1}" dt="2024-11-11T20:17:11.525" v="75" actId="700"/>
          <ac:spMkLst>
            <pc:docMk/>
            <pc:sldMk cId="3989167170" sldId="392"/>
            <ac:spMk id="2" creationId="{1046A670-9666-7D96-6122-E0FDC238BD01}"/>
          </ac:spMkLst>
        </pc:spChg>
        <pc:spChg chg="del">
          <ac:chgData name="Hawk, Allyson" userId="7bb00482-ed03-4d61-ae76-145d8eb673fd" providerId="ADAL" clId="{D66105E3-9E24-284B-85B2-CDC02E12A8C1}" dt="2024-11-11T20:10:25.613" v="64" actId="26606"/>
          <ac:spMkLst>
            <pc:docMk/>
            <pc:sldMk cId="3989167170" sldId="392"/>
            <ac:spMk id="3" creationId="{471C80C0-C83C-ACCF-3649-BC5A9AB04215}"/>
          </ac:spMkLst>
        </pc:spChg>
        <pc:spChg chg="mod ord">
          <ac:chgData name="Hawk, Allyson" userId="7bb00482-ed03-4d61-ae76-145d8eb673fd" providerId="ADAL" clId="{D66105E3-9E24-284B-85B2-CDC02E12A8C1}" dt="2024-11-11T20:17:11.525" v="75" actId="700"/>
          <ac:spMkLst>
            <pc:docMk/>
            <pc:sldMk cId="3989167170" sldId="392"/>
            <ac:spMk id="5" creationId="{A89AC8D6-5721-D025-532E-B1216652516D}"/>
          </ac:spMkLst>
        </pc:spChg>
        <pc:spChg chg="add mod">
          <ac:chgData name="Hawk, Allyson" userId="7bb00482-ed03-4d61-ae76-145d8eb673fd" providerId="ADAL" clId="{D66105E3-9E24-284B-85B2-CDC02E12A8C1}" dt="2024-11-11T20:17:31.025" v="85" actId="14100"/>
          <ac:spMkLst>
            <pc:docMk/>
            <pc:sldMk cId="3989167170" sldId="392"/>
            <ac:spMk id="11" creationId="{BB23DD30-C0CC-96D0-D12A-FEFEC8E6881D}"/>
          </ac:spMkLst>
        </pc:spChg>
        <pc:graphicFrameChg chg="add mod ord modGraphic">
          <ac:chgData name="Hawk, Allyson" userId="7bb00482-ed03-4d61-ae76-145d8eb673fd" providerId="ADAL" clId="{D66105E3-9E24-284B-85B2-CDC02E12A8C1}" dt="2024-11-12T02:04:11.115" v="1075" actId="1037"/>
          <ac:graphicFrameMkLst>
            <pc:docMk/>
            <pc:sldMk cId="3989167170" sldId="392"/>
            <ac:graphicFrameMk id="7" creationId="{488DD93A-6661-6FF0-4D7A-3315C3F99BDB}"/>
          </ac:graphicFrameMkLst>
        </pc:graphicFrameChg>
        <pc:picChg chg="add del mod">
          <ac:chgData name="Hawk, Allyson" userId="7bb00482-ed03-4d61-ae76-145d8eb673fd" providerId="ADAL" clId="{D66105E3-9E24-284B-85B2-CDC02E12A8C1}" dt="2024-11-11T20:14:03.027" v="68" actId="478"/>
          <ac:picMkLst>
            <pc:docMk/>
            <pc:sldMk cId="3989167170" sldId="392"/>
            <ac:picMk id="6" creationId="{F5900D2E-A70C-CDA5-077A-2DD5E7A2E1A4}"/>
          </ac:picMkLst>
        </pc:picChg>
        <pc:picChg chg="add mod">
          <ac:chgData name="Hawk, Allyson" userId="7bb00482-ed03-4d61-ae76-145d8eb673fd" providerId="ADAL" clId="{D66105E3-9E24-284B-85B2-CDC02E12A8C1}" dt="2024-11-11T20:15:38.792" v="70" actId="931"/>
          <ac:picMkLst>
            <pc:docMk/>
            <pc:sldMk cId="3989167170" sldId="392"/>
            <ac:picMk id="9" creationId="{EBF165D5-1919-FADE-7338-D414E4F5BD2A}"/>
          </ac:picMkLst>
        </pc:picChg>
      </pc:sldChg>
      <pc:sldChg chg="addSp modSp mod">
        <pc:chgData name="Hawk, Allyson" userId="7bb00482-ed03-4d61-ae76-145d8eb673fd" providerId="ADAL" clId="{D66105E3-9E24-284B-85B2-CDC02E12A8C1}" dt="2024-11-12T03:35:10.442" v="1721" actId="1038"/>
        <pc:sldMkLst>
          <pc:docMk/>
          <pc:sldMk cId="2817494017" sldId="393"/>
        </pc:sldMkLst>
        <pc:spChg chg="add mod">
          <ac:chgData name="Hawk, Allyson" userId="7bb00482-ed03-4d61-ae76-145d8eb673fd" providerId="ADAL" clId="{D66105E3-9E24-284B-85B2-CDC02E12A8C1}" dt="2024-11-12T03:34:36.833" v="1709" actId="1036"/>
          <ac:spMkLst>
            <pc:docMk/>
            <pc:sldMk cId="2817494017" sldId="393"/>
            <ac:spMk id="6" creationId="{00773ABC-269B-2E81-19DA-E8D2DF93D986}"/>
          </ac:spMkLst>
        </pc:spChg>
        <pc:spChg chg="mod">
          <ac:chgData name="Hawk, Allyson" userId="7bb00482-ed03-4d61-ae76-145d8eb673fd" providerId="ADAL" clId="{D66105E3-9E24-284B-85B2-CDC02E12A8C1}" dt="2024-11-12T03:34:51.392" v="1711" actId="404"/>
          <ac:spMkLst>
            <pc:docMk/>
            <pc:sldMk cId="2817494017" sldId="393"/>
            <ac:spMk id="12" creationId="{2A85FE83-9A6F-395B-0B08-9F04C4406275}"/>
          </ac:spMkLst>
        </pc:spChg>
        <pc:spChg chg="mod">
          <ac:chgData name="Hawk, Allyson" userId="7bb00482-ed03-4d61-ae76-145d8eb673fd" providerId="ADAL" clId="{D66105E3-9E24-284B-85B2-CDC02E12A8C1}" dt="2024-11-12T03:35:10.442" v="1721" actId="1038"/>
          <ac:spMkLst>
            <pc:docMk/>
            <pc:sldMk cId="2817494017" sldId="393"/>
            <ac:spMk id="15" creationId="{E050C058-EBCC-034C-D583-2B0476FC09A1}"/>
          </ac:spMkLst>
        </pc:spChg>
        <pc:spChg chg="mod">
          <ac:chgData name="Hawk, Allyson" userId="7bb00482-ed03-4d61-ae76-145d8eb673fd" providerId="ADAL" clId="{D66105E3-9E24-284B-85B2-CDC02E12A8C1}" dt="2024-11-12T03:33:53.181" v="1690" actId="164"/>
          <ac:spMkLst>
            <pc:docMk/>
            <pc:sldMk cId="2817494017" sldId="393"/>
            <ac:spMk id="16" creationId="{1772CBBD-4565-C74D-BC26-C55382DBC7C6}"/>
          </ac:spMkLst>
        </pc:spChg>
        <pc:spChg chg="mod">
          <ac:chgData name="Hawk, Allyson" userId="7bb00482-ed03-4d61-ae76-145d8eb673fd" providerId="ADAL" clId="{D66105E3-9E24-284B-85B2-CDC02E12A8C1}" dt="2024-11-12T03:34:36.833" v="1709" actId="1036"/>
          <ac:spMkLst>
            <pc:docMk/>
            <pc:sldMk cId="2817494017" sldId="393"/>
            <ac:spMk id="18" creationId="{2912F45E-B5ED-7103-305B-A5F5D8C9410E}"/>
          </ac:spMkLst>
        </pc:spChg>
        <pc:grpChg chg="add mod">
          <ac:chgData name="Hawk, Allyson" userId="7bb00482-ed03-4d61-ae76-145d8eb673fd" providerId="ADAL" clId="{D66105E3-9E24-284B-85B2-CDC02E12A8C1}" dt="2024-11-12T03:32:59.988" v="1682" actId="164"/>
          <ac:grpSpMkLst>
            <pc:docMk/>
            <pc:sldMk cId="2817494017" sldId="393"/>
            <ac:grpSpMk id="8" creationId="{7C45C837-E6E6-C3B6-C338-DA605680D8A3}"/>
          </ac:grpSpMkLst>
        </pc:grpChg>
        <pc:grpChg chg="add mod">
          <ac:chgData name="Hawk, Allyson" userId="7bb00482-ed03-4d61-ae76-145d8eb673fd" providerId="ADAL" clId="{D66105E3-9E24-284B-85B2-CDC02E12A8C1}" dt="2024-11-12T03:34:17.855" v="1693" actId="1076"/>
          <ac:grpSpMkLst>
            <pc:docMk/>
            <pc:sldMk cId="2817494017" sldId="393"/>
            <ac:grpSpMk id="10" creationId="{4E5D0CC2-9312-000E-F70B-8ACC35B554D4}"/>
          </ac:grpSpMkLst>
        </pc:grpChg>
        <pc:grpChg chg="add mod">
          <ac:chgData name="Hawk, Allyson" userId="7bb00482-ed03-4d61-ae76-145d8eb673fd" providerId="ADAL" clId="{D66105E3-9E24-284B-85B2-CDC02E12A8C1}" dt="2024-11-12T03:34:01.590" v="1691" actId="1076"/>
          <ac:grpSpMkLst>
            <pc:docMk/>
            <pc:sldMk cId="2817494017" sldId="393"/>
            <ac:grpSpMk id="13" creationId="{483367FA-830F-3D0D-ACBD-DEDEF24C09F8}"/>
          </ac:grpSpMkLst>
        </pc:grpChg>
        <pc:picChg chg="mod modCrop">
          <ac:chgData name="Hawk, Allyson" userId="7bb00482-ed03-4d61-ae76-145d8eb673fd" providerId="ADAL" clId="{D66105E3-9E24-284B-85B2-CDC02E12A8C1}" dt="2024-11-12T03:35:03.042" v="1712" actId="14100"/>
          <ac:picMkLst>
            <pc:docMk/>
            <pc:sldMk cId="2817494017" sldId="393"/>
            <ac:picMk id="7" creationId="{150A7F96-594D-6CF3-0EB3-F7D1CCBB97E9}"/>
          </ac:picMkLst>
        </pc:picChg>
        <pc:picChg chg="mod">
          <ac:chgData name="Hawk, Allyson" userId="7bb00482-ed03-4d61-ae76-145d8eb673fd" providerId="ADAL" clId="{D66105E3-9E24-284B-85B2-CDC02E12A8C1}" dt="2024-11-12T03:33:53.181" v="1690" actId="164"/>
          <ac:picMkLst>
            <pc:docMk/>
            <pc:sldMk cId="2817494017" sldId="393"/>
            <ac:picMk id="9" creationId="{7D45ED9A-784C-6138-847D-50EBBA11FB11}"/>
          </ac:picMkLst>
        </pc:picChg>
        <pc:picChg chg="mod">
          <ac:chgData name="Hawk, Allyson" userId="7bb00482-ed03-4d61-ae76-145d8eb673fd" providerId="ADAL" clId="{D66105E3-9E24-284B-85B2-CDC02E12A8C1}" dt="2024-11-12T03:33:53.181" v="1690" actId="164"/>
          <ac:picMkLst>
            <pc:docMk/>
            <pc:sldMk cId="2817494017" sldId="393"/>
            <ac:picMk id="11" creationId="{1ABBEAA7-0B1B-F910-6482-97CE5B977AEC}"/>
          </ac:picMkLst>
        </pc:picChg>
        <pc:picChg chg="mod">
          <ac:chgData name="Hawk, Allyson" userId="7bb00482-ed03-4d61-ae76-145d8eb673fd" providerId="ADAL" clId="{D66105E3-9E24-284B-85B2-CDC02E12A8C1}" dt="2024-11-12T03:34:17.855" v="1693" actId="1076"/>
          <ac:picMkLst>
            <pc:docMk/>
            <pc:sldMk cId="2817494017" sldId="393"/>
            <ac:picMk id="6146" creationId="{5AAA3510-7694-2762-4AD6-ECCF86A7D899}"/>
          </ac:picMkLst>
        </pc:picChg>
      </pc:sldChg>
      <pc:sldChg chg="addSp delSp add del mod">
        <pc:chgData name="Hawk, Allyson" userId="7bb00482-ed03-4d61-ae76-145d8eb673fd" providerId="ADAL" clId="{D66105E3-9E24-284B-85B2-CDC02E12A8C1}" dt="2024-11-12T03:59:08.636" v="1876" actId="2696"/>
        <pc:sldMkLst>
          <pc:docMk/>
          <pc:sldMk cId="747983827" sldId="394"/>
        </pc:sldMkLst>
        <pc:picChg chg="add del">
          <ac:chgData name="Hawk, Allyson" userId="7bb00482-ed03-4d61-ae76-145d8eb673fd" providerId="ADAL" clId="{D66105E3-9E24-284B-85B2-CDC02E12A8C1}" dt="2024-11-12T03:56:04.071" v="1870" actId="478"/>
          <ac:picMkLst>
            <pc:docMk/>
            <pc:sldMk cId="747983827" sldId="394"/>
            <ac:picMk id="6" creationId="{D5F153D6-E232-749D-D8B5-3B2E17D14113}"/>
          </ac:picMkLst>
        </pc:picChg>
        <pc:picChg chg="add del">
          <ac:chgData name="Hawk, Allyson" userId="7bb00482-ed03-4d61-ae76-145d8eb673fd" providerId="ADAL" clId="{D66105E3-9E24-284B-85B2-CDC02E12A8C1}" dt="2024-11-12T03:56:04.071" v="1870" actId="478"/>
          <ac:picMkLst>
            <pc:docMk/>
            <pc:sldMk cId="747983827" sldId="394"/>
            <ac:picMk id="9" creationId="{11050770-3A65-E4F5-A260-12CA6E5878E7}"/>
          </ac:picMkLst>
        </pc:picChg>
      </pc:sldChg>
      <pc:sldMasterChg chg="modSldLayout">
        <pc:chgData name="Hawk, Allyson" userId="7bb00482-ed03-4d61-ae76-145d8eb673fd" providerId="ADAL" clId="{D66105E3-9E24-284B-85B2-CDC02E12A8C1}" dt="2024-11-12T02:48:35.919" v="1350" actId="1036"/>
        <pc:sldMasterMkLst>
          <pc:docMk/>
          <pc:sldMasterMk cId="1235340384" sldId="2147483660"/>
        </pc:sldMasterMkLst>
        <pc:sldLayoutChg chg="addSp delSp modSp mod">
          <pc:chgData name="Hawk, Allyson" userId="7bb00482-ed03-4d61-ae76-145d8eb673fd" providerId="ADAL" clId="{D66105E3-9E24-284B-85B2-CDC02E12A8C1}" dt="2024-11-11T20:07:36.835" v="33" actId="1035"/>
          <pc:sldLayoutMkLst>
            <pc:docMk/>
            <pc:sldMasterMk cId="1235340384" sldId="2147483660"/>
            <pc:sldLayoutMk cId="2348162084" sldId="2147483662"/>
          </pc:sldLayoutMkLst>
          <pc:picChg chg="add mod">
            <ac:chgData name="Hawk, Allyson" userId="7bb00482-ed03-4d61-ae76-145d8eb673fd" providerId="ADAL" clId="{D66105E3-9E24-284B-85B2-CDC02E12A8C1}" dt="2024-11-11T20:07:34.950" v="30"/>
            <ac:picMkLst>
              <pc:docMk/>
              <pc:sldMasterMk cId="1235340384" sldId="2147483660"/>
              <pc:sldLayoutMk cId="2348162084" sldId="2147483662"/>
              <ac:picMk id="4" creationId="{2BE8A002-7EC9-1059-14D8-D202E23D5047}"/>
            </ac:picMkLst>
          </pc:picChg>
          <pc:picChg chg="mod">
            <ac:chgData name="Hawk, Allyson" userId="7bb00482-ed03-4d61-ae76-145d8eb673fd" providerId="ADAL" clId="{D66105E3-9E24-284B-85B2-CDC02E12A8C1}" dt="2024-11-11T20:07:36.835" v="33" actId="1035"/>
            <ac:picMkLst>
              <pc:docMk/>
              <pc:sldMasterMk cId="1235340384" sldId="2147483660"/>
              <pc:sldLayoutMk cId="2348162084" sldId="2147483662"/>
              <ac:picMk id="8" creationId="{6DFC8544-FE47-BC07-71FB-0623CA0F1406}"/>
            </ac:picMkLst>
          </pc:picChg>
          <pc:picChg chg="del">
            <ac:chgData name="Hawk, Allyson" userId="7bb00482-ed03-4d61-ae76-145d8eb673fd" providerId="ADAL" clId="{D66105E3-9E24-284B-85B2-CDC02E12A8C1}" dt="2024-11-11T20:07:34.607" v="29" actId="478"/>
            <ac:picMkLst>
              <pc:docMk/>
              <pc:sldMasterMk cId="1235340384" sldId="2147483660"/>
              <pc:sldLayoutMk cId="2348162084" sldId="2147483662"/>
              <ac:picMk id="9" creationId="{7909E963-069B-7D17-C174-0895C2EA53FA}"/>
            </ac:picMkLst>
          </pc:picChg>
        </pc:sldLayoutChg>
        <pc:sldLayoutChg chg="addSp delSp modSp mod">
          <pc:chgData name="Hawk, Allyson" userId="7bb00482-ed03-4d61-ae76-145d8eb673fd" providerId="ADAL" clId="{D66105E3-9E24-284B-85B2-CDC02E12A8C1}" dt="2024-11-12T02:48:35.919" v="1350" actId="1036"/>
          <pc:sldLayoutMkLst>
            <pc:docMk/>
            <pc:sldMasterMk cId="1235340384" sldId="2147483660"/>
            <pc:sldLayoutMk cId="148925437" sldId="2147483668"/>
          </pc:sldLayoutMkLst>
          <pc:picChg chg="add mod">
            <ac:chgData name="Hawk, Allyson" userId="7bb00482-ed03-4d61-ae76-145d8eb673fd" providerId="ADAL" clId="{D66105E3-9E24-284B-85B2-CDC02E12A8C1}" dt="2024-11-11T20:07:31.993" v="28"/>
            <ac:picMkLst>
              <pc:docMk/>
              <pc:sldMasterMk cId="1235340384" sldId="2147483660"/>
              <pc:sldLayoutMk cId="148925437" sldId="2147483668"/>
              <ac:picMk id="4" creationId="{4AD11D9B-814B-87EF-B0BC-EACF65559832}"/>
            </ac:picMkLst>
          </pc:picChg>
          <pc:picChg chg="del">
            <ac:chgData name="Hawk, Allyson" userId="7bb00482-ed03-4d61-ae76-145d8eb673fd" providerId="ADAL" clId="{D66105E3-9E24-284B-85B2-CDC02E12A8C1}" dt="2024-11-11T20:07:31.407" v="27" actId="478"/>
            <ac:picMkLst>
              <pc:docMk/>
              <pc:sldMasterMk cId="1235340384" sldId="2147483660"/>
              <pc:sldLayoutMk cId="148925437" sldId="2147483668"/>
              <ac:picMk id="9" creationId="{7909E963-069B-7D17-C174-0895C2EA53FA}"/>
            </ac:picMkLst>
          </pc:picChg>
          <pc:picChg chg="mod">
            <ac:chgData name="Hawk, Allyson" userId="7bb00482-ed03-4d61-ae76-145d8eb673fd" providerId="ADAL" clId="{D66105E3-9E24-284B-85B2-CDC02E12A8C1}" dt="2024-11-12T02:48:35.919" v="1350" actId="1036"/>
            <ac:picMkLst>
              <pc:docMk/>
              <pc:sldMasterMk cId="1235340384" sldId="2147483660"/>
              <pc:sldLayoutMk cId="148925437" sldId="2147483668"/>
              <ac:picMk id="10" creationId="{BBC75441-E3F8-FFF3-1A77-B6BCDC0A15EF}"/>
            </ac:picMkLst>
          </pc:picChg>
        </pc:sldLayoutChg>
      </pc:sldMasterChg>
    </pc:docChg>
  </pc:docChgLst>
  <pc:docChgLst>
    <pc:chgData name="Shotto, Tyler" userId="2d6c520e-8b61-47a6-b05d-972d74eee0e3" providerId="ADAL" clId="{E70D0227-3E4C-4BE8-8F98-32E35A14F178}"/>
    <pc:docChg chg="undo redo custSel addSld delSld modSld sldOrd">
      <pc:chgData name="Shotto, Tyler" userId="2d6c520e-8b61-47a6-b05d-972d74eee0e3" providerId="ADAL" clId="{E70D0227-3E4C-4BE8-8F98-32E35A14F178}" dt="2024-11-11T02:41:27.496" v="5333" actId="313"/>
      <pc:docMkLst>
        <pc:docMk/>
      </pc:docMkLst>
      <pc:sldChg chg="modSp mod">
        <pc:chgData name="Shotto, Tyler" userId="2d6c520e-8b61-47a6-b05d-972d74eee0e3" providerId="ADAL" clId="{E70D0227-3E4C-4BE8-8F98-32E35A14F178}" dt="2024-11-11T01:26:29.461" v="2590" actId="20577"/>
        <pc:sldMkLst>
          <pc:docMk/>
          <pc:sldMk cId="2474035020" sldId="301"/>
        </pc:sldMkLst>
        <pc:spChg chg="mod">
          <ac:chgData name="Shotto, Tyler" userId="2d6c520e-8b61-47a6-b05d-972d74eee0e3" providerId="ADAL" clId="{E70D0227-3E4C-4BE8-8F98-32E35A14F178}" dt="2024-11-11T01:26:29.461" v="2590" actId="20577"/>
          <ac:spMkLst>
            <pc:docMk/>
            <pc:sldMk cId="2474035020" sldId="301"/>
            <ac:spMk id="3" creationId="{00000000-0000-0000-0000-000000000000}"/>
          </ac:spMkLst>
        </pc:spChg>
      </pc:sldChg>
      <pc:sldChg chg="addSp modSp mod">
        <pc:chgData name="Shotto, Tyler" userId="2d6c520e-8b61-47a6-b05d-972d74eee0e3" providerId="ADAL" clId="{E70D0227-3E4C-4BE8-8F98-32E35A14F178}" dt="2024-11-10T21:38:04.914" v="1531" actId="1076"/>
        <pc:sldMkLst>
          <pc:docMk/>
          <pc:sldMk cId="126904190" sldId="305"/>
        </pc:sldMkLst>
        <pc:picChg chg="add mod">
          <ac:chgData name="Shotto, Tyler" userId="2d6c520e-8b61-47a6-b05d-972d74eee0e3" providerId="ADAL" clId="{E70D0227-3E4C-4BE8-8F98-32E35A14F178}" dt="2024-11-10T21:38:01.233" v="1527" actId="1076"/>
          <ac:picMkLst>
            <pc:docMk/>
            <pc:sldMk cId="126904190" sldId="305"/>
            <ac:picMk id="3" creationId="{3253C9A0-5134-8EA3-B587-F1434D7C6ECF}"/>
          </ac:picMkLst>
        </pc:picChg>
        <pc:picChg chg="mod">
          <ac:chgData name="Shotto, Tyler" userId="2d6c520e-8b61-47a6-b05d-972d74eee0e3" providerId="ADAL" clId="{E70D0227-3E4C-4BE8-8F98-32E35A14F178}" dt="2024-11-10T21:38:00.156" v="1526" actId="1076"/>
          <ac:picMkLst>
            <pc:docMk/>
            <pc:sldMk cId="126904190" sldId="305"/>
            <ac:picMk id="4" creationId="{A92A7591-68C8-116E-FD74-8C746028D2D4}"/>
          </ac:picMkLst>
        </pc:picChg>
        <pc:picChg chg="mod">
          <ac:chgData name="Shotto, Tyler" userId="2d6c520e-8b61-47a6-b05d-972d74eee0e3" providerId="ADAL" clId="{E70D0227-3E4C-4BE8-8F98-32E35A14F178}" dt="2024-11-10T21:38:04.914" v="1531" actId="1076"/>
          <ac:picMkLst>
            <pc:docMk/>
            <pc:sldMk cId="126904190" sldId="305"/>
            <ac:picMk id="6" creationId="{04C57E45-A332-892B-31BD-B4D9D98434A6}"/>
          </ac:picMkLst>
        </pc:picChg>
        <pc:picChg chg="mod ord">
          <ac:chgData name="Shotto, Tyler" userId="2d6c520e-8b61-47a6-b05d-972d74eee0e3" providerId="ADAL" clId="{E70D0227-3E4C-4BE8-8F98-32E35A14F178}" dt="2024-11-10T21:37:58.144" v="1524" actId="1076"/>
          <ac:picMkLst>
            <pc:docMk/>
            <pc:sldMk cId="126904190" sldId="305"/>
            <ac:picMk id="7" creationId="{E69B1589-BC70-9201-C56C-6263D19861E1}"/>
          </ac:picMkLst>
        </pc:picChg>
        <pc:picChg chg="add mod">
          <ac:chgData name="Shotto, Tyler" userId="2d6c520e-8b61-47a6-b05d-972d74eee0e3" providerId="ADAL" clId="{E70D0227-3E4C-4BE8-8F98-32E35A14F178}" dt="2024-11-10T21:38:04.080" v="1530" actId="1076"/>
          <ac:picMkLst>
            <pc:docMk/>
            <pc:sldMk cId="126904190" sldId="305"/>
            <ac:picMk id="8" creationId="{B30029C7-5408-87D1-DA80-0364C46C70F6}"/>
          </ac:picMkLst>
        </pc:picChg>
      </pc:sldChg>
      <pc:sldChg chg="del">
        <pc:chgData name="Shotto, Tyler" userId="2d6c520e-8b61-47a6-b05d-972d74eee0e3" providerId="ADAL" clId="{E70D0227-3E4C-4BE8-8F98-32E35A14F178}" dt="2024-11-11T02:28:43.038" v="4810" actId="47"/>
        <pc:sldMkLst>
          <pc:docMk/>
          <pc:sldMk cId="3193712752" sldId="313"/>
        </pc:sldMkLst>
      </pc:sldChg>
      <pc:sldChg chg="modSp del mod">
        <pc:chgData name="Shotto, Tyler" userId="2d6c520e-8b61-47a6-b05d-972d74eee0e3" providerId="ADAL" clId="{E70D0227-3E4C-4BE8-8F98-32E35A14F178}" dt="2024-11-11T02:31:19.526" v="5074" actId="47"/>
        <pc:sldMkLst>
          <pc:docMk/>
          <pc:sldMk cId="275534922" sldId="314"/>
        </pc:sldMkLst>
        <pc:spChg chg="mod">
          <ac:chgData name="Shotto, Tyler" userId="2d6c520e-8b61-47a6-b05d-972d74eee0e3" providerId="ADAL" clId="{E70D0227-3E4C-4BE8-8F98-32E35A14F178}" dt="2024-11-11T02:30:53.075" v="5072" actId="20577"/>
          <ac:spMkLst>
            <pc:docMk/>
            <pc:sldMk cId="275534922" sldId="314"/>
            <ac:spMk id="3" creationId="{00000000-0000-0000-0000-000000000000}"/>
          </ac:spMkLst>
        </pc:spChg>
      </pc:sldChg>
      <pc:sldChg chg="del">
        <pc:chgData name="Shotto, Tyler" userId="2d6c520e-8b61-47a6-b05d-972d74eee0e3" providerId="ADAL" clId="{E70D0227-3E4C-4BE8-8F98-32E35A14F178}" dt="2024-11-11T02:31:11.654" v="5073" actId="47"/>
        <pc:sldMkLst>
          <pc:docMk/>
          <pc:sldMk cId="364504730" sldId="315"/>
        </pc:sldMkLst>
      </pc:sldChg>
      <pc:sldChg chg="del">
        <pc:chgData name="Shotto, Tyler" userId="2d6c520e-8b61-47a6-b05d-972d74eee0e3" providerId="ADAL" clId="{E70D0227-3E4C-4BE8-8F98-32E35A14F178}" dt="2024-11-11T02:31:30.206" v="5076" actId="47"/>
        <pc:sldMkLst>
          <pc:docMk/>
          <pc:sldMk cId="1267447517" sldId="316"/>
        </pc:sldMkLst>
      </pc:sldChg>
      <pc:sldChg chg="del">
        <pc:chgData name="Shotto, Tyler" userId="2d6c520e-8b61-47a6-b05d-972d74eee0e3" providerId="ADAL" clId="{E70D0227-3E4C-4BE8-8F98-32E35A14F178}" dt="2024-11-11T02:31:26.633" v="5075" actId="47"/>
        <pc:sldMkLst>
          <pc:docMk/>
          <pc:sldMk cId="3891095508" sldId="317"/>
        </pc:sldMkLst>
      </pc:sldChg>
      <pc:sldChg chg="modSp mod">
        <pc:chgData name="Shotto, Tyler" userId="2d6c520e-8b61-47a6-b05d-972d74eee0e3" providerId="ADAL" clId="{E70D0227-3E4C-4BE8-8F98-32E35A14F178}" dt="2024-11-11T02:33:05.713" v="5179" actId="20577"/>
        <pc:sldMkLst>
          <pc:docMk/>
          <pc:sldMk cId="3539292559" sldId="318"/>
        </pc:sldMkLst>
        <pc:spChg chg="mod">
          <ac:chgData name="Shotto, Tyler" userId="2d6c520e-8b61-47a6-b05d-972d74eee0e3" providerId="ADAL" clId="{E70D0227-3E4C-4BE8-8F98-32E35A14F178}" dt="2024-11-11T02:33:05.713" v="5179" actId="20577"/>
          <ac:spMkLst>
            <pc:docMk/>
            <pc:sldMk cId="3539292559" sldId="318"/>
            <ac:spMk id="3" creationId="{00000000-0000-0000-0000-000000000000}"/>
          </ac:spMkLst>
        </pc:spChg>
      </pc:sldChg>
      <pc:sldChg chg="addSp modSp mod">
        <pc:chgData name="Shotto, Tyler" userId="2d6c520e-8b61-47a6-b05d-972d74eee0e3" providerId="ADAL" clId="{E70D0227-3E4C-4BE8-8F98-32E35A14F178}" dt="2024-11-11T02:39:57.756" v="5222" actId="113"/>
        <pc:sldMkLst>
          <pc:docMk/>
          <pc:sldMk cId="719360181" sldId="322"/>
        </pc:sldMkLst>
        <pc:spChg chg="mod">
          <ac:chgData name="Shotto, Tyler" userId="2d6c520e-8b61-47a6-b05d-972d74eee0e3" providerId="ADAL" clId="{E70D0227-3E4C-4BE8-8F98-32E35A14F178}" dt="2024-11-11T02:19:25.288" v="4494" actId="113"/>
          <ac:spMkLst>
            <pc:docMk/>
            <pc:sldMk cId="719360181" sldId="322"/>
            <ac:spMk id="3" creationId="{00000000-0000-0000-0000-000000000000}"/>
          </ac:spMkLst>
        </pc:spChg>
        <pc:spChg chg="add mod">
          <ac:chgData name="Shotto, Tyler" userId="2d6c520e-8b61-47a6-b05d-972d74eee0e3" providerId="ADAL" clId="{E70D0227-3E4C-4BE8-8F98-32E35A14F178}" dt="2024-11-11T02:39:57.756" v="5222" actId="113"/>
          <ac:spMkLst>
            <pc:docMk/>
            <pc:sldMk cId="719360181" sldId="322"/>
            <ac:spMk id="4" creationId="{0FC3F3E4-951D-BDF7-D673-0C475431A1B3}"/>
          </ac:spMkLst>
        </pc:spChg>
        <pc:spChg chg="mod">
          <ac:chgData name="Shotto, Tyler" userId="2d6c520e-8b61-47a6-b05d-972d74eee0e3" providerId="ADAL" clId="{E70D0227-3E4C-4BE8-8F98-32E35A14F178}" dt="2024-11-11T01:32:05.066" v="2643" actId="20577"/>
          <ac:spMkLst>
            <pc:docMk/>
            <pc:sldMk cId="719360181" sldId="322"/>
            <ac:spMk id="5" creationId="{1A4B6915-15F2-A8B3-BDAB-8BEDA36AE0BD}"/>
          </ac:spMkLst>
        </pc:spChg>
      </pc:sldChg>
      <pc:sldChg chg="modSp mod">
        <pc:chgData name="Shotto, Tyler" userId="2d6c520e-8b61-47a6-b05d-972d74eee0e3" providerId="ADAL" clId="{E70D0227-3E4C-4BE8-8F98-32E35A14F178}" dt="2024-11-11T02:37:56.344" v="5203" actId="20577"/>
        <pc:sldMkLst>
          <pc:docMk/>
          <pc:sldMk cId="2037899942" sldId="324"/>
        </pc:sldMkLst>
        <pc:spChg chg="mod">
          <ac:chgData name="Shotto, Tyler" userId="2d6c520e-8b61-47a6-b05d-972d74eee0e3" providerId="ADAL" clId="{E70D0227-3E4C-4BE8-8F98-32E35A14F178}" dt="2024-11-11T02:37:56.344" v="5203" actId="20577"/>
          <ac:spMkLst>
            <pc:docMk/>
            <pc:sldMk cId="2037899942" sldId="324"/>
            <ac:spMk id="3" creationId="{00000000-0000-0000-0000-000000000000}"/>
          </ac:spMkLst>
        </pc:spChg>
      </pc:sldChg>
      <pc:sldChg chg="del">
        <pc:chgData name="Shotto, Tyler" userId="2d6c520e-8b61-47a6-b05d-972d74eee0e3" providerId="ADAL" clId="{E70D0227-3E4C-4BE8-8F98-32E35A14F178}" dt="2024-11-10T17:49:34.888" v="78" actId="2696"/>
        <pc:sldMkLst>
          <pc:docMk/>
          <pc:sldMk cId="3358879478" sldId="325"/>
        </pc:sldMkLst>
      </pc:sldChg>
      <pc:sldChg chg="modSp mod">
        <pc:chgData name="Shotto, Tyler" userId="2d6c520e-8b61-47a6-b05d-972d74eee0e3" providerId="ADAL" clId="{E70D0227-3E4C-4BE8-8F98-32E35A14F178}" dt="2024-11-10T21:33:30.106" v="1489" actId="1076"/>
        <pc:sldMkLst>
          <pc:docMk/>
          <pc:sldMk cId="2831015826" sldId="326"/>
        </pc:sldMkLst>
        <pc:picChg chg="mod modCrop">
          <ac:chgData name="Shotto, Tyler" userId="2d6c520e-8b61-47a6-b05d-972d74eee0e3" providerId="ADAL" clId="{E70D0227-3E4C-4BE8-8F98-32E35A14F178}" dt="2024-11-10T21:33:27.015" v="1488" actId="1076"/>
          <ac:picMkLst>
            <pc:docMk/>
            <pc:sldMk cId="2831015826" sldId="326"/>
            <ac:picMk id="5" creationId="{B6B70593-C844-BAD8-E622-6D0CEA57EE5E}"/>
          </ac:picMkLst>
        </pc:picChg>
        <pc:picChg chg="mod">
          <ac:chgData name="Shotto, Tyler" userId="2d6c520e-8b61-47a6-b05d-972d74eee0e3" providerId="ADAL" clId="{E70D0227-3E4C-4BE8-8F98-32E35A14F178}" dt="2024-11-10T21:33:30.106" v="1489" actId="1076"/>
          <ac:picMkLst>
            <pc:docMk/>
            <pc:sldMk cId="2831015826" sldId="326"/>
            <ac:picMk id="6" creationId="{193A0D5C-05C9-C408-166D-37A591217E82}"/>
          </ac:picMkLst>
        </pc:picChg>
        <pc:picChg chg="mod">
          <ac:chgData name="Shotto, Tyler" userId="2d6c520e-8b61-47a6-b05d-972d74eee0e3" providerId="ADAL" clId="{E70D0227-3E4C-4BE8-8F98-32E35A14F178}" dt="2024-11-10T21:31:59.934" v="1484" actId="1076"/>
          <ac:picMkLst>
            <pc:docMk/>
            <pc:sldMk cId="2831015826" sldId="326"/>
            <ac:picMk id="7" creationId="{BBA2E44D-D81C-E219-647E-81617BC53949}"/>
          </ac:picMkLst>
        </pc:picChg>
        <pc:picChg chg="mod">
          <ac:chgData name="Shotto, Tyler" userId="2d6c520e-8b61-47a6-b05d-972d74eee0e3" providerId="ADAL" clId="{E70D0227-3E4C-4BE8-8F98-32E35A14F178}" dt="2024-11-10T21:30:08.412" v="1482" actId="1076"/>
          <ac:picMkLst>
            <pc:docMk/>
            <pc:sldMk cId="2831015826" sldId="326"/>
            <ac:picMk id="9" creationId="{C018D525-7716-1F87-6B84-9E12BBB05CBC}"/>
          </ac:picMkLst>
        </pc:picChg>
      </pc:sldChg>
      <pc:sldChg chg="modSp mod ord">
        <pc:chgData name="Shotto, Tyler" userId="2d6c520e-8b61-47a6-b05d-972d74eee0e3" providerId="ADAL" clId="{E70D0227-3E4C-4BE8-8F98-32E35A14F178}" dt="2024-11-10T18:23:36.356" v="813"/>
        <pc:sldMkLst>
          <pc:docMk/>
          <pc:sldMk cId="128238839" sldId="327"/>
        </pc:sldMkLst>
        <pc:picChg chg="mod">
          <ac:chgData name="Shotto, Tyler" userId="2d6c520e-8b61-47a6-b05d-972d74eee0e3" providerId="ADAL" clId="{E70D0227-3E4C-4BE8-8F98-32E35A14F178}" dt="2024-11-10T18:22:49.008" v="787" actId="1076"/>
          <ac:picMkLst>
            <pc:docMk/>
            <pc:sldMk cId="128238839" sldId="327"/>
            <ac:picMk id="9" creationId="{2E3F4041-8892-EF69-627C-803A73E3DD83}"/>
          </ac:picMkLst>
        </pc:picChg>
      </pc:sldChg>
      <pc:sldChg chg="modSp mod">
        <pc:chgData name="Shotto, Tyler" userId="2d6c520e-8b61-47a6-b05d-972d74eee0e3" providerId="ADAL" clId="{E70D0227-3E4C-4BE8-8F98-32E35A14F178}" dt="2024-11-10T21:50:22.416" v="1551" actId="1076"/>
        <pc:sldMkLst>
          <pc:docMk/>
          <pc:sldMk cId="3901471479" sldId="328"/>
        </pc:sldMkLst>
        <pc:picChg chg="mod">
          <ac:chgData name="Shotto, Tyler" userId="2d6c520e-8b61-47a6-b05d-972d74eee0e3" providerId="ADAL" clId="{E70D0227-3E4C-4BE8-8F98-32E35A14F178}" dt="2024-11-10T21:50:22.416" v="1551" actId="1076"/>
          <ac:picMkLst>
            <pc:docMk/>
            <pc:sldMk cId="3901471479" sldId="328"/>
            <ac:picMk id="3" creationId="{3529FF8B-6136-ADCF-CADF-4C8362DF4AF3}"/>
          </ac:picMkLst>
        </pc:picChg>
        <pc:picChg chg="mod">
          <ac:chgData name="Shotto, Tyler" userId="2d6c520e-8b61-47a6-b05d-972d74eee0e3" providerId="ADAL" clId="{E70D0227-3E4C-4BE8-8F98-32E35A14F178}" dt="2024-11-10T21:50:21.665" v="1550" actId="1076"/>
          <ac:picMkLst>
            <pc:docMk/>
            <pc:sldMk cId="3901471479" sldId="328"/>
            <ac:picMk id="5" creationId="{8CAA9BB8-DE89-AD29-3651-89D6506B4A63}"/>
          </ac:picMkLst>
        </pc:picChg>
      </pc:sldChg>
      <pc:sldChg chg="addSp delSp modSp mod">
        <pc:chgData name="Shotto, Tyler" userId="2d6c520e-8b61-47a6-b05d-972d74eee0e3" providerId="ADAL" clId="{E70D0227-3E4C-4BE8-8F98-32E35A14F178}" dt="2024-11-10T21:44:41.556" v="1548" actId="1076"/>
        <pc:sldMkLst>
          <pc:docMk/>
          <pc:sldMk cId="56363114" sldId="329"/>
        </pc:sldMkLst>
        <pc:picChg chg="add mod">
          <ac:chgData name="Shotto, Tyler" userId="2d6c520e-8b61-47a6-b05d-972d74eee0e3" providerId="ADAL" clId="{E70D0227-3E4C-4BE8-8F98-32E35A14F178}" dt="2024-11-10T21:44:41.556" v="1548" actId="1076"/>
          <ac:picMkLst>
            <pc:docMk/>
            <pc:sldMk cId="56363114" sldId="329"/>
            <ac:picMk id="3" creationId="{8FD27C73-1D5C-AD35-7B24-623F24130687}"/>
          </ac:picMkLst>
        </pc:picChg>
        <pc:picChg chg="mod">
          <ac:chgData name="Shotto, Tyler" userId="2d6c520e-8b61-47a6-b05d-972d74eee0e3" providerId="ADAL" clId="{E70D0227-3E4C-4BE8-8F98-32E35A14F178}" dt="2024-11-10T21:41:16.404" v="1540" actId="1076"/>
          <ac:picMkLst>
            <pc:docMk/>
            <pc:sldMk cId="56363114" sldId="329"/>
            <ac:picMk id="7" creationId="{A6A635FC-0FD6-A80E-CD9C-51BAC8E9E86F}"/>
          </ac:picMkLst>
        </pc:picChg>
        <pc:picChg chg="del mod">
          <ac:chgData name="Shotto, Tyler" userId="2d6c520e-8b61-47a6-b05d-972d74eee0e3" providerId="ADAL" clId="{E70D0227-3E4C-4BE8-8F98-32E35A14F178}" dt="2024-11-10T21:44:36.743" v="1545" actId="21"/>
          <ac:picMkLst>
            <pc:docMk/>
            <pc:sldMk cId="56363114" sldId="329"/>
            <ac:picMk id="9" creationId="{755CA6B9-3CCB-8C2C-1574-2855968C98F8}"/>
          </ac:picMkLst>
        </pc:picChg>
        <pc:picChg chg="mod">
          <ac:chgData name="Shotto, Tyler" userId="2d6c520e-8b61-47a6-b05d-972d74eee0e3" providerId="ADAL" clId="{E70D0227-3E4C-4BE8-8F98-32E35A14F178}" dt="2024-11-10T21:44:38.177" v="1546" actId="1076"/>
          <ac:picMkLst>
            <pc:docMk/>
            <pc:sldMk cId="56363114" sldId="329"/>
            <ac:picMk id="11" creationId="{8F806001-848F-B087-9732-FB0F45710CFA}"/>
          </ac:picMkLst>
        </pc:picChg>
      </pc:sldChg>
      <pc:sldChg chg="addSp modSp mod">
        <pc:chgData name="Shotto, Tyler" userId="2d6c520e-8b61-47a6-b05d-972d74eee0e3" providerId="ADAL" clId="{E70D0227-3E4C-4BE8-8F98-32E35A14F178}" dt="2024-11-10T18:29:01.914" v="835" actId="1076"/>
        <pc:sldMkLst>
          <pc:docMk/>
          <pc:sldMk cId="2987516805" sldId="330"/>
        </pc:sldMkLst>
        <pc:spChg chg="mod">
          <ac:chgData name="Shotto, Tyler" userId="2d6c520e-8b61-47a6-b05d-972d74eee0e3" providerId="ADAL" clId="{E70D0227-3E4C-4BE8-8F98-32E35A14F178}" dt="2024-11-10T18:28:41.306" v="827" actId="20577"/>
          <ac:spMkLst>
            <pc:docMk/>
            <pc:sldMk cId="2987516805" sldId="330"/>
            <ac:spMk id="5" creationId="{B5C33F93-9602-340E-195A-8ABC2FFE6CF2}"/>
          </ac:spMkLst>
        </pc:spChg>
        <pc:picChg chg="mod">
          <ac:chgData name="Shotto, Tyler" userId="2d6c520e-8b61-47a6-b05d-972d74eee0e3" providerId="ADAL" clId="{E70D0227-3E4C-4BE8-8F98-32E35A14F178}" dt="2024-11-10T18:28:54.404" v="831" actId="1076"/>
          <ac:picMkLst>
            <pc:docMk/>
            <pc:sldMk cId="2987516805" sldId="330"/>
            <ac:picMk id="3" creationId="{27DC06F3-1870-16C8-A060-293702BA6919}"/>
          </ac:picMkLst>
        </pc:picChg>
        <pc:picChg chg="add mod">
          <ac:chgData name="Shotto, Tyler" userId="2d6c520e-8b61-47a6-b05d-972d74eee0e3" providerId="ADAL" clId="{E70D0227-3E4C-4BE8-8F98-32E35A14F178}" dt="2024-11-10T18:29:01.914" v="835" actId="1076"/>
          <ac:picMkLst>
            <pc:docMk/>
            <pc:sldMk cId="2987516805" sldId="330"/>
            <ac:picMk id="4" creationId="{7CFCDB91-DF6A-AD55-9702-6E60C7619D6A}"/>
          </ac:picMkLst>
        </pc:picChg>
        <pc:picChg chg="mod">
          <ac:chgData name="Shotto, Tyler" userId="2d6c520e-8b61-47a6-b05d-972d74eee0e3" providerId="ADAL" clId="{E70D0227-3E4C-4BE8-8F98-32E35A14F178}" dt="2024-11-10T18:28:55.306" v="832" actId="1076"/>
          <ac:picMkLst>
            <pc:docMk/>
            <pc:sldMk cId="2987516805" sldId="330"/>
            <ac:picMk id="15" creationId="{49434B43-DE7C-579A-5FF0-1F6DDEF04370}"/>
          </ac:picMkLst>
        </pc:picChg>
        <pc:picChg chg="mod">
          <ac:chgData name="Shotto, Tyler" userId="2d6c520e-8b61-47a6-b05d-972d74eee0e3" providerId="ADAL" clId="{E70D0227-3E4C-4BE8-8F98-32E35A14F178}" dt="2024-11-10T18:28:56.497" v="833" actId="1076"/>
          <ac:picMkLst>
            <pc:docMk/>
            <pc:sldMk cId="2987516805" sldId="330"/>
            <ac:picMk id="17" creationId="{D668D1C3-EC7A-465A-7471-297052B06050}"/>
          </ac:picMkLst>
        </pc:picChg>
        <pc:picChg chg="mod">
          <ac:chgData name="Shotto, Tyler" userId="2d6c520e-8b61-47a6-b05d-972d74eee0e3" providerId="ADAL" clId="{E70D0227-3E4C-4BE8-8F98-32E35A14F178}" dt="2024-11-10T18:28:57.345" v="834" actId="1076"/>
          <ac:picMkLst>
            <pc:docMk/>
            <pc:sldMk cId="2987516805" sldId="330"/>
            <ac:picMk id="18" creationId="{4EAA9018-2F1F-FCD0-4AC1-57AE7447E6D2}"/>
          </ac:picMkLst>
        </pc:picChg>
      </pc:sldChg>
      <pc:sldChg chg="addSp modSp mod">
        <pc:chgData name="Shotto, Tyler" userId="2d6c520e-8b61-47a6-b05d-972d74eee0e3" providerId="ADAL" clId="{E70D0227-3E4C-4BE8-8F98-32E35A14F178}" dt="2024-11-10T21:41:05.610" v="1538" actId="1076"/>
        <pc:sldMkLst>
          <pc:docMk/>
          <pc:sldMk cId="2921000662" sldId="332"/>
        </pc:sldMkLst>
        <pc:picChg chg="add mod">
          <ac:chgData name="Shotto, Tyler" userId="2d6c520e-8b61-47a6-b05d-972d74eee0e3" providerId="ADAL" clId="{E70D0227-3E4C-4BE8-8F98-32E35A14F178}" dt="2024-11-10T21:41:05.610" v="1538" actId="1076"/>
          <ac:picMkLst>
            <pc:docMk/>
            <pc:sldMk cId="2921000662" sldId="332"/>
            <ac:picMk id="3" creationId="{5213EDD9-96C2-A12D-0508-0F1BC6CFB6AD}"/>
          </ac:picMkLst>
        </pc:picChg>
        <pc:picChg chg="mod">
          <ac:chgData name="Shotto, Tyler" userId="2d6c520e-8b61-47a6-b05d-972d74eee0e3" providerId="ADAL" clId="{E70D0227-3E4C-4BE8-8F98-32E35A14F178}" dt="2024-11-10T21:41:04.697" v="1537" actId="1076"/>
          <ac:picMkLst>
            <pc:docMk/>
            <pc:sldMk cId="2921000662" sldId="332"/>
            <ac:picMk id="6" creationId="{3B22CB34-0AD9-9711-3217-1A1CF6128F0C}"/>
          </ac:picMkLst>
        </pc:picChg>
        <pc:picChg chg="mod">
          <ac:chgData name="Shotto, Tyler" userId="2d6c520e-8b61-47a6-b05d-972d74eee0e3" providerId="ADAL" clId="{E70D0227-3E4C-4BE8-8F98-32E35A14F178}" dt="2024-11-10T21:41:03.059" v="1535" actId="1076"/>
          <ac:picMkLst>
            <pc:docMk/>
            <pc:sldMk cId="2921000662" sldId="332"/>
            <ac:picMk id="7" creationId="{F3B813C6-78E3-062C-1077-B46238E88849}"/>
          </ac:picMkLst>
        </pc:picChg>
        <pc:picChg chg="mod">
          <ac:chgData name="Shotto, Tyler" userId="2d6c520e-8b61-47a6-b05d-972d74eee0e3" providerId="ADAL" clId="{E70D0227-3E4C-4BE8-8F98-32E35A14F178}" dt="2024-11-10T21:41:03.684" v="1536" actId="1076"/>
          <ac:picMkLst>
            <pc:docMk/>
            <pc:sldMk cId="2921000662" sldId="332"/>
            <ac:picMk id="12" creationId="{C276E403-98C7-8E5D-6D6B-65995C90C878}"/>
          </ac:picMkLst>
        </pc:picChg>
      </pc:sldChg>
      <pc:sldChg chg="delSp modSp del mod">
        <pc:chgData name="Shotto, Tyler" userId="2d6c520e-8b61-47a6-b05d-972d74eee0e3" providerId="ADAL" clId="{E70D0227-3E4C-4BE8-8F98-32E35A14F178}" dt="2024-11-10T21:41:09.021" v="1539" actId="47"/>
        <pc:sldMkLst>
          <pc:docMk/>
          <pc:sldMk cId="3794150947" sldId="333"/>
        </pc:sldMkLst>
        <pc:picChg chg="del mod">
          <ac:chgData name="Shotto, Tyler" userId="2d6c520e-8b61-47a6-b05d-972d74eee0e3" providerId="ADAL" clId="{E70D0227-3E4C-4BE8-8F98-32E35A14F178}" dt="2024-11-10T21:36:57.869" v="1497" actId="21"/>
          <ac:picMkLst>
            <pc:docMk/>
            <pc:sldMk cId="3794150947" sldId="333"/>
            <ac:picMk id="3" creationId="{61431073-EFDC-5237-0FB3-71A8D75818C3}"/>
          </ac:picMkLst>
        </pc:picChg>
        <pc:picChg chg="del">
          <ac:chgData name="Shotto, Tyler" userId="2d6c520e-8b61-47a6-b05d-972d74eee0e3" providerId="ADAL" clId="{E70D0227-3E4C-4BE8-8F98-32E35A14F178}" dt="2024-11-10T21:39:19.260" v="1532" actId="21"/>
          <ac:picMkLst>
            <pc:docMk/>
            <pc:sldMk cId="3794150947" sldId="333"/>
            <ac:picMk id="8" creationId="{D5F5667C-5FC5-8961-312C-5E491A7293A0}"/>
          </ac:picMkLst>
        </pc:picChg>
        <pc:picChg chg="del">
          <ac:chgData name="Shotto, Tyler" userId="2d6c520e-8b61-47a6-b05d-972d74eee0e3" providerId="ADAL" clId="{E70D0227-3E4C-4BE8-8F98-32E35A14F178}" dt="2024-11-10T21:37:13.679" v="1500" actId="21"/>
          <ac:picMkLst>
            <pc:docMk/>
            <pc:sldMk cId="3794150947" sldId="333"/>
            <ac:picMk id="10" creationId="{09C6E470-02FE-474B-40C7-CE4D38FC1999}"/>
          </ac:picMkLst>
        </pc:picChg>
      </pc:sldChg>
      <pc:sldChg chg="addSp delSp modSp mod ord">
        <pc:chgData name="Shotto, Tyler" userId="2d6c520e-8b61-47a6-b05d-972d74eee0e3" providerId="ADAL" clId="{E70D0227-3E4C-4BE8-8F98-32E35A14F178}" dt="2024-11-10T21:44:25.993" v="1544"/>
        <pc:sldMkLst>
          <pc:docMk/>
          <pc:sldMk cId="269561553" sldId="334"/>
        </pc:sldMkLst>
        <pc:picChg chg="mod">
          <ac:chgData name="Shotto, Tyler" userId="2d6c520e-8b61-47a6-b05d-972d74eee0e3" providerId="ADAL" clId="{E70D0227-3E4C-4BE8-8F98-32E35A14F178}" dt="2024-11-10T18:28:20.489" v="826" actId="1076"/>
          <ac:picMkLst>
            <pc:docMk/>
            <pc:sldMk cId="269561553" sldId="334"/>
            <ac:picMk id="3" creationId="{36AAE198-BE8D-5CB9-FFA4-69813B6E1459}"/>
          </ac:picMkLst>
        </pc:picChg>
        <pc:picChg chg="add del mod">
          <ac:chgData name="Shotto, Tyler" userId="2d6c520e-8b61-47a6-b05d-972d74eee0e3" providerId="ADAL" clId="{E70D0227-3E4C-4BE8-8F98-32E35A14F178}" dt="2024-11-10T18:25:12.788" v="818" actId="478"/>
          <ac:picMkLst>
            <pc:docMk/>
            <pc:sldMk cId="269561553" sldId="334"/>
            <ac:picMk id="5" creationId="{5AF9AEE7-8879-CC08-A17C-67F8C460645F}"/>
          </ac:picMkLst>
        </pc:picChg>
        <pc:picChg chg="add mod">
          <ac:chgData name="Shotto, Tyler" userId="2d6c520e-8b61-47a6-b05d-972d74eee0e3" providerId="ADAL" clId="{E70D0227-3E4C-4BE8-8F98-32E35A14F178}" dt="2024-11-10T18:28:17.994" v="824" actId="1076"/>
          <ac:picMkLst>
            <pc:docMk/>
            <pc:sldMk cId="269561553" sldId="334"/>
            <ac:picMk id="8" creationId="{7998F446-8F66-E677-13EA-C5E67A9BD5C2}"/>
          </ac:picMkLst>
        </pc:picChg>
        <pc:picChg chg="add mod">
          <ac:chgData name="Shotto, Tyler" userId="2d6c520e-8b61-47a6-b05d-972d74eee0e3" providerId="ADAL" clId="{E70D0227-3E4C-4BE8-8F98-32E35A14F178}" dt="2024-11-10T18:28:18.951" v="825" actId="1076"/>
          <ac:picMkLst>
            <pc:docMk/>
            <pc:sldMk cId="269561553" sldId="334"/>
            <ac:picMk id="10" creationId="{B5486A92-20CB-72BC-78BE-C3D7530CDB38}"/>
          </ac:picMkLst>
        </pc:picChg>
      </pc:sldChg>
      <pc:sldChg chg="delSp del mod">
        <pc:chgData name="Shotto, Tyler" userId="2d6c520e-8b61-47a6-b05d-972d74eee0e3" providerId="ADAL" clId="{E70D0227-3E4C-4BE8-8F98-32E35A14F178}" dt="2024-11-10T18:29:19.034" v="843" actId="47"/>
        <pc:sldMkLst>
          <pc:docMk/>
          <pc:sldMk cId="3287077986" sldId="335"/>
        </pc:sldMkLst>
        <pc:picChg chg="del">
          <ac:chgData name="Shotto, Tyler" userId="2d6c520e-8b61-47a6-b05d-972d74eee0e3" providerId="ADAL" clId="{E70D0227-3E4C-4BE8-8F98-32E35A14F178}" dt="2024-11-10T18:29:07.325" v="836" actId="21"/>
          <ac:picMkLst>
            <pc:docMk/>
            <pc:sldMk cId="3287077986" sldId="335"/>
            <ac:picMk id="4" creationId="{A3FA1583-EDE1-1C41-1069-A448D84644C0}"/>
          </ac:picMkLst>
        </pc:picChg>
        <pc:picChg chg="del">
          <ac:chgData name="Shotto, Tyler" userId="2d6c520e-8b61-47a6-b05d-972d74eee0e3" providerId="ADAL" clId="{E70D0227-3E4C-4BE8-8F98-32E35A14F178}" dt="2024-11-10T18:29:12.458" v="839" actId="21"/>
          <ac:picMkLst>
            <pc:docMk/>
            <pc:sldMk cId="3287077986" sldId="335"/>
            <ac:picMk id="8" creationId="{DC61BB3B-48C4-2079-3F9D-A3CBDF6EB4FA}"/>
          </ac:picMkLst>
        </pc:picChg>
      </pc:sldChg>
      <pc:sldChg chg="ord">
        <pc:chgData name="Shotto, Tyler" userId="2d6c520e-8b61-47a6-b05d-972d74eee0e3" providerId="ADAL" clId="{E70D0227-3E4C-4BE8-8F98-32E35A14F178}" dt="2024-11-10T18:23:31.880" v="811"/>
        <pc:sldMkLst>
          <pc:docMk/>
          <pc:sldMk cId="1580919846" sldId="337"/>
        </pc:sldMkLst>
      </pc:sldChg>
      <pc:sldChg chg="addSp delSp modSp mod">
        <pc:chgData name="Shotto, Tyler" userId="2d6c520e-8b61-47a6-b05d-972d74eee0e3" providerId="ADAL" clId="{E70D0227-3E4C-4BE8-8F98-32E35A14F178}" dt="2024-11-10T21:56:00.048" v="1561" actId="1076"/>
        <pc:sldMkLst>
          <pc:docMk/>
          <pc:sldMk cId="2800610496" sldId="338"/>
        </pc:sldMkLst>
        <pc:spChg chg="mod">
          <ac:chgData name="Shotto, Tyler" userId="2d6c520e-8b61-47a6-b05d-972d74eee0e3" providerId="ADAL" clId="{E70D0227-3E4C-4BE8-8F98-32E35A14F178}" dt="2024-11-10T21:52:14.204" v="1557" actId="20577"/>
          <ac:spMkLst>
            <pc:docMk/>
            <pc:sldMk cId="2800610496" sldId="338"/>
            <ac:spMk id="6" creationId="{3DFEA253-16CC-0593-2D6A-15DDC8F70CE5}"/>
          </ac:spMkLst>
        </pc:spChg>
        <pc:picChg chg="add mod">
          <ac:chgData name="Shotto, Tyler" userId="2d6c520e-8b61-47a6-b05d-972d74eee0e3" providerId="ADAL" clId="{E70D0227-3E4C-4BE8-8F98-32E35A14F178}" dt="2024-11-10T21:55:57.543" v="1560" actId="1076"/>
          <ac:picMkLst>
            <pc:docMk/>
            <pc:sldMk cId="2800610496" sldId="338"/>
            <ac:picMk id="3" creationId="{4996186D-19EB-FCD2-5E3B-1C6C7D7030E9}"/>
          </ac:picMkLst>
        </pc:picChg>
        <pc:picChg chg="mod">
          <ac:chgData name="Shotto, Tyler" userId="2d6c520e-8b61-47a6-b05d-972d74eee0e3" providerId="ADAL" clId="{E70D0227-3E4C-4BE8-8F98-32E35A14F178}" dt="2024-11-10T21:55:56.170" v="1559" actId="1076"/>
          <ac:picMkLst>
            <pc:docMk/>
            <pc:sldMk cId="2800610496" sldId="338"/>
            <ac:picMk id="4" creationId="{F01B3214-4811-9BE7-35B7-24DCC84E1743}"/>
          </ac:picMkLst>
        </pc:picChg>
        <pc:picChg chg="del">
          <ac:chgData name="Shotto, Tyler" userId="2d6c520e-8b61-47a6-b05d-972d74eee0e3" providerId="ADAL" clId="{E70D0227-3E4C-4BE8-8F98-32E35A14F178}" dt="2024-11-10T18:28:48.853" v="828" actId="21"/>
          <ac:picMkLst>
            <pc:docMk/>
            <pc:sldMk cId="2800610496" sldId="338"/>
            <ac:picMk id="5" creationId="{200BADA4-DEE2-D6B7-0E80-5C736994B450}"/>
          </ac:picMkLst>
        </pc:picChg>
        <pc:picChg chg="mod">
          <ac:chgData name="Shotto, Tyler" userId="2d6c520e-8b61-47a6-b05d-972d74eee0e3" providerId="ADAL" clId="{E70D0227-3E4C-4BE8-8F98-32E35A14F178}" dt="2024-11-10T21:56:00.048" v="1561" actId="1076"/>
          <ac:picMkLst>
            <pc:docMk/>
            <pc:sldMk cId="2800610496" sldId="338"/>
            <ac:picMk id="7" creationId="{1F4ECD71-1248-588D-9562-4363B1DAC0B3}"/>
          </ac:picMkLst>
        </pc:picChg>
        <pc:picChg chg="add mod">
          <ac:chgData name="Shotto, Tyler" userId="2d6c520e-8b61-47a6-b05d-972d74eee0e3" providerId="ADAL" clId="{E70D0227-3E4C-4BE8-8F98-32E35A14F178}" dt="2024-11-10T21:52:18.245" v="1558" actId="1076"/>
          <ac:picMkLst>
            <pc:docMk/>
            <pc:sldMk cId="2800610496" sldId="338"/>
            <ac:picMk id="8" creationId="{7D7F1977-9F25-69DC-1338-D089140CAFCE}"/>
          </ac:picMkLst>
        </pc:picChg>
      </pc:sldChg>
      <pc:sldChg chg="addSp delSp modSp mod">
        <pc:chgData name="Shotto, Tyler" userId="2d6c520e-8b61-47a6-b05d-972d74eee0e3" providerId="ADAL" clId="{E70D0227-3E4C-4BE8-8F98-32E35A14F178}" dt="2024-11-11T02:39:19.215" v="5220" actId="1076"/>
        <pc:sldMkLst>
          <pc:docMk/>
          <pc:sldMk cId="2769079552" sldId="340"/>
        </pc:sldMkLst>
        <pc:spChg chg="del">
          <ac:chgData name="Shotto, Tyler" userId="2d6c520e-8b61-47a6-b05d-972d74eee0e3" providerId="ADAL" clId="{E70D0227-3E4C-4BE8-8F98-32E35A14F178}" dt="2024-11-11T02:14:25.224" v="4347" actId="22"/>
          <ac:spMkLst>
            <pc:docMk/>
            <pc:sldMk cId="2769079552" sldId="340"/>
            <ac:spMk id="3" creationId="{00000000-0000-0000-0000-000000000000}"/>
          </ac:spMkLst>
        </pc:spChg>
        <pc:spChg chg="mod">
          <ac:chgData name="Shotto, Tyler" userId="2d6c520e-8b61-47a6-b05d-972d74eee0e3" providerId="ADAL" clId="{E70D0227-3E4C-4BE8-8F98-32E35A14F178}" dt="2024-11-11T01:07:37.231" v="2088" actId="20577"/>
          <ac:spMkLst>
            <pc:docMk/>
            <pc:sldMk cId="2769079552" sldId="340"/>
            <ac:spMk id="6" creationId="{E8AC1DC4-418E-080C-D9A0-F926042CCA45}"/>
          </ac:spMkLst>
        </pc:spChg>
        <pc:spChg chg="add mod">
          <ac:chgData name="Shotto, Tyler" userId="2d6c520e-8b61-47a6-b05d-972d74eee0e3" providerId="ADAL" clId="{E70D0227-3E4C-4BE8-8F98-32E35A14F178}" dt="2024-11-11T02:39:19.215" v="5220" actId="1076"/>
          <ac:spMkLst>
            <pc:docMk/>
            <pc:sldMk cId="2769079552" sldId="340"/>
            <ac:spMk id="28" creationId="{AAE229D0-A36D-FD46-D3F2-EEF2C29D68A0}"/>
          </ac:spMkLst>
        </pc:spChg>
        <pc:picChg chg="mod">
          <ac:chgData name="Shotto, Tyler" userId="2d6c520e-8b61-47a6-b05d-972d74eee0e3" providerId="ADAL" clId="{E70D0227-3E4C-4BE8-8F98-32E35A14F178}" dt="2024-11-11T01:07:47.769" v="2091" actId="1076"/>
          <ac:picMkLst>
            <pc:docMk/>
            <pc:sldMk cId="2769079552" sldId="340"/>
            <ac:picMk id="4" creationId="{BB1B12F7-C359-2413-2CD9-53D418C78FB9}"/>
          </ac:picMkLst>
        </pc:picChg>
        <pc:picChg chg="add mod modCrop">
          <ac:chgData name="Shotto, Tyler" userId="2d6c520e-8b61-47a6-b05d-972d74eee0e3" providerId="ADAL" clId="{E70D0227-3E4C-4BE8-8F98-32E35A14F178}" dt="2024-11-11T01:07:50.606" v="2092" actId="1076"/>
          <ac:picMkLst>
            <pc:docMk/>
            <pc:sldMk cId="2769079552" sldId="340"/>
            <ac:picMk id="7" creationId="{EF93C8F9-1081-5AEE-749F-5763CF81C71C}"/>
          </ac:picMkLst>
        </pc:picChg>
        <pc:picChg chg="add mod">
          <ac:chgData name="Shotto, Tyler" userId="2d6c520e-8b61-47a6-b05d-972d74eee0e3" providerId="ADAL" clId="{E70D0227-3E4C-4BE8-8F98-32E35A14F178}" dt="2024-11-11T01:21:22.283" v="2134" actId="1076"/>
          <ac:picMkLst>
            <pc:docMk/>
            <pc:sldMk cId="2769079552" sldId="340"/>
            <ac:picMk id="9" creationId="{56A4039F-56E9-CC2C-237B-76FC8A56A11C}"/>
          </ac:picMkLst>
        </pc:picChg>
        <pc:picChg chg="add mod">
          <ac:chgData name="Shotto, Tyler" userId="2d6c520e-8b61-47a6-b05d-972d74eee0e3" providerId="ADAL" clId="{E70D0227-3E4C-4BE8-8F98-32E35A14F178}" dt="2024-11-11T01:10:59.741" v="2098" actId="1076"/>
          <ac:picMkLst>
            <pc:docMk/>
            <pc:sldMk cId="2769079552" sldId="340"/>
            <ac:picMk id="11" creationId="{7337C921-2650-2713-9DC8-86235AD93ECF}"/>
          </ac:picMkLst>
        </pc:picChg>
        <pc:picChg chg="add del mod">
          <ac:chgData name="Shotto, Tyler" userId="2d6c520e-8b61-47a6-b05d-972d74eee0e3" providerId="ADAL" clId="{E70D0227-3E4C-4BE8-8F98-32E35A14F178}" dt="2024-11-11T02:13:53.390" v="4345" actId="478"/>
          <ac:picMkLst>
            <pc:docMk/>
            <pc:sldMk cId="2769079552" sldId="340"/>
            <ac:picMk id="13" creationId="{F18AA0DE-95F0-1C06-74E6-FF7F9FE9C5DE}"/>
          </ac:picMkLst>
        </pc:picChg>
        <pc:picChg chg="add mod">
          <ac:chgData name="Shotto, Tyler" userId="2d6c520e-8b61-47a6-b05d-972d74eee0e3" providerId="ADAL" clId="{E70D0227-3E4C-4BE8-8F98-32E35A14F178}" dt="2024-11-11T01:21:30.214" v="2138" actId="1076"/>
          <ac:picMkLst>
            <pc:docMk/>
            <pc:sldMk cId="2769079552" sldId="340"/>
            <ac:picMk id="15" creationId="{9A06E9AB-8E4D-2D91-C38D-F1C7873519E4}"/>
          </ac:picMkLst>
        </pc:picChg>
        <pc:picChg chg="add del mod">
          <ac:chgData name="Shotto, Tyler" userId="2d6c520e-8b61-47a6-b05d-972d74eee0e3" providerId="ADAL" clId="{E70D0227-3E4C-4BE8-8F98-32E35A14F178}" dt="2024-11-11T02:15:53.287" v="4357" actId="478"/>
          <ac:picMkLst>
            <pc:docMk/>
            <pc:sldMk cId="2769079552" sldId="340"/>
            <ac:picMk id="17" creationId="{939AA787-440A-D90C-E87A-4878C13E5D86}"/>
          </ac:picMkLst>
        </pc:picChg>
        <pc:picChg chg="add mod">
          <ac:chgData name="Shotto, Tyler" userId="2d6c520e-8b61-47a6-b05d-972d74eee0e3" providerId="ADAL" clId="{E70D0227-3E4C-4BE8-8F98-32E35A14F178}" dt="2024-11-11T02:14:47.581" v="4355" actId="1076"/>
          <ac:picMkLst>
            <pc:docMk/>
            <pc:sldMk cId="2769079552" sldId="340"/>
            <ac:picMk id="19" creationId="{0AF4A716-BBB2-BB64-384F-035B3EEC3808}"/>
          </ac:picMkLst>
        </pc:picChg>
        <pc:picChg chg="add mod">
          <ac:chgData name="Shotto, Tyler" userId="2d6c520e-8b61-47a6-b05d-972d74eee0e3" providerId="ADAL" clId="{E70D0227-3E4C-4BE8-8F98-32E35A14F178}" dt="2024-11-11T02:14:49.303" v="4356" actId="1076"/>
          <ac:picMkLst>
            <pc:docMk/>
            <pc:sldMk cId="2769079552" sldId="340"/>
            <ac:picMk id="21" creationId="{FDAB6911-7F05-7938-986A-D7E2231458A4}"/>
          </ac:picMkLst>
        </pc:picChg>
        <pc:picChg chg="add mod">
          <ac:chgData name="Shotto, Tyler" userId="2d6c520e-8b61-47a6-b05d-972d74eee0e3" providerId="ADAL" clId="{E70D0227-3E4C-4BE8-8F98-32E35A14F178}" dt="2024-11-11T02:14:40.570" v="4353" actId="1076"/>
          <ac:picMkLst>
            <pc:docMk/>
            <pc:sldMk cId="2769079552" sldId="340"/>
            <ac:picMk id="23" creationId="{E7E86850-5386-233F-B055-32FDA91D0C63}"/>
          </ac:picMkLst>
        </pc:picChg>
        <pc:picChg chg="add mod ord">
          <ac:chgData name="Shotto, Tyler" userId="2d6c520e-8b61-47a6-b05d-972d74eee0e3" providerId="ADAL" clId="{E70D0227-3E4C-4BE8-8F98-32E35A14F178}" dt="2024-11-11T02:14:43.701" v="4354" actId="1076"/>
          <ac:picMkLst>
            <pc:docMk/>
            <pc:sldMk cId="2769079552" sldId="340"/>
            <ac:picMk id="25" creationId="{E3FFF17B-8407-C70A-4233-910690736E87}"/>
          </ac:picMkLst>
        </pc:picChg>
        <pc:picChg chg="add mod">
          <ac:chgData name="Shotto, Tyler" userId="2d6c520e-8b61-47a6-b05d-972d74eee0e3" providerId="ADAL" clId="{E70D0227-3E4C-4BE8-8F98-32E35A14F178}" dt="2024-11-11T02:15:58.927" v="4361" actId="1076"/>
          <ac:picMkLst>
            <pc:docMk/>
            <pc:sldMk cId="2769079552" sldId="340"/>
            <ac:picMk id="27" creationId="{1F229FDA-C6D6-7D03-D4BC-9FA812810F57}"/>
          </ac:picMkLst>
        </pc:picChg>
      </pc:sldChg>
      <pc:sldChg chg="addSp delSp modSp mod ord">
        <pc:chgData name="Shotto, Tyler" userId="2d6c520e-8b61-47a6-b05d-972d74eee0e3" providerId="ADAL" clId="{E70D0227-3E4C-4BE8-8F98-32E35A14F178}" dt="2024-11-10T18:17:22.174" v="697"/>
        <pc:sldMkLst>
          <pc:docMk/>
          <pc:sldMk cId="1868155930" sldId="342"/>
        </pc:sldMkLst>
        <pc:spChg chg="add">
          <ac:chgData name="Shotto, Tyler" userId="2d6c520e-8b61-47a6-b05d-972d74eee0e3" providerId="ADAL" clId="{E70D0227-3E4C-4BE8-8F98-32E35A14F178}" dt="2024-11-10T17:58:10.381" v="83" actId="11529"/>
          <ac:spMkLst>
            <pc:docMk/>
            <pc:sldMk cId="1868155930" sldId="342"/>
            <ac:spMk id="3" creationId="{1F61852B-E962-C0D9-235B-6C2C68B328FA}"/>
          </ac:spMkLst>
        </pc:spChg>
        <pc:spChg chg="add mod">
          <ac:chgData name="Shotto, Tyler" userId="2d6c520e-8b61-47a6-b05d-972d74eee0e3" providerId="ADAL" clId="{E70D0227-3E4C-4BE8-8F98-32E35A14F178}" dt="2024-11-10T18:01:14.356" v="110" actId="208"/>
          <ac:spMkLst>
            <pc:docMk/>
            <pc:sldMk cId="1868155930" sldId="342"/>
            <ac:spMk id="4" creationId="{CB3C265A-10DA-3425-E10F-03DA90758E78}"/>
          </ac:spMkLst>
        </pc:spChg>
        <pc:spChg chg="add del">
          <ac:chgData name="Shotto, Tyler" userId="2d6c520e-8b61-47a6-b05d-972d74eee0e3" providerId="ADAL" clId="{E70D0227-3E4C-4BE8-8F98-32E35A14F178}" dt="2024-11-10T17:58:43.876" v="86" actId="11529"/>
          <ac:spMkLst>
            <pc:docMk/>
            <pc:sldMk cId="1868155930" sldId="342"/>
            <ac:spMk id="6" creationId="{50E9F321-CDD1-B186-4FD5-927550547C8F}"/>
          </ac:spMkLst>
        </pc:spChg>
        <pc:spChg chg="mod">
          <ac:chgData name="Shotto, Tyler" userId="2d6c520e-8b61-47a6-b05d-972d74eee0e3" providerId="ADAL" clId="{E70D0227-3E4C-4BE8-8F98-32E35A14F178}" dt="2024-11-10T18:17:22.174" v="697"/>
          <ac:spMkLst>
            <pc:docMk/>
            <pc:sldMk cId="1868155930" sldId="342"/>
            <ac:spMk id="7" creationId="{FCB7AA83-F587-092A-C1B6-DA2FBC0D9C84}"/>
          </ac:spMkLst>
        </pc:spChg>
        <pc:spChg chg="add mod">
          <ac:chgData name="Shotto, Tyler" userId="2d6c520e-8b61-47a6-b05d-972d74eee0e3" providerId="ADAL" clId="{E70D0227-3E4C-4BE8-8F98-32E35A14F178}" dt="2024-11-10T18:01:14.796" v="111" actId="208"/>
          <ac:spMkLst>
            <pc:docMk/>
            <pc:sldMk cId="1868155930" sldId="342"/>
            <ac:spMk id="8" creationId="{0D23ED29-53E2-DCEF-DDD1-09D1E7CCD621}"/>
          </ac:spMkLst>
        </pc:spChg>
        <pc:spChg chg="add del mod">
          <ac:chgData name="Shotto, Tyler" userId="2d6c520e-8b61-47a6-b05d-972d74eee0e3" providerId="ADAL" clId="{E70D0227-3E4C-4BE8-8F98-32E35A14F178}" dt="2024-11-10T18:01:20.746" v="112" actId="478"/>
          <ac:spMkLst>
            <pc:docMk/>
            <pc:sldMk cId="1868155930" sldId="342"/>
            <ac:spMk id="9" creationId="{A30B4724-4468-7523-83E6-0555151E5CE7}"/>
          </ac:spMkLst>
        </pc:spChg>
        <pc:spChg chg="add mod">
          <ac:chgData name="Shotto, Tyler" userId="2d6c520e-8b61-47a6-b05d-972d74eee0e3" providerId="ADAL" clId="{E70D0227-3E4C-4BE8-8F98-32E35A14F178}" dt="2024-11-10T18:01:37.696" v="114" actId="1076"/>
          <ac:spMkLst>
            <pc:docMk/>
            <pc:sldMk cId="1868155930" sldId="342"/>
            <ac:spMk id="10" creationId="{73C376DA-E57A-DB5D-17F8-CC17BBFB1B24}"/>
          </ac:spMkLst>
        </pc:spChg>
        <pc:spChg chg="add mod">
          <ac:chgData name="Shotto, Tyler" userId="2d6c520e-8b61-47a6-b05d-972d74eee0e3" providerId="ADAL" clId="{E70D0227-3E4C-4BE8-8F98-32E35A14F178}" dt="2024-11-10T18:01:30.219" v="113" actId="1076"/>
          <ac:spMkLst>
            <pc:docMk/>
            <pc:sldMk cId="1868155930" sldId="342"/>
            <ac:spMk id="11" creationId="{C0734D26-FBED-5F2E-8964-1BC5105D5435}"/>
          </ac:spMkLst>
        </pc:spChg>
        <pc:spChg chg="add mod">
          <ac:chgData name="Shotto, Tyler" userId="2d6c520e-8b61-47a6-b05d-972d74eee0e3" providerId="ADAL" clId="{E70D0227-3E4C-4BE8-8F98-32E35A14F178}" dt="2024-11-10T18:00:33.347" v="104" actId="1076"/>
          <ac:spMkLst>
            <pc:docMk/>
            <pc:sldMk cId="1868155930" sldId="342"/>
            <ac:spMk id="12" creationId="{F534730C-423C-9594-C470-9021464A8F20}"/>
          </ac:spMkLst>
        </pc:spChg>
        <pc:spChg chg="add mod">
          <ac:chgData name="Shotto, Tyler" userId="2d6c520e-8b61-47a6-b05d-972d74eee0e3" providerId="ADAL" clId="{E70D0227-3E4C-4BE8-8F98-32E35A14F178}" dt="2024-11-10T18:04:07.917" v="120" actId="1076"/>
          <ac:spMkLst>
            <pc:docMk/>
            <pc:sldMk cId="1868155930" sldId="342"/>
            <ac:spMk id="13" creationId="{60C3D602-2945-7E9A-FF53-FB4858F6C5E7}"/>
          </ac:spMkLst>
        </pc:spChg>
      </pc:sldChg>
      <pc:sldChg chg="addSp modSp del mod">
        <pc:chgData name="Shotto, Tyler" userId="2d6c520e-8b61-47a6-b05d-972d74eee0e3" providerId="ADAL" clId="{E70D0227-3E4C-4BE8-8F98-32E35A14F178}" dt="2024-11-10T20:38:00.479" v="970" actId="2696"/>
        <pc:sldMkLst>
          <pc:docMk/>
          <pc:sldMk cId="345379789" sldId="347"/>
        </pc:sldMkLst>
        <pc:spChg chg="mod">
          <ac:chgData name="Shotto, Tyler" userId="2d6c520e-8b61-47a6-b05d-972d74eee0e3" providerId="ADAL" clId="{E70D0227-3E4C-4BE8-8F98-32E35A14F178}" dt="2024-11-10T20:32:46.340" v="969" actId="113"/>
          <ac:spMkLst>
            <pc:docMk/>
            <pc:sldMk cId="345379789" sldId="347"/>
            <ac:spMk id="3" creationId="{00000000-0000-0000-0000-000000000000}"/>
          </ac:spMkLst>
        </pc:spChg>
        <pc:spChg chg="mod">
          <ac:chgData name="Shotto, Tyler" userId="2d6c520e-8b61-47a6-b05d-972d74eee0e3" providerId="ADAL" clId="{E70D0227-3E4C-4BE8-8F98-32E35A14F178}" dt="2024-11-10T18:21:38.094" v="786" actId="1076"/>
          <ac:spMkLst>
            <pc:docMk/>
            <pc:sldMk cId="345379789" sldId="347"/>
            <ac:spMk id="5" creationId="{586A63C5-FE8F-5513-23EB-F73DAE740F77}"/>
          </ac:spMkLst>
        </pc:spChg>
        <pc:picChg chg="add mod">
          <ac:chgData name="Shotto, Tyler" userId="2d6c520e-8b61-47a6-b05d-972d74eee0e3" providerId="ADAL" clId="{E70D0227-3E4C-4BE8-8F98-32E35A14F178}" dt="2024-11-10T18:21:24.845" v="785" actId="1076"/>
          <ac:picMkLst>
            <pc:docMk/>
            <pc:sldMk cId="345379789" sldId="347"/>
            <ac:picMk id="6" creationId="{EE32BE77-6CF4-D60A-47C0-1A35644D6080}"/>
          </ac:picMkLst>
        </pc:picChg>
      </pc:sldChg>
      <pc:sldChg chg="addSp modSp add mod">
        <pc:chgData name="Shotto, Tyler" userId="2d6c520e-8b61-47a6-b05d-972d74eee0e3" providerId="ADAL" clId="{E70D0227-3E4C-4BE8-8F98-32E35A14F178}" dt="2024-11-10T22:46:31.570" v="1590" actId="20577"/>
        <pc:sldMkLst>
          <pc:docMk/>
          <pc:sldMk cId="2925413363" sldId="347"/>
        </pc:sldMkLst>
        <pc:spChg chg="mod">
          <ac:chgData name="Shotto, Tyler" userId="2d6c520e-8b61-47a6-b05d-972d74eee0e3" providerId="ADAL" clId="{E70D0227-3E4C-4BE8-8F98-32E35A14F178}" dt="2024-11-10T22:46:31.570" v="1590" actId="20577"/>
          <ac:spMkLst>
            <pc:docMk/>
            <pc:sldMk cId="2925413363" sldId="347"/>
            <ac:spMk id="3" creationId="{00000000-0000-0000-0000-000000000000}"/>
          </ac:spMkLst>
        </pc:spChg>
        <pc:spChg chg="add mod">
          <ac:chgData name="Shotto, Tyler" userId="2d6c520e-8b61-47a6-b05d-972d74eee0e3" providerId="ADAL" clId="{E70D0227-3E4C-4BE8-8F98-32E35A14F178}" dt="2024-11-10T22:35:15.611" v="1589" actId="1076"/>
          <ac:spMkLst>
            <pc:docMk/>
            <pc:sldMk cId="2925413363" sldId="347"/>
            <ac:spMk id="4" creationId="{5B91E9CE-5CF6-BA0B-3891-221B1F0ED869}"/>
          </ac:spMkLst>
        </pc:spChg>
      </pc:sldChg>
      <pc:sldChg chg="addSp delSp modSp mod">
        <pc:chgData name="Shotto, Tyler" userId="2d6c520e-8b61-47a6-b05d-972d74eee0e3" providerId="ADAL" clId="{E70D0227-3E4C-4BE8-8F98-32E35A14F178}" dt="2024-11-10T23:51:04.365" v="2033" actId="14100"/>
        <pc:sldMkLst>
          <pc:docMk/>
          <pc:sldMk cId="3880440148" sldId="349"/>
        </pc:sldMkLst>
        <pc:spChg chg="mod">
          <ac:chgData name="Shotto, Tyler" userId="2d6c520e-8b61-47a6-b05d-972d74eee0e3" providerId="ADAL" clId="{E70D0227-3E4C-4BE8-8F98-32E35A14F178}" dt="2024-11-10T23:42:57.095" v="1886" actId="1076"/>
          <ac:spMkLst>
            <pc:docMk/>
            <pc:sldMk cId="3880440148" sldId="349"/>
            <ac:spMk id="2" creationId="{6C7016F2-4221-63D6-DA29-B7D202E0B5D2}"/>
          </ac:spMkLst>
        </pc:spChg>
        <pc:spChg chg="mod">
          <ac:chgData name="Shotto, Tyler" userId="2d6c520e-8b61-47a6-b05d-972d74eee0e3" providerId="ADAL" clId="{E70D0227-3E4C-4BE8-8F98-32E35A14F178}" dt="2024-11-10T23:43:01.020" v="1887" actId="1076"/>
          <ac:spMkLst>
            <pc:docMk/>
            <pc:sldMk cId="3880440148" sldId="349"/>
            <ac:spMk id="3" creationId="{08E9627C-6BD4-C38C-6543-A143C4D8975E}"/>
          </ac:spMkLst>
        </pc:spChg>
        <pc:spChg chg="add mod">
          <ac:chgData name="Shotto, Tyler" userId="2d6c520e-8b61-47a6-b05d-972d74eee0e3" providerId="ADAL" clId="{E70D0227-3E4C-4BE8-8F98-32E35A14F178}" dt="2024-11-10T23:51:04.365" v="2033" actId="14100"/>
          <ac:spMkLst>
            <pc:docMk/>
            <pc:sldMk cId="3880440148" sldId="349"/>
            <ac:spMk id="5" creationId="{8D360E4C-728A-5BC7-7A7C-227AE9BF814C}"/>
          </ac:spMkLst>
        </pc:spChg>
        <pc:spChg chg="add del mod">
          <ac:chgData name="Shotto, Tyler" userId="2d6c520e-8b61-47a6-b05d-972d74eee0e3" providerId="ADAL" clId="{E70D0227-3E4C-4BE8-8F98-32E35A14F178}" dt="2024-11-10T23:23:08.165" v="1611"/>
          <ac:spMkLst>
            <pc:docMk/>
            <pc:sldMk cId="3880440148" sldId="349"/>
            <ac:spMk id="6" creationId="{0EF15F41-CA7E-F038-3AB1-5218A7987B61}"/>
          </ac:spMkLst>
        </pc:spChg>
      </pc:sldChg>
      <pc:sldChg chg="delSp del mod">
        <pc:chgData name="Shotto, Tyler" userId="2d6c520e-8b61-47a6-b05d-972d74eee0e3" providerId="ADAL" clId="{E70D0227-3E4C-4BE8-8F98-32E35A14F178}" dt="2024-11-10T18:29:55.184" v="845" actId="47"/>
        <pc:sldMkLst>
          <pc:docMk/>
          <pc:sldMk cId="1211059107" sldId="353"/>
        </pc:sldMkLst>
        <pc:picChg chg="del">
          <ac:chgData name="Shotto, Tyler" userId="2d6c520e-8b61-47a6-b05d-972d74eee0e3" providerId="ADAL" clId="{E70D0227-3E4C-4BE8-8F98-32E35A14F178}" dt="2024-11-10T18:29:53.666" v="844" actId="21"/>
          <ac:picMkLst>
            <pc:docMk/>
            <pc:sldMk cId="1211059107" sldId="353"/>
            <ac:picMk id="4" creationId="{06434E3F-3098-4AAF-50C4-DBD81AF253C8}"/>
          </ac:picMkLst>
        </pc:picChg>
      </pc:sldChg>
      <pc:sldChg chg="del">
        <pc:chgData name="Shotto, Tyler" userId="2d6c520e-8b61-47a6-b05d-972d74eee0e3" providerId="ADAL" clId="{E70D0227-3E4C-4BE8-8F98-32E35A14F178}" dt="2024-11-10T20:38:00.479" v="970" actId="2696"/>
        <pc:sldMkLst>
          <pc:docMk/>
          <pc:sldMk cId="1370440724" sldId="354"/>
        </pc:sldMkLst>
      </pc:sldChg>
      <pc:sldChg chg="add">
        <pc:chgData name="Shotto, Tyler" userId="2d6c520e-8b61-47a6-b05d-972d74eee0e3" providerId="ADAL" clId="{E70D0227-3E4C-4BE8-8F98-32E35A14F178}" dt="2024-11-10T20:38:06.840" v="971"/>
        <pc:sldMkLst>
          <pc:docMk/>
          <pc:sldMk cId="2258418803" sldId="354"/>
        </pc:sldMkLst>
      </pc:sldChg>
      <pc:sldChg chg="add">
        <pc:chgData name="Shotto, Tyler" userId="2d6c520e-8b61-47a6-b05d-972d74eee0e3" providerId="ADAL" clId="{E70D0227-3E4C-4BE8-8F98-32E35A14F178}" dt="2024-11-10T20:38:06.840" v="971"/>
        <pc:sldMkLst>
          <pc:docMk/>
          <pc:sldMk cId="1179572798" sldId="356"/>
        </pc:sldMkLst>
      </pc:sldChg>
      <pc:sldChg chg="del">
        <pc:chgData name="Shotto, Tyler" userId="2d6c520e-8b61-47a6-b05d-972d74eee0e3" providerId="ADAL" clId="{E70D0227-3E4C-4BE8-8F98-32E35A14F178}" dt="2024-11-10T20:38:00.479" v="970" actId="2696"/>
        <pc:sldMkLst>
          <pc:docMk/>
          <pc:sldMk cId="1258205583" sldId="356"/>
        </pc:sldMkLst>
      </pc:sldChg>
      <pc:sldChg chg="add">
        <pc:chgData name="Shotto, Tyler" userId="2d6c520e-8b61-47a6-b05d-972d74eee0e3" providerId="ADAL" clId="{E70D0227-3E4C-4BE8-8F98-32E35A14F178}" dt="2024-11-10T20:38:06.840" v="971"/>
        <pc:sldMkLst>
          <pc:docMk/>
          <pc:sldMk cId="3530632692" sldId="357"/>
        </pc:sldMkLst>
      </pc:sldChg>
      <pc:sldChg chg="del">
        <pc:chgData name="Shotto, Tyler" userId="2d6c520e-8b61-47a6-b05d-972d74eee0e3" providerId="ADAL" clId="{E70D0227-3E4C-4BE8-8F98-32E35A14F178}" dt="2024-11-10T20:38:00.479" v="970" actId="2696"/>
        <pc:sldMkLst>
          <pc:docMk/>
          <pc:sldMk cId="4232602232" sldId="357"/>
        </pc:sldMkLst>
      </pc:sldChg>
      <pc:sldChg chg="ord">
        <pc:chgData name="Shotto, Tyler" userId="2d6c520e-8b61-47a6-b05d-972d74eee0e3" providerId="ADAL" clId="{E70D0227-3E4C-4BE8-8F98-32E35A14F178}" dt="2024-11-11T01:47:09.491" v="2892"/>
        <pc:sldMkLst>
          <pc:docMk/>
          <pc:sldMk cId="1926930764" sldId="363"/>
        </pc:sldMkLst>
      </pc:sldChg>
      <pc:sldChg chg="modSp mod">
        <pc:chgData name="Shotto, Tyler" userId="2d6c520e-8b61-47a6-b05d-972d74eee0e3" providerId="ADAL" clId="{E70D0227-3E4C-4BE8-8F98-32E35A14F178}" dt="2024-11-10T17:56:11.736" v="80" actId="1076"/>
        <pc:sldMkLst>
          <pc:docMk/>
          <pc:sldMk cId="2400019287" sldId="374"/>
        </pc:sldMkLst>
        <pc:spChg chg="mod">
          <ac:chgData name="Shotto, Tyler" userId="2d6c520e-8b61-47a6-b05d-972d74eee0e3" providerId="ADAL" clId="{E70D0227-3E4C-4BE8-8F98-32E35A14F178}" dt="2024-11-10T17:56:11.736" v="80" actId="1076"/>
          <ac:spMkLst>
            <pc:docMk/>
            <pc:sldMk cId="2400019287" sldId="374"/>
            <ac:spMk id="6" creationId="{BC3C4AD8-98C1-2D16-95C8-B876270DBAF3}"/>
          </ac:spMkLst>
        </pc:spChg>
      </pc:sldChg>
      <pc:sldChg chg="addSp modSp mod">
        <pc:chgData name="Shotto, Tyler" userId="2d6c520e-8b61-47a6-b05d-972d74eee0e3" providerId="ADAL" clId="{E70D0227-3E4C-4BE8-8F98-32E35A14F178}" dt="2024-11-10T20:24:35.713" v="912" actId="5793"/>
        <pc:sldMkLst>
          <pc:docMk/>
          <pc:sldMk cId="2047384251" sldId="375"/>
        </pc:sldMkLst>
        <pc:spChg chg="mod">
          <ac:chgData name="Shotto, Tyler" userId="2d6c520e-8b61-47a6-b05d-972d74eee0e3" providerId="ADAL" clId="{E70D0227-3E4C-4BE8-8F98-32E35A14F178}" dt="2024-11-10T20:24:35.713" v="912" actId="5793"/>
          <ac:spMkLst>
            <pc:docMk/>
            <pc:sldMk cId="2047384251" sldId="375"/>
            <ac:spMk id="3" creationId="{00000000-0000-0000-0000-000000000000}"/>
          </ac:spMkLst>
        </pc:spChg>
        <pc:picChg chg="add mod">
          <ac:chgData name="Shotto, Tyler" userId="2d6c520e-8b61-47a6-b05d-972d74eee0e3" providerId="ADAL" clId="{E70D0227-3E4C-4BE8-8F98-32E35A14F178}" dt="2024-11-10T20:00:34.712" v="856" actId="1076"/>
          <ac:picMkLst>
            <pc:docMk/>
            <pc:sldMk cId="2047384251" sldId="375"/>
            <ac:picMk id="6" creationId="{7BE40C02-70A0-5DB6-8742-34D779E02A28}"/>
          </ac:picMkLst>
        </pc:picChg>
        <pc:picChg chg="add mod modCrop">
          <ac:chgData name="Shotto, Tyler" userId="2d6c520e-8b61-47a6-b05d-972d74eee0e3" providerId="ADAL" clId="{E70D0227-3E4C-4BE8-8F98-32E35A14F178}" dt="2024-11-10T20:02:03.081" v="862" actId="1076"/>
          <ac:picMkLst>
            <pc:docMk/>
            <pc:sldMk cId="2047384251" sldId="375"/>
            <ac:picMk id="8" creationId="{FD07C19B-AC43-5567-8B83-C49762DDFC0A}"/>
          </ac:picMkLst>
        </pc:picChg>
      </pc:sldChg>
      <pc:sldChg chg="addSp delSp modSp mod">
        <pc:chgData name="Shotto, Tyler" userId="2d6c520e-8b61-47a6-b05d-972d74eee0e3" providerId="ADAL" clId="{E70D0227-3E4C-4BE8-8F98-32E35A14F178}" dt="2024-11-10T17:49:17.981" v="77" actId="20577"/>
        <pc:sldMkLst>
          <pc:docMk/>
          <pc:sldMk cId="3545802828" sldId="376"/>
        </pc:sldMkLst>
        <pc:spChg chg="mod">
          <ac:chgData name="Shotto, Tyler" userId="2d6c520e-8b61-47a6-b05d-972d74eee0e3" providerId="ADAL" clId="{E70D0227-3E4C-4BE8-8F98-32E35A14F178}" dt="2024-11-10T17:49:17.981" v="77" actId="20577"/>
          <ac:spMkLst>
            <pc:docMk/>
            <pc:sldMk cId="3545802828" sldId="376"/>
            <ac:spMk id="3" creationId="{00000000-0000-0000-0000-000000000000}"/>
          </ac:spMkLst>
        </pc:spChg>
        <pc:spChg chg="del">
          <ac:chgData name="Shotto, Tyler" userId="2d6c520e-8b61-47a6-b05d-972d74eee0e3" providerId="ADAL" clId="{E70D0227-3E4C-4BE8-8F98-32E35A14F178}" dt="2024-11-10T17:19:20.466" v="13" actId="478"/>
          <ac:spMkLst>
            <pc:docMk/>
            <pc:sldMk cId="3545802828" sldId="376"/>
            <ac:spMk id="4" creationId="{9EDCEAEF-8CBA-8863-691E-1BB7F9ABF32F}"/>
          </ac:spMkLst>
        </pc:spChg>
        <pc:spChg chg="del">
          <ac:chgData name="Shotto, Tyler" userId="2d6c520e-8b61-47a6-b05d-972d74eee0e3" providerId="ADAL" clId="{E70D0227-3E4C-4BE8-8F98-32E35A14F178}" dt="2024-11-10T17:19:22.108" v="14" actId="478"/>
          <ac:spMkLst>
            <pc:docMk/>
            <pc:sldMk cId="3545802828" sldId="376"/>
            <ac:spMk id="5" creationId="{990F7486-CCA1-A8A6-69E0-570A91C0E2A4}"/>
          </ac:spMkLst>
        </pc:spChg>
        <pc:spChg chg="mod">
          <ac:chgData name="Shotto, Tyler" userId="2d6c520e-8b61-47a6-b05d-972d74eee0e3" providerId="ADAL" clId="{E70D0227-3E4C-4BE8-8F98-32E35A14F178}" dt="2024-11-10T17:31:47.998" v="60" actId="1076"/>
          <ac:spMkLst>
            <pc:docMk/>
            <pc:sldMk cId="3545802828" sldId="376"/>
            <ac:spMk id="6" creationId="{EEA24FB4-0815-F685-07EB-9ABC2767E383}"/>
          </ac:spMkLst>
        </pc:spChg>
        <pc:spChg chg="add mod">
          <ac:chgData name="Shotto, Tyler" userId="2d6c520e-8b61-47a6-b05d-972d74eee0e3" providerId="ADAL" clId="{E70D0227-3E4C-4BE8-8F98-32E35A14F178}" dt="2024-11-10T17:48:45.796" v="74" actId="1076"/>
          <ac:spMkLst>
            <pc:docMk/>
            <pc:sldMk cId="3545802828" sldId="376"/>
            <ac:spMk id="21" creationId="{98DE1F17-04A2-0E31-5E14-60087C66FF41}"/>
          </ac:spMkLst>
        </pc:spChg>
        <pc:picChg chg="add mod">
          <ac:chgData name="Shotto, Tyler" userId="2d6c520e-8b61-47a6-b05d-972d74eee0e3" providerId="ADAL" clId="{E70D0227-3E4C-4BE8-8F98-32E35A14F178}" dt="2024-11-10T17:31:25.438" v="59" actId="1076"/>
          <ac:picMkLst>
            <pc:docMk/>
            <pc:sldMk cId="3545802828" sldId="376"/>
            <ac:picMk id="8" creationId="{BFB25F7A-520D-FAA1-73E3-5F70224363F2}"/>
          </ac:picMkLst>
        </pc:picChg>
        <pc:picChg chg="add mod">
          <ac:chgData name="Shotto, Tyler" userId="2d6c520e-8b61-47a6-b05d-972d74eee0e3" providerId="ADAL" clId="{E70D0227-3E4C-4BE8-8F98-32E35A14F178}" dt="2024-11-10T17:25:05.668" v="46" actId="1076"/>
          <ac:picMkLst>
            <pc:docMk/>
            <pc:sldMk cId="3545802828" sldId="376"/>
            <ac:picMk id="10" creationId="{96785F70-2362-3E34-3A6F-5F947D01E5C7}"/>
          </ac:picMkLst>
        </pc:picChg>
        <pc:picChg chg="add mod">
          <ac:chgData name="Shotto, Tyler" userId="2d6c520e-8b61-47a6-b05d-972d74eee0e3" providerId="ADAL" clId="{E70D0227-3E4C-4BE8-8F98-32E35A14F178}" dt="2024-11-10T17:25:03.302" v="45" actId="1076"/>
          <ac:picMkLst>
            <pc:docMk/>
            <pc:sldMk cId="3545802828" sldId="376"/>
            <ac:picMk id="12" creationId="{453BA463-349B-10BF-4A7E-7739DB561D97}"/>
          </ac:picMkLst>
        </pc:picChg>
        <pc:picChg chg="add mod">
          <ac:chgData name="Shotto, Tyler" userId="2d6c520e-8b61-47a6-b05d-972d74eee0e3" providerId="ADAL" clId="{E70D0227-3E4C-4BE8-8F98-32E35A14F178}" dt="2024-11-10T17:27:32.135" v="51" actId="1076"/>
          <ac:picMkLst>
            <pc:docMk/>
            <pc:sldMk cId="3545802828" sldId="376"/>
            <ac:picMk id="14" creationId="{B1DE45A7-868E-6529-7A83-DFF804EB91CE}"/>
          </ac:picMkLst>
        </pc:picChg>
        <pc:picChg chg="add mod">
          <ac:chgData name="Shotto, Tyler" userId="2d6c520e-8b61-47a6-b05d-972d74eee0e3" providerId="ADAL" clId="{E70D0227-3E4C-4BE8-8F98-32E35A14F178}" dt="2024-11-10T17:30:30.844" v="55" actId="1076"/>
          <ac:picMkLst>
            <pc:docMk/>
            <pc:sldMk cId="3545802828" sldId="376"/>
            <ac:picMk id="16" creationId="{504AD384-5EC1-0BE9-5CD0-B29059788933}"/>
          </ac:picMkLst>
        </pc:picChg>
        <pc:picChg chg="add del mod">
          <ac:chgData name="Shotto, Tyler" userId="2d6c520e-8b61-47a6-b05d-972d74eee0e3" providerId="ADAL" clId="{E70D0227-3E4C-4BE8-8F98-32E35A14F178}" dt="2024-11-10T17:46:21.989" v="61" actId="478"/>
          <ac:picMkLst>
            <pc:docMk/>
            <pc:sldMk cId="3545802828" sldId="376"/>
            <ac:picMk id="18" creationId="{4248CB15-2B8B-29F1-E193-9E144816B817}"/>
          </ac:picMkLst>
        </pc:picChg>
        <pc:picChg chg="add mod">
          <ac:chgData name="Shotto, Tyler" userId="2d6c520e-8b61-47a6-b05d-972d74eee0e3" providerId="ADAL" clId="{E70D0227-3E4C-4BE8-8F98-32E35A14F178}" dt="2024-11-10T17:48:38.107" v="73" actId="1076"/>
          <ac:picMkLst>
            <pc:docMk/>
            <pc:sldMk cId="3545802828" sldId="376"/>
            <ac:picMk id="20" creationId="{83D59138-DC5B-42D6-A256-CC23C40265B4}"/>
          </ac:picMkLst>
        </pc:picChg>
      </pc:sldChg>
      <pc:sldChg chg="delSp modSp add del mod">
        <pc:chgData name="Shotto, Tyler" userId="2d6c520e-8b61-47a6-b05d-972d74eee0e3" providerId="ADAL" clId="{E70D0227-3E4C-4BE8-8F98-32E35A14F178}" dt="2024-11-10T22:54:40.081" v="1591" actId="47"/>
        <pc:sldMkLst>
          <pc:docMk/>
          <pc:sldMk cId="3862187786" sldId="377"/>
        </pc:sldMkLst>
        <pc:spChg chg="mod">
          <ac:chgData name="Shotto, Tyler" userId="2d6c520e-8b61-47a6-b05d-972d74eee0e3" providerId="ADAL" clId="{E70D0227-3E4C-4BE8-8F98-32E35A14F178}" dt="2024-11-10T19:08:02.279" v="853" actId="20577"/>
          <ac:spMkLst>
            <pc:docMk/>
            <pc:sldMk cId="3862187786" sldId="377"/>
            <ac:spMk id="5" creationId="{99C7B26B-C434-457F-4C04-AF9701ADC897}"/>
          </ac:spMkLst>
        </pc:spChg>
        <pc:picChg chg="del">
          <ac:chgData name="Shotto, Tyler" userId="2d6c520e-8b61-47a6-b05d-972d74eee0e3" providerId="ADAL" clId="{E70D0227-3E4C-4BE8-8F98-32E35A14F178}" dt="2024-11-10T18:31:34.900" v="852" actId="478"/>
          <ac:picMkLst>
            <pc:docMk/>
            <pc:sldMk cId="3862187786" sldId="377"/>
            <ac:picMk id="3" creationId="{1BD08203-D676-533F-5C09-8791EEBFDDEE}"/>
          </ac:picMkLst>
        </pc:picChg>
      </pc:sldChg>
      <pc:sldChg chg="addSp delSp modSp add del mod">
        <pc:chgData name="Shotto, Tyler" userId="2d6c520e-8b61-47a6-b05d-972d74eee0e3" providerId="ADAL" clId="{E70D0227-3E4C-4BE8-8F98-32E35A14F178}" dt="2024-11-10T21:19:14.624" v="1481" actId="1076"/>
        <pc:sldMkLst>
          <pc:docMk/>
          <pc:sldMk cId="2084726071" sldId="378"/>
        </pc:sldMkLst>
        <pc:spChg chg="add mod">
          <ac:chgData name="Shotto, Tyler" userId="2d6c520e-8b61-47a6-b05d-972d74eee0e3" providerId="ADAL" clId="{E70D0227-3E4C-4BE8-8F98-32E35A14F178}" dt="2024-11-10T21:06:37.957" v="1425" actId="5793"/>
          <ac:spMkLst>
            <pc:docMk/>
            <pc:sldMk cId="2084726071" sldId="378"/>
            <ac:spMk id="3" creationId="{6C14E7DD-0C03-B79D-75C2-E380831C7243}"/>
          </ac:spMkLst>
        </pc:spChg>
        <pc:spChg chg="mod">
          <ac:chgData name="Shotto, Tyler" userId="2d6c520e-8b61-47a6-b05d-972d74eee0e3" providerId="ADAL" clId="{E70D0227-3E4C-4BE8-8F98-32E35A14F178}" dt="2024-11-10T20:41:40.193" v="998" actId="20577"/>
          <ac:spMkLst>
            <pc:docMk/>
            <pc:sldMk cId="2084726071" sldId="378"/>
            <ac:spMk id="4" creationId="{0938560A-5C6F-CF04-3D9F-DA20BE75A1E4}"/>
          </ac:spMkLst>
        </pc:spChg>
        <pc:spChg chg="add mod">
          <ac:chgData name="Shotto, Tyler" userId="2d6c520e-8b61-47a6-b05d-972d74eee0e3" providerId="ADAL" clId="{E70D0227-3E4C-4BE8-8F98-32E35A14F178}" dt="2024-11-10T21:19:14.624" v="1481" actId="1076"/>
          <ac:spMkLst>
            <pc:docMk/>
            <pc:sldMk cId="2084726071" sldId="378"/>
            <ac:spMk id="11" creationId="{77E1C959-0680-4E3D-FA22-1F10B60AAAD0}"/>
          </ac:spMkLst>
        </pc:spChg>
        <pc:picChg chg="add del">
          <ac:chgData name="Shotto, Tyler" userId="2d6c520e-8b61-47a6-b05d-972d74eee0e3" providerId="ADAL" clId="{E70D0227-3E4C-4BE8-8F98-32E35A14F178}" dt="2024-11-10T20:41:43.326" v="1000" actId="478"/>
          <ac:picMkLst>
            <pc:docMk/>
            <pc:sldMk cId="2084726071" sldId="378"/>
            <ac:picMk id="5" creationId="{B6B70593-C844-BAD8-E622-6D0CEA57EE5E}"/>
          </ac:picMkLst>
        </pc:picChg>
        <pc:picChg chg="del">
          <ac:chgData name="Shotto, Tyler" userId="2d6c520e-8b61-47a6-b05d-972d74eee0e3" providerId="ADAL" clId="{E70D0227-3E4C-4BE8-8F98-32E35A14F178}" dt="2024-11-10T20:41:45.419" v="1002" actId="478"/>
          <ac:picMkLst>
            <pc:docMk/>
            <pc:sldMk cId="2084726071" sldId="378"/>
            <ac:picMk id="6" creationId="{193A0D5C-05C9-C408-166D-37A591217E82}"/>
          </ac:picMkLst>
        </pc:picChg>
        <pc:picChg chg="del">
          <ac:chgData name="Shotto, Tyler" userId="2d6c520e-8b61-47a6-b05d-972d74eee0e3" providerId="ADAL" clId="{E70D0227-3E4C-4BE8-8F98-32E35A14F178}" dt="2024-11-10T20:41:45.126" v="1001" actId="478"/>
          <ac:picMkLst>
            <pc:docMk/>
            <pc:sldMk cId="2084726071" sldId="378"/>
            <ac:picMk id="7" creationId="{BBA2E44D-D81C-E219-647E-81617BC53949}"/>
          </ac:picMkLst>
        </pc:picChg>
        <pc:picChg chg="add del">
          <ac:chgData name="Shotto, Tyler" userId="2d6c520e-8b61-47a6-b05d-972d74eee0e3" providerId="ADAL" clId="{E70D0227-3E4C-4BE8-8F98-32E35A14F178}" dt="2024-11-10T20:41:42.845" v="999" actId="478"/>
          <ac:picMkLst>
            <pc:docMk/>
            <pc:sldMk cId="2084726071" sldId="378"/>
            <ac:picMk id="9" creationId="{C018D525-7716-1F87-6B84-9E12BBB05CBC}"/>
          </ac:picMkLst>
        </pc:picChg>
        <pc:picChg chg="add del mod">
          <ac:chgData name="Shotto, Tyler" userId="2d6c520e-8b61-47a6-b05d-972d74eee0e3" providerId="ADAL" clId="{E70D0227-3E4C-4BE8-8F98-32E35A14F178}" dt="2024-11-10T21:18:39.731" v="1465" actId="478"/>
          <ac:picMkLst>
            <pc:docMk/>
            <pc:sldMk cId="2084726071" sldId="378"/>
            <ac:picMk id="10" creationId="{21EDAFE0-B60C-D84C-0EF7-9FDB672CC83C}"/>
          </ac:picMkLst>
        </pc:picChg>
        <pc:picChg chg="add mod ord">
          <ac:chgData name="Shotto, Tyler" userId="2d6c520e-8b61-47a6-b05d-972d74eee0e3" providerId="ADAL" clId="{E70D0227-3E4C-4BE8-8F98-32E35A14F178}" dt="2024-11-10T21:19:09.468" v="1480" actId="1076"/>
          <ac:picMkLst>
            <pc:docMk/>
            <pc:sldMk cId="2084726071" sldId="378"/>
            <ac:picMk id="13" creationId="{BB09FC3D-F13C-6429-E214-140C37E1F399}"/>
          </ac:picMkLst>
        </pc:picChg>
      </pc:sldChg>
      <pc:sldChg chg="new del">
        <pc:chgData name="Shotto, Tyler" userId="2d6c520e-8b61-47a6-b05d-972d74eee0e3" providerId="ADAL" clId="{E70D0227-3E4C-4BE8-8F98-32E35A14F178}" dt="2024-11-10T21:35:28.430" v="1491" actId="680"/>
        <pc:sldMkLst>
          <pc:docMk/>
          <pc:sldMk cId="51713062" sldId="379"/>
        </pc:sldMkLst>
      </pc:sldChg>
      <pc:sldChg chg="modSp new del mod">
        <pc:chgData name="Shotto, Tyler" userId="2d6c520e-8b61-47a6-b05d-972d74eee0e3" providerId="ADAL" clId="{E70D0227-3E4C-4BE8-8F98-32E35A14F178}" dt="2024-11-10T23:50:42.274" v="2008" actId="2696"/>
        <pc:sldMkLst>
          <pc:docMk/>
          <pc:sldMk cId="1716717703" sldId="379"/>
        </pc:sldMkLst>
        <pc:spChg chg="mod">
          <ac:chgData name="Shotto, Tyler" userId="2d6c520e-8b61-47a6-b05d-972d74eee0e3" providerId="ADAL" clId="{E70D0227-3E4C-4BE8-8F98-32E35A14F178}" dt="2024-11-10T23:43:48.401" v="1916" actId="20577"/>
          <ac:spMkLst>
            <pc:docMk/>
            <pc:sldMk cId="1716717703" sldId="379"/>
            <ac:spMk id="2" creationId="{E66E3385-5BBE-75C5-52AE-D5A57B31CB3E}"/>
          </ac:spMkLst>
        </pc:spChg>
        <pc:spChg chg="mod">
          <ac:chgData name="Shotto, Tyler" userId="2d6c520e-8b61-47a6-b05d-972d74eee0e3" providerId="ADAL" clId="{E70D0227-3E4C-4BE8-8F98-32E35A14F178}" dt="2024-11-10T23:50:39.972" v="2007" actId="21"/>
          <ac:spMkLst>
            <pc:docMk/>
            <pc:sldMk cId="1716717703" sldId="379"/>
            <ac:spMk id="3" creationId="{6B42AA3C-FD97-DE04-2EB4-449D0FB9D1E2}"/>
          </ac:spMkLst>
        </pc:spChg>
      </pc:sldChg>
      <pc:sldChg chg="addSp delSp modSp add mod">
        <pc:chgData name="Shotto, Tyler" userId="2d6c520e-8b61-47a6-b05d-972d74eee0e3" providerId="ADAL" clId="{E70D0227-3E4C-4BE8-8F98-32E35A14F178}" dt="2024-11-11T00:00:16.116" v="2049" actId="732"/>
        <pc:sldMkLst>
          <pc:docMk/>
          <pc:sldMk cId="222524401" sldId="380"/>
        </pc:sldMkLst>
        <pc:spChg chg="mod">
          <ac:chgData name="Shotto, Tyler" userId="2d6c520e-8b61-47a6-b05d-972d74eee0e3" providerId="ADAL" clId="{E70D0227-3E4C-4BE8-8F98-32E35A14F178}" dt="2024-11-10T23:45:11.024" v="1955" actId="20577"/>
          <ac:spMkLst>
            <pc:docMk/>
            <pc:sldMk cId="222524401" sldId="380"/>
            <ac:spMk id="2" creationId="{E66E3385-5BBE-75C5-52AE-D5A57B31CB3E}"/>
          </ac:spMkLst>
        </pc:spChg>
        <pc:spChg chg="del mod">
          <ac:chgData name="Shotto, Tyler" userId="2d6c520e-8b61-47a6-b05d-972d74eee0e3" providerId="ADAL" clId="{E70D0227-3E4C-4BE8-8F98-32E35A14F178}" dt="2024-11-10T23:44:03.526" v="1920" actId="478"/>
          <ac:spMkLst>
            <pc:docMk/>
            <pc:sldMk cId="222524401" sldId="380"/>
            <ac:spMk id="3" creationId="{6B42AA3C-FD97-DE04-2EB4-449D0FB9D1E2}"/>
          </ac:spMkLst>
        </pc:spChg>
        <pc:picChg chg="add mod modCrop">
          <ac:chgData name="Shotto, Tyler" userId="2d6c520e-8b61-47a6-b05d-972d74eee0e3" providerId="ADAL" clId="{E70D0227-3E4C-4BE8-8F98-32E35A14F178}" dt="2024-11-11T00:00:16.116" v="2049" actId="732"/>
          <ac:picMkLst>
            <pc:docMk/>
            <pc:sldMk cId="222524401" sldId="380"/>
            <ac:picMk id="6" creationId="{8B75377D-DA9F-91E3-5B82-14C9602B5690}"/>
          </ac:picMkLst>
        </pc:picChg>
      </pc:sldChg>
      <pc:sldChg chg="addSp delSp modSp add mod">
        <pc:chgData name="Shotto, Tyler" userId="2d6c520e-8b61-47a6-b05d-972d74eee0e3" providerId="ADAL" clId="{E70D0227-3E4C-4BE8-8F98-32E35A14F178}" dt="2024-11-11T00:03:07.937" v="2053" actId="1076"/>
        <pc:sldMkLst>
          <pc:docMk/>
          <pc:sldMk cId="1035871655" sldId="381"/>
        </pc:sldMkLst>
        <pc:spChg chg="mod">
          <ac:chgData name="Shotto, Tyler" userId="2d6c520e-8b61-47a6-b05d-972d74eee0e3" providerId="ADAL" clId="{E70D0227-3E4C-4BE8-8F98-32E35A14F178}" dt="2024-11-10T23:45:20.952" v="1968" actId="20577"/>
          <ac:spMkLst>
            <pc:docMk/>
            <pc:sldMk cId="1035871655" sldId="381"/>
            <ac:spMk id="2" creationId="{E66E3385-5BBE-75C5-52AE-D5A57B31CB3E}"/>
          </ac:spMkLst>
        </pc:spChg>
        <pc:picChg chg="add mod">
          <ac:chgData name="Shotto, Tyler" userId="2d6c520e-8b61-47a6-b05d-972d74eee0e3" providerId="ADAL" clId="{E70D0227-3E4C-4BE8-8F98-32E35A14F178}" dt="2024-11-11T00:03:07.937" v="2053" actId="1076"/>
          <ac:picMkLst>
            <pc:docMk/>
            <pc:sldMk cId="1035871655" sldId="381"/>
            <ac:picMk id="5" creationId="{11D98E40-8D7D-DB69-D7C4-049A125F328E}"/>
          </ac:picMkLst>
        </pc:picChg>
        <pc:picChg chg="del mod modCrop">
          <ac:chgData name="Shotto, Tyler" userId="2d6c520e-8b61-47a6-b05d-972d74eee0e3" providerId="ADAL" clId="{E70D0227-3E4C-4BE8-8F98-32E35A14F178}" dt="2024-11-10T23:57:32.498" v="2038" actId="478"/>
          <ac:picMkLst>
            <pc:docMk/>
            <pc:sldMk cId="1035871655" sldId="381"/>
            <ac:picMk id="6" creationId="{8B75377D-DA9F-91E3-5B82-14C9602B5690}"/>
          </ac:picMkLst>
        </pc:picChg>
      </pc:sldChg>
      <pc:sldChg chg="modSp add mod">
        <pc:chgData name="Shotto, Tyler" userId="2d6c520e-8b61-47a6-b05d-972d74eee0e3" providerId="ADAL" clId="{E70D0227-3E4C-4BE8-8F98-32E35A14F178}" dt="2024-11-11T01:50:07.301" v="2971" actId="20577"/>
        <pc:sldMkLst>
          <pc:docMk/>
          <pc:sldMk cId="3469229431" sldId="382"/>
        </pc:sldMkLst>
        <pc:spChg chg="mod">
          <ac:chgData name="Shotto, Tyler" userId="2d6c520e-8b61-47a6-b05d-972d74eee0e3" providerId="ADAL" clId="{E70D0227-3E4C-4BE8-8F98-32E35A14F178}" dt="2024-11-11T01:50:07.301" v="2971" actId="20577"/>
          <ac:spMkLst>
            <pc:docMk/>
            <pc:sldMk cId="3469229431" sldId="382"/>
            <ac:spMk id="3" creationId="{00000000-0000-0000-0000-000000000000}"/>
          </ac:spMkLst>
        </pc:spChg>
      </pc:sldChg>
      <pc:sldChg chg="delSp modSp add mod">
        <pc:chgData name="Shotto, Tyler" userId="2d6c520e-8b61-47a6-b05d-972d74eee0e3" providerId="ADAL" clId="{E70D0227-3E4C-4BE8-8F98-32E35A14F178}" dt="2024-11-11T02:41:27.496" v="5333" actId="313"/>
        <pc:sldMkLst>
          <pc:docMk/>
          <pc:sldMk cId="4247576039" sldId="383"/>
        </pc:sldMkLst>
        <pc:spChg chg="mod">
          <ac:chgData name="Shotto, Tyler" userId="2d6c520e-8b61-47a6-b05d-972d74eee0e3" providerId="ADAL" clId="{E70D0227-3E4C-4BE8-8F98-32E35A14F178}" dt="2024-11-11T02:41:27.496" v="5333" actId="313"/>
          <ac:spMkLst>
            <pc:docMk/>
            <pc:sldMk cId="4247576039" sldId="383"/>
            <ac:spMk id="3" creationId="{00000000-0000-0000-0000-000000000000}"/>
          </ac:spMkLst>
        </pc:spChg>
        <pc:spChg chg="del">
          <ac:chgData name="Shotto, Tyler" userId="2d6c520e-8b61-47a6-b05d-972d74eee0e3" providerId="ADAL" clId="{E70D0227-3E4C-4BE8-8F98-32E35A14F178}" dt="2024-11-11T02:01:18.888" v="3554" actId="478"/>
          <ac:spMkLst>
            <pc:docMk/>
            <pc:sldMk cId="4247576039" sldId="383"/>
            <ac:spMk id="4" creationId="{0FC3F3E4-951D-BDF7-D673-0C475431A1B3}"/>
          </ac:spMkLst>
        </pc:spChg>
      </pc:sldChg>
      <pc:sldChg chg="addSp delSp modSp add mod">
        <pc:chgData name="Shotto, Tyler" userId="2d6c520e-8b61-47a6-b05d-972d74eee0e3" providerId="ADAL" clId="{E70D0227-3E4C-4BE8-8F98-32E35A14F178}" dt="2024-11-11T02:16:19.696" v="4368" actId="20577"/>
        <pc:sldMkLst>
          <pc:docMk/>
          <pc:sldMk cId="1926611738" sldId="384"/>
        </pc:sldMkLst>
        <pc:spChg chg="mod">
          <ac:chgData name="Shotto, Tyler" userId="2d6c520e-8b61-47a6-b05d-972d74eee0e3" providerId="ADAL" clId="{E70D0227-3E4C-4BE8-8F98-32E35A14F178}" dt="2024-11-11T02:12:35.395" v="4344" actId="14"/>
          <ac:spMkLst>
            <pc:docMk/>
            <pc:sldMk cId="1926611738" sldId="384"/>
            <ac:spMk id="3" creationId="{00000000-0000-0000-0000-000000000000}"/>
          </ac:spMkLst>
        </pc:spChg>
        <pc:spChg chg="add mod">
          <ac:chgData name="Shotto, Tyler" userId="2d6c520e-8b61-47a6-b05d-972d74eee0e3" providerId="ADAL" clId="{E70D0227-3E4C-4BE8-8F98-32E35A14F178}" dt="2024-11-11T02:11:02.749" v="4246" actId="1076"/>
          <ac:spMkLst>
            <pc:docMk/>
            <pc:sldMk cId="1926611738" sldId="384"/>
            <ac:spMk id="4" creationId="{51CF9395-8884-3284-3AE3-D03875D90F49}"/>
          </ac:spMkLst>
        </pc:spChg>
        <pc:spChg chg="mod">
          <ac:chgData name="Shotto, Tyler" userId="2d6c520e-8b61-47a6-b05d-972d74eee0e3" providerId="ADAL" clId="{E70D0227-3E4C-4BE8-8F98-32E35A14F178}" dt="2024-11-11T02:16:19.696" v="4368" actId="20577"/>
          <ac:spMkLst>
            <pc:docMk/>
            <pc:sldMk cId="1926611738" sldId="384"/>
            <ac:spMk id="5" creationId="{71E18E6D-2A2D-54BC-5CDF-A2A1FC126D59}"/>
          </ac:spMkLst>
        </pc:spChg>
        <pc:spChg chg="add mod">
          <ac:chgData name="Shotto, Tyler" userId="2d6c520e-8b61-47a6-b05d-972d74eee0e3" providerId="ADAL" clId="{E70D0227-3E4C-4BE8-8F98-32E35A14F178}" dt="2024-11-11T02:10:59.720" v="4245" actId="1076"/>
          <ac:spMkLst>
            <pc:docMk/>
            <pc:sldMk cId="1926611738" sldId="384"/>
            <ac:spMk id="10" creationId="{32D057D6-36AE-159B-01CF-D4028699036A}"/>
          </ac:spMkLst>
        </pc:spChg>
        <pc:spChg chg="add mod">
          <ac:chgData name="Shotto, Tyler" userId="2d6c520e-8b61-47a6-b05d-972d74eee0e3" providerId="ADAL" clId="{E70D0227-3E4C-4BE8-8F98-32E35A14F178}" dt="2024-11-11T02:11:48.094" v="4342" actId="1076"/>
          <ac:spMkLst>
            <pc:docMk/>
            <pc:sldMk cId="1926611738" sldId="384"/>
            <ac:spMk id="11" creationId="{EC54D217-2EAB-0871-09B6-FA3254689C84}"/>
          </ac:spMkLst>
        </pc:spChg>
        <pc:picChg chg="add del">
          <ac:chgData name="Shotto, Tyler" userId="2d6c520e-8b61-47a6-b05d-972d74eee0e3" providerId="ADAL" clId="{E70D0227-3E4C-4BE8-8F98-32E35A14F178}" dt="2024-11-11T02:10:29.062" v="4231" actId="22"/>
          <ac:picMkLst>
            <pc:docMk/>
            <pc:sldMk cId="1926611738" sldId="384"/>
            <ac:picMk id="7" creationId="{4F4073D6-C4BD-B171-B24C-A44D3B9EA5B2}"/>
          </ac:picMkLst>
        </pc:picChg>
        <pc:picChg chg="add del">
          <ac:chgData name="Shotto, Tyler" userId="2d6c520e-8b61-47a6-b05d-972d74eee0e3" providerId="ADAL" clId="{E70D0227-3E4C-4BE8-8F98-32E35A14F178}" dt="2024-11-11T02:10:38.445" v="4239" actId="22"/>
          <ac:picMkLst>
            <pc:docMk/>
            <pc:sldMk cId="1926611738" sldId="384"/>
            <ac:picMk id="9" creationId="{43B2A367-5398-7D1C-73FE-026B9678FE08}"/>
          </ac:picMkLst>
        </pc:picChg>
      </pc:sldChg>
    </pc:docChg>
  </pc:docChgLst>
  <pc:docChgLst>
    <pc:chgData name="Shotto, Tyler" userId="2d6c520e-8b61-47a6-b05d-972d74eee0e3" providerId="ADAL" clId="{642F3652-6DB9-4DA3-AEB3-DD08E83E960A}"/>
    <pc:docChg chg="undo custSel modSld">
      <pc:chgData name="Shotto, Tyler" userId="2d6c520e-8b61-47a6-b05d-972d74eee0e3" providerId="ADAL" clId="{642F3652-6DB9-4DA3-AEB3-DD08E83E960A}" dt="2024-11-12T19:28:05.260" v="97" actId="6549"/>
      <pc:docMkLst>
        <pc:docMk/>
      </pc:docMkLst>
      <pc:sldChg chg="modSp mod modNotes">
        <pc:chgData name="Shotto, Tyler" userId="2d6c520e-8b61-47a6-b05d-972d74eee0e3" providerId="ADAL" clId="{642F3652-6DB9-4DA3-AEB3-DD08E83E960A}" dt="2024-11-12T19:26:59.226" v="84" actId="20577"/>
        <pc:sldMkLst>
          <pc:docMk/>
          <pc:sldMk cId="3539292559" sldId="318"/>
        </pc:sldMkLst>
        <pc:spChg chg="mod">
          <ac:chgData name="Shotto, Tyler" userId="2d6c520e-8b61-47a6-b05d-972d74eee0e3" providerId="ADAL" clId="{642F3652-6DB9-4DA3-AEB3-DD08E83E960A}" dt="2024-11-12T19:26:59.226" v="84" actId="20577"/>
          <ac:spMkLst>
            <pc:docMk/>
            <pc:sldMk cId="3539292559" sldId="318"/>
            <ac:spMk id="3" creationId="{00000000-0000-0000-0000-000000000000}"/>
          </ac:spMkLst>
        </pc:spChg>
      </pc:sldChg>
      <pc:sldChg chg="modSp mod">
        <pc:chgData name="Shotto, Tyler" userId="2d6c520e-8b61-47a6-b05d-972d74eee0e3" providerId="ADAL" clId="{642F3652-6DB9-4DA3-AEB3-DD08E83E960A}" dt="2024-11-12T19:28:05.260" v="97" actId="6549"/>
        <pc:sldMkLst>
          <pc:docMk/>
          <pc:sldMk cId="2037899942" sldId="324"/>
        </pc:sldMkLst>
        <pc:spChg chg="mod">
          <ac:chgData name="Shotto, Tyler" userId="2d6c520e-8b61-47a6-b05d-972d74eee0e3" providerId="ADAL" clId="{642F3652-6DB9-4DA3-AEB3-DD08E83E960A}" dt="2024-11-12T19:28:05.260" v="97" actId="6549"/>
          <ac:spMkLst>
            <pc:docMk/>
            <pc:sldMk cId="2037899942" sldId="324"/>
            <ac:spMk id="3" creationId="{00000000-0000-0000-0000-000000000000}"/>
          </ac:spMkLst>
        </pc:spChg>
      </pc:sldChg>
      <pc:sldChg chg="modNotes">
        <pc:chgData name="Shotto, Tyler" userId="2d6c520e-8b61-47a6-b05d-972d74eee0e3" providerId="ADAL" clId="{642F3652-6DB9-4DA3-AEB3-DD08E83E960A}" dt="2024-11-12T18:44:03.205" v="2" actId="6549"/>
        <pc:sldMkLst>
          <pc:docMk/>
          <pc:sldMk cId="4249458640" sldId="331"/>
        </pc:sldMkLst>
      </pc:sldChg>
      <pc:sldChg chg="modNotes">
        <pc:chgData name="Shotto, Tyler" userId="2d6c520e-8b61-47a6-b05d-972d74eee0e3" providerId="ADAL" clId="{642F3652-6DB9-4DA3-AEB3-DD08E83E960A}" dt="2024-11-12T18:44:43.523" v="6" actId="6549"/>
        <pc:sldMkLst>
          <pc:docMk/>
          <pc:sldMk cId="2769079552" sldId="340"/>
        </pc:sldMkLst>
      </pc:sldChg>
      <pc:sldChg chg="modNotes">
        <pc:chgData name="Shotto, Tyler" userId="2d6c520e-8b61-47a6-b05d-972d74eee0e3" providerId="ADAL" clId="{642F3652-6DB9-4DA3-AEB3-DD08E83E960A}" dt="2024-11-12T18:43:49.037" v="0" actId="6549"/>
        <pc:sldMkLst>
          <pc:docMk/>
          <pc:sldMk cId="1868155930" sldId="342"/>
        </pc:sldMkLst>
      </pc:sldChg>
      <pc:sldChg chg="modNotes">
        <pc:chgData name="Shotto, Tyler" userId="2d6c520e-8b61-47a6-b05d-972d74eee0e3" providerId="ADAL" clId="{642F3652-6DB9-4DA3-AEB3-DD08E83E960A}" dt="2024-11-12T18:43:55.879" v="1" actId="20577"/>
        <pc:sldMkLst>
          <pc:docMk/>
          <pc:sldMk cId="3545802828" sldId="376"/>
        </pc:sldMkLst>
      </pc:sldChg>
      <pc:sldChg chg="modNotes">
        <pc:chgData name="Shotto, Tyler" userId="2d6c520e-8b61-47a6-b05d-972d74eee0e3" providerId="ADAL" clId="{642F3652-6DB9-4DA3-AEB3-DD08E83E960A}" dt="2024-11-12T18:44:30.417" v="3" actId="6549"/>
        <pc:sldMkLst>
          <pc:docMk/>
          <pc:sldMk cId="1926611738" sldId="384"/>
        </pc:sldMkLst>
      </pc:sldChg>
      <pc:sldChg chg="modNotes">
        <pc:chgData name="Shotto, Tyler" userId="2d6c520e-8b61-47a6-b05d-972d74eee0e3" providerId="ADAL" clId="{642F3652-6DB9-4DA3-AEB3-DD08E83E960A}" dt="2024-11-12T18:44:35.235" v="4" actId="6549"/>
        <pc:sldMkLst>
          <pc:docMk/>
          <pc:sldMk cId="953464273" sldId="385"/>
        </pc:sldMkLst>
      </pc:sldChg>
      <pc:sldChg chg="modNotes">
        <pc:chgData name="Shotto, Tyler" userId="2d6c520e-8b61-47a6-b05d-972d74eee0e3" providerId="ADAL" clId="{642F3652-6DB9-4DA3-AEB3-DD08E83E960A}" dt="2024-11-12T18:44:39.109" v="5" actId="6549"/>
        <pc:sldMkLst>
          <pc:docMk/>
          <pc:sldMk cId="329427472" sldId="386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676025-0FEA-40C8-B3B8-AC147395C95E}" type="doc">
      <dgm:prSet loTypeId="urn:microsoft.com/office/officeart/2018/2/layout/IconCircle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21D85204-4F80-46C9-A274-A8A634555BA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>
              <a:latin typeface="Aptos" panose="020B0004020202020204" pitchFamily="34" charset="0"/>
            </a:rPr>
            <a:t>Understand current updates on EDS and HSD</a:t>
          </a:r>
        </a:p>
      </dgm:t>
    </dgm:pt>
    <dgm:pt modelId="{82C511E6-7D90-464A-8B43-295E0C7C696A}" type="parTrans" cxnId="{99C73094-714E-4D9D-A7D3-F97F4499E865}">
      <dgm:prSet/>
      <dgm:spPr/>
      <dgm:t>
        <a:bodyPr/>
        <a:lstStyle/>
        <a:p>
          <a:endParaRPr lang="en-US"/>
        </a:p>
      </dgm:t>
    </dgm:pt>
    <dgm:pt modelId="{5F19410D-FED3-4463-B4E1-1B379DD95BAB}" type="sibTrans" cxnId="{99C73094-714E-4D9D-A7D3-F97F4499E86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963B425-FA7E-4747-9737-13F95B82743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>
              <a:latin typeface="Aptos" panose="020B0004020202020204" pitchFamily="34" charset="0"/>
            </a:rPr>
            <a:t>Identify and classify a patient with hypermobility</a:t>
          </a:r>
        </a:p>
      </dgm:t>
    </dgm:pt>
    <dgm:pt modelId="{777C5883-9C88-4C9C-9884-F5A1BB33F111}" type="parTrans" cxnId="{693275B6-15F5-43EB-869E-8B9C5AE6A9B4}">
      <dgm:prSet/>
      <dgm:spPr/>
      <dgm:t>
        <a:bodyPr/>
        <a:lstStyle/>
        <a:p>
          <a:endParaRPr lang="en-US"/>
        </a:p>
      </dgm:t>
    </dgm:pt>
    <dgm:pt modelId="{F43EB520-F5CA-42EF-9DD5-070375EC8345}" type="sibTrans" cxnId="{693275B6-15F5-43EB-869E-8B9C5AE6A9B4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9120AC8F-A54A-419D-BBC8-DCBD04919CA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>
              <a:latin typeface="Aptos" panose="020B0004020202020204" pitchFamily="34" charset="0"/>
            </a:rPr>
            <a:t>Use appropriate screening tools and outcome measure for EDS and HSD</a:t>
          </a:r>
        </a:p>
      </dgm:t>
    </dgm:pt>
    <dgm:pt modelId="{BEB40DFE-2114-495D-81FA-A9FAD3730B32}" type="parTrans" cxnId="{9E192168-A11C-46BF-8EDB-02745268FBA3}">
      <dgm:prSet/>
      <dgm:spPr/>
      <dgm:t>
        <a:bodyPr/>
        <a:lstStyle/>
        <a:p>
          <a:endParaRPr lang="en-US"/>
        </a:p>
      </dgm:t>
    </dgm:pt>
    <dgm:pt modelId="{CCA69360-F7DC-43E4-A7A7-5906BAFA1D49}" type="sibTrans" cxnId="{9E192168-A11C-46BF-8EDB-02745268FBA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1054DDB7-669B-4A34-8635-772C9139B02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>
              <a:latin typeface="Aptos" panose="020B0004020202020204" pitchFamily="34" charset="0"/>
            </a:rPr>
            <a:t>Treat, educate, and refer a patient with EDS and HSD</a:t>
          </a:r>
        </a:p>
      </dgm:t>
    </dgm:pt>
    <dgm:pt modelId="{EABC07BB-316F-4DAD-8647-D3C17817469C}" type="parTrans" cxnId="{864EADC8-31AE-46DC-B8FF-A67C3CA22B55}">
      <dgm:prSet/>
      <dgm:spPr/>
      <dgm:t>
        <a:bodyPr/>
        <a:lstStyle/>
        <a:p>
          <a:endParaRPr lang="en-US"/>
        </a:p>
      </dgm:t>
    </dgm:pt>
    <dgm:pt modelId="{B02A4717-2AE5-4ECE-8226-E56D2EE7BEEF}" type="sibTrans" cxnId="{864EADC8-31AE-46DC-B8FF-A67C3CA22B5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1DBB827B-744E-44A6-A08C-077F2D13496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>
              <a:latin typeface="Aptos" panose="020B0004020202020204" pitchFamily="34" charset="0"/>
            </a:rPr>
            <a:t>Prescribe, refer for, or modify orthoses for hypermobility</a:t>
          </a:r>
        </a:p>
      </dgm:t>
    </dgm:pt>
    <dgm:pt modelId="{1E7BF979-57D7-4CF4-80D8-B197CAFF1620}" type="parTrans" cxnId="{6472E8DB-E743-4950-AC7B-01BBC8D492B3}">
      <dgm:prSet/>
      <dgm:spPr/>
      <dgm:t>
        <a:bodyPr/>
        <a:lstStyle/>
        <a:p>
          <a:endParaRPr lang="en-US"/>
        </a:p>
      </dgm:t>
    </dgm:pt>
    <dgm:pt modelId="{03D0D5C2-3DDB-40E9-8395-B371E6CF78AA}" type="sibTrans" cxnId="{6472E8DB-E743-4950-AC7B-01BBC8D492B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0D1ED3A-32C3-4E64-89B2-1C1A2961184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>
              <a:latin typeface="Aptos" panose="020B0004020202020204" pitchFamily="34" charset="0"/>
            </a:rPr>
            <a:t>Create an appropriate plan of care for patients with EDS or HSD </a:t>
          </a:r>
        </a:p>
      </dgm:t>
    </dgm:pt>
    <dgm:pt modelId="{679BD06C-6309-47D7-9129-93467FC876C7}" type="parTrans" cxnId="{171E4CAA-ABA8-489B-A7AC-973E5233D3DE}">
      <dgm:prSet/>
      <dgm:spPr/>
      <dgm:t>
        <a:bodyPr/>
        <a:lstStyle/>
        <a:p>
          <a:endParaRPr lang="en-US"/>
        </a:p>
      </dgm:t>
    </dgm:pt>
    <dgm:pt modelId="{029E865D-C470-40CF-ABCF-8352FFC39F09}" type="sibTrans" cxnId="{171E4CAA-ABA8-489B-A7AC-973E5233D3DE}">
      <dgm:prSet/>
      <dgm:spPr/>
      <dgm:t>
        <a:bodyPr/>
        <a:lstStyle/>
        <a:p>
          <a:endParaRPr lang="en-US"/>
        </a:p>
      </dgm:t>
    </dgm:pt>
    <dgm:pt modelId="{6AC02F00-479C-4F98-95BD-4F3A1D0099F4}" type="pres">
      <dgm:prSet presAssocID="{DC676025-0FEA-40C8-B3B8-AC147395C95E}" presName="root" presStyleCnt="0">
        <dgm:presLayoutVars>
          <dgm:dir/>
          <dgm:resizeHandles val="exact"/>
        </dgm:presLayoutVars>
      </dgm:prSet>
      <dgm:spPr/>
    </dgm:pt>
    <dgm:pt modelId="{495F1ABD-AD8D-472F-9794-758C27FC4C68}" type="pres">
      <dgm:prSet presAssocID="{DC676025-0FEA-40C8-B3B8-AC147395C95E}" presName="container" presStyleCnt="0">
        <dgm:presLayoutVars>
          <dgm:dir/>
          <dgm:resizeHandles val="exact"/>
        </dgm:presLayoutVars>
      </dgm:prSet>
      <dgm:spPr/>
    </dgm:pt>
    <dgm:pt modelId="{2532195D-7DB9-4864-BBEC-B36B4FD79291}" type="pres">
      <dgm:prSet presAssocID="{21D85204-4F80-46C9-A274-A8A634555BA4}" presName="compNode" presStyleCnt="0"/>
      <dgm:spPr/>
    </dgm:pt>
    <dgm:pt modelId="{11DFE895-B464-4FC9-9EF4-19CB33F7255A}" type="pres">
      <dgm:prSet presAssocID="{21D85204-4F80-46C9-A274-A8A634555BA4}" presName="iconBgRect" presStyleLbl="bgShp" presStyleIdx="0" presStyleCnt="6"/>
      <dgm:spPr>
        <a:solidFill>
          <a:srgbClr val="00427A"/>
        </a:solidFill>
      </dgm:spPr>
    </dgm:pt>
    <dgm:pt modelId="{A023351D-2F68-4FC0-8BE4-72439A8A5EC9}" type="pres">
      <dgm:prSet presAssocID="{21D85204-4F80-46C9-A274-A8A634555BA4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s On with solid fill"/>
        </a:ext>
      </dgm:extLst>
    </dgm:pt>
    <dgm:pt modelId="{55289E86-9CB2-4EC5-A281-2CBA30D3E3AD}" type="pres">
      <dgm:prSet presAssocID="{21D85204-4F80-46C9-A274-A8A634555BA4}" presName="spaceRect" presStyleCnt="0"/>
      <dgm:spPr/>
    </dgm:pt>
    <dgm:pt modelId="{9272F053-2978-448D-B8BA-9A69F398BC3F}" type="pres">
      <dgm:prSet presAssocID="{21D85204-4F80-46C9-A274-A8A634555BA4}" presName="textRect" presStyleLbl="revTx" presStyleIdx="0" presStyleCnt="6">
        <dgm:presLayoutVars>
          <dgm:chMax val="1"/>
          <dgm:chPref val="1"/>
        </dgm:presLayoutVars>
      </dgm:prSet>
      <dgm:spPr/>
    </dgm:pt>
    <dgm:pt modelId="{9CFFB02D-EEA0-4949-BF37-3449F93E6DF3}" type="pres">
      <dgm:prSet presAssocID="{5F19410D-FED3-4463-B4E1-1B379DD95BAB}" presName="sibTrans" presStyleLbl="sibTrans2D1" presStyleIdx="0" presStyleCnt="0"/>
      <dgm:spPr/>
    </dgm:pt>
    <dgm:pt modelId="{2DF92A68-3DB6-4A8B-957A-FCCF3204D3AD}" type="pres">
      <dgm:prSet presAssocID="{0963B425-FA7E-4747-9737-13F95B827431}" presName="compNode" presStyleCnt="0"/>
      <dgm:spPr/>
    </dgm:pt>
    <dgm:pt modelId="{C00E83B6-7265-491B-8EEE-B82179561479}" type="pres">
      <dgm:prSet presAssocID="{0963B425-FA7E-4747-9737-13F95B827431}" presName="iconBgRect" presStyleLbl="bgShp" presStyleIdx="1" presStyleCnt="6"/>
      <dgm:spPr>
        <a:solidFill>
          <a:srgbClr val="00427A"/>
        </a:solidFill>
      </dgm:spPr>
    </dgm:pt>
    <dgm:pt modelId="{7081361D-79F8-48CF-8233-BE77F83F3B8B}" type="pres">
      <dgm:prSet presAssocID="{0963B425-FA7E-4747-9737-13F95B827431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8A1FBC02-4419-401D-9392-5F2C12ED67DE}" type="pres">
      <dgm:prSet presAssocID="{0963B425-FA7E-4747-9737-13F95B827431}" presName="spaceRect" presStyleCnt="0"/>
      <dgm:spPr/>
    </dgm:pt>
    <dgm:pt modelId="{430A6802-BBBF-42FB-A266-A37E73A18E44}" type="pres">
      <dgm:prSet presAssocID="{0963B425-FA7E-4747-9737-13F95B827431}" presName="textRect" presStyleLbl="revTx" presStyleIdx="1" presStyleCnt="6">
        <dgm:presLayoutVars>
          <dgm:chMax val="1"/>
          <dgm:chPref val="1"/>
        </dgm:presLayoutVars>
      </dgm:prSet>
      <dgm:spPr/>
    </dgm:pt>
    <dgm:pt modelId="{FD0EAAEB-A178-4889-91BD-1696F2937C6B}" type="pres">
      <dgm:prSet presAssocID="{F43EB520-F5CA-42EF-9DD5-070375EC8345}" presName="sibTrans" presStyleLbl="sibTrans2D1" presStyleIdx="0" presStyleCnt="0"/>
      <dgm:spPr/>
    </dgm:pt>
    <dgm:pt modelId="{FBA525EA-9B5E-4630-905B-AA2FC3344343}" type="pres">
      <dgm:prSet presAssocID="{9120AC8F-A54A-419D-BBC8-DCBD04919CAF}" presName="compNode" presStyleCnt="0"/>
      <dgm:spPr/>
    </dgm:pt>
    <dgm:pt modelId="{4C83DEAB-FB81-4CDC-919A-8EE67A6C7CAF}" type="pres">
      <dgm:prSet presAssocID="{9120AC8F-A54A-419D-BBC8-DCBD04919CAF}" presName="iconBgRect" presStyleLbl="bgShp" presStyleIdx="2" presStyleCnt="6"/>
      <dgm:spPr>
        <a:solidFill>
          <a:srgbClr val="00427A"/>
        </a:solidFill>
      </dgm:spPr>
    </dgm:pt>
    <dgm:pt modelId="{D741B121-A7B7-492E-9117-E9DADF1E56D7}" type="pres">
      <dgm:prSet presAssocID="{9120AC8F-A54A-419D-BBC8-DCBD04919CAF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97216E87-1E8A-44F4-85B8-08E8F6B84B2F}" type="pres">
      <dgm:prSet presAssocID="{9120AC8F-A54A-419D-BBC8-DCBD04919CAF}" presName="spaceRect" presStyleCnt="0"/>
      <dgm:spPr/>
    </dgm:pt>
    <dgm:pt modelId="{4275324C-D83E-44C5-A5F3-40326FDC3848}" type="pres">
      <dgm:prSet presAssocID="{9120AC8F-A54A-419D-BBC8-DCBD04919CAF}" presName="textRect" presStyleLbl="revTx" presStyleIdx="2" presStyleCnt="6">
        <dgm:presLayoutVars>
          <dgm:chMax val="1"/>
          <dgm:chPref val="1"/>
        </dgm:presLayoutVars>
      </dgm:prSet>
      <dgm:spPr/>
    </dgm:pt>
    <dgm:pt modelId="{09DD3D1C-4ADE-4A77-B4B6-B15823C9BAFF}" type="pres">
      <dgm:prSet presAssocID="{CCA69360-F7DC-43E4-A7A7-5906BAFA1D49}" presName="sibTrans" presStyleLbl="sibTrans2D1" presStyleIdx="0" presStyleCnt="0"/>
      <dgm:spPr/>
    </dgm:pt>
    <dgm:pt modelId="{563A689B-9FF6-4194-87C1-3B207681133E}" type="pres">
      <dgm:prSet presAssocID="{1054DDB7-669B-4A34-8635-772C9139B02F}" presName="compNode" presStyleCnt="0"/>
      <dgm:spPr/>
    </dgm:pt>
    <dgm:pt modelId="{96E2B33F-78BD-4182-B2AC-D081BDD9DBE7}" type="pres">
      <dgm:prSet presAssocID="{1054DDB7-669B-4A34-8635-772C9139B02F}" presName="iconBgRect" presStyleLbl="bgShp" presStyleIdx="3" presStyleCnt="6"/>
      <dgm:spPr>
        <a:solidFill>
          <a:srgbClr val="00427A"/>
        </a:solidFill>
      </dgm:spPr>
    </dgm:pt>
    <dgm:pt modelId="{AFE637FB-5C79-4B0B-A857-0C2590377F1D}" type="pres">
      <dgm:prSet presAssocID="{1054DDB7-669B-4A34-8635-772C9139B02F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spital"/>
        </a:ext>
      </dgm:extLst>
    </dgm:pt>
    <dgm:pt modelId="{0697FD58-E69A-4887-9D2E-66739B6E8F0A}" type="pres">
      <dgm:prSet presAssocID="{1054DDB7-669B-4A34-8635-772C9139B02F}" presName="spaceRect" presStyleCnt="0"/>
      <dgm:spPr/>
    </dgm:pt>
    <dgm:pt modelId="{633F3D98-9AF2-49EC-8CE8-457F0F535E27}" type="pres">
      <dgm:prSet presAssocID="{1054DDB7-669B-4A34-8635-772C9139B02F}" presName="textRect" presStyleLbl="revTx" presStyleIdx="3" presStyleCnt="6">
        <dgm:presLayoutVars>
          <dgm:chMax val="1"/>
          <dgm:chPref val="1"/>
        </dgm:presLayoutVars>
      </dgm:prSet>
      <dgm:spPr/>
    </dgm:pt>
    <dgm:pt modelId="{8B5A6697-1FB0-4A60-9646-C3E45A7AF943}" type="pres">
      <dgm:prSet presAssocID="{B02A4717-2AE5-4ECE-8226-E56D2EE7BEEF}" presName="sibTrans" presStyleLbl="sibTrans2D1" presStyleIdx="0" presStyleCnt="0"/>
      <dgm:spPr/>
    </dgm:pt>
    <dgm:pt modelId="{3F05E76E-80D0-41E9-8769-853952AEC28D}" type="pres">
      <dgm:prSet presAssocID="{1DBB827B-744E-44A6-A08C-077F2D13496C}" presName="compNode" presStyleCnt="0"/>
      <dgm:spPr/>
    </dgm:pt>
    <dgm:pt modelId="{43CF39BD-95F0-4CE4-A1B8-F493F064AAC7}" type="pres">
      <dgm:prSet presAssocID="{1DBB827B-744E-44A6-A08C-077F2D13496C}" presName="iconBgRect" presStyleLbl="bgShp" presStyleIdx="4" presStyleCnt="6"/>
      <dgm:spPr>
        <a:solidFill>
          <a:srgbClr val="00427A"/>
        </a:solidFill>
      </dgm:spPr>
    </dgm:pt>
    <dgm:pt modelId="{954D4D8C-5ED9-4935-9930-4B81B6022CF7}" type="pres">
      <dgm:prSet presAssocID="{1DBB827B-744E-44A6-A08C-077F2D13496C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al with solid fill"/>
        </a:ext>
      </dgm:extLst>
    </dgm:pt>
    <dgm:pt modelId="{32C51550-F23D-4C1E-977F-1C09E1C788BE}" type="pres">
      <dgm:prSet presAssocID="{1DBB827B-744E-44A6-A08C-077F2D13496C}" presName="spaceRect" presStyleCnt="0"/>
      <dgm:spPr/>
    </dgm:pt>
    <dgm:pt modelId="{C30C96F9-9487-4858-B569-08198871942C}" type="pres">
      <dgm:prSet presAssocID="{1DBB827B-744E-44A6-A08C-077F2D13496C}" presName="textRect" presStyleLbl="revTx" presStyleIdx="4" presStyleCnt="6">
        <dgm:presLayoutVars>
          <dgm:chMax val="1"/>
          <dgm:chPref val="1"/>
        </dgm:presLayoutVars>
      </dgm:prSet>
      <dgm:spPr/>
    </dgm:pt>
    <dgm:pt modelId="{C8FD79B3-E11D-4F1A-AF67-2A7B9307DF1D}" type="pres">
      <dgm:prSet presAssocID="{03D0D5C2-3DDB-40E9-8395-B371E6CF78AA}" presName="sibTrans" presStyleLbl="sibTrans2D1" presStyleIdx="0" presStyleCnt="0"/>
      <dgm:spPr/>
    </dgm:pt>
    <dgm:pt modelId="{260C5E97-66A0-487C-9470-202B1B113275}" type="pres">
      <dgm:prSet presAssocID="{D0D1ED3A-32C3-4E64-89B2-1C1A29611848}" presName="compNode" presStyleCnt="0"/>
      <dgm:spPr/>
    </dgm:pt>
    <dgm:pt modelId="{6CA5CC43-5943-459D-961D-A3D6F3638DE4}" type="pres">
      <dgm:prSet presAssocID="{D0D1ED3A-32C3-4E64-89B2-1C1A29611848}" presName="iconBgRect" presStyleLbl="bgShp" presStyleIdx="5" presStyleCnt="6"/>
      <dgm:spPr>
        <a:solidFill>
          <a:srgbClr val="00427A"/>
        </a:solidFill>
      </dgm:spPr>
    </dgm:pt>
    <dgm:pt modelId="{1F9B6DD7-B6EB-4B18-98FF-98AC62A30E08}" type="pres">
      <dgm:prSet presAssocID="{D0D1ED3A-32C3-4E64-89B2-1C1A29611848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spiration with solid fill"/>
        </a:ext>
      </dgm:extLst>
    </dgm:pt>
    <dgm:pt modelId="{FD3C6D0B-1F6F-481F-A51B-C1D291C0A431}" type="pres">
      <dgm:prSet presAssocID="{D0D1ED3A-32C3-4E64-89B2-1C1A29611848}" presName="spaceRect" presStyleCnt="0"/>
      <dgm:spPr/>
    </dgm:pt>
    <dgm:pt modelId="{224CF3D5-ADA0-4071-91D9-4C2397F45B86}" type="pres">
      <dgm:prSet presAssocID="{D0D1ED3A-32C3-4E64-89B2-1C1A29611848}" presName="textRect" presStyleLbl="revTx" presStyleIdx="5" presStyleCnt="6" custScaleX="120339" custLinFactNeighborX="9160">
        <dgm:presLayoutVars>
          <dgm:chMax val="1"/>
          <dgm:chPref val="1"/>
        </dgm:presLayoutVars>
      </dgm:prSet>
      <dgm:spPr/>
    </dgm:pt>
  </dgm:ptLst>
  <dgm:cxnLst>
    <dgm:cxn modelId="{A2E2CF64-D8E9-48C9-B5E3-D3BDA1815E1E}" type="presOf" srcId="{B02A4717-2AE5-4ECE-8226-E56D2EE7BEEF}" destId="{8B5A6697-1FB0-4A60-9646-C3E45A7AF943}" srcOrd="0" destOrd="0" presId="urn:microsoft.com/office/officeart/2018/2/layout/IconCircleList"/>
    <dgm:cxn modelId="{9E192168-A11C-46BF-8EDB-02745268FBA3}" srcId="{DC676025-0FEA-40C8-B3B8-AC147395C95E}" destId="{9120AC8F-A54A-419D-BBC8-DCBD04919CAF}" srcOrd="2" destOrd="0" parTransId="{BEB40DFE-2114-495D-81FA-A9FAD3730B32}" sibTransId="{CCA69360-F7DC-43E4-A7A7-5906BAFA1D49}"/>
    <dgm:cxn modelId="{BCC87572-1A34-4B21-B8CC-A682464C5504}" type="presOf" srcId="{5F19410D-FED3-4463-B4E1-1B379DD95BAB}" destId="{9CFFB02D-EEA0-4949-BF37-3449F93E6DF3}" srcOrd="0" destOrd="0" presId="urn:microsoft.com/office/officeart/2018/2/layout/IconCircleList"/>
    <dgm:cxn modelId="{2EC52D7A-D237-48EC-B67F-0B3ABFCF9106}" type="presOf" srcId="{03D0D5C2-3DDB-40E9-8395-B371E6CF78AA}" destId="{C8FD79B3-E11D-4F1A-AF67-2A7B9307DF1D}" srcOrd="0" destOrd="0" presId="urn:microsoft.com/office/officeart/2018/2/layout/IconCircleList"/>
    <dgm:cxn modelId="{74A96A82-4D5B-43DF-ABDA-689712D749AC}" type="presOf" srcId="{0963B425-FA7E-4747-9737-13F95B827431}" destId="{430A6802-BBBF-42FB-A266-A37E73A18E44}" srcOrd="0" destOrd="0" presId="urn:microsoft.com/office/officeart/2018/2/layout/IconCircleList"/>
    <dgm:cxn modelId="{99C73094-714E-4D9D-A7D3-F97F4499E865}" srcId="{DC676025-0FEA-40C8-B3B8-AC147395C95E}" destId="{21D85204-4F80-46C9-A274-A8A634555BA4}" srcOrd="0" destOrd="0" parTransId="{82C511E6-7D90-464A-8B43-295E0C7C696A}" sibTransId="{5F19410D-FED3-4463-B4E1-1B379DD95BAB}"/>
    <dgm:cxn modelId="{DBAE259D-2902-4A37-88C5-175D93ED9BB8}" type="presOf" srcId="{1DBB827B-744E-44A6-A08C-077F2D13496C}" destId="{C30C96F9-9487-4858-B569-08198871942C}" srcOrd="0" destOrd="0" presId="urn:microsoft.com/office/officeart/2018/2/layout/IconCircleList"/>
    <dgm:cxn modelId="{171E4CAA-ABA8-489B-A7AC-973E5233D3DE}" srcId="{DC676025-0FEA-40C8-B3B8-AC147395C95E}" destId="{D0D1ED3A-32C3-4E64-89B2-1C1A29611848}" srcOrd="5" destOrd="0" parTransId="{679BD06C-6309-47D7-9129-93467FC876C7}" sibTransId="{029E865D-C470-40CF-ABCF-8352FFC39F09}"/>
    <dgm:cxn modelId="{266B84AA-A019-4906-B711-C31ABE43BE29}" type="presOf" srcId="{1054DDB7-669B-4A34-8635-772C9139B02F}" destId="{633F3D98-9AF2-49EC-8CE8-457F0F535E27}" srcOrd="0" destOrd="0" presId="urn:microsoft.com/office/officeart/2018/2/layout/IconCircleList"/>
    <dgm:cxn modelId="{693275B6-15F5-43EB-869E-8B9C5AE6A9B4}" srcId="{DC676025-0FEA-40C8-B3B8-AC147395C95E}" destId="{0963B425-FA7E-4747-9737-13F95B827431}" srcOrd="1" destOrd="0" parTransId="{777C5883-9C88-4C9C-9884-F5A1BB33F111}" sibTransId="{F43EB520-F5CA-42EF-9DD5-070375EC8345}"/>
    <dgm:cxn modelId="{91B421B8-5E67-4D5F-B2B1-EDB2F6CBC902}" type="presOf" srcId="{CCA69360-F7DC-43E4-A7A7-5906BAFA1D49}" destId="{09DD3D1C-4ADE-4A77-B4B6-B15823C9BAFF}" srcOrd="0" destOrd="0" presId="urn:microsoft.com/office/officeart/2018/2/layout/IconCircleList"/>
    <dgm:cxn modelId="{864EADC8-31AE-46DC-B8FF-A67C3CA22B55}" srcId="{DC676025-0FEA-40C8-B3B8-AC147395C95E}" destId="{1054DDB7-669B-4A34-8635-772C9139B02F}" srcOrd="3" destOrd="0" parTransId="{EABC07BB-316F-4DAD-8647-D3C17817469C}" sibTransId="{B02A4717-2AE5-4ECE-8226-E56D2EE7BEEF}"/>
    <dgm:cxn modelId="{2A35B4CA-1D2A-429E-88EE-14F0DC2C33E6}" type="presOf" srcId="{9120AC8F-A54A-419D-BBC8-DCBD04919CAF}" destId="{4275324C-D83E-44C5-A5F3-40326FDC3848}" srcOrd="0" destOrd="0" presId="urn:microsoft.com/office/officeart/2018/2/layout/IconCircleList"/>
    <dgm:cxn modelId="{F4CF5DD8-C450-487C-8299-F2278D0AB5A8}" type="presOf" srcId="{DC676025-0FEA-40C8-B3B8-AC147395C95E}" destId="{6AC02F00-479C-4F98-95BD-4F3A1D0099F4}" srcOrd="0" destOrd="0" presId="urn:microsoft.com/office/officeart/2018/2/layout/IconCircleList"/>
    <dgm:cxn modelId="{6472E8DB-E743-4950-AC7B-01BBC8D492B3}" srcId="{DC676025-0FEA-40C8-B3B8-AC147395C95E}" destId="{1DBB827B-744E-44A6-A08C-077F2D13496C}" srcOrd="4" destOrd="0" parTransId="{1E7BF979-57D7-4CF4-80D8-B197CAFF1620}" sibTransId="{03D0D5C2-3DDB-40E9-8395-B371E6CF78AA}"/>
    <dgm:cxn modelId="{C6AD46E1-FF3B-4846-A358-6B87D26935E8}" type="presOf" srcId="{F43EB520-F5CA-42EF-9DD5-070375EC8345}" destId="{FD0EAAEB-A178-4889-91BD-1696F2937C6B}" srcOrd="0" destOrd="0" presId="urn:microsoft.com/office/officeart/2018/2/layout/IconCircleList"/>
    <dgm:cxn modelId="{38C51DEC-B0CF-4B25-B283-7BE18D653345}" type="presOf" srcId="{D0D1ED3A-32C3-4E64-89B2-1C1A29611848}" destId="{224CF3D5-ADA0-4071-91D9-4C2397F45B86}" srcOrd="0" destOrd="0" presId="urn:microsoft.com/office/officeart/2018/2/layout/IconCircleList"/>
    <dgm:cxn modelId="{407823ED-76A4-449B-AD8D-399C848D53FA}" type="presOf" srcId="{21D85204-4F80-46C9-A274-A8A634555BA4}" destId="{9272F053-2978-448D-B8BA-9A69F398BC3F}" srcOrd="0" destOrd="0" presId="urn:microsoft.com/office/officeart/2018/2/layout/IconCircleList"/>
    <dgm:cxn modelId="{69EE367B-24F3-4E1D-9DD0-03BC86EA1047}" type="presParOf" srcId="{6AC02F00-479C-4F98-95BD-4F3A1D0099F4}" destId="{495F1ABD-AD8D-472F-9794-758C27FC4C68}" srcOrd="0" destOrd="0" presId="urn:microsoft.com/office/officeart/2018/2/layout/IconCircleList"/>
    <dgm:cxn modelId="{CE84DC4A-D6A4-457E-8BB9-3309C3E95E5C}" type="presParOf" srcId="{495F1ABD-AD8D-472F-9794-758C27FC4C68}" destId="{2532195D-7DB9-4864-BBEC-B36B4FD79291}" srcOrd="0" destOrd="0" presId="urn:microsoft.com/office/officeart/2018/2/layout/IconCircleList"/>
    <dgm:cxn modelId="{A50E645E-5C77-469B-88DA-8774DA756F18}" type="presParOf" srcId="{2532195D-7DB9-4864-BBEC-B36B4FD79291}" destId="{11DFE895-B464-4FC9-9EF4-19CB33F7255A}" srcOrd="0" destOrd="0" presId="urn:microsoft.com/office/officeart/2018/2/layout/IconCircleList"/>
    <dgm:cxn modelId="{2E3C8E99-59FF-40E2-9958-07B55E11E7FC}" type="presParOf" srcId="{2532195D-7DB9-4864-BBEC-B36B4FD79291}" destId="{A023351D-2F68-4FC0-8BE4-72439A8A5EC9}" srcOrd="1" destOrd="0" presId="urn:microsoft.com/office/officeart/2018/2/layout/IconCircleList"/>
    <dgm:cxn modelId="{76CF5E48-C746-41EB-A632-E325E364F3B1}" type="presParOf" srcId="{2532195D-7DB9-4864-BBEC-B36B4FD79291}" destId="{55289E86-9CB2-4EC5-A281-2CBA30D3E3AD}" srcOrd="2" destOrd="0" presId="urn:microsoft.com/office/officeart/2018/2/layout/IconCircleList"/>
    <dgm:cxn modelId="{BA4DB632-B7D3-4BF2-9D8E-435320C1150C}" type="presParOf" srcId="{2532195D-7DB9-4864-BBEC-B36B4FD79291}" destId="{9272F053-2978-448D-B8BA-9A69F398BC3F}" srcOrd="3" destOrd="0" presId="urn:microsoft.com/office/officeart/2018/2/layout/IconCircleList"/>
    <dgm:cxn modelId="{62032F83-28F1-4269-85E0-D4E211428BF3}" type="presParOf" srcId="{495F1ABD-AD8D-472F-9794-758C27FC4C68}" destId="{9CFFB02D-EEA0-4949-BF37-3449F93E6DF3}" srcOrd="1" destOrd="0" presId="urn:microsoft.com/office/officeart/2018/2/layout/IconCircleList"/>
    <dgm:cxn modelId="{D8260422-C9CD-4DE9-A0B7-F1E8E2A2A06E}" type="presParOf" srcId="{495F1ABD-AD8D-472F-9794-758C27FC4C68}" destId="{2DF92A68-3DB6-4A8B-957A-FCCF3204D3AD}" srcOrd="2" destOrd="0" presId="urn:microsoft.com/office/officeart/2018/2/layout/IconCircleList"/>
    <dgm:cxn modelId="{49F4C00D-C9EB-4ABF-A0B4-CC3280D8FC3A}" type="presParOf" srcId="{2DF92A68-3DB6-4A8B-957A-FCCF3204D3AD}" destId="{C00E83B6-7265-491B-8EEE-B82179561479}" srcOrd="0" destOrd="0" presId="urn:microsoft.com/office/officeart/2018/2/layout/IconCircleList"/>
    <dgm:cxn modelId="{20A9FB39-8454-4048-8656-F20759281EED}" type="presParOf" srcId="{2DF92A68-3DB6-4A8B-957A-FCCF3204D3AD}" destId="{7081361D-79F8-48CF-8233-BE77F83F3B8B}" srcOrd="1" destOrd="0" presId="urn:microsoft.com/office/officeart/2018/2/layout/IconCircleList"/>
    <dgm:cxn modelId="{909B9837-60A1-4D32-87EE-605657CE2D3A}" type="presParOf" srcId="{2DF92A68-3DB6-4A8B-957A-FCCF3204D3AD}" destId="{8A1FBC02-4419-401D-9392-5F2C12ED67DE}" srcOrd="2" destOrd="0" presId="urn:microsoft.com/office/officeart/2018/2/layout/IconCircleList"/>
    <dgm:cxn modelId="{7EAF5C4C-04C1-488E-BB4C-FE224F081883}" type="presParOf" srcId="{2DF92A68-3DB6-4A8B-957A-FCCF3204D3AD}" destId="{430A6802-BBBF-42FB-A266-A37E73A18E44}" srcOrd="3" destOrd="0" presId="urn:microsoft.com/office/officeart/2018/2/layout/IconCircleList"/>
    <dgm:cxn modelId="{B76DEC40-255E-488F-81EF-C586BC17C505}" type="presParOf" srcId="{495F1ABD-AD8D-472F-9794-758C27FC4C68}" destId="{FD0EAAEB-A178-4889-91BD-1696F2937C6B}" srcOrd="3" destOrd="0" presId="urn:microsoft.com/office/officeart/2018/2/layout/IconCircleList"/>
    <dgm:cxn modelId="{06C3E44E-D5CF-4167-8FA9-0117310D08BD}" type="presParOf" srcId="{495F1ABD-AD8D-472F-9794-758C27FC4C68}" destId="{FBA525EA-9B5E-4630-905B-AA2FC3344343}" srcOrd="4" destOrd="0" presId="urn:microsoft.com/office/officeart/2018/2/layout/IconCircleList"/>
    <dgm:cxn modelId="{98B45243-49BE-4352-A082-B3BBCFCDAF2E}" type="presParOf" srcId="{FBA525EA-9B5E-4630-905B-AA2FC3344343}" destId="{4C83DEAB-FB81-4CDC-919A-8EE67A6C7CAF}" srcOrd="0" destOrd="0" presId="urn:microsoft.com/office/officeart/2018/2/layout/IconCircleList"/>
    <dgm:cxn modelId="{823280FD-E05C-4B40-8CDD-BD39ADDB244C}" type="presParOf" srcId="{FBA525EA-9B5E-4630-905B-AA2FC3344343}" destId="{D741B121-A7B7-492E-9117-E9DADF1E56D7}" srcOrd="1" destOrd="0" presId="urn:microsoft.com/office/officeart/2018/2/layout/IconCircleList"/>
    <dgm:cxn modelId="{A8D19438-A23D-4291-B505-8051F502C176}" type="presParOf" srcId="{FBA525EA-9B5E-4630-905B-AA2FC3344343}" destId="{97216E87-1E8A-44F4-85B8-08E8F6B84B2F}" srcOrd="2" destOrd="0" presId="urn:microsoft.com/office/officeart/2018/2/layout/IconCircleList"/>
    <dgm:cxn modelId="{31CEBD5F-6415-4318-A959-D49BFFA1D354}" type="presParOf" srcId="{FBA525EA-9B5E-4630-905B-AA2FC3344343}" destId="{4275324C-D83E-44C5-A5F3-40326FDC3848}" srcOrd="3" destOrd="0" presId="urn:microsoft.com/office/officeart/2018/2/layout/IconCircleList"/>
    <dgm:cxn modelId="{40DBC996-620A-4295-8E7C-2CCDCD111A88}" type="presParOf" srcId="{495F1ABD-AD8D-472F-9794-758C27FC4C68}" destId="{09DD3D1C-4ADE-4A77-B4B6-B15823C9BAFF}" srcOrd="5" destOrd="0" presId="urn:microsoft.com/office/officeart/2018/2/layout/IconCircleList"/>
    <dgm:cxn modelId="{B9961BDC-B9ED-4B68-B2C6-3171986776B0}" type="presParOf" srcId="{495F1ABD-AD8D-472F-9794-758C27FC4C68}" destId="{563A689B-9FF6-4194-87C1-3B207681133E}" srcOrd="6" destOrd="0" presId="urn:microsoft.com/office/officeart/2018/2/layout/IconCircleList"/>
    <dgm:cxn modelId="{56158B7F-9D63-46C0-861D-20F7440D4F43}" type="presParOf" srcId="{563A689B-9FF6-4194-87C1-3B207681133E}" destId="{96E2B33F-78BD-4182-B2AC-D081BDD9DBE7}" srcOrd="0" destOrd="0" presId="urn:microsoft.com/office/officeart/2018/2/layout/IconCircleList"/>
    <dgm:cxn modelId="{F393CB75-1448-47EC-B7F2-7DAAA18D224A}" type="presParOf" srcId="{563A689B-9FF6-4194-87C1-3B207681133E}" destId="{AFE637FB-5C79-4B0B-A857-0C2590377F1D}" srcOrd="1" destOrd="0" presId="urn:microsoft.com/office/officeart/2018/2/layout/IconCircleList"/>
    <dgm:cxn modelId="{4C908881-9B0B-4ACB-98A1-21BD0A6C80CC}" type="presParOf" srcId="{563A689B-9FF6-4194-87C1-3B207681133E}" destId="{0697FD58-E69A-4887-9D2E-66739B6E8F0A}" srcOrd="2" destOrd="0" presId="urn:microsoft.com/office/officeart/2018/2/layout/IconCircleList"/>
    <dgm:cxn modelId="{B133216B-E114-46E4-A199-34D7493945D9}" type="presParOf" srcId="{563A689B-9FF6-4194-87C1-3B207681133E}" destId="{633F3D98-9AF2-49EC-8CE8-457F0F535E27}" srcOrd="3" destOrd="0" presId="urn:microsoft.com/office/officeart/2018/2/layout/IconCircleList"/>
    <dgm:cxn modelId="{3B53DB68-0A29-43EB-A77E-5E4FDE12CC0C}" type="presParOf" srcId="{495F1ABD-AD8D-472F-9794-758C27FC4C68}" destId="{8B5A6697-1FB0-4A60-9646-C3E45A7AF943}" srcOrd="7" destOrd="0" presId="urn:microsoft.com/office/officeart/2018/2/layout/IconCircleList"/>
    <dgm:cxn modelId="{7CE5AC9F-57CD-4463-B7AE-1E8F1615DAA2}" type="presParOf" srcId="{495F1ABD-AD8D-472F-9794-758C27FC4C68}" destId="{3F05E76E-80D0-41E9-8769-853952AEC28D}" srcOrd="8" destOrd="0" presId="urn:microsoft.com/office/officeart/2018/2/layout/IconCircleList"/>
    <dgm:cxn modelId="{7D815586-444A-4F73-8923-CBACBA23533C}" type="presParOf" srcId="{3F05E76E-80D0-41E9-8769-853952AEC28D}" destId="{43CF39BD-95F0-4CE4-A1B8-F493F064AAC7}" srcOrd="0" destOrd="0" presId="urn:microsoft.com/office/officeart/2018/2/layout/IconCircleList"/>
    <dgm:cxn modelId="{BA291280-4A21-4EA5-B189-5AB9C2ACF27A}" type="presParOf" srcId="{3F05E76E-80D0-41E9-8769-853952AEC28D}" destId="{954D4D8C-5ED9-4935-9930-4B81B6022CF7}" srcOrd="1" destOrd="0" presId="urn:microsoft.com/office/officeart/2018/2/layout/IconCircleList"/>
    <dgm:cxn modelId="{1785149A-CFBC-4A63-B9D4-D1AF75153714}" type="presParOf" srcId="{3F05E76E-80D0-41E9-8769-853952AEC28D}" destId="{32C51550-F23D-4C1E-977F-1C09E1C788BE}" srcOrd="2" destOrd="0" presId="urn:microsoft.com/office/officeart/2018/2/layout/IconCircleList"/>
    <dgm:cxn modelId="{496F8615-1255-44E5-A9E7-C07C8BD6A43B}" type="presParOf" srcId="{3F05E76E-80D0-41E9-8769-853952AEC28D}" destId="{C30C96F9-9487-4858-B569-08198871942C}" srcOrd="3" destOrd="0" presId="urn:microsoft.com/office/officeart/2018/2/layout/IconCircleList"/>
    <dgm:cxn modelId="{EA9E58D7-41DE-471E-AD14-76EF9EE28129}" type="presParOf" srcId="{495F1ABD-AD8D-472F-9794-758C27FC4C68}" destId="{C8FD79B3-E11D-4F1A-AF67-2A7B9307DF1D}" srcOrd="9" destOrd="0" presId="urn:microsoft.com/office/officeart/2018/2/layout/IconCircleList"/>
    <dgm:cxn modelId="{C659C4B2-16B8-47D7-8B0E-3F0A8F9EE8F6}" type="presParOf" srcId="{495F1ABD-AD8D-472F-9794-758C27FC4C68}" destId="{260C5E97-66A0-487C-9470-202B1B113275}" srcOrd="10" destOrd="0" presId="urn:microsoft.com/office/officeart/2018/2/layout/IconCircleList"/>
    <dgm:cxn modelId="{500568B2-758C-4417-BDF4-2C19C397BB27}" type="presParOf" srcId="{260C5E97-66A0-487C-9470-202B1B113275}" destId="{6CA5CC43-5943-459D-961D-A3D6F3638DE4}" srcOrd="0" destOrd="0" presId="urn:microsoft.com/office/officeart/2018/2/layout/IconCircleList"/>
    <dgm:cxn modelId="{DB11850E-FFEF-4538-AEE0-7CABD048B104}" type="presParOf" srcId="{260C5E97-66A0-487C-9470-202B1B113275}" destId="{1F9B6DD7-B6EB-4B18-98FF-98AC62A30E08}" srcOrd="1" destOrd="0" presId="urn:microsoft.com/office/officeart/2018/2/layout/IconCircleList"/>
    <dgm:cxn modelId="{66E2581A-13B7-4E62-8D69-488DB65747AF}" type="presParOf" srcId="{260C5E97-66A0-487C-9470-202B1B113275}" destId="{FD3C6D0B-1F6F-481F-A51B-C1D291C0A431}" srcOrd="2" destOrd="0" presId="urn:microsoft.com/office/officeart/2018/2/layout/IconCircleList"/>
    <dgm:cxn modelId="{554C3DF5-9E3C-44F4-B4A1-57EE1ABE79EE}" type="presParOf" srcId="{260C5E97-66A0-487C-9470-202B1B113275}" destId="{224CF3D5-ADA0-4071-91D9-4C2397F45B86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DFE895-B464-4FC9-9EF4-19CB33F7255A}">
      <dsp:nvSpPr>
        <dsp:cNvPr id="0" name=""/>
        <dsp:cNvSpPr/>
      </dsp:nvSpPr>
      <dsp:spPr>
        <a:xfrm>
          <a:off x="220046" y="744143"/>
          <a:ext cx="926416" cy="926416"/>
        </a:xfrm>
        <a:prstGeom prst="ellipse">
          <a:avLst/>
        </a:prstGeom>
        <a:solidFill>
          <a:srgbClr val="00427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23351D-2F68-4FC0-8BE4-72439A8A5EC9}">
      <dsp:nvSpPr>
        <dsp:cNvPr id="0" name=""/>
        <dsp:cNvSpPr/>
      </dsp:nvSpPr>
      <dsp:spPr>
        <a:xfrm>
          <a:off x="414593" y="938691"/>
          <a:ext cx="537321" cy="53732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72F053-2978-448D-B8BA-9A69F398BC3F}">
      <dsp:nvSpPr>
        <dsp:cNvPr id="0" name=""/>
        <dsp:cNvSpPr/>
      </dsp:nvSpPr>
      <dsp:spPr>
        <a:xfrm>
          <a:off x="1344980" y="744143"/>
          <a:ext cx="2183695" cy="9264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ptos" panose="020B0004020202020204" pitchFamily="34" charset="0"/>
            </a:rPr>
            <a:t>Understand current updates on EDS and HSD</a:t>
          </a:r>
        </a:p>
      </dsp:txBody>
      <dsp:txXfrm>
        <a:off x="1344980" y="744143"/>
        <a:ext cx="2183695" cy="926416"/>
      </dsp:txXfrm>
    </dsp:sp>
    <dsp:sp modelId="{C00E83B6-7265-491B-8EEE-B82179561479}">
      <dsp:nvSpPr>
        <dsp:cNvPr id="0" name=""/>
        <dsp:cNvSpPr/>
      </dsp:nvSpPr>
      <dsp:spPr>
        <a:xfrm>
          <a:off x="3909168" y="744143"/>
          <a:ext cx="926416" cy="926416"/>
        </a:xfrm>
        <a:prstGeom prst="ellipse">
          <a:avLst/>
        </a:prstGeom>
        <a:solidFill>
          <a:srgbClr val="00427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81361D-79F8-48CF-8233-BE77F83F3B8B}">
      <dsp:nvSpPr>
        <dsp:cNvPr id="0" name=""/>
        <dsp:cNvSpPr/>
      </dsp:nvSpPr>
      <dsp:spPr>
        <a:xfrm>
          <a:off x="4103716" y="938691"/>
          <a:ext cx="537321" cy="53732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0A6802-BBBF-42FB-A266-A37E73A18E44}">
      <dsp:nvSpPr>
        <dsp:cNvPr id="0" name=""/>
        <dsp:cNvSpPr/>
      </dsp:nvSpPr>
      <dsp:spPr>
        <a:xfrm>
          <a:off x="5034102" y="744143"/>
          <a:ext cx="2183695" cy="9264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ptos" panose="020B0004020202020204" pitchFamily="34" charset="0"/>
            </a:rPr>
            <a:t>Identify and classify a patient with hypermobility</a:t>
          </a:r>
        </a:p>
      </dsp:txBody>
      <dsp:txXfrm>
        <a:off x="5034102" y="744143"/>
        <a:ext cx="2183695" cy="926416"/>
      </dsp:txXfrm>
    </dsp:sp>
    <dsp:sp modelId="{4C83DEAB-FB81-4CDC-919A-8EE67A6C7CAF}">
      <dsp:nvSpPr>
        <dsp:cNvPr id="0" name=""/>
        <dsp:cNvSpPr/>
      </dsp:nvSpPr>
      <dsp:spPr>
        <a:xfrm>
          <a:off x="7598290" y="744143"/>
          <a:ext cx="926416" cy="926416"/>
        </a:xfrm>
        <a:prstGeom prst="ellipse">
          <a:avLst/>
        </a:prstGeom>
        <a:solidFill>
          <a:srgbClr val="00427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41B121-A7B7-492E-9117-E9DADF1E56D7}">
      <dsp:nvSpPr>
        <dsp:cNvPr id="0" name=""/>
        <dsp:cNvSpPr/>
      </dsp:nvSpPr>
      <dsp:spPr>
        <a:xfrm>
          <a:off x="7792838" y="938691"/>
          <a:ext cx="537321" cy="53732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75324C-D83E-44C5-A5F3-40326FDC3848}">
      <dsp:nvSpPr>
        <dsp:cNvPr id="0" name=""/>
        <dsp:cNvSpPr/>
      </dsp:nvSpPr>
      <dsp:spPr>
        <a:xfrm>
          <a:off x="8723224" y="744143"/>
          <a:ext cx="2183695" cy="9264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ptos" panose="020B0004020202020204" pitchFamily="34" charset="0"/>
            </a:rPr>
            <a:t>Use appropriate screening tools and outcome measure for EDS and HSD</a:t>
          </a:r>
        </a:p>
      </dsp:txBody>
      <dsp:txXfrm>
        <a:off x="8723224" y="744143"/>
        <a:ext cx="2183695" cy="926416"/>
      </dsp:txXfrm>
    </dsp:sp>
    <dsp:sp modelId="{96E2B33F-78BD-4182-B2AC-D081BDD9DBE7}">
      <dsp:nvSpPr>
        <dsp:cNvPr id="0" name=""/>
        <dsp:cNvSpPr/>
      </dsp:nvSpPr>
      <dsp:spPr>
        <a:xfrm>
          <a:off x="220046" y="2354885"/>
          <a:ext cx="926416" cy="926416"/>
        </a:xfrm>
        <a:prstGeom prst="ellipse">
          <a:avLst/>
        </a:prstGeom>
        <a:solidFill>
          <a:srgbClr val="00427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E637FB-5C79-4B0B-A857-0C2590377F1D}">
      <dsp:nvSpPr>
        <dsp:cNvPr id="0" name=""/>
        <dsp:cNvSpPr/>
      </dsp:nvSpPr>
      <dsp:spPr>
        <a:xfrm>
          <a:off x="414593" y="2549433"/>
          <a:ext cx="537321" cy="53732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3F3D98-9AF2-49EC-8CE8-457F0F535E27}">
      <dsp:nvSpPr>
        <dsp:cNvPr id="0" name=""/>
        <dsp:cNvSpPr/>
      </dsp:nvSpPr>
      <dsp:spPr>
        <a:xfrm>
          <a:off x="1344980" y="2354885"/>
          <a:ext cx="2183695" cy="9264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ptos" panose="020B0004020202020204" pitchFamily="34" charset="0"/>
            </a:rPr>
            <a:t>Treat, educate, and refer a patient with EDS and HSD</a:t>
          </a:r>
        </a:p>
      </dsp:txBody>
      <dsp:txXfrm>
        <a:off x="1344980" y="2354885"/>
        <a:ext cx="2183695" cy="926416"/>
      </dsp:txXfrm>
    </dsp:sp>
    <dsp:sp modelId="{43CF39BD-95F0-4CE4-A1B8-F493F064AAC7}">
      <dsp:nvSpPr>
        <dsp:cNvPr id="0" name=""/>
        <dsp:cNvSpPr/>
      </dsp:nvSpPr>
      <dsp:spPr>
        <a:xfrm>
          <a:off x="3909168" y="2354885"/>
          <a:ext cx="926416" cy="926416"/>
        </a:xfrm>
        <a:prstGeom prst="ellipse">
          <a:avLst/>
        </a:prstGeom>
        <a:solidFill>
          <a:srgbClr val="00427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4D4D8C-5ED9-4935-9930-4B81B6022CF7}">
      <dsp:nvSpPr>
        <dsp:cNvPr id="0" name=""/>
        <dsp:cNvSpPr/>
      </dsp:nvSpPr>
      <dsp:spPr>
        <a:xfrm>
          <a:off x="4103716" y="2549433"/>
          <a:ext cx="537321" cy="53732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0C96F9-9487-4858-B569-08198871942C}">
      <dsp:nvSpPr>
        <dsp:cNvPr id="0" name=""/>
        <dsp:cNvSpPr/>
      </dsp:nvSpPr>
      <dsp:spPr>
        <a:xfrm>
          <a:off x="5034102" y="2354885"/>
          <a:ext cx="2183695" cy="9264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ptos" panose="020B0004020202020204" pitchFamily="34" charset="0"/>
            </a:rPr>
            <a:t>Prescribe, refer for, or modify orthoses for hypermobility</a:t>
          </a:r>
        </a:p>
      </dsp:txBody>
      <dsp:txXfrm>
        <a:off x="5034102" y="2354885"/>
        <a:ext cx="2183695" cy="926416"/>
      </dsp:txXfrm>
    </dsp:sp>
    <dsp:sp modelId="{6CA5CC43-5943-459D-961D-A3D6F3638DE4}">
      <dsp:nvSpPr>
        <dsp:cNvPr id="0" name=""/>
        <dsp:cNvSpPr/>
      </dsp:nvSpPr>
      <dsp:spPr>
        <a:xfrm>
          <a:off x="7598290" y="2354885"/>
          <a:ext cx="926416" cy="926416"/>
        </a:xfrm>
        <a:prstGeom prst="ellipse">
          <a:avLst/>
        </a:prstGeom>
        <a:solidFill>
          <a:srgbClr val="00427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9B6DD7-B6EB-4B18-98FF-98AC62A30E08}">
      <dsp:nvSpPr>
        <dsp:cNvPr id="0" name=""/>
        <dsp:cNvSpPr/>
      </dsp:nvSpPr>
      <dsp:spPr>
        <a:xfrm>
          <a:off x="7792838" y="2549433"/>
          <a:ext cx="537321" cy="537321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4CF3D5-ADA0-4071-91D9-4C2397F45B86}">
      <dsp:nvSpPr>
        <dsp:cNvPr id="0" name=""/>
        <dsp:cNvSpPr/>
      </dsp:nvSpPr>
      <dsp:spPr>
        <a:xfrm>
          <a:off x="8701180" y="2354885"/>
          <a:ext cx="2627837" cy="9264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ptos" panose="020B0004020202020204" pitchFamily="34" charset="0"/>
            </a:rPr>
            <a:t>Create an appropriate plan of care for patients with EDS or HSD </a:t>
          </a:r>
        </a:p>
      </dsp:txBody>
      <dsp:txXfrm>
        <a:off x="8701180" y="2354885"/>
        <a:ext cx="2627837" cy="9264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EECD058D-142E-4697-9205-D90C10EFB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920748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CD827E46-E9CE-404E-A3D4-7EB318EA3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771175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827E46-E9CE-404E-A3D4-7EB318EA35C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0248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27E46-E9CE-404E-A3D4-7EB318EA35C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5065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27E46-E9CE-404E-A3D4-7EB318EA35C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8423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27E46-E9CE-404E-A3D4-7EB318EA35C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17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27E46-E9CE-404E-A3D4-7EB318EA35C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9761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27E46-E9CE-404E-A3D4-7EB318EA35C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9554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27E46-E9CE-404E-A3D4-7EB318EA35C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0040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27E46-E9CE-404E-A3D4-7EB318EA35C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0745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27E46-E9CE-404E-A3D4-7EB318EA35C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1349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27E46-E9CE-404E-A3D4-7EB318EA35C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0726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27E46-E9CE-404E-A3D4-7EB318EA35C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744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27E46-E9CE-404E-A3D4-7EB318EA35C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80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27E46-E9CE-404E-A3D4-7EB318EA35C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408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27E46-E9CE-404E-A3D4-7EB318EA35C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0199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27E46-E9CE-404E-A3D4-7EB318EA35C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6067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27E46-E9CE-404E-A3D4-7EB318EA35C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7328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27E46-E9CE-404E-A3D4-7EB318EA35C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4298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27E46-E9CE-404E-A3D4-7EB318EA35C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8031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27E46-E9CE-404E-A3D4-7EB318EA35C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1327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27E46-E9CE-404E-A3D4-7EB318EA35C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0931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27E46-E9CE-404E-A3D4-7EB318EA35C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1439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27E46-E9CE-404E-A3D4-7EB318EA35C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9552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27E46-E9CE-404E-A3D4-7EB318EA35C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8969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27E46-E9CE-404E-A3D4-7EB318EA35C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0189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27E46-E9CE-404E-A3D4-7EB318EA35C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8953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27E46-E9CE-404E-A3D4-7EB318EA35C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1210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27E46-E9CE-404E-A3D4-7EB318EA35C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7811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27E46-E9CE-404E-A3D4-7EB318EA35C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9096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27E46-E9CE-404E-A3D4-7EB318EA35C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930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27E46-E9CE-404E-A3D4-7EB318EA35C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47991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27E46-E9CE-404E-A3D4-7EB318EA35C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21414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27E46-E9CE-404E-A3D4-7EB318EA35C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40689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27E46-E9CE-404E-A3D4-7EB318EA35C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1717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B53EE7-A4D4-CEF1-DF60-26ACDD368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E690E9-9C5F-E448-EAAD-1E60C449F0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AFF23D-CB68-C9CE-4520-07E7E8D40B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67E4-6F4E-2D22-423B-313A75D26A6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BFB73E-0214-9ADA-DE6A-AA6B50646F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27E46-E9CE-404E-A3D4-7EB318EA35C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86715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27E46-E9CE-404E-A3D4-7EB318EA35C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811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27E46-E9CE-404E-A3D4-7EB318EA35C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43162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27E46-E9CE-404E-A3D4-7EB318EA35C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54787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27E46-E9CE-404E-A3D4-7EB318EA35C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34945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27E46-E9CE-404E-A3D4-7EB318EA35C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98877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27E46-E9CE-404E-A3D4-7EB318EA35C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14583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27E46-E9CE-404E-A3D4-7EB318EA35C3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48534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27E46-E9CE-404E-A3D4-7EB318EA35C3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90386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27E46-E9CE-404E-A3D4-7EB318EA35C3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78348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27E46-E9CE-404E-A3D4-7EB318EA35C3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4651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27E46-E9CE-404E-A3D4-7EB318EA35C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09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27E46-E9CE-404E-A3D4-7EB318EA35C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523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27E46-E9CE-404E-A3D4-7EB318EA35C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5688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27E46-E9CE-404E-A3D4-7EB318EA35C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6014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27E46-E9CE-404E-A3D4-7EB318EA35C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360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C485E4-91D0-12FD-9379-B68A7C55B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FEBAB8-FCFF-50F9-DD48-5F03EB531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281C9B-11D2-939E-C5A6-C3F2FD736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3842C39C-604C-47E3-9505-63390EC71B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62F0F959-A647-0F46-1A57-292489F91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24266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blue and yellow logo&#10;&#10;Description automatically generated">
            <a:extLst>
              <a:ext uri="{FF2B5EF4-FFF2-40B4-BE49-F238E27FC236}">
                <a16:creationId xmlns:a16="http://schemas.microsoft.com/office/drawing/2014/main" id="{1B755EFB-ABC3-E39F-209A-4F8D2DAB36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4" b="76471"/>
          <a:stretch/>
        </p:blipFill>
        <p:spPr>
          <a:xfrm rot="10800000">
            <a:off x="0" y="5414191"/>
            <a:ext cx="12192000" cy="1500861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62F0F959-A647-0F46-1A57-292489F91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4003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3" name="Picture 12" descr="A blue and yellow logo&#10;&#10;Description automatically generated">
            <a:extLst>
              <a:ext uri="{FF2B5EF4-FFF2-40B4-BE49-F238E27FC236}">
                <a16:creationId xmlns:a16="http://schemas.microsoft.com/office/drawing/2014/main" id="{451A0E8B-17C0-AA9D-A886-62AC19669B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4" b="76471"/>
          <a:stretch/>
        </p:blipFill>
        <p:spPr>
          <a:xfrm>
            <a:off x="0" y="195"/>
            <a:ext cx="12192000" cy="1500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942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yellow logo&#10;&#10;Description automatically generated">
            <a:extLst>
              <a:ext uri="{FF2B5EF4-FFF2-40B4-BE49-F238E27FC236}">
                <a16:creationId xmlns:a16="http://schemas.microsoft.com/office/drawing/2014/main" id="{BBC75441-E3F8-FFF3-1A77-B6BCDC0A15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3"/>
          <a:stretch/>
        </p:blipFill>
        <p:spPr>
          <a:xfrm>
            <a:off x="0" y="5714999"/>
            <a:ext cx="12192000" cy="1143001"/>
          </a:xfrm>
          <a:prstGeom prst="rect">
            <a:avLst/>
          </a:prstGeom>
        </p:spPr>
      </p:pic>
      <p:pic>
        <p:nvPicPr>
          <p:cNvPr id="8" name="Picture 7" descr="A blue and yellow logo&#10;&#10;Description automatically generated">
            <a:extLst>
              <a:ext uri="{FF2B5EF4-FFF2-40B4-BE49-F238E27FC236}">
                <a16:creationId xmlns:a16="http://schemas.microsoft.com/office/drawing/2014/main" id="{6DFC8544-FE47-BC07-71FB-0623CA0F14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4" b="76471"/>
          <a:stretch/>
        </p:blipFill>
        <p:spPr>
          <a:xfrm>
            <a:off x="0" y="-17389"/>
            <a:ext cx="12192000" cy="15008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70572"/>
            <a:ext cx="10972800" cy="1143000"/>
          </a:xfrm>
        </p:spPr>
        <p:txBody>
          <a:bodyPr anchor="b"/>
          <a:lstStyle>
            <a:lvl1pPr algn="ctr">
              <a:defRPr sz="3600" b="1">
                <a:solidFill>
                  <a:srgbClr val="00427A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88278"/>
            <a:ext cx="10972800" cy="4525963"/>
          </a:xfrm>
        </p:spPr>
        <p:txBody>
          <a:bodyPr/>
          <a:lstStyle>
            <a:lvl1pPr>
              <a:defRPr sz="2400">
                <a:latin typeface="Aptos" panose="020B0004020202020204" pitchFamily="34" charset="0"/>
              </a:defRPr>
            </a:lvl1pPr>
            <a:lvl2pPr>
              <a:defRPr sz="2400">
                <a:latin typeface="Aptos" panose="020B0004020202020204" pitchFamily="34" charset="0"/>
              </a:defRPr>
            </a:lvl2pPr>
            <a:lvl3pPr>
              <a:defRPr sz="2400">
                <a:latin typeface="Aptos" panose="020B0004020202020204" pitchFamily="34" charset="0"/>
              </a:defRPr>
            </a:lvl3pPr>
            <a:lvl4pPr>
              <a:defRPr sz="2400">
                <a:latin typeface="Aptos" panose="020B0004020202020204" pitchFamily="34" charset="0"/>
              </a:defRPr>
            </a:lvl4pPr>
            <a:lvl5pPr>
              <a:defRPr sz="2400"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73600" y="6518399"/>
            <a:ext cx="2844800" cy="36512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15CBA5C-D4F4-4C60-9B50-C2518D8BE1B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E8A002-7EC9-1059-14D8-D202E23D50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32024" b="32024"/>
          <a:stretch/>
        </p:blipFill>
        <p:spPr>
          <a:xfrm>
            <a:off x="9813807" y="5689475"/>
            <a:ext cx="2285358" cy="106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162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yellow logo&#10;&#10;Description automatically generated">
            <a:extLst>
              <a:ext uri="{FF2B5EF4-FFF2-40B4-BE49-F238E27FC236}">
                <a16:creationId xmlns:a16="http://schemas.microsoft.com/office/drawing/2014/main" id="{BBC75441-E3F8-FFF3-1A77-B6BCDC0A15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3"/>
          <a:stretch/>
        </p:blipFill>
        <p:spPr>
          <a:xfrm>
            <a:off x="0" y="5730497"/>
            <a:ext cx="12192000" cy="1143001"/>
          </a:xfrm>
          <a:prstGeom prst="rect">
            <a:avLst/>
          </a:prstGeom>
        </p:spPr>
      </p:pic>
      <p:pic>
        <p:nvPicPr>
          <p:cNvPr id="8" name="Picture 7" descr="A blue and yellow logo&#10;&#10;Description automatically generated">
            <a:extLst>
              <a:ext uri="{FF2B5EF4-FFF2-40B4-BE49-F238E27FC236}">
                <a16:creationId xmlns:a16="http://schemas.microsoft.com/office/drawing/2014/main" id="{6DFC8544-FE47-BC07-71FB-0623CA0F14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6" t="1644" r="11095" b="76471"/>
          <a:stretch/>
        </p:blipFill>
        <p:spPr>
          <a:xfrm rot="16200000">
            <a:off x="-3023085" y="2899255"/>
            <a:ext cx="6883527" cy="10850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9376"/>
            <a:ext cx="10972800" cy="1143000"/>
          </a:xfrm>
        </p:spPr>
        <p:txBody>
          <a:bodyPr anchor="b"/>
          <a:lstStyle>
            <a:lvl1pPr algn="ctr">
              <a:defRPr sz="3600" b="1">
                <a:solidFill>
                  <a:srgbClr val="00427A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88278"/>
            <a:ext cx="10972800" cy="4525963"/>
          </a:xfrm>
        </p:spPr>
        <p:txBody>
          <a:bodyPr/>
          <a:lstStyle>
            <a:lvl1pPr>
              <a:defRPr sz="2400">
                <a:latin typeface="Aptos" panose="020B0004020202020204" pitchFamily="34" charset="0"/>
              </a:defRPr>
            </a:lvl1pPr>
            <a:lvl2pPr>
              <a:defRPr sz="2400">
                <a:latin typeface="Aptos" panose="020B0004020202020204" pitchFamily="34" charset="0"/>
              </a:defRPr>
            </a:lvl2pPr>
            <a:lvl3pPr>
              <a:defRPr sz="2400">
                <a:latin typeface="Aptos" panose="020B0004020202020204" pitchFamily="34" charset="0"/>
              </a:defRPr>
            </a:lvl3pPr>
            <a:lvl4pPr>
              <a:defRPr sz="2400">
                <a:latin typeface="Aptos" panose="020B0004020202020204" pitchFamily="34" charset="0"/>
              </a:defRPr>
            </a:lvl4pPr>
            <a:lvl5pPr>
              <a:defRPr sz="2400"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73600" y="6518399"/>
            <a:ext cx="2844800" cy="36512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15CBA5C-D4F4-4C60-9B50-C2518D8BE1B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D11D9B-814B-87EF-B0BC-EACF6555983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32024" b="32024"/>
          <a:stretch/>
        </p:blipFill>
        <p:spPr>
          <a:xfrm>
            <a:off x="9813807" y="5689475"/>
            <a:ext cx="2285358" cy="106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25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492BA-F8B6-45AE-A7DC-8698A0E37C7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657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A3410-5D9C-482A-B692-B20B47E3E95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953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457200">
              <a:defRPr/>
            </a:pPr>
            <a:fld id="{3842C39C-604C-47E3-9505-63390EC71B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340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9" r:id="rId2"/>
    <p:sldLayoutId id="2147483662" r:id="rId3"/>
    <p:sldLayoutId id="2147483668" r:id="rId4"/>
    <p:sldLayoutId id="2147483666" r:id="rId5"/>
    <p:sldLayoutId id="2147483667" r:id="rId6"/>
  </p:sldLayoutIdLst>
  <p:hf hdr="0" ftr="0" dt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emf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image" Target="../media/image28.jpeg"/><Relationship Id="rId7" Type="http://schemas.openxmlformats.org/officeDocument/2006/relationships/image" Target="../media/image32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emf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9" Type="http://schemas.openxmlformats.org/officeDocument/2006/relationships/image" Target="../media/image8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7.png"/><Relationship Id="rId5" Type="http://schemas.openxmlformats.org/officeDocument/2006/relationships/image" Target="../media/image96.jpeg"/><Relationship Id="rId4" Type="http://schemas.openxmlformats.org/officeDocument/2006/relationships/image" Target="../media/image95.jpeg"/><Relationship Id="rId9" Type="http://schemas.openxmlformats.org/officeDocument/2006/relationships/image" Target="../media/image10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dhs.info/" TargetMode="External"/><Relationship Id="rId3" Type="http://schemas.openxmlformats.org/officeDocument/2006/relationships/hyperlink" Target="https://www.ehlers-danlos.com/" TargetMode="External"/><Relationship Id="rId7" Type="http://schemas.openxmlformats.org/officeDocument/2006/relationships/hyperlink" Target="https://www.dmorthotics.com/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thespidertool.com/" TargetMode="External"/><Relationship Id="rId5" Type="http://schemas.openxmlformats.org/officeDocument/2006/relationships/hyperlink" Target="https://www.ehlers-danlos.com/physical-therapy/#1706862082451-3c1d42be-4b72" TargetMode="External"/><Relationship Id="rId10" Type="http://schemas.openxmlformats.org/officeDocument/2006/relationships/hyperlink" Target="https://www.hypermobility.org/hmsa-clinicians-guide" TargetMode="External"/><Relationship Id="rId4" Type="http://schemas.openxmlformats.org/officeDocument/2006/relationships/hyperlink" Target="https://www.ehlers-danlos.com/eds-global-registry/" TargetMode="External"/><Relationship Id="rId9" Type="http://schemas.openxmlformats.org/officeDocument/2006/relationships/hyperlink" Target="https://gptoolkit.ehlers-danlos.org/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mailto:Tyler.Shotto@sluhn.org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4650" y="4999893"/>
            <a:ext cx="8534400" cy="1752600"/>
          </a:xfrm>
        </p:spPr>
        <p:txBody>
          <a:bodyPr>
            <a:normAutofit/>
          </a:bodyPr>
          <a:lstStyle/>
          <a:p>
            <a:pPr algn="l"/>
            <a:r>
              <a:rPr lang="en-US" sz="2800">
                <a:solidFill>
                  <a:srgbClr val="284E7F"/>
                </a:solidFill>
                <a:latin typeface="Aptos" panose="020B0004020202020204" pitchFamily="34" charset="0"/>
              </a:rPr>
              <a:t>Tyler Shotto</a:t>
            </a:r>
          </a:p>
        </p:txBody>
      </p:sp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609600" y="2658720"/>
            <a:ext cx="6924261" cy="1143000"/>
          </a:xfrm>
        </p:spPr>
        <p:txBody>
          <a:bodyPr/>
          <a:lstStyle/>
          <a:p>
            <a:pPr algn="l">
              <a:lnSpc>
                <a:spcPts val="3820"/>
              </a:lnSpc>
            </a:pPr>
            <a:r>
              <a:rPr lang="en-US" sz="3600" b="1">
                <a:solidFill>
                  <a:srgbClr val="284E7F"/>
                </a:solidFill>
                <a:latin typeface="Aptos" panose="020B0004020202020204" pitchFamily="34" charset="0"/>
              </a:rPr>
              <a:t>Physical Therapy’s Role in Screening and Treating Hypermobility Spectrum Disorder and Hypermobile Ehlers-Danlos Syndrome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B9F6B4-F796-9D9B-C2D9-59961D1E71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2094" t="30434" r="2094" b="32754"/>
          <a:stretch/>
        </p:blipFill>
        <p:spPr>
          <a:xfrm>
            <a:off x="7533861" y="2208410"/>
            <a:ext cx="4289845" cy="204362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2272958-3BB9-B3BB-CF6C-C6109A3A9FF7}"/>
              </a:ext>
            </a:extLst>
          </p:cNvPr>
          <p:cNvCxnSpPr/>
          <p:nvPr/>
        </p:nvCxnSpPr>
        <p:spPr>
          <a:xfrm>
            <a:off x="704650" y="4738754"/>
            <a:ext cx="5903843" cy="0"/>
          </a:xfrm>
          <a:prstGeom prst="line">
            <a:avLst/>
          </a:prstGeom>
          <a:ln>
            <a:solidFill>
              <a:srgbClr val="FFD2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9185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C68B61-4517-0EDD-F3C1-65672D7EBE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1726" y="1858884"/>
            <a:ext cx="4987636" cy="1224703"/>
          </a:xfrm>
        </p:spPr>
        <p:txBody>
          <a:bodyPr/>
          <a:lstStyle/>
          <a:p>
            <a:pPr marL="0" indent="0" algn="ctr">
              <a:buNone/>
            </a:pPr>
            <a:r>
              <a:rPr lang="en-US" i="1"/>
              <a:t>“When you hear hoofbeats, </a:t>
            </a:r>
            <a:br>
              <a:rPr lang="en-US" i="1"/>
            </a:br>
            <a:r>
              <a:rPr lang="en-US" i="1"/>
              <a:t>think horses, not zebras.”</a:t>
            </a:r>
          </a:p>
          <a:p>
            <a:pPr marL="0" indent="0" algn="ctr">
              <a:buNone/>
            </a:pPr>
            <a:endParaRPr lang="en-US" i="1"/>
          </a:p>
          <a:p>
            <a:pPr marL="0" indent="0">
              <a:buNone/>
            </a:pPr>
            <a:endParaRPr lang="en-US" i="1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60A9C7-FE45-F44A-65B1-95FBC1F8F0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515" y="1452766"/>
            <a:ext cx="2850127" cy="163082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E174EC1-56CB-ECB2-1728-6E93D1140A6C}"/>
              </a:ext>
            </a:extLst>
          </p:cNvPr>
          <p:cNvGrpSpPr/>
          <p:nvPr/>
        </p:nvGrpSpPr>
        <p:grpSpPr>
          <a:xfrm>
            <a:off x="1524000" y="3083587"/>
            <a:ext cx="9144000" cy="2455762"/>
            <a:chOff x="1524000" y="3083587"/>
            <a:chExt cx="9144000" cy="245576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B9C52AF-AEA9-B989-2924-2DF4D5CCB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24000" y="3083587"/>
              <a:ext cx="9144000" cy="102791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7E8ACF8-D9D7-283A-A2A7-1625DB761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24000" y="4377355"/>
              <a:ext cx="9144000" cy="1161994"/>
            </a:xfrm>
            <a:prstGeom prst="rect">
              <a:avLst/>
            </a:prstGeom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2C0BE5-A47B-AE78-653D-B17EEE1CE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5CBA5C-D4F4-4C60-9B50-C2518D8BE1B0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F9E0268-EC23-0AF6-B80E-2CECAF5AC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Ehlers-Danlos Society Logo</a:t>
            </a:r>
          </a:p>
        </p:txBody>
      </p:sp>
    </p:spTree>
    <p:extLst>
      <p:ext uri="{BB962C8B-B14F-4D97-AF65-F5344CB8AC3E}">
        <p14:creationId xmlns:p14="http://schemas.microsoft.com/office/powerpoint/2010/main" val="3473979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7A325D5-0688-B012-FF99-1E6125E2BD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34845" y="570235"/>
            <a:ext cx="6122310" cy="5717529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3F6EB8-F257-F556-D48E-F144AEFF9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5CBA5C-D4F4-4C60-9B50-C2518D8BE1B0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8758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65077-D33C-288B-3AD6-F4A9C736F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History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5F8EA6-0FB5-DEDF-4C00-6C48598E8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5CBA5C-D4F4-4C60-9B50-C2518D8BE1B0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D7FF1F-7BE0-8A2E-14CB-49C3C7F4A6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166" y="1482124"/>
            <a:ext cx="11949667" cy="29475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01E6E5-7498-3CF0-13CB-FD80EE17C2B8}"/>
              </a:ext>
            </a:extLst>
          </p:cNvPr>
          <p:cNvSpPr txBox="1"/>
          <p:nvPr/>
        </p:nvSpPr>
        <p:spPr>
          <a:xfrm>
            <a:off x="1859488" y="4443769"/>
            <a:ext cx="8276074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“In the UK, rheumatologists’ estimates of the number of cases seen annually strongly suggest that the true diagnosis in a majority of patients with JHS is overlooked (up to 95%). If these data are confirmed, </a:t>
            </a:r>
            <a:br>
              <a:rPr lang="en-US" sz="2000" i="1"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i="1"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specialty of rheumatology worldwide will justly hang its </a:t>
            </a:r>
            <a:br>
              <a:rPr lang="en-US" sz="2000" i="1"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i="1"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corporate head in shame.”</a:t>
            </a:r>
            <a:br>
              <a:rPr lang="en-US" i="1"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>
                <a:latin typeface="Aptos" panose="020B00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1600">
                <a:latin typeface="Aptos" panose="020B0004020202020204" pitchFamily="34" charset="0"/>
                <a:cs typeface="Times New Roman" panose="02020603050405020304" pitchFamily="18" charset="0"/>
              </a:rPr>
              <a:t>Rodney Grahame, 2007</a:t>
            </a:r>
            <a:endParaRPr lang="en-US" sz="160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893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475251A-7973-B9AA-1FF3-5CE730E50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New for EDS and HSD?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C68B61-4517-0EDD-F3C1-65672D7EBE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International Consortium formed 2012</a:t>
            </a:r>
          </a:p>
          <a:p>
            <a:r>
              <a:rPr lang="en-US"/>
              <a:t>Ehlers Danlos Society Founded 2016</a:t>
            </a:r>
          </a:p>
          <a:p>
            <a:r>
              <a:rPr lang="en-US"/>
              <a:t>Diagnostic Criteria Update 2017</a:t>
            </a:r>
          </a:p>
          <a:p>
            <a:r>
              <a:rPr lang="en-US"/>
              <a:t>New Framework for Classification 2017</a:t>
            </a:r>
          </a:p>
          <a:p>
            <a:r>
              <a:rPr lang="en-US"/>
              <a:t>HEDGE Study 2025</a:t>
            </a:r>
          </a:p>
          <a:p>
            <a:r>
              <a:rPr lang="en-US"/>
              <a:t>New Criteria in 2026</a:t>
            </a:r>
          </a:p>
          <a:p>
            <a:pPr marL="0" indent="0">
              <a:buNone/>
            </a:pPr>
            <a:endParaRPr lang="en-US" i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57FACA-5718-3807-C1EB-62BD1DB35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5CBA5C-D4F4-4C60-9B50-C2518D8BE1B0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2" name="Picture 2" descr="Fig. 2">
            <a:extLst>
              <a:ext uri="{FF2B5EF4-FFF2-40B4-BE49-F238E27FC236}">
                <a16:creationId xmlns:a16="http://schemas.microsoft.com/office/drawing/2014/main" id="{F40F4B48-CB16-7A81-3D34-C30104CD3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577" y="1817730"/>
            <a:ext cx="4282185" cy="248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04B053-EA97-9164-CFE3-84F468386CA6}"/>
              </a:ext>
            </a:extLst>
          </p:cNvPr>
          <p:cNvSpPr txBox="1"/>
          <p:nvPr/>
        </p:nvSpPr>
        <p:spPr>
          <a:xfrm>
            <a:off x="7054178" y="1816594"/>
            <a:ext cx="4108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Studies on Children with GJH per year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A31525-2379-7951-C073-0EB63244D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4549735"/>
            <a:ext cx="4805531" cy="19686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89E55D-6F84-7709-8C7D-DF9E100970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0005" y="4836902"/>
            <a:ext cx="3243079" cy="155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9845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66EE44F-775A-3538-792F-47C0874DA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99214"/>
            <a:ext cx="10972800" cy="1143000"/>
          </a:xfrm>
        </p:spPr>
        <p:txBody>
          <a:bodyPr/>
          <a:lstStyle/>
          <a:p>
            <a:r>
              <a:rPr lang="en-US"/>
              <a:t>A Framework for the Classification of Joint Hypermobility and Related Conditions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2817" y="2042214"/>
            <a:ext cx="5751444" cy="1143001"/>
          </a:xfrm>
        </p:spPr>
        <p:txBody>
          <a:bodyPr/>
          <a:lstStyle/>
          <a:p>
            <a:pPr marL="0" indent="0" algn="r">
              <a:buNone/>
            </a:pPr>
            <a:r>
              <a:rPr lang="en-US" sz="1200" err="1">
                <a:ea typeface="Calibri" panose="020F0502020204030204" pitchFamily="34" charset="0"/>
                <a:cs typeface="Times New Roman" panose="02020603050405020304" pitchFamily="18" charset="0"/>
              </a:rPr>
              <a:t>Castori</a:t>
            </a:r>
            <a:r>
              <a:rPr lang="en-US" sz="1200">
                <a:ea typeface="Calibri" panose="020F0502020204030204" pitchFamily="34" charset="0"/>
                <a:cs typeface="Times New Roman" panose="02020603050405020304" pitchFamily="18" charset="0"/>
              </a:rPr>
              <a:t> M, Tinkle B, Levy H, Grahame R, Malfait F, Hakim A. </a:t>
            </a:r>
          </a:p>
          <a:p>
            <a:pPr marL="0" indent="0" algn="r">
              <a:buNone/>
            </a:pPr>
            <a:r>
              <a:rPr lang="en-US" sz="1200">
                <a:cs typeface="Times New Roman" panose="02020603050405020304" pitchFamily="18" charset="0"/>
              </a:rPr>
              <a:t>2017</a:t>
            </a:r>
          </a:p>
          <a:p>
            <a:pPr marL="0" indent="0">
              <a:buNone/>
            </a:pPr>
            <a:r>
              <a:rPr lang="en-US" sz="3200" b="1"/>
              <a:t>3 Groups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BB427B-A81E-C2A9-8715-D498A8960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5CBA5C-D4F4-4C60-9B50-C2518D8BE1B0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5B0C90-7436-682A-EE5C-7CF773E844CD}"/>
              </a:ext>
            </a:extLst>
          </p:cNvPr>
          <p:cNvSpPr txBox="1"/>
          <p:nvPr/>
        </p:nvSpPr>
        <p:spPr>
          <a:xfrm>
            <a:off x="3389453" y="3300797"/>
            <a:ext cx="5413094" cy="461665"/>
          </a:xfrm>
          <a:prstGeom prst="rect">
            <a:avLst/>
          </a:prstGeom>
          <a:solidFill>
            <a:srgbClr val="00427A"/>
          </a:solidFill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ptos" panose="020B0004020202020204" pitchFamily="34" charset="0"/>
              </a:rPr>
              <a:t>1. Asymptomatic Joint Hypermobility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B172E6-77A5-02F1-4D71-22F673276304}"/>
              </a:ext>
            </a:extLst>
          </p:cNvPr>
          <p:cNvSpPr txBox="1"/>
          <p:nvPr/>
        </p:nvSpPr>
        <p:spPr>
          <a:xfrm>
            <a:off x="3389453" y="4022765"/>
            <a:ext cx="5413094" cy="461665"/>
          </a:xfrm>
          <a:prstGeom prst="rect">
            <a:avLst/>
          </a:prstGeom>
          <a:solidFill>
            <a:srgbClr val="00427A"/>
          </a:solidFill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ptos" panose="020B0004020202020204" pitchFamily="34" charset="0"/>
              </a:rPr>
              <a:t>2. Ehlers-Danlos Syndrome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9BA81E-C4ED-9EE5-5432-FF4046DA56EE}"/>
              </a:ext>
            </a:extLst>
          </p:cNvPr>
          <p:cNvSpPr txBox="1"/>
          <p:nvPr/>
        </p:nvSpPr>
        <p:spPr>
          <a:xfrm>
            <a:off x="3389453" y="4744733"/>
            <a:ext cx="5413094" cy="461665"/>
          </a:xfrm>
          <a:prstGeom prst="rect">
            <a:avLst/>
          </a:prstGeom>
          <a:solidFill>
            <a:srgbClr val="00427A"/>
          </a:solidFill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ptos" panose="020B0004020202020204" pitchFamily="34" charset="0"/>
              </a:rPr>
              <a:t>3. Hypermobility Spectrum Disorder</a:t>
            </a:r>
          </a:p>
        </p:txBody>
      </p:sp>
    </p:spTree>
    <p:extLst>
      <p:ext uri="{BB962C8B-B14F-4D97-AF65-F5344CB8AC3E}">
        <p14:creationId xmlns:p14="http://schemas.microsoft.com/office/powerpoint/2010/main" val="1712688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A39F81C-6ECE-5547-9F84-AE4CA9CBA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New Terminology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/>
              <a:t>Ehlers–Danlos syndrome type III (EDS III)</a:t>
            </a:r>
          </a:p>
          <a:p>
            <a:r>
              <a:rPr lang="en-US" sz="2400"/>
              <a:t>Ehlers–Danlos syndrome hypermobility type (EDS-HT)</a:t>
            </a:r>
          </a:p>
          <a:p>
            <a:r>
              <a:rPr lang="en-US" sz="2400"/>
              <a:t>Hypermobility syndrome (HS)</a:t>
            </a:r>
          </a:p>
          <a:p>
            <a:r>
              <a:rPr lang="en-US" sz="2400"/>
              <a:t>Joint hypermobility syndrome (JHS)</a:t>
            </a:r>
          </a:p>
          <a:p>
            <a:r>
              <a:rPr lang="en-US" sz="2400"/>
              <a:t>Benign joint hypermobility syndrome (BJHS)</a:t>
            </a:r>
          </a:p>
          <a:p>
            <a:pPr marL="0" indent="0">
              <a:buNone/>
            </a:pPr>
            <a:r>
              <a:rPr lang="en-US" sz="2400"/>
              <a:t>Replaced with:</a:t>
            </a:r>
          </a:p>
          <a:p>
            <a:r>
              <a:rPr lang="en-US" sz="2400"/>
              <a:t>Hypermobile Ehlers Danlos Syndrome (</a:t>
            </a:r>
            <a:r>
              <a:rPr lang="en-US" sz="2400" err="1"/>
              <a:t>hEDS</a:t>
            </a:r>
            <a:r>
              <a:rPr lang="en-US" sz="2400"/>
              <a:t>)</a:t>
            </a:r>
          </a:p>
          <a:p>
            <a:r>
              <a:rPr lang="en-US" sz="2400"/>
              <a:t>Hypermobile Spectrum Disorder (HSD)</a:t>
            </a:r>
          </a:p>
          <a:p>
            <a:pPr lvl="1"/>
            <a:r>
              <a:rPr lang="en-US" sz="1800"/>
              <a:t>Generalized (G-HSD)</a:t>
            </a:r>
          </a:p>
          <a:p>
            <a:pPr lvl="1"/>
            <a:r>
              <a:rPr lang="en-US" sz="1800"/>
              <a:t>Local (L-HSD)</a:t>
            </a:r>
          </a:p>
          <a:p>
            <a:pPr lvl="1"/>
            <a:r>
              <a:rPr lang="en-US" sz="1800"/>
              <a:t>Peripheral (P-HSD)</a:t>
            </a:r>
          </a:p>
          <a:p>
            <a:pPr lvl="1"/>
            <a:r>
              <a:rPr lang="en-US" sz="1800"/>
              <a:t>Historical (H-HSD)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790C74-7FFC-C536-7D5A-342FA65F4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5CBA5C-D4F4-4C60-9B50-C2518D8BE1B0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D3DA992-3D2D-08EB-B511-33B31C658752}"/>
              </a:ext>
            </a:extLst>
          </p:cNvPr>
          <p:cNvCxnSpPr/>
          <p:nvPr/>
        </p:nvCxnSpPr>
        <p:spPr>
          <a:xfrm flipH="1">
            <a:off x="991673" y="1931831"/>
            <a:ext cx="5383369" cy="0"/>
          </a:xfrm>
          <a:prstGeom prst="line">
            <a:avLst/>
          </a:prstGeom>
          <a:ln>
            <a:solidFill>
              <a:srgbClr val="00427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296E405-4A9C-EF7C-5E4B-3161B745951E}"/>
              </a:ext>
            </a:extLst>
          </p:cNvPr>
          <p:cNvCxnSpPr>
            <a:cxnSpLocks/>
          </p:cNvCxnSpPr>
          <p:nvPr/>
        </p:nvCxnSpPr>
        <p:spPr>
          <a:xfrm flipH="1">
            <a:off x="991673" y="2367566"/>
            <a:ext cx="7212169" cy="0"/>
          </a:xfrm>
          <a:prstGeom prst="line">
            <a:avLst/>
          </a:prstGeom>
          <a:ln>
            <a:solidFill>
              <a:srgbClr val="00427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9FFA08E-921A-509C-B437-6453A8A5C3CB}"/>
              </a:ext>
            </a:extLst>
          </p:cNvPr>
          <p:cNvCxnSpPr>
            <a:cxnSpLocks/>
          </p:cNvCxnSpPr>
          <p:nvPr/>
        </p:nvCxnSpPr>
        <p:spPr>
          <a:xfrm flipH="1">
            <a:off x="991673" y="2792569"/>
            <a:ext cx="4031088" cy="0"/>
          </a:xfrm>
          <a:prstGeom prst="line">
            <a:avLst/>
          </a:prstGeom>
          <a:ln>
            <a:solidFill>
              <a:srgbClr val="00427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D5E78B9-EA85-BF7D-3ED2-6D312234AD63}"/>
              </a:ext>
            </a:extLst>
          </p:cNvPr>
          <p:cNvCxnSpPr>
            <a:cxnSpLocks/>
          </p:cNvCxnSpPr>
          <p:nvPr/>
        </p:nvCxnSpPr>
        <p:spPr>
          <a:xfrm flipH="1">
            <a:off x="1006698" y="3243329"/>
            <a:ext cx="4698643" cy="0"/>
          </a:xfrm>
          <a:prstGeom prst="line">
            <a:avLst/>
          </a:prstGeom>
          <a:ln>
            <a:solidFill>
              <a:srgbClr val="00427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CC19FC9-99D1-AA47-B73D-C2695E9F4F48}"/>
              </a:ext>
            </a:extLst>
          </p:cNvPr>
          <p:cNvCxnSpPr>
            <a:cxnSpLocks/>
          </p:cNvCxnSpPr>
          <p:nvPr/>
        </p:nvCxnSpPr>
        <p:spPr>
          <a:xfrm flipH="1">
            <a:off x="1006698" y="3666185"/>
            <a:ext cx="5806226" cy="0"/>
          </a:xfrm>
          <a:prstGeom prst="line">
            <a:avLst/>
          </a:prstGeom>
          <a:ln>
            <a:solidFill>
              <a:srgbClr val="00427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265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6967EBA-0F1A-CDD9-8723-D750A09EA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1. Asymptomatic Joint Hypermobility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88278"/>
            <a:ext cx="10972800" cy="5066483"/>
          </a:xfrm>
        </p:spPr>
        <p:txBody>
          <a:bodyPr/>
          <a:lstStyle/>
          <a:p>
            <a:r>
              <a:rPr lang="en-US" sz="2400"/>
              <a:t>Localized Joint Hypermobility (LJH)</a:t>
            </a:r>
          </a:p>
          <a:p>
            <a:pPr lvl="1"/>
            <a:r>
              <a:rPr lang="en-US" sz="1800"/>
              <a:t>Measured at fewer than 5 joints</a:t>
            </a:r>
          </a:p>
          <a:p>
            <a:pPr lvl="1"/>
            <a:r>
              <a:rPr lang="en-US" sz="1800"/>
              <a:t>Past trauma, joint disease, or training</a:t>
            </a:r>
          </a:p>
          <a:p>
            <a:pPr lvl="1"/>
            <a:r>
              <a:rPr lang="en-US" sz="1800"/>
              <a:t>Less often congenital</a:t>
            </a:r>
          </a:p>
          <a:p>
            <a:r>
              <a:rPr lang="en-US" sz="2400"/>
              <a:t>Generalized Joint Hypermobility (GJH)</a:t>
            </a:r>
          </a:p>
          <a:p>
            <a:pPr lvl="1"/>
            <a:r>
              <a:rPr lang="en-US" sz="1800"/>
              <a:t>Measured at 5 or more joints (four limbs and axial skeleton)</a:t>
            </a:r>
          </a:p>
          <a:p>
            <a:pPr lvl="1"/>
            <a:r>
              <a:rPr lang="en-US" sz="1800"/>
              <a:t>More often congenital, but can be acquired</a:t>
            </a:r>
          </a:p>
          <a:p>
            <a:r>
              <a:rPr lang="en-US" sz="2400"/>
              <a:t>Peripheral Joint Hypermobility (PJH)</a:t>
            </a:r>
          </a:p>
          <a:p>
            <a:pPr lvl="1"/>
            <a:r>
              <a:rPr lang="en-US" sz="1800"/>
              <a:t>Appreciable at hands or feet only</a:t>
            </a:r>
          </a:p>
          <a:p>
            <a:pPr lvl="1"/>
            <a:r>
              <a:rPr lang="en-US" sz="1800"/>
              <a:t>More common in toddlers</a:t>
            </a:r>
          </a:p>
          <a:p>
            <a:pPr lvl="1"/>
            <a:r>
              <a:rPr lang="en-US" sz="1800"/>
              <a:t>Absence of large or axial joint involvement</a:t>
            </a:r>
          </a:p>
          <a:p>
            <a:r>
              <a:rPr lang="en-US" sz="2400"/>
              <a:t>Historical Joint Hypermobility (HJH)</a:t>
            </a:r>
          </a:p>
          <a:p>
            <a:pPr lvl="1"/>
            <a:r>
              <a:rPr lang="en-US" sz="1800"/>
              <a:t>Two or more on the Five-point questionnaire</a:t>
            </a:r>
          </a:p>
          <a:p>
            <a:pPr lvl="1"/>
            <a:r>
              <a:rPr lang="en-US" sz="1800"/>
              <a:t>Negative Beighton Score</a:t>
            </a:r>
          </a:p>
          <a:p>
            <a:pPr lvl="1"/>
            <a:endParaRPr lang="en-US" sz="20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33CE7E-4E11-3EBD-02A8-827E503F1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5CBA5C-D4F4-4C60-9B50-C2518D8BE1B0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016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E576AB-E668-EA2D-EE99-F38117FE50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2289" y="1762539"/>
            <a:ext cx="7967421" cy="448931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ECE95B-DCBC-4F4B-8423-7F2D85F69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5CBA5C-D4F4-4C60-9B50-C2518D8BE1B0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71ECD6E-696E-DD36-871D-D21C6B571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Historical Joint Hypermobility</a:t>
            </a:r>
          </a:p>
        </p:txBody>
      </p:sp>
    </p:spTree>
    <p:extLst>
      <p:ext uri="{BB962C8B-B14F-4D97-AF65-F5344CB8AC3E}">
        <p14:creationId xmlns:p14="http://schemas.microsoft.com/office/powerpoint/2010/main" val="7476255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29D7836-0422-E291-AAC8-1B9FFFADB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Generalized Joint Hypermobility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/>
              <a:t>Beighton Scale</a:t>
            </a:r>
          </a:p>
          <a:p>
            <a:pPr lvl="1"/>
            <a:r>
              <a:rPr lang="en-US" sz="2400"/>
              <a:t>≥ 6 pre-pubertal children </a:t>
            </a:r>
            <a:br>
              <a:rPr lang="en-US" sz="2400"/>
            </a:br>
            <a:r>
              <a:rPr lang="en-US" sz="2400"/>
              <a:t>and adolescents</a:t>
            </a:r>
          </a:p>
          <a:p>
            <a:pPr lvl="1"/>
            <a:r>
              <a:rPr lang="en-US" sz="2400"/>
              <a:t>≥ 5 pubertal men and women </a:t>
            </a:r>
            <a:br>
              <a:rPr lang="en-US" sz="2400"/>
            </a:br>
            <a:r>
              <a:rPr lang="en-US" sz="2400"/>
              <a:t>up to age 50</a:t>
            </a:r>
          </a:p>
          <a:p>
            <a:pPr lvl="1"/>
            <a:r>
              <a:rPr lang="en-US" sz="2400"/>
              <a:t>≥ 4 men and women </a:t>
            </a:r>
            <a:br>
              <a:rPr lang="en-US" sz="2400"/>
            </a:br>
            <a:r>
              <a:rPr lang="en-US" sz="2400"/>
              <a:t>over the age of 50</a:t>
            </a:r>
          </a:p>
          <a:p>
            <a:pPr lvl="1"/>
            <a:endParaRPr lang="en-US" sz="20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2B7968-A8CA-0A92-C8E1-575A4F95F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5CBA5C-D4F4-4C60-9B50-C2518D8BE1B0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5137ED-CC5E-7A6B-9820-07A9EB9AD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0346" y="1067455"/>
            <a:ext cx="4079502" cy="31983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86FDE5-0F59-4565-2F55-506DB9E9E0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7600" y="3608980"/>
            <a:ext cx="3510956" cy="27322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079FEE-8928-D006-7890-527D7901474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7756"/>
          <a:stretch/>
        </p:blipFill>
        <p:spPr>
          <a:xfrm>
            <a:off x="6957502" y="3249020"/>
            <a:ext cx="1301676" cy="10845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579390-D7E8-C90A-824F-0E59198805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4140" y="3249465"/>
            <a:ext cx="1168400" cy="11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7986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>
            <a:extLst>
              <a:ext uri="{FF2B5EF4-FFF2-40B4-BE49-F238E27FC236}">
                <a16:creationId xmlns:a16="http://schemas.microsoft.com/office/drawing/2014/main" id="{E20916F2-0E25-2C99-D15F-E38E5A1227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6" t="10873" r="33824"/>
          <a:stretch/>
        </p:blipFill>
        <p:spPr bwMode="auto">
          <a:xfrm>
            <a:off x="4679665" y="1743876"/>
            <a:ext cx="1991363" cy="4676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AF222A17-0312-8156-4D5E-F1997254E3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3" t="5567" r="13280" b="23403"/>
          <a:stretch/>
        </p:blipFill>
        <p:spPr bwMode="auto">
          <a:xfrm>
            <a:off x="495300" y="1743876"/>
            <a:ext cx="4043417" cy="374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40A734EF-F86E-7880-2C3C-EBDC90B277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2" t="12173" r="26720" b="15123"/>
          <a:stretch/>
        </p:blipFill>
        <p:spPr bwMode="auto">
          <a:xfrm>
            <a:off x="7540896" y="2005638"/>
            <a:ext cx="3228706" cy="374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5">
            <a:extLst>
              <a:ext uri="{FF2B5EF4-FFF2-40B4-BE49-F238E27FC236}">
                <a16:creationId xmlns:a16="http://schemas.microsoft.com/office/drawing/2014/main" id="{625D8B14-2868-40EB-E5C5-26B7D6613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Generalized Joint Hypermobility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DBFD3E-ADF2-5F95-A61F-BEEB77F33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5CBA5C-D4F4-4C60-9B50-C2518D8BE1B0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A256C4-BCA2-124B-BB91-6FE46075FB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736" y="2005639"/>
            <a:ext cx="1188720" cy="11887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8B1E30-78B7-4861-B96C-50B24C7DC5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2700" y="2005638"/>
            <a:ext cx="1188720" cy="11887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D4DDE42-8F38-4008-0C55-0F6B70F5A4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78354" y="2005638"/>
            <a:ext cx="1188720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981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2500" y="2026227"/>
            <a:ext cx="7366000" cy="4371398"/>
          </a:xfrm>
        </p:spPr>
        <p:txBody>
          <a:bodyPr/>
          <a:lstStyle/>
          <a:p>
            <a:pPr eaLnBrk="1" hangingPunct="1"/>
            <a:r>
              <a:rPr lang="en-US" sz="2400"/>
              <a:t>No disclosures to announce.</a:t>
            </a:r>
          </a:p>
          <a:p>
            <a:pPr eaLnBrk="1" hangingPunct="1"/>
            <a:r>
              <a:rPr lang="en-US" sz="2400"/>
              <a:t>No financial relationship to any institutions involved or references sourced.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B59E4C-33C7-6EB7-C077-EBEBB6ABC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5CBA5C-D4F4-4C60-9B50-C2518D8BE1B0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0B4DED-C2B6-8A0A-78AF-ABBB026D3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Disclosures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9D9E0C-B1EB-13A6-0DED-39DD3B150E3F}"/>
              </a:ext>
            </a:extLst>
          </p:cNvPr>
          <p:cNvSpPr txBox="1"/>
          <p:nvPr/>
        </p:nvSpPr>
        <p:spPr>
          <a:xfrm>
            <a:off x="7275443" y="-28227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2030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5">
            <a:extLst>
              <a:ext uri="{FF2B5EF4-FFF2-40B4-BE49-F238E27FC236}">
                <a16:creationId xmlns:a16="http://schemas.microsoft.com/office/drawing/2014/main" id="{DACA83A6-441B-8434-E9E6-B7F30B990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Localized Joint Hypermobility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D480DFF9-D123-39C1-A183-4CAC898DFC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6379" t="57305" r="17584" b="7325"/>
          <a:stretch/>
        </p:blipFill>
        <p:spPr>
          <a:xfrm>
            <a:off x="6810974" y="1279658"/>
            <a:ext cx="3028966" cy="2430444"/>
          </a:xfrm>
          <a:prstGeom prst="rect">
            <a:avLst/>
          </a:prstGeom>
          <a:ln w="12700">
            <a:solidFill>
              <a:srgbClr val="00427A"/>
            </a:solidFill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3C028D-5C8D-C6FA-0AAB-05C3E3DC4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5CBA5C-D4F4-4C60-9B50-C2518D8BE1B0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C0276F-7698-2E66-3922-394C0A461D1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9565"/>
          <a:stretch/>
        </p:blipFill>
        <p:spPr>
          <a:xfrm>
            <a:off x="3976453" y="1335810"/>
            <a:ext cx="2723473" cy="2433166"/>
          </a:xfrm>
          <a:prstGeom prst="rect">
            <a:avLst/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E33FE46A-0778-5342-FBDF-30341A045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768" y="3837311"/>
            <a:ext cx="3068260" cy="2040393"/>
          </a:xfrm>
          <a:prstGeom prst="rect">
            <a:avLst/>
          </a:prstGeom>
          <a:noFill/>
          <a:ln w="12700">
            <a:solidFill>
              <a:srgbClr val="00427A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7246C8-0150-1C1E-00BF-41968F4B7A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4909" y="3814663"/>
            <a:ext cx="3082916" cy="2063041"/>
          </a:xfrm>
          <a:prstGeom prst="rect">
            <a:avLst/>
          </a:prstGeom>
          <a:ln w="12700">
            <a:solidFill>
              <a:srgbClr val="00427A"/>
            </a:solidFill>
          </a:ln>
        </p:spPr>
      </p:pic>
      <p:pic>
        <p:nvPicPr>
          <p:cNvPr id="11" name="Content Placeholder 1">
            <a:extLst>
              <a:ext uri="{FF2B5EF4-FFF2-40B4-BE49-F238E27FC236}">
                <a16:creationId xmlns:a16="http://schemas.microsoft.com/office/drawing/2014/main" id="{19FBA75A-E274-D73E-5C58-8144EFDFF7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38" t="4820" r="17125" b="54802"/>
          <a:stretch/>
        </p:blipFill>
        <p:spPr bwMode="auto">
          <a:xfrm>
            <a:off x="4775409" y="3814746"/>
            <a:ext cx="2252119" cy="2062958"/>
          </a:xfrm>
          <a:prstGeom prst="rect">
            <a:avLst/>
          </a:prstGeom>
          <a:noFill/>
          <a:ln w="12700">
            <a:solidFill>
              <a:srgbClr val="00427A"/>
            </a:solidFill>
            <a:miter lim="800000"/>
            <a:headEnd/>
            <a:tailEnd/>
          </a:ln>
        </p:spPr>
      </p:pic>
      <p:pic>
        <p:nvPicPr>
          <p:cNvPr id="4" name="Picture 4" descr="THIS I KNOW | a mommy blog about our son with special needs: 10/5/14 ...">
            <a:extLst>
              <a:ext uri="{FF2B5EF4-FFF2-40B4-BE49-F238E27FC236}">
                <a16:creationId xmlns:a16="http://schemas.microsoft.com/office/drawing/2014/main" id="{AE2CDF4A-8A6E-A5A0-560E-92A792302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530" y="1276936"/>
            <a:ext cx="1824875" cy="2433166"/>
          </a:xfrm>
          <a:prstGeom prst="rect">
            <a:avLst/>
          </a:prstGeom>
          <a:noFill/>
          <a:ln w="12700">
            <a:solidFill>
              <a:srgbClr val="00427A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249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BBFABB7-53DE-49DE-BAF2-CA014EBC4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4886" y="1459611"/>
            <a:ext cx="2243536" cy="4038364"/>
          </a:xfrm>
          <a:prstGeom prst="rect">
            <a:avLst/>
          </a:prstGeom>
          <a:ln w="12700">
            <a:solidFill>
              <a:srgbClr val="00427A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2A27EC-1E34-F637-D01F-B69B6FAABA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806" y="1459611"/>
            <a:ext cx="2825357" cy="2124668"/>
          </a:xfrm>
          <a:prstGeom prst="rect">
            <a:avLst/>
          </a:prstGeom>
          <a:ln w="12700">
            <a:solidFill>
              <a:srgbClr val="00427A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99E896D-0EFD-7A74-9440-CCC412BE9C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6874" y="1459611"/>
            <a:ext cx="5030303" cy="393459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365C127-5675-4226-45D9-942FDA535662}"/>
              </a:ext>
            </a:extLst>
          </p:cNvPr>
          <p:cNvGrpSpPr/>
          <p:nvPr/>
        </p:nvGrpSpPr>
        <p:grpSpPr>
          <a:xfrm>
            <a:off x="1381610" y="3639144"/>
            <a:ext cx="2174879" cy="2404469"/>
            <a:chOff x="8971388" y="1625719"/>
            <a:chExt cx="2825357" cy="317146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82F7847-98FB-C67B-FBF8-FE14473E1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71388" y="1625719"/>
              <a:ext cx="2825357" cy="317146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D7EC446-630D-EC6F-C971-55C413A9E8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2868" b="61889"/>
            <a:stretch/>
          </p:blipFill>
          <p:spPr>
            <a:xfrm>
              <a:off x="8971388" y="4290150"/>
              <a:ext cx="659274" cy="444220"/>
            </a:xfrm>
            <a:prstGeom prst="rect">
              <a:avLst/>
            </a:prstGeom>
          </p:spPr>
        </p:pic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57D951A3-11FC-01EE-11D3-C63502C4C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Peripheral Joint Hypermobility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B02FFD-ADC6-9AA2-2197-3062A9783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5CBA5C-D4F4-4C60-9B50-C2518D8BE1B0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932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5">
            <a:extLst>
              <a:ext uri="{FF2B5EF4-FFF2-40B4-BE49-F238E27FC236}">
                <a16:creationId xmlns:a16="http://schemas.microsoft.com/office/drawing/2014/main" id="{DAE94779-A1AB-40DF-7E58-0C1396D85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9376"/>
            <a:ext cx="10972800" cy="808619"/>
          </a:xfrm>
        </p:spPr>
        <p:txBody>
          <a:bodyPr/>
          <a:lstStyle/>
          <a:p>
            <a:r>
              <a:rPr lang="en-US"/>
              <a:t>2. Ehlers-Danlos Syndrome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05D4F4-091B-7409-0D78-AE2416E1E0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5965" y="1022331"/>
            <a:ext cx="6226435" cy="5409903"/>
          </a:xfrm>
        </p:spPr>
        <p:txBody>
          <a:bodyPr/>
          <a:lstStyle/>
          <a:p>
            <a:r>
              <a:rPr lang="en-US" sz="2200"/>
              <a:t>HCTD featuring Joint Hypermobility</a:t>
            </a:r>
          </a:p>
          <a:p>
            <a:r>
              <a:rPr lang="en-US" sz="2200"/>
              <a:t>2017 Diagnostic Criteria</a:t>
            </a:r>
          </a:p>
          <a:p>
            <a:pPr lvl="1"/>
            <a:r>
              <a:rPr lang="en-US" sz="2200"/>
              <a:t>Patient must have all criteria 1, 2, and 3</a:t>
            </a:r>
          </a:p>
          <a:p>
            <a:pPr lvl="2"/>
            <a:r>
              <a:rPr lang="en-US" sz="2200"/>
              <a:t>Criterion 1 – GJH</a:t>
            </a:r>
          </a:p>
          <a:p>
            <a:pPr lvl="2"/>
            <a:r>
              <a:rPr lang="en-US" sz="2200"/>
              <a:t>Criterion 2 – 2 or more of the following:</a:t>
            </a:r>
          </a:p>
          <a:p>
            <a:pPr lvl="3"/>
            <a:r>
              <a:rPr lang="en-US" sz="2200"/>
              <a:t>Anthropometric features</a:t>
            </a:r>
          </a:p>
          <a:p>
            <a:pPr lvl="3"/>
            <a:r>
              <a:rPr lang="en-US" sz="2200"/>
              <a:t>Family </a:t>
            </a:r>
            <a:r>
              <a:rPr lang="en-US" sz="2200" err="1"/>
              <a:t>Hx</a:t>
            </a:r>
            <a:endParaRPr lang="en-US" sz="2200"/>
          </a:p>
          <a:p>
            <a:pPr lvl="3"/>
            <a:r>
              <a:rPr lang="en-US" sz="2200"/>
              <a:t>Pain and/or </a:t>
            </a:r>
            <a:r>
              <a:rPr lang="en-US" sz="2200" err="1"/>
              <a:t>Hx</a:t>
            </a:r>
            <a:r>
              <a:rPr lang="en-US" sz="2200"/>
              <a:t> Dislocations</a:t>
            </a:r>
          </a:p>
          <a:p>
            <a:pPr lvl="2"/>
            <a:r>
              <a:rPr lang="en-US" sz="2200"/>
              <a:t>Criterion 3 – All Three of the following:</a:t>
            </a:r>
          </a:p>
          <a:p>
            <a:pPr lvl="3"/>
            <a:r>
              <a:rPr lang="en-US" sz="2200"/>
              <a:t>Absence of skin fragility</a:t>
            </a:r>
          </a:p>
          <a:p>
            <a:pPr lvl="3"/>
            <a:r>
              <a:rPr lang="en-US" sz="2200"/>
              <a:t>Exclusion of other HCTD’s</a:t>
            </a:r>
          </a:p>
          <a:p>
            <a:pPr lvl="3"/>
            <a:r>
              <a:rPr lang="en-US" sz="2200"/>
              <a:t>Exclusion of alternative dx</a:t>
            </a:r>
          </a:p>
          <a:p>
            <a:endParaRPr lang="en-US" sz="2200"/>
          </a:p>
          <a:p>
            <a:endParaRPr lang="en-US" sz="2200"/>
          </a:p>
          <a:p>
            <a:endParaRPr lang="en-US" sz="22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6A41B9-EEBC-9F87-E780-63ED7D6CE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5CBA5C-D4F4-4C60-9B50-C2518D8BE1B0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E64D0B-539F-B1F7-375B-5B6CD08DD2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95" t="1801" r="2445"/>
          <a:stretch/>
        </p:blipFill>
        <p:spPr>
          <a:xfrm>
            <a:off x="832207" y="899568"/>
            <a:ext cx="4366517" cy="579721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972445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4" y="1496998"/>
            <a:ext cx="8306604" cy="4990429"/>
          </a:xfrm>
        </p:spPr>
        <p:txBody>
          <a:bodyPr/>
          <a:lstStyle/>
          <a:p>
            <a:pPr marL="0" indent="0">
              <a:buNone/>
            </a:pPr>
            <a:r>
              <a:rPr lang="en-US" sz="2400"/>
              <a:t>Feature A (5 must be present)</a:t>
            </a:r>
            <a:endParaRPr lang="en-US" sz="2000"/>
          </a:p>
          <a:p>
            <a:pPr lvl="1"/>
            <a:r>
              <a:rPr lang="en-US" sz="1800"/>
              <a:t>Unusually soft or velvety skin</a:t>
            </a:r>
          </a:p>
          <a:p>
            <a:pPr lvl="1"/>
            <a:r>
              <a:rPr lang="en-US" sz="1800"/>
              <a:t>Mild skin hyperextensibility</a:t>
            </a:r>
          </a:p>
          <a:p>
            <a:pPr lvl="1"/>
            <a:r>
              <a:rPr lang="en-US" sz="1800"/>
              <a:t>Unexplained stretch marks not at joints</a:t>
            </a:r>
          </a:p>
          <a:p>
            <a:pPr lvl="1"/>
            <a:r>
              <a:rPr lang="en-US" sz="1800"/>
              <a:t>Bilateral </a:t>
            </a:r>
            <a:r>
              <a:rPr lang="en-US" sz="1800" err="1"/>
              <a:t>piezogenic</a:t>
            </a:r>
            <a:r>
              <a:rPr lang="en-US" sz="1800"/>
              <a:t> papules of the heel</a:t>
            </a:r>
          </a:p>
          <a:p>
            <a:pPr lvl="1"/>
            <a:r>
              <a:rPr lang="en-US" sz="1800"/>
              <a:t>Recurrent or multiple abdominal hernia(s)</a:t>
            </a:r>
          </a:p>
          <a:p>
            <a:pPr lvl="1"/>
            <a:r>
              <a:rPr lang="en-US" sz="1800"/>
              <a:t>Atrophic scarring involving at least two sites</a:t>
            </a:r>
          </a:p>
          <a:p>
            <a:pPr lvl="1"/>
            <a:r>
              <a:rPr lang="en-US" sz="1800"/>
              <a:t>Predisposing medical condition</a:t>
            </a:r>
          </a:p>
          <a:p>
            <a:pPr lvl="1"/>
            <a:r>
              <a:rPr lang="en-US" sz="1800"/>
              <a:t>Dental crowding and high or narrow palate</a:t>
            </a:r>
          </a:p>
          <a:p>
            <a:pPr lvl="1"/>
            <a:r>
              <a:rPr lang="en-US" sz="1800"/>
              <a:t>Pelvic floor, rectal, or uterine prolapse</a:t>
            </a:r>
          </a:p>
          <a:p>
            <a:pPr lvl="1"/>
            <a:r>
              <a:rPr lang="en-US" sz="1800"/>
              <a:t>Arachnodactyly (Walker’s Sign and/or Steinberg sign)</a:t>
            </a:r>
          </a:p>
          <a:p>
            <a:pPr lvl="1"/>
            <a:r>
              <a:rPr lang="en-US" sz="1800"/>
              <a:t>Arm span-to-height ratio ≥1.05 (&gt;+3 Ape Index)</a:t>
            </a:r>
          </a:p>
          <a:p>
            <a:pPr lvl="1"/>
            <a:r>
              <a:rPr lang="en-US" sz="1800"/>
              <a:t>Mitral valve prolapse</a:t>
            </a:r>
          </a:p>
          <a:p>
            <a:pPr lvl="1"/>
            <a:r>
              <a:rPr lang="en-US" sz="1800"/>
              <a:t>Aortic root dilatation with Z-score &gt;+2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939380-0388-2F5A-FC8B-67A7F323E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5CBA5C-D4F4-4C60-9B50-C2518D8BE1B0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EA24FB4-0815-F685-07EB-9ABC2767E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15139" y="343997"/>
            <a:ext cx="10972800" cy="1143000"/>
          </a:xfrm>
        </p:spPr>
        <p:txBody>
          <a:bodyPr/>
          <a:lstStyle/>
          <a:p>
            <a:r>
              <a:rPr lang="en-US"/>
              <a:t>Criterion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B25F7A-520D-FAA1-73E3-5F70224363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14"/>
          <a:stretch/>
        </p:blipFill>
        <p:spPr>
          <a:xfrm>
            <a:off x="9838586" y="3229810"/>
            <a:ext cx="1880810" cy="24194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785F70-2362-3E34-3A6F-5F947D01E5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6601"/>
          <a:stretch/>
        </p:blipFill>
        <p:spPr>
          <a:xfrm>
            <a:off x="7498504" y="2874104"/>
            <a:ext cx="2271009" cy="11467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3BA463-349B-10BF-4A7E-7739DB561D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2642" y="1143980"/>
            <a:ext cx="2280326" cy="16835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DE45A7-868E-6529-7A83-DFF804EB91C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004"/>
          <a:stretch/>
        </p:blipFill>
        <p:spPr>
          <a:xfrm>
            <a:off x="5705341" y="1331965"/>
            <a:ext cx="1739459" cy="34513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4AD384-5EC1-0BE9-5CD0-B290597889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35192" y="1303910"/>
            <a:ext cx="1871325" cy="18713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3D59138-DC5B-42D6-A256-CC23C40265B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271" r="6938"/>
          <a:stretch/>
        </p:blipFill>
        <p:spPr>
          <a:xfrm>
            <a:off x="7492642" y="4094330"/>
            <a:ext cx="2271009" cy="176475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8DE1F17-04A2-0E31-5E14-60087C66FF41}"/>
              </a:ext>
            </a:extLst>
          </p:cNvPr>
          <p:cNvSpPr txBox="1"/>
          <p:nvPr/>
        </p:nvSpPr>
        <p:spPr>
          <a:xfrm>
            <a:off x="11108643" y="6025762"/>
            <a:ext cx="5357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+7</a:t>
            </a:r>
          </a:p>
        </p:txBody>
      </p:sp>
    </p:spTree>
    <p:extLst>
      <p:ext uri="{BB962C8B-B14F-4D97-AF65-F5344CB8AC3E}">
        <p14:creationId xmlns:p14="http://schemas.microsoft.com/office/powerpoint/2010/main" val="35458028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6967EBA-0F1A-CDD9-8723-D750A09EA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3. Hypermobility Spectrum Disorder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817041"/>
            <a:ext cx="7796982" cy="5066483"/>
          </a:xfrm>
        </p:spPr>
        <p:txBody>
          <a:bodyPr/>
          <a:lstStyle/>
          <a:p>
            <a:r>
              <a:rPr lang="en-US" sz="2000"/>
              <a:t>Localized Hypermobility Spectrum Disorder (L-HSD)</a:t>
            </a:r>
          </a:p>
          <a:p>
            <a:pPr lvl="1"/>
            <a:r>
              <a:rPr lang="en-US" sz="1600"/>
              <a:t>Measured at fewer than 5 joints</a:t>
            </a:r>
          </a:p>
          <a:p>
            <a:pPr lvl="1"/>
            <a:r>
              <a:rPr lang="en-US" sz="1600"/>
              <a:t>Past trauma, joint disease, or training</a:t>
            </a:r>
          </a:p>
          <a:p>
            <a:pPr lvl="1"/>
            <a:r>
              <a:rPr lang="en-US" sz="1600"/>
              <a:t>Less often congenital</a:t>
            </a:r>
          </a:p>
          <a:p>
            <a:r>
              <a:rPr lang="en-US" sz="2000"/>
              <a:t>Generalized Hypermobility Spectrum Disorder (G-HSD)</a:t>
            </a:r>
          </a:p>
          <a:p>
            <a:pPr lvl="1"/>
            <a:r>
              <a:rPr lang="en-US" sz="1600"/>
              <a:t>Measured at 5 or more joints (four limbs and axial skeleton)</a:t>
            </a:r>
          </a:p>
          <a:p>
            <a:pPr lvl="1"/>
            <a:r>
              <a:rPr lang="en-US" sz="1600"/>
              <a:t>More often congenital, but can be acquired</a:t>
            </a:r>
          </a:p>
          <a:p>
            <a:r>
              <a:rPr lang="en-US" sz="2000"/>
              <a:t>Peripheral Hypermobility Spectrum Disorder (P-HSD)</a:t>
            </a:r>
          </a:p>
          <a:p>
            <a:pPr lvl="1"/>
            <a:r>
              <a:rPr lang="en-US" sz="1600"/>
              <a:t>Appreciable at hands or feet only</a:t>
            </a:r>
          </a:p>
          <a:p>
            <a:pPr lvl="1"/>
            <a:r>
              <a:rPr lang="en-US" sz="1600"/>
              <a:t>More common in toddlers</a:t>
            </a:r>
          </a:p>
          <a:p>
            <a:pPr lvl="1"/>
            <a:r>
              <a:rPr lang="en-US" sz="1600"/>
              <a:t>Absence of large or axial joint involvement</a:t>
            </a:r>
          </a:p>
          <a:p>
            <a:r>
              <a:rPr lang="en-US" sz="2000"/>
              <a:t>Historical Hypermobility Spectrum Disorder (H-HSD)</a:t>
            </a:r>
          </a:p>
          <a:p>
            <a:pPr lvl="1"/>
            <a:r>
              <a:rPr lang="en-US" sz="1600"/>
              <a:t>Two or more on the Five-point questionnaire</a:t>
            </a:r>
          </a:p>
          <a:p>
            <a:pPr lvl="1"/>
            <a:r>
              <a:rPr lang="en-US" sz="1600"/>
              <a:t>Negative Beighton Score</a:t>
            </a:r>
          </a:p>
          <a:p>
            <a:pPr lvl="1"/>
            <a:endParaRPr lang="en-US" sz="18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33CE7E-4E11-3EBD-02A8-827E503F1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5CBA5C-D4F4-4C60-9B50-C2518D8BE1B0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2C181D7-FB86-F78A-BCF4-4C5B0C092F25}"/>
              </a:ext>
            </a:extLst>
          </p:cNvPr>
          <p:cNvGrpSpPr/>
          <p:nvPr/>
        </p:nvGrpSpPr>
        <p:grpSpPr>
          <a:xfrm>
            <a:off x="7475536" y="2588832"/>
            <a:ext cx="4562425" cy="2266565"/>
            <a:chOff x="7475536" y="2588832"/>
            <a:chExt cx="4562425" cy="2266565"/>
          </a:xfrm>
        </p:grpSpPr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BC3C4AD8-98C1-2D16-95C8-B876270DBAF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406581" y="2588832"/>
              <a:ext cx="3631380" cy="22665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4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3200" b="1">
                  <a:solidFill>
                    <a:srgbClr val="00427A"/>
                  </a:solidFill>
                </a:rPr>
                <a:t>One or more secondary musculoskeletal manifestations  </a:t>
              </a:r>
            </a:p>
          </p:txBody>
        </p:sp>
        <p:sp>
          <p:nvSpPr>
            <p:cNvPr id="4" name="Plus 3">
              <a:extLst>
                <a:ext uri="{FF2B5EF4-FFF2-40B4-BE49-F238E27FC236}">
                  <a16:creationId xmlns:a16="http://schemas.microsoft.com/office/drawing/2014/main" id="{A3BE727B-87D1-4BCD-CA32-D431FBB8531F}"/>
                </a:ext>
              </a:extLst>
            </p:cNvPr>
            <p:cNvSpPr/>
            <p:nvPr/>
          </p:nvSpPr>
          <p:spPr>
            <a:xfrm>
              <a:off x="7475536" y="3000375"/>
              <a:ext cx="885825" cy="885825"/>
            </a:xfrm>
            <a:prstGeom prst="mathPlus">
              <a:avLst/>
            </a:prstGeom>
            <a:solidFill>
              <a:srgbClr val="00427A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0001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6967EBA-0F1A-CDD9-8723-D750A09EA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Secondary Musculoskeletal Manifestations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8" y="1688278"/>
            <a:ext cx="8018207" cy="5066483"/>
          </a:xfrm>
        </p:spPr>
        <p:txBody>
          <a:bodyPr/>
          <a:lstStyle/>
          <a:p>
            <a:r>
              <a:rPr lang="en-US" sz="2000"/>
              <a:t>Symptoms and complications resulting from hypermobility</a:t>
            </a:r>
          </a:p>
          <a:p>
            <a:pPr lvl="1"/>
            <a:r>
              <a:rPr lang="en-US" sz="2000"/>
              <a:t>Trauma </a:t>
            </a:r>
          </a:p>
          <a:p>
            <a:pPr lvl="2"/>
            <a:r>
              <a:rPr lang="en-US" sz="2000"/>
              <a:t>Macro – dislocations, subluxations, soft tissue injuries</a:t>
            </a:r>
          </a:p>
          <a:p>
            <a:pPr lvl="2"/>
            <a:r>
              <a:rPr lang="en-US" sz="2000"/>
              <a:t>Micro – beyond end range activity, creep, tissue inflammation</a:t>
            </a:r>
          </a:p>
          <a:p>
            <a:pPr lvl="1"/>
            <a:r>
              <a:rPr lang="en-US" sz="2000"/>
              <a:t>Chronic pain – Hyperalgesia </a:t>
            </a:r>
          </a:p>
          <a:p>
            <a:pPr lvl="1"/>
            <a:r>
              <a:rPr lang="en-US" sz="2000"/>
              <a:t>Disturbed Proprioception (“Clumsiness”)</a:t>
            </a:r>
          </a:p>
          <a:p>
            <a:pPr lvl="2"/>
            <a:r>
              <a:rPr lang="en-US" sz="2000"/>
              <a:t>Muscle weakness? Cortical smudging?</a:t>
            </a:r>
          </a:p>
          <a:p>
            <a:pPr lvl="1"/>
            <a:r>
              <a:rPr lang="en-US" sz="2000"/>
              <a:t>Musculoskeletal Features </a:t>
            </a:r>
          </a:p>
          <a:p>
            <a:pPr lvl="2"/>
            <a:r>
              <a:rPr lang="en-US" sz="2000"/>
              <a:t>Dynamically flat feet and Valgus Hindfoot</a:t>
            </a:r>
          </a:p>
          <a:p>
            <a:pPr lvl="2"/>
            <a:r>
              <a:rPr lang="en-US" sz="2000"/>
              <a:t>Valgus Elbows</a:t>
            </a:r>
          </a:p>
          <a:p>
            <a:pPr lvl="2"/>
            <a:r>
              <a:rPr lang="en-US" sz="2000"/>
              <a:t>Scoliosis (Cobb &gt; 7) or Kyphosis</a:t>
            </a:r>
          </a:p>
          <a:p>
            <a:pPr lvl="2"/>
            <a:r>
              <a:rPr lang="en-US" sz="2000"/>
              <a:t>Criterion 2</a:t>
            </a:r>
          </a:p>
          <a:p>
            <a:pPr marL="914400" lvl="2" indent="0">
              <a:buNone/>
            </a:pPr>
            <a:endParaRPr lang="en-US" sz="2000"/>
          </a:p>
          <a:p>
            <a:pPr lvl="2"/>
            <a:endParaRPr lang="en-US" sz="20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33CE7E-4E11-3EBD-02A8-827E503F1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5CBA5C-D4F4-4C60-9B50-C2518D8BE1B0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5124" name="Picture 4" descr="Elbow Carrying Angle | Signs - MedSchool">
            <a:extLst>
              <a:ext uri="{FF2B5EF4-FFF2-40B4-BE49-F238E27FC236}">
                <a16:creationId xmlns:a16="http://schemas.microsoft.com/office/drawing/2014/main" id="{51338540-08E0-CCA8-0879-0A3D85A66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382" y="3429000"/>
            <a:ext cx="2895092" cy="249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07C19B-AC43-5567-8B83-C49762DDFC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6573"/>
          <a:stretch/>
        </p:blipFill>
        <p:spPr>
          <a:xfrm>
            <a:off x="9447425" y="1992047"/>
            <a:ext cx="1993307" cy="215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3842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0668AF-13D8-4EF9-D46A-B046B71886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345"/>
          <a:stretch/>
        </p:blipFill>
        <p:spPr>
          <a:xfrm>
            <a:off x="3166315" y="1680382"/>
            <a:ext cx="5859369" cy="4442888"/>
          </a:xfrm>
          <a:prstGeom prst="rect">
            <a:avLst/>
          </a:prstGeom>
        </p:spPr>
      </p:pic>
      <p:sp>
        <p:nvSpPr>
          <p:cNvPr id="7" name="Title 5">
            <a:extLst>
              <a:ext uri="{FF2B5EF4-FFF2-40B4-BE49-F238E27FC236}">
                <a16:creationId xmlns:a16="http://schemas.microsoft.com/office/drawing/2014/main" id="{FCB7AA83-F587-092A-C1B6-DA2FBC0D9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53226"/>
            <a:ext cx="10972800" cy="1143000"/>
          </a:xfrm>
        </p:spPr>
        <p:txBody>
          <a:bodyPr/>
          <a:lstStyle/>
          <a:p>
            <a:r>
              <a:rPr lang="en-US"/>
              <a:t>A Framework for the Classification of Joint Hypermobility and Related Conditions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6F3C04-F502-AC52-A854-59A7E6F3D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5CBA5C-D4F4-4C60-9B50-C2518D8BE1B0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1F61852B-E962-C0D9-235B-6C2C68B328FA}"/>
              </a:ext>
            </a:extLst>
          </p:cNvPr>
          <p:cNvSpPr/>
          <p:nvPr/>
        </p:nvSpPr>
        <p:spPr>
          <a:xfrm>
            <a:off x="2846439" y="2710616"/>
            <a:ext cx="319876" cy="1187245"/>
          </a:xfrm>
          <a:prstGeom prst="leftBrace">
            <a:avLst/>
          </a:prstGeom>
          <a:ln>
            <a:solidFill>
              <a:srgbClr val="00427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CB3C265A-10DA-3425-E10F-03DA90758E78}"/>
              </a:ext>
            </a:extLst>
          </p:cNvPr>
          <p:cNvSpPr/>
          <p:nvPr/>
        </p:nvSpPr>
        <p:spPr>
          <a:xfrm>
            <a:off x="2846439" y="3986799"/>
            <a:ext cx="319876" cy="1622323"/>
          </a:xfrm>
          <a:prstGeom prst="leftBrace">
            <a:avLst/>
          </a:prstGeom>
          <a:ln>
            <a:solidFill>
              <a:srgbClr val="00427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0D23ED29-53E2-DCEF-DDD1-09D1E7CCD621}"/>
              </a:ext>
            </a:extLst>
          </p:cNvPr>
          <p:cNvSpPr/>
          <p:nvPr/>
        </p:nvSpPr>
        <p:spPr>
          <a:xfrm>
            <a:off x="2846439" y="5694289"/>
            <a:ext cx="319876" cy="411203"/>
          </a:xfrm>
          <a:prstGeom prst="leftBrace">
            <a:avLst/>
          </a:prstGeom>
          <a:ln>
            <a:solidFill>
              <a:srgbClr val="00427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C376DA-E57A-DB5D-17F8-CC17BBFB1B24}"/>
              </a:ext>
            </a:extLst>
          </p:cNvPr>
          <p:cNvSpPr txBox="1"/>
          <p:nvPr/>
        </p:nvSpPr>
        <p:spPr>
          <a:xfrm>
            <a:off x="2397511" y="3010482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latin typeface="Aptos" panose="020B0004020202020204" pitchFamily="34" charset="0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734D26-FBED-5F2E-8964-1BC5105D5435}"/>
              </a:ext>
            </a:extLst>
          </p:cNvPr>
          <p:cNvSpPr txBox="1"/>
          <p:nvPr/>
        </p:nvSpPr>
        <p:spPr>
          <a:xfrm>
            <a:off x="2397511" y="4505572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latin typeface="Aptos" panose="020B0004020202020204" pitchFamily="34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34730C-423C-9594-C470-9021464A8F20}"/>
              </a:ext>
            </a:extLst>
          </p:cNvPr>
          <p:cNvSpPr txBox="1"/>
          <p:nvPr/>
        </p:nvSpPr>
        <p:spPr>
          <a:xfrm>
            <a:off x="2397511" y="560691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latin typeface="Aptos" panose="020B0004020202020204" pitchFamily="34" charset="0"/>
              </a:rPr>
              <a:t>2</a:t>
            </a:r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60C3D602-2945-7E9A-FF53-FB4858F6C5E7}"/>
              </a:ext>
            </a:extLst>
          </p:cNvPr>
          <p:cNvSpPr/>
          <p:nvPr/>
        </p:nvSpPr>
        <p:spPr>
          <a:xfrm>
            <a:off x="1836743" y="4505572"/>
            <a:ext cx="560768" cy="518773"/>
          </a:xfrm>
          <a:prstGeom prst="star5">
            <a:avLst/>
          </a:prstGeom>
          <a:solidFill>
            <a:srgbClr val="00427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155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B09FC3D-F13C-6429-E214-140C37E1F3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4088" y="3107094"/>
            <a:ext cx="4943475" cy="222885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4CE789-17BD-86C6-E7F3-A2E85D28B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5CBA5C-D4F4-4C60-9B50-C2518D8BE1B0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938560A-5C6F-CF04-3D9F-DA20BE75A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Related Conditions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14E7DD-0C03-B79D-75C2-E380831C72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8" y="1688278"/>
            <a:ext cx="8018207" cy="5066483"/>
          </a:xfrm>
        </p:spPr>
        <p:txBody>
          <a:bodyPr/>
          <a:lstStyle/>
          <a:p>
            <a:pPr lvl="1"/>
            <a:r>
              <a:rPr lang="en-US" sz="2000"/>
              <a:t>Neuromusculoskeletal Complications</a:t>
            </a:r>
          </a:p>
          <a:p>
            <a:pPr lvl="1"/>
            <a:r>
              <a:rPr lang="en-US" sz="2000"/>
              <a:t>Pain</a:t>
            </a:r>
          </a:p>
          <a:p>
            <a:pPr lvl="1"/>
            <a:r>
              <a:rPr lang="en-US" sz="2000"/>
              <a:t>Fatigue – Chronic Fatigue Syndrome</a:t>
            </a:r>
          </a:p>
          <a:p>
            <a:pPr lvl="1"/>
            <a:r>
              <a:rPr lang="en-US" sz="2000"/>
              <a:t>POTS – Postural Orthostatic Tachycardia Syndrome</a:t>
            </a:r>
          </a:p>
          <a:p>
            <a:pPr lvl="1"/>
            <a:r>
              <a:rPr lang="en-US" sz="2000"/>
              <a:t>Gastrointestinal – SIBO, IBS</a:t>
            </a:r>
          </a:p>
          <a:p>
            <a:pPr lvl="1"/>
            <a:r>
              <a:rPr lang="en-US" sz="2000"/>
              <a:t>Urogenital – Prolapse, Incontinence</a:t>
            </a:r>
          </a:p>
          <a:p>
            <a:pPr lvl="1"/>
            <a:r>
              <a:rPr lang="en-US" sz="2000"/>
              <a:t>Anxiety/Depression</a:t>
            </a:r>
          </a:p>
          <a:p>
            <a:pPr lvl="1"/>
            <a:r>
              <a:rPr lang="en-US" sz="2000"/>
              <a:t>MCAS – Mast Cell Activation Syndrome</a:t>
            </a:r>
          </a:p>
          <a:p>
            <a:pPr lvl="1"/>
            <a:r>
              <a:rPr lang="en-US" sz="2000"/>
              <a:t>Autoimmune Dysfunction</a:t>
            </a:r>
          </a:p>
          <a:p>
            <a:pPr lvl="1"/>
            <a:r>
              <a:rPr lang="en-US" sz="2000"/>
              <a:t>Chiari Malformations</a:t>
            </a:r>
          </a:p>
          <a:p>
            <a:pPr lvl="1"/>
            <a:r>
              <a:rPr lang="en-US" sz="2000"/>
              <a:t>Tethered Cord Syndrome</a:t>
            </a:r>
          </a:p>
          <a:p>
            <a:pPr lvl="1"/>
            <a:r>
              <a:rPr lang="en-US" sz="2000"/>
              <a:t>Craniocervical Instability</a:t>
            </a:r>
          </a:p>
          <a:p>
            <a:pPr lvl="1"/>
            <a:endParaRPr lang="en-US" sz="2000"/>
          </a:p>
          <a:p>
            <a:pPr lvl="1"/>
            <a:endParaRPr lang="en-US" sz="20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E1C959-0680-4E3D-FA22-1F10B60AAAD0}"/>
              </a:ext>
            </a:extLst>
          </p:cNvPr>
          <p:cNvSpPr txBox="1"/>
          <p:nvPr/>
        </p:nvSpPr>
        <p:spPr>
          <a:xfrm>
            <a:off x="7060739" y="5197339"/>
            <a:ext cx="4370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10 year Google Trend for “Hypermobility”</a:t>
            </a:r>
          </a:p>
        </p:txBody>
      </p:sp>
    </p:spTree>
    <p:extLst>
      <p:ext uri="{BB962C8B-B14F-4D97-AF65-F5344CB8AC3E}">
        <p14:creationId xmlns:p14="http://schemas.microsoft.com/office/powerpoint/2010/main" val="20847260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2909C8-09CA-C189-906C-8D218AAA2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5CBA5C-D4F4-4C60-9B50-C2518D8BE1B0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87B344F-B7AA-DB20-0A8D-CBC2332F21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9009" b="34250"/>
          <a:stretch/>
        </p:blipFill>
        <p:spPr>
          <a:xfrm>
            <a:off x="4855594" y="5226141"/>
            <a:ext cx="2451555" cy="6575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01E8E0-B6B2-B028-9B9D-D1124A4E10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9420" b="48406"/>
          <a:stretch/>
        </p:blipFill>
        <p:spPr>
          <a:xfrm>
            <a:off x="4707875" y="2610114"/>
            <a:ext cx="3022600" cy="7174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410729-BEF8-28F4-9976-81D16B659A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02" r="45337" b="42167"/>
          <a:stretch/>
        </p:blipFill>
        <p:spPr>
          <a:xfrm>
            <a:off x="7884943" y="2640066"/>
            <a:ext cx="4019550" cy="6575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93D0190-8128-5CCC-C953-F7248213B79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29570"/>
          <a:stretch/>
        </p:blipFill>
        <p:spPr>
          <a:xfrm>
            <a:off x="559072" y="4312571"/>
            <a:ext cx="7587531" cy="7751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C833135-6F56-C811-81B2-79D858E3C89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63636" b="38713"/>
          <a:stretch/>
        </p:blipFill>
        <p:spPr>
          <a:xfrm>
            <a:off x="7489143" y="5179067"/>
            <a:ext cx="2628900" cy="7472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5779FA2-6B05-DEA7-1C17-D7FF00113A6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27458" b="27732"/>
          <a:stretch/>
        </p:blipFill>
        <p:spPr>
          <a:xfrm>
            <a:off x="559072" y="3497733"/>
            <a:ext cx="2874402" cy="6608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A014567-9BB4-1D5D-92E8-01521305413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7783" b="47974"/>
          <a:stretch/>
        </p:blipFill>
        <p:spPr>
          <a:xfrm>
            <a:off x="3587704" y="3515380"/>
            <a:ext cx="6108274" cy="5996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C17D0F8-68F5-EE20-AE68-F702AA80158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r="55365" b="33610"/>
          <a:stretch/>
        </p:blipFill>
        <p:spPr>
          <a:xfrm>
            <a:off x="9850208" y="3487206"/>
            <a:ext cx="2061937" cy="6513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76E403-98C7-8E5D-6D6B-65995C90C87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r="28915" b="36735"/>
          <a:stretch/>
        </p:blipFill>
        <p:spPr>
          <a:xfrm>
            <a:off x="511178" y="2610114"/>
            <a:ext cx="4042229" cy="7472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D15804E-818C-478F-EEA0-2F628574C6F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530" r="58894" b="49275"/>
          <a:stretch/>
        </p:blipFill>
        <p:spPr>
          <a:xfrm>
            <a:off x="1647046" y="5232417"/>
            <a:ext cx="3026554" cy="6513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1689257-F58F-0632-481F-FD960C68034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42758" b="70990"/>
          <a:stretch/>
        </p:blipFill>
        <p:spPr>
          <a:xfrm>
            <a:off x="6016009" y="1623451"/>
            <a:ext cx="5805752" cy="8270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439DF3D-FA39-D52C-C42D-FAB125E613BA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31537" b="51224"/>
          <a:stretch/>
        </p:blipFill>
        <p:spPr>
          <a:xfrm>
            <a:off x="511178" y="1623451"/>
            <a:ext cx="5327837" cy="8270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F7B4746-86D7-F950-39D5-3C72622E4F5B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r="54283" b="40570"/>
          <a:stretch/>
        </p:blipFill>
        <p:spPr>
          <a:xfrm>
            <a:off x="8272346" y="4313273"/>
            <a:ext cx="3565576" cy="7744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Title 3">
            <a:extLst>
              <a:ext uri="{FF2B5EF4-FFF2-40B4-BE49-F238E27FC236}">
                <a16:creationId xmlns:a16="http://schemas.microsoft.com/office/drawing/2014/main" id="{B6B9CEE6-4A65-2A0C-87F6-8A65A05B0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17796"/>
            <a:ext cx="10972800" cy="1143000"/>
          </a:xfrm>
        </p:spPr>
        <p:txBody>
          <a:bodyPr/>
          <a:lstStyle/>
          <a:p>
            <a:r>
              <a:rPr lang="en-US" sz="2400"/>
              <a:t>“What is something you thought was normal that turned out to be EDS?”</a:t>
            </a:r>
          </a:p>
        </p:txBody>
      </p:sp>
    </p:spTree>
    <p:extLst>
      <p:ext uri="{BB962C8B-B14F-4D97-AF65-F5344CB8AC3E}">
        <p14:creationId xmlns:p14="http://schemas.microsoft.com/office/powerpoint/2010/main" val="2921000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D08203-D676-533F-5C09-8791EEBFDD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21801" b="21801"/>
          <a:stretch/>
        </p:blipFill>
        <p:spPr>
          <a:xfrm>
            <a:off x="4819472" y="2054160"/>
            <a:ext cx="2553056" cy="191479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D5CF76-F2F3-D68F-B3D2-7C2BCE94C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5CBA5C-D4F4-4C60-9B50-C2518D8BE1B0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9C7B26B-C434-457F-4C04-AF9701ADC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087749"/>
            <a:ext cx="10972800" cy="1143000"/>
          </a:xfrm>
        </p:spPr>
        <p:txBody>
          <a:bodyPr/>
          <a:lstStyle/>
          <a:p>
            <a:r>
              <a:rPr lang="en-US"/>
              <a:t>In Summary</a:t>
            </a:r>
          </a:p>
        </p:txBody>
      </p:sp>
    </p:spTree>
    <p:extLst>
      <p:ext uri="{BB962C8B-B14F-4D97-AF65-F5344CB8AC3E}">
        <p14:creationId xmlns:p14="http://schemas.microsoft.com/office/powerpoint/2010/main" val="424945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E54E45-F015-02F0-A1A1-52DDE6C0F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5CBA5C-D4F4-4C60-9B50-C2518D8BE1B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C7EE5E7-B05A-89E9-72B8-FF135E55A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Terminology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3E248AB-DE5A-281B-B770-3BA3226B5E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/>
              <a:t>Ehlers Danlos Syndrome – </a:t>
            </a:r>
            <a:r>
              <a:rPr lang="en-US" sz="2400" b="1"/>
              <a:t>EDS</a:t>
            </a:r>
          </a:p>
          <a:p>
            <a:r>
              <a:rPr lang="en-US" sz="2400"/>
              <a:t>Hypermobile Ehlers Danlos Syndrome – </a:t>
            </a:r>
            <a:r>
              <a:rPr lang="en-US" sz="2400" b="1" err="1"/>
              <a:t>hEDS</a:t>
            </a:r>
            <a:endParaRPr lang="en-US" sz="2400" b="1"/>
          </a:p>
          <a:p>
            <a:r>
              <a:rPr lang="en-US" sz="2400"/>
              <a:t>Hypermobility Spectrum Disorder – </a:t>
            </a:r>
            <a:r>
              <a:rPr lang="en-US" sz="2400" b="1"/>
              <a:t>HSD</a:t>
            </a:r>
          </a:p>
          <a:p>
            <a:r>
              <a:rPr lang="en-US" sz="2400"/>
              <a:t>Generalized Joint Hypermobility – GJH </a:t>
            </a:r>
          </a:p>
          <a:p>
            <a:r>
              <a:rPr lang="en-US" sz="2400"/>
              <a:t>Joint Hypermobility – JH </a:t>
            </a:r>
          </a:p>
          <a:p>
            <a:r>
              <a:rPr lang="en-US" sz="2400"/>
              <a:t>Joint Instability – JI </a:t>
            </a:r>
          </a:p>
          <a:p>
            <a:r>
              <a:rPr lang="en-US" sz="2400"/>
              <a:t>Heritable Connective Tissue Disorder – HCTD</a:t>
            </a:r>
          </a:p>
          <a:p>
            <a:r>
              <a:rPr lang="en-US"/>
              <a:t>Upper Cervical Instability – UCI</a:t>
            </a:r>
          </a:p>
          <a:p>
            <a:r>
              <a:rPr lang="en-US" sz="2400"/>
              <a:t>M</a:t>
            </a:r>
            <a:r>
              <a:rPr lang="en-US"/>
              <a:t>ast Cell Activation Syndrome – MCAS</a:t>
            </a:r>
          </a:p>
          <a:p>
            <a:r>
              <a:rPr lang="en-US" sz="2400"/>
              <a:t>Postural </a:t>
            </a:r>
            <a:r>
              <a:rPr lang="en-US"/>
              <a:t>Orthostatic Tachycardia Syndrome - POTS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5402571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86A63C5-FE8F-5513-23EB-F73DAE740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648687" y="606074"/>
            <a:ext cx="10972800" cy="1143000"/>
          </a:xfrm>
        </p:spPr>
        <p:txBody>
          <a:bodyPr/>
          <a:lstStyle/>
          <a:p>
            <a:r>
              <a:rPr lang="en-US"/>
              <a:t>The Spider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8550" y="1923780"/>
            <a:ext cx="3798325" cy="4525963"/>
          </a:xfrm>
        </p:spPr>
        <p:txBody>
          <a:bodyPr/>
          <a:lstStyle/>
          <a:p>
            <a:pPr eaLnBrk="1" hangingPunct="1"/>
            <a:r>
              <a:rPr lang="en-US" sz="2400"/>
              <a:t>8 Domains</a:t>
            </a:r>
          </a:p>
          <a:p>
            <a:pPr lvl="1"/>
            <a:r>
              <a:rPr lang="en-US" sz="2000"/>
              <a:t>Neuromusculoskeletal</a:t>
            </a:r>
          </a:p>
          <a:p>
            <a:pPr lvl="1"/>
            <a:r>
              <a:rPr lang="en-US" sz="2000"/>
              <a:t>Pain</a:t>
            </a:r>
          </a:p>
          <a:p>
            <a:pPr lvl="1"/>
            <a:r>
              <a:rPr lang="en-US" sz="2000"/>
              <a:t>Fatigue</a:t>
            </a:r>
          </a:p>
          <a:p>
            <a:pPr lvl="1"/>
            <a:r>
              <a:rPr lang="en-US" sz="2000"/>
              <a:t>Cardiac dysautonomia</a:t>
            </a:r>
          </a:p>
          <a:p>
            <a:pPr lvl="1"/>
            <a:r>
              <a:rPr lang="en-US" sz="2000"/>
              <a:t>Gastrointestinal</a:t>
            </a:r>
          </a:p>
          <a:p>
            <a:pPr lvl="1"/>
            <a:r>
              <a:rPr lang="en-US" sz="2000"/>
              <a:t>Urogenital</a:t>
            </a:r>
          </a:p>
          <a:p>
            <a:pPr lvl="1"/>
            <a:r>
              <a:rPr lang="en-US" sz="2000"/>
              <a:t>Anxiety</a:t>
            </a:r>
          </a:p>
          <a:p>
            <a:pPr lvl="1"/>
            <a:r>
              <a:rPr lang="en-US" sz="2000"/>
              <a:t>Depression</a:t>
            </a:r>
          </a:p>
          <a:p>
            <a:pPr marL="0" indent="0" eaLnBrk="1" hangingPunct="1">
              <a:buNone/>
            </a:pPr>
            <a:endParaRPr lang="en-US" sz="24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8E70FF-99B8-7DEC-5AC3-D1E1FF235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5CBA5C-D4F4-4C60-9B50-C2518D8BE1B0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32BE77-6CF4-D60A-47C0-1A35644D6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6498" y="1581469"/>
            <a:ext cx="5837082" cy="39370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91E9CE-5CF6-BA0B-3891-221B1F0ED869}"/>
              </a:ext>
            </a:extLst>
          </p:cNvPr>
          <p:cNvSpPr txBox="1"/>
          <p:nvPr/>
        </p:nvSpPr>
        <p:spPr>
          <a:xfrm>
            <a:off x="6964048" y="5091865"/>
            <a:ext cx="2321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/>
              <a:t>TheSpiderTool.com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5CD46D-F3EE-1E9E-4BAC-7CE0FE2FA792}"/>
              </a:ext>
            </a:extLst>
          </p:cNvPr>
          <p:cNvSpPr txBox="1"/>
          <p:nvPr/>
        </p:nvSpPr>
        <p:spPr>
          <a:xfrm>
            <a:off x="6284695" y="1196748"/>
            <a:ext cx="36806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14616D"/>
                </a:solidFill>
                <a:latin typeface="Aptos" panose="020B0004020202020204" pitchFamily="34" charset="0"/>
              </a:rPr>
              <a:t>Every HSD patient is different.</a:t>
            </a:r>
          </a:p>
        </p:txBody>
      </p:sp>
    </p:spTree>
    <p:extLst>
      <p:ext uri="{BB962C8B-B14F-4D97-AF65-F5344CB8AC3E}">
        <p14:creationId xmlns:p14="http://schemas.microsoft.com/office/powerpoint/2010/main" val="29254133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6EC658-A074-A102-F3C6-5DCF3247B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8420" y="684759"/>
            <a:ext cx="6195160" cy="53578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0FE80F-F863-B908-E981-7C12232AF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5CBA5C-D4F4-4C60-9B50-C2518D8BE1B0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6326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016F2-4221-63D6-DA29-B7D202E0B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77" y="1003483"/>
            <a:ext cx="11474245" cy="1722872"/>
          </a:xfrm>
        </p:spPr>
        <p:txBody>
          <a:bodyPr/>
          <a:lstStyle/>
          <a:p>
            <a:r>
              <a:rPr lang="en-US" sz="2400">
                <a:solidFill>
                  <a:schemeClr val="tx2"/>
                </a:solidFill>
              </a:rPr>
              <a:t>Presentation and physical therapy management of upper cervical instability (UCI) in patients with symptomatic generalized joint hypermobility (S-GHJ): International expert consensus recommendations</a:t>
            </a:r>
            <a:br>
              <a:rPr lang="en-US" sz="2400">
                <a:solidFill>
                  <a:schemeClr val="tx2"/>
                </a:solidFill>
              </a:rPr>
            </a:br>
            <a:endParaRPr lang="en-US" sz="240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E9627C-6BD4-C38C-6543-A143C4D89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5513" y="2381724"/>
            <a:ext cx="8860972" cy="689262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en-US" sz="1100">
                <a:solidFill>
                  <a:prstClr val="black"/>
                </a:solidFill>
              </a:rPr>
              <a:t>Leslie N </a:t>
            </a:r>
            <a:r>
              <a:rPr lang="en-US" sz="1100" err="1">
                <a:solidFill>
                  <a:prstClr val="black"/>
                </a:solidFill>
              </a:rPr>
              <a:t>Russek</a:t>
            </a:r>
            <a:r>
              <a:rPr lang="en-US" sz="1100">
                <a:solidFill>
                  <a:prstClr val="black"/>
                </a:solidFill>
              </a:rPr>
              <a:t>, Nancy P Block, Elaine Byrne, Susan </a:t>
            </a:r>
            <a:r>
              <a:rPr lang="en-US" sz="1100" err="1">
                <a:solidFill>
                  <a:prstClr val="black"/>
                </a:solidFill>
              </a:rPr>
              <a:t>Chalela</a:t>
            </a:r>
            <a:r>
              <a:rPr lang="en-US" sz="1100">
                <a:solidFill>
                  <a:prstClr val="black"/>
                </a:solidFill>
              </a:rPr>
              <a:t>, </a:t>
            </a:r>
            <a:r>
              <a:rPr lang="en-US" sz="1100" err="1">
                <a:solidFill>
                  <a:prstClr val="black"/>
                </a:solidFill>
              </a:rPr>
              <a:t>Cliffton</a:t>
            </a:r>
            <a:r>
              <a:rPr lang="en-US" sz="1100">
                <a:solidFill>
                  <a:prstClr val="black"/>
                </a:solidFill>
              </a:rPr>
              <a:t> Chan, Mark Comerford, Nicole Frost, Sharon Hennessey, Ann McCarthy, Leslie L Nicholson, Jason Parry, Jane Simmonds, Patricia J Stott, Lucy Thomas, Julia </a:t>
            </a:r>
            <a:r>
              <a:rPr lang="en-US" sz="1100" err="1">
                <a:solidFill>
                  <a:prstClr val="black"/>
                </a:solidFill>
              </a:rPr>
              <a:t>Treleaven</a:t>
            </a:r>
            <a:r>
              <a:rPr lang="en-US" sz="1100">
                <a:solidFill>
                  <a:prstClr val="black"/>
                </a:solidFill>
              </a:rPr>
              <a:t>, Wendy Wagner, Alan Hakim</a:t>
            </a:r>
          </a:p>
          <a:p>
            <a:pPr marL="0" indent="0" algn="r">
              <a:buNone/>
              <a:defRPr/>
            </a:pPr>
            <a:r>
              <a:rPr lang="en-US" sz="1100">
                <a:solidFill>
                  <a:prstClr val="black"/>
                </a:solidFill>
              </a:rPr>
              <a:t>January 18, 2023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88653A-65A0-0829-4FE3-F2B8BB1F6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5CBA5C-D4F4-4C60-9B50-C2518D8BE1B0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D360E4C-728A-5BC7-7A7C-227AE9BF814C}"/>
              </a:ext>
            </a:extLst>
          </p:cNvPr>
          <p:cNvSpPr txBox="1">
            <a:spLocks/>
          </p:cNvSpPr>
          <p:nvPr/>
        </p:nvSpPr>
        <p:spPr bwMode="auto">
          <a:xfrm>
            <a:off x="308075" y="3021020"/>
            <a:ext cx="11575848" cy="3281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“Although PTs are likely to treat these patients, there are no published guidelines for safe, conservative assessment or management of UCI…”</a:t>
            </a:r>
          </a:p>
          <a:p>
            <a:r>
              <a:rPr lang="en-US"/>
              <a:t>Mild UCI in S-GJH is common (52–66%); while severe UCI is uncommon (5%) </a:t>
            </a:r>
            <a:r>
              <a:rPr lang="en-US" sz="1100"/>
              <a:t>(Malhotra, 2020)</a:t>
            </a:r>
          </a:p>
          <a:p>
            <a:r>
              <a:rPr lang="en-US"/>
              <a:t>Upper cervical instability (UCI) can result in serious health problems</a:t>
            </a:r>
          </a:p>
          <a:p>
            <a:r>
              <a:rPr lang="en-US"/>
              <a:t>UCI exists on a spectrum and can quickly change </a:t>
            </a:r>
          </a:p>
          <a:p>
            <a:r>
              <a:rPr lang="en-US"/>
              <a:t>Determination of UCI requires that two criteria be met: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/>
              <a:t>Symptoms consistent with musculoskeletal and/or neurological UCI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/>
              <a:t>Symptoms are altered by neck movement and/or position.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4401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E3385-5BBE-75C5-52AE-D5A57B31C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79001"/>
            <a:ext cx="10972800" cy="900522"/>
          </a:xfrm>
        </p:spPr>
        <p:txBody>
          <a:bodyPr/>
          <a:lstStyle/>
          <a:p>
            <a:r>
              <a:rPr lang="en-US"/>
              <a:t>Musculoskeletal UCI Symptoms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EF2BE3-CD3B-CAA5-C227-81DE53878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5CBA5C-D4F4-4C60-9B50-C2518D8BE1B0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75377D-DA9F-91E3-5B82-14C9602B56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3" t="6761" r="4355" b="51398"/>
          <a:stretch/>
        </p:blipFill>
        <p:spPr>
          <a:xfrm>
            <a:off x="708886" y="1252796"/>
            <a:ext cx="11014249" cy="422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244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E3385-5BBE-75C5-52AE-D5A57B31C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2626"/>
            <a:ext cx="10972800" cy="916021"/>
          </a:xfrm>
        </p:spPr>
        <p:txBody>
          <a:bodyPr/>
          <a:lstStyle/>
          <a:p>
            <a:r>
              <a:rPr lang="en-US"/>
              <a:t>Neurological UCI Symptoms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EF2BE3-CD3B-CAA5-C227-81DE53878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5CBA5C-D4F4-4C60-9B50-C2518D8BE1B0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D98E40-8D7D-DB69-D7C4-049A125F32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795" r="910" b="1702"/>
          <a:stretch/>
        </p:blipFill>
        <p:spPr>
          <a:xfrm>
            <a:off x="923524" y="945397"/>
            <a:ext cx="10250754" cy="472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8716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258" y="1686626"/>
            <a:ext cx="4028972" cy="4831773"/>
          </a:xfrm>
        </p:spPr>
        <p:txBody>
          <a:bodyPr/>
          <a:lstStyle/>
          <a:p>
            <a:pPr marL="0" indent="0">
              <a:buNone/>
            </a:pPr>
            <a:r>
              <a:rPr lang="en-US" sz="2000"/>
              <a:t>What Helps?</a:t>
            </a:r>
          </a:p>
          <a:p>
            <a:r>
              <a:rPr lang="en-US" sz="2000" b="1"/>
              <a:t>Education</a:t>
            </a:r>
          </a:p>
          <a:p>
            <a:r>
              <a:rPr lang="en-US" sz="2000"/>
              <a:t>Pain neuroscience education</a:t>
            </a:r>
            <a:endParaRPr lang="en-US" sz="2000" b="1"/>
          </a:p>
          <a:p>
            <a:r>
              <a:rPr lang="en-US" sz="2000"/>
              <a:t>Reassurance</a:t>
            </a:r>
          </a:p>
          <a:p>
            <a:r>
              <a:rPr lang="en-US" sz="2000"/>
              <a:t>Relaxation training</a:t>
            </a:r>
          </a:p>
          <a:p>
            <a:r>
              <a:rPr lang="en-US" sz="2000" b="1"/>
              <a:t>Strengthening</a:t>
            </a:r>
          </a:p>
          <a:p>
            <a:r>
              <a:rPr lang="en-US" sz="2000"/>
              <a:t>Core stability</a:t>
            </a:r>
          </a:p>
          <a:p>
            <a:r>
              <a:rPr lang="en-US" sz="2000" b="1"/>
              <a:t>Proprioception</a:t>
            </a:r>
          </a:p>
          <a:p>
            <a:r>
              <a:rPr lang="en-US" sz="2000"/>
              <a:t>Balance</a:t>
            </a:r>
          </a:p>
          <a:p>
            <a:r>
              <a:rPr lang="en-US" sz="2000"/>
              <a:t>Splints, Orthoses, Tape</a:t>
            </a:r>
          </a:p>
          <a:p>
            <a:r>
              <a:rPr lang="en-US" sz="2000" b="1"/>
              <a:t>Manual Therapy</a:t>
            </a:r>
          </a:p>
          <a:p>
            <a:pPr lvl="1"/>
            <a:r>
              <a:rPr lang="en-US" sz="2000"/>
              <a:t>Dry needling, STM, TP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BF1A5D-84CB-112E-C2C9-1EC050F40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5CBA5C-D4F4-4C60-9B50-C2518D8BE1B0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A4B6915-15F2-A8B3-BDAB-8BEDA36AE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Physical Therapy’s Role in </a:t>
            </a:r>
            <a:r>
              <a:rPr lang="en-US" err="1"/>
              <a:t>hEDS</a:t>
            </a:r>
            <a:r>
              <a:rPr lang="en-US"/>
              <a:t> and HSD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FC3F3E4-951D-BDF7-D673-0C475431A1B3}"/>
              </a:ext>
            </a:extLst>
          </p:cNvPr>
          <p:cNvSpPr txBox="1">
            <a:spLocks/>
          </p:cNvSpPr>
          <p:nvPr/>
        </p:nvSpPr>
        <p:spPr bwMode="auto">
          <a:xfrm>
            <a:off x="4885676" y="1686625"/>
            <a:ext cx="4328344" cy="4831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2000"/>
              <a:t>What to Avoid?</a:t>
            </a:r>
          </a:p>
          <a:p>
            <a:r>
              <a:rPr lang="en-US" sz="2000" b="1"/>
              <a:t>Dependent end-ranges</a:t>
            </a:r>
          </a:p>
          <a:p>
            <a:r>
              <a:rPr lang="en-US" sz="2000"/>
              <a:t>Spinal end ranges</a:t>
            </a:r>
          </a:p>
          <a:p>
            <a:r>
              <a:rPr lang="en-US" sz="2000"/>
              <a:t>Open-chain, high </a:t>
            </a:r>
            <a:r>
              <a:rPr lang="en-US" sz="2000" err="1"/>
              <a:t>DoF</a:t>
            </a:r>
            <a:endParaRPr lang="en-US" sz="2000"/>
          </a:p>
          <a:p>
            <a:r>
              <a:rPr lang="en-US" sz="2000" b="1"/>
              <a:t>Manipulations (Grade 5)</a:t>
            </a:r>
          </a:p>
          <a:p>
            <a:r>
              <a:rPr lang="en-US" sz="2000"/>
              <a:t>High Impact</a:t>
            </a:r>
          </a:p>
          <a:p>
            <a:r>
              <a:rPr lang="en-US" sz="2000"/>
              <a:t>Dynamic Stretching</a:t>
            </a:r>
          </a:p>
          <a:p>
            <a:r>
              <a:rPr lang="en-US" sz="2000"/>
              <a:t>Stretching near </a:t>
            </a:r>
            <a:br>
              <a:rPr lang="en-US" sz="2000"/>
            </a:br>
            <a:r>
              <a:rPr lang="en-US" sz="2000"/>
              <a:t>hypermobile joints</a:t>
            </a:r>
          </a:p>
          <a:p>
            <a:endParaRPr lang="en-US" sz="2000"/>
          </a:p>
          <a:p>
            <a:endParaRPr lang="en-US" sz="2000"/>
          </a:p>
          <a:p>
            <a:endParaRPr lang="en-US" sz="2000"/>
          </a:p>
          <a:p>
            <a:endParaRPr lang="en-US" sz="2000"/>
          </a:p>
          <a:p>
            <a:endParaRPr lang="en-US" sz="20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47ADF9-E71C-4A58-25C8-062442E42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9154" y="2020680"/>
            <a:ext cx="3849703" cy="281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3601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BF1A5D-84CB-112E-C2C9-1EC050F40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5CBA5C-D4F4-4C60-9B50-C2518D8BE1B0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A4B6915-15F2-A8B3-BDAB-8BEDA36AE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Exercise Considerations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0A7F96-594D-6CF3-0EB3-F7D1CCBB97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082" b="6700"/>
          <a:stretch/>
        </p:blipFill>
        <p:spPr>
          <a:xfrm>
            <a:off x="7660347" y="3076211"/>
            <a:ext cx="1773019" cy="212295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E5D0CC2-9312-000E-F70B-8ACC35B554D4}"/>
              </a:ext>
            </a:extLst>
          </p:cNvPr>
          <p:cNvGrpSpPr/>
          <p:nvPr/>
        </p:nvGrpSpPr>
        <p:grpSpPr>
          <a:xfrm>
            <a:off x="9858130" y="2715381"/>
            <a:ext cx="1901229" cy="2827565"/>
            <a:chOff x="1841575" y="293776"/>
            <a:chExt cx="1901229" cy="2827565"/>
          </a:xfrm>
        </p:grpSpPr>
        <p:pic>
          <p:nvPicPr>
            <p:cNvPr id="6146" name="Picture 2" descr="Actual product image">
              <a:extLst>
                <a:ext uri="{FF2B5EF4-FFF2-40B4-BE49-F238E27FC236}">
                  <a16:creationId xmlns:a16="http://schemas.microsoft.com/office/drawing/2014/main" id="{5AAA3510-7694-2762-4AD6-ECCF86A7D8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9211" y="293776"/>
              <a:ext cx="1863593" cy="25197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A85FE83-9A6F-395B-0B08-9F04C4406275}"/>
                </a:ext>
              </a:extLst>
            </p:cNvPr>
            <p:cNvSpPr txBox="1"/>
            <p:nvPr/>
          </p:nvSpPr>
          <p:spPr>
            <a:xfrm>
              <a:off x="1841575" y="2813564"/>
              <a:ext cx="17213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Aptos" panose="020B0004020202020204" pitchFamily="34" charset="0"/>
                </a:rPr>
                <a:t>K. Muldowney, 2015</a:t>
              </a:r>
            </a:p>
          </p:txBody>
        </p:sp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050C058-EBCC-034C-D583-2B0476FC09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9031" y="2633877"/>
            <a:ext cx="2529704" cy="457581"/>
          </a:xfrm>
        </p:spPr>
        <p:txBody>
          <a:bodyPr/>
          <a:lstStyle/>
          <a:p>
            <a:pPr marL="0" indent="0">
              <a:buNone/>
            </a:pPr>
            <a:r>
              <a:rPr lang="en-US" sz="2000" b="1"/>
              <a:t>Mid Range Control</a:t>
            </a:r>
          </a:p>
          <a:p>
            <a:pPr marL="457200" lvl="1" indent="0">
              <a:buNone/>
            </a:pPr>
            <a:endParaRPr lang="en-US" sz="2000" b="1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83367FA-830F-3D0D-ACBD-DEDEF24C09F8}"/>
              </a:ext>
            </a:extLst>
          </p:cNvPr>
          <p:cNvGrpSpPr/>
          <p:nvPr/>
        </p:nvGrpSpPr>
        <p:grpSpPr>
          <a:xfrm>
            <a:off x="2433705" y="2626817"/>
            <a:ext cx="4652254" cy="2541013"/>
            <a:chOff x="655382" y="4097379"/>
            <a:chExt cx="4652254" cy="254101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D45ED9A-784C-6138-847D-50EBBA11F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82046" y="4497489"/>
              <a:ext cx="1425590" cy="214090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ABBEAA7-0B1B-F910-6482-97CE5B977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37694" y="4497489"/>
              <a:ext cx="1183261" cy="2134905"/>
            </a:xfrm>
            <a:prstGeom prst="rect">
              <a:avLst/>
            </a:prstGeom>
          </p:spPr>
        </p:pic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1772CBBD-4565-C74D-BC26-C55382DBC7C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55382" y="4097379"/>
              <a:ext cx="417223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342900"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4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86000" lvl="5" indent="0">
                <a:buNone/>
              </a:pPr>
              <a:r>
                <a:rPr lang="en-US" b="1">
                  <a:latin typeface="Aptos" panose="020B0004020202020204" pitchFamily="34" charset="0"/>
                </a:rPr>
                <a:t>Approximation</a:t>
              </a:r>
              <a:endParaRPr lang="en-US" sz="2000" b="1">
                <a:latin typeface="Aptos" panose="020B0004020202020204" pitchFamily="34" charset="0"/>
              </a:endParaRPr>
            </a:p>
          </p:txBody>
        </p:sp>
      </p:grp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912F45E-B5ED-7103-305B-A5F5D8C9410E}"/>
              </a:ext>
            </a:extLst>
          </p:cNvPr>
          <p:cNvSpPr txBox="1">
            <a:spLocks/>
          </p:cNvSpPr>
          <p:nvPr/>
        </p:nvSpPr>
        <p:spPr bwMode="auto">
          <a:xfrm>
            <a:off x="432641" y="1741786"/>
            <a:ext cx="3449405" cy="2363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Font typeface="Arial" charset="0"/>
              <a:buNone/>
            </a:pPr>
            <a:r>
              <a:rPr lang="en-US" sz="2000" b="1"/>
              <a:t>Progressions</a:t>
            </a:r>
          </a:p>
          <a:p>
            <a:pPr marL="457200" lvl="1" indent="0" algn="ctr">
              <a:buNone/>
            </a:pPr>
            <a:r>
              <a:rPr lang="en-US" sz="1800"/>
              <a:t>Small ROM &gt; Large ROM</a:t>
            </a:r>
          </a:p>
          <a:p>
            <a:pPr marL="457200" lvl="1" indent="0" algn="ctr">
              <a:buNone/>
            </a:pPr>
            <a:r>
              <a:rPr lang="en-US" sz="1800"/>
              <a:t>Low Load &gt; High Load</a:t>
            </a:r>
          </a:p>
          <a:p>
            <a:pPr marL="457200" lvl="1" indent="0" algn="ctr">
              <a:buNone/>
            </a:pPr>
            <a:r>
              <a:rPr lang="en-US" sz="1800"/>
              <a:t>Bilateral &gt; Unilateral</a:t>
            </a:r>
          </a:p>
          <a:p>
            <a:pPr marL="457200" lvl="1" indent="0" algn="ctr">
              <a:buNone/>
            </a:pPr>
            <a:r>
              <a:rPr lang="en-US" sz="1800"/>
              <a:t>Symmetric &gt; </a:t>
            </a:r>
            <a:r>
              <a:rPr lang="en-US" sz="1800" err="1"/>
              <a:t>Asymmetrics</a:t>
            </a:r>
            <a:endParaRPr lang="en-US" sz="1800"/>
          </a:p>
          <a:p>
            <a:pPr marL="457200" lvl="1" indent="0" algn="ctr">
              <a:buFont typeface="Arial" charset="0"/>
              <a:buNone/>
            </a:pPr>
            <a:r>
              <a:rPr lang="en-US" sz="1800"/>
              <a:t>CKC &gt; Semi CKC &gt; OKC</a:t>
            </a:r>
          </a:p>
          <a:p>
            <a:pPr marL="457200" lvl="1" indent="0" algn="ctr">
              <a:buFont typeface="Arial" charset="0"/>
              <a:buNone/>
            </a:pPr>
            <a:r>
              <a:rPr lang="en-US" sz="1800"/>
              <a:t>Stability &gt; Perturbation</a:t>
            </a:r>
            <a:endParaRPr lang="en-US" sz="2000"/>
          </a:p>
          <a:p>
            <a:pPr marL="457200" lvl="1" indent="0">
              <a:buFont typeface="Arial" charset="0"/>
              <a:buNone/>
            </a:pPr>
            <a:endParaRPr lang="en-US" sz="200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0773ABC-269B-2E81-19DA-E8D2DF93D986}"/>
              </a:ext>
            </a:extLst>
          </p:cNvPr>
          <p:cNvSpPr txBox="1">
            <a:spLocks/>
          </p:cNvSpPr>
          <p:nvPr/>
        </p:nvSpPr>
        <p:spPr bwMode="auto">
          <a:xfrm>
            <a:off x="-34649" y="4356863"/>
            <a:ext cx="4839914" cy="2363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Font typeface="Arial" charset="0"/>
              <a:buNone/>
            </a:pPr>
            <a:r>
              <a:rPr lang="en-US" sz="2000" b="1"/>
              <a:t>Muldowney Protocol</a:t>
            </a:r>
          </a:p>
          <a:p>
            <a:pPr marL="914400" lvl="1" indent="-457200">
              <a:buFont typeface="Arial" charset="0"/>
              <a:buAutoNum type="arabicPeriod"/>
            </a:pPr>
            <a:r>
              <a:rPr lang="en-US" sz="1800"/>
              <a:t>Muscle Pump, reduce irritability</a:t>
            </a:r>
          </a:p>
          <a:p>
            <a:pPr marL="914400" lvl="1" indent="-457200">
              <a:buFont typeface="Arial" charset="0"/>
              <a:buAutoNum type="arabicPeriod"/>
            </a:pPr>
            <a:r>
              <a:rPr lang="en-US" sz="1800"/>
              <a:t>Stabilize the SIJ</a:t>
            </a:r>
          </a:p>
          <a:p>
            <a:pPr marL="914400" lvl="1" indent="-457200">
              <a:buFont typeface="Arial" charset="0"/>
              <a:buAutoNum type="arabicPeriod"/>
            </a:pPr>
            <a:r>
              <a:rPr lang="en-US" sz="1800"/>
              <a:t>Stabilize UE’s and Neck</a:t>
            </a:r>
          </a:p>
          <a:p>
            <a:pPr marL="914400" lvl="1" indent="-457200">
              <a:buFont typeface="Arial" charset="0"/>
              <a:buAutoNum type="arabicPeriod"/>
            </a:pPr>
            <a:r>
              <a:rPr lang="en-US" sz="1800"/>
              <a:t>Stabilize LE’s and Balance</a:t>
            </a:r>
          </a:p>
          <a:p>
            <a:pPr marL="914400" lvl="1" indent="-457200">
              <a:buFont typeface="Arial" charset="0"/>
              <a:buAutoNum type="arabicPeriod"/>
            </a:pPr>
            <a:r>
              <a:rPr lang="en-US" sz="1800"/>
              <a:t>Functional</a:t>
            </a:r>
          </a:p>
          <a:p>
            <a:pPr marL="914400" lvl="1" indent="-457200" algn="ctr">
              <a:buFont typeface="Arial" charset="0"/>
              <a:buAutoNum type="arabicPeriod"/>
            </a:pPr>
            <a:endParaRPr lang="en-US" sz="2000"/>
          </a:p>
          <a:p>
            <a:pPr marL="457200" lvl="1" indent="0">
              <a:buFont typeface="Arial" charset="0"/>
              <a:buNone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8174940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A4B6915-15F2-A8B3-BDAB-8BEDA36AE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Physical Therapy’s Role in Educating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49378"/>
            <a:ext cx="10972800" cy="4525963"/>
          </a:xfrm>
        </p:spPr>
        <p:txBody>
          <a:bodyPr numCol="2"/>
          <a:lstStyle/>
          <a:p>
            <a:pPr marL="0" indent="0">
              <a:buNone/>
            </a:pPr>
            <a:r>
              <a:rPr lang="en-US" sz="2100"/>
              <a:t>Tips</a:t>
            </a:r>
          </a:p>
          <a:p>
            <a:r>
              <a:rPr lang="en-US" sz="2100"/>
              <a:t>Posture is key!</a:t>
            </a:r>
          </a:p>
          <a:p>
            <a:r>
              <a:rPr lang="en-US" sz="2100"/>
              <a:t>Patient and caregiver education go </a:t>
            </a:r>
            <a:br>
              <a:rPr lang="en-US" sz="2100"/>
            </a:br>
            <a:r>
              <a:rPr lang="en-US" sz="2100"/>
              <a:t>a long way</a:t>
            </a:r>
          </a:p>
          <a:p>
            <a:r>
              <a:rPr lang="en-US" sz="2100"/>
              <a:t>Stretching is not always a bad thing</a:t>
            </a:r>
          </a:p>
          <a:p>
            <a:r>
              <a:rPr lang="en-US" sz="2100"/>
              <a:t>Hypermobile joints are often accompanied by tight neighboring joints</a:t>
            </a:r>
          </a:p>
          <a:p>
            <a:r>
              <a:rPr lang="en-US" sz="2100"/>
              <a:t>Proper bracing will not make a patient weaker</a:t>
            </a:r>
          </a:p>
          <a:p>
            <a:r>
              <a:rPr lang="en-US" sz="2100"/>
              <a:t>Just because you can do it, doesn’t mean you should. No party tricks!</a:t>
            </a:r>
          </a:p>
          <a:p>
            <a:endParaRPr lang="en-US" sz="2100"/>
          </a:p>
          <a:p>
            <a:endParaRPr lang="en-US" sz="2100"/>
          </a:p>
          <a:p>
            <a:r>
              <a:rPr lang="en-US" sz="2100"/>
              <a:t>Start slow, go slow</a:t>
            </a:r>
          </a:p>
          <a:p>
            <a:r>
              <a:rPr lang="en-US" sz="2100"/>
              <a:t>Work on mid-range control</a:t>
            </a:r>
          </a:p>
          <a:p>
            <a:r>
              <a:rPr lang="en-US" sz="2100"/>
              <a:t>Vary exercises and avoid high repetition</a:t>
            </a:r>
          </a:p>
          <a:p>
            <a:r>
              <a:rPr lang="en-US" sz="2100"/>
              <a:t>Use time, not reps</a:t>
            </a:r>
          </a:p>
          <a:p>
            <a:r>
              <a:rPr lang="en-US" sz="2100"/>
              <a:t>Progress only when proper technique </a:t>
            </a:r>
            <a:br>
              <a:rPr lang="en-US" sz="2100"/>
            </a:br>
            <a:r>
              <a:rPr lang="en-US" sz="2100"/>
              <a:t>is mastered</a:t>
            </a:r>
          </a:p>
          <a:p>
            <a:r>
              <a:rPr lang="en-US" sz="2100"/>
              <a:t>Avoid resting in “locked” positions</a:t>
            </a:r>
          </a:p>
          <a:p>
            <a:r>
              <a:rPr lang="en-US" sz="2100"/>
              <a:t>Manage post-exertional malaise (PEM) </a:t>
            </a:r>
            <a:br>
              <a:rPr lang="en-US" sz="2100"/>
            </a:br>
            <a:r>
              <a:rPr lang="en-US" sz="2100"/>
              <a:t>and fatigue</a:t>
            </a:r>
          </a:p>
          <a:p>
            <a:r>
              <a:rPr lang="en-US" sz="2100"/>
              <a:t>McKenzie - end range may be farther </a:t>
            </a:r>
            <a:br>
              <a:rPr lang="en-US" sz="2100"/>
            </a:br>
            <a:r>
              <a:rPr lang="en-US" sz="2100"/>
              <a:t>than you think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BF1A5D-84CB-112E-C2C9-1EC050F40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5CBA5C-D4F4-4C60-9B50-C2518D8BE1B0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5760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A4B6915-15F2-A8B3-BDAB-8BEDA36AE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Pediatric Considerations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/>
              <a:t>Promoting participation in school and recreation are key </a:t>
            </a:r>
            <a:r>
              <a:rPr lang="en-US" sz="1400"/>
              <a:t>(</a:t>
            </a:r>
            <a:r>
              <a:rPr lang="en-US" sz="1400" err="1"/>
              <a:t>Birt</a:t>
            </a:r>
            <a:r>
              <a:rPr lang="en-US" sz="1400"/>
              <a:t> et al., 2014)</a:t>
            </a:r>
            <a:endParaRPr lang="en-US" sz="1800"/>
          </a:p>
          <a:p>
            <a:pPr lvl="1"/>
            <a:r>
              <a:rPr lang="en-US" sz="1800"/>
              <a:t>40% of affected children report handwriting difficulties</a:t>
            </a:r>
          </a:p>
          <a:p>
            <a:pPr lvl="1"/>
            <a:r>
              <a:rPr lang="en-US" sz="1800"/>
              <a:t>24% report “problems at school”</a:t>
            </a:r>
          </a:p>
          <a:p>
            <a:pPr lvl="1"/>
            <a:r>
              <a:rPr lang="en-US" sz="1800"/>
              <a:t>41% report missing time from school</a:t>
            </a:r>
          </a:p>
          <a:p>
            <a:pPr lvl="1"/>
            <a:r>
              <a:rPr lang="en-US" sz="1800"/>
              <a:t>48% were unable to participate in physical education classes</a:t>
            </a:r>
          </a:p>
          <a:p>
            <a:pPr lvl="1"/>
            <a:r>
              <a:rPr lang="en-US" sz="1800"/>
              <a:t>8–16 </a:t>
            </a:r>
            <a:r>
              <a:rPr lang="en-US" sz="1800" err="1"/>
              <a:t>y.o</a:t>
            </a:r>
            <a:r>
              <a:rPr lang="en-US" sz="1800"/>
              <a:t> children with HSD/</a:t>
            </a:r>
            <a:r>
              <a:rPr lang="en-US" sz="1800" err="1"/>
              <a:t>hEDS</a:t>
            </a:r>
            <a:r>
              <a:rPr lang="en-US" sz="1800"/>
              <a:t> had significantly decreased participation in </a:t>
            </a:r>
          </a:p>
          <a:p>
            <a:pPr lvl="2"/>
            <a:r>
              <a:rPr lang="en-US" sz="1800"/>
              <a:t>Housework</a:t>
            </a:r>
          </a:p>
          <a:p>
            <a:pPr lvl="2"/>
            <a:r>
              <a:rPr lang="en-US" sz="1800"/>
              <a:t>Riding a bicycle</a:t>
            </a:r>
          </a:p>
          <a:p>
            <a:pPr lvl="2"/>
            <a:r>
              <a:rPr lang="en-US" sz="1800"/>
              <a:t>Sports or outdoor games</a:t>
            </a:r>
          </a:p>
          <a:p>
            <a:r>
              <a:rPr lang="en-US" sz="1800"/>
              <a:t>Finding out about hobbies, ambitions, and sports that a child enjoy is helpful</a:t>
            </a:r>
          </a:p>
          <a:p>
            <a:r>
              <a:rPr lang="en-US" sz="1800"/>
              <a:t>Problems with gait, falls, and coordination are a common complaint</a:t>
            </a:r>
          </a:p>
          <a:p>
            <a:r>
              <a:rPr lang="en-US" sz="1800"/>
              <a:t>Use of orthotics may improve the efficiency of gait of children</a:t>
            </a:r>
          </a:p>
          <a:p>
            <a:r>
              <a:rPr lang="en-US" sz="1800"/>
              <a:t>Best adherence to exercise is through making exercise a family activity</a:t>
            </a:r>
          </a:p>
          <a:p>
            <a:r>
              <a:rPr lang="en-US" sz="1800"/>
              <a:t>75% of patients develop symptoms prior to age 15</a:t>
            </a:r>
          </a:p>
          <a:p>
            <a:pPr marL="0" indent="0">
              <a:buNone/>
            </a:pPr>
            <a:endParaRPr lang="en-US" sz="1800"/>
          </a:p>
          <a:p>
            <a:endParaRPr lang="en-US" sz="18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BF1A5D-84CB-112E-C2C9-1EC050F40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5CBA5C-D4F4-4C60-9B50-C2518D8BE1B0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2294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54939F-F06E-B64B-2052-6D8E2A50C4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19" t="6022" r="5052"/>
          <a:stretch/>
        </p:blipFill>
        <p:spPr>
          <a:xfrm>
            <a:off x="3581400" y="147743"/>
            <a:ext cx="4983480" cy="63096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89A5C4-1083-E70A-9E71-27042C2E6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5CBA5C-D4F4-4C60-9B50-C2518D8BE1B0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930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88089B-EAC7-A972-2597-86A54448C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89AC8D6-5721-D025-532E-B12166525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anchor="b">
            <a:normAutofit/>
          </a:bodyPr>
          <a:lstStyle/>
          <a:p>
            <a:r>
              <a:rPr lang="en-US"/>
              <a:t>Presentation Objectives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488DD93A-6661-6FF0-4D7A-3315C3F99B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3065257"/>
              </p:ext>
            </p:extLst>
          </p:nvPr>
        </p:nvGraphicFramePr>
        <p:xfrm>
          <a:off x="390938" y="2188029"/>
          <a:ext cx="11349038" cy="40254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46A670-9666-7D96-6122-E0FDC238B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15CBA5C-D4F4-4C60-9B50-C2518D8BE1B0}" type="slidenum">
              <a:rPr lang="en-US" smtClean="0"/>
              <a:pPr>
                <a:spcAft>
                  <a:spcPts val="600"/>
                </a:spcAft>
                <a:defRPr/>
              </a:pPr>
              <a:t>4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23DD30-C0CC-96D0-D12A-FEFEC8E6881D}"/>
              </a:ext>
            </a:extLst>
          </p:cNvPr>
          <p:cNvSpPr txBox="1"/>
          <p:nvPr/>
        </p:nvSpPr>
        <p:spPr>
          <a:xfrm>
            <a:off x="2142444" y="1818697"/>
            <a:ext cx="82425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>
                <a:latin typeface="Aptos" panose="020B0004020202020204" pitchFamily="34" charset="0"/>
              </a:rPr>
              <a:t>By the end of this presentation, audience will be able to do the following:</a:t>
            </a:r>
          </a:p>
        </p:txBody>
      </p:sp>
    </p:spTree>
    <p:extLst>
      <p:ext uri="{BB962C8B-B14F-4D97-AF65-F5344CB8AC3E}">
        <p14:creationId xmlns:p14="http://schemas.microsoft.com/office/powerpoint/2010/main" val="39891671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1E18E6D-2A2D-54BC-5CDF-A2A1FC126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Bracing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122" y="1513572"/>
            <a:ext cx="4723355" cy="4973856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2400"/>
              <a:t>Three types of Braces</a:t>
            </a:r>
          </a:p>
          <a:p>
            <a:r>
              <a:rPr lang="en-US"/>
              <a:t>Proprioceptive Braces</a:t>
            </a:r>
          </a:p>
          <a:p>
            <a:pPr lvl="1"/>
            <a:r>
              <a:rPr lang="en-US"/>
              <a:t>Don’t restrict motion</a:t>
            </a:r>
          </a:p>
          <a:p>
            <a:pPr lvl="1"/>
            <a:r>
              <a:rPr lang="en-US"/>
              <a:t>Will not cause atrophy</a:t>
            </a:r>
          </a:p>
          <a:p>
            <a:pPr lvl="1"/>
            <a:r>
              <a:rPr lang="en-US"/>
              <a:t>Can be used daily</a:t>
            </a:r>
          </a:p>
          <a:p>
            <a:r>
              <a:rPr lang="en-US"/>
              <a:t>Dynamic Movement Orthoses </a:t>
            </a:r>
            <a:r>
              <a:rPr lang="en-US" sz="1400"/>
              <a:t>(Higo, A, 2023)</a:t>
            </a:r>
          </a:p>
          <a:p>
            <a:pPr lvl="1"/>
            <a:r>
              <a:rPr lang="en-US"/>
              <a:t>Improve Proprioception</a:t>
            </a:r>
          </a:p>
          <a:p>
            <a:pPr lvl="1"/>
            <a:r>
              <a:rPr lang="en-US"/>
              <a:t>Improve Fatigue</a:t>
            </a:r>
          </a:p>
          <a:p>
            <a:pPr lvl="1"/>
            <a:r>
              <a:rPr lang="en-US"/>
              <a:t>Improve POTS symptoms</a:t>
            </a:r>
          </a:p>
          <a:p>
            <a:pPr lvl="1"/>
            <a:r>
              <a:rPr lang="en-US"/>
              <a:t>Improve FAB </a:t>
            </a:r>
          </a:p>
          <a:p>
            <a:pPr lvl="1"/>
            <a:endParaRPr lang="en-US"/>
          </a:p>
          <a:p>
            <a:endParaRPr lang="en-US"/>
          </a:p>
          <a:p>
            <a:pPr lvl="2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F1A245C-31F9-3B4D-F7F1-28141E769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5CBA5C-D4F4-4C60-9B50-C2518D8BE1B0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3B28D6-33CD-4F73-7D9A-585A7AA14C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299" t="23665" r="35447" b="15439"/>
          <a:stretch/>
        </p:blipFill>
        <p:spPr>
          <a:xfrm>
            <a:off x="5206583" y="3688402"/>
            <a:ext cx="2231711" cy="26131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2D7749-A5E8-0DCF-AFAF-20BEC10450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7131" y="3712796"/>
            <a:ext cx="1731283" cy="25994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1A420A-2806-FCD8-C824-2DE02149A4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8400" y="1646509"/>
            <a:ext cx="1152995" cy="19463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CE0FD6-750A-3E53-0873-C5BA42B804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0237" y="1582658"/>
            <a:ext cx="1314919" cy="2010244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B1BEB218-3D1A-65FC-D3A1-2274DB0D4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4501" y="942072"/>
            <a:ext cx="1606736" cy="339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A6900ED5-A72C-873A-B35C-11DEE7060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385" y="1677480"/>
            <a:ext cx="1974746" cy="197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3D39C295-F160-326E-810A-8BF8682B3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358" y="4568851"/>
            <a:ext cx="2185651" cy="88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66117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1E18E6D-2A2D-54BC-5CDF-A2A1FC126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Bracing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146" y="1727143"/>
            <a:ext cx="4994788" cy="4525963"/>
          </a:xfrm>
        </p:spPr>
        <p:txBody>
          <a:bodyPr/>
          <a:lstStyle/>
          <a:p>
            <a:r>
              <a:rPr lang="en-US"/>
              <a:t>Non-immobilizing Braces</a:t>
            </a:r>
          </a:p>
          <a:p>
            <a:pPr lvl="1"/>
            <a:r>
              <a:rPr lang="en-US"/>
              <a:t>Only restrict end-range motion</a:t>
            </a:r>
          </a:p>
          <a:p>
            <a:pPr lvl="1"/>
            <a:r>
              <a:rPr lang="en-US"/>
              <a:t>Corrects movement patterns</a:t>
            </a:r>
          </a:p>
          <a:p>
            <a:pPr lvl="1"/>
            <a:r>
              <a:rPr lang="en-US" sz="2400">
                <a:latin typeface="Aptos" panose="020B0004020202020204" pitchFamily="34" charset="0"/>
              </a:rPr>
              <a:t>Can be used daily</a:t>
            </a:r>
          </a:p>
          <a:p>
            <a:pPr lvl="1"/>
            <a:endParaRPr lang="en-US"/>
          </a:p>
          <a:p>
            <a:endParaRPr lang="en-US"/>
          </a:p>
          <a:p>
            <a:pPr lvl="2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F1A245C-31F9-3B4D-F7F1-28141E769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5CBA5C-D4F4-4C60-9B50-C2518D8BE1B0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6" name="Content Placeholder 24">
            <a:extLst>
              <a:ext uri="{FF2B5EF4-FFF2-40B4-BE49-F238E27FC236}">
                <a16:creationId xmlns:a16="http://schemas.microsoft.com/office/drawing/2014/main" id="{ABDA0EAB-DDF4-F651-B5BA-65E992473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620586" y="2433170"/>
            <a:ext cx="1761591" cy="315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217A28-1F5B-14F7-FD30-5223BDF3D2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0618" y="3707020"/>
            <a:ext cx="3007782" cy="18770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5F9AFB-BE0E-F702-6E42-E50F95E24BD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5703"/>
          <a:stretch/>
        </p:blipFill>
        <p:spPr>
          <a:xfrm>
            <a:off x="731146" y="3721763"/>
            <a:ext cx="3595097" cy="18770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AFBA2F-4C3B-17C0-44C2-479761D8A8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5406" y="2433170"/>
            <a:ext cx="1694346" cy="315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4642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1E18E6D-2A2D-54BC-5CDF-A2A1FC126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Bracing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122" y="1513572"/>
            <a:ext cx="4994788" cy="452596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2400"/>
              <a:t>Three types of Braces</a:t>
            </a:r>
          </a:p>
          <a:p>
            <a:r>
              <a:rPr lang="en-US"/>
              <a:t>Immobilizing Braces</a:t>
            </a:r>
          </a:p>
          <a:p>
            <a:pPr lvl="1"/>
            <a:r>
              <a:rPr lang="en-US"/>
              <a:t>Reduce pain significantly</a:t>
            </a:r>
          </a:p>
          <a:p>
            <a:pPr lvl="1"/>
            <a:r>
              <a:rPr lang="en-US"/>
              <a:t>Muscle atrophy is a risk</a:t>
            </a:r>
          </a:p>
          <a:p>
            <a:pPr lvl="1"/>
            <a:r>
              <a:rPr lang="en-US"/>
              <a:t>Should only be used at night or Short periods of recovery</a:t>
            </a:r>
          </a:p>
          <a:p>
            <a:pPr lvl="2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F1A245C-31F9-3B4D-F7F1-28141E769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5CBA5C-D4F4-4C60-9B50-C2518D8BE1B0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BAFF45-B7D5-9A66-DB52-1A94298C11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570" t="5927"/>
          <a:stretch/>
        </p:blipFill>
        <p:spPr>
          <a:xfrm>
            <a:off x="8812612" y="1146459"/>
            <a:ext cx="2619567" cy="29748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18851F-648F-ADE3-A451-5A0A2FF5E3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3233" y="1717150"/>
            <a:ext cx="2312901" cy="2371703"/>
          </a:xfrm>
          <a:prstGeom prst="rect">
            <a:avLst/>
          </a:prstGeom>
        </p:spPr>
      </p:pic>
      <p:pic>
        <p:nvPicPr>
          <p:cNvPr id="1026" name="Picture 2" descr="3-Panel Knee Immobilizer - United Ortho">
            <a:extLst>
              <a:ext uri="{FF2B5EF4-FFF2-40B4-BE49-F238E27FC236}">
                <a16:creationId xmlns:a16="http://schemas.microsoft.com/office/drawing/2014/main" id="{808D423D-6AA7-74CE-E03C-03B2B41BB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578" y="4192397"/>
            <a:ext cx="2222457" cy="2222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niversal Adjustable Fit Carpal Tunnel Wrist Brace Arm Compression Hand ...">
            <a:extLst>
              <a:ext uri="{FF2B5EF4-FFF2-40B4-BE49-F238E27FC236}">
                <a16:creationId xmlns:a16="http://schemas.microsoft.com/office/drawing/2014/main" id="{C8DD2E92-C577-B564-87E8-9B622CEC5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027" y="4521436"/>
            <a:ext cx="1874948" cy="1874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ALFRONT Arm Sling for Shoulder - arm sling shoulder immobilizer - arm ...">
            <a:extLst>
              <a:ext uri="{FF2B5EF4-FFF2-40B4-BE49-F238E27FC236}">
                <a16:creationId xmlns:a16="http://schemas.microsoft.com/office/drawing/2014/main" id="{ADA3F87E-8B65-7EAC-D0D9-7A145D2AA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12" y="4263576"/>
            <a:ext cx="2080098" cy="2080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274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28134D-BE3A-17C2-9AEE-0326C77F9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5CBA5C-D4F4-4C60-9B50-C2518D8BE1B0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8AC1DC4-418E-080C-D9A0-F926042CC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Ergonomic Aids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37C921-2650-2713-9DC8-86235AD93E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403" y="1263440"/>
            <a:ext cx="2199332" cy="1798103"/>
          </a:xfrm>
          <a:prstGeom prst="rect">
            <a:avLst/>
          </a:prstGeom>
        </p:spPr>
      </p:pic>
      <p:sp>
        <p:nvSpPr>
          <p:cNvPr id="10" name="AutoShape 10">
            <a:extLst>
              <a:ext uri="{FF2B5EF4-FFF2-40B4-BE49-F238E27FC236}">
                <a16:creationId xmlns:a16="http://schemas.microsoft.com/office/drawing/2014/main" id="{87AB307C-2DEE-43E6-8670-45F6BB6C5AA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67336" y="4980789"/>
            <a:ext cx="81712" cy="8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60" name="Picture 12">
            <a:extLst>
              <a:ext uri="{FF2B5EF4-FFF2-40B4-BE49-F238E27FC236}">
                <a16:creationId xmlns:a16="http://schemas.microsoft.com/office/drawing/2014/main" id="{4C5F3616-83BF-E702-BD00-8BFE07FD3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893" y="1962276"/>
            <a:ext cx="2988033" cy="183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14" descr="Best Neck Pillow for Traveling | Neck Rest | All Travel Story">
            <a:extLst>
              <a:ext uri="{FF2B5EF4-FFF2-40B4-BE49-F238E27FC236}">
                <a16:creationId xmlns:a16="http://schemas.microsoft.com/office/drawing/2014/main" id="{65AE6509-1A96-F7C7-4CC8-F8A71A42B72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196438" y="6289615"/>
            <a:ext cx="128926" cy="12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64" name="Picture 16" descr="Best Neck Pillow for Traveling | Neck Rest | All Travel Story">
            <a:extLst>
              <a:ext uri="{FF2B5EF4-FFF2-40B4-BE49-F238E27FC236}">
                <a16:creationId xmlns:a16="http://schemas.microsoft.com/office/drawing/2014/main" id="{A1269ACC-2E6C-2EA6-7800-AD6FE0FE1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035" y="3919047"/>
            <a:ext cx="1909711" cy="202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7DF3771-D20B-04AF-7356-EF7FCE1961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831" y="4853465"/>
            <a:ext cx="2676533" cy="17970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0CE7E1F-155D-1143-6504-D2654976C4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2403" y="3106585"/>
            <a:ext cx="2183794" cy="169565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2375B35-92AC-1F19-8880-6CBA916480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85445" y="3389320"/>
            <a:ext cx="3133725" cy="20288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1213517-BC02-E784-7C32-A177FAFD52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95019" y="1263440"/>
            <a:ext cx="2314575" cy="204787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55FB489-2278-0DB9-1A8F-935842EC5207}"/>
              </a:ext>
            </a:extLst>
          </p:cNvPr>
          <p:cNvSpPr txBox="1"/>
          <p:nvPr/>
        </p:nvSpPr>
        <p:spPr>
          <a:xfrm>
            <a:off x="9258474" y="898153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ptos" panose="020B0004020202020204" pitchFamily="34" charset="0"/>
              </a:rPr>
              <a:t>Lombardi, 2023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130C027-31C8-74F6-557B-B714469CA493}"/>
              </a:ext>
            </a:extLst>
          </p:cNvPr>
          <p:cNvSpPr txBox="1"/>
          <p:nvPr/>
        </p:nvSpPr>
        <p:spPr>
          <a:xfrm>
            <a:off x="1124023" y="898153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ptos" panose="020B0004020202020204" pitchFamily="34" charset="0"/>
              </a:rPr>
              <a:t>Chopra, 2019</a:t>
            </a:r>
          </a:p>
        </p:txBody>
      </p:sp>
    </p:spTree>
    <p:extLst>
      <p:ext uri="{BB962C8B-B14F-4D97-AF65-F5344CB8AC3E}">
        <p14:creationId xmlns:p14="http://schemas.microsoft.com/office/powerpoint/2010/main" val="27690795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B648537-EBD4-82D9-C091-6FDF8DD19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Takeaways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400" dirty="0"/>
              <a:t>Take a good history</a:t>
            </a:r>
          </a:p>
          <a:p>
            <a:pPr eaLnBrk="1" hangingPunct="1"/>
            <a:r>
              <a:rPr lang="en-US" sz="2400" dirty="0"/>
              <a:t>Screen the neck</a:t>
            </a:r>
          </a:p>
          <a:p>
            <a:pPr eaLnBrk="1" hangingPunct="1"/>
            <a:r>
              <a:rPr lang="en-US" sz="2400" dirty="0"/>
              <a:t>Treat the patient</a:t>
            </a:r>
          </a:p>
          <a:p>
            <a:pPr eaLnBrk="1" hangingPunct="1"/>
            <a:r>
              <a:rPr lang="en-US" sz="2400" dirty="0"/>
              <a:t>Exercise tolerance is crucial</a:t>
            </a:r>
          </a:p>
          <a:p>
            <a:pPr eaLnBrk="1" hangingPunct="1"/>
            <a:r>
              <a:rPr lang="en-US" sz="2400" dirty="0"/>
              <a:t>Avoid flare-ups and over-doing it</a:t>
            </a:r>
          </a:p>
          <a:p>
            <a:pPr eaLnBrk="1" hangingPunct="1"/>
            <a:r>
              <a:rPr lang="en-US" sz="2400" dirty="0"/>
              <a:t>PT is a life-long process, encourage independence</a:t>
            </a:r>
          </a:p>
          <a:p>
            <a:r>
              <a:rPr lang="en-US" sz="2400" dirty="0"/>
              <a:t>Involve the health care team</a:t>
            </a:r>
          </a:p>
          <a:p>
            <a:r>
              <a:rPr lang="en-US" dirty="0"/>
              <a:t>If not us, then who?</a:t>
            </a:r>
            <a:endParaRPr lang="en-US" sz="20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1B9B11-2AE6-4E31-C492-F5F9CA06A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5CBA5C-D4F4-4C60-9B50-C2518D8BE1B0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2925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3000" y="2403763"/>
            <a:ext cx="7366000" cy="2050473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i="1">
                <a:solidFill>
                  <a:srgbClr val="333333"/>
                </a:solidFill>
                <a:latin typeface="Open Sans" panose="020B0606030504020204" pitchFamily="34" charset="0"/>
              </a:rPr>
              <a:t>“Physiotherapists with knowledge of Joint Hypermobility Syndrome and Ehlers–Danlos Syndrome hypermobility type were cited as sources of support and hope, which helped people to cope with and manage their condition.”</a:t>
            </a:r>
          </a:p>
          <a:p>
            <a:pPr marL="0" indent="0">
              <a:buNone/>
            </a:pPr>
            <a:endParaRPr lang="en-US" sz="24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9B73B0-6F6D-97D1-7067-1E14948E3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5CBA5C-D4F4-4C60-9B50-C2518D8BE1B0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B04EC428-23EF-02C4-38C2-E20D974A7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70572"/>
            <a:ext cx="10972800" cy="1143000"/>
          </a:xfrm>
        </p:spPr>
        <p:txBody>
          <a:bodyPr/>
          <a:lstStyle/>
          <a:p>
            <a:r>
              <a:rPr lang="en-US"/>
              <a:t>Be Someone’s Answer</a:t>
            </a:r>
          </a:p>
        </p:txBody>
      </p:sp>
    </p:spTree>
    <p:extLst>
      <p:ext uri="{BB962C8B-B14F-4D97-AF65-F5344CB8AC3E}">
        <p14:creationId xmlns:p14="http://schemas.microsoft.com/office/powerpoint/2010/main" val="7167912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2500" y="2026227"/>
            <a:ext cx="7366000" cy="4371398"/>
          </a:xfrm>
        </p:spPr>
        <p:txBody>
          <a:bodyPr/>
          <a:lstStyle/>
          <a:p>
            <a:pPr eaLnBrk="1" hangingPunct="1"/>
            <a:r>
              <a:rPr lang="en-US" dirty="0">
                <a:hlinkClick r:id="rId3"/>
              </a:rPr>
              <a:t>Home - The Ehlers Danlos Society</a:t>
            </a:r>
            <a:endParaRPr lang="en-US" dirty="0"/>
          </a:p>
          <a:p>
            <a:pPr eaLnBrk="1" hangingPunct="1"/>
            <a:r>
              <a:rPr lang="en-US" dirty="0">
                <a:hlinkClick r:id="rId4"/>
              </a:rPr>
              <a:t>https://www.ehlers-danlos.com/eds-global-registry/</a:t>
            </a:r>
            <a:endParaRPr lang="en-US" dirty="0"/>
          </a:p>
          <a:p>
            <a:r>
              <a:rPr lang="en-US" dirty="0">
                <a:hlinkClick r:id="rId5"/>
              </a:rPr>
              <a:t>Physical Therapy - The Ehlers Danlos Society</a:t>
            </a:r>
            <a:endParaRPr lang="en-US" dirty="0"/>
          </a:p>
          <a:p>
            <a:pPr eaLnBrk="1" hangingPunct="1"/>
            <a:r>
              <a:rPr lang="en-US" dirty="0">
                <a:hlinkClick r:id="rId6"/>
              </a:rPr>
              <a:t>https://www.thespidertool.com</a:t>
            </a:r>
            <a:r>
              <a:rPr lang="en-US" dirty="0"/>
              <a:t> </a:t>
            </a:r>
          </a:p>
          <a:p>
            <a:pPr eaLnBrk="1" hangingPunct="1"/>
            <a:r>
              <a:rPr lang="en-US" dirty="0">
                <a:hlinkClick r:id="rId7"/>
              </a:rPr>
              <a:t>https://www.dmorthotics.com/</a:t>
            </a:r>
            <a:r>
              <a:rPr lang="en-US" dirty="0"/>
              <a:t> </a:t>
            </a:r>
          </a:p>
          <a:p>
            <a:pPr eaLnBrk="1" hangingPunct="1"/>
            <a:r>
              <a:rPr lang="en-US" dirty="0">
                <a:hlinkClick r:id="rId8"/>
              </a:rPr>
              <a:t>https://www.edhs.info/</a:t>
            </a:r>
            <a:r>
              <a:rPr lang="en-US" dirty="0"/>
              <a:t> </a:t>
            </a:r>
          </a:p>
          <a:p>
            <a:pPr eaLnBrk="1" hangingPunct="1"/>
            <a:r>
              <a:rPr lang="en-US" dirty="0">
                <a:hlinkClick r:id="rId9"/>
              </a:rPr>
              <a:t>The Ehlers-Danlos syndromes (EDS) GP Toolkit</a:t>
            </a:r>
            <a:endParaRPr lang="en-US" dirty="0"/>
          </a:p>
          <a:p>
            <a:pPr eaLnBrk="1" hangingPunct="1"/>
            <a:r>
              <a:rPr lang="en-US" dirty="0">
                <a:hlinkClick r:id="rId10"/>
              </a:rPr>
              <a:t>A Clinicians Guide | The HMSA</a:t>
            </a:r>
            <a:endParaRPr lang="en-US" dirty="0"/>
          </a:p>
          <a:p>
            <a:pPr eaLnBrk="1" hangingPunct="1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CADBD8-CDB2-52EE-0686-ED8D72914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5CBA5C-D4F4-4C60-9B50-C2518D8BE1B0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94A998C-5A10-EF1B-B493-F6A22B73E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Resources for Patients/Providers</a:t>
            </a:r>
          </a:p>
        </p:txBody>
      </p:sp>
    </p:spTree>
    <p:extLst>
      <p:ext uri="{BB962C8B-B14F-4D97-AF65-F5344CB8AC3E}">
        <p14:creationId xmlns:p14="http://schemas.microsoft.com/office/powerpoint/2010/main" val="20378999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3000" y="1513572"/>
            <a:ext cx="7366000" cy="4371398"/>
          </a:xfrm>
        </p:spPr>
        <p:txBody>
          <a:bodyPr/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Beighton P, </a:t>
            </a:r>
            <a:r>
              <a:rPr lang="en-US" sz="10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Paepe</a:t>
            </a:r>
            <a:r>
              <a:rPr lang="en-US" sz="1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AD, Steinmann B, </a:t>
            </a:r>
            <a:r>
              <a:rPr lang="en-US" sz="10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Tsipouras</a:t>
            </a:r>
            <a:r>
              <a:rPr lang="en-US" sz="1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P, Wenstrup RJ. Ehlers-Danlos syndromes: Revised nosology, </a:t>
            </a:r>
            <a:r>
              <a:rPr lang="en-US" sz="10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Villefranche</a:t>
            </a:r>
            <a:r>
              <a:rPr lang="en-US" sz="1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1997. American Journal of Medical Genetics. 1998;77(1):31-37. </a:t>
            </a:r>
            <a:r>
              <a:rPr lang="en-US" sz="10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doi:https</a:t>
            </a:r>
            <a:r>
              <a:rPr lang="en-US" sz="1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://doi.org/10.1002/(</a:t>
            </a:r>
            <a:r>
              <a:rPr lang="en-US" sz="10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sici</a:t>
            </a:r>
            <a:r>
              <a:rPr lang="en-US" sz="1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)1096-8628(19980428)77:1%3C31::aid-ajmg8%3E3.0.co;2-o.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Bennett SE, Walsh N, Moss T, Palmer S. Understanding the psychosocial impact of joint hypermobility syndrome and Ehlers-Danlos syndrome hypermobility type: a qualitative interview study. Disability and Rehabilitation. 2021 Mar;43(6):795-804. </a:t>
            </a:r>
            <a:r>
              <a:rPr lang="en-US" sz="10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doi</a:t>
            </a:r>
            <a:r>
              <a:rPr lang="en-US" sz="1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10.1080/09638288.2019.1641848.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Bloom L, Byers P, </a:t>
            </a:r>
            <a:r>
              <a:rPr lang="en-US" sz="10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Francomano</a:t>
            </a:r>
            <a:r>
              <a:rPr lang="en-US" sz="1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C, Tinkle B, Malfait F. The international consortium on the Ehlers-Danlos syndromes. American Journal of Medical Genetics Part C: Seminars in Medical Genetics. 2017;175(1):5-7. </a:t>
            </a:r>
            <a:r>
              <a:rPr lang="en-US" sz="10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doi:https</a:t>
            </a:r>
            <a:r>
              <a:rPr lang="en-US" sz="1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://doi.org/10.1002/ajmg.c.31547.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0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Blajwajs</a:t>
            </a:r>
            <a:r>
              <a:rPr lang="en-US" sz="1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L, Williams J, Timmons W, Sproule J. Hypermobility prevalence, measurements, and outcomes in childhood, adolescence, and emerging adulthood: a systematic review. Rheumatology International. 2023 Aug;43(8):1423-1444. </a:t>
            </a:r>
            <a:r>
              <a:rPr lang="en-US" sz="10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doi</a:t>
            </a:r>
            <a:r>
              <a:rPr lang="en-US" sz="1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10.1007/s00296-023-05338-x.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Brock CH. Joint mobility and Ehlers-Danlos syndrome, (EDS) new data based on 232 cases. Journal of Arthritis. 2015;04(02). </a:t>
            </a:r>
            <a:r>
              <a:rPr lang="en-US" sz="10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doi:https</a:t>
            </a:r>
            <a:r>
              <a:rPr lang="en-US" sz="1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://doi.org/10.4172/2167-7921.1000148.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0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Castori</a:t>
            </a:r>
            <a:r>
              <a:rPr lang="en-US" sz="1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M, Tinkle B, Levy H, Grahame R, Malfait F, Hakim A. A framework for the classification of joint hypermobility and related conditions. American Journal of Medical Genetics Part C: Seminars in Medical Genetics. 2017;175(1):148-157. </a:t>
            </a:r>
            <a:r>
              <a:rPr lang="en-US" sz="10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doi:https</a:t>
            </a:r>
            <a:r>
              <a:rPr lang="en-US" sz="1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://doi.org/10.1002/ajmg.c.31539.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0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Demmler</a:t>
            </a:r>
            <a:r>
              <a:rPr lang="en-US" sz="1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JC, Atkinson MD, Reinhold EJ, Choy E, Lyons RA, Brophy ST. Diagnosed prevalence of Ehlers-Danlos syndrome and hypermobility spectrum disorder in Wales, UK: a national electronic cohort study and case-control comparison. BMJ Open. 2019 Nov 4;9(11). </a:t>
            </a:r>
            <a:r>
              <a:rPr lang="en-US" sz="10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doi</a:t>
            </a:r>
            <a:r>
              <a:rPr lang="en-US" sz="1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10.1136/bmjopen-2019-031365. 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Ewer E, </a:t>
            </a:r>
            <a:r>
              <a:rPr lang="en-US" sz="10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Kazkaz</a:t>
            </a:r>
            <a:r>
              <a:rPr lang="en-US" sz="1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H, </a:t>
            </a:r>
            <a:r>
              <a:rPr lang="en-US" sz="10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Ninis</a:t>
            </a:r>
            <a:r>
              <a:rPr lang="en-US" sz="1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N, Rowe P, De </a:t>
            </a:r>
            <a:r>
              <a:rPr lang="en-US" sz="10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Pauw</a:t>
            </a:r>
            <a:r>
              <a:rPr lang="en-US" sz="1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R, Tang E, Barrett C, </a:t>
            </a:r>
            <a:r>
              <a:rPr lang="en-US" sz="10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Rombaut</a:t>
            </a:r>
            <a:r>
              <a:rPr lang="en-US" sz="1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L, De </a:t>
            </a:r>
            <a:r>
              <a:rPr lang="en-US" sz="10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Wandele</a:t>
            </a:r>
            <a:r>
              <a:rPr lang="en-US" sz="1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I, Simmonds JV. The Spider; a multisystemic symptom impact tool for people with hypermobility-related disorders. Deleted Journal. 2024;200098–200098. </a:t>
            </a:r>
            <a:r>
              <a:rPr lang="en-US" sz="10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doi:https</a:t>
            </a:r>
            <a:r>
              <a:rPr lang="en-US" sz="1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://doi.org/10.1016/j.jpedcp.2024.200098.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Ewer ER, De </a:t>
            </a:r>
            <a:r>
              <a:rPr lang="en-US" sz="10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Pauw</a:t>
            </a:r>
            <a:r>
              <a:rPr lang="en-US" sz="1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R, </a:t>
            </a:r>
            <a:r>
              <a:rPr lang="en-US" sz="10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Kazkazk</a:t>
            </a:r>
            <a:r>
              <a:rPr lang="en-US" sz="1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H, </a:t>
            </a:r>
            <a:r>
              <a:rPr lang="en-US" sz="10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Ninis</a:t>
            </a:r>
            <a:r>
              <a:rPr lang="en-US" sz="1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N, Rowe P, Simmonds JV, De </a:t>
            </a:r>
            <a:r>
              <a:rPr lang="en-US" sz="10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Wandele</a:t>
            </a:r>
            <a:r>
              <a:rPr lang="en-US" sz="1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I. The Spider: a visual, multisystemic symptom impact questionnaire for people with hypermobility-related disorders-validation in adults. Clinical Rheumatology. 2024 Sep;43(9):3005-3017. </a:t>
            </a:r>
            <a:r>
              <a:rPr lang="en-US" sz="10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doi</a:t>
            </a:r>
            <a:r>
              <a:rPr lang="en-US" sz="1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10.1007/s10067-024-07071-7.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Galea V. ISSLS Prize Winner: Smudging the Motor Brain in Young Adults With Recurrent Low Back Pain. Yearbook of Sports Medicine. 2012;2012:81-82. </a:t>
            </a:r>
            <a:r>
              <a:rPr lang="en-US" sz="10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doi:https</a:t>
            </a:r>
            <a:r>
              <a:rPr lang="en-US" sz="1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://doi.org/10.1016/j.yspm.2012.03.003.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1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/>
            <a:endParaRPr lang="en-US" sz="10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2A8C1B-D3B3-B0D2-32C9-E096707AF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5CBA5C-D4F4-4C60-9B50-C2518D8BE1B0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B9CF15E-55D2-1A99-E2BC-EE573B1AA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376763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3000" y="1513572"/>
            <a:ext cx="7366000" cy="4371398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1000"/>
              <a:t>Grahame R. The need to take a fresh look at criteria for hypermobility. PubMed. 2007;34(4):664-665.</a:t>
            </a:r>
          </a:p>
          <a:p>
            <a:pPr eaLnBrk="1" hangingPunct="1"/>
            <a:endParaRPr lang="en-US" sz="1000"/>
          </a:p>
          <a:p>
            <a:pPr marL="0" indent="0" eaLnBrk="1" hangingPunct="1">
              <a:buNone/>
            </a:pPr>
            <a:r>
              <a:rPr lang="en-US" sz="1000"/>
              <a:t>Halverson CM, Clayton EW, Garcia Sierra A, </a:t>
            </a:r>
            <a:r>
              <a:rPr lang="en-US" sz="1000" err="1"/>
              <a:t>Francomano</a:t>
            </a:r>
            <a:r>
              <a:rPr lang="en-US" sz="1000"/>
              <a:t> C. Patients with Ehlers–Danlos syndrome on the diagnostic odyssey: Rethinking complexity and difficulty as a hero's journey. American Journal of Medical Genetics Part C: Seminars in Medical Genetics. 2021;187C:416–424. </a:t>
            </a:r>
            <a:r>
              <a:rPr lang="en-US" sz="1000" err="1"/>
              <a:t>doi:https</a:t>
            </a:r>
            <a:r>
              <a:rPr lang="en-US" sz="1000"/>
              <a:t>://doi.org/10.1002/ajmg.c.31935.</a:t>
            </a:r>
          </a:p>
          <a:p>
            <a:pPr eaLnBrk="1" hangingPunct="1"/>
            <a:endParaRPr lang="en-US" sz="1000"/>
          </a:p>
          <a:p>
            <a:pPr marL="0" indent="0" eaLnBrk="1" hangingPunct="1">
              <a:buNone/>
            </a:pPr>
            <a:r>
              <a:rPr lang="en-US" sz="1000"/>
              <a:t>Higo A, Pearce G, Palmer S, Grant L. The value of Dynamic Movement Orthoses in the management of a complex Hypermobile Ehlers-Danlos Syndrome patient: a case report. Clinical Case Reports. 2023;11(1) </a:t>
            </a:r>
            <a:r>
              <a:rPr lang="en-US" sz="1000" err="1"/>
              <a:t>doi:https</a:t>
            </a:r>
            <a:r>
              <a:rPr lang="en-US" sz="1000"/>
              <a:t>://doi.org/10.1002/ccr3.6821.</a:t>
            </a:r>
          </a:p>
          <a:p>
            <a:pPr eaLnBrk="1" hangingPunct="1"/>
            <a:endParaRPr lang="en-US" sz="1000"/>
          </a:p>
          <a:p>
            <a:pPr marL="0" indent="0" eaLnBrk="1" hangingPunct="1">
              <a:buNone/>
            </a:pPr>
            <a:r>
              <a:rPr lang="en-US" sz="1000"/>
              <a:t>Leslie NR, Stott P, Simmonds JV. Recognizing and Effectively Managing Hypermobility-Related Conditions. Physical Therapy. 2019;99(9):1189–1200. </a:t>
            </a:r>
            <a:r>
              <a:rPr lang="en-US" sz="1000" err="1"/>
              <a:t>doi:https</a:t>
            </a:r>
            <a:r>
              <a:rPr lang="en-US" sz="1000"/>
              <a:t>://doi.org/10.1093/</a:t>
            </a:r>
            <a:r>
              <a:rPr lang="en-US" sz="1000" err="1"/>
              <a:t>ptj</a:t>
            </a:r>
            <a:r>
              <a:rPr lang="en-US" sz="1000"/>
              <a:t>/pzz078.</a:t>
            </a:r>
          </a:p>
          <a:p>
            <a:pPr eaLnBrk="1" hangingPunct="1"/>
            <a:endParaRPr lang="en-US" sz="1000"/>
          </a:p>
          <a:p>
            <a:pPr marL="0" indent="0" eaLnBrk="1" hangingPunct="1">
              <a:buNone/>
            </a:pPr>
            <a:r>
              <a:rPr lang="en-US" sz="1000"/>
              <a:t>Malfait F, </a:t>
            </a:r>
            <a:r>
              <a:rPr lang="en-US" sz="1000" err="1"/>
              <a:t>Francomano</a:t>
            </a:r>
            <a:r>
              <a:rPr lang="en-US" sz="1000"/>
              <a:t> C, Byers P, et al. The 2017 International Classification of the Ehlers-Danlos Syndromes. American Journal of Medical Genetics Part C: Seminars in Medical Genetics. 2017;175(1):8-26. </a:t>
            </a:r>
            <a:r>
              <a:rPr lang="en-US" sz="1000" err="1"/>
              <a:t>doi:https</a:t>
            </a:r>
            <a:r>
              <a:rPr lang="en-US" sz="1000"/>
              <a:t>://doi.org/10.1002/ajmg.c.31552.</a:t>
            </a:r>
          </a:p>
          <a:p>
            <a:pPr eaLnBrk="1" hangingPunct="1"/>
            <a:endParaRPr lang="en-US" sz="1000"/>
          </a:p>
          <a:p>
            <a:pPr marL="0" indent="0" eaLnBrk="1" hangingPunct="1">
              <a:buNone/>
            </a:pPr>
            <a:r>
              <a:rPr lang="en-US" sz="1000"/>
              <a:t>Nicholson LL, Chan C. The Upper Limb Hypermobility Assessment Tool: A novel validated measure of adult joint mobility. Musculoskeletal Science and Practice. 2018;35:38-45. </a:t>
            </a:r>
            <a:r>
              <a:rPr lang="en-US" sz="1000" err="1"/>
              <a:t>doi:https</a:t>
            </a:r>
            <a:r>
              <a:rPr lang="en-US" sz="1000"/>
              <a:t>://doi.org/10.1016/j.msksp.2018.02.006.</a:t>
            </a:r>
          </a:p>
          <a:p>
            <a:pPr eaLnBrk="1" hangingPunct="1"/>
            <a:endParaRPr lang="en-US" sz="1000"/>
          </a:p>
          <a:p>
            <a:pPr marL="0" indent="0" eaLnBrk="1" hangingPunct="1">
              <a:buNone/>
            </a:pPr>
            <a:r>
              <a:rPr lang="en-US" sz="1000" err="1"/>
              <a:t>Pezaro</a:t>
            </a:r>
            <a:r>
              <a:rPr lang="en-US" sz="1000"/>
              <a:t> DS, Pearce DG, Reinhold DE. Understanding hypermobile Ehlers-Danlos syndrome and Hypermobility Spectrum Disorders in the context of childbearing: An international qualitative study. Midwifery. 2020 Sep;88:102749. </a:t>
            </a:r>
            <a:r>
              <a:rPr lang="en-US" sz="1000" err="1"/>
              <a:t>doi</a:t>
            </a:r>
            <a:r>
              <a:rPr lang="en-US" sz="1000"/>
              <a:t>: 10.1016/j.midw.2020.102749.</a:t>
            </a:r>
          </a:p>
          <a:p>
            <a:pPr eaLnBrk="1" hangingPunct="1"/>
            <a:endParaRPr lang="en-US" sz="1000"/>
          </a:p>
          <a:p>
            <a:pPr marL="0" indent="0" eaLnBrk="1" hangingPunct="1">
              <a:buNone/>
            </a:pPr>
            <a:r>
              <a:rPr lang="en-US" sz="1000" err="1"/>
              <a:t>Sobhani-Eraghi</a:t>
            </a:r>
            <a:r>
              <a:rPr lang="en-US" sz="1000"/>
              <a:t> A, </a:t>
            </a:r>
            <a:r>
              <a:rPr lang="en-US" sz="1000" err="1"/>
              <a:t>Motalebi</a:t>
            </a:r>
            <a:r>
              <a:rPr lang="en-US" sz="1000"/>
              <a:t> M, </a:t>
            </a:r>
            <a:r>
              <a:rPr lang="en-US" sz="1000" err="1"/>
              <a:t>Sarreshtehdari</a:t>
            </a:r>
            <a:r>
              <a:rPr lang="en-US" sz="1000"/>
              <a:t> S, </a:t>
            </a:r>
            <a:r>
              <a:rPr lang="en-US" sz="1000" err="1"/>
              <a:t>Molazem-Sanandaji</a:t>
            </a:r>
            <a:r>
              <a:rPr lang="en-US" sz="1000"/>
              <a:t> B, Hasanlu Z. Prevalence of joint hypermobility in children and adolescents: A systematic review and meta-analysis. Journal of Research in Medical Sciences. 2020;25:104. </a:t>
            </a:r>
            <a:r>
              <a:rPr lang="en-US" sz="1000" err="1"/>
              <a:t>doi</a:t>
            </a:r>
            <a:r>
              <a:rPr lang="en-US" sz="1000"/>
              <a:t>: 10.4103/jrms.JRMS_983_19.</a:t>
            </a:r>
          </a:p>
          <a:p>
            <a:pPr eaLnBrk="1" hangingPunct="1"/>
            <a:endParaRPr lang="en-US" sz="1000"/>
          </a:p>
          <a:p>
            <a:pPr marL="0" indent="0" eaLnBrk="1" hangingPunct="1">
              <a:buNone/>
            </a:pPr>
            <a:r>
              <a:rPr lang="en-US" sz="1000"/>
              <a:t>Steinmann B, Royce PM, </a:t>
            </a:r>
            <a:r>
              <a:rPr lang="en-US" sz="1000" err="1"/>
              <a:t>Superti-Furga</a:t>
            </a:r>
            <a:r>
              <a:rPr lang="en-US" sz="1000"/>
              <a:t> A. The Ehlers-Danlos syndrome. In Royce PM, Steinmann B (Eds.): Connective Tissue and its Heritable Disorders: Molecular, Genetic and Medical Aspects. New York: Wiley-</a:t>
            </a:r>
            <a:r>
              <a:rPr lang="en-US" sz="1000" err="1"/>
              <a:t>Liss</a:t>
            </a:r>
            <a:r>
              <a:rPr lang="en-US" sz="1000"/>
              <a:t>, 1993, pp. 351–407.</a:t>
            </a:r>
          </a:p>
          <a:p>
            <a:pPr eaLnBrk="1" hangingPunct="1"/>
            <a:endParaRPr lang="en-US" sz="1000"/>
          </a:p>
          <a:p>
            <a:pPr marL="0" indent="0" eaLnBrk="1" hangingPunct="1">
              <a:buNone/>
            </a:pPr>
            <a:r>
              <a:rPr lang="en-US" sz="1000" err="1"/>
              <a:t>Tofts</a:t>
            </a:r>
            <a:r>
              <a:rPr lang="en-US" sz="1000"/>
              <a:t> LJ, Simmonds J, Schwartz SB, et al. Pediatric joint hypermobility: a diagnostic framework and narrative review. </a:t>
            </a:r>
            <a:r>
              <a:rPr lang="en-US" sz="1000" err="1"/>
              <a:t>Orphanet</a:t>
            </a:r>
            <a:r>
              <a:rPr lang="en-US" sz="1000"/>
              <a:t> Journal of Rare Diseases. 2023;18:104. </a:t>
            </a:r>
            <a:r>
              <a:rPr lang="en-US" sz="1000" err="1"/>
              <a:t>doi:https</a:t>
            </a:r>
            <a:r>
              <a:rPr lang="en-US" sz="1000"/>
              <a:t>://doi.org/10.1186/s13023-023-02717-2.</a:t>
            </a:r>
          </a:p>
          <a:p>
            <a:pPr eaLnBrk="1" hangingPunct="1"/>
            <a:endParaRPr lang="en-US" sz="10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A5010E-CB60-3CF3-52F4-5C077DF2D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5CBA5C-D4F4-4C60-9B50-C2518D8BE1B0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38B141DE-EC1B-8C00-798F-62B0F39DD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70572"/>
            <a:ext cx="10972800" cy="1143000"/>
          </a:xfrm>
        </p:spPr>
        <p:txBody>
          <a:bodyPr/>
          <a:lstStyle/>
          <a:p>
            <a:r>
              <a:rPr lang="en-US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38822081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2500" y="2026227"/>
            <a:ext cx="7366000" cy="4371398"/>
          </a:xfrm>
        </p:spPr>
        <p:txBody>
          <a:bodyPr/>
          <a:lstStyle/>
          <a:p>
            <a:pPr marL="0" indent="0">
              <a:buNone/>
            </a:pPr>
            <a:r>
              <a:rPr lang="en-US" sz="2400">
                <a:hlinkClick r:id="rId3"/>
              </a:rPr>
              <a:t>Tyler.Shotto@sluhn.org</a:t>
            </a:r>
            <a:endParaRPr lang="en-US" sz="24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300BA6-60A8-F3F5-D70A-66261D661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5CBA5C-D4F4-4C60-9B50-C2518D8BE1B0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07020D7-F375-ED13-F87C-6ED98EA8A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8521971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EB04BEA-D755-943D-2C23-1F06A4F77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Ehlers Danlos Syndrome?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19D81CB-B8D2-3820-A0AB-E6FB4F89E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/>
              <a:t>Hypermobility of tissues throughout the body</a:t>
            </a:r>
          </a:p>
          <a:p>
            <a:r>
              <a:rPr lang="en-US" sz="2400"/>
              <a:t>13 different types, </a:t>
            </a:r>
            <a:r>
              <a:rPr lang="en-US"/>
              <a:t>named</a:t>
            </a:r>
            <a:r>
              <a:rPr lang="en-US" sz="2400"/>
              <a:t> for the tissue affected</a:t>
            </a:r>
          </a:p>
          <a:p>
            <a:r>
              <a:rPr lang="en-US" sz="2400"/>
              <a:t>Hypermobile EDS (</a:t>
            </a:r>
            <a:r>
              <a:rPr lang="en-US" sz="2400" err="1"/>
              <a:t>hEDS</a:t>
            </a:r>
            <a:r>
              <a:rPr lang="en-US" sz="2400"/>
              <a:t>) makes up &gt;90% of all cases</a:t>
            </a:r>
          </a:p>
          <a:p>
            <a:r>
              <a:rPr lang="en-US" sz="2400"/>
              <a:t>Genetic condition</a:t>
            </a:r>
          </a:p>
          <a:p>
            <a:pPr lvl="1"/>
            <a:r>
              <a:rPr lang="en-US" sz="2000"/>
              <a:t>Gene mutations identified for 12 of the 13</a:t>
            </a:r>
          </a:p>
          <a:p>
            <a:pPr lvl="1"/>
            <a:r>
              <a:rPr lang="en-US" sz="2000"/>
              <a:t>No gene for </a:t>
            </a:r>
            <a:r>
              <a:rPr lang="en-US" sz="2000" err="1"/>
              <a:t>hEDS</a:t>
            </a:r>
            <a:endParaRPr lang="en-US" sz="2000"/>
          </a:p>
          <a:p>
            <a:r>
              <a:rPr lang="en-US"/>
              <a:t>Clinical Diagnosis made using 2017 Criteria</a:t>
            </a:r>
          </a:p>
          <a:p>
            <a:r>
              <a:rPr lang="en-US" sz="2400"/>
              <a:t>“Hypermobility </a:t>
            </a:r>
            <a:r>
              <a:rPr lang="en-US" sz="2400" u="sng"/>
              <a:t>Spectrum</a:t>
            </a:r>
            <a:r>
              <a:rPr lang="en-US" sz="2400"/>
              <a:t> Disorder” </a:t>
            </a:r>
          </a:p>
          <a:p>
            <a:pPr lvl="1"/>
            <a:r>
              <a:rPr lang="en-US" sz="2000"/>
              <a:t>Those with symptomatic hypermobility who do not meet diagnostic criteria</a:t>
            </a:r>
            <a:endParaRPr lang="en-US"/>
          </a:p>
          <a:p>
            <a:r>
              <a:rPr lang="en-US" sz="2600" u="sng"/>
              <a:t>PT’s are the BEST clinicians to identify and manage this condition!</a:t>
            </a:r>
          </a:p>
          <a:p>
            <a:pPr marL="0" indent="0">
              <a:buNone/>
            </a:pPr>
            <a:endParaRPr lang="en-US" sz="2400"/>
          </a:p>
          <a:p>
            <a:endParaRPr lang="en-US" sz="2400"/>
          </a:p>
          <a:p>
            <a:pPr eaLnBrk="1" hangingPunct="1"/>
            <a:endParaRPr lang="en-US" sz="24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23E9E2-5128-4B8C-DFDA-2EB648620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5CBA5C-D4F4-4C60-9B50-C2518D8BE1B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685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A5700FE-15AA-9CE8-F259-B3E29E46AAF9}"/>
              </a:ext>
            </a:extLst>
          </p:cNvPr>
          <p:cNvSpPr txBox="1"/>
          <p:nvPr/>
        </p:nvSpPr>
        <p:spPr>
          <a:xfrm>
            <a:off x="974035" y="1512645"/>
            <a:ext cx="102439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>
                <a:solidFill>
                  <a:srgbClr val="1C1D1E"/>
                </a:solidFill>
                <a:effectLst/>
                <a:latin typeface="Aptos" panose="020B0004020202020204" pitchFamily="34" charset="0"/>
              </a:rPr>
              <a:t>Knowledge, assessment, and management of adults with joint hypermobility syndrome/Ehlers–Danlos syndrome hypermobility type among </a:t>
            </a:r>
            <a:r>
              <a:rPr lang="en-US" b="1" i="0" err="1">
                <a:solidFill>
                  <a:srgbClr val="1C1D1E"/>
                </a:solidFill>
                <a:effectLst/>
                <a:latin typeface="Aptos" panose="020B0004020202020204" pitchFamily="34" charset="0"/>
              </a:rPr>
              <a:t>flemish</a:t>
            </a:r>
            <a:r>
              <a:rPr lang="en-US" b="1" i="0">
                <a:solidFill>
                  <a:srgbClr val="1C1D1E"/>
                </a:solidFill>
                <a:effectLst/>
                <a:latin typeface="Aptos" panose="020B0004020202020204" pitchFamily="34" charset="0"/>
              </a:rPr>
              <a:t> physiotherapists</a:t>
            </a:r>
          </a:p>
          <a:p>
            <a:r>
              <a:rPr lang="en-US" sz="1000" i="1">
                <a:solidFill>
                  <a:srgbClr val="1C1D1E"/>
                </a:solidFill>
                <a:latin typeface="Aptos" panose="020B0004020202020204" pitchFamily="34" charset="0"/>
              </a:rPr>
              <a:t>Lies </a:t>
            </a:r>
            <a:r>
              <a:rPr lang="en-US" sz="1000" i="1" err="1">
                <a:solidFill>
                  <a:srgbClr val="1C1D1E"/>
                </a:solidFill>
                <a:latin typeface="Aptos" panose="020B0004020202020204" pitchFamily="34" charset="0"/>
              </a:rPr>
              <a:t>Rombaut</a:t>
            </a:r>
            <a:r>
              <a:rPr lang="en-US" sz="1000" i="1">
                <a:solidFill>
                  <a:srgbClr val="1C1D1E"/>
                </a:solidFill>
                <a:latin typeface="Aptos" panose="020B0004020202020204" pitchFamily="34" charset="0"/>
              </a:rPr>
              <a:t>, Janet Deane, Jane Simmonds, Inge De </a:t>
            </a:r>
            <a:r>
              <a:rPr lang="en-US" sz="1000" i="1" err="1">
                <a:solidFill>
                  <a:srgbClr val="1C1D1E"/>
                </a:solidFill>
                <a:latin typeface="Aptos" panose="020B0004020202020204" pitchFamily="34" charset="0"/>
              </a:rPr>
              <a:t>Wandele</a:t>
            </a:r>
            <a:r>
              <a:rPr lang="en-US" sz="1000" i="1">
                <a:solidFill>
                  <a:srgbClr val="1C1D1E"/>
                </a:solidFill>
                <a:latin typeface="Aptos" panose="020B0004020202020204" pitchFamily="34" charset="0"/>
              </a:rPr>
              <a:t>, Anne De </a:t>
            </a:r>
            <a:r>
              <a:rPr lang="en-US" sz="1000" i="1" err="1">
                <a:solidFill>
                  <a:srgbClr val="1C1D1E"/>
                </a:solidFill>
                <a:latin typeface="Aptos" panose="020B0004020202020204" pitchFamily="34" charset="0"/>
              </a:rPr>
              <a:t>Paepe</a:t>
            </a:r>
            <a:r>
              <a:rPr lang="en-US" sz="1000" i="1">
                <a:solidFill>
                  <a:srgbClr val="1C1D1E"/>
                </a:solidFill>
                <a:latin typeface="Aptos" panose="020B0004020202020204" pitchFamily="34" charset="0"/>
              </a:rPr>
              <a:t>, </a:t>
            </a:r>
            <a:r>
              <a:rPr lang="en-US" sz="1000" i="1" err="1">
                <a:solidFill>
                  <a:srgbClr val="1C1D1E"/>
                </a:solidFill>
                <a:latin typeface="Aptos" panose="020B0004020202020204" pitchFamily="34" charset="0"/>
              </a:rPr>
              <a:t>Fransiska</a:t>
            </a:r>
            <a:r>
              <a:rPr lang="en-US" sz="1000" i="1">
                <a:solidFill>
                  <a:srgbClr val="1C1D1E"/>
                </a:solidFill>
                <a:latin typeface="Aptos" panose="020B0004020202020204" pitchFamily="34" charset="0"/>
              </a:rPr>
              <a:t> Malfait, Patrick </a:t>
            </a:r>
            <a:r>
              <a:rPr lang="en-US" sz="1000" i="1" err="1">
                <a:solidFill>
                  <a:srgbClr val="1C1D1E"/>
                </a:solidFill>
                <a:latin typeface="Aptos" panose="020B0004020202020204" pitchFamily="34" charset="0"/>
              </a:rPr>
              <a:t>Calders</a:t>
            </a:r>
            <a:r>
              <a:rPr lang="en-US" sz="1000" i="1">
                <a:solidFill>
                  <a:srgbClr val="1C1D1E"/>
                </a:solidFill>
                <a:latin typeface="Aptos" panose="020B0004020202020204" pitchFamily="34" charset="0"/>
              </a:rPr>
              <a:t> </a:t>
            </a:r>
            <a:r>
              <a:rPr lang="en-US" sz="1000">
                <a:solidFill>
                  <a:srgbClr val="1C1D1E"/>
                </a:solidFill>
                <a:latin typeface="Aptos" panose="020B0004020202020204" pitchFamily="34" charset="0"/>
              </a:rPr>
              <a:t>March 2015</a:t>
            </a:r>
          </a:p>
          <a:p>
            <a:endParaRPr lang="en-US">
              <a:latin typeface="Aptos" panose="020B00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413256-134E-DDE0-A72F-F89E17DB9BC5}"/>
              </a:ext>
            </a:extLst>
          </p:cNvPr>
          <p:cNvSpPr txBox="1"/>
          <p:nvPr/>
        </p:nvSpPr>
        <p:spPr>
          <a:xfrm>
            <a:off x="6310637" y="3863657"/>
            <a:ext cx="46760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i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“74.6% of therapists reported that they had never evaluated </a:t>
            </a:r>
            <a:br>
              <a:rPr lang="en-US" sz="2400" b="0" i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</a:br>
            <a:r>
              <a:rPr lang="en-US" sz="2400" b="0" i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an JHS/EDS-HT patient” </a:t>
            </a:r>
            <a:endParaRPr lang="en-US" sz="2400" i="1">
              <a:latin typeface="Aptos" panose="020B00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820045-FFDE-2902-5B00-5ED969D8E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5CBA5C-D4F4-4C60-9B50-C2518D8BE1B0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9A9144B-00AA-41C6-374A-948E06164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Are Physical Therapists Experts on EDS and HSD?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44D91EE9-8C8C-AE3A-FF0C-3E9FFAD8B7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6609769"/>
              </p:ext>
            </p:extLst>
          </p:nvPr>
        </p:nvGraphicFramePr>
        <p:xfrm>
          <a:off x="1721798" y="3042251"/>
          <a:ext cx="2579269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9269">
                  <a:extLst>
                    <a:ext uri="{9D8B030D-6E8A-4147-A177-3AD203B41FA5}">
                      <a16:colId xmlns:a16="http://schemas.microsoft.com/office/drawing/2014/main" val="4145281237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r>
                        <a:rPr lang="en-US">
                          <a:latin typeface="Aptos" panose="020B0004020202020204" pitchFamily="34" charset="0"/>
                        </a:rPr>
                        <a:t>Survey Category</a:t>
                      </a:r>
                    </a:p>
                  </a:txBody>
                  <a:tcPr anchor="ctr">
                    <a:solidFill>
                      <a:srgbClr val="0042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19368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lvl="0"/>
                      <a:r>
                        <a:rPr lang="en-US">
                          <a:latin typeface="Aptos" panose="020B0004020202020204" pitchFamily="34" charset="0"/>
                        </a:rPr>
                        <a:t>     General Knowledge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277347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>
                          <a:latin typeface="Aptos" panose="020B0004020202020204" pitchFamily="34" charset="0"/>
                        </a:rPr>
                        <a:t>     Features Associated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83027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>
                          <a:latin typeface="Aptos" panose="020B0004020202020204" pitchFamily="34" charset="0"/>
                        </a:rPr>
                        <a:t>     Impact on QOL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086251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Confidence Levels</a:t>
                      </a:r>
                    </a:p>
                  </a:txBody>
                  <a:tcPr anchor="ctr">
                    <a:solidFill>
                      <a:srgbClr val="0042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28104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>
                          <a:latin typeface="Aptos" panose="020B0004020202020204" pitchFamily="34" charset="0"/>
                        </a:rPr>
                        <a:t>     In Treating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7386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>
                          <a:latin typeface="Aptos" panose="020B0004020202020204" pitchFamily="34" charset="0"/>
                        </a:rPr>
                        <a:t>     In Assessing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057872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Want to Learn More</a:t>
                      </a:r>
                    </a:p>
                  </a:txBody>
                  <a:tcPr anchor="ctr">
                    <a:solidFill>
                      <a:srgbClr val="0042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6736055"/>
                  </a:ext>
                </a:extLst>
              </a:tr>
            </a:tbl>
          </a:graphicData>
        </a:graphic>
      </p:graphicFrame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1909CE2-B2CF-8312-CEFC-C69DF4B4F3D6}"/>
              </a:ext>
            </a:extLst>
          </p:cNvPr>
          <p:cNvCxnSpPr/>
          <p:nvPr/>
        </p:nvCxnSpPr>
        <p:spPr>
          <a:xfrm>
            <a:off x="1937331" y="3512448"/>
            <a:ext cx="0" cy="894944"/>
          </a:xfrm>
          <a:prstGeom prst="line">
            <a:avLst/>
          </a:prstGeom>
          <a:ln>
            <a:solidFill>
              <a:srgbClr val="00427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4EC71E2-0B70-E50F-C1E4-444C49326A33}"/>
              </a:ext>
            </a:extLst>
          </p:cNvPr>
          <p:cNvCxnSpPr>
            <a:cxnSpLocks/>
          </p:cNvCxnSpPr>
          <p:nvPr/>
        </p:nvCxnSpPr>
        <p:spPr>
          <a:xfrm>
            <a:off x="1937331" y="4930110"/>
            <a:ext cx="0" cy="594849"/>
          </a:xfrm>
          <a:prstGeom prst="line">
            <a:avLst/>
          </a:prstGeom>
          <a:ln>
            <a:solidFill>
              <a:srgbClr val="00427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29CCC374-DF07-6005-748E-49BCD70C82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9973001"/>
              </p:ext>
            </p:extLst>
          </p:nvPr>
        </p:nvGraphicFramePr>
        <p:xfrm>
          <a:off x="4382694" y="3042251"/>
          <a:ext cx="902926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2926">
                  <a:extLst>
                    <a:ext uri="{9D8B030D-6E8A-4147-A177-3AD203B41FA5}">
                      <a16:colId xmlns:a16="http://schemas.microsoft.com/office/drawing/2014/main" val="414528123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ptos" panose="020B0004020202020204" pitchFamily="34" charset="0"/>
                        </a:rPr>
                        <a:t>Score</a:t>
                      </a:r>
                    </a:p>
                  </a:txBody>
                  <a:tcPr anchor="ctr">
                    <a:solidFill>
                      <a:srgbClr val="0042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1936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/>
                      <a:endParaRPr lang="en-US" b="1">
                        <a:solidFill>
                          <a:srgbClr val="C00000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27734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n-US" b="1">
                        <a:solidFill>
                          <a:srgbClr val="C00000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8302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n-US" b="1">
                        <a:solidFill>
                          <a:schemeClr val="accent6">
                            <a:lumMod val="75000"/>
                          </a:schemeClr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08625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n-US" b="1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2810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n-US" b="1" u="none">
                        <a:solidFill>
                          <a:schemeClr val="accent6">
                            <a:lumMod val="75000"/>
                          </a:schemeClr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738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n-US" b="1">
                        <a:solidFill>
                          <a:srgbClr val="FF0000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05787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n-US" b="1">
                        <a:solidFill>
                          <a:schemeClr val="accent3">
                            <a:lumMod val="75000"/>
                          </a:schemeClr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6736055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9F7D3C6E-FA69-534F-4080-A2C55C459C08}"/>
              </a:ext>
            </a:extLst>
          </p:cNvPr>
          <p:cNvSpPr txBox="1"/>
          <p:nvPr/>
        </p:nvSpPr>
        <p:spPr>
          <a:xfrm>
            <a:off x="4470557" y="3429000"/>
            <a:ext cx="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b="1">
                <a:solidFill>
                  <a:srgbClr val="C00000"/>
                </a:solidFill>
                <a:latin typeface="Aptos" panose="020B0004020202020204" pitchFamily="34" charset="0"/>
              </a:rPr>
              <a:t>34%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F6D528B-DB15-0BDB-C1E9-837D41D8E7BA}"/>
              </a:ext>
            </a:extLst>
          </p:cNvPr>
          <p:cNvSpPr txBox="1"/>
          <p:nvPr/>
        </p:nvSpPr>
        <p:spPr>
          <a:xfrm>
            <a:off x="4470557" y="3775254"/>
            <a:ext cx="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b="1">
                <a:solidFill>
                  <a:srgbClr val="C00000"/>
                </a:solidFill>
                <a:latin typeface="Aptos" panose="020B0004020202020204" pitchFamily="34" charset="0"/>
              </a:rPr>
              <a:t>30%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4ABF5CB-65D9-48BF-7E5F-271E35D2503E}"/>
              </a:ext>
            </a:extLst>
          </p:cNvPr>
          <p:cNvSpPr txBox="1"/>
          <p:nvPr/>
        </p:nvSpPr>
        <p:spPr>
          <a:xfrm>
            <a:off x="4470557" y="4144586"/>
            <a:ext cx="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b="1">
                <a:solidFill>
                  <a:schemeClr val="accent6">
                    <a:lumMod val="75000"/>
                  </a:schemeClr>
                </a:solidFill>
                <a:latin typeface="Aptos" panose="020B0004020202020204" pitchFamily="34" charset="0"/>
              </a:rPr>
              <a:t>48%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90D6095-6D47-B579-C258-C489628D6978}"/>
              </a:ext>
            </a:extLst>
          </p:cNvPr>
          <p:cNvSpPr txBox="1"/>
          <p:nvPr/>
        </p:nvSpPr>
        <p:spPr>
          <a:xfrm>
            <a:off x="4470557" y="4879320"/>
            <a:ext cx="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b="1">
                <a:solidFill>
                  <a:schemeClr val="accent6">
                    <a:lumMod val="75000"/>
                  </a:schemeClr>
                </a:solidFill>
                <a:latin typeface="Aptos" panose="020B0004020202020204" pitchFamily="34" charset="0"/>
              </a:rPr>
              <a:t>40%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CD0B351-6D1F-3BCF-CEF4-6C400E76FE5A}"/>
              </a:ext>
            </a:extLst>
          </p:cNvPr>
          <p:cNvSpPr txBox="1"/>
          <p:nvPr/>
        </p:nvSpPr>
        <p:spPr>
          <a:xfrm>
            <a:off x="4470557" y="5239159"/>
            <a:ext cx="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b="1">
                <a:solidFill>
                  <a:srgbClr val="FF0000"/>
                </a:solidFill>
                <a:latin typeface="Aptos" panose="020B0004020202020204" pitchFamily="34" charset="0"/>
              </a:rPr>
              <a:t>4%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90B5BAE-382C-607E-1F56-C77F4DF0708B}"/>
              </a:ext>
            </a:extLst>
          </p:cNvPr>
          <p:cNvSpPr txBox="1"/>
          <p:nvPr/>
        </p:nvSpPr>
        <p:spPr>
          <a:xfrm>
            <a:off x="4470557" y="5603745"/>
            <a:ext cx="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b="1">
                <a:solidFill>
                  <a:srgbClr val="92D050"/>
                </a:solidFill>
                <a:latin typeface="Aptos" panose="020B0004020202020204" pitchFamily="34" charset="0"/>
              </a:rPr>
              <a:t>80%</a:t>
            </a:r>
          </a:p>
        </p:txBody>
      </p:sp>
    </p:spTree>
    <p:extLst>
      <p:ext uri="{BB962C8B-B14F-4D97-AF65-F5344CB8AC3E}">
        <p14:creationId xmlns:p14="http://schemas.microsoft.com/office/powerpoint/2010/main" val="320470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DF18A38-2A14-2C53-254A-531F9B1CD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the Treatment for EDS and HSD?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42D4BD-63A5-35E2-5B38-0FC43C7BF8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88278"/>
            <a:ext cx="10972800" cy="4525963"/>
          </a:xfrm>
        </p:spPr>
        <p:txBody>
          <a:bodyPr/>
          <a:lstStyle/>
          <a:p>
            <a:r>
              <a:rPr lang="en-US"/>
              <a:t>No known cure for EDS</a:t>
            </a:r>
          </a:p>
          <a:p>
            <a:r>
              <a:rPr lang="en-US"/>
              <a:t>Treatments are symptom-dependent</a:t>
            </a:r>
          </a:p>
          <a:p>
            <a:pPr lvl="1"/>
            <a:r>
              <a:rPr lang="en-US"/>
              <a:t>Medications</a:t>
            </a:r>
          </a:p>
          <a:p>
            <a:pPr lvl="1"/>
            <a:r>
              <a:rPr lang="en-US"/>
              <a:t>Psychotherapy</a:t>
            </a:r>
          </a:p>
          <a:p>
            <a:pPr lvl="1"/>
            <a:r>
              <a:rPr lang="en-US"/>
              <a:t>Pain Management</a:t>
            </a:r>
          </a:p>
          <a:p>
            <a:pPr lvl="1"/>
            <a:r>
              <a:rPr lang="en-US"/>
              <a:t>Cardiac, GI, OBGYN</a:t>
            </a:r>
          </a:p>
          <a:p>
            <a:pPr lvl="1"/>
            <a:r>
              <a:rPr lang="en-US" b="1"/>
              <a:t>Physical Therapy</a:t>
            </a:r>
          </a:p>
          <a:p>
            <a:r>
              <a:rPr lang="en-US"/>
              <a:t>No treatment without a diagnosis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4E049C-B41D-03E0-9B1F-C067764CC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5CBA5C-D4F4-4C60-9B50-C2518D8BE1B0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177A4E-C32B-DE0B-68A0-31947A15B835}"/>
              </a:ext>
            </a:extLst>
          </p:cNvPr>
          <p:cNvSpPr txBox="1"/>
          <p:nvPr/>
        </p:nvSpPr>
        <p:spPr>
          <a:xfrm>
            <a:off x="1103243" y="5242100"/>
            <a:ext cx="61026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Aptos" panose="020B0004020202020204" pitchFamily="34" charset="0"/>
              </a:rPr>
              <a:t>– Takes an average of </a:t>
            </a:r>
            <a:r>
              <a:rPr lang="en-US" sz="2400" b="1">
                <a:latin typeface="Aptos" panose="020B0004020202020204" pitchFamily="34" charset="0"/>
              </a:rPr>
              <a:t>14 years</a:t>
            </a:r>
          </a:p>
        </p:txBody>
      </p:sp>
    </p:spTree>
    <p:extLst>
      <p:ext uri="{BB962C8B-B14F-4D97-AF65-F5344CB8AC3E}">
        <p14:creationId xmlns:p14="http://schemas.microsoft.com/office/powerpoint/2010/main" val="423921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B05D7E3-E9F3-AE61-FBF2-AE526E70D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the Prevalence of EDS and HSD?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42D4BD-63A5-35E2-5B38-0FC43C7BF8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Ehlers-Danlos Syndrome</a:t>
            </a:r>
          </a:p>
          <a:p>
            <a:pPr lvl="1"/>
            <a:r>
              <a:rPr lang="en-US"/>
              <a:t>1 in 5000 </a:t>
            </a:r>
          </a:p>
          <a:p>
            <a:pPr lvl="2"/>
            <a:r>
              <a:rPr lang="en-US" sz="1400" err="1">
                <a:solidFill>
                  <a:srgbClr val="000000"/>
                </a:solidFill>
              </a:rPr>
              <a:t>Pyeritz</a:t>
            </a:r>
            <a:r>
              <a:rPr lang="en-US" sz="1400">
                <a:solidFill>
                  <a:srgbClr val="000000"/>
                </a:solidFill>
              </a:rPr>
              <a:t> (2000)</a:t>
            </a:r>
            <a:endParaRPr lang="en-US" sz="1400"/>
          </a:p>
          <a:p>
            <a:pPr lvl="1"/>
            <a:r>
              <a:rPr lang="en-US"/>
              <a:t>1 in 3100</a:t>
            </a:r>
          </a:p>
          <a:p>
            <a:pPr lvl="2"/>
            <a:r>
              <a:rPr lang="en-US" sz="1400" err="1">
                <a:solidFill>
                  <a:srgbClr val="000000"/>
                </a:solidFill>
              </a:rPr>
              <a:t>Demmler</a:t>
            </a:r>
            <a:r>
              <a:rPr lang="en-US" sz="1400">
                <a:solidFill>
                  <a:srgbClr val="000000"/>
                </a:solidFill>
              </a:rPr>
              <a:t> et al. (2019)</a:t>
            </a:r>
          </a:p>
          <a:p>
            <a:r>
              <a:rPr lang="en-US">
                <a:solidFill>
                  <a:srgbClr val="000000"/>
                </a:solidFill>
              </a:rPr>
              <a:t>Hypermobility </a:t>
            </a:r>
            <a:r>
              <a:rPr lang="en-US" u="sng">
                <a:solidFill>
                  <a:srgbClr val="000000"/>
                </a:solidFill>
              </a:rPr>
              <a:t>Spectrum</a:t>
            </a:r>
            <a:r>
              <a:rPr lang="en-US">
                <a:solidFill>
                  <a:srgbClr val="000000"/>
                </a:solidFill>
              </a:rPr>
              <a:t> Disorder</a:t>
            </a:r>
          </a:p>
          <a:p>
            <a:pPr lvl="1">
              <a:buFont typeface="System Font Regular"/>
              <a:buChar char="–"/>
            </a:pPr>
            <a:r>
              <a:rPr lang="en-US" b="0" i="0">
                <a:solidFill>
                  <a:srgbClr val="000000"/>
                </a:solidFill>
                <a:effectLst/>
              </a:rPr>
              <a:t>1 in </a:t>
            </a:r>
            <a:r>
              <a:rPr lang="en-US">
                <a:solidFill>
                  <a:srgbClr val="000000"/>
                </a:solidFill>
              </a:rPr>
              <a:t>5</a:t>
            </a:r>
            <a:r>
              <a:rPr lang="en-US" b="0" i="0">
                <a:solidFill>
                  <a:srgbClr val="000000"/>
                </a:solidFill>
                <a:effectLst/>
              </a:rPr>
              <a:t>00 to 1 in 900</a:t>
            </a:r>
          </a:p>
          <a:p>
            <a:pPr lvl="2"/>
            <a:r>
              <a:rPr lang="en-US" sz="1400">
                <a:solidFill>
                  <a:srgbClr val="000000"/>
                </a:solidFill>
              </a:rPr>
              <a:t>Hakim &amp; Grahame (2006), </a:t>
            </a:r>
            <a:r>
              <a:rPr lang="en-US" sz="1400" err="1">
                <a:solidFill>
                  <a:srgbClr val="000000"/>
                </a:solidFill>
              </a:rPr>
              <a:t>Cederlöf</a:t>
            </a:r>
            <a:r>
              <a:rPr lang="en-US" sz="1400">
                <a:solidFill>
                  <a:srgbClr val="000000"/>
                </a:solidFill>
              </a:rPr>
              <a:t> et al.(2016)</a:t>
            </a:r>
          </a:p>
          <a:p>
            <a:pPr marL="457200" lvl="1" indent="0">
              <a:buNone/>
            </a:pPr>
            <a:endParaRPr lang="en-US" b="0" i="0">
              <a:solidFill>
                <a:srgbClr val="000000"/>
              </a:solidFill>
              <a:effectLst/>
            </a:endParaRPr>
          </a:p>
          <a:p>
            <a:pPr>
              <a:buFontTx/>
              <a:buChar char="-"/>
            </a:pP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3691AE-444C-D46C-0E1A-43B408C18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5CBA5C-D4F4-4C60-9B50-C2518D8BE1B0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C30256-DAAE-5751-EDB4-0E0FBA46E3F1}"/>
              </a:ext>
            </a:extLst>
          </p:cNvPr>
          <p:cNvSpPr txBox="1"/>
          <p:nvPr/>
        </p:nvSpPr>
        <p:spPr>
          <a:xfrm>
            <a:off x="754380" y="4738835"/>
            <a:ext cx="609904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0000"/>
                </a:solidFill>
                <a:latin typeface="Aptos" panose="020B0004020202020204" pitchFamily="34" charset="0"/>
              </a:rPr>
              <a:t>Joint Hypermobility</a:t>
            </a:r>
          </a:p>
          <a:p>
            <a:pPr marL="800100" lvl="1" indent="-342900">
              <a:buFont typeface="System Font Regular"/>
              <a:buChar char="–"/>
            </a:pPr>
            <a:r>
              <a:rPr lang="en-US" sz="24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1 in 3 to 1 in 10 in adolescents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err="1"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Blajwajs</a:t>
            </a:r>
            <a:r>
              <a:rPr lang="en-US" sz="1400"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(2023)</a:t>
            </a:r>
            <a:endParaRPr lang="en-US" sz="1400" b="0" i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AAA727E-6CBA-DDDA-C58F-F25CE20B92EC}"/>
              </a:ext>
            </a:extLst>
          </p:cNvPr>
          <p:cNvGrpSpPr/>
          <p:nvPr/>
        </p:nvGrpSpPr>
        <p:grpSpPr>
          <a:xfrm>
            <a:off x="609600" y="4738835"/>
            <a:ext cx="10199533" cy="1321306"/>
            <a:chOff x="609600" y="4738835"/>
            <a:chExt cx="10199533" cy="1321306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02C65CC-2CDA-7753-D21B-F9923764A0B0}"/>
                </a:ext>
              </a:extLst>
            </p:cNvPr>
            <p:cNvSpPr txBox="1"/>
            <p:nvPr/>
          </p:nvSpPr>
          <p:spPr>
            <a:xfrm>
              <a:off x="6944421" y="5066488"/>
              <a:ext cx="38647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latin typeface="Aptos" panose="020B0004020202020204" pitchFamily="34" charset="0"/>
                </a:rPr>
                <a:t>Screen these patients!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15A50C23-1D56-4ADF-BBCD-09E0806CA8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99629" y="5328098"/>
              <a:ext cx="853799" cy="0"/>
            </a:xfrm>
            <a:prstGeom prst="straightConnector1">
              <a:avLst/>
            </a:prstGeom>
            <a:ln w="50800">
              <a:solidFill>
                <a:srgbClr val="00427A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1BD3ECC-6E9F-FB5F-92CB-9EE879AC07D5}"/>
                </a:ext>
              </a:extLst>
            </p:cNvPr>
            <p:cNvSpPr/>
            <p:nvPr/>
          </p:nvSpPr>
          <p:spPr>
            <a:xfrm>
              <a:off x="609600" y="4738835"/>
              <a:ext cx="5253318" cy="1321306"/>
            </a:xfrm>
            <a:prstGeom prst="rect">
              <a:avLst/>
            </a:prstGeom>
            <a:noFill/>
            <a:ln w="34925">
              <a:solidFill>
                <a:srgbClr val="00427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58935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B05D7E3-E9F3-AE61-FBF2-AE526E70D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“The Diagnostic Odyssey” </a:t>
            </a:r>
            <a:r>
              <a:rPr lang="en-US" sz="1200"/>
              <a:t>(Halverson, 2021)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42D4BD-63A5-35E2-5B38-0FC43C7BF8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>
                <a:solidFill>
                  <a:srgbClr val="000000"/>
                </a:solidFill>
                <a:effectLst/>
              </a:rPr>
              <a:t>Interviews with 22 patients diagnosed with EDS</a:t>
            </a:r>
          </a:p>
          <a:p>
            <a:pPr lvl="1"/>
            <a:r>
              <a:rPr lang="en-US" sz="2000">
                <a:solidFill>
                  <a:srgbClr val="000000"/>
                </a:solidFill>
              </a:rPr>
              <a:t>Participants described a “precipitating event” that triggered their quest</a:t>
            </a:r>
          </a:p>
          <a:p>
            <a:pPr lvl="2"/>
            <a:r>
              <a:rPr lang="en-US" sz="2000">
                <a:solidFill>
                  <a:srgbClr val="000000"/>
                </a:solidFill>
              </a:rPr>
              <a:t>Head trauma, Pregnancy, MVA, Depression</a:t>
            </a:r>
            <a:endParaRPr lang="en-US" sz="2000" b="0" i="1">
              <a:solidFill>
                <a:srgbClr val="000000"/>
              </a:solidFill>
              <a:effectLst/>
            </a:endParaRPr>
          </a:p>
          <a:p>
            <a:pPr lvl="1"/>
            <a:r>
              <a:rPr lang="en-US" sz="2000" b="0" i="1">
                <a:solidFill>
                  <a:srgbClr val="000000"/>
                </a:solidFill>
                <a:effectLst/>
              </a:rPr>
              <a:t>“I became worse,”</a:t>
            </a:r>
            <a:r>
              <a:rPr lang="en-US" sz="2000" i="1">
                <a:solidFill>
                  <a:srgbClr val="000000"/>
                </a:solidFill>
              </a:rPr>
              <a:t> </a:t>
            </a:r>
            <a:r>
              <a:rPr lang="en-US" sz="2000">
                <a:solidFill>
                  <a:srgbClr val="000000"/>
                </a:solidFill>
              </a:rPr>
              <a:t>following PT unaware of EDS</a:t>
            </a:r>
            <a:endParaRPr lang="en-US" sz="2000" b="0" i="1">
              <a:solidFill>
                <a:srgbClr val="000000"/>
              </a:solidFill>
              <a:effectLst/>
            </a:endParaRPr>
          </a:p>
          <a:p>
            <a:pPr lvl="1"/>
            <a:r>
              <a:rPr lang="en-US" sz="2000" b="0" i="1">
                <a:solidFill>
                  <a:srgbClr val="000000"/>
                </a:solidFill>
                <a:effectLst/>
              </a:rPr>
              <a:t>“They're basically throwing things at a wall to see what sticks,”</a:t>
            </a:r>
          </a:p>
          <a:p>
            <a:pPr lvl="1"/>
            <a:r>
              <a:rPr lang="en-US" sz="2000" b="0" i="1">
                <a:solidFill>
                  <a:srgbClr val="000000"/>
                </a:solidFill>
                <a:effectLst/>
              </a:rPr>
              <a:t> “You get a bad [doctor] and then it'll take years before somebody will </a:t>
            </a:r>
            <a:br>
              <a:rPr lang="en-US" sz="2000" b="0" i="1">
                <a:solidFill>
                  <a:srgbClr val="000000"/>
                </a:solidFill>
                <a:effectLst/>
              </a:rPr>
            </a:br>
            <a:r>
              <a:rPr lang="en-US" sz="2000" b="0" i="1">
                <a:solidFill>
                  <a:srgbClr val="000000"/>
                </a:solidFill>
                <a:effectLst/>
              </a:rPr>
              <a:t>convince you to go back [to the clinic],”</a:t>
            </a:r>
          </a:p>
          <a:p>
            <a:pPr lvl="1"/>
            <a:r>
              <a:rPr lang="en-US" sz="2000">
                <a:solidFill>
                  <a:srgbClr val="000000"/>
                </a:solidFill>
              </a:rPr>
              <a:t>A</a:t>
            </a:r>
            <a:r>
              <a:rPr lang="en-US" sz="2000" b="0" i="0">
                <a:solidFill>
                  <a:srgbClr val="000000"/>
                </a:solidFill>
                <a:effectLst/>
              </a:rPr>
              <a:t>bandoned beloved hobbies and athletic pursuits </a:t>
            </a:r>
          </a:p>
          <a:p>
            <a:pPr lvl="1"/>
            <a:r>
              <a:rPr lang="en-US" sz="2000" b="0" i="0">
                <a:solidFill>
                  <a:srgbClr val="000000"/>
                </a:solidFill>
                <a:effectLst/>
              </a:rPr>
              <a:t>Changed careers because they didn’t believe they could perform the responsibilities </a:t>
            </a:r>
          </a:p>
          <a:p>
            <a:pPr lvl="1"/>
            <a:r>
              <a:rPr lang="en-US" sz="2000" b="0" i="0">
                <a:solidFill>
                  <a:srgbClr val="000000"/>
                </a:solidFill>
                <a:effectLst/>
              </a:rPr>
              <a:t>Seen more than 200 doctors over the course of a decade-long search for a diagnosis.</a:t>
            </a:r>
            <a:endParaRPr lang="en-US" sz="2000">
              <a:solidFill>
                <a:srgbClr val="000000"/>
              </a:solidFill>
            </a:endParaRPr>
          </a:p>
          <a:p>
            <a:pPr lvl="1"/>
            <a:r>
              <a:rPr lang="en-US" sz="2000" b="0" i="1">
                <a:solidFill>
                  <a:srgbClr val="000000"/>
                </a:solidFill>
                <a:effectLst/>
              </a:rPr>
              <a:t>“It felt like, once I got the EDS diagnosis, ‘Oh, that makes sense! I make sense!’”</a:t>
            </a:r>
          </a:p>
          <a:p>
            <a:pPr lvl="1">
              <a:buFontTx/>
              <a:buChar char="-"/>
            </a:pP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3691AE-444C-D46C-0E1A-43B408C18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5CBA5C-D4F4-4C60-9B50-C2518D8BE1B0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0232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8b406b9-2688-422c-9c33-7c8e4152471e">
      <Terms xmlns="http://schemas.microsoft.com/office/infopath/2007/PartnerControls"/>
    </lcf76f155ced4ddcb4097134ff3c332f>
    <TaxCatchAll xmlns="d27d5601-e18d-41c3-ad96-b6729847c09d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DC510BEBF9354CAEE25A5982467017" ma:contentTypeVersion="17" ma:contentTypeDescription="Create a new document." ma:contentTypeScope="" ma:versionID="988df221cbdd7342ad4a39860960be00">
  <xsd:schema xmlns:xsd="http://www.w3.org/2001/XMLSchema" xmlns:xs="http://www.w3.org/2001/XMLSchema" xmlns:p="http://schemas.microsoft.com/office/2006/metadata/properties" xmlns:ns2="d27d5601-e18d-41c3-ad96-b6729847c09d" xmlns:ns3="a8b406b9-2688-422c-9c33-7c8e4152471e" targetNamespace="http://schemas.microsoft.com/office/2006/metadata/properties" ma:root="true" ma:fieldsID="7efbc00cdca12f2e5efb48c050af7228" ns2:_="" ns3:_="">
    <xsd:import namespace="d27d5601-e18d-41c3-ad96-b6729847c09d"/>
    <xsd:import namespace="a8b406b9-2688-422c-9c33-7c8e4152471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ObjectDetectorVersions" minOccurs="0"/>
                <xsd:element ref="ns3:MediaServiceSearchPropertie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7d5601-e18d-41c3-ad96-b6729847c09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b9cdf9bf-d2ee-4a8e-861a-8be38c2ab06d}" ma:internalName="TaxCatchAll" ma:showField="CatchAllData" ma:web="d27d5601-e18d-41c3-ad96-b6729847c09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b406b9-2688-422c-9c33-7c8e4152471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5675cfa9-760c-41cb-a573-d14c32251ee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A6923D5-B001-4960-9F14-7B090A92CB1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B0F3A67-DFB4-46F7-83CD-84F068B38DEA}">
  <ds:schemaRefs>
    <ds:schemaRef ds:uri="a8b406b9-2688-422c-9c33-7c8e4152471e"/>
    <ds:schemaRef ds:uri="d27d5601-e18d-41c3-ad96-b6729847c09d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99E62C37-DD4B-4776-A1A4-0D01A66FB31B}">
  <ds:schemaRefs>
    <ds:schemaRef ds:uri="a8b406b9-2688-422c-9c33-7c8e4152471e"/>
    <ds:schemaRef ds:uri="d27d5601-e18d-41c3-ad96-b6729847c09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3294</Words>
  <Application>Microsoft Office PowerPoint</Application>
  <PresentationFormat>Widescreen</PresentationFormat>
  <Paragraphs>499</Paragraphs>
  <Slides>49</Slides>
  <Notes>49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5" baseType="lpstr">
      <vt:lpstr>Aptos</vt:lpstr>
      <vt:lpstr>Arial</vt:lpstr>
      <vt:lpstr>Calibri</vt:lpstr>
      <vt:lpstr>Open Sans</vt:lpstr>
      <vt:lpstr>System Font Regular</vt:lpstr>
      <vt:lpstr>Office Theme</vt:lpstr>
      <vt:lpstr>Physical Therapy’s Role in Screening and Treating Hypermobility Spectrum Disorder and Hypermobile Ehlers-Danlos Syndrome</vt:lpstr>
      <vt:lpstr>Disclosures</vt:lpstr>
      <vt:lpstr>Terminology</vt:lpstr>
      <vt:lpstr>Presentation Objectives</vt:lpstr>
      <vt:lpstr>What is Ehlers Danlos Syndrome?</vt:lpstr>
      <vt:lpstr>Are Physical Therapists Experts on EDS and HSD?</vt:lpstr>
      <vt:lpstr>What is the Treatment for EDS and HSD?</vt:lpstr>
      <vt:lpstr>What is the Prevalence of EDS and HSD?</vt:lpstr>
      <vt:lpstr>“The Diagnostic Odyssey” (Halverson, 2021)</vt:lpstr>
      <vt:lpstr>Ehlers-Danlos Society Logo</vt:lpstr>
      <vt:lpstr>PowerPoint Presentation</vt:lpstr>
      <vt:lpstr>History</vt:lpstr>
      <vt:lpstr>What is New for EDS and HSD?</vt:lpstr>
      <vt:lpstr>A Framework for the Classification of Joint Hypermobility and Related Conditions</vt:lpstr>
      <vt:lpstr>New Terminology</vt:lpstr>
      <vt:lpstr>1. Asymptomatic Joint Hypermobility</vt:lpstr>
      <vt:lpstr>Historical Joint Hypermobility</vt:lpstr>
      <vt:lpstr>Generalized Joint Hypermobility</vt:lpstr>
      <vt:lpstr>Generalized Joint Hypermobility</vt:lpstr>
      <vt:lpstr>Localized Joint Hypermobility</vt:lpstr>
      <vt:lpstr>Peripheral Joint Hypermobility</vt:lpstr>
      <vt:lpstr>2. Ehlers-Danlos Syndrome</vt:lpstr>
      <vt:lpstr>Criterion 2</vt:lpstr>
      <vt:lpstr>3. Hypermobility Spectrum Disorder</vt:lpstr>
      <vt:lpstr>Secondary Musculoskeletal Manifestations</vt:lpstr>
      <vt:lpstr>A Framework for the Classification of Joint Hypermobility and Related Conditions</vt:lpstr>
      <vt:lpstr>Related Conditions</vt:lpstr>
      <vt:lpstr>“What is something you thought was normal that turned out to be EDS?”</vt:lpstr>
      <vt:lpstr>In Summary</vt:lpstr>
      <vt:lpstr>The Spider</vt:lpstr>
      <vt:lpstr>PowerPoint Presentation</vt:lpstr>
      <vt:lpstr>Presentation and physical therapy management of upper cervical instability (UCI) in patients with symptomatic generalized joint hypermobility (S-GHJ): International expert consensus recommendations </vt:lpstr>
      <vt:lpstr>Musculoskeletal UCI Symptoms</vt:lpstr>
      <vt:lpstr>Neurological UCI Symptoms</vt:lpstr>
      <vt:lpstr>Physical Therapy’s Role in hEDS and HSD</vt:lpstr>
      <vt:lpstr>Exercise Considerations</vt:lpstr>
      <vt:lpstr>Physical Therapy’s Role in Educating</vt:lpstr>
      <vt:lpstr>Pediatric Considerations</vt:lpstr>
      <vt:lpstr>PowerPoint Presentation</vt:lpstr>
      <vt:lpstr>Bracing Approach</vt:lpstr>
      <vt:lpstr>Bracing Approach</vt:lpstr>
      <vt:lpstr>Bracing Approach</vt:lpstr>
      <vt:lpstr>Ergonomic Aids</vt:lpstr>
      <vt:lpstr>Key Takeaways</vt:lpstr>
      <vt:lpstr>Be Someone’s Answer</vt:lpstr>
      <vt:lpstr>Resources for Patients/Providers</vt:lpstr>
      <vt:lpstr>References</vt:lpstr>
      <vt:lpstr>References</vt:lpstr>
      <vt:lpstr>Questions?</vt:lpstr>
    </vt:vector>
  </TitlesOfParts>
  <Company>St. Luke's Physical Therapy and Rehab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Stephen Kareha</dc:creator>
  <cp:lastModifiedBy>Shotto, Tyler</cp:lastModifiedBy>
  <cp:revision>1</cp:revision>
  <cp:lastPrinted>2014-04-16T21:34:47Z</cp:lastPrinted>
  <dcterms:created xsi:type="dcterms:W3CDTF">2012-10-29T18:38:32Z</dcterms:created>
  <dcterms:modified xsi:type="dcterms:W3CDTF">2024-11-12T19:28:11Z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0x010100D1DC510BEBF9354CAEE25A5982467017</vt:lpwstr>
  </property>
  <property fmtid="{D5CDD505-2E9C-101B-9397-08002B2CF9AE}" pid="3" name="MediaServiceImageTags">
    <vt:lpwstr/>
  </property>
</Properties>
</file>