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46"/>
  </p:notesMasterIdLst>
  <p:sldIdLst>
    <p:sldId id="256" r:id="rId2"/>
    <p:sldId id="299" r:id="rId3"/>
    <p:sldId id="257" r:id="rId4"/>
    <p:sldId id="289" r:id="rId5"/>
    <p:sldId id="290" r:id="rId6"/>
    <p:sldId id="268" r:id="rId7"/>
    <p:sldId id="260" r:id="rId8"/>
    <p:sldId id="259" r:id="rId9"/>
    <p:sldId id="261" r:id="rId10"/>
    <p:sldId id="258" r:id="rId11"/>
    <p:sldId id="262" r:id="rId12"/>
    <p:sldId id="263" r:id="rId13"/>
    <p:sldId id="298" r:id="rId14"/>
    <p:sldId id="264" r:id="rId15"/>
    <p:sldId id="265" r:id="rId16"/>
    <p:sldId id="266" r:id="rId17"/>
    <p:sldId id="267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95" r:id="rId26"/>
    <p:sldId id="296" r:id="rId27"/>
    <p:sldId id="276" r:id="rId28"/>
    <p:sldId id="291" r:id="rId29"/>
    <p:sldId id="292" r:id="rId30"/>
    <p:sldId id="293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97" r:id="rId44"/>
    <p:sldId id="294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602" autoAdjust="0"/>
  </p:normalViewPr>
  <p:slideViewPr>
    <p:cSldViewPr snapToGrid="0">
      <p:cViewPr varScale="1">
        <p:scale>
          <a:sx n="55" d="100"/>
          <a:sy n="55" d="100"/>
        </p:scale>
        <p:origin x="109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svg"/><Relationship Id="rId1" Type="http://schemas.openxmlformats.org/officeDocument/2006/relationships/image" Target="../media/image56.png"/><Relationship Id="rId4" Type="http://schemas.openxmlformats.org/officeDocument/2006/relationships/image" Target="../media/image59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4" Type="http://schemas.openxmlformats.org/officeDocument/2006/relationships/image" Target="../media/image30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sv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svg"/><Relationship Id="rId4" Type="http://schemas.openxmlformats.org/officeDocument/2006/relationships/image" Target="../media/image42.svg"/><Relationship Id="rId9" Type="http://schemas.openxmlformats.org/officeDocument/2006/relationships/image" Target="../media/image47.png"/><Relationship Id="rId14" Type="http://schemas.openxmlformats.org/officeDocument/2006/relationships/image" Target="../media/image5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svg"/><Relationship Id="rId1" Type="http://schemas.openxmlformats.org/officeDocument/2006/relationships/image" Target="../media/image56.png"/><Relationship Id="rId4" Type="http://schemas.openxmlformats.org/officeDocument/2006/relationships/image" Target="../media/image59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4" Type="http://schemas.openxmlformats.org/officeDocument/2006/relationships/image" Target="../media/image30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sv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svg"/><Relationship Id="rId4" Type="http://schemas.openxmlformats.org/officeDocument/2006/relationships/image" Target="../media/image42.svg"/><Relationship Id="rId9" Type="http://schemas.openxmlformats.org/officeDocument/2006/relationships/image" Target="../media/image47.png"/><Relationship Id="rId14" Type="http://schemas.openxmlformats.org/officeDocument/2006/relationships/image" Target="../media/image5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9FA0E7-5C74-482A-97B4-5F78B65ADB5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F128A79-92D1-4751-8220-8594B5FE8202}">
      <dgm:prSet/>
      <dgm:spPr/>
      <dgm:t>
        <a:bodyPr/>
        <a:lstStyle/>
        <a:p>
          <a:r>
            <a:rPr lang="en-US" dirty="0"/>
            <a:t>You can use the credentials AMB-BC!</a:t>
          </a:r>
        </a:p>
      </dgm:t>
    </dgm:pt>
    <dgm:pt modelId="{C0831F82-92E2-4371-86A5-381A89A02DE6}" type="parTrans" cxnId="{B6065FD3-E4E9-4D97-BD52-A40724B2C6CD}">
      <dgm:prSet/>
      <dgm:spPr/>
      <dgm:t>
        <a:bodyPr/>
        <a:lstStyle/>
        <a:p>
          <a:endParaRPr lang="en-US"/>
        </a:p>
      </dgm:t>
    </dgm:pt>
    <dgm:pt modelId="{9846EFD8-ED50-4AB2-B585-585D4BE33162}" type="sibTrans" cxnId="{B6065FD3-E4E9-4D97-BD52-A40724B2C6CD}">
      <dgm:prSet/>
      <dgm:spPr/>
      <dgm:t>
        <a:bodyPr/>
        <a:lstStyle/>
        <a:p>
          <a:endParaRPr lang="en-US"/>
        </a:p>
      </dgm:t>
    </dgm:pt>
    <dgm:pt modelId="{10B6DA66-33FA-432B-B1BD-B52FB7AC6322}">
      <dgm:prSet/>
      <dgm:spPr/>
      <dgm:t>
        <a:bodyPr/>
        <a:lstStyle/>
        <a:p>
          <a:r>
            <a:rPr lang="en-US" dirty="0"/>
            <a:t>The credentials are valid for 5 years.  </a:t>
          </a:r>
        </a:p>
      </dgm:t>
    </dgm:pt>
    <dgm:pt modelId="{1CD69B55-BB4A-443B-A03F-94A066814A20}" type="parTrans" cxnId="{0A792324-D42F-408E-8337-D2039C7C19C9}">
      <dgm:prSet/>
      <dgm:spPr/>
      <dgm:t>
        <a:bodyPr/>
        <a:lstStyle/>
        <a:p>
          <a:endParaRPr lang="en-US"/>
        </a:p>
      </dgm:t>
    </dgm:pt>
    <dgm:pt modelId="{51D16CD7-54CC-45A8-BE24-CC1C10847EF5}" type="sibTrans" cxnId="{0A792324-D42F-408E-8337-D2039C7C19C9}">
      <dgm:prSet/>
      <dgm:spPr/>
      <dgm:t>
        <a:bodyPr/>
        <a:lstStyle/>
        <a:p>
          <a:endParaRPr lang="en-US"/>
        </a:p>
      </dgm:t>
    </dgm:pt>
    <dgm:pt modelId="{2D5CDAD3-EF0B-44F8-91D5-F7F105A1A7A6}">
      <dgm:prSet/>
      <dgm:spPr/>
      <dgm:t>
        <a:bodyPr/>
        <a:lstStyle/>
        <a:p>
          <a:r>
            <a:rPr lang="en-US" dirty="0"/>
            <a:t>Nurses can continue to use this credential by maintaining your license to practice and meeting the renewal requirements in place at the time of your certification renewal.</a:t>
          </a:r>
        </a:p>
      </dgm:t>
    </dgm:pt>
    <dgm:pt modelId="{F36D30E4-980A-4E43-AD97-88278D2031C5}" type="parTrans" cxnId="{3742D971-6527-4645-91E3-32C754A52F29}">
      <dgm:prSet/>
      <dgm:spPr/>
      <dgm:t>
        <a:bodyPr/>
        <a:lstStyle/>
        <a:p>
          <a:endParaRPr lang="en-US"/>
        </a:p>
      </dgm:t>
    </dgm:pt>
    <dgm:pt modelId="{7070E352-F7E9-418C-8689-18B3635FB654}" type="sibTrans" cxnId="{3742D971-6527-4645-91E3-32C754A52F29}">
      <dgm:prSet/>
      <dgm:spPr/>
      <dgm:t>
        <a:bodyPr/>
        <a:lstStyle/>
        <a:p>
          <a:endParaRPr lang="en-US"/>
        </a:p>
      </dgm:t>
    </dgm:pt>
    <dgm:pt modelId="{E47A54AC-C565-458C-9A07-0332EF837ED5}" type="pres">
      <dgm:prSet presAssocID="{749FA0E7-5C74-482A-97B4-5F78B65ADB5F}" presName="root" presStyleCnt="0">
        <dgm:presLayoutVars>
          <dgm:dir/>
          <dgm:resizeHandles val="exact"/>
        </dgm:presLayoutVars>
      </dgm:prSet>
      <dgm:spPr/>
    </dgm:pt>
    <dgm:pt modelId="{C26C4A7E-8F36-4B9F-8ED0-455C2DE507DA}" type="pres">
      <dgm:prSet presAssocID="{4F128A79-92D1-4751-8220-8594B5FE8202}" presName="compNode" presStyleCnt="0"/>
      <dgm:spPr/>
    </dgm:pt>
    <dgm:pt modelId="{76AAF110-4571-4503-8F8A-0D7456328542}" type="pres">
      <dgm:prSet presAssocID="{4F128A79-92D1-4751-8220-8594B5FE8202}" presName="bgRect" presStyleLbl="bgShp" presStyleIdx="0" presStyleCnt="3"/>
      <dgm:spPr/>
    </dgm:pt>
    <dgm:pt modelId="{8F7EF3AF-EBC4-4442-BAC5-22C69DCABD45}" type="pres">
      <dgm:prSet presAssocID="{4F128A79-92D1-4751-8220-8594B5FE8202}" presName="iconRect" presStyleLbl="node1" presStyleIdx="0" presStyleCnt="3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E24A9664-CC0A-47F2-AC3B-00B919EEC330}" type="pres">
      <dgm:prSet presAssocID="{4F128A79-92D1-4751-8220-8594B5FE8202}" presName="spaceRect" presStyleCnt="0"/>
      <dgm:spPr/>
    </dgm:pt>
    <dgm:pt modelId="{4C86608B-C293-4F0B-BC15-FE01098CA7ED}" type="pres">
      <dgm:prSet presAssocID="{4F128A79-92D1-4751-8220-8594B5FE8202}" presName="parTx" presStyleLbl="revTx" presStyleIdx="0" presStyleCnt="3">
        <dgm:presLayoutVars>
          <dgm:chMax val="0"/>
          <dgm:chPref val="0"/>
        </dgm:presLayoutVars>
      </dgm:prSet>
      <dgm:spPr/>
    </dgm:pt>
    <dgm:pt modelId="{75AB95AB-D152-4F23-8FBF-BB14D51490D2}" type="pres">
      <dgm:prSet presAssocID="{9846EFD8-ED50-4AB2-B585-585D4BE33162}" presName="sibTrans" presStyleCnt="0"/>
      <dgm:spPr/>
    </dgm:pt>
    <dgm:pt modelId="{022FF1BE-A095-4AED-A5F6-8BFC1C569550}" type="pres">
      <dgm:prSet presAssocID="{10B6DA66-33FA-432B-B1BD-B52FB7AC6322}" presName="compNode" presStyleCnt="0"/>
      <dgm:spPr/>
    </dgm:pt>
    <dgm:pt modelId="{682BE09F-C6B3-4F01-8D75-D6D8324B4F22}" type="pres">
      <dgm:prSet presAssocID="{10B6DA66-33FA-432B-B1BD-B52FB7AC6322}" presName="bgRect" presStyleLbl="bgShp" presStyleIdx="1" presStyleCnt="3"/>
      <dgm:spPr/>
    </dgm:pt>
    <dgm:pt modelId="{B9F963A4-E51F-4684-93AF-1DF7494DC1BF}" type="pres">
      <dgm:prSet presAssocID="{10B6DA66-33FA-432B-B1BD-B52FB7AC632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6112776-69E0-4492-9484-A42FF2B71FD6}" type="pres">
      <dgm:prSet presAssocID="{10B6DA66-33FA-432B-B1BD-B52FB7AC6322}" presName="spaceRect" presStyleCnt="0"/>
      <dgm:spPr/>
    </dgm:pt>
    <dgm:pt modelId="{46A05547-B7FF-4D0C-A272-32721DCE28A7}" type="pres">
      <dgm:prSet presAssocID="{10B6DA66-33FA-432B-B1BD-B52FB7AC6322}" presName="parTx" presStyleLbl="revTx" presStyleIdx="1" presStyleCnt="3">
        <dgm:presLayoutVars>
          <dgm:chMax val="0"/>
          <dgm:chPref val="0"/>
        </dgm:presLayoutVars>
      </dgm:prSet>
      <dgm:spPr/>
    </dgm:pt>
    <dgm:pt modelId="{7AA7C7E6-336E-4DB2-A0ED-3715848F16CD}" type="pres">
      <dgm:prSet presAssocID="{51D16CD7-54CC-45A8-BE24-CC1C10847EF5}" presName="sibTrans" presStyleCnt="0"/>
      <dgm:spPr/>
    </dgm:pt>
    <dgm:pt modelId="{6531F4E8-111B-4929-B9E0-B3FA44F7B9D0}" type="pres">
      <dgm:prSet presAssocID="{2D5CDAD3-EF0B-44F8-91D5-F7F105A1A7A6}" presName="compNode" presStyleCnt="0"/>
      <dgm:spPr/>
    </dgm:pt>
    <dgm:pt modelId="{2891784D-FFC9-4638-A9EC-0878B66B4901}" type="pres">
      <dgm:prSet presAssocID="{2D5CDAD3-EF0B-44F8-91D5-F7F105A1A7A6}" presName="bgRect" presStyleLbl="bgShp" presStyleIdx="2" presStyleCnt="3"/>
      <dgm:spPr/>
    </dgm:pt>
    <dgm:pt modelId="{6AD4A06E-B8A0-42DA-B5EA-839312A470D5}" type="pres">
      <dgm:prSet presAssocID="{2D5CDAD3-EF0B-44F8-91D5-F7F105A1A7A6}" presName="iconRect" presStyleLbl="node1" presStyleIdx="2" presStyleCnt="3"/>
      <dgm:spPr/>
    </dgm:pt>
    <dgm:pt modelId="{8E1567D7-A2C1-4917-8DFA-382D9D957009}" type="pres">
      <dgm:prSet presAssocID="{2D5CDAD3-EF0B-44F8-91D5-F7F105A1A7A6}" presName="spaceRect" presStyleCnt="0"/>
      <dgm:spPr/>
    </dgm:pt>
    <dgm:pt modelId="{2E139DC0-E17A-4602-8FCE-BBC5D0C46778}" type="pres">
      <dgm:prSet presAssocID="{2D5CDAD3-EF0B-44F8-91D5-F7F105A1A7A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856D203-042D-4B18-8F11-12DEDB70E96B}" type="presOf" srcId="{4F128A79-92D1-4751-8220-8594B5FE8202}" destId="{4C86608B-C293-4F0B-BC15-FE01098CA7ED}" srcOrd="0" destOrd="0" presId="urn:microsoft.com/office/officeart/2018/2/layout/IconVerticalSolidList"/>
    <dgm:cxn modelId="{0A792324-D42F-408E-8337-D2039C7C19C9}" srcId="{749FA0E7-5C74-482A-97B4-5F78B65ADB5F}" destId="{10B6DA66-33FA-432B-B1BD-B52FB7AC6322}" srcOrd="1" destOrd="0" parTransId="{1CD69B55-BB4A-443B-A03F-94A066814A20}" sibTransId="{51D16CD7-54CC-45A8-BE24-CC1C10847EF5}"/>
    <dgm:cxn modelId="{3705D946-0422-4311-B3CF-77217D5685A7}" type="presOf" srcId="{749FA0E7-5C74-482A-97B4-5F78B65ADB5F}" destId="{E47A54AC-C565-458C-9A07-0332EF837ED5}" srcOrd="0" destOrd="0" presId="urn:microsoft.com/office/officeart/2018/2/layout/IconVerticalSolidList"/>
    <dgm:cxn modelId="{3742D971-6527-4645-91E3-32C754A52F29}" srcId="{749FA0E7-5C74-482A-97B4-5F78B65ADB5F}" destId="{2D5CDAD3-EF0B-44F8-91D5-F7F105A1A7A6}" srcOrd="2" destOrd="0" parTransId="{F36D30E4-980A-4E43-AD97-88278D2031C5}" sibTransId="{7070E352-F7E9-418C-8689-18B3635FB654}"/>
    <dgm:cxn modelId="{6123979B-413F-4A2C-ACEE-0DCC553A6799}" type="presOf" srcId="{2D5CDAD3-EF0B-44F8-91D5-F7F105A1A7A6}" destId="{2E139DC0-E17A-4602-8FCE-BBC5D0C46778}" srcOrd="0" destOrd="0" presId="urn:microsoft.com/office/officeart/2018/2/layout/IconVerticalSolidList"/>
    <dgm:cxn modelId="{5A1B0AAE-6F57-4F3F-A7C1-FE85D8732454}" type="presOf" srcId="{10B6DA66-33FA-432B-B1BD-B52FB7AC6322}" destId="{46A05547-B7FF-4D0C-A272-32721DCE28A7}" srcOrd="0" destOrd="0" presId="urn:microsoft.com/office/officeart/2018/2/layout/IconVerticalSolidList"/>
    <dgm:cxn modelId="{B6065FD3-E4E9-4D97-BD52-A40724B2C6CD}" srcId="{749FA0E7-5C74-482A-97B4-5F78B65ADB5F}" destId="{4F128A79-92D1-4751-8220-8594B5FE8202}" srcOrd="0" destOrd="0" parTransId="{C0831F82-92E2-4371-86A5-381A89A02DE6}" sibTransId="{9846EFD8-ED50-4AB2-B585-585D4BE33162}"/>
    <dgm:cxn modelId="{2EFE9240-42E4-4476-B192-B46E2258DFC3}" type="presParOf" srcId="{E47A54AC-C565-458C-9A07-0332EF837ED5}" destId="{C26C4A7E-8F36-4B9F-8ED0-455C2DE507DA}" srcOrd="0" destOrd="0" presId="urn:microsoft.com/office/officeart/2018/2/layout/IconVerticalSolidList"/>
    <dgm:cxn modelId="{07A7BFC9-F916-437F-8E1F-502C21819B25}" type="presParOf" srcId="{C26C4A7E-8F36-4B9F-8ED0-455C2DE507DA}" destId="{76AAF110-4571-4503-8F8A-0D7456328542}" srcOrd="0" destOrd="0" presId="urn:microsoft.com/office/officeart/2018/2/layout/IconVerticalSolidList"/>
    <dgm:cxn modelId="{E26593CC-ABC3-4CC6-9E80-A1C83604C935}" type="presParOf" srcId="{C26C4A7E-8F36-4B9F-8ED0-455C2DE507DA}" destId="{8F7EF3AF-EBC4-4442-BAC5-22C69DCABD45}" srcOrd="1" destOrd="0" presId="urn:microsoft.com/office/officeart/2018/2/layout/IconVerticalSolidList"/>
    <dgm:cxn modelId="{96FB3A16-F9EE-414A-88E7-31E215B8B687}" type="presParOf" srcId="{C26C4A7E-8F36-4B9F-8ED0-455C2DE507DA}" destId="{E24A9664-CC0A-47F2-AC3B-00B919EEC330}" srcOrd="2" destOrd="0" presId="urn:microsoft.com/office/officeart/2018/2/layout/IconVerticalSolidList"/>
    <dgm:cxn modelId="{9D6BAF82-CA45-4EBC-AF4A-4760D1BECDC0}" type="presParOf" srcId="{C26C4A7E-8F36-4B9F-8ED0-455C2DE507DA}" destId="{4C86608B-C293-4F0B-BC15-FE01098CA7ED}" srcOrd="3" destOrd="0" presId="urn:microsoft.com/office/officeart/2018/2/layout/IconVerticalSolidList"/>
    <dgm:cxn modelId="{FF85FD7B-F409-4B00-9B68-26881A80B1A2}" type="presParOf" srcId="{E47A54AC-C565-458C-9A07-0332EF837ED5}" destId="{75AB95AB-D152-4F23-8FBF-BB14D51490D2}" srcOrd="1" destOrd="0" presId="urn:microsoft.com/office/officeart/2018/2/layout/IconVerticalSolidList"/>
    <dgm:cxn modelId="{605781A1-B662-4C9C-9D75-7F501EC38567}" type="presParOf" srcId="{E47A54AC-C565-458C-9A07-0332EF837ED5}" destId="{022FF1BE-A095-4AED-A5F6-8BFC1C569550}" srcOrd="2" destOrd="0" presId="urn:microsoft.com/office/officeart/2018/2/layout/IconVerticalSolidList"/>
    <dgm:cxn modelId="{6C52B35A-5061-4DC0-B987-E2D8FA013CCE}" type="presParOf" srcId="{022FF1BE-A095-4AED-A5F6-8BFC1C569550}" destId="{682BE09F-C6B3-4F01-8D75-D6D8324B4F22}" srcOrd="0" destOrd="0" presId="urn:microsoft.com/office/officeart/2018/2/layout/IconVerticalSolidList"/>
    <dgm:cxn modelId="{3D4E7C7A-D26F-40E9-873F-4203064F96AD}" type="presParOf" srcId="{022FF1BE-A095-4AED-A5F6-8BFC1C569550}" destId="{B9F963A4-E51F-4684-93AF-1DF7494DC1BF}" srcOrd="1" destOrd="0" presId="urn:microsoft.com/office/officeart/2018/2/layout/IconVerticalSolidList"/>
    <dgm:cxn modelId="{538EF27E-DC03-44C1-B02F-E57F41F8EFB9}" type="presParOf" srcId="{022FF1BE-A095-4AED-A5F6-8BFC1C569550}" destId="{E6112776-69E0-4492-9484-A42FF2B71FD6}" srcOrd="2" destOrd="0" presId="urn:microsoft.com/office/officeart/2018/2/layout/IconVerticalSolidList"/>
    <dgm:cxn modelId="{0AEF9B8C-05C2-4D95-93AA-167F09638838}" type="presParOf" srcId="{022FF1BE-A095-4AED-A5F6-8BFC1C569550}" destId="{46A05547-B7FF-4D0C-A272-32721DCE28A7}" srcOrd="3" destOrd="0" presId="urn:microsoft.com/office/officeart/2018/2/layout/IconVerticalSolidList"/>
    <dgm:cxn modelId="{C469F712-33D3-41F2-97C0-B83E30373F90}" type="presParOf" srcId="{E47A54AC-C565-458C-9A07-0332EF837ED5}" destId="{7AA7C7E6-336E-4DB2-A0ED-3715848F16CD}" srcOrd="3" destOrd="0" presId="urn:microsoft.com/office/officeart/2018/2/layout/IconVerticalSolidList"/>
    <dgm:cxn modelId="{3D02CF28-E8EC-4AD2-8AB1-9EBD44412793}" type="presParOf" srcId="{E47A54AC-C565-458C-9A07-0332EF837ED5}" destId="{6531F4E8-111B-4929-B9E0-B3FA44F7B9D0}" srcOrd="4" destOrd="0" presId="urn:microsoft.com/office/officeart/2018/2/layout/IconVerticalSolidList"/>
    <dgm:cxn modelId="{DE90FC4A-3AE5-4F16-947A-32109DCEE9A1}" type="presParOf" srcId="{6531F4E8-111B-4929-B9E0-B3FA44F7B9D0}" destId="{2891784D-FFC9-4638-A9EC-0878B66B4901}" srcOrd="0" destOrd="0" presId="urn:microsoft.com/office/officeart/2018/2/layout/IconVerticalSolidList"/>
    <dgm:cxn modelId="{2B47963C-F6E3-429B-A479-1EC84F34D95B}" type="presParOf" srcId="{6531F4E8-111B-4929-B9E0-B3FA44F7B9D0}" destId="{6AD4A06E-B8A0-42DA-B5EA-839312A470D5}" srcOrd="1" destOrd="0" presId="urn:microsoft.com/office/officeart/2018/2/layout/IconVerticalSolidList"/>
    <dgm:cxn modelId="{E1ED5E44-3260-4A81-9ECB-F4ED09590E41}" type="presParOf" srcId="{6531F4E8-111B-4929-B9E0-B3FA44F7B9D0}" destId="{8E1567D7-A2C1-4917-8DFA-382D9D957009}" srcOrd="2" destOrd="0" presId="urn:microsoft.com/office/officeart/2018/2/layout/IconVerticalSolidList"/>
    <dgm:cxn modelId="{B801634C-66DD-475B-9053-D7087C4BF27A}" type="presParOf" srcId="{6531F4E8-111B-4929-B9E0-B3FA44F7B9D0}" destId="{2E139DC0-E17A-4602-8FCE-BBC5D0C4677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A8F5820-A0D6-4370-AED6-51C7A2BA72D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5179C2F-2D6C-4FA2-A5FF-D06931A47AFE}">
      <dgm:prSet/>
      <dgm:spPr/>
      <dgm:t>
        <a:bodyPr/>
        <a:lstStyle/>
        <a:p>
          <a:r>
            <a:rPr lang="en-US"/>
            <a:t>Read the question thinking about what the writer is asking</a:t>
          </a:r>
        </a:p>
      </dgm:t>
    </dgm:pt>
    <dgm:pt modelId="{BFD70F9D-7184-4457-802A-05E7BEB9BDB4}" type="parTrans" cxnId="{8471DDD0-0AA7-4783-BA53-0AD61D8AA7B2}">
      <dgm:prSet/>
      <dgm:spPr/>
      <dgm:t>
        <a:bodyPr/>
        <a:lstStyle/>
        <a:p>
          <a:endParaRPr lang="en-US"/>
        </a:p>
      </dgm:t>
    </dgm:pt>
    <dgm:pt modelId="{1027227B-59F0-4022-88D4-F6A663E32C3E}" type="sibTrans" cxnId="{8471DDD0-0AA7-4783-BA53-0AD61D8AA7B2}">
      <dgm:prSet/>
      <dgm:spPr/>
      <dgm:t>
        <a:bodyPr/>
        <a:lstStyle/>
        <a:p>
          <a:endParaRPr lang="en-US"/>
        </a:p>
      </dgm:t>
    </dgm:pt>
    <dgm:pt modelId="{0C721B7F-9297-4225-944D-576D8F8A8D68}">
      <dgm:prSet/>
      <dgm:spPr/>
      <dgm:t>
        <a:bodyPr/>
        <a:lstStyle/>
        <a:p>
          <a:r>
            <a:rPr lang="en-US"/>
            <a:t>Look for key words or phrases </a:t>
          </a:r>
        </a:p>
      </dgm:t>
    </dgm:pt>
    <dgm:pt modelId="{C9ED376C-5191-42D1-86F5-E3B429EDE74F}" type="parTrans" cxnId="{E65C823E-C436-4B33-8AFB-E8E74832E6C2}">
      <dgm:prSet/>
      <dgm:spPr/>
      <dgm:t>
        <a:bodyPr/>
        <a:lstStyle/>
        <a:p>
          <a:endParaRPr lang="en-US"/>
        </a:p>
      </dgm:t>
    </dgm:pt>
    <dgm:pt modelId="{40DF2264-2C96-4482-AC8D-E66961A22049}" type="sibTrans" cxnId="{E65C823E-C436-4B33-8AFB-E8E74832E6C2}">
      <dgm:prSet/>
      <dgm:spPr/>
      <dgm:t>
        <a:bodyPr/>
        <a:lstStyle/>
        <a:p>
          <a:endParaRPr lang="en-US"/>
        </a:p>
      </dgm:t>
    </dgm:pt>
    <dgm:pt modelId="{6913BC51-FBF1-427C-A444-7D6556860C90}" type="pres">
      <dgm:prSet presAssocID="{BA8F5820-A0D6-4370-AED6-51C7A2BA72DE}" presName="root" presStyleCnt="0">
        <dgm:presLayoutVars>
          <dgm:dir/>
          <dgm:resizeHandles val="exact"/>
        </dgm:presLayoutVars>
      </dgm:prSet>
      <dgm:spPr/>
    </dgm:pt>
    <dgm:pt modelId="{BDAA29B2-F631-4C0E-894B-B73B0F241F10}" type="pres">
      <dgm:prSet presAssocID="{95179C2F-2D6C-4FA2-A5FF-D06931A47AFE}" presName="compNode" presStyleCnt="0"/>
      <dgm:spPr/>
    </dgm:pt>
    <dgm:pt modelId="{BDC9DF4D-21FC-414B-8006-89DF023F6C45}" type="pres">
      <dgm:prSet presAssocID="{95179C2F-2D6C-4FA2-A5FF-D06931A47AF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F1B7FF75-C92A-4987-BEBA-D39287EF5016}" type="pres">
      <dgm:prSet presAssocID="{95179C2F-2D6C-4FA2-A5FF-D06931A47AFE}" presName="spaceRect" presStyleCnt="0"/>
      <dgm:spPr/>
    </dgm:pt>
    <dgm:pt modelId="{4DFCE706-547C-4BAD-86BA-39C32EBB6798}" type="pres">
      <dgm:prSet presAssocID="{95179C2F-2D6C-4FA2-A5FF-D06931A47AFE}" presName="textRect" presStyleLbl="revTx" presStyleIdx="0" presStyleCnt="2">
        <dgm:presLayoutVars>
          <dgm:chMax val="1"/>
          <dgm:chPref val="1"/>
        </dgm:presLayoutVars>
      </dgm:prSet>
      <dgm:spPr/>
    </dgm:pt>
    <dgm:pt modelId="{9F0750C9-4A7F-4394-BDFC-E13A07B1C04A}" type="pres">
      <dgm:prSet presAssocID="{1027227B-59F0-4022-88D4-F6A663E32C3E}" presName="sibTrans" presStyleCnt="0"/>
      <dgm:spPr/>
    </dgm:pt>
    <dgm:pt modelId="{C5D6C49F-25A4-43AE-BD9C-27BC145481F7}" type="pres">
      <dgm:prSet presAssocID="{0C721B7F-9297-4225-944D-576D8F8A8D68}" presName="compNode" presStyleCnt="0"/>
      <dgm:spPr/>
    </dgm:pt>
    <dgm:pt modelId="{10F56049-5BF5-409C-8C86-517E1ADC6505}" type="pres">
      <dgm:prSet presAssocID="{0C721B7F-9297-4225-944D-576D8F8A8D6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DB721422-105E-4B2A-9652-A5338F1DF35C}" type="pres">
      <dgm:prSet presAssocID="{0C721B7F-9297-4225-944D-576D8F8A8D68}" presName="spaceRect" presStyleCnt="0"/>
      <dgm:spPr/>
    </dgm:pt>
    <dgm:pt modelId="{03F82A5D-4CD5-412E-9E90-AF7DB438AAE6}" type="pres">
      <dgm:prSet presAssocID="{0C721B7F-9297-4225-944D-576D8F8A8D68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91569C2B-5BA9-43FB-B723-30AB1B6F6B40}" type="presOf" srcId="{95179C2F-2D6C-4FA2-A5FF-D06931A47AFE}" destId="{4DFCE706-547C-4BAD-86BA-39C32EBB6798}" srcOrd="0" destOrd="0" presId="urn:microsoft.com/office/officeart/2018/2/layout/IconLabelList"/>
    <dgm:cxn modelId="{E65C823E-C436-4B33-8AFB-E8E74832E6C2}" srcId="{BA8F5820-A0D6-4370-AED6-51C7A2BA72DE}" destId="{0C721B7F-9297-4225-944D-576D8F8A8D68}" srcOrd="1" destOrd="0" parTransId="{C9ED376C-5191-42D1-86F5-E3B429EDE74F}" sibTransId="{40DF2264-2C96-4482-AC8D-E66961A22049}"/>
    <dgm:cxn modelId="{3DE01F49-2D86-4488-A323-D9E8CE51B99A}" type="presOf" srcId="{0C721B7F-9297-4225-944D-576D8F8A8D68}" destId="{03F82A5D-4CD5-412E-9E90-AF7DB438AAE6}" srcOrd="0" destOrd="0" presId="urn:microsoft.com/office/officeart/2018/2/layout/IconLabelList"/>
    <dgm:cxn modelId="{F2CCCA9D-9822-48B3-BB95-47DA7D96E379}" type="presOf" srcId="{BA8F5820-A0D6-4370-AED6-51C7A2BA72DE}" destId="{6913BC51-FBF1-427C-A444-7D6556860C90}" srcOrd="0" destOrd="0" presId="urn:microsoft.com/office/officeart/2018/2/layout/IconLabelList"/>
    <dgm:cxn modelId="{8471DDD0-0AA7-4783-BA53-0AD61D8AA7B2}" srcId="{BA8F5820-A0D6-4370-AED6-51C7A2BA72DE}" destId="{95179C2F-2D6C-4FA2-A5FF-D06931A47AFE}" srcOrd="0" destOrd="0" parTransId="{BFD70F9D-7184-4457-802A-05E7BEB9BDB4}" sibTransId="{1027227B-59F0-4022-88D4-F6A663E32C3E}"/>
    <dgm:cxn modelId="{3139E242-3B5B-441E-8D56-E540F345F3A8}" type="presParOf" srcId="{6913BC51-FBF1-427C-A444-7D6556860C90}" destId="{BDAA29B2-F631-4C0E-894B-B73B0F241F10}" srcOrd="0" destOrd="0" presId="urn:microsoft.com/office/officeart/2018/2/layout/IconLabelList"/>
    <dgm:cxn modelId="{8EF03EEF-AE1F-46C3-8500-BAD1BD93AF96}" type="presParOf" srcId="{BDAA29B2-F631-4C0E-894B-B73B0F241F10}" destId="{BDC9DF4D-21FC-414B-8006-89DF023F6C45}" srcOrd="0" destOrd="0" presId="urn:microsoft.com/office/officeart/2018/2/layout/IconLabelList"/>
    <dgm:cxn modelId="{2A9C2C35-F745-441B-B80F-CF096182FCBA}" type="presParOf" srcId="{BDAA29B2-F631-4C0E-894B-B73B0F241F10}" destId="{F1B7FF75-C92A-4987-BEBA-D39287EF5016}" srcOrd="1" destOrd="0" presId="urn:microsoft.com/office/officeart/2018/2/layout/IconLabelList"/>
    <dgm:cxn modelId="{8CE8DB2A-220A-47CF-AB89-0FE58D776E2A}" type="presParOf" srcId="{BDAA29B2-F631-4C0E-894B-B73B0F241F10}" destId="{4DFCE706-547C-4BAD-86BA-39C32EBB6798}" srcOrd="2" destOrd="0" presId="urn:microsoft.com/office/officeart/2018/2/layout/IconLabelList"/>
    <dgm:cxn modelId="{3EED321A-9A9C-4C89-8335-DAFAB3327238}" type="presParOf" srcId="{6913BC51-FBF1-427C-A444-7D6556860C90}" destId="{9F0750C9-4A7F-4394-BDFC-E13A07B1C04A}" srcOrd="1" destOrd="0" presId="urn:microsoft.com/office/officeart/2018/2/layout/IconLabelList"/>
    <dgm:cxn modelId="{83435FC3-F59F-4636-A8D6-102521A96260}" type="presParOf" srcId="{6913BC51-FBF1-427C-A444-7D6556860C90}" destId="{C5D6C49F-25A4-43AE-BD9C-27BC145481F7}" srcOrd="2" destOrd="0" presId="urn:microsoft.com/office/officeart/2018/2/layout/IconLabelList"/>
    <dgm:cxn modelId="{1382AADE-69B4-4B9C-ADB6-0769E4EF7CAD}" type="presParOf" srcId="{C5D6C49F-25A4-43AE-BD9C-27BC145481F7}" destId="{10F56049-5BF5-409C-8C86-517E1ADC6505}" srcOrd="0" destOrd="0" presId="urn:microsoft.com/office/officeart/2018/2/layout/IconLabelList"/>
    <dgm:cxn modelId="{27A27093-2249-4588-AF13-851B8DDCDD0C}" type="presParOf" srcId="{C5D6C49F-25A4-43AE-BD9C-27BC145481F7}" destId="{DB721422-105E-4B2A-9652-A5338F1DF35C}" srcOrd="1" destOrd="0" presId="urn:microsoft.com/office/officeart/2018/2/layout/IconLabelList"/>
    <dgm:cxn modelId="{D79A86B8-68A0-46FC-8306-93A207562BFB}" type="presParOf" srcId="{C5D6C49F-25A4-43AE-BD9C-27BC145481F7}" destId="{03F82A5D-4CD5-412E-9E90-AF7DB438AAE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61007E7-2237-48FC-BBA0-8695E09A3261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5F4D45C-6077-4DAD-B1BE-EE79869E4BAE}">
      <dgm:prSet/>
      <dgm:spPr/>
      <dgm:t>
        <a:bodyPr/>
        <a:lstStyle/>
        <a:p>
          <a:r>
            <a:rPr lang="en-US"/>
            <a:t>Avoid</a:t>
          </a:r>
        </a:p>
      </dgm:t>
    </dgm:pt>
    <dgm:pt modelId="{EAEF255A-875B-48DC-951A-23C85511F8EA}" type="parTrans" cxnId="{2C2F2B39-E479-4A5F-A3AC-E271A40F6DF4}">
      <dgm:prSet/>
      <dgm:spPr/>
      <dgm:t>
        <a:bodyPr/>
        <a:lstStyle/>
        <a:p>
          <a:endParaRPr lang="en-US"/>
        </a:p>
      </dgm:t>
    </dgm:pt>
    <dgm:pt modelId="{C9F67CE9-6474-4822-9C0E-CAFF16BF8BEF}" type="sibTrans" cxnId="{2C2F2B39-E479-4A5F-A3AC-E271A40F6DF4}">
      <dgm:prSet/>
      <dgm:spPr/>
      <dgm:t>
        <a:bodyPr/>
        <a:lstStyle/>
        <a:p>
          <a:endParaRPr lang="en-US"/>
        </a:p>
      </dgm:t>
    </dgm:pt>
    <dgm:pt modelId="{1F284042-D152-408D-B27B-01167FD8C845}">
      <dgm:prSet/>
      <dgm:spPr/>
      <dgm:t>
        <a:bodyPr/>
        <a:lstStyle/>
        <a:p>
          <a:r>
            <a:rPr lang="en-US"/>
            <a:t>Best</a:t>
          </a:r>
        </a:p>
      </dgm:t>
    </dgm:pt>
    <dgm:pt modelId="{7C5C2BD4-7EC7-4A06-9BF0-ECEDC563F61F}" type="parTrans" cxnId="{ED1ECBF9-CE29-48EB-83D6-0FDCCB0EB7EF}">
      <dgm:prSet/>
      <dgm:spPr/>
      <dgm:t>
        <a:bodyPr/>
        <a:lstStyle/>
        <a:p>
          <a:endParaRPr lang="en-US"/>
        </a:p>
      </dgm:t>
    </dgm:pt>
    <dgm:pt modelId="{FBFCF7EF-BA3E-44F2-AEF8-D3D335A5BFB9}" type="sibTrans" cxnId="{ED1ECBF9-CE29-48EB-83D6-0FDCCB0EB7EF}">
      <dgm:prSet/>
      <dgm:spPr/>
      <dgm:t>
        <a:bodyPr/>
        <a:lstStyle/>
        <a:p>
          <a:endParaRPr lang="en-US"/>
        </a:p>
      </dgm:t>
    </dgm:pt>
    <dgm:pt modelId="{7CF1E4D7-8482-479B-BD50-4DA1020CFF8B}">
      <dgm:prSet/>
      <dgm:spPr/>
      <dgm:t>
        <a:bodyPr/>
        <a:lstStyle/>
        <a:p>
          <a:r>
            <a:rPr lang="en-US"/>
            <a:t>Except</a:t>
          </a:r>
        </a:p>
      </dgm:t>
    </dgm:pt>
    <dgm:pt modelId="{67CFE2CC-B707-4B06-B070-7158055B6489}" type="parTrans" cxnId="{FEFFD54A-1202-4E32-B20A-F1DB33F68043}">
      <dgm:prSet/>
      <dgm:spPr/>
      <dgm:t>
        <a:bodyPr/>
        <a:lstStyle/>
        <a:p>
          <a:endParaRPr lang="en-US"/>
        </a:p>
      </dgm:t>
    </dgm:pt>
    <dgm:pt modelId="{77BD1913-409E-442E-B53F-EDC5370668F2}" type="sibTrans" cxnId="{FEFFD54A-1202-4E32-B20A-F1DB33F68043}">
      <dgm:prSet/>
      <dgm:spPr/>
      <dgm:t>
        <a:bodyPr/>
        <a:lstStyle/>
        <a:p>
          <a:endParaRPr lang="en-US"/>
        </a:p>
      </dgm:t>
    </dgm:pt>
    <dgm:pt modelId="{E7E2A736-C3F7-4D7C-81BB-13B108522903}">
      <dgm:prSet/>
      <dgm:spPr/>
      <dgm:t>
        <a:bodyPr/>
        <a:lstStyle/>
        <a:p>
          <a:r>
            <a:rPr lang="en-US"/>
            <a:t>Not</a:t>
          </a:r>
        </a:p>
      </dgm:t>
    </dgm:pt>
    <dgm:pt modelId="{B56EE20C-0B50-4F22-BCC1-2B2FC96A8189}" type="parTrans" cxnId="{E46929E7-06A0-454B-BC44-5C70EB990006}">
      <dgm:prSet/>
      <dgm:spPr/>
      <dgm:t>
        <a:bodyPr/>
        <a:lstStyle/>
        <a:p>
          <a:endParaRPr lang="en-US"/>
        </a:p>
      </dgm:t>
    </dgm:pt>
    <dgm:pt modelId="{93DD8620-3D67-4A45-99ED-3ECB2D57F352}" type="sibTrans" cxnId="{E46929E7-06A0-454B-BC44-5C70EB990006}">
      <dgm:prSet/>
      <dgm:spPr/>
      <dgm:t>
        <a:bodyPr/>
        <a:lstStyle/>
        <a:p>
          <a:endParaRPr lang="en-US"/>
        </a:p>
      </dgm:t>
    </dgm:pt>
    <dgm:pt modelId="{14C9B24D-4FCF-465D-9A4C-209C7E7E1F93}">
      <dgm:prSet/>
      <dgm:spPr/>
      <dgm:t>
        <a:bodyPr/>
        <a:lstStyle/>
        <a:p>
          <a:r>
            <a:rPr lang="en-US"/>
            <a:t>Initial</a:t>
          </a:r>
        </a:p>
      </dgm:t>
    </dgm:pt>
    <dgm:pt modelId="{70E53857-C751-4DD6-B790-E89DBF08CA7D}" type="parTrans" cxnId="{D122AA68-32CF-4A07-95C0-BA9BA9F63594}">
      <dgm:prSet/>
      <dgm:spPr/>
      <dgm:t>
        <a:bodyPr/>
        <a:lstStyle/>
        <a:p>
          <a:endParaRPr lang="en-US"/>
        </a:p>
      </dgm:t>
    </dgm:pt>
    <dgm:pt modelId="{C39362E4-66BB-4F13-A416-1D7364B89190}" type="sibTrans" cxnId="{D122AA68-32CF-4A07-95C0-BA9BA9F63594}">
      <dgm:prSet/>
      <dgm:spPr/>
      <dgm:t>
        <a:bodyPr/>
        <a:lstStyle/>
        <a:p>
          <a:endParaRPr lang="en-US"/>
        </a:p>
      </dgm:t>
    </dgm:pt>
    <dgm:pt modelId="{10676B00-2A7C-4ACB-9A31-9451361974FE}">
      <dgm:prSet/>
      <dgm:spPr/>
      <dgm:t>
        <a:bodyPr/>
        <a:lstStyle/>
        <a:p>
          <a:r>
            <a:rPr lang="en-US"/>
            <a:t>First</a:t>
          </a:r>
        </a:p>
      </dgm:t>
    </dgm:pt>
    <dgm:pt modelId="{93ED5785-F098-41F1-ABCD-6829F23950EF}" type="parTrans" cxnId="{7F42CC7D-8640-4463-AF8C-BD54D33D7C22}">
      <dgm:prSet/>
      <dgm:spPr/>
      <dgm:t>
        <a:bodyPr/>
        <a:lstStyle/>
        <a:p>
          <a:endParaRPr lang="en-US"/>
        </a:p>
      </dgm:t>
    </dgm:pt>
    <dgm:pt modelId="{82F03052-F686-43B8-933D-EF2D0DCA93F3}" type="sibTrans" cxnId="{7F42CC7D-8640-4463-AF8C-BD54D33D7C22}">
      <dgm:prSet/>
      <dgm:spPr/>
      <dgm:t>
        <a:bodyPr/>
        <a:lstStyle/>
        <a:p>
          <a:endParaRPr lang="en-US"/>
        </a:p>
      </dgm:t>
    </dgm:pt>
    <dgm:pt modelId="{75A6FE8F-F887-4FB0-8688-96E774990988}">
      <dgm:prSet/>
      <dgm:spPr/>
      <dgm:t>
        <a:bodyPr/>
        <a:lstStyle/>
        <a:p>
          <a:r>
            <a:rPr lang="en-US"/>
            <a:t>Contributing to</a:t>
          </a:r>
        </a:p>
      </dgm:t>
    </dgm:pt>
    <dgm:pt modelId="{241D2AF1-11F8-4114-8B10-20F69BF321E2}" type="parTrans" cxnId="{5105AFEB-F381-4C23-869C-3D4C8AAA3B56}">
      <dgm:prSet/>
      <dgm:spPr/>
      <dgm:t>
        <a:bodyPr/>
        <a:lstStyle/>
        <a:p>
          <a:endParaRPr lang="en-US"/>
        </a:p>
      </dgm:t>
    </dgm:pt>
    <dgm:pt modelId="{2EF59AB0-345A-49FE-B3BE-57B10C383758}" type="sibTrans" cxnId="{5105AFEB-F381-4C23-869C-3D4C8AAA3B56}">
      <dgm:prSet/>
      <dgm:spPr/>
      <dgm:t>
        <a:bodyPr/>
        <a:lstStyle/>
        <a:p>
          <a:endParaRPr lang="en-US"/>
        </a:p>
      </dgm:t>
    </dgm:pt>
    <dgm:pt modelId="{0BF6257D-10D8-459C-BEDF-D1E4FFB651B9}">
      <dgm:prSet/>
      <dgm:spPr/>
      <dgm:t>
        <a:bodyPr/>
        <a:lstStyle/>
        <a:p>
          <a:r>
            <a:rPr lang="en-US"/>
            <a:t>Appropriate</a:t>
          </a:r>
        </a:p>
      </dgm:t>
    </dgm:pt>
    <dgm:pt modelId="{DAEE9D8A-8698-4D9A-9DB3-5A5B467BB948}" type="parTrans" cxnId="{B8DBF9AB-F3EA-4C09-9393-8F924C429D32}">
      <dgm:prSet/>
      <dgm:spPr/>
      <dgm:t>
        <a:bodyPr/>
        <a:lstStyle/>
        <a:p>
          <a:endParaRPr lang="en-US"/>
        </a:p>
      </dgm:t>
    </dgm:pt>
    <dgm:pt modelId="{3DC0565D-0DBA-4B99-8C35-BD0CD8F7012B}" type="sibTrans" cxnId="{B8DBF9AB-F3EA-4C09-9393-8F924C429D32}">
      <dgm:prSet/>
      <dgm:spPr/>
      <dgm:t>
        <a:bodyPr/>
        <a:lstStyle/>
        <a:p>
          <a:endParaRPr lang="en-US"/>
        </a:p>
      </dgm:t>
    </dgm:pt>
    <dgm:pt modelId="{AF81228C-D16A-4E58-878B-687F1E386206}">
      <dgm:prSet/>
      <dgm:spPr/>
      <dgm:t>
        <a:bodyPr/>
        <a:lstStyle/>
        <a:p>
          <a:r>
            <a:rPr lang="en-US"/>
            <a:t>Most </a:t>
          </a:r>
        </a:p>
      </dgm:t>
    </dgm:pt>
    <dgm:pt modelId="{91CD964F-8A48-4D3B-B421-1408B6F66B26}" type="parTrans" cxnId="{C636AB27-D96B-435C-82D8-CBD34B81696D}">
      <dgm:prSet/>
      <dgm:spPr/>
      <dgm:t>
        <a:bodyPr/>
        <a:lstStyle/>
        <a:p>
          <a:endParaRPr lang="en-US"/>
        </a:p>
      </dgm:t>
    </dgm:pt>
    <dgm:pt modelId="{FEE3406D-C2F6-47BC-A715-AC5A8F822833}" type="sibTrans" cxnId="{C636AB27-D96B-435C-82D8-CBD34B81696D}">
      <dgm:prSet/>
      <dgm:spPr/>
      <dgm:t>
        <a:bodyPr/>
        <a:lstStyle/>
        <a:p>
          <a:endParaRPr lang="en-US"/>
        </a:p>
      </dgm:t>
    </dgm:pt>
    <dgm:pt modelId="{974E6899-F72E-4ABE-B81B-1DC9A9291069}">
      <dgm:prSet/>
      <dgm:spPr/>
      <dgm:t>
        <a:bodyPr/>
        <a:lstStyle/>
        <a:p>
          <a:r>
            <a:rPr lang="en-US"/>
            <a:t>Significant </a:t>
          </a:r>
        </a:p>
      </dgm:t>
    </dgm:pt>
    <dgm:pt modelId="{8BE31630-40E9-4F58-9FD1-D8B85BACE9B8}" type="parTrans" cxnId="{D5ED1167-CA6F-4F1A-BE3B-9612FB2685D6}">
      <dgm:prSet/>
      <dgm:spPr/>
      <dgm:t>
        <a:bodyPr/>
        <a:lstStyle/>
        <a:p>
          <a:endParaRPr lang="en-US"/>
        </a:p>
      </dgm:t>
    </dgm:pt>
    <dgm:pt modelId="{A5440FBA-9E08-466A-941E-0F26C9EBF3F8}" type="sibTrans" cxnId="{D5ED1167-CA6F-4F1A-BE3B-9612FB2685D6}">
      <dgm:prSet/>
      <dgm:spPr/>
      <dgm:t>
        <a:bodyPr/>
        <a:lstStyle/>
        <a:p>
          <a:endParaRPr lang="en-US"/>
        </a:p>
      </dgm:t>
    </dgm:pt>
    <dgm:pt modelId="{6E8CE8F9-6868-4E4F-900E-09A077F942BE}">
      <dgm:prSet/>
      <dgm:spPr/>
      <dgm:t>
        <a:bodyPr/>
        <a:lstStyle/>
        <a:p>
          <a:r>
            <a:rPr lang="en-US"/>
            <a:t>Likely </a:t>
          </a:r>
        </a:p>
      </dgm:t>
    </dgm:pt>
    <dgm:pt modelId="{AC3A5302-8769-491F-A172-8565FBE1AC67}" type="parTrans" cxnId="{9D34606E-725B-4CED-ADDC-EA8B03A74091}">
      <dgm:prSet/>
      <dgm:spPr/>
      <dgm:t>
        <a:bodyPr/>
        <a:lstStyle/>
        <a:p>
          <a:endParaRPr lang="en-US"/>
        </a:p>
      </dgm:t>
    </dgm:pt>
    <dgm:pt modelId="{9BE8C7B6-3039-4C6B-AB4B-17D75812E845}" type="sibTrans" cxnId="{9D34606E-725B-4CED-ADDC-EA8B03A74091}">
      <dgm:prSet/>
      <dgm:spPr/>
      <dgm:t>
        <a:bodyPr/>
        <a:lstStyle/>
        <a:p>
          <a:endParaRPr lang="en-US"/>
        </a:p>
      </dgm:t>
    </dgm:pt>
    <dgm:pt modelId="{E62B351E-69BD-4B80-B203-7F0832510318}">
      <dgm:prSet/>
      <dgm:spPr/>
      <dgm:t>
        <a:bodyPr/>
        <a:lstStyle/>
        <a:p>
          <a:r>
            <a:rPr lang="en-US"/>
            <a:t>Of the following</a:t>
          </a:r>
        </a:p>
      </dgm:t>
    </dgm:pt>
    <dgm:pt modelId="{8EFF5E35-3BCC-46D7-955A-BE05ED00C4EC}" type="parTrans" cxnId="{8F249E87-09CD-4A4A-B487-D9695809371E}">
      <dgm:prSet/>
      <dgm:spPr/>
      <dgm:t>
        <a:bodyPr/>
        <a:lstStyle/>
        <a:p>
          <a:endParaRPr lang="en-US"/>
        </a:p>
      </dgm:t>
    </dgm:pt>
    <dgm:pt modelId="{3A83FDB9-293E-4B5B-BBD0-6B59743108DB}" type="sibTrans" cxnId="{8F249E87-09CD-4A4A-B487-D9695809371E}">
      <dgm:prSet/>
      <dgm:spPr/>
      <dgm:t>
        <a:bodyPr/>
        <a:lstStyle/>
        <a:p>
          <a:endParaRPr lang="en-US"/>
        </a:p>
      </dgm:t>
    </dgm:pt>
    <dgm:pt modelId="{81AD9D15-F48D-4996-A90C-F5800B43AE96}">
      <dgm:prSet/>
      <dgm:spPr/>
      <dgm:t>
        <a:bodyPr/>
        <a:lstStyle/>
        <a:p>
          <a:r>
            <a:rPr lang="en-US"/>
            <a:t>Most consistent with</a:t>
          </a:r>
        </a:p>
      </dgm:t>
    </dgm:pt>
    <dgm:pt modelId="{536DE82B-A999-492D-AE2E-34C935D82F39}" type="parTrans" cxnId="{A7E3ADD6-2ED1-4521-8AAC-8AC99FF02D33}">
      <dgm:prSet/>
      <dgm:spPr/>
      <dgm:t>
        <a:bodyPr/>
        <a:lstStyle/>
        <a:p>
          <a:endParaRPr lang="en-US"/>
        </a:p>
      </dgm:t>
    </dgm:pt>
    <dgm:pt modelId="{5397A188-811C-4789-8212-579ADC6EEF35}" type="sibTrans" cxnId="{A7E3ADD6-2ED1-4521-8AAC-8AC99FF02D33}">
      <dgm:prSet/>
      <dgm:spPr/>
      <dgm:t>
        <a:bodyPr/>
        <a:lstStyle/>
        <a:p>
          <a:endParaRPr lang="en-US"/>
        </a:p>
      </dgm:t>
    </dgm:pt>
    <dgm:pt modelId="{FE6532D6-49E5-402B-A1F9-E2AF54F7B5BA}" type="pres">
      <dgm:prSet presAssocID="{E61007E7-2237-48FC-BBA0-8695E09A3261}" presName="diagram" presStyleCnt="0">
        <dgm:presLayoutVars>
          <dgm:dir/>
          <dgm:resizeHandles val="exact"/>
        </dgm:presLayoutVars>
      </dgm:prSet>
      <dgm:spPr/>
    </dgm:pt>
    <dgm:pt modelId="{619864D7-AE97-4E64-B4F8-AC196A220DE0}" type="pres">
      <dgm:prSet presAssocID="{15F4D45C-6077-4DAD-B1BE-EE79869E4BAE}" presName="node" presStyleLbl="node1" presStyleIdx="0" presStyleCnt="13">
        <dgm:presLayoutVars>
          <dgm:bulletEnabled val="1"/>
        </dgm:presLayoutVars>
      </dgm:prSet>
      <dgm:spPr/>
    </dgm:pt>
    <dgm:pt modelId="{90CBAA3A-F543-4AF5-9136-7F2BC98C30EC}" type="pres">
      <dgm:prSet presAssocID="{C9F67CE9-6474-4822-9C0E-CAFF16BF8BEF}" presName="sibTrans" presStyleCnt="0"/>
      <dgm:spPr/>
    </dgm:pt>
    <dgm:pt modelId="{93E61867-D08C-4821-A0D0-341943CA3F07}" type="pres">
      <dgm:prSet presAssocID="{1F284042-D152-408D-B27B-01167FD8C845}" presName="node" presStyleLbl="node1" presStyleIdx="1" presStyleCnt="13">
        <dgm:presLayoutVars>
          <dgm:bulletEnabled val="1"/>
        </dgm:presLayoutVars>
      </dgm:prSet>
      <dgm:spPr/>
    </dgm:pt>
    <dgm:pt modelId="{F650837A-3841-4692-AFFC-E63C513DF0D8}" type="pres">
      <dgm:prSet presAssocID="{FBFCF7EF-BA3E-44F2-AEF8-D3D335A5BFB9}" presName="sibTrans" presStyleCnt="0"/>
      <dgm:spPr/>
    </dgm:pt>
    <dgm:pt modelId="{578CD733-D396-4AE1-A631-A08CD8F1D9F8}" type="pres">
      <dgm:prSet presAssocID="{7CF1E4D7-8482-479B-BD50-4DA1020CFF8B}" presName="node" presStyleLbl="node1" presStyleIdx="2" presStyleCnt="13">
        <dgm:presLayoutVars>
          <dgm:bulletEnabled val="1"/>
        </dgm:presLayoutVars>
      </dgm:prSet>
      <dgm:spPr/>
    </dgm:pt>
    <dgm:pt modelId="{03816C46-FA8B-4FED-AFEF-7006625F226F}" type="pres">
      <dgm:prSet presAssocID="{77BD1913-409E-442E-B53F-EDC5370668F2}" presName="sibTrans" presStyleCnt="0"/>
      <dgm:spPr/>
    </dgm:pt>
    <dgm:pt modelId="{0EA57F76-FD3B-4C81-9BD7-6407EE58E36F}" type="pres">
      <dgm:prSet presAssocID="{E7E2A736-C3F7-4D7C-81BB-13B108522903}" presName="node" presStyleLbl="node1" presStyleIdx="3" presStyleCnt="13">
        <dgm:presLayoutVars>
          <dgm:bulletEnabled val="1"/>
        </dgm:presLayoutVars>
      </dgm:prSet>
      <dgm:spPr/>
    </dgm:pt>
    <dgm:pt modelId="{CEE9ECFD-BFF6-46B3-8E6C-7261403AAEDA}" type="pres">
      <dgm:prSet presAssocID="{93DD8620-3D67-4A45-99ED-3ECB2D57F352}" presName="sibTrans" presStyleCnt="0"/>
      <dgm:spPr/>
    </dgm:pt>
    <dgm:pt modelId="{212DF139-C63F-45F1-94C6-C2AD3B5241BD}" type="pres">
      <dgm:prSet presAssocID="{14C9B24D-4FCF-465D-9A4C-209C7E7E1F93}" presName="node" presStyleLbl="node1" presStyleIdx="4" presStyleCnt="13">
        <dgm:presLayoutVars>
          <dgm:bulletEnabled val="1"/>
        </dgm:presLayoutVars>
      </dgm:prSet>
      <dgm:spPr/>
    </dgm:pt>
    <dgm:pt modelId="{F1B3ED12-2AA0-4F29-A1F6-E83CD88C5651}" type="pres">
      <dgm:prSet presAssocID="{C39362E4-66BB-4F13-A416-1D7364B89190}" presName="sibTrans" presStyleCnt="0"/>
      <dgm:spPr/>
    </dgm:pt>
    <dgm:pt modelId="{968086D0-4151-468C-A6C8-F7A3D9D6362C}" type="pres">
      <dgm:prSet presAssocID="{10676B00-2A7C-4ACB-9A31-9451361974FE}" presName="node" presStyleLbl="node1" presStyleIdx="5" presStyleCnt="13">
        <dgm:presLayoutVars>
          <dgm:bulletEnabled val="1"/>
        </dgm:presLayoutVars>
      </dgm:prSet>
      <dgm:spPr/>
    </dgm:pt>
    <dgm:pt modelId="{7FE58E19-3B30-470D-A268-E7B2A92B8C1E}" type="pres">
      <dgm:prSet presAssocID="{82F03052-F686-43B8-933D-EF2D0DCA93F3}" presName="sibTrans" presStyleCnt="0"/>
      <dgm:spPr/>
    </dgm:pt>
    <dgm:pt modelId="{B9001299-63A5-45FC-8E06-D338CAD260F2}" type="pres">
      <dgm:prSet presAssocID="{75A6FE8F-F887-4FB0-8688-96E774990988}" presName="node" presStyleLbl="node1" presStyleIdx="6" presStyleCnt="13">
        <dgm:presLayoutVars>
          <dgm:bulletEnabled val="1"/>
        </dgm:presLayoutVars>
      </dgm:prSet>
      <dgm:spPr/>
    </dgm:pt>
    <dgm:pt modelId="{10ECD860-E182-4073-9D3C-AE22C7E2F01E}" type="pres">
      <dgm:prSet presAssocID="{2EF59AB0-345A-49FE-B3BE-57B10C383758}" presName="sibTrans" presStyleCnt="0"/>
      <dgm:spPr/>
    </dgm:pt>
    <dgm:pt modelId="{2BDA55A5-F84D-4AA4-823D-C16078426A33}" type="pres">
      <dgm:prSet presAssocID="{0BF6257D-10D8-459C-BEDF-D1E4FFB651B9}" presName="node" presStyleLbl="node1" presStyleIdx="7" presStyleCnt="13">
        <dgm:presLayoutVars>
          <dgm:bulletEnabled val="1"/>
        </dgm:presLayoutVars>
      </dgm:prSet>
      <dgm:spPr/>
    </dgm:pt>
    <dgm:pt modelId="{A8CA1621-4D16-4E03-8104-A3A866F064BA}" type="pres">
      <dgm:prSet presAssocID="{3DC0565D-0DBA-4B99-8C35-BD0CD8F7012B}" presName="sibTrans" presStyleCnt="0"/>
      <dgm:spPr/>
    </dgm:pt>
    <dgm:pt modelId="{291E2DE2-4048-4031-BBBF-8C3CC035ED41}" type="pres">
      <dgm:prSet presAssocID="{AF81228C-D16A-4E58-878B-687F1E386206}" presName="node" presStyleLbl="node1" presStyleIdx="8" presStyleCnt="13">
        <dgm:presLayoutVars>
          <dgm:bulletEnabled val="1"/>
        </dgm:presLayoutVars>
      </dgm:prSet>
      <dgm:spPr/>
    </dgm:pt>
    <dgm:pt modelId="{E1DD7B2B-DF08-4DB4-B17F-9213D6FAA954}" type="pres">
      <dgm:prSet presAssocID="{FEE3406D-C2F6-47BC-A715-AC5A8F822833}" presName="sibTrans" presStyleCnt="0"/>
      <dgm:spPr/>
    </dgm:pt>
    <dgm:pt modelId="{DA07BE82-21A6-4D64-8545-BB1FD0F87AB0}" type="pres">
      <dgm:prSet presAssocID="{974E6899-F72E-4ABE-B81B-1DC9A9291069}" presName="node" presStyleLbl="node1" presStyleIdx="9" presStyleCnt="13">
        <dgm:presLayoutVars>
          <dgm:bulletEnabled val="1"/>
        </dgm:presLayoutVars>
      </dgm:prSet>
      <dgm:spPr/>
    </dgm:pt>
    <dgm:pt modelId="{4BD3EFE9-2290-4D21-BA18-5E00369DA8B4}" type="pres">
      <dgm:prSet presAssocID="{A5440FBA-9E08-466A-941E-0F26C9EBF3F8}" presName="sibTrans" presStyleCnt="0"/>
      <dgm:spPr/>
    </dgm:pt>
    <dgm:pt modelId="{6482C4EF-21B3-4363-AE7E-BE04B98FFB90}" type="pres">
      <dgm:prSet presAssocID="{6E8CE8F9-6868-4E4F-900E-09A077F942BE}" presName="node" presStyleLbl="node1" presStyleIdx="10" presStyleCnt="13">
        <dgm:presLayoutVars>
          <dgm:bulletEnabled val="1"/>
        </dgm:presLayoutVars>
      </dgm:prSet>
      <dgm:spPr/>
    </dgm:pt>
    <dgm:pt modelId="{291B1ECF-9BEF-46E0-8B08-D4B909C13344}" type="pres">
      <dgm:prSet presAssocID="{9BE8C7B6-3039-4C6B-AB4B-17D75812E845}" presName="sibTrans" presStyleCnt="0"/>
      <dgm:spPr/>
    </dgm:pt>
    <dgm:pt modelId="{6D9A72AD-AF73-4EA4-9BE3-E3D9F862D9BC}" type="pres">
      <dgm:prSet presAssocID="{E62B351E-69BD-4B80-B203-7F0832510318}" presName="node" presStyleLbl="node1" presStyleIdx="11" presStyleCnt="13">
        <dgm:presLayoutVars>
          <dgm:bulletEnabled val="1"/>
        </dgm:presLayoutVars>
      </dgm:prSet>
      <dgm:spPr/>
    </dgm:pt>
    <dgm:pt modelId="{C72CA9CB-D519-464F-9C2E-2D9E03D69DDC}" type="pres">
      <dgm:prSet presAssocID="{3A83FDB9-293E-4B5B-BBD0-6B59743108DB}" presName="sibTrans" presStyleCnt="0"/>
      <dgm:spPr/>
    </dgm:pt>
    <dgm:pt modelId="{A99B8C0C-E2F9-4B29-9819-FC4707AD2063}" type="pres">
      <dgm:prSet presAssocID="{81AD9D15-F48D-4996-A90C-F5800B43AE96}" presName="node" presStyleLbl="node1" presStyleIdx="12" presStyleCnt="13">
        <dgm:presLayoutVars>
          <dgm:bulletEnabled val="1"/>
        </dgm:presLayoutVars>
      </dgm:prSet>
      <dgm:spPr/>
    </dgm:pt>
  </dgm:ptLst>
  <dgm:cxnLst>
    <dgm:cxn modelId="{207A8B07-E674-4142-BB24-FCF00DD6B30D}" type="presOf" srcId="{15F4D45C-6077-4DAD-B1BE-EE79869E4BAE}" destId="{619864D7-AE97-4E64-B4F8-AC196A220DE0}" srcOrd="0" destOrd="0" presId="urn:microsoft.com/office/officeart/2005/8/layout/default"/>
    <dgm:cxn modelId="{6D860818-E86D-464D-AC84-84FD1A51F3BE}" type="presOf" srcId="{E62B351E-69BD-4B80-B203-7F0832510318}" destId="{6D9A72AD-AF73-4EA4-9BE3-E3D9F862D9BC}" srcOrd="0" destOrd="0" presId="urn:microsoft.com/office/officeart/2005/8/layout/default"/>
    <dgm:cxn modelId="{C636AB27-D96B-435C-82D8-CBD34B81696D}" srcId="{E61007E7-2237-48FC-BBA0-8695E09A3261}" destId="{AF81228C-D16A-4E58-878B-687F1E386206}" srcOrd="8" destOrd="0" parTransId="{91CD964F-8A48-4D3B-B421-1408B6F66B26}" sibTransId="{FEE3406D-C2F6-47BC-A715-AC5A8F822833}"/>
    <dgm:cxn modelId="{7A597B2F-1EC9-4FAF-BC4A-E4B68BCA1238}" type="presOf" srcId="{AF81228C-D16A-4E58-878B-687F1E386206}" destId="{291E2DE2-4048-4031-BBBF-8C3CC035ED41}" srcOrd="0" destOrd="0" presId="urn:microsoft.com/office/officeart/2005/8/layout/default"/>
    <dgm:cxn modelId="{2C2F2B39-E479-4A5F-A3AC-E271A40F6DF4}" srcId="{E61007E7-2237-48FC-BBA0-8695E09A3261}" destId="{15F4D45C-6077-4DAD-B1BE-EE79869E4BAE}" srcOrd="0" destOrd="0" parTransId="{EAEF255A-875B-48DC-951A-23C85511F8EA}" sibTransId="{C9F67CE9-6474-4822-9C0E-CAFF16BF8BEF}"/>
    <dgm:cxn modelId="{F5602B39-04E1-4DA3-A703-DAB39D1041C1}" type="presOf" srcId="{0BF6257D-10D8-459C-BEDF-D1E4FFB651B9}" destId="{2BDA55A5-F84D-4AA4-823D-C16078426A33}" srcOrd="0" destOrd="0" presId="urn:microsoft.com/office/officeart/2005/8/layout/default"/>
    <dgm:cxn modelId="{D5ED1167-CA6F-4F1A-BE3B-9612FB2685D6}" srcId="{E61007E7-2237-48FC-BBA0-8695E09A3261}" destId="{974E6899-F72E-4ABE-B81B-1DC9A9291069}" srcOrd="9" destOrd="0" parTransId="{8BE31630-40E9-4F58-9FD1-D8B85BACE9B8}" sibTransId="{A5440FBA-9E08-466A-941E-0F26C9EBF3F8}"/>
    <dgm:cxn modelId="{D122AA68-32CF-4A07-95C0-BA9BA9F63594}" srcId="{E61007E7-2237-48FC-BBA0-8695E09A3261}" destId="{14C9B24D-4FCF-465D-9A4C-209C7E7E1F93}" srcOrd="4" destOrd="0" parTransId="{70E53857-C751-4DD6-B790-E89DBF08CA7D}" sibTransId="{C39362E4-66BB-4F13-A416-1D7364B89190}"/>
    <dgm:cxn modelId="{FEFFD54A-1202-4E32-B20A-F1DB33F68043}" srcId="{E61007E7-2237-48FC-BBA0-8695E09A3261}" destId="{7CF1E4D7-8482-479B-BD50-4DA1020CFF8B}" srcOrd="2" destOrd="0" parTransId="{67CFE2CC-B707-4B06-B070-7158055B6489}" sibTransId="{77BD1913-409E-442E-B53F-EDC5370668F2}"/>
    <dgm:cxn modelId="{9D34606E-725B-4CED-ADDC-EA8B03A74091}" srcId="{E61007E7-2237-48FC-BBA0-8695E09A3261}" destId="{6E8CE8F9-6868-4E4F-900E-09A077F942BE}" srcOrd="10" destOrd="0" parTransId="{AC3A5302-8769-491F-A172-8565FBE1AC67}" sibTransId="{9BE8C7B6-3039-4C6B-AB4B-17D75812E845}"/>
    <dgm:cxn modelId="{25FC7055-1BC5-4BC6-80EC-96E5EB82847B}" type="presOf" srcId="{974E6899-F72E-4ABE-B81B-1DC9A9291069}" destId="{DA07BE82-21A6-4D64-8545-BB1FD0F87AB0}" srcOrd="0" destOrd="0" presId="urn:microsoft.com/office/officeart/2005/8/layout/default"/>
    <dgm:cxn modelId="{7F42CC7D-8640-4463-AF8C-BD54D33D7C22}" srcId="{E61007E7-2237-48FC-BBA0-8695E09A3261}" destId="{10676B00-2A7C-4ACB-9A31-9451361974FE}" srcOrd="5" destOrd="0" parTransId="{93ED5785-F098-41F1-ABCD-6829F23950EF}" sibTransId="{82F03052-F686-43B8-933D-EF2D0DCA93F3}"/>
    <dgm:cxn modelId="{8F249E87-09CD-4A4A-B487-D9695809371E}" srcId="{E61007E7-2237-48FC-BBA0-8695E09A3261}" destId="{E62B351E-69BD-4B80-B203-7F0832510318}" srcOrd="11" destOrd="0" parTransId="{8EFF5E35-3BCC-46D7-955A-BE05ED00C4EC}" sibTransId="{3A83FDB9-293E-4B5B-BBD0-6B59743108DB}"/>
    <dgm:cxn modelId="{E3D1FA8F-C338-46C9-9BCF-773FEE2C1DDD}" type="presOf" srcId="{1F284042-D152-408D-B27B-01167FD8C845}" destId="{93E61867-D08C-4821-A0D0-341943CA3F07}" srcOrd="0" destOrd="0" presId="urn:microsoft.com/office/officeart/2005/8/layout/default"/>
    <dgm:cxn modelId="{B8DBF9AB-F3EA-4C09-9393-8F924C429D32}" srcId="{E61007E7-2237-48FC-BBA0-8695E09A3261}" destId="{0BF6257D-10D8-459C-BEDF-D1E4FFB651B9}" srcOrd="7" destOrd="0" parTransId="{DAEE9D8A-8698-4D9A-9DB3-5A5B467BB948}" sibTransId="{3DC0565D-0DBA-4B99-8C35-BD0CD8F7012B}"/>
    <dgm:cxn modelId="{94A9A9AF-E3FE-4C97-893B-2B5A74CBB32B}" type="presOf" srcId="{75A6FE8F-F887-4FB0-8688-96E774990988}" destId="{B9001299-63A5-45FC-8E06-D338CAD260F2}" srcOrd="0" destOrd="0" presId="urn:microsoft.com/office/officeart/2005/8/layout/default"/>
    <dgm:cxn modelId="{990DC3BC-5CBB-4CF1-AEFC-BBD6A592F01C}" type="presOf" srcId="{14C9B24D-4FCF-465D-9A4C-209C7E7E1F93}" destId="{212DF139-C63F-45F1-94C6-C2AD3B5241BD}" srcOrd="0" destOrd="0" presId="urn:microsoft.com/office/officeart/2005/8/layout/default"/>
    <dgm:cxn modelId="{2057D2D5-96E0-485C-993E-A3BDC0B79634}" type="presOf" srcId="{E61007E7-2237-48FC-BBA0-8695E09A3261}" destId="{FE6532D6-49E5-402B-A1F9-E2AF54F7B5BA}" srcOrd="0" destOrd="0" presId="urn:microsoft.com/office/officeart/2005/8/layout/default"/>
    <dgm:cxn modelId="{A7E3ADD6-2ED1-4521-8AAC-8AC99FF02D33}" srcId="{E61007E7-2237-48FC-BBA0-8695E09A3261}" destId="{81AD9D15-F48D-4996-A90C-F5800B43AE96}" srcOrd="12" destOrd="0" parTransId="{536DE82B-A999-492D-AE2E-34C935D82F39}" sibTransId="{5397A188-811C-4789-8212-579ADC6EEF35}"/>
    <dgm:cxn modelId="{DCD95FDE-A9E0-474F-A7D3-9A07E48F399E}" type="presOf" srcId="{81AD9D15-F48D-4996-A90C-F5800B43AE96}" destId="{A99B8C0C-E2F9-4B29-9819-FC4707AD2063}" srcOrd="0" destOrd="0" presId="urn:microsoft.com/office/officeart/2005/8/layout/default"/>
    <dgm:cxn modelId="{E46929E7-06A0-454B-BC44-5C70EB990006}" srcId="{E61007E7-2237-48FC-BBA0-8695E09A3261}" destId="{E7E2A736-C3F7-4D7C-81BB-13B108522903}" srcOrd="3" destOrd="0" parTransId="{B56EE20C-0B50-4F22-BCC1-2B2FC96A8189}" sibTransId="{93DD8620-3D67-4A45-99ED-3ECB2D57F352}"/>
    <dgm:cxn modelId="{375BBDE8-B160-481A-AD78-AD20601F2830}" type="presOf" srcId="{10676B00-2A7C-4ACB-9A31-9451361974FE}" destId="{968086D0-4151-468C-A6C8-F7A3D9D6362C}" srcOrd="0" destOrd="0" presId="urn:microsoft.com/office/officeart/2005/8/layout/default"/>
    <dgm:cxn modelId="{9F26AEEA-9E60-4754-88DF-50407C84C441}" type="presOf" srcId="{6E8CE8F9-6868-4E4F-900E-09A077F942BE}" destId="{6482C4EF-21B3-4363-AE7E-BE04B98FFB90}" srcOrd="0" destOrd="0" presId="urn:microsoft.com/office/officeart/2005/8/layout/default"/>
    <dgm:cxn modelId="{5105AFEB-F381-4C23-869C-3D4C8AAA3B56}" srcId="{E61007E7-2237-48FC-BBA0-8695E09A3261}" destId="{75A6FE8F-F887-4FB0-8688-96E774990988}" srcOrd="6" destOrd="0" parTransId="{241D2AF1-11F8-4114-8B10-20F69BF321E2}" sibTransId="{2EF59AB0-345A-49FE-B3BE-57B10C383758}"/>
    <dgm:cxn modelId="{172E03F3-2083-4977-BD89-5D571B1BD858}" type="presOf" srcId="{7CF1E4D7-8482-479B-BD50-4DA1020CFF8B}" destId="{578CD733-D396-4AE1-A631-A08CD8F1D9F8}" srcOrd="0" destOrd="0" presId="urn:microsoft.com/office/officeart/2005/8/layout/default"/>
    <dgm:cxn modelId="{FA1E21F6-659D-4FFC-BBA1-960B736B4FAE}" type="presOf" srcId="{E7E2A736-C3F7-4D7C-81BB-13B108522903}" destId="{0EA57F76-FD3B-4C81-9BD7-6407EE58E36F}" srcOrd="0" destOrd="0" presId="urn:microsoft.com/office/officeart/2005/8/layout/default"/>
    <dgm:cxn modelId="{ED1ECBF9-CE29-48EB-83D6-0FDCCB0EB7EF}" srcId="{E61007E7-2237-48FC-BBA0-8695E09A3261}" destId="{1F284042-D152-408D-B27B-01167FD8C845}" srcOrd="1" destOrd="0" parTransId="{7C5C2BD4-7EC7-4A06-9BF0-ECEDC563F61F}" sibTransId="{FBFCF7EF-BA3E-44F2-AEF8-D3D335A5BFB9}"/>
    <dgm:cxn modelId="{8928CF58-81C8-4C92-9425-80233B3BF657}" type="presParOf" srcId="{FE6532D6-49E5-402B-A1F9-E2AF54F7B5BA}" destId="{619864D7-AE97-4E64-B4F8-AC196A220DE0}" srcOrd="0" destOrd="0" presId="urn:microsoft.com/office/officeart/2005/8/layout/default"/>
    <dgm:cxn modelId="{BAC4DA67-6A8A-4D1D-8BD9-93A53A5497AB}" type="presParOf" srcId="{FE6532D6-49E5-402B-A1F9-E2AF54F7B5BA}" destId="{90CBAA3A-F543-4AF5-9136-7F2BC98C30EC}" srcOrd="1" destOrd="0" presId="urn:microsoft.com/office/officeart/2005/8/layout/default"/>
    <dgm:cxn modelId="{AC567F83-6BEA-4BB1-BAA8-6FD17AFBFDCC}" type="presParOf" srcId="{FE6532D6-49E5-402B-A1F9-E2AF54F7B5BA}" destId="{93E61867-D08C-4821-A0D0-341943CA3F07}" srcOrd="2" destOrd="0" presId="urn:microsoft.com/office/officeart/2005/8/layout/default"/>
    <dgm:cxn modelId="{1EA6B3BA-0F29-4F71-BE09-AE670B5C4311}" type="presParOf" srcId="{FE6532D6-49E5-402B-A1F9-E2AF54F7B5BA}" destId="{F650837A-3841-4692-AFFC-E63C513DF0D8}" srcOrd="3" destOrd="0" presId="urn:microsoft.com/office/officeart/2005/8/layout/default"/>
    <dgm:cxn modelId="{6BDFB66F-CB90-4163-9046-D73D28875899}" type="presParOf" srcId="{FE6532D6-49E5-402B-A1F9-E2AF54F7B5BA}" destId="{578CD733-D396-4AE1-A631-A08CD8F1D9F8}" srcOrd="4" destOrd="0" presId="urn:microsoft.com/office/officeart/2005/8/layout/default"/>
    <dgm:cxn modelId="{D23E16B9-281B-4E47-B052-0F8425FB70F5}" type="presParOf" srcId="{FE6532D6-49E5-402B-A1F9-E2AF54F7B5BA}" destId="{03816C46-FA8B-4FED-AFEF-7006625F226F}" srcOrd="5" destOrd="0" presId="urn:microsoft.com/office/officeart/2005/8/layout/default"/>
    <dgm:cxn modelId="{88BA6C95-677E-4BB8-98A3-6BA6D4E67792}" type="presParOf" srcId="{FE6532D6-49E5-402B-A1F9-E2AF54F7B5BA}" destId="{0EA57F76-FD3B-4C81-9BD7-6407EE58E36F}" srcOrd="6" destOrd="0" presId="urn:microsoft.com/office/officeart/2005/8/layout/default"/>
    <dgm:cxn modelId="{72001DE9-7B95-4ED7-97C4-E3FAE9B6ABBE}" type="presParOf" srcId="{FE6532D6-49E5-402B-A1F9-E2AF54F7B5BA}" destId="{CEE9ECFD-BFF6-46B3-8E6C-7261403AAEDA}" srcOrd="7" destOrd="0" presId="urn:microsoft.com/office/officeart/2005/8/layout/default"/>
    <dgm:cxn modelId="{B30D44E9-0C0E-47E8-8DCB-DF632D0D79E7}" type="presParOf" srcId="{FE6532D6-49E5-402B-A1F9-E2AF54F7B5BA}" destId="{212DF139-C63F-45F1-94C6-C2AD3B5241BD}" srcOrd="8" destOrd="0" presId="urn:microsoft.com/office/officeart/2005/8/layout/default"/>
    <dgm:cxn modelId="{EBEE6F83-2E25-4838-95E4-BF073F538EEF}" type="presParOf" srcId="{FE6532D6-49E5-402B-A1F9-E2AF54F7B5BA}" destId="{F1B3ED12-2AA0-4F29-A1F6-E83CD88C5651}" srcOrd="9" destOrd="0" presId="urn:microsoft.com/office/officeart/2005/8/layout/default"/>
    <dgm:cxn modelId="{49DFE2DB-5CB1-4F96-BD3E-AC138FBE116E}" type="presParOf" srcId="{FE6532D6-49E5-402B-A1F9-E2AF54F7B5BA}" destId="{968086D0-4151-468C-A6C8-F7A3D9D6362C}" srcOrd="10" destOrd="0" presId="urn:microsoft.com/office/officeart/2005/8/layout/default"/>
    <dgm:cxn modelId="{F174725D-2736-4FC0-B333-D7F9870D166C}" type="presParOf" srcId="{FE6532D6-49E5-402B-A1F9-E2AF54F7B5BA}" destId="{7FE58E19-3B30-470D-A268-E7B2A92B8C1E}" srcOrd="11" destOrd="0" presId="urn:microsoft.com/office/officeart/2005/8/layout/default"/>
    <dgm:cxn modelId="{D3D2212F-A87E-43DF-AFEA-EA037744488C}" type="presParOf" srcId="{FE6532D6-49E5-402B-A1F9-E2AF54F7B5BA}" destId="{B9001299-63A5-45FC-8E06-D338CAD260F2}" srcOrd="12" destOrd="0" presId="urn:microsoft.com/office/officeart/2005/8/layout/default"/>
    <dgm:cxn modelId="{4EC3C3CF-2E89-49A0-B0D2-BFE44D4FB82B}" type="presParOf" srcId="{FE6532D6-49E5-402B-A1F9-E2AF54F7B5BA}" destId="{10ECD860-E182-4073-9D3C-AE22C7E2F01E}" srcOrd="13" destOrd="0" presId="urn:microsoft.com/office/officeart/2005/8/layout/default"/>
    <dgm:cxn modelId="{44A9E531-FAF9-4F56-BD63-7261BFB341B4}" type="presParOf" srcId="{FE6532D6-49E5-402B-A1F9-E2AF54F7B5BA}" destId="{2BDA55A5-F84D-4AA4-823D-C16078426A33}" srcOrd="14" destOrd="0" presId="urn:microsoft.com/office/officeart/2005/8/layout/default"/>
    <dgm:cxn modelId="{D3240AB7-E9B1-4641-90DD-FD5207CE69A2}" type="presParOf" srcId="{FE6532D6-49E5-402B-A1F9-E2AF54F7B5BA}" destId="{A8CA1621-4D16-4E03-8104-A3A866F064BA}" srcOrd="15" destOrd="0" presId="urn:microsoft.com/office/officeart/2005/8/layout/default"/>
    <dgm:cxn modelId="{A5F31CC5-3D7E-4E22-9F2D-9664D8844679}" type="presParOf" srcId="{FE6532D6-49E5-402B-A1F9-E2AF54F7B5BA}" destId="{291E2DE2-4048-4031-BBBF-8C3CC035ED41}" srcOrd="16" destOrd="0" presId="urn:microsoft.com/office/officeart/2005/8/layout/default"/>
    <dgm:cxn modelId="{5CEB4260-2003-4FA4-9ACA-AE7C05C4CD4D}" type="presParOf" srcId="{FE6532D6-49E5-402B-A1F9-E2AF54F7B5BA}" destId="{E1DD7B2B-DF08-4DB4-B17F-9213D6FAA954}" srcOrd="17" destOrd="0" presId="urn:microsoft.com/office/officeart/2005/8/layout/default"/>
    <dgm:cxn modelId="{25275084-C3D7-4CBF-9320-0EA532A659FF}" type="presParOf" srcId="{FE6532D6-49E5-402B-A1F9-E2AF54F7B5BA}" destId="{DA07BE82-21A6-4D64-8545-BB1FD0F87AB0}" srcOrd="18" destOrd="0" presId="urn:microsoft.com/office/officeart/2005/8/layout/default"/>
    <dgm:cxn modelId="{393F4675-C855-431C-93D8-EC50596E2CC7}" type="presParOf" srcId="{FE6532D6-49E5-402B-A1F9-E2AF54F7B5BA}" destId="{4BD3EFE9-2290-4D21-BA18-5E00369DA8B4}" srcOrd="19" destOrd="0" presId="urn:microsoft.com/office/officeart/2005/8/layout/default"/>
    <dgm:cxn modelId="{1937D31B-969E-46FB-B1FA-71760011FA20}" type="presParOf" srcId="{FE6532D6-49E5-402B-A1F9-E2AF54F7B5BA}" destId="{6482C4EF-21B3-4363-AE7E-BE04B98FFB90}" srcOrd="20" destOrd="0" presId="urn:microsoft.com/office/officeart/2005/8/layout/default"/>
    <dgm:cxn modelId="{CAA1E757-83F8-49B0-8622-FE081F3C7434}" type="presParOf" srcId="{FE6532D6-49E5-402B-A1F9-E2AF54F7B5BA}" destId="{291B1ECF-9BEF-46E0-8B08-D4B909C13344}" srcOrd="21" destOrd="0" presId="urn:microsoft.com/office/officeart/2005/8/layout/default"/>
    <dgm:cxn modelId="{1B95EC1B-65C2-4290-914E-D2452CF0113F}" type="presParOf" srcId="{FE6532D6-49E5-402B-A1F9-E2AF54F7B5BA}" destId="{6D9A72AD-AF73-4EA4-9BE3-E3D9F862D9BC}" srcOrd="22" destOrd="0" presId="urn:microsoft.com/office/officeart/2005/8/layout/default"/>
    <dgm:cxn modelId="{25BDF59E-1FE0-43B6-9EDA-B64B2D205B5F}" type="presParOf" srcId="{FE6532D6-49E5-402B-A1F9-E2AF54F7B5BA}" destId="{C72CA9CB-D519-464F-9C2E-2D9E03D69DDC}" srcOrd="23" destOrd="0" presId="urn:microsoft.com/office/officeart/2005/8/layout/default"/>
    <dgm:cxn modelId="{676E1946-5291-476E-B752-6CD315382E8B}" type="presParOf" srcId="{FE6532D6-49E5-402B-A1F9-E2AF54F7B5BA}" destId="{A99B8C0C-E2F9-4B29-9819-FC4707AD2063}" srcOrd="2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90681E0-1A36-4BE4-8AEC-369A5E9567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798945F-5996-4AB7-A9E6-CDD7EFA5D63D}">
      <dgm:prSet/>
      <dgm:spPr/>
      <dgm:t>
        <a:bodyPr/>
        <a:lstStyle/>
        <a:p>
          <a:r>
            <a:rPr lang="en-US"/>
            <a:t>Can be correct but may not answer the question</a:t>
          </a:r>
        </a:p>
      </dgm:t>
    </dgm:pt>
    <dgm:pt modelId="{86892A1D-687F-4423-BC1C-8F7E3943F27D}" type="parTrans" cxnId="{BB31847B-4C77-4FC1-9D8E-65F0A4DAE625}">
      <dgm:prSet/>
      <dgm:spPr/>
      <dgm:t>
        <a:bodyPr/>
        <a:lstStyle/>
        <a:p>
          <a:endParaRPr lang="en-US"/>
        </a:p>
      </dgm:t>
    </dgm:pt>
    <dgm:pt modelId="{D3823905-38A5-4274-AE02-D6F461169A55}" type="sibTrans" cxnId="{BB31847B-4C77-4FC1-9D8E-65F0A4DAE625}">
      <dgm:prSet/>
      <dgm:spPr/>
      <dgm:t>
        <a:bodyPr/>
        <a:lstStyle/>
        <a:p>
          <a:endParaRPr lang="en-US"/>
        </a:p>
      </dgm:t>
    </dgm:pt>
    <dgm:pt modelId="{0DBB99AD-81D7-4972-9928-29B4FC818C7D}">
      <dgm:prSet/>
      <dgm:spPr/>
      <dgm:t>
        <a:bodyPr/>
        <a:lstStyle/>
        <a:p>
          <a:r>
            <a:rPr lang="en-US"/>
            <a:t>Combine true and false information </a:t>
          </a:r>
        </a:p>
      </dgm:t>
    </dgm:pt>
    <dgm:pt modelId="{76662A3B-558B-4E44-AF3E-506F6AEDA568}" type="parTrans" cxnId="{CAC3B8B0-0890-4ECC-AE99-E9A350B17B89}">
      <dgm:prSet/>
      <dgm:spPr/>
      <dgm:t>
        <a:bodyPr/>
        <a:lstStyle/>
        <a:p>
          <a:endParaRPr lang="en-US"/>
        </a:p>
      </dgm:t>
    </dgm:pt>
    <dgm:pt modelId="{292EF49D-7B08-4CAC-8D29-18E5A1335321}" type="sibTrans" cxnId="{CAC3B8B0-0890-4ECC-AE99-E9A350B17B89}">
      <dgm:prSet/>
      <dgm:spPr/>
      <dgm:t>
        <a:bodyPr/>
        <a:lstStyle/>
        <a:p>
          <a:endParaRPr lang="en-US"/>
        </a:p>
      </dgm:t>
    </dgm:pt>
    <dgm:pt modelId="{85CE0557-77A9-4A80-879F-F0317EE87FFF}">
      <dgm:prSet/>
      <dgm:spPr/>
      <dgm:t>
        <a:bodyPr/>
        <a:lstStyle/>
        <a:p>
          <a:r>
            <a:rPr lang="en-US"/>
            <a:t>Contains a word or phrase similar to the correct answer</a:t>
          </a:r>
        </a:p>
      </dgm:t>
    </dgm:pt>
    <dgm:pt modelId="{4F2A3BCF-33BF-46ED-94BE-F2C53C9ADFA1}" type="parTrans" cxnId="{462958FA-D2D6-4056-A217-6D2E83F59E66}">
      <dgm:prSet/>
      <dgm:spPr/>
      <dgm:t>
        <a:bodyPr/>
        <a:lstStyle/>
        <a:p>
          <a:endParaRPr lang="en-US"/>
        </a:p>
      </dgm:t>
    </dgm:pt>
    <dgm:pt modelId="{58CCA6B5-1680-40F8-A010-2B913CF5E881}" type="sibTrans" cxnId="{462958FA-D2D6-4056-A217-6D2E83F59E66}">
      <dgm:prSet/>
      <dgm:spPr/>
      <dgm:t>
        <a:bodyPr/>
        <a:lstStyle/>
        <a:p>
          <a:endParaRPr lang="en-US"/>
        </a:p>
      </dgm:t>
    </dgm:pt>
    <dgm:pt modelId="{58AA499A-E813-4B28-9E05-01ADEBAF33AA}" type="pres">
      <dgm:prSet presAssocID="{890681E0-1A36-4BE4-8AEC-369A5E956766}" presName="linear" presStyleCnt="0">
        <dgm:presLayoutVars>
          <dgm:animLvl val="lvl"/>
          <dgm:resizeHandles val="exact"/>
        </dgm:presLayoutVars>
      </dgm:prSet>
      <dgm:spPr/>
    </dgm:pt>
    <dgm:pt modelId="{AFF67D45-2A7B-4444-ABD1-2F539D7456E0}" type="pres">
      <dgm:prSet presAssocID="{E798945F-5996-4AB7-A9E6-CDD7EFA5D63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F122B6A-6DB8-40FB-9320-5168D1C13007}" type="pres">
      <dgm:prSet presAssocID="{D3823905-38A5-4274-AE02-D6F461169A55}" presName="spacer" presStyleCnt="0"/>
      <dgm:spPr/>
    </dgm:pt>
    <dgm:pt modelId="{A820A11A-37A5-4D23-A34A-0A80F646B4B6}" type="pres">
      <dgm:prSet presAssocID="{0DBB99AD-81D7-4972-9928-29B4FC818C7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C91AA5B-C17F-47D8-AB39-CD8827A7B285}" type="pres">
      <dgm:prSet presAssocID="{292EF49D-7B08-4CAC-8D29-18E5A1335321}" presName="spacer" presStyleCnt="0"/>
      <dgm:spPr/>
    </dgm:pt>
    <dgm:pt modelId="{D80D0B20-044B-48B4-B8D5-38BD64B94C8A}" type="pres">
      <dgm:prSet presAssocID="{85CE0557-77A9-4A80-879F-F0317EE87FF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001C725-E90B-460B-B5CC-A4B62AD70E0C}" type="presOf" srcId="{85CE0557-77A9-4A80-879F-F0317EE87FFF}" destId="{D80D0B20-044B-48B4-B8D5-38BD64B94C8A}" srcOrd="0" destOrd="0" presId="urn:microsoft.com/office/officeart/2005/8/layout/vList2"/>
    <dgm:cxn modelId="{BB31847B-4C77-4FC1-9D8E-65F0A4DAE625}" srcId="{890681E0-1A36-4BE4-8AEC-369A5E956766}" destId="{E798945F-5996-4AB7-A9E6-CDD7EFA5D63D}" srcOrd="0" destOrd="0" parTransId="{86892A1D-687F-4423-BC1C-8F7E3943F27D}" sibTransId="{D3823905-38A5-4274-AE02-D6F461169A55}"/>
    <dgm:cxn modelId="{724CE77C-CFF5-4408-832B-32A1CB3EA93B}" type="presOf" srcId="{0DBB99AD-81D7-4972-9928-29B4FC818C7D}" destId="{A820A11A-37A5-4D23-A34A-0A80F646B4B6}" srcOrd="0" destOrd="0" presId="urn:microsoft.com/office/officeart/2005/8/layout/vList2"/>
    <dgm:cxn modelId="{CAC3B8B0-0890-4ECC-AE99-E9A350B17B89}" srcId="{890681E0-1A36-4BE4-8AEC-369A5E956766}" destId="{0DBB99AD-81D7-4972-9928-29B4FC818C7D}" srcOrd="1" destOrd="0" parTransId="{76662A3B-558B-4E44-AF3E-506F6AEDA568}" sibTransId="{292EF49D-7B08-4CAC-8D29-18E5A1335321}"/>
    <dgm:cxn modelId="{C894A0C0-F856-4FCA-8721-0B8CB8236E34}" type="presOf" srcId="{E798945F-5996-4AB7-A9E6-CDD7EFA5D63D}" destId="{AFF67D45-2A7B-4444-ABD1-2F539D7456E0}" srcOrd="0" destOrd="0" presId="urn:microsoft.com/office/officeart/2005/8/layout/vList2"/>
    <dgm:cxn modelId="{A4CF4ACA-0581-4473-9C30-E4402B3A328C}" type="presOf" srcId="{890681E0-1A36-4BE4-8AEC-369A5E956766}" destId="{58AA499A-E813-4B28-9E05-01ADEBAF33AA}" srcOrd="0" destOrd="0" presId="urn:microsoft.com/office/officeart/2005/8/layout/vList2"/>
    <dgm:cxn modelId="{462958FA-D2D6-4056-A217-6D2E83F59E66}" srcId="{890681E0-1A36-4BE4-8AEC-369A5E956766}" destId="{85CE0557-77A9-4A80-879F-F0317EE87FFF}" srcOrd="2" destOrd="0" parTransId="{4F2A3BCF-33BF-46ED-94BE-F2C53C9ADFA1}" sibTransId="{58CCA6B5-1680-40F8-A010-2B913CF5E881}"/>
    <dgm:cxn modelId="{8C5A1D56-5616-468A-BDAE-D842FD81C6EB}" type="presParOf" srcId="{58AA499A-E813-4B28-9E05-01ADEBAF33AA}" destId="{AFF67D45-2A7B-4444-ABD1-2F539D7456E0}" srcOrd="0" destOrd="0" presId="urn:microsoft.com/office/officeart/2005/8/layout/vList2"/>
    <dgm:cxn modelId="{71561B76-1DD2-40C5-A78E-EC172FADA071}" type="presParOf" srcId="{58AA499A-E813-4B28-9E05-01ADEBAF33AA}" destId="{AF122B6A-6DB8-40FB-9320-5168D1C13007}" srcOrd="1" destOrd="0" presId="urn:microsoft.com/office/officeart/2005/8/layout/vList2"/>
    <dgm:cxn modelId="{F992B613-AF82-4E80-A810-E4C7CC4F96B6}" type="presParOf" srcId="{58AA499A-E813-4B28-9E05-01ADEBAF33AA}" destId="{A820A11A-37A5-4D23-A34A-0A80F646B4B6}" srcOrd="2" destOrd="0" presId="urn:microsoft.com/office/officeart/2005/8/layout/vList2"/>
    <dgm:cxn modelId="{ABFB7875-58C4-4913-911F-A990E954B4CC}" type="presParOf" srcId="{58AA499A-E813-4B28-9E05-01ADEBAF33AA}" destId="{8C91AA5B-C17F-47D8-AB39-CD8827A7B285}" srcOrd="3" destOrd="0" presId="urn:microsoft.com/office/officeart/2005/8/layout/vList2"/>
    <dgm:cxn modelId="{4630E75E-A28C-4D9B-85AC-3AC99D5AEC9B}" type="presParOf" srcId="{58AA499A-E813-4B28-9E05-01ADEBAF33AA}" destId="{D80D0B20-044B-48B4-B8D5-38BD64B94C8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0D4C57-174A-4007-AB21-5D3B7C47201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881C02F-0C10-4934-AC5A-93CF9F305D3D}">
      <dgm:prSet/>
      <dgm:spPr/>
      <dgm:t>
        <a:bodyPr/>
        <a:lstStyle/>
        <a:p>
          <a:r>
            <a:rPr lang="en-US"/>
            <a:t>The test blueprint has information on test content and the number of questions in each topic</a:t>
          </a:r>
        </a:p>
      </dgm:t>
    </dgm:pt>
    <dgm:pt modelId="{73357E5D-C2A9-478A-8D16-94EFB9027962}" type="parTrans" cxnId="{48857B4C-E3EA-4A1D-870A-BBCAF47ACF8D}">
      <dgm:prSet/>
      <dgm:spPr/>
      <dgm:t>
        <a:bodyPr/>
        <a:lstStyle/>
        <a:p>
          <a:endParaRPr lang="en-US"/>
        </a:p>
      </dgm:t>
    </dgm:pt>
    <dgm:pt modelId="{D0DBE778-392E-48D5-BED8-FFCEF3B448C1}" type="sibTrans" cxnId="{48857B4C-E3EA-4A1D-870A-BBCAF47ACF8D}">
      <dgm:prSet/>
      <dgm:spPr/>
      <dgm:t>
        <a:bodyPr/>
        <a:lstStyle/>
        <a:p>
          <a:endParaRPr lang="en-US"/>
        </a:p>
      </dgm:t>
    </dgm:pt>
    <dgm:pt modelId="{889E5D50-6716-43EE-B2DC-3AB68A300B96}">
      <dgm:prSet/>
      <dgm:spPr/>
      <dgm:t>
        <a:bodyPr/>
        <a:lstStyle/>
        <a:p>
          <a:r>
            <a:rPr lang="en-US"/>
            <a:t>Review the test blueprint so you know how to focus your studying</a:t>
          </a:r>
        </a:p>
      </dgm:t>
    </dgm:pt>
    <dgm:pt modelId="{3FD4FEAC-3A81-4D68-A038-7C9479DA7006}" type="parTrans" cxnId="{7B54CEDE-4C08-4BA7-8E02-9FE570DA5E93}">
      <dgm:prSet/>
      <dgm:spPr/>
      <dgm:t>
        <a:bodyPr/>
        <a:lstStyle/>
        <a:p>
          <a:endParaRPr lang="en-US"/>
        </a:p>
      </dgm:t>
    </dgm:pt>
    <dgm:pt modelId="{D1EB85B1-7F7A-488A-9D47-617B280E8072}" type="sibTrans" cxnId="{7B54CEDE-4C08-4BA7-8E02-9FE570DA5E93}">
      <dgm:prSet/>
      <dgm:spPr/>
      <dgm:t>
        <a:bodyPr/>
        <a:lstStyle/>
        <a:p>
          <a:endParaRPr lang="en-US"/>
        </a:p>
      </dgm:t>
    </dgm:pt>
    <dgm:pt modelId="{02C988E9-78AF-4D46-BB3F-2B7A76551189}" type="pres">
      <dgm:prSet presAssocID="{320D4C57-174A-4007-AB21-5D3B7C47201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5A8B09D-04D6-4FD9-8414-BDB6E047736D}" type="pres">
      <dgm:prSet presAssocID="{0881C02F-0C10-4934-AC5A-93CF9F305D3D}" presName="hierRoot1" presStyleCnt="0"/>
      <dgm:spPr/>
    </dgm:pt>
    <dgm:pt modelId="{005BB759-A137-4B53-89C4-3B2B5ACECC6A}" type="pres">
      <dgm:prSet presAssocID="{0881C02F-0C10-4934-AC5A-93CF9F305D3D}" presName="composite" presStyleCnt="0"/>
      <dgm:spPr/>
    </dgm:pt>
    <dgm:pt modelId="{83974152-B68D-476E-AAC9-5F617BAEC763}" type="pres">
      <dgm:prSet presAssocID="{0881C02F-0C10-4934-AC5A-93CF9F305D3D}" presName="background" presStyleLbl="node0" presStyleIdx="0" presStyleCnt="2"/>
      <dgm:spPr/>
    </dgm:pt>
    <dgm:pt modelId="{84055E18-E221-4020-9D7E-C5EAAC4136AF}" type="pres">
      <dgm:prSet presAssocID="{0881C02F-0C10-4934-AC5A-93CF9F305D3D}" presName="text" presStyleLbl="fgAcc0" presStyleIdx="0" presStyleCnt="2">
        <dgm:presLayoutVars>
          <dgm:chPref val="3"/>
        </dgm:presLayoutVars>
      </dgm:prSet>
      <dgm:spPr/>
    </dgm:pt>
    <dgm:pt modelId="{D7415540-ACEC-4419-83C0-007F08213752}" type="pres">
      <dgm:prSet presAssocID="{0881C02F-0C10-4934-AC5A-93CF9F305D3D}" presName="hierChild2" presStyleCnt="0"/>
      <dgm:spPr/>
    </dgm:pt>
    <dgm:pt modelId="{FB81D98D-F233-4FFD-B5A3-9AD33DB44D29}" type="pres">
      <dgm:prSet presAssocID="{889E5D50-6716-43EE-B2DC-3AB68A300B96}" presName="hierRoot1" presStyleCnt="0"/>
      <dgm:spPr/>
    </dgm:pt>
    <dgm:pt modelId="{AA87AF98-2987-436B-8913-744879E5F8DA}" type="pres">
      <dgm:prSet presAssocID="{889E5D50-6716-43EE-B2DC-3AB68A300B96}" presName="composite" presStyleCnt="0"/>
      <dgm:spPr/>
    </dgm:pt>
    <dgm:pt modelId="{C3B65A2A-A06F-4BB4-B0F5-2C4997A546BD}" type="pres">
      <dgm:prSet presAssocID="{889E5D50-6716-43EE-B2DC-3AB68A300B96}" presName="background" presStyleLbl="node0" presStyleIdx="1" presStyleCnt="2"/>
      <dgm:spPr/>
    </dgm:pt>
    <dgm:pt modelId="{170928B6-7B8A-42F3-96BC-DE750D9930B5}" type="pres">
      <dgm:prSet presAssocID="{889E5D50-6716-43EE-B2DC-3AB68A300B96}" presName="text" presStyleLbl="fgAcc0" presStyleIdx="1" presStyleCnt="2">
        <dgm:presLayoutVars>
          <dgm:chPref val="3"/>
        </dgm:presLayoutVars>
      </dgm:prSet>
      <dgm:spPr/>
    </dgm:pt>
    <dgm:pt modelId="{16A10E5B-66CE-4F44-B4A4-0932DEFB75DD}" type="pres">
      <dgm:prSet presAssocID="{889E5D50-6716-43EE-B2DC-3AB68A300B96}" presName="hierChild2" presStyleCnt="0"/>
      <dgm:spPr/>
    </dgm:pt>
  </dgm:ptLst>
  <dgm:cxnLst>
    <dgm:cxn modelId="{76E8CF18-9290-40FB-A982-97198B8242D9}" type="presOf" srcId="{320D4C57-174A-4007-AB21-5D3B7C472015}" destId="{02C988E9-78AF-4D46-BB3F-2B7A76551189}" srcOrd="0" destOrd="0" presId="urn:microsoft.com/office/officeart/2005/8/layout/hierarchy1"/>
    <dgm:cxn modelId="{95DA5F35-4C40-44B9-9C42-6C014B8BAC75}" type="presOf" srcId="{889E5D50-6716-43EE-B2DC-3AB68A300B96}" destId="{170928B6-7B8A-42F3-96BC-DE750D9930B5}" srcOrd="0" destOrd="0" presId="urn:microsoft.com/office/officeart/2005/8/layout/hierarchy1"/>
    <dgm:cxn modelId="{C2CEF23A-DEED-4BA0-A7DE-105AEF03B4FD}" type="presOf" srcId="{0881C02F-0C10-4934-AC5A-93CF9F305D3D}" destId="{84055E18-E221-4020-9D7E-C5EAAC4136AF}" srcOrd="0" destOrd="0" presId="urn:microsoft.com/office/officeart/2005/8/layout/hierarchy1"/>
    <dgm:cxn modelId="{48857B4C-E3EA-4A1D-870A-BBCAF47ACF8D}" srcId="{320D4C57-174A-4007-AB21-5D3B7C472015}" destId="{0881C02F-0C10-4934-AC5A-93CF9F305D3D}" srcOrd="0" destOrd="0" parTransId="{73357E5D-C2A9-478A-8D16-94EFB9027962}" sibTransId="{D0DBE778-392E-48D5-BED8-FFCEF3B448C1}"/>
    <dgm:cxn modelId="{7B54CEDE-4C08-4BA7-8E02-9FE570DA5E93}" srcId="{320D4C57-174A-4007-AB21-5D3B7C472015}" destId="{889E5D50-6716-43EE-B2DC-3AB68A300B96}" srcOrd="1" destOrd="0" parTransId="{3FD4FEAC-3A81-4D68-A038-7C9479DA7006}" sibTransId="{D1EB85B1-7F7A-488A-9D47-617B280E8072}"/>
    <dgm:cxn modelId="{A165ED60-6A1C-4216-9B44-06A675DFB770}" type="presParOf" srcId="{02C988E9-78AF-4D46-BB3F-2B7A76551189}" destId="{D5A8B09D-04D6-4FD9-8414-BDB6E047736D}" srcOrd="0" destOrd="0" presId="urn:microsoft.com/office/officeart/2005/8/layout/hierarchy1"/>
    <dgm:cxn modelId="{2DCAE2FC-0561-43F2-A0A3-03DF88F83073}" type="presParOf" srcId="{D5A8B09D-04D6-4FD9-8414-BDB6E047736D}" destId="{005BB759-A137-4B53-89C4-3B2B5ACECC6A}" srcOrd="0" destOrd="0" presId="urn:microsoft.com/office/officeart/2005/8/layout/hierarchy1"/>
    <dgm:cxn modelId="{2C9E5B7D-1B54-44DE-B4FE-C4C2EA4E6350}" type="presParOf" srcId="{005BB759-A137-4B53-89C4-3B2B5ACECC6A}" destId="{83974152-B68D-476E-AAC9-5F617BAEC763}" srcOrd="0" destOrd="0" presId="urn:microsoft.com/office/officeart/2005/8/layout/hierarchy1"/>
    <dgm:cxn modelId="{E70A8736-25CD-42EB-866E-B1918295783A}" type="presParOf" srcId="{005BB759-A137-4B53-89C4-3B2B5ACECC6A}" destId="{84055E18-E221-4020-9D7E-C5EAAC4136AF}" srcOrd="1" destOrd="0" presId="urn:microsoft.com/office/officeart/2005/8/layout/hierarchy1"/>
    <dgm:cxn modelId="{CCADDD8F-8584-4EE1-A2B4-476012373CF9}" type="presParOf" srcId="{D5A8B09D-04D6-4FD9-8414-BDB6E047736D}" destId="{D7415540-ACEC-4419-83C0-007F08213752}" srcOrd="1" destOrd="0" presId="urn:microsoft.com/office/officeart/2005/8/layout/hierarchy1"/>
    <dgm:cxn modelId="{65992C60-F159-4C5D-9296-06949C20E671}" type="presParOf" srcId="{02C988E9-78AF-4D46-BB3F-2B7A76551189}" destId="{FB81D98D-F233-4FFD-B5A3-9AD33DB44D29}" srcOrd="1" destOrd="0" presId="urn:microsoft.com/office/officeart/2005/8/layout/hierarchy1"/>
    <dgm:cxn modelId="{92A1DCE7-191C-46E4-B873-82C780C479CD}" type="presParOf" srcId="{FB81D98D-F233-4FFD-B5A3-9AD33DB44D29}" destId="{AA87AF98-2987-436B-8913-744879E5F8DA}" srcOrd="0" destOrd="0" presId="urn:microsoft.com/office/officeart/2005/8/layout/hierarchy1"/>
    <dgm:cxn modelId="{27B3A4E5-0108-4B0C-80E3-8E0EA3485AB8}" type="presParOf" srcId="{AA87AF98-2987-436B-8913-744879E5F8DA}" destId="{C3B65A2A-A06F-4BB4-B0F5-2C4997A546BD}" srcOrd="0" destOrd="0" presId="urn:microsoft.com/office/officeart/2005/8/layout/hierarchy1"/>
    <dgm:cxn modelId="{0ACD8912-1DF9-402A-A55C-DF4FEB93E63B}" type="presParOf" srcId="{AA87AF98-2987-436B-8913-744879E5F8DA}" destId="{170928B6-7B8A-42F3-96BC-DE750D9930B5}" srcOrd="1" destOrd="0" presId="urn:microsoft.com/office/officeart/2005/8/layout/hierarchy1"/>
    <dgm:cxn modelId="{26C3AEB2-1C0B-4CCC-AA67-BF6BE46A4CEF}" type="presParOf" srcId="{FB81D98D-F233-4FFD-B5A3-9AD33DB44D29}" destId="{16A10E5B-66CE-4F44-B4A4-0932DEFB75D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B7111E-0486-4108-AF38-F1C114E1473C}" type="doc">
      <dgm:prSet loTypeId="urn:microsoft.com/office/officeart/2018/2/layout/IconLabelList" loCatId="icon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3632EA3-ACE7-4F9D-96C4-244D1DF0D8D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1. Control your anxiety</a:t>
          </a:r>
        </a:p>
      </dgm:t>
    </dgm:pt>
    <dgm:pt modelId="{8DBB6659-B272-46BB-9BAA-CF244690F2E1}" type="parTrans" cxnId="{8AB2B0D7-E236-44A1-AFB0-4E8F350F4BCA}">
      <dgm:prSet/>
      <dgm:spPr/>
      <dgm:t>
        <a:bodyPr/>
        <a:lstStyle/>
        <a:p>
          <a:endParaRPr lang="en-US"/>
        </a:p>
      </dgm:t>
    </dgm:pt>
    <dgm:pt modelId="{2796DE27-1564-4D91-9670-68C33E3F28A7}" type="sibTrans" cxnId="{8AB2B0D7-E236-44A1-AFB0-4E8F350F4BCA}">
      <dgm:prSet phldrT="1" phldr="0"/>
      <dgm:spPr/>
      <dgm:t>
        <a:bodyPr/>
        <a:lstStyle/>
        <a:p>
          <a:endParaRPr lang="en-US"/>
        </a:p>
      </dgm:t>
    </dgm:pt>
    <dgm:pt modelId="{894F1715-E2CD-4ADB-8CA7-D65C5051E33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2. Do not listen to gossip about the exam</a:t>
          </a:r>
        </a:p>
      </dgm:t>
    </dgm:pt>
    <dgm:pt modelId="{1E92A8F7-C16D-4C5F-98F8-95FE70CEF3CD}" type="parTrans" cxnId="{11055D08-9CE7-46E3-9755-2F16938C66C2}">
      <dgm:prSet/>
      <dgm:spPr/>
      <dgm:t>
        <a:bodyPr/>
        <a:lstStyle/>
        <a:p>
          <a:endParaRPr lang="en-US"/>
        </a:p>
      </dgm:t>
    </dgm:pt>
    <dgm:pt modelId="{C374B4C7-7E2C-4788-AAE2-2ABCEBE35920}" type="sibTrans" cxnId="{11055D08-9CE7-46E3-9755-2F16938C66C2}">
      <dgm:prSet phldrT="2" phldr="0"/>
      <dgm:spPr/>
      <dgm:t>
        <a:bodyPr/>
        <a:lstStyle/>
        <a:p>
          <a:endParaRPr lang="en-US"/>
        </a:p>
      </dgm:t>
    </dgm:pt>
    <dgm:pt modelId="{3D967959-88DF-4CB0-BB88-29EC058F120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3. Set reasonable expectations for yourself</a:t>
          </a:r>
        </a:p>
      </dgm:t>
    </dgm:pt>
    <dgm:pt modelId="{C0C5C6F1-B1D3-495F-8811-B6E02CDB11B3}" type="parTrans" cxnId="{596906E9-EFDB-4FFE-A47A-4EB0EA2B2E19}">
      <dgm:prSet/>
      <dgm:spPr/>
      <dgm:t>
        <a:bodyPr/>
        <a:lstStyle/>
        <a:p>
          <a:endParaRPr lang="en-US"/>
        </a:p>
      </dgm:t>
    </dgm:pt>
    <dgm:pt modelId="{F81F63D9-DA08-44E0-A371-1CD60D58E51D}" type="sibTrans" cxnId="{596906E9-EFDB-4FFE-A47A-4EB0EA2B2E19}">
      <dgm:prSet phldrT="3" phldr="0"/>
      <dgm:spPr/>
      <dgm:t>
        <a:bodyPr/>
        <a:lstStyle/>
        <a:p>
          <a:endParaRPr lang="en-US"/>
        </a:p>
      </dgm:t>
    </dgm:pt>
    <dgm:pt modelId="{8AF845DD-6887-4DF1-BAA4-066D4E1CAA8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4. Prepare mentally and physically</a:t>
          </a:r>
        </a:p>
      </dgm:t>
    </dgm:pt>
    <dgm:pt modelId="{9FE000A1-FA86-4626-B052-E617BF9AD5D0}" type="parTrans" cxnId="{105BDE63-AD76-4957-93EB-7DF87D29D8E2}">
      <dgm:prSet/>
      <dgm:spPr/>
      <dgm:t>
        <a:bodyPr/>
        <a:lstStyle/>
        <a:p>
          <a:endParaRPr lang="en-US"/>
        </a:p>
      </dgm:t>
    </dgm:pt>
    <dgm:pt modelId="{B9E15C0F-C780-46AC-ADE1-45371D0B2155}" type="sibTrans" cxnId="{105BDE63-AD76-4957-93EB-7DF87D29D8E2}">
      <dgm:prSet phldrT="4" phldr="0"/>
      <dgm:spPr/>
      <dgm:t>
        <a:bodyPr/>
        <a:lstStyle/>
        <a:p>
          <a:endParaRPr lang="en-US"/>
        </a:p>
      </dgm:t>
    </dgm:pt>
    <dgm:pt modelId="{E6B699A9-8C97-4323-B219-43AD8E0849E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5. Access current knowledge</a:t>
          </a:r>
        </a:p>
      </dgm:t>
    </dgm:pt>
    <dgm:pt modelId="{59468818-40E3-4D9B-8BA5-56D7A69AE4EE}" type="parTrans" cxnId="{55C37BB6-49C2-4A99-8560-03604A151478}">
      <dgm:prSet/>
      <dgm:spPr/>
      <dgm:t>
        <a:bodyPr/>
        <a:lstStyle/>
        <a:p>
          <a:endParaRPr lang="en-US"/>
        </a:p>
      </dgm:t>
    </dgm:pt>
    <dgm:pt modelId="{0EA9BDAD-D074-471A-B9A1-99DA683E9E42}" type="sibTrans" cxnId="{55C37BB6-49C2-4A99-8560-03604A151478}">
      <dgm:prSet phldrT="5" phldr="0"/>
      <dgm:spPr/>
      <dgm:t>
        <a:bodyPr/>
        <a:lstStyle/>
        <a:p>
          <a:endParaRPr lang="en-US"/>
        </a:p>
      </dgm:t>
    </dgm:pt>
    <dgm:pt modelId="{5E8D3DA4-6C02-4EEE-B34A-AF070BC9B8D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6. Institute a systematic study plan</a:t>
          </a:r>
        </a:p>
      </dgm:t>
    </dgm:pt>
    <dgm:pt modelId="{8C981242-A7FC-44AA-B80E-6D5592375C16}" type="parTrans" cxnId="{9C6EFD05-09B9-42C4-A6E8-F825229642BE}">
      <dgm:prSet/>
      <dgm:spPr/>
      <dgm:t>
        <a:bodyPr/>
        <a:lstStyle/>
        <a:p>
          <a:endParaRPr lang="en-US"/>
        </a:p>
      </dgm:t>
    </dgm:pt>
    <dgm:pt modelId="{FF7FBD83-7B78-4D6B-B2B4-7F0F77253E74}" type="sibTrans" cxnId="{9C6EFD05-09B9-42C4-A6E8-F825229642BE}">
      <dgm:prSet phldrT="6" phldr="0"/>
      <dgm:spPr/>
      <dgm:t>
        <a:bodyPr/>
        <a:lstStyle/>
        <a:p>
          <a:endParaRPr lang="en-US"/>
        </a:p>
      </dgm:t>
    </dgm:pt>
    <dgm:pt modelId="{3F3E89AA-941C-43FC-85AE-2C7ED81C23E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7. Strategies immediately before the exam</a:t>
          </a:r>
        </a:p>
      </dgm:t>
    </dgm:pt>
    <dgm:pt modelId="{97C1A093-C758-4A63-80B7-F7014FFB2D5D}" type="parTrans" cxnId="{E3B5CCF2-8163-445C-8A4C-9D730CD74AF5}">
      <dgm:prSet/>
      <dgm:spPr/>
      <dgm:t>
        <a:bodyPr/>
        <a:lstStyle/>
        <a:p>
          <a:endParaRPr lang="en-US"/>
        </a:p>
      </dgm:t>
    </dgm:pt>
    <dgm:pt modelId="{36F386D7-D824-491F-919D-38D473D3F668}" type="sibTrans" cxnId="{E3B5CCF2-8163-445C-8A4C-9D730CD74AF5}">
      <dgm:prSet phldrT="7" phldr="0"/>
      <dgm:spPr/>
      <dgm:t>
        <a:bodyPr/>
        <a:lstStyle/>
        <a:p>
          <a:endParaRPr lang="en-US"/>
        </a:p>
      </dgm:t>
    </dgm:pt>
    <dgm:pt modelId="{8B169456-0F11-4826-88F8-8FC83FF71449}" type="pres">
      <dgm:prSet presAssocID="{03B7111E-0486-4108-AF38-F1C114E1473C}" presName="root" presStyleCnt="0">
        <dgm:presLayoutVars>
          <dgm:dir/>
          <dgm:resizeHandles val="exact"/>
        </dgm:presLayoutVars>
      </dgm:prSet>
      <dgm:spPr/>
    </dgm:pt>
    <dgm:pt modelId="{02E999FF-18B7-4133-8884-FDAAC5D0EBE9}" type="pres">
      <dgm:prSet presAssocID="{93632EA3-ACE7-4F9D-96C4-244D1DF0D8DB}" presName="compNode" presStyleCnt="0"/>
      <dgm:spPr/>
    </dgm:pt>
    <dgm:pt modelId="{B3DD1350-12C4-4F72-960B-0EB91F91C51F}" type="pres">
      <dgm:prSet presAssocID="{93632EA3-ACE7-4F9D-96C4-244D1DF0D8DB}" presName="iconRect" presStyleLbl="node1" presStyleIdx="0" presStyleCnt="7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57BD4AEF-F11E-44E2-894B-662380B9E37C}" type="pres">
      <dgm:prSet presAssocID="{93632EA3-ACE7-4F9D-96C4-244D1DF0D8DB}" presName="spaceRect" presStyleCnt="0"/>
      <dgm:spPr/>
    </dgm:pt>
    <dgm:pt modelId="{55ABB62E-3FA6-4482-A79A-5F8CFECC4B0A}" type="pres">
      <dgm:prSet presAssocID="{93632EA3-ACE7-4F9D-96C4-244D1DF0D8DB}" presName="textRect" presStyleLbl="revTx" presStyleIdx="0" presStyleCnt="7">
        <dgm:presLayoutVars>
          <dgm:chMax val="1"/>
          <dgm:chPref val="1"/>
        </dgm:presLayoutVars>
      </dgm:prSet>
      <dgm:spPr/>
    </dgm:pt>
    <dgm:pt modelId="{A578A4D7-B235-41FB-9757-9A78A619AF05}" type="pres">
      <dgm:prSet presAssocID="{2796DE27-1564-4D91-9670-68C33E3F28A7}" presName="sibTrans" presStyleCnt="0"/>
      <dgm:spPr/>
    </dgm:pt>
    <dgm:pt modelId="{CB56E22B-7C64-4E83-9044-5638AECA4DD1}" type="pres">
      <dgm:prSet presAssocID="{894F1715-E2CD-4ADB-8CA7-D65C5051E33A}" presName="compNode" presStyleCnt="0"/>
      <dgm:spPr/>
    </dgm:pt>
    <dgm:pt modelId="{93197F25-2445-48FE-9FBA-2ADCE1B98E3D}" type="pres">
      <dgm:prSet presAssocID="{894F1715-E2CD-4ADB-8CA7-D65C5051E33A}" presName="iconRect" presStyleLbl="node1" presStyleIdx="1" presStyleCnt="7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eaf"/>
        </a:ext>
      </dgm:extLst>
    </dgm:pt>
    <dgm:pt modelId="{DFCECA2D-8BAF-4074-8C2E-25AEF67AD84C}" type="pres">
      <dgm:prSet presAssocID="{894F1715-E2CD-4ADB-8CA7-D65C5051E33A}" presName="spaceRect" presStyleCnt="0"/>
      <dgm:spPr/>
    </dgm:pt>
    <dgm:pt modelId="{36DA366E-C5B7-46C8-B065-305175DAABF0}" type="pres">
      <dgm:prSet presAssocID="{894F1715-E2CD-4ADB-8CA7-D65C5051E33A}" presName="textRect" presStyleLbl="revTx" presStyleIdx="1" presStyleCnt="7">
        <dgm:presLayoutVars>
          <dgm:chMax val="1"/>
          <dgm:chPref val="1"/>
        </dgm:presLayoutVars>
      </dgm:prSet>
      <dgm:spPr/>
    </dgm:pt>
    <dgm:pt modelId="{3105E27F-ADDB-4CC8-8B9D-54E7981FF5E6}" type="pres">
      <dgm:prSet presAssocID="{C374B4C7-7E2C-4788-AAE2-2ABCEBE35920}" presName="sibTrans" presStyleCnt="0"/>
      <dgm:spPr/>
    </dgm:pt>
    <dgm:pt modelId="{77D093DC-D97C-4C81-9E16-99365A9FE567}" type="pres">
      <dgm:prSet presAssocID="{3D967959-88DF-4CB0-BB88-29EC058F1202}" presName="compNode" presStyleCnt="0"/>
      <dgm:spPr/>
    </dgm:pt>
    <dgm:pt modelId="{3493DC7F-17B1-4264-A073-2EA1A2DDA3B7}" type="pres">
      <dgm:prSet presAssocID="{3D967959-88DF-4CB0-BB88-29EC058F1202}" presName="iconRect" presStyleLbl="node1" presStyleIdx="2" presStyleCnt="7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E46E76A5-783E-49DC-9B68-8D509CE26139}" type="pres">
      <dgm:prSet presAssocID="{3D967959-88DF-4CB0-BB88-29EC058F1202}" presName="spaceRect" presStyleCnt="0"/>
      <dgm:spPr/>
    </dgm:pt>
    <dgm:pt modelId="{5A17E033-A752-4BEC-87DF-A7A7B789E196}" type="pres">
      <dgm:prSet presAssocID="{3D967959-88DF-4CB0-BB88-29EC058F1202}" presName="textRect" presStyleLbl="revTx" presStyleIdx="2" presStyleCnt="7">
        <dgm:presLayoutVars>
          <dgm:chMax val="1"/>
          <dgm:chPref val="1"/>
        </dgm:presLayoutVars>
      </dgm:prSet>
      <dgm:spPr/>
    </dgm:pt>
    <dgm:pt modelId="{16D1D8D3-396A-4012-8D8D-634AF50AF0A0}" type="pres">
      <dgm:prSet presAssocID="{F81F63D9-DA08-44E0-A371-1CD60D58E51D}" presName="sibTrans" presStyleCnt="0"/>
      <dgm:spPr/>
    </dgm:pt>
    <dgm:pt modelId="{2220DD5C-19E6-4A0E-B7AE-20179F22C655}" type="pres">
      <dgm:prSet presAssocID="{8AF845DD-6887-4DF1-BAA4-066D4E1CAA89}" presName="compNode" presStyleCnt="0"/>
      <dgm:spPr/>
    </dgm:pt>
    <dgm:pt modelId="{EF59EE1C-23C9-4440-91D7-5DF6E13AD451}" type="pres">
      <dgm:prSet presAssocID="{8AF845DD-6887-4DF1-BAA4-066D4E1CAA89}" presName="iconRect" presStyleLbl="node1" presStyleIdx="3" presStyleCnt="7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759924CB-ECA6-4FD2-88F3-1D9396D20332}" type="pres">
      <dgm:prSet presAssocID="{8AF845DD-6887-4DF1-BAA4-066D4E1CAA89}" presName="spaceRect" presStyleCnt="0"/>
      <dgm:spPr/>
    </dgm:pt>
    <dgm:pt modelId="{B001DEB4-6768-4322-A33E-ACCE053B7F92}" type="pres">
      <dgm:prSet presAssocID="{8AF845DD-6887-4DF1-BAA4-066D4E1CAA89}" presName="textRect" presStyleLbl="revTx" presStyleIdx="3" presStyleCnt="7">
        <dgm:presLayoutVars>
          <dgm:chMax val="1"/>
          <dgm:chPref val="1"/>
        </dgm:presLayoutVars>
      </dgm:prSet>
      <dgm:spPr/>
    </dgm:pt>
    <dgm:pt modelId="{05D2E283-4B32-452A-A1B2-2A6BCF035362}" type="pres">
      <dgm:prSet presAssocID="{B9E15C0F-C780-46AC-ADE1-45371D0B2155}" presName="sibTrans" presStyleCnt="0"/>
      <dgm:spPr/>
    </dgm:pt>
    <dgm:pt modelId="{9BA4BFF1-94DD-4FBF-999B-625C6A159BC6}" type="pres">
      <dgm:prSet presAssocID="{E6B699A9-8C97-4323-B219-43AD8E0849E9}" presName="compNode" presStyleCnt="0"/>
      <dgm:spPr/>
    </dgm:pt>
    <dgm:pt modelId="{282FEB74-20E4-4320-B00E-D0795A1A1C92}" type="pres">
      <dgm:prSet presAssocID="{E6B699A9-8C97-4323-B219-43AD8E0849E9}" presName="iconRect" presStyleLbl="node1" presStyleIdx="4" presStyleCnt="7"/>
      <dgm:spPr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43E75027-877E-4584-9C0D-98230571E20D}" type="pres">
      <dgm:prSet presAssocID="{E6B699A9-8C97-4323-B219-43AD8E0849E9}" presName="spaceRect" presStyleCnt="0"/>
      <dgm:spPr/>
    </dgm:pt>
    <dgm:pt modelId="{19EB8009-C354-4EC0-A5E8-A2E3506A725A}" type="pres">
      <dgm:prSet presAssocID="{E6B699A9-8C97-4323-B219-43AD8E0849E9}" presName="textRect" presStyleLbl="revTx" presStyleIdx="4" presStyleCnt="7">
        <dgm:presLayoutVars>
          <dgm:chMax val="1"/>
          <dgm:chPref val="1"/>
        </dgm:presLayoutVars>
      </dgm:prSet>
      <dgm:spPr/>
    </dgm:pt>
    <dgm:pt modelId="{09A27C6A-88E8-4B69-9422-5FDFD015468F}" type="pres">
      <dgm:prSet presAssocID="{0EA9BDAD-D074-471A-B9A1-99DA683E9E42}" presName="sibTrans" presStyleCnt="0"/>
      <dgm:spPr/>
    </dgm:pt>
    <dgm:pt modelId="{375F8BFC-002C-48DE-B08A-27DEC31AFAA4}" type="pres">
      <dgm:prSet presAssocID="{5E8D3DA4-6C02-4EEE-B34A-AF070BC9B8D9}" presName="compNode" presStyleCnt="0"/>
      <dgm:spPr/>
    </dgm:pt>
    <dgm:pt modelId="{4DC5B1F3-C5AB-42A9-8348-E68714A89390}" type="pres">
      <dgm:prSet presAssocID="{5E8D3DA4-6C02-4EEE-B34A-AF070BC9B8D9}" presName="iconRect" presStyleLbl="node1" presStyleIdx="5" presStyleCnt="7"/>
      <dgm:spPr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 on Shelf"/>
        </a:ext>
      </dgm:extLst>
    </dgm:pt>
    <dgm:pt modelId="{6585BB3A-5B27-437D-A36C-7A204268AE47}" type="pres">
      <dgm:prSet presAssocID="{5E8D3DA4-6C02-4EEE-B34A-AF070BC9B8D9}" presName="spaceRect" presStyleCnt="0"/>
      <dgm:spPr/>
    </dgm:pt>
    <dgm:pt modelId="{221CF368-A372-41DC-869D-16F6C6B72EB1}" type="pres">
      <dgm:prSet presAssocID="{5E8D3DA4-6C02-4EEE-B34A-AF070BC9B8D9}" presName="textRect" presStyleLbl="revTx" presStyleIdx="5" presStyleCnt="7">
        <dgm:presLayoutVars>
          <dgm:chMax val="1"/>
          <dgm:chPref val="1"/>
        </dgm:presLayoutVars>
      </dgm:prSet>
      <dgm:spPr/>
    </dgm:pt>
    <dgm:pt modelId="{5E5D591F-EC17-4ACB-9CAC-3D80762BA19D}" type="pres">
      <dgm:prSet presAssocID="{FF7FBD83-7B78-4D6B-B2B4-7F0F77253E74}" presName="sibTrans" presStyleCnt="0"/>
      <dgm:spPr/>
    </dgm:pt>
    <dgm:pt modelId="{4D838FBC-D4DC-4A19-B5CF-E2DA777B6E8E}" type="pres">
      <dgm:prSet presAssocID="{3F3E89AA-941C-43FC-85AE-2C7ED81C23EE}" presName="compNode" presStyleCnt="0"/>
      <dgm:spPr/>
    </dgm:pt>
    <dgm:pt modelId="{0FADC416-390C-48BC-B73B-8B6CDA6BA3F9}" type="pres">
      <dgm:prSet presAssocID="{3F3E89AA-941C-43FC-85AE-2C7ED81C23EE}" presName="iconRect" presStyleLbl="node1" presStyleIdx="6" presStyleCnt="7"/>
      <dgm:spPr>
        <a:blipFill>
          <a:blip xmlns:r="http://schemas.openxmlformats.org/officeDocument/2006/relationships"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23A5895F-12F6-4529-B2F0-7F2577A4CF55}" type="pres">
      <dgm:prSet presAssocID="{3F3E89AA-941C-43FC-85AE-2C7ED81C23EE}" presName="spaceRect" presStyleCnt="0"/>
      <dgm:spPr/>
    </dgm:pt>
    <dgm:pt modelId="{B0FE4268-3F9F-4B36-8694-0326713C78CE}" type="pres">
      <dgm:prSet presAssocID="{3F3E89AA-941C-43FC-85AE-2C7ED81C23EE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9C6EFD05-09B9-42C4-A6E8-F825229642BE}" srcId="{03B7111E-0486-4108-AF38-F1C114E1473C}" destId="{5E8D3DA4-6C02-4EEE-B34A-AF070BC9B8D9}" srcOrd="5" destOrd="0" parTransId="{8C981242-A7FC-44AA-B80E-6D5592375C16}" sibTransId="{FF7FBD83-7B78-4D6B-B2B4-7F0F77253E74}"/>
    <dgm:cxn modelId="{11055D08-9CE7-46E3-9755-2F16938C66C2}" srcId="{03B7111E-0486-4108-AF38-F1C114E1473C}" destId="{894F1715-E2CD-4ADB-8CA7-D65C5051E33A}" srcOrd="1" destOrd="0" parTransId="{1E92A8F7-C16D-4C5F-98F8-95FE70CEF3CD}" sibTransId="{C374B4C7-7E2C-4788-AAE2-2ABCEBE35920}"/>
    <dgm:cxn modelId="{4255120A-52B7-4685-ABBB-AD4F5AFDC104}" type="presOf" srcId="{3F3E89AA-941C-43FC-85AE-2C7ED81C23EE}" destId="{B0FE4268-3F9F-4B36-8694-0326713C78CE}" srcOrd="0" destOrd="0" presId="urn:microsoft.com/office/officeart/2018/2/layout/IconLabelList"/>
    <dgm:cxn modelId="{D282FD3C-7086-4208-BFD7-80E52CC358BF}" type="presOf" srcId="{03B7111E-0486-4108-AF38-F1C114E1473C}" destId="{8B169456-0F11-4826-88F8-8FC83FF71449}" srcOrd="0" destOrd="0" presId="urn:microsoft.com/office/officeart/2018/2/layout/IconLabelList"/>
    <dgm:cxn modelId="{98824D61-B1E1-4D80-80B5-2220D7EAAF89}" type="presOf" srcId="{5E8D3DA4-6C02-4EEE-B34A-AF070BC9B8D9}" destId="{221CF368-A372-41DC-869D-16F6C6B72EB1}" srcOrd="0" destOrd="0" presId="urn:microsoft.com/office/officeart/2018/2/layout/IconLabelList"/>
    <dgm:cxn modelId="{105BDE63-AD76-4957-93EB-7DF87D29D8E2}" srcId="{03B7111E-0486-4108-AF38-F1C114E1473C}" destId="{8AF845DD-6887-4DF1-BAA4-066D4E1CAA89}" srcOrd="3" destOrd="0" parTransId="{9FE000A1-FA86-4626-B052-E617BF9AD5D0}" sibTransId="{B9E15C0F-C780-46AC-ADE1-45371D0B2155}"/>
    <dgm:cxn modelId="{D339BF70-6B00-4187-AC82-C7E738C1FBC9}" type="presOf" srcId="{894F1715-E2CD-4ADB-8CA7-D65C5051E33A}" destId="{36DA366E-C5B7-46C8-B065-305175DAABF0}" srcOrd="0" destOrd="0" presId="urn:microsoft.com/office/officeart/2018/2/layout/IconLabelList"/>
    <dgm:cxn modelId="{A74F8557-1B2F-48D4-8F75-EC3226A3D0C0}" type="presOf" srcId="{3D967959-88DF-4CB0-BB88-29EC058F1202}" destId="{5A17E033-A752-4BEC-87DF-A7A7B789E196}" srcOrd="0" destOrd="0" presId="urn:microsoft.com/office/officeart/2018/2/layout/IconLabelList"/>
    <dgm:cxn modelId="{F797A97E-EBF8-4315-AC23-97412F27212E}" type="presOf" srcId="{E6B699A9-8C97-4323-B219-43AD8E0849E9}" destId="{19EB8009-C354-4EC0-A5E8-A2E3506A725A}" srcOrd="0" destOrd="0" presId="urn:microsoft.com/office/officeart/2018/2/layout/IconLabelList"/>
    <dgm:cxn modelId="{5D2AD6A7-656D-450B-B0F3-7C6C3ECBE9B5}" type="presOf" srcId="{8AF845DD-6887-4DF1-BAA4-066D4E1CAA89}" destId="{B001DEB4-6768-4322-A33E-ACCE053B7F92}" srcOrd="0" destOrd="0" presId="urn:microsoft.com/office/officeart/2018/2/layout/IconLabelList"/>
    <dgm:cxn modelId="{55C37BB6-49C2-4A99-8560-03604A151478}" srcId="{03B7111E-0486-4108-AF38-F1C114E1473C}" destId="{E6B699A9-8C97-4323-B219-43AD8E0849E9}" srcOrd="4" destOrd="0" parTransId="{59468818-40E3-4D9B-8BA5-56D7A69AE4EE}" sibTransId="{0EA9BDAD-D074-471A-B9A1-99DA683E9E42}"/>
    <dgm:cxn modelId="{8AB2B0D7-E236-44A1-AFB0-4E8F350F4BCA}" srcId="{03B7111E-0486-4108-AF38-F1C114E1473C}" destId="{93632EA3-ACE7-4F9D-96C4-244D1DF0D8DB}" srcOrd="0" destOrd="0" parTransId="{8DBB6659-B272-46BB-9BAA-CF244690F2E1}" sibTransId="{2796DE27-1564-4D91-9670-68C33E3F28A7}"/>
    <dgm:cxn modelId="{E1D067D9-8C6D-4716-8168-D5B8E4642F5B}" type="presOf" srcId="{93632EA3-ACE7-4F9D-96C4-244D1DF0D8DB}" destId="{55ABB62E-3FA6-4482-A79A-5F8CFECC4B0A}" srcOrd="0" destOrd="0" presId="urn:microsoft.com/office/officeart/2018/2/layout/IconLabelList"/>
    <dgm:cxn modelId="{596906E9-EFDB-4FFE-A47A-4EB0EA2B2E19}" srcId="{03B7111E-0486-4108-AF38-F1C114E1473C}" destId="{3D967959-88DF-4CB0-BB88-29EC058F1202}" srcOrd="2" destOrd="0" parTransId="{C0C5C6F1-B1D3-495F-8811-B6E02CDB11B3}" sibTransId="{F81F63D9-DA08-44E0-A371-1CD60D58E51D}"/>
    <dgm:cxn modelId="{E3B5CCF2-8163-445C-8A4C-9D730CD74AF5}" srcId="{03B7111E-0486-4108-AF38-F1C114E1473C}" destId="{3F3E89AA-941C-43FC-85AE-2C7ED81C23EE}" srcOrd="6" destOrd="0" parTransId="{97C1A093-C758-4A63-80B7-F7014FFB2D5D}" sibTransId="{36F386D7-D824-491F-919D-38D473D3F668}"/>
    <dgm:cxn modelId="{C4B2AE40-1D12-4C8D-A4E7-AF1B3D0B973F}" type="presParOf" srcId="{8B169456-0F11-4826-88F8-8FC83FF71449}" destId="{02E999FF-18B7-4133-8884-FDAAC5D0EBE9}" srcOrd="0" destOrd="0" presId="urn:microsoft.com/office/officeart/2018/2/layout/IconLabelList"/>
    <dgm:cxn modelId="{55E9E4A5-2604-4621-8E92-30FA743452C5}" type="presParOf" srcId="{02E999FF-18B7-4133-8884-FDAAC5D0EBE9}" destId="{B3DD1350-12C4-4F72-960B-0EB91F91C51F}" srcOrd="0" destOrd="0" presId="urn:microsoft.com/office/officeart/2018/2/layout/IconLabelList"/>
    <dgm:cxn modelId="{E38B373A-17B0-4C06-8A39-B540C8349721}" type="presParOf" srcId="{02E999FF-18B7-4133-8884-FDAAC5D0EBE9}" destId="{57BD4AEF-F11E-44E2-894B-662380B9E37C}" srcOrd="1" destOrd="0" presId="urn:microsoft.com/office/officeart/2018/2/layout/IconLabelList"/>
    <dgm:cxn modelId="{18C36A83-E1DB-428F-8B3E-2C4E7F3A0ABD}" type="presParOf" srcId="{02E999FF-18B7-4133-8884-FDAAC5D0EBE9}" destId="{55ABB62E-3FA6-4482-A79A-5F8CFECC4B0A}" srcOrd="2" destOrd="0" presId="urn:microsoft.com/office/officeart/2018/2/layout/IconLabelList"/>
    <dgm:cxn modelId="{9CB62B64-DAF2-4068-ADD0-F488EFD98E9D}" type="presParOf" srcId="{8B169456-0F11-4826-88F8-8FC83FF71449}" destId="{A578A4D7-B235-41FB-9757-9A78A619AF05}" srcOrd="1" destOrd="0" presId="urn:microsoft.com/office/officeart/2018/2/layout/IconLabelList"/>
    <dgm:cxn modelId="{6CD278F4-C82B-4AD5-8483-F2C1115533F7}" type="presParOf" srcId="{8B169456-0F11-4826-88F8-8FC83FF71449}" destId="{CB56E22B-7C64-4E83-9044-5638AECA4DD1}" srcOrd="2" destOrd="0" presId="urn:microsoft.com/office/officeart/2018/2/layout/IconLabelList"/>
    <dgm:cxn modelId="{01D3E36B-E66E-487A-BB73-642D164614AC}" type="presParOf" srcId="{CB56E22B-7C64-4E83-9044-5638AECA4DD1}" destId="{93197F25-2445-48FE-9FBA-2ADCE1B98E3D}" srcOrd="0" destOrd="0" presId="urn:microsoft.com/office/officeart/2018/2/layout/IconLabelList"/>
    <dgm:cxn modelId="{31C95A9E-77A7-437B-B8ED-37010C01AF06}" type="presParOf" srcId="{CB56E22B-7C64-4E83-9044-5638AECA4DD1}" destId="{DFCECA2D-8BAF-4074-8C2E-25AEF67AD84C}" srcOrd="1" destOrd="0" presId="urn:microsoft.com/office/officeart/2018/2/layout/IconLabelList"/>
    <dgm:cxn modelId="{B2471685-EDA4-4771-85F4-EDE26B2BB317}" type="presParOf" srcId="{CB56E22B-7C64-4E83-9044-5638AECA4DD1}" destId="{36DA366E-C5B7-46C8-B065-305175DAABF0}" srcOrd="2" destOrd="0" presId="urn:microsoft.com/office/officeart/2018/2/layout/IconLabelList"/>
    <dgm:cxn modelId="{1BE39417-F514-4077-9482-403827359072}" type="presParOf" srcId="{8B169456-0F11-4826-88F8-8FC83FF71449}" destId="{3105E27F-ADDB-4CC8-8B9D-54E7981FF5E6}" srcOrd="3" destOrd="0" presId="urn:microsoft.com/office/officeart/2018/2/layout/IconLabelList"/>
    <dgm:cxn modelId="{91C9432A-1E6F-459C-9CA7-12A2180BC57A}" type="presParOf" srcId="{8B169456-0F11-4826-88F8-8FC83FF71449}" destId="{77D093DC-D97C-4C81-9E16-99365A9FE567}" srcOrd="4" destOrd="0" presId="urn:microsoft.com/office/officeart/2018/2/layout/IconLabelList"/>
    <dgm:cxn modelId="{B196B84D-9C54-43A9-A11A-755C0EB50B53}" type="presParOf" srcId="{77D093DC-D97C-4C81-9E16-99365A9FE567}" destId="{3493DC7F-17B1-4264-A073-2EA1A2DDA3B7}" srcOrd="0" destOrd="0" presId="urn:microsoft.com/office/officeart/2018/2/layout/IconLabelList"/>
    <dgm:cxn modelId="{013D160E-00DF-4500-816B-C7D37CA48B3B}" type="presParOf" srcId="{77D093DC-D97C-4C81-9E16-99365A9FE567}" destId="{E46E76A5-783E-49DC-9B68-8D509CE26139}" srcOrd="1" destOrd="0" presId="urn:microsoft.com/office/officeart/2018/2/layout/IconLabelList"/>
    <dgm:cxn modelId="{AFC1AFA1-22AB-4F31-8344-D1588CA5B503}" type="presParOf" srcId="{77D093DC-D97C-4C81-9E16-99365A9FE567}" destId="{5A17E033-A752-4BEC-87DF-A7A7B789E196}" srcOrd="2" destOrd="0" presId="urn:microsoft.com/office/officeart/2018/2/layout/IconLabelList"/>
    <dgm:cxn modelId="{CC4FDC96-2DD5-4F51-9566-0BA866CAB1CF}" type="presParOf" srcId="{8B169456-0F11-4826-88F8-8FC83FF71449}" destId="{16D1D8D3-396A-4012-8D8D-634AF50AF0A0}" srcOrd="5" destOrd="0" presId="urn:microsoft.com/office/officeart/2018/2/layout/IconLabelList"/>
    <dgm:cxn modelId="{50D7EFFA-D98A-44D4-B577-BED02140E588}" type="presParOf" srcId="{8B169456-0F11-4826-88F8-8FC83FF71449}" destId="{2220DD5C-19E6-4A0E-B7AE-20179F22C655}" srcOrd="6" destOrd="0" presId="urn:microsoft.com/office/officeart/2018/2/layout/IconLabelList"/>
    <dgm:cxn modelId="{039171FA-68D0-4565-A44F-A41DFEE4C934}" type="presParOf" srcId="{2220DD5C-19E6-4A0E-B7AE-20179F22C655}" destId="{EF59EE1C-23C9-4440-91D7-5DF6E13AD451}" srcOrd="0" destOrd="0" presId="urn:microsoft.com/office/officeart/2018/2/layout/IconLabelList"/>
    <dgm:cxn modelId="{35320BF4-7570-4541-9950-538BB687CFF6}" type="presParOf" srcId="{2220DD5C-19E6-4A0E-B7AE-20179F22C655}" destId="{759924CB-ECA6-4FD2-88F3-1D9396D20332}" srcOrd="1" destOrd="0" presId="urn:microsoft.com/office/officeart/2018/2/layout/IconLabelList"/>
    <dgm:cxn modelId="{CF569D52-ED66-48BC-9B48-569467A0D581}" type="presParOf" srcId="{2220DD5C-19E6-4A0E-B7AE-20179F22C655}" destId="{B001DEB4-6768-4322-A33E-ACCE053B7F92}" srcOrd="2" destOrd="0" presId="urn:microsoft.com/office/officeart/2018/2/layout/IconLabelList"/>
    <dgm:cxn modelId="{EA5029C3-1608-47E7-A74D-AABCCA9F991B}" type="presParOf" srcId="{8B169456-0F11-4826-88F8-8FC83FF71449}" destId="{05D2E283-4B32-452A-A1B2-2A6BCF035362}" srcOrd="7" destOrd="0" presId="urn:microsoft.com/office/officeart/2018/2/layout/IconLabelList"/>
    <dgm:cxn modelId="{FD72AD46-B275-4E08-8C5C-E9EEA75E07CD}" type="presParOf" srcId="{8B169456-0F11-4826-88F8-8FC83FF71449}" destId="{9BA4BFF1-94DD-4FBF-999B-625C6A159BC6}" srcOrd="8" destOrd="0" presId="urn:microsoft.com/office/officeart/2018/2/layout/IconLabelList"/>
    <dgm:cxn modelId="{D8A50D36-455F-4155-B39C-E97678CC48F8}" type="presParOf" srcId="{9BA4BFF1-94DD-4FBF-999B-625C6A159BC6}" destId="{282FEB74-20E4-4320-B00E-D0795A1A1C92}" srcOrd="0" destOrd="0" presId="urn:microsoft.com/office/officeart/2018/2/layout/IconLabelList"/>
    <dgm:cxn modelId="{9F2DC5A7-C0C3-492F-AF2B-FFFBDCEADE16}" type="presParOf" srcId="{9BA4BFF1-94DD-4FBF-999B-625C6A159BC6}" destId="{43E75027-877E-4584-9C0D-98230571E20D}" srcOrd="1" destOrd="0" presId="urn:microsoft.com/office/officeart/2018/2/layout/IconLabelList"/>
    <dgm:cxn modelId="{51D24A63-5A88-4A44-BA32-25DDD7494403}" type="presParOf" srcId="{9BA4BFF1-94DD-4FBF-999B-625C6A159BC6}" destId="{19EB8009-C354-4EC0-A5E8-A2E3506A725A}" srcOrd="2" destOrd="0" presId="urn:microsoft.com/office/officeart/2018/2/layout/IconLabelList"/>
    <dgm:cxn modelId="{8C95A1E4-466C-4A80-B6E4-51A94BA0849B}" type="presParOf" srcId="{8B169456-0F11-4826-88F8-8FC83FF71449}" destId="{09A27C6A-88E8-4B69-9422-5FDFD015468F}" srcOrd="9" destOrd="0" presId="urn:microsoft.com/office/officeart/2018/2/layout/IconLabelList"/>
    <dgm:cxn modelId="{3CB5D5E6-41D7-4442-8DF0-93A33A9287C8}" type="presParOf" srcId="{8B169456-0F11-4826-88F8-8FC83FF71449}" destId="{375F8BFC-002C-48DE-B08A-27DEC31AFAA4}" srcOrd="10" destOrd="0" presId="urn:microsoft.com/office/officeart/2018/2/layout/IconLabelList"/>
    <dgm:cxn modelId="{E9662EFB-E7BE-4E78-BB39-0D54E2BA8F42}" type="presParOf" srcId="{375F8BFC-002C-48DE-B08A-27DEC31AFAA4}" destId="{4DC5B1F3-C5AB-42A9-8348-E68714A89390}" srcOrd="0" destOrd="0" presId="urn:microsoft.com/office/officeart/2018/2/layout/IconLabelList"/>
    <dgm:cxn modelId="{C9B9D763-6573-4B09-B461-895A9CE85571}" type="presParOf" srcId="{375F8BFC-002C-48DE-B08A-27DEC31AFAA4}" destId="{6585BB3A-5B27-437D-A36C-7A204268AE47}" srcOrd="1" destOrd="0" presId="urn:microsoft.com/office/officeart/2018/2/layout/IconLabelList"/>
    <dgm:cxn modelId="{C763A996-D4E5-49CC-B108-3CF924C890C2}" type="presParOf" srcId="{375F8BFC-002C-48DE-B08A-27DEC31AFAA4}" destId="{221CF368-A372-41DC-869D-16F6C6B72EB1}" srcOrd="2" destOrd="0" presId="urn:microsoft.com/office/officeart/2018/2/layout/IconLabelList"/>
    <dgm:cxn modelId="{F5DF103D-6535-4C71-B444-2DE9C97C2310}" type="presParOf" srcId="{8B169456-0F11-4826-88F8-8FC83FF71449}" destId="{5E5D591F-EC17-4ACB-9CAC-3D80762BA19D}" srcOrd="11" destOrd="0" presId="urn:microsoft.com/office/officeart/2018/2/layout/IconLabelList"/>
    <dgm:cxn modelId="{48C49B2E-32FF-4682-8E3D-BBE3D9C5E768}" type="presParOf" srcId="{8B169456-0F11-4826-88F8-8FC83FF71449}" destId="{4D838FBC-D4DC-4A19-B5CF-E2DA777B6E8E}" srcOrd="12" destOrd="0" presId="urn:microsoft.com/office/officeart/2018/2/layout/IconLabelList"/>
    <dgm:cxn modelId="{9F4798B4-9A18-4890-8C15-6D20BD17EFDD}" type="presParOf" srcId="{4D838FBC-D4DC-4A19-B5CF-E2DA777B6E8E}" destId="{0FADC416-390C-48BC-B73B-8B6CDA6BA3F9}" srcOrd="0" destOrd="0" presId="urn:microsoft.com/office/officeart/2018/2/layout/IconLabelList"/>
    <dgm:cxn modelId="{CD6F219D-5532-4494-8F2E-22021DF25521}" type="presParOf" srcId="{4D838FBC-D4DC-4A19-B5CF-E2DA777B6E8E}" destId="{23A5895F-12F6-4529-B2F0-7F2577A4CF55}" srcOrd="1" destOrd="0" presId="urn:microsoft.com/office/officeart/2018/2/layout/IconLabelList"/>
    <dgm:cxn modelId="{0F818453-F934-4C8E-8FE6-FC9326BEC7F2}" type="presParOf" srcId="{4D838FBC-D4DC-4A19-B5CF-E2DA777B6E8E}" destId="{B0FE4268-3F9F-4B36-8694-0326713C78C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A55879-7141-42ED-AF4F-CBDAF29EA30C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492545F-3D9D-4D07-ACA2-0ED0EF0D3F2B}">
      <dgm:prSet custT="1"/>
      <dgm:spPr/>
      <dgm:t>
        <a:bodyPr/>
        <a:lstStyle/>
        <a:p>
          <a:r>
            <a:rPr lang="en-US" sz="2000" dirty="0"/>
            <a:t>Everyone has anxiety when taking an exam</a:t>
          </a:r>
        </a:p>
      </dgm:t>
    </dgm:pt>
    <dgm:pt modelId="{C0BCD1AA-B94B-4F14-9AAA-3E3B17F8C7AA}" type="parTrans" cxnId="{D030242A-7A5E-4CF9-A83C-396DBC4D6455}">
      <dgm:prSet/>
      <dgm:spPr/>
      <dgm:t>
        <a:bodyPr/>
        <a:lstStyle/>
        <a:p>
          <a:endParaRPr lang="en-US"/>
        </a:p>
      </dgm:t>
    </dgm:pt>
    <dgm:pt modelId="{A81532D3-E411-4835-AD2E-F56271082BC2}" type="sibTrans" cxnId="{D030242A-7A5E-4CF9-A83C-396DBC4D6455}">
      <dgm:prSet/>
      <dgm:spPr/>
      <dgm:t>
        <a:bodyPr/>
        <a:lstStyle/>
        <a:p>
          <a:endParaRPr lang="en-US"/>
        </a:p>
      </dgm:t>
    </dgm:pt>
    <dgm:pt modelId="{EA61BC99-A3B1-4605-9DC7-B17F23987941}">
      <dgm:prSet custT="1"/>
      <dgm:spPr/>
      <dgm:t>
        <a:bodyPr/>
        <a:lstStyle/>
        <a:p>
          <a:r>
            <a:rPr lang="en-US" sz="2000" dirty="0"/>
            <a:t>Taking a review course and setting up your own study plan will help you feel more confident</a:t>
          </a:r>
        </a:p>
      </dgm:t>
    </dgm:pt>
    <dgm:pt modelId="{72A5D017-FB06-4D08-8D5D-511D3B74C2DA}" type="parTrans" cxnId="{A9DB3B48-0975-40A9-BE4D-1E3383A68DFE}">
      <dgm:prSet/>
      <dgm:spPr/>
      <dgm:t>
        <a:bodyPr/>
        <a:lstStyle/>
        <a:p>
          <a:endParaRPr lang="en-US"/>
        </a:p>
      </dgm:t>
    </dgm:pt>
    <dgm:pt modelId="{B54CD547-F87C-42D9-A776-73FABB0BFE6A}" type="sibTrans" cxnId="{A9DB3B48-0975-40A9-BE4D-1E3383A68DFE}">
      <dgm:prSet/>
      <dgm:spPr/>
      <dgm:t>
        <a:bodyPr/>
        <a:lstStyle/>
        <a:p>
          <a:endParaRPr lang="en-US"/>
        </a:p>
      </dgm:t>
    </dgm:pt>
    <dgm:pt modelId="{F6B01931-BDFB-4448-8FCD-66ED68D860A9}" type="pres">
      <dgm:prSet presAssocID="{74A55879-7141-42ED-AF4F-CBDAF29EA30C}" presName="root" presStyleCnt="0">
        <dgm:presLayoutVars>
          <dgm:dir/>
          <dgm:resizeHandles val="exact"/>
        </dgm:presLayoutVars>
      </dgm:prSet>
      <dgm:spPr/>
    </dgm:pt>
    <dgm:pt modelId="{422803C8-126D-4252-8AA9-2C4A949793A5}" type="pres">
      <dgm:prSet presAssocID="{C492545F-3D9D-4D07-ACA2-0ED0EF0D3F2B}" presName="compNode" presStyleCnt="0"/>
      <dgm:spPr/>
    </dgm:pt>
    <dgm:pt modelId="{6BD26395-5C1A-4AFE-B615-EEB5915B56D4}" type="pres">
      <dgm:prSet presAssocID="{C492545F-3D9D-4D07-ACA2-0ED0EF0D3F2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DF6E82CC-16A3-4290-9764-6F8E04544D29}" type="pres">
      <dgm:prSet presAssocID="{C492545F-3D9D-4D07-ACA2-0ED0EF0D3F2B}" presName="spaceRect" presStyleCnt="0"/>
      <dgm:spPr/>
    </dgm:pt>
    <dgm:pt modelId="{925A9D39-0699-413D-BCD3-C7E88BB4992C}" type="pres">
      <dgm:prSet presAssocID="{C492545F-3D9D-4D07-ACA2-0ED0EF0D3F2B}" presName="textRect" presStyleLbl="revTx" presStyleIdx="0" presStyleCnt="2">
        <dgm:presLayoutVars>
          <dgm:chMax val="1"/>
          <dgm:chPref val="1"/>
        </dgm:presLayoutVars>
      </dgm:prSet>
      <dgm:spPr/>
    </dgm:pt>
    <dgm:pt modelId="{C1CBF599-2673-4393-BE27-64D59BF17204}" type="pres">
      <dgm:prSet presAssocID="{A81532D3-E411-4835-AD2E-F56271082BC2}" presName="sibTrans" presStyleCnt="0"/>
      <dgm:spPr/>
    </dgm:pt>
    <dgm:pt modelId="{8B27FC18-F1F5-4D1D-A619-7D07E9F0D516}" type="pres">
      <dgm:prSet presAssocID="{EA61BC99-A3B1-4605-9DC7-B17F23987941}" presName="compNode" presStyleCnt="0"/>
      <dgm:spPr/>
    </dgm:pt>
    <dgm:pt modelId="{7A802FB9-BBAA-4070-8A99-DE122D8A9E1C}" type="pres">
      <dgm:prSet presAssocID="{EA61BC99-A3B1-4605-9DC7-B17F2398794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DA1E3E17-5D77-481F-9106-172E78656251}" type="pres">
      <dgm:prSet presAssocID="{EA61BC99-A3B1-4605-9DC7-B17F23987941}" presName="spaceRect" presStyleCnt="0"/>
      <dgm:spPr/>
    </dgm:pt>
    <dgm:pt modelId="{B20C97D7-84FF-446E-AA58-BAADF6B57DDB}" type="pres">
      <dgm:prSet presAssocID="{EA61BC99-A3B1-4605-9DC7-B17F23987941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1F06F510-A610-4D06-A508-F96CE1D9E744}" type="presOf" srcId="{EA61BC99-A3B1-4605-9DC7-B17F23987941}" destId="{B20C97D7-84FF-446E-AA58-BAADF6B57DDB}" srcOrd="0" destOrd="0" presId="urn:microsoft.com/office/officeart/2018/2/layout/IconLabelList"/>
    <dgm:cxn modelId="{D030242A-7A5E-4CF9-A83C-396DBC4D6455}" srcId="{74A55879-7141-42ED-AF4F-CBDAF29EA30C}" destId="{C492545F-3D9D-4D07-ACA2-0ED0EF0D3F2B}" srcOrd="0" destOrd="0" parTransId="{C0BCD1AA-B94B-4F14-9AAA-3E3B17F8C7AA}" sibTransId="{A81532D3-E411-4835-AD2E-F56271082BC2}"/>
    <dgm:cxn modelId="{69D2AA66-B936-41BC-BB92-D7F815479627}" type="presOf" srcId="{74A55879-7141-42ED-AF4F-CBDAF29EA30C}" destId="{F6B01931-BDFB-4448-8FCD-66ED68D860A9}" srcOrd="0" destOrd="0" presId="urn:microsoft.com/office/officeart/2018/2/layout/IconLabelList"/>
    <dgm:cxn modelId="{A9DB3B48-0975-40A9-BE4D-1E3383A68DFE}" srcId="{74A55879-7141-42ED-AF4F-CBDAF29EA30C}" destId="{EA61BC99-A3B1-4605-9DC7-B17F23987941}" srcOrd="1" destOrd="0" parTransId="{72A5D017-FB06-4D08-8D5D-511D3B74C2DA}" sibTransId="{B54CD547-F87C-42D9-A776-73FABB0BFE6A}"/>
    <dgm:cxn modelId="{F7AA7748-2AFE-4496-A5C5-C8507DAFF5E0}" type="presOf" srcId="{C492545F-3D9D-4D07-ACA2-0ED0EF0D3F2B}" destId="{925A9D39-0699-413D-BCD3-C7E88BB4992C}" srcOrd="0" destOrd="0" presId="urn:microsoft.com/office/officeart/2018/2/layout/IconLabelList"/>
    <dgm:cxn modelId="{7173531D-A253-4F1F-8E4B-347C16EE4327}" type="presParOf" srcId="{F6B01931-BDFB-4448-8FCD-66ED68D860A9}" destId="{422803C8-126D-4252-8AA9-2C4A949793A5}" srcOrd="0" destOrd="0" presId="urn:microsoft.com/office/officeart/2018/2/layout/IconLabelList"/>
    <dgm:cxn modelId="{40C73FA6-E75A-4E34-A296-5DE978B228C0}" type="presParOf" srcId="{422803C8-126D-4252-8AA9-2C4A949793A5}" destId="{6BD26395-5C1A-4AFE-B615-EEB5915B56D4}" srcOrd="0" destOrd="0" presId="urn:microsoft.com/office/officeart/2018/2/layout/IconLabelList"/>
    <dgm:cxn modelId="{F87967B1-8F30-49E7-9CB5-32846F100186}" type="presParOf" srcId="{422803C8-126D-4252-8AA9-2C4A949793A5}" destId="{DF6E82CC-16A3-4290-9764-6F8E04544D29}" srcOrd="1" destOrd="0" presId="urn:microsoft.com/office/officeart/2018/2/layout/IconLabelList"/>
    <dgm:cxn modelId="{9DD94976-8ADA-4DDE-83BD-F5CEA8D5B680}" type="presParOf" srcId="{422803C8-126D-4252-8AA9-2C4A949793A5}" destId="{925A9D39-0699-413D-BCD3-C7E88BB4992C}" srcOrd="2" destOrd="0" presId="urn:microsoft.com/office/officeart/2018/2/layout/IconLabelList"/>
    <dgm:cxn modelId="{F5173D90-0337-4AC3-B3F3-69CC91D5F1F4}" type="presParOf" srcId="{F6B01931-BDFB-4448-8FCD-66ED68D860A9}" destId="{C1CBF599-2673-4393-BE27-64D59BF17204}" srcOrd="1" destOrd="0" presId="urn:microsoft.com/office/officeart/2018/2/layout/IconLabelList"/>
    <dgm:cxn modelId="{573B2F50-6E80-43E5-A12A-6D3D290A627D}" type="presParOf" srcId="{F6B01931-BDFB-4448-8FCD-66ED68D860A9}" destId="{8B27FC18-F1F5-4D1D-A619-7D07E9F0D516}" srcOrd="2" destOrd="0" presId="urn:microsoft.com/office/officeart/2018/2/layout/IconLabelList"/>
    <dgm:cxn modelId="{F16CAD11-0CB9-455A-9896-4EC16772EC5A}" type="presParOf" srcId="{8B27FC18-F1F5-4D1D-A619-7D07E9F0D516}" destId="{7A802FB9-BBAA-4070-8A99-DE122D8A9E1C}" srcOrd="0" destOrd="0" presId="urn:microsoft.com/office/officeart/2018/2/layout/IconLabelList"/>
    <dgm:cxn modelId="{221001B8-8BFA-4ABD-851A-661B4D1210F7}" type="presParOf" srcId="{8B27FC18-F1F5-4D1D-A619-7D07E9F0D516}" destId="{DA1E3E17-5D77-481F-9106-172E78656251}" srcOrd="1" destOrd="0" presId="urn:microsoft.com/office/officeart/2018/2/layout/IconLabelList"/>
    <dgm:cxn modelId="{720B839A-C531-4B46-BC56-56694555F2EA}" type="presParOf" srcId="{8B27FC18-F1F5-4D1D-A619-7D07E9F0D516}" destId="{B20C97D7-84FF-446E-AA58-BAADF6B57DD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14213A-F303-4242-8077-1D762FA77C7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208FC10-5DB5-421B-9492-0409A53551E9}">
      <dgm:prSet/>
      <dgm:spPr/>
      <dgm:t>
        <a:bodyPr/>
        <a:lstStyle/>
        <a:p>
          <a:r>
            <a:rPr lang="en-US"/>
            <a:t>The things you hear from others about the exam may not be verifiable</a:t>
          </a:r>
        </a:p>
      </dgm:t>
    </dgm:pt>
    <dgm:pt modelId="{A22565A3-7977-4976-BE6F-8FD9D8FD204E}" type="parTrans" cxnId="{131ED50A-0CF9-4EA3-A026-3028BD31B902}">
      <dgm:prSet/>
      <dgm:spPr/>
      <dgm:t>
        <a:bodyPr/>
        <a:lstStyle/>
        <a:p>
          <a:endParaRPr lang="en-US"/>
        </a:p>
      </dgm:t>
    </dgm:pt>
    <dgm:pt modelId="{723CA131-AE14-49C2-B7C9-0B1CFCA779C2}" type="sibTrans" cxnId="{131ED50A-0CF9-4EA3-A026-3028BD31B902}">
      <dgm:prSet/>
      <dgm:spPr/>
      <dgm:t>
        <a:bodyPr/>
        <a:lstStyle/>
        <a:p>
          <a:endParaRPr lang="en-US"/>
        </a:p>
      </dgm:t>
    </dgm:pt>
    <dgm:pt modelId="{56528F5F-F171-421C-A1FB-D19B484F7424}">
      <dgm:prSet/>
      <dgm:spPr/>
      <dgm:t>
        <a:bodyPr/>
        <a:lstStyle/>
        <a:p>
          <a:r>
            <a:rPr lang="en-US"/>
            <a:t>People tend to remember the topics that are tested that they are less comfortable with</a:t>
          </a:r>
        </a:p>
      </dgm:t>
    </dgm:pt>
    <dgm:pt modelId="{B6BB821D-1FB4-4D66-A77E-C3FB6724C340}" type="parTrans" cxnId="{B425D1DD-6D41-4B45-B846-6BE04D1919D2}">
      <dgm:prSet/>
      <dgm:spPr/>
      <dgm:t>
        <a:bodyPr/>
        <a:lstStyle/>
        <a:p>
          <a:endParaRPr lang="en-US"/>
        </a:p>
      </dgm:t>
    </dgm:pt>
    <dgm:pt modelId="{8281D11D-6330-4052-9074-200AD710A5A1}" type="sibTrans" cxnId="{B425D1DD-6D41-4B45-B846-6BE04D1919D2}">
      <dgm:prSet/>
      <dgm:spPr/>
      <dgm:t>
        <a:bodyPr/>
        <a:lstStyle/>
        <a:p>
          <a:endParaRPr lang="en-US"/>
        </a:p>
      </dgm:t>
    </dgm:pt>
    <dgm:pt modelId="{0EC3D03E-E03F-4543-B6B8-C056974F0971}">
      <dgm:prSet/>
      <dgm:spPr/>
      <dgm:t>
        <a:bodyPr/>
        <a:lstStyle/>
        <a:p>
          <a:r>
            <a:rPr lang="en-US"/>
            <a:t>Ensure all topics are covered</a:t>
          </a:r>
        </a:p>
      </dgm:t>
    </dgm:pt>
    <dgm:pt modelId="{66AA23EF-B2AD-4BBE-A869-3EB5BD472366}" type="parTrans" cxnId="{812A0F5C-D73D-4188-9D95-573C6C16CF36}">
      <dgm:prSet/>
      <dgm:spPr/>
      <dgm:t>
        <a:bodyPr/>
        <a:lstStyle/>
        <a:p>
          <a:endParaRPr lang="en-US"/>
        </a:p>
      </dgm:t>
    </dgm:pt>
    <dgm:pt modelId="{836CCFE8-EBE0-4A07-9266-43F1AA1FA13C}" type="sibTrans" cxnId="{812A0F5C-D73D-4188-9D95-573C6C16CF36}">
      <dgm:prSet/>
      <dgm:spPr/>
      <dgm:t>
        <a:bodyPr/>
        <a:lstStyle/>
        <a:p>
          <a:endParaRPr lang="en-US"/>
        </a:p>
      </dgm:t>
    </dgm:pt>
    <dgm:pt modelId="{409BA997-D441-4C2A-8E73-6C9D26E0A8C7}" type="pres">
      <dgm:prSet presAssocID="{CF14213A-F303-4242-8077-1D762FA77C7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6DA71DF-6810-438D-8B52-43BDCD850ECF}" type="pres">
      <dgm:prSet presAssocID="{7208FC10-5DB5-421B-9492-0409A53551E9}" presName="hierRoot1" presStyleCnt="0"/>
      <dgm:spPr/>
    </dgm:pt>
    <dgm:pt modelId="{6D9F61A5-EDB9-4971-B1C8-2878A1145367}" type="pres">
      <dgm:prSet presAssocID="{7208FC10-5DB5-421B-9492-0409A53551E9}" presName="composite" presStyleCnt="0"/>
      <dgm:spPr/>
    </dgm:pt>
    <dgm:pt modelId="{606FEB07-7301-4905-A49F-8463272EB63C}" type="pres">
      <dgm:prSet presAssocID="{7208FC10-5DB5-421B-9492-0409A53551E9}" presName="background" presStyleLbl="node0" presStyleIdx="0" presStyleCnt="3"/>
      <dgm:spPr/>
    </dgm:pt>
    <dgm:pt modelId="{FC759635-C1A5-4730-A297-9F36ED9C54BF}" type="pres">
      <dgm:prSet presAssocID="{7208FC10-5DB5-421B-9492-0409A53551E9}" presName="text" presStyleLbl="fgAcc0" presStyleIdx="0" presStyleCnt="3">
        <dgm:presLayoutVars>
          <dgm:chPref val="3"/>
        </dgm:presLayoutVars>
      </dgm:prSet>
      <dgm:spPr/>
    </dgm:pt>
    <dgm:pt modelId="{2E177BD9-D7A2-4F69-84CB-CDF54890889E}" type="pres">
      <dgm:prSet presAssocID="{7208FC10-5DB5-421B-9492-0409A53551E9}" presName="hierChild2" presStyleCnt="0"/>
      <dgm:spPr/>
    </dgm:pt>
    <dgm:pt modelId="{9C3A8395-E0E0-4108-882E-CB9A9C763757}" type="pres">
      <dgm:prSet presAssocID="{56528F5F-F171-421C-A1FB-D19B484F7424}" presName="hierRoot1" presStyleCnt="0"/>
      <dgm:spPr/>
    </dgm:pt>
    <dgm:pt modelId="{7BB87759-3CBD-4C92-92EC-BB6FCA398A5E}" type="pres">
      <dgm:prSet presAssocID="{56528F5F-F171-421C-A1FB-D19B484F7424}" presName="composite" presStyleCnt="0"/>
      <dgm:spPr/>
    </dgm:pt>
    <dgm:pt modelId="{AF010371-A310-40B5-AA34-031D49A85208}" type="pres">
      <dgm:prSet presAssocID="{56528F5F-F171-421C-A1FB-D19B484F7424}" presName="background" presStyleLbl="node0" presStyleIdx="1" presStyleCnt="3"/>
      <dgm:spPr/>
    </dgm:pt>
    <dgm:pt modelId="{ED06E886-8FE4-4479-8ACD-39763E6B52B1}" type="pres">
      <dgm:prSet presAssocID="{56528F5F-F171-421C-A1FB-D19B484F7424}" presName="text" presStyleLbl="fgAcc0" presStyleIdx="1" presStyleCnt="3">
        <dgm:presLayoutVars>
          <dgm:chPref val="3"/>
        </dgm:presLayoutVars>
      </dgm:prSet>
      <dgm:spPr/>
    </dgm:pt>
    <dgm:pt modelId="{5F40A5C8-99D9-4731-8CF8-A2749215CBA3}" type="pres">
      <dgm:prSet presAssocID="{56528F5F-F171-421C-A1FB-D19B484F7424}" presName="hierChild2" presStyleCnt="0"/>
      <dgm:spPr/>
    </dgm:pt>
    <dgm:pt modelId="{10BC9B6E-FA3C-480A-9946-6C88F2069770}" type="pres">
      <dgm:prSet presAssocID="{0EC3D03E-E03F-4543-B6B8-C056974F0971}" presName="hierRoot1" presStyleCnt="0"/>
      <dgm:spPr/>
    </dgm:pt>
    <dgm:pt modelId="{6B460125-427D-40F2-9331-B7B490CDD0C2}" type="pres">
      <dgm:prSet presAssocID="{0EC3D03E-E03F-4543-B6B8-C056974F0971}" presName="composite" presStyleCnt="0"/>
      <dgm:spPr/>
    </dgm:pt>
    <dgm:pt modelId="{29357E22-E51A-46C5-84F7-67A5BFD9D405}" type="pres">
      <dgm:prSet presAssocID="{0EC3D03E-E03F-4543-B6B8-C056974F0971}" presName="background" presStyleLbl="node0" presStyleIdx="2" presStyleCnt="3"/>
      <dgm:spPr/>
    </dgm:pt>
    <dgm:pt modelId="{4318B6B9-FFAD-459A-879E-3AFE55311F02}" type="pres">
      <dgm:prSet presAssocID="{0EC3D03E-E03F-4543-B6B8-C056974F0971}" presName="text" presStyleLbl="fgAcc0" presStyleIdx="2" presStyleCnt="3">
        <dgm:presLayoutVars>
          <dgm:chPref val="3"/>
        </dgm:presLayoutVars>
      </dgm:prSet>
      <dgm:spPr/>
    </dgm:pt>
    <dgm:pt modelId="{5050AA17-9751-4FFC-A025-DCC69DF18FC2}" type="pres">
      <dgm:prSet presAssocID="{0EC3D03E-E03F-4543-B6B8-C056974F0971}" presName="hierChild2" presStyleCnt="0"/>
      <dgm:spPr/>
    </dgm:pt>
  </dgm:ptLst>
  <dgm:cxnLst>
    <dgm:cxn modelId="{131ED50A-0CF9-4EA3-A026-3028BD31B902}" srcId="{CF14213A-F303-4242-8077-1D762FA77C71}" destId="{7208FC10-5DB5-421B-9492-0409A53551E9}" srcOrd="0" destOrd="0" parTransId="{A22565A3-7977-4976-BE6F-8FD9D8FD204E}" sibTransId="{723CA131-AE14-49C2-B7C9-0B1CFCA779C2}"/>
    <dgm:cxn modelId="{ACACB735-D39C-45AA-BB11-13CE38E2A5A4}" type="presOf" srcId="{56528F5F-F171-421C-A1FB-D19B484F7424}" destId="{ED06E886-8FE4-4479-8ACD-39763E6B52B1}" srcOrd="0" destOrd="0" presId="urn:microsoft.com/office/officeart/2005/8/layout/hierarchy1"/>
    <dgm:cxn modelId="{812A0F5C-D73D-4188-9D95-573C6C16CF36}" srcId="{CF14213A-F303-4242-8077-1D762FA77C71}" destId="{0EC3D03E-E03F-4543-B6B8-C056974F0971}" srcOrd="2" destOrd="0" parTransId="{66AA23EF-B2AD-4BBE-A869-3EB5BD472366}" sibTransId="{836CCFE8-EBE0-4A07-9266-43F1AA1FA13C}"/>
    <dgm:cxn modelId="{AF621289-3DD9-4A63-9E68-30C5241FD542}" type="presOf" srcId="{0EC3D03E-E03F-4543-B6B8-C056974F0971}" destId="{4318B6B9-FFAD-459A-879E-3AFE55311F02}" srcOrd="0" destOrd="0" presId="urn:microsoft.com/office/officeart/2005/8/layout/hierarchy1"/>
    <dgm:cxn modelId="{1AF0529D-8F98-439B-9077-705F962FBC76}" type="presOf" srcId="{7208FC10-5DB5-421B-9492-0409A53551E9}" destId="{FC759635-C1A5-4730-A297-9F36ED9C54BF}" srcOrd="0" destOrd="0" presId="urn:microsoft.com/office/officeart/2005/8/layout/hierarchy1"/>
    <dgm:cxn modelId="{7935A3A8-4BA0-4869-83B3-BFDCFE67C1A8}" type="presOf" srcId="{CF14213A-F303-4242-8077-1D762FA77C71}" destId="{409BA997-D441-4C2A-8E73-6C9D26E0A8C7}" srcOrd="0" destOrd="0" presId="urn:microsoft.com/office/officeart/2005/8/layout/hierarchy1"/>
    <dgm:cxn modelId="{B425D1DD-6D41-4B45-B846-6BE04D1919D2}" srcId="{CF14213A-F303-4242-8077-1D762FA77C71}" destId="{56528F5F-F171-421C-A1FB-D19B484F7424}" srcOrd="1" destOrd="0" parTransId="{B6BB821D-1FB4-4D66-A77E-C3FB6724C340}" sibTransId="{8281D11D-6330-4052-9074-200AD710A5A1}"/>
    <dgm:cxn modelId="{EDD1B647-9DFE-4E87-B541-64ABDD4794DF}" type="presParOf" srcId="{409BA997-D441-4C2A-8E73-6C9D26E0A8C7}" destId="{F6DA71DF-6810-438D-8B52-43BDCD850ECF}" srcOrd="0" destOrd="0" presId="urn:microsoft.com/office/officeart/2005/8/layout/hierarchy1"/>
    <dgm:cxn modelId="{039DD29E-2B47-4DC4-A23C-9AC638035559}" type="presParOf" srcId="{F6DA71DF-6810-438D-8B52-43BDCD850ECF}" destId="{6D9F61A5-EDB9-4971-B1C8-2878A1145367}" srcOrd="0" destOrd="0" presId="urn:microsoft.com/office/officeart/2005/8/layout/hierarchy1"/>
    <dgm:cxn modelId="{2E795C31-AE2E-480B-868B-CCF88571974B}" type="presParOf" srcId="{6D9F61A5-EDB9-4971-B1C8-2878A1145367}" destId="{606FEB07-7301-4905-A49F-8463272EB63C}" srcOrd="0" destOrd="0" presId="urn:microsoft.com/office/officeart/2005/8/layout/hierarchy1"/>
    <dgm:cxn modelId="{F83FEA98-5D87-48B0-86BB-1C8329A6E23F}" type="presParOf" srcId="{6D9F61A5-EDB9-4971-B1C8-2878A1145367}" destId="{FC759635-C1A5-4730-A297-9F36ED9C54BF}" srcOrd="1" destOrd="0" presId="urn:microsoft.com/office/officeart/2005/8/layout/hierarchy1"/>
    <dgm:cxn modelId="{DC49F858-8C76-40E7-9F38-C5D1FD17B024}" type="presParOf" srcId="{F6DA71DF-6810-438D-8B52-43BDCD850ECF}" destId="{2E177BD9-D7A2-4F69-84CB-CDF54890889E}" srcOrd="1" destOrd="0" presId="urn:microsoft.com/office/officeart/2005/8/layout/hierarchy1"/>
    <dgm:cxn modelId="{52788032-5469-4C64-A2A8-E0306CC2B896}" type="presParOf" srcId="{409BA997-D441-4C2A-8E73-6C9D26E0A8C7}" destId="{9C3A8395-E0E0-4108-882E-CB9A9C763757}" srcOrd="1" destOrd="0" presId="urn:microsoft.com/office/officeart/2005/8/layout/hierarchy1"/>
    <dgm:cxn modelId="{CC743C82-C42E-44BF-9456-74D7C7B9B3C2}" type="presParOf" srcId="{9C3A8395-E0E0-4108-882E-CB9A9C763757}" destId="{7BB87759-3CBD-4C92-92EC-BB6FCA398A5E}" srcOrd="0" destOrd="0" presId="urn:microsoft.com/office/officeart/2005/8/layout/hierarchy1"/>
    <dgm:cxn modelId="{469B31ED-89EA-48DF-886F-8D447053B324}" type="presParOf" srcId="{7BB87759-3CBD-4C92-92EC-BB6FCA398A5E}" destId="{AF010371-A310-40B5-AA34-031D49A85208}" srcOrd="0" destOrd="0" presId="urn:microsoft.com/office/officeart/2005/8/layout/hierarchy1"/>
    <dgm:cxn modelId="{4E4C8054-7502-4664-8923-D1DC8C6080A1}" type="presParOf" srcId="{7BB87759-3CBD-4C92-92EC-BB6FCA398A5E}" destId="{ED06E886-8FE4-4479-8ACD-39763E6B52B1}" srcOrd="1" destOrd="0" presId="urn:microsoft.com/office/officeart/2005/8/layout/hierarchy1"/>
    <dgm:cxn modelId="{C907B22F-C7CB-49A2-BD5B-E75743D7BE99}" type="presParOf" srcId="{9C3A8395-E0E0-4108-882E-CB9A9C763757}" destId="{5F40A5C8-99D9-4731-8CF8-A2749215CBA3}" srcOrd="1" destOrd="0" presId="urn:microsoft.com/office/officeart/2005/8/layout/hierarchy1"/>
    <dgm:cxn modelId="{EAEB57D8-E15E-4641-BAC1-7FB203CA9FD4}" type="presParOf" srcId="{409BA997-D441-4C2A-8E73-6C9D26E0A8C7}" destId="{10BC9B6E-FA3C-480A-9946-6C88F2069770}" srcOrd="2" destOrd="0" presId="urn:microsoft.com/office/officeart/2005/8/layout/hierarchy1"/>
    <dgm:cxn modelId="{5B9F4971-9266-41F6-8F55-1E6377EFD812}" type="presParOf" srcId="{10BC9B6E-FA3C-480A-9946-6C88F2069770}" destId="{6B460125-427D-40F2-9331-B7B490CDD0C2}" srcOrd="0" destOrd="0" presId="urn:microsoft.com/office/officeart/2005/8/layout/hierarchy1"/>
    <dgm:cxn modelId="{EB1A0D51-9B34-4505-95EC-EEA598D3F517}" type="presParOf" srcId="{6B460125-427D-40F2-9331-B7B490CDD0C2}" destId="{29357E22-E51A-46C5-84F7-67A5BFD9D405}" srcOrd="0" destOrd="0" presId="urn:microsoft.com/office/officeart/2005/8/layout/hierarchy1"/>
    <dgm:cxn modelId="{AEA83B4D-56FF-493E-BD21-01C59C3E3F29}" type="presParOf" srcId="{6B460125-427D-40F2-9331-B7B490CDD0C2}" destId="{4318B6B9-FFAD-459A-879E-3AFE55311F02}" srcOrd="1" destOrd="0" presId="urn:microsoft.com/office/officeart/2005/8/layout/hierarchy1"/>
    <dgm:cxn modelId="{886E535D-6ECA-405F-A8B4-79D474C913C4}" type="presParOf" srcId="{10BC9B6E-FA3C-480A-9946-6C88F2069770}" destId="{5050AA17-9751-4FFC-A025-DCC69DF18FC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B19FE84-40AE-40F9-BFB7-2F0DC343F3E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C8A69BF-EE3F-45C4-BCB6-1EC00C41B7A3}">
      <dgm:prSet/>
      <dgm:spPr/>
      <dgm:t>
        <a:bodyPr/>
        <a:lstStyle/>
        <a:p>
          <a:r>
            <a:rPr lang="en-US"/>
            <a:t>Take care of yourself physically</a:t>
          </a:r>
        </a:p>
      </dgm:t>
    </dgm:pt>
    <dgm:pt modelId="{5878C7E9-BE37-4017-A2C3-1485EFD6D155}" type="parTrans" cxnId="{C8015C5B-811C-43BD-97BD-3283DD34D9BD}">
      <dgm:prSet/>
      <dgm:spPr/>
      <dgm:t>
        <a:bodyPr/>
        <a:lstStyle/>
        <a:p>
          <a:endParaRPr lang="en-US"/>
        </a:p>
      </dgm:t>
    </dgm:pt>
    <dgm:pt modelId="{4A67F591-0863-45DF-AA94-1D478486E360}" type="sibTrans" cxnId="{C8015C5B-811C-43BD-97BD-3283DD34D9BD}">
      <dgm:prSet/>
      <dgm:spPr/>
      <dgm:t>
        <a:bodyPr/>
        <a:lstStyle/>
        <a:p>
          <a:endParaRPr lang="en-US"/>
        </a:p>
      </dgm:t>
    </dgm:pt>
    <dgm:pt modelId="{FB7ADCFA-2E94-4D7E-A540-91DF318181D9}">
      <dgm:prSet/>
      <dgm:spPr/>
      <dgm:t>
        <a:bodyPr/>
        <a:lstStyle/>
        <a:p>
          <a:r>
            <a:rPr lang="en-US"/>
            <a:t>Get rest, exercise and eat well</a:t>
          </a:r>
        </a:p>
      </dgm:t>
    </dgm:pt>
    <dgm:pt modelId="{536BA675-87C6-407C-BFF6-2921AAD5D40B}" type="parTrans" cxnId="{6B593DB3-9A74-441A-BB1D-C5E12129C86C}">
      <dgm:prSet/>
      <dgm:spPr/>
      <dgm:t>
        <a:bodyPr/>
        <a:lstStyle/>
        <a:p>
          <a:endParaRPr lang="en-US"/>
        </a:p>
      </dgm:t>
    </dgm:pt>
    <dgm:pt modelId="{F444A066-28D9-4D60-9F74-E99AE05EF828}" type="sibTrans" cxnId="{6B593DB3-9A74-441A-BB1D-C5E12129C86C}">
      <dgm:prSet/>
      <dgm:spPr/>
      <dgm:t>
        <a:bodyPr/>
        <a:lstStyle/>
        <a:p>
          <a:endParaRPr lang="en-US"/>
        </a:p>
      </dgm:t>
    </dgm:pt>
    <dgm:pt modelId="{28B2F0C7-A984-4DFC-A0A7-2C2F6B66CFE2}">
      <dgm:prSet/>
      <dgm:spPr/>
      <dgm:t>
        <a:bodyPr/>
        <a:lstStyle/>
        <a:p>
          <a:r>
            <a:rPr lang="en-US"/>
            <a:t>Do not study the day prior, give your mind rest</a:t>
          </a:r>
        </a:p>
      </dgm:t>
    </dgm:pt>
    <dgm:pt modelId="{C7DA13C0-CC85-4AA7-8E37-0AB9149117CC}" type="parTrans" cxnId="{F7D0074F-568B-422F-A8E1-0055AEBF7D07}">
      <dgm:prSet/>
      <dgm:spPr/>
      <dgm:t>
        <a:bodyPr/>
        <a:lstStyle/>
        <a:p>
          <a:endParaRPr lang="en-US"/>
        </a:p>
      </dgm:t>
    </dgm:pt>
    <dgm:pt modelId="{58C60A0A-843A-4365-A8DE-38C6EE90FC55}" type="sibTrans" cxnId="{F7D0074F-568B-422F-A8E1-0055AEBF7D07}">
      <dgm:prSet/>
      <dgm:spPr/>
      <dgm:t>
        <a:bodyPr/>
        <a:lstStyle/>
        <a:p>
          <a:endParaRPr lang="en-US"/>
        </a:p>
      </dgm:t>
    </dgm:pt>
    <dgm:pt modelId="{A2556AD2-B7AC-49CD-86C1-32C4EAF3BCCE}" type="pres">
      <dgm:prSet presAssocID="{8B19FE84-40AE-40F9-BFB7-2F0DC343F3E6}" presName="root" presStyleCnt="0">
        <dgm:presLayoutVars>
          <dgm:dir/>
          <dgm:resizeHandles val="exact"/>
        </dgm:presLayoutVars>
      </dgm:prSet>
      <dgm:spPr/>
    </dgm:pt>
    <dgm:pt modelId="{AC6D767D-4A8E-4CEB-B820-D9A19AB74DFB}" type="pres">
      <dgm:prSet presAssocID="{8C8A69BF-EE3F-45C4-BCB6-1EC00C41B7A3}" presName="compNode" presStyleCnt="0"/>
      <dgm:spPr/>
    </dgm:pt>
    <dgm:pt modelId="{4624D042-B41B-4258-BC7B-912926426DAB}" type="pres">
      <dgm:prSet presAssocID="{8C8A69BF-EE3F-45C4-BCB6-1EC00C41B7A3}" presName="bgRect" presStyleLbl="bgShp" presStyleIdx="0" presStyleCnt="3"/>
      <dgm:spPr/>
    </dgm:pt>
    <dgm:pt modelId="{B8BA3155-19F9-4656-B94E-6F31A495E92F}" type="pres">
      <dgm:prSet presAssocID="{8C8A69BF-EE3F-45C4-BCB6-1EC00C41B7A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CB22345E-D467-450E-ACAD-D1055EDD9DAA}" type="pres">
      <dgm:prSet presAssocID="{8C8A69BF-EE3F-45C4-BCB6-1EC00C41B7A3}" presName="spaceRect" presStyleCnt="0"/>
      <dgm:spPr/>
    </dgm:pt>
    <dgm:pt modelId="{B2E92AF6-4B92-4F2D-A417-C5D4757B2AE5}" type="pres">
      <dgm:prSet presAssocID="{8C8A69BF-EE3F-45C4-BCB6-1EC00C41B7A3}" presName="parTx" presStyleLbl="revTx" presStyleIdx="0" presStyleCnt="3">
        <dgm:presLayoutVars>
          <dgm:chMax val="0"/>
          <dgm:chPref val="0"/>
        </dgm:presLayoutVars>
      </dgm:prSet>
      <dgm:spPr/>
    </dgm:pt>
    <dgm:pt modelId="{90A53316-FA04-4EAF-A924-713C7A6533EE}" type="pres">
      <dgm:prSet presAssocID="{4A67F591-0863-45DF-AA94-1D478486E360}" presName="sibTrans" presStyleCnt="0"/>
      <dgm:spPr/>
    </dgm:pt>
    <dgm:pt modelId="{BA6CD8E5-244F-4CDB-B949-575A53C84416}" type="pres">
      <dgm:prSet presAssocID="{FB7ADCFA-2E94-4D7E-A540-91DF318181D9}" presName="compNode" presStyleCnt="0"/>
      <dgm:spPr/>
    </dgm:pt>
    <dgm:pt modelId="{8F37A941-7D59-4457-B212-8B06CA69BD72}" type="pres">
      <dgm:prSet presAssocID="{FB7ADCFA-2E94-4D7E-A540-91DF318181D9}" presName="bgRect" presStyleLbl="bgShp" presStyleIdx="1" presStyleCnt="3"/>
      <dgm:spPr/>
    </dgm:pt>
    <dgm:pt modelId="{A5052F0D-463F-4742-8852-9FF9C2646989}" type="pres">
      <dgm:prSet presAssocID="{FB7ADCFA-2E94-4D7E-A540-91DF318181D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leep"/>
        </a:ext>
      </dgm:extLst>
    </dgm:pt>
    <dgm:pt modelId="{EE9BC106-B43F-4722-A0E2-29CD82329FCE}" type="pres">
      <dgm:prSet presAssocID="{FB7ADCFA-2E94-4D7E-A540-91DF318181D9}" presName="spaceRect" presStyleCnt="0"/>
      <dgm:spPr/>
    </dgm:pt>
    <dgm:pt modelId="{702F0150-0C14-4040-A30F-800F0286BC45}" type="pres">
      <dgm:prSet presAssocID="{FB7ADCFA-2E94-4D7E-A540-91DF318181D9}" presName="parTx" presStyleLbl="revTx" presStyleIdx="1" presStyleCnt="3">
        <dgm:presLayoutVars>
          <dgm:chMax val="0"/>
          <dgm:chPref val="0"/>
        </dgm:presLayoutVars>
      </dgm:prSet>
      <dgm:spPr/>
    </dgm:pt>
    <dgm:pt modelId="{00DE8AAE-D3FF-43CD-8775-1CAC4E030E14}" type="pres">
      <dgm:prSet presAssocID="{F444A066-28D9-4D60-9F74-E99AE05EF828}" presName="sibTrans" presStyleCnt="0"/>
      <dgm:spPr/>
    </dgm:pt>
    <dgm:pt modelId="{A7BC32EB-E766-47C1-901B-1A81A612740A}" type="pres">
      <dgm:prSet presAssocID="{28B2F0C7-A984-4DFC-A0A7-2C2F6B66CFE2}" presName="compNode" presStyleCnt="0"/>
      <dgm:spPr/>
    </dgm:pt>
    <dgm:pt modelId="{33FA15DC-36D2-47B5-AEC5-263F0FDA5074}" type="pres">
      <dgm:prSet presAssocID="{28B2F0C7-A984-4DFC-A0A7-2C2F6B66CFE2}" presName="bgRect" presStyleLbl="bgShp" presStyleIdx="2" presStyleCnt="3"/>
      <dgm:spPr/>
    </dgm:pt>
    <dgm:pt modelId="{9F33E01C-92A9-4E1D-BC22-3DA5CBDF97BA}" type="pres">
      <dgm:prSet presAssocID="{28B2F0C7-A984-4DFC-A0A7-2C2F6B66CFE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2F0175A7-2CCC-4C8D-8579-D6D41C69D587}" type="pres">
      <dgm:prSet presAssocID="{28B2F0C7-A984-4DFC-A0A7-2C2F6B66CFE2}" presName="spaceRect" presStyleCnt="0"/>
      <dgm:spPr/>
    </dgm:pt>
    <dgm:pt modelId="{D7265E47-058E-496E-94D4-C85E9B7CF6E3}" type="pres">
      <dgm:prSet presAssocID="{28B2F0C7-A984-4DFC-A0A7-2C2F6B66CFE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A007309-D4BA-4439-98B0-B31F97667B46}" type="presOf" srcId="{8C8A69BF-EE3F-45C4-BCB6-1EC00C41B7A3}" destId="{B2E92AF6-4B92-4F2D-A417-C5D4757B2AE5}" srcOrd="0" destOrd="0" presId="urn:microsoft.com/office/officeart/2018/2/layout/IconVerticalSolidList"/>
    <dgm:cxn modelId="{08F0A231-B3E6-4F1F-8BF5-EA9182977F09}" type="presOf" srcId="{28B2F0C7-A984-4DFC-A0A7-2C2F6B66CFE2}" destId="{D7265E47-058E-496E-94D4-C85E9B7CF6E3}" srcOrd="0" destOrd="0" presId="urn:microsoft.com/office/officeart/2018/2/layout/IconVerticalSolidList"/>
    <dgm:cxn modelId="{C8015C5B-811C-43BD-97BD-3283DD34D9BD}" srcId="{8B19FE84-40AE-40F9-BFB7-2F0DC343F3E6}" destId="{8C8A69BF-EE3F-45C4-BCB6-1EC00C41B7A3}" srcOrd="0" destOrd="0" parTransId="{5878C7E9-BE37-4017-A2C3-1485EFD6D155}" sibTransId="{4A67F591-0863-45DF-AA94-1D478486E360}"/>
    <dgm:cxn modelId="{F7D0074F-568B-422F-A8E1-0055AEBF7D07}" srcId="{8B19FE84-40AE-40F9-BFB7-2F0DC343F3E6}" destId="{28B2F0C7-A984-4DFC-A0A7-2C2F6B66CFE2}" srcOrd="2" destOrd="0" parTransId="{C7DA13C0-CC85-4AA7-8E37-0AB9149117CC}" sibTransId="{58C60A0A-843A-4365-A8DE-38C6EE90FC55}"/>
    <dgm:cxn modelId="{6B593DB3-9A74-441A-BB1D-C5E12129C86C}" srcId="{8B19FE84-40AE-40F9-BFB7-2F0DC343F3E6}" destId="{FB7ADCFA-2E94-4D7E-A540-91DF318181D9}" srcOrd="1" destOrd="0" parTransId="{536BA675-87C6-407C-BFF6-2921AAD5D40B}" sibTransId="{F444A066-28D9-4D60-9F74-E99AE05EF828}"/>
    <dgm:cxn modelId="{956CF2B4-B1DA-4DD6-A56C-57AC5612A302}" type="presOf" srcId="{FB7ADCFA-2E94-4D7E-A540-91DF318181D9}" destId="{702F0150-0C14-4040-A30F-800F0286BC45}" srcOrd="0" destOrd="0" presId="urn:microsoft.com/office/officeart/2018/2/layout/IconVerticalSolidList"/>
    <dgm:cxn modelId="{78BD45B8-0602-4F19-84CA-9A72E4F02D4C}" type="presOf" srcId="{8B19FE84-40AE-40F9-BFB7-2F0DC343F3E6}" destId="{A2556AD2-B7AC-49CD-86C1-32C4EAF3BCCE}" srcOrd="0" destOrd="0" presId="urn:microsoft.com/office/officeart/2018/2/layout/IconVerticalSolidList"/>
    <dgm:cxn modelId="{EE8D1787-AE77-4044-A748-7D60252F8D72}" type="presParOf" srcId="{A2556AD2-B7AC-49CD-86C1-32C4EAF3BCCE}" destId="{AC6D767D-4A8E-4CEB-B820-D9A19AB74DFB}" srcOrd="0" destOrd="0" presId="urn:microsoft.com/office/officeart/2018/2/layout/IconVerticalSolidList"/>
    <dgm:cxn modelId="{1B0496C3-9580-41CB-9655-F82B8BC8C3F3}" type="presParOf" srcId="{AC6D767D-4A8E-4CEB-B820-D9A19AB74DFB}" destId="{4624D042-B41B-4258-BC7B-912926426DAB}" srcOrd="0" destOrd="0" presId="urn:microsoft.com/office/officeart/2018/2/layout/IconVerticalSolidList"/>
    <dgm:cxn modelId="{DED0338D-A48E-4D3D-816F-85BDD96F64E4}" type="presParOf" srcId="{AC6D767D-4A8E-4CEB-B820-D9A19AB74DFB}" destId="{B8BA3155-19F9-4656-B94E-6F31A495E92F}" srcOrd="1" destOrd="0" presId="urn:microsoft.com/office/officeart/2018/2/layout/IconVerticalSolidList"/>
    <dgm:cxn modelId="{4AE6F1FD-0C49-4DB3-983E-C67BC3C82E2C}" type="presParOf" srcId="{AC6D767D-4A8E-4CEB-B820-D9A19AB74DFB}" destId="{CB22345E-D467-450E-ACAD-D1055EDD9DAA}" srcOrd="2" destOrd="0" presId="urn:microsoft.com/office/officeart/2018/2/layout/IconVerticalSolidList"/>
    <dgm:cxn modelId="{4700DB30-1490-4A49-9C75-51064C0884A9}" type="presParOf" srcId="{AC6D767D-4A8E-4CEB-B820-D9A19AB74DFB}" destId="{B2E92AF6-4B92-4F2D-A417-C5D4757B2AE5}" srcOrd="3" destOrd="0" presId="urn:microsoft.com/office/officeart/2018/2/layout/IconVerticalSolidList"/>
    <dgm:cxn modelId="{CFBB54F0-8254-423E-89D2-7E7C282112B7}" type="presParOf" srcId="{A2556AD2-B7AC-49CD-86C1-32C4EAF3BCCE}" destId="{90A53316-FA04-4EAF-A924-713C7A6533EE}" srcOrd="1" destOrd="0" presId="urn:microsoft.com/office/officeart/2018/2/layout/IconVerticalSolidList"/>
    <dgm:cxn modelId="{764EEC22-5177-4A4C-B228-0F0C4848F39B}" type="presParOf" srcId="{A2556AD2-B7AC-49CD-86C1-32C4EAF3BCCE}" destId="{BA6CD8E5-244F-4CDB-B949-575A53C84416}" srcOrd="2" destOrd="0" presId="urn:microsoft.com/office/officeart/2018/2/layout/IconVerticalSolidList"/>
    <dgm:cxn modelId="{F92E6D58-8402-4B84-B94A-3F2D57F2999F}" type="presParOf" srcId="{BA6CD8E5-244F-4CDB-B949-575A53C84416}" destId="{8F37A941-7D59-4457-B212-8B06CA69BD72}" srcOrd="0" destOrd="0" presId="urn:microsoft.com/office/officeart/2018/2/layout/IconVerticalSolidList"/>
    <dgm:cxn modelId="{C37F70B8-DC76-4720-A9DE-CB2E2F5588A7}" type="presParOf" srcId="{BA6CD8E5-244F-4CDB-B949-575A53C84416}" destId="{A5052F0D-463F-4742-8852-9FF9C2646989}" srcOrd="1" destOrd="0" presId="urn:microsoft.com/office/officeart/2018/2/layout/IconVerticalSolidList"/>
    <dgm:cxn modelId="{1CF9F77B-079D-4DA4-B5A8-938EF29713AD}" type="presParOf" srcId="{BA6CD8E5-244F-4CDB-B949-575A53C84416}" destId="{EE9BC106-B43F-4722-A0E2-29CD82329FCE}" srcOrd="2" destOrd="0" presId="urn:microsoft.com/office/officeart/2018/2/layout/IconVerticalSolidList"/>
    <dgm:cxn modelId="{38F1318F-8F9A-4514-9360-FEE0356626A7}" type="presParOf" srcId="{BA6CD8E5-244F-4CDB-B949-575A53C84416}" destId="{702F0150-0C14-4040-A30F-800F0286BC45}" srcOrd="3" destOrd="0" presId="urn:microsoft.com/office/officeart/2018/2/layout/IconVerticalSolidList"/>
    <dgm:cxn modelId="{E8B9418F-3EC3-4BAD-B336-5AD6294B908F}" type="presParOf" srcId="{A2556AD2-B7AC-49CD-86C1-32C4EAF3BCCE}" destId="{00DE8AAE-D3FF-43CD-8775-1CAC4E030E14}" srcOrd="3" destOrd="0" presId="urn:microsoft.com/office/officeart/2018/2/layout/IconVerticalSolidList"/>
    <dgm:cxn modelId="{CE646EE8-C627-42CD-BA44-7A47B9256FBA}" type="presParOf" srcId="{A2556AD2-B7AC-49CD-86C1-32C4EAF3BCCE}" destId="{A7BC32EB-E766-47C1-901B-1A81A612740A}" srcOrd="4" destOrd="0" presId="urn:microsoft.com/office/officeart/2018/2/layout/IconVerticalSolidList"/>
    <dgm:cxn modelId="{ADA84269-03A4-4DCB-82A9-569603482DCA}" type="presParOf" srcId="{A7BC32EB-E766-47C1-901B-1A81A612740A}" destId="{33FA15DC-36D2-47B5-AEC5-263F0FDA5074}" srcOrd="0" destOrd="0" presId="urn:microsoft.com/office/officeart/2018/2/layout/IconVerticalSolidList"/>
    <dgm:cxn modelId="{616324F5-A704-4AA6-82B9-3644432F7780}" type="presParOf" srcId="{A7BC32EB-E766-47C1-901B-1A81A612740A}" destId="{9F33E01C-92A9-4E1D-BC22-3DA5CBDF97BA}" srcOrd="1" destOrd="0" presId="urn:microsoft.com/office/officeart/2018/2/layout/IconVerticalSolidList"/>
    <dgm:cxn modelId="{1E69492C-8EF0-46FB-92F8-FBC0788D6288}" type="presParOf" srcId="{A7BC32EB-E766-47C1-901B-1A81A612740A}" destId="{2F0175A7-2CCC-4C8D-8579-D6D41C69D587}" srcOrd="2" destOrd="0" presId="urn:microsoft.com/office/officeart/2018/2/layout/IconVerticalSolidList"/>
    <dgm:cxn modelId="{5F3B5411-474B-4CE9-AFE8-DC04AF0E8F37}" type="presParOf" srcId="{A7BC32EB-E766-47C1-901B-1A81A612740A}" destId="{D7265E47-058E-496E-94D4-C85E9B7CF6E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63FD730-FCBB-42B3-8BA2-6A5C6C6CCEE0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E9EC9B6-083D-422D-9928-DDB815D698A3}">
      <dgm:prSet/>
      <dgm:spPr/>
      <dgm:t>
        <a:bodyPr/>
        <a:lstStyle/>
        <a:p>
          <a:r>
            <a:rPr lang="en-US"/>
            <a:t>Write a formal plan of study </a:t>
          </a:r>
        </a:p>
      </dgm:t>
    </dgm:pt>
    <dgm:pt modelId="{9D4CA457-2343-48BB-B152-CFEAD2CD5F5B}" type="parTrans" cxnId="{109B5DF9-476A-4C46-8A0E-6002D943DCB8}">
      <dgm:prSet/>
      <dgm:spPr/>
      <dgm:t>
        <a:bodyPr/>
        <a:lstStyle/>
        <a:p>
          <a:endParaRPr lang="en-US"/>
        </a:p>
      </dgm:t>
    </dgm:pt>
    <dgm:pt modelId="{EE38551F-CF03-46D8-96A6-23CAF4BC78C6}" type="sibTrans" cxnId="{109B5DF9-476A-4C46-8A0E-6002D943DCB8}">
      <dgm:prSet/>
      <dgm:spPr/>
      <dgm:t>
        <a:bodyPr/>
        <a:lstStyle/>
        <a:p>
          <a:endParaRPr lang="en-US"/>
        </a:p>
      </dgm:t>
    </dgm:pt>
    <dgm:pt modelId="{E40310FF-B355-47D1-B6EF-F18E7DA8396F}">
      <dgm:prSet/>
      <dgm:spPr/>
      <dgm:t>
        <a:bodyPr/>
        <a:lstStyle/>
        <a:p>
          <a:r>
            <a:rPr lang="en-US"/>
            <a:t>Groups versus independent study</a:t>
          </a:r>
        </a:p>
      </dgm:t>
    </dgm:pt>
    <dgm:pt modelId="{CC9A1834-E2FC-41B9-A6EC-D16C1D523C62}" type="parTrans" cxnId="{FCC7420C-397D-4F91-92FB-38CF880F0FA1}">
      <dgm:prSet/>
      <dgm:spPr/>
      <dgm:t>
        <a:bodyPr/>
        <a:lstStyle/>
        <a:p>
          <a:endParaRPr lang="en-US"/>
        </a:p>
      </dgm:t>
    </dgm:pt>
    <dgm:pt modelId="{01F026C8-F8D9-4FAB-A7C7-415211161730}" type="sibTrans" cxnId="{FCC7420C-397D-4F91-92FB-38CF880F0FA1}">
      <dgm:prSet/>
      <dgm:spPr/>
      <dgm:t>
        <a:bodyPr/>
        <a:lstStyle/>
        <a:p>
          <a:endParaRPr lang="en-US"/>
        </a:p>
      </dgm:t>
    </dgm:pt>
    <dgm:pt modelId="{F0BC6C1A-AEDB-4051-8B1F-91671C9DEA82}">
      <dgm:prSet/>
      <dgm:spPr/>
      <dgm:t>
        <a:bodyPr/>
        <a:lstStyle/>
        <a:p>
          <a:r>
            <a:rPr lang="en-US"/>
            <a:t>Schedule times to study in 1-hour increments</a:t>
          </a:r>
        </a:p>
      </dgm:t>
    </dgm:pt>
    <dgm:pt modelId="{0DF061E6-0EDA-4191-AE19-CFDDFD10B093}" type="parTrans" cxnId="{DABFDC2B-95C7-4DA6-B925-A43D8F95561D}">
      <dgm:prSet/>
      <dgm:spPr/>
      <dgm:t>
        <a:bodyPr/>
        <a:lstStyle/>
        <a:p>
          <a:endParaRPr lang="en-US"/>
        </a:p>
      </dgm:t>
    </dgm:pt>
    <dgm:pt modelId="{0401E2D9-98AC-4834-BAA6-28D365A0B606}" type="sibTrans" cxnId="{DABFDC2B-95C7-4DA6-B925-A43D8F95561D}">
      <dgm:prSet/>
      <dgm:spPr/>
      <dgm:t>
        <a:bodyPr/>
        <a:lstStyle/>
        <a:p>
          <a:endParaRPr lang="en-US"/>
        </a:p>
      </dgm:t>
    </dgm:pt>
    <dgm:pt modelId="{36573C94-4BBD-4149-AAA2-CEBA61C94DD0}">
      <dgm:prSet/>
      <dgm:spPr/>
      <dgm:t>
        <a:bodyPr/>
        <a:lstStyle/>
        <a:p>
          <a:r>
            <a:rPr lang="en-US"/>
            <a:t>Include topics, a timetable and resources to use</a:t>
          </a:r>
        </a:p>
      </dgm:t>
    </dgm:pt>
    <dgm:pt modelId="{6A912EF4-96BB-4E0A-9958-39E306A88D56}" type="parTrans" cxnId="{38C2CF63-2387-4B9F-B794-874BE204C396}">
      <dgm:prSet/>
      <dgm:spPr/>
      <dgm:t>
        <a:bodyPr/>
        <a:lstStyle/>
        <a:p>
          <a:endParaRPr lang="en-US"/>
        </a:p>
      </dgm:t>
    </dgm:pt>
    <dgm:pt modelId="{87B920D6-F359-4906-A3F7-7CA6097BE68A}" type="sibTrans" cxnId="{38C2CF63-2387-4B9F-B794-874BE204C396}">
      <dgm:prSet/>
      <dgm:spPr/>
      <dgm:t>
        <a:bodyPr/>
        <a:lstStyle/>
        <a:p>
          <a:endParaRPr lang="en-US"/>
        </a:p>
      </dgm:t>
    </dgm:pt>
    <dgm:pt modelId="{BCE75B7D-F1F7-484D-90F1-93F344508896}">
      <dgm:prSet/>
      <dgm:spPr/>
      <dgm:t>
        <a:bodyPr/>
        <a:lstStyle/>
        <a:p>
          <a:r>
            <a:rPr lang="en-US"/>
            <a:t>Do not cram</a:t>
          </a:r>
        </a:p>
      </dgm:t>
    </dgm:pt>
    <dgm:pt modelId="{727D2879-81FA-4F2D-A8E4-EF454A35E86A}" type="parTrans" cxnId="{11218AC2-29E8-4275-B46F-5170A99FB921}">
      <dgm:prSet/>
      <dgm:spPr/>
      <dgm:t>
        <a:bodyPr/>
        <a:lstStyle/>
        <a:p>
          <a:endParaRPr lang="en-US"/>
        </a:p>
      </dgm:t>
    </dgm:pt>
    <dgm:pt modelId="{1CF71D35-2DDE-4A42-951C-B80CF1755699}" type="sibTrans" cxnId="{11218AC2-29E8-4275-B46F-5170A99FB921}">
      <dgm:prSet/>
      <dgm:spPr/>
      <dgm:t>
        <a:bodyPr/>
        <a:lstStyle/>
        <a:p>
          <a:endParaRPr lang="en-US"/>
        </a:p>
      </dgm:t>
    </dgm:pt>
    <dgm:pt modelId="{6D26A496-7E7A-4D05-8313-E76AE7284398}">
      <dgm:prSet/>
      <dgm:spPr/>
      <dgm:t>
        <a:bodyPr/>
        <a:lstStyle/>
        <a:p>
          <a:r>
            <a:rPr lang="en-US"/>
            <a:t>Take breaks especially if you feel overwhelmed</a:t>
          </a:r>
        </a:p>
      </dgm:t>
    </dgm:pt>
    <dgm:pt modelId="{7AE8E457-733C-4623-AD48-AC321A70DAFE}" type="parTrans" cxnId="{5E568A91-20B8-4C25-9986-75EEAF308882}">
      <dgm:prSet/>
      <dgm:spPr/>
      <dgm:t>
        <a:bodyPr/>
        <a:lstStyle/>
        <a:p>
          <a:endParaRPr lang="en-US"/>
        </a:p>
      </dgm:t>
    </dgm:pt>
    <dgm:pt modelId="{48FFD037-4DB1-4E45-A4B9-938EE14FFF71}" type="sibTrans" cxnId="{5E568A91-20B8-4C25-9986-75EEAF308882}">
      <dgm:prSet/>
      <dgm:spPr/>
      <dgm:t>
        <a:bodyPr/>
        <a:lstStyle/>
        <a:p>
          <a:endParaRPr lang="en-US"/>
        </a:p>
      </dgm:t>
    </dgm:pt>
    <dgm:pt modelId="{6507076E-919E-4735-9688-BE8F5036E075}">
      <dgm:prSet/>
      <dgm:spPr/>
      <dgm:t>
        <a:bodyPr/>
        <a:lstStyle/>
        <a:p>
          <a:r>
            <a:rPr lang="en-US"/>
            <a:t>Break overwhelming tasks into smaller ones</a:t>
          </a:r>
        </a:p>
      </dgm:t>
    </dgm:pt>
    <dgm:pt modelId="{697BA88E-06B2-405D-BA11-6E66CF558B79}" type="parTrans" cxnId="{EEA5A168-F919-467A-8CC4-0CF39BF93EED}">
      <dgm:prSet/>
      <dgm:spPr/>
      <dgm:t>
        <a:bodyPr/>
        <a:lstStyle/>
        <a:p>
          <a:endParaRPr lang="en-US"/>
        </a:p>
      </dgm:t>
    </dgm:pt>
    <dgm:pt modelId="{F84F7AC1-CD9A-4ADD-95C6-029A1F437453}" type="sibTrans" cxnId="{EEA5A168-F919-467A-8CC4-0CF39BF93EED}">
      <dgm:prSet/>
      <dgm:spPr/>
      <dgm:t>
        <a:bodyPr/>
        <a:lstStyle/>
        <a:p>
          <a:endParaRPr lang="en-US"/>
        </a:p>
      </dgm:t>
    </dgm:pt>
    <dgm:pt modelId="{F2661C81-50C1-45DA-938E-88776036C5E7}">
      <dgm:prSet/>
      <dgm:spPr/>
      <dgm:t>
        <a:bodyPr/>
        <a:lstStyle/>
        <a:p>
          <a:r>
            <a:rPr lang="en-US"/>
            <a:t>Do not let others’ anxiety affect you</a:t>
          </a:r>
        </a:p>
      </dgm:t>
    </dgm:pt>
    <dgm:pt modelId="{C2FA0371-8677-4410-998F-7FF28A604ED3}" type="parTrans" cxnId="{662EA95B-C4FF-485A-AB42-9303CD1B29C3}">
      <dgm:prSet/>
      <dgm:spPr/>
      <dgm:t>
        <a:bodyPr/>
        <a:lstStyle/>
        <a:p>
          <a:endParaRPr lang="en-US"/>
        </a:p>
      </dgm:t>
    </dgm:pt>
    <dgm:pt modelId="{867DA281-E086-40D0-B2D0-D14D7DD26E20}" type="sibTrans" cxnId="{662EA95B-C4FF-485A-AB42-9303CD1B29C3}">
      <dgm:prSet/>
      <dgm:spPr/>
      <dgm:t>
        <a:bodyPr/>
        <a:lstStyle/>
        <a:p>
          <a:endParaRPr lang="en-US"/>
        </a:p>
      </dgm:t>
    </dgm:pt>
    <dgm:pt modelId="{D0BF0934-E915-4AAD-8D11-63E642B7897B}">
      <dgm:prSet/>
      <dgm:spPr/>
      <dgm:t>
        <a:bodyPr/>
        <a:lstStyle/>
        <a:p>
          <a:r>
            <a:rPr lang="en-US"/>
            <a:t>Do not listen to bad experiences</a:t>
          </a:r>
        </a:p>
      </dgm:t>
    </dgm:pt>
    <dgm:pt modelId="{B06F1B0F-461B-4D1D-A455-4F526C32AFBE}" type="parTrans" cxnId="{172DED13-3A5D-4F51-B899-05B4E19D78F5}">
      <dgm:prSet/>
      <dgm:spPr/>
      <dgm:t>
        <a:bodyPr/>
        <a:lstStyle/>
        <a:p>
          <a:endParaRPr lang="en-US"/>
        </a:p>
      </dgm:t>
    </dgm:pt>
    <dgm:pt modelId="{EC59E204-91E3-4C82-BC9D-0C8A68F41DFE}" type="sibTrans" cxnId="{172DED13-3A5D-4F51-B899-05B4E19D78F5}">
      <dgm:prSet/>
      <dgm:spPr/>
      <dgm:t>
        <a:bodyPr/>
        <a:lstStyle/>
        <a:p>
          <a:endParaRPr lang="en-US"/>
        </a:p>
      </dgm:t>
    </dgm:pt>
    <dgm:pt modelId="{994816D6-688A-4ED7-83C6-9ECADE193D23}" type="pres">
      <dgm:prSet presAssocID="{C63FD730-FCBB-42B3-8BA2-6A5C6C6CCEE0}" presName="vert0" presStyleCnt="0">
        <dgm:presLayoutVars>
          <dgm:dir/>
          <dgm:animOne val="branch"/>
          <dgm:animLvl val="lvl"/>
        </dgm:presLayoutVars>
      </dgm:prSet>
      <dgm:spPr/>
    </dgm:pt>
    <dgm:pt modelId="{A5025575-D570-45C9-8A72-89C4AE87E802}" type="pres">
      <dgm:prSet presAssocID="{2E9EC9B6-083D-422D-9928-DDB815D698A3}" presName="thickLine" presStyleLbl="alignNode1" presStyleIdx="0" presStyleCnt="9"/>
      <dgm:spPr/>
    </dgm:pt>
    <dgm:pt modelId="{1406C92A-8779-4C73-A090-5DA25CEDFF1F}" type="pres">
      <dgm:prSet presAssocID="{2E9EC9B6-083D-422D-9928-DDB815D698A3}" presName="horz1" presStyleCnt="0"/>
      <dgm:spPr/>
    </dgm:pt>
    <dgm:pt modelId="{2B06A145-422C-4E98-B5A6-E6080D2BD4E5}" type="pres">
      <dgm:prSet presAssocID="{2E9EC9B6-083D-422D-9928-DDB815D698A3}" presName="tx1" presStyleLbl="revTx" presStyleIdx="0" presStyleCnt="9"/>
      <dgm:spPr/>
    </dgm:pt>
    <dgm:pt modelId="{B6F8FE86-CE82-417D-B096-2A60313A87CA}" type="pres">
      <dgm:prSet presAssocID="{2E9EC9B6-083D-422D-9928-DDB815D698A3}" presName="vert1" presStyleCnt="0"/>
      <dgm:spPr/>
    </dgm:pt>
    <dgm:pt modelId="{6879E7ED-8975-47D8-8591-36F52007CDEA}" type="pres">
      <dgm:prSet presAssocID="{E40310FF-B355-47D1-B6EF-F18E7DA8396F}" presName="thickLine" presStyleLbl="alignNode1" presStyleIdx="1" presStyleCnt="9"/>
      <dgm:spPr/>
    </dgm:pt>
    <dgm:pt modelId="{6F0A3330-57C6-4432-8EA8-3FDB8915663F}" type="pres">
      <dgm:prSet presAssocID="{E40310FF-B355-47D1-B6EF-F18E7DA8396F}" presName="horz1" presStyleCnt="0"/>
      <dgm:spPr/>
    </dgm:pt>
    <dgm:pt modelId="{31CFB052-8707-4A82-87C2-D2F5D9141BDD}" type="pres">
      <dgm:prSet presAssocID="{E40310FF-B355-47D1-B6EF-F18E7DA8396F}" presName="tx1" presStyleLbl="revTx" presStyleIdx="1" presStyleCnt="9"/>
      <dgm:spPr/>
    </dgm:pt>
    <dgm:pt modelId="{E7CFE19C-59AC-490B-8C94-D7C7B02E36DC}" type="pres">
      <dgm:prSet presAssocID="{E40310FF-B355-47D1-B6EF-F18E7DA8396F}" presName="vert1" presStyleCnt="0"/>
      <dgm:spPr/>
    </dgm:pt>
    <dgm:pt modelId="{D7D63C8E-D30D-4C7A-9D3D-DB3A8022F460}" type="pres">
      <dgm:prSet presAssocID="{F0BC6C1A-AEDB-4051-8B1F-91671C9DEA82}" presName="thickLine" presStyleLbl="alignNode1" presStyleIdx="2" presStyleCnt="9"/>
      <dgm:spPr/>
    </dgm:pt>
    <dgm:pt modelId="{039107A5-A501-49E6-8F35-4DB997DF59B4}" type="pres">
      <dgm:prSet presAssocID="{F0BC6C1A-AEDB-4051-8B1F-91671C9DEA82}" presName="horz1" presStyleCnt="0"/>
      <dgm:spPr/>
    </dgm:pt>
    <dgm:pt modelId="{670C6C17-00A9-4232-AFDD-C0B70142A538}" type="pres">
      <dgm:prSet presAssocID="{F0BC6C1A-AEDB-4051-8B1F-91671C9DEA82}" presName="tx1" presStyleLbl="revTx" presStyleIdx="2" presStyleCnt="9"/>
      <dgm:spPr/>
    </dgm:pt>
    <dgm:pt modelId="{1941DB6C-3605-4A0F-A77A-61C5B0897866}" type="pres">
      <dgm:prSet presAssocID="{F0BC6C1A-AEDB-4051-8B1F-91671C9DEA82}" presName="vert1" presStyleCnt="0"/>
      <dgm:spPr/>
    </dgm:pt>
    <dgm:pt modelId="{660BF203-6F19-4C57-AEE0-36CFD713A2D5}" type="pres">
      <dgm:prSet presAssocID="{36573C94-4BBD-4149-AAA2-CEBA61C94DD0}" presName="thickLine" presStyleLbl="alignNode1" presStyleIdx="3" presStyleCnt="9"/>
      <dgm:spPr/>
    </dgm:pt>
    <dgm:pt modelId="{831069F9-821C-44BB-82FC-55FFA317876D}" type="pres">
      <dgm:prSet presAssocID="{36573C94-4BBD-4149-AAA2-CEBA61C94DD0}" presName="horz1" presStyleCnt="0"/>
      <dgm:spPr/>
    </dgm:pt>
    <dgm:pt modelId="{941847F9-13C7-4AE8-9438-106D4B37E44F}" type="pres">
      <dgm:prSet presAssocID="{36573C94-4BBD-4149-AAA2-CEBA61C94DD0}" presName="tx1" presStyleLbl="revTx" presStyleIdx="3" presStyleCnt="9"/>
      <dgm:spPr/>
    </dgm:pt>
    <dgm:pt modelId="{1E15A122-0BCD-4E70-8015-FD53A44A7CEC}" type="pres">
      <dgm:prSet presAssocID="{36573C94-4BBD-4149-AAA2-CEBA61C94DD0}" presName="vert1" presStyleCnt="0"/>
      <dgm:spPr/>
    </dgm:pt>
    <dgm:pt modelId="{69F3658E-70FA-429B-BF93-57158633E759}" type="pres">
      <dgm:prSet presAssocID="{BCE75B7D-F1F7-484D-90F1-93F344508896}" presName="thickLine" presStyleLbl="alignNode1" presStyleIdx="4" presStyleCnt="9"/>
      <dgm:spPr/>
    </dgm:pt>
    <dgm:pt modelId="{0B164BF2-8E90-4609-B27D-CC2F68F04443}" type="pres">
      <dgm:prSet presAssocID="{BCE75B7D-F1F7-484D-90F1-93F344508896}" presName="horz1" presStyleCnt="0"/>
      <dgm:spPr/>
    </dgm:pt>
    <dgm:pt modelId="{FA4E6BAA-60C0-45B0-8144-A2669E878683}" type="pres">
      <dgm:prSet presAssocID="{BCE75B7D-F1F7-484D-90F1-93F344508896}" presName="tx1" presStyleLbl="revTx" presStyleIdx="4" presStyleCnt="9"/>
      <dgm:spPr/>
    </dgm:pt>
    <dgm:pt modelId="{6C9D0F02-DAA0-4A4E-B559-74281CE95CC1}" type="pres">
      <dgm:prSet presAssocID="{BCE75B7D-F1F7-484D-90F1-93F344508896}" presName="vert1" presStyleCnt="0"/>
      <dgm:spPr/>
    </dgm:pt>
    <dgm:pt modelId="{BE2D8180-3F78-4359-A20A-3A96BD01CDB8}" type="pres">
      <dgm:prSet presAssocID="{6D26A496-7E7A-4D05-8313-E76AE7284398}" presName="thickLine" presStyleLbl="alignNode1" presStyleIdx="5" presStyleCnt="9"/>
      <dgm:spPr/>
    </dgm:pt>
    <dgm:pt modelId="{A1FDE756-4F37-4D77-8896-097E1C99F214}" type="pres">
      <dgm:prSet presAssocID="{6D26A496-7E7A-4D05-8313-E76AE7284398}" presName="horz1" presStyleCnt="0"/>
      <dgm:spPr/>
    </dgm:pt>
    <dgm:pt modelId="{6E686DF3-D218-4764-A7FC-5AB0CED19084}" type="pres">
      <dgm:prSet presAssocID="{6D26A496-7E7A-4D05-8313-E76AE7284398}" presName="tx1" presStyleLbl="revTx" presStyleIdx="5" presStyleCnt="9"/>
      <dgm:spPr/>
    </dgm:pt>
    <dgm:pt modelId="{89D13FA5-3AC3-4F49-A189-669C2D94D41B}" type="pres">
      <dgm:prSet presAssocID="{6D26A496-7E7A-4D05-8313-E76AE7284398}" presName="vert1" presStyleCnt="0"/>
      <dgm:spPr/>
    </dgm:pt>
    <dgm:pt modelId="{247749BB-D58A-4F11-B64A-9BE4AD1F338C}" type="pres">
      <dgm:prSet presAssocID="{6507076E-919E-4735-9688-BE8F5036E075}" presName="thickLine" presStyleLbl="alignNode1" presStyleIdx="6" presStyleCnt="9"/>
      <dgm:spPr/>
    </dgm:pt>
    <dgm:pt modelId="{CF0DA457-EFBC-470A-8A89-40E2B1BA0562}" type="pres">
      <dgm:prSet presAssocID="{6507076E-919E-4735-9688-BE8F5036E075}" presName="horz1" presStyleCnt="0"/>
      <dgm:spPr/>
    </dgm:pt>
    <dgm:pt modelId="{150DFA2B-6992-45AC-8A6B-77618AF707BA}" type="pres">
      <dgm:prSet presAssocID="{6507076E-919E-4735-9688-BE8F5036E075}" presName="tx1" presStyleLbl="revTx" presStyleIdx="6" presStyleCnt="9"/>
      <dgm:spPr/>
    </dgm:pt>
    <dgm:pt modelId="{0468B0F6-30F6-4C9E-96DD-0C29439AB882}" type="pres">
      <dgm:prSet presAssocID="{6507076E-919E-4735-9688-BE8F5036E075}" presName="vert1" presStyleCnt="0"/>
      <dgm:spPr/>
    </dgm:pt>
    <dgm:pt modelId="{B9CEABF5-D536-4403-8980-A4EACD56FCF0}" type="pres">
      <dgm:prSet presAssocID="{F2661C81-50C1-45DA-938E-88776036C5E7}" presName="thickLine" presStyleLbl="alignNode1" presStyleIdx="7" presStyleCnt="9"/>
      <dgm:spPr/>
    </dgm:pt>
    <dgm:pt modelId="{8308E644-31A5-4BF8-BFC8-B9991F1F2906}" type="pres">
      <dgm:prSet presAssocID="{F2661C81-50C1-45DA-938E-88776036C5E7}" presName="horz1" presStyleCnt="0"/>
      <dgm:spPr/>
    </dgm:pt>
    <dgm:pt modelId="{9F54EC88-9740-4097-BDA8-D15B82A805E5}" type="pres">
      <dgm:prSet presAssocID="{F2661C81-50C1-45DA-938E-88776036C5E7}" presName="tx1" presStyleLbl="revTx" presStyleIdx="7" presStyleCnt="9"/>
      <dgm:spPr/>
    </dgm:pt>
    <dgm:pt modelId="{3AC2DC56-E471-4F62-A581-12D2CE13213D}" type="pres">
      <dgm:prSet presAssocID="{F2661C81-50C1-45DA-938E-88776036C5E7}" presName="vert1" presStyleCnt="0"/>
      <dgm:spPr/>
    </dgm:pt>
    <dgm:pt modelId="{92197FF8-2F30-4EF0-AA99-D8569CBF8AC7}" type="pres">
      <dgm:prSet presAssocID="{D0BF0934-E915-4AAD-8D11-63E642B7897B}" presName="thickLine" presStyleLbl="alignNode1" presStyleIdx="8" presStyleCnt="9"/>
      <dgm:spPr/>
    </dgm:pt>
    <dgm:pt modelId="{4C5EB87F-1177-4241-9E63-B01A04297FD1}" type="pres">
      <dgm:prSet presAssocID="{D0BF0934-E915-4AAD-8D11-63E642B7897B}" presName="horz1" presStyleCnt="0"/>
      <dgm:spPr/>
    </dgm:pt>
    <dgm:pt modelId="{34C51B88-57D0-46E8-BA13-9979932CDF61}" type="pres">
      <dgm:prSet presAssocID="{D0BF0934-E915-4AAD-8D11-63E642B7897B}" presName="tx1" presStyleLbl="revTx" presStyleIdx="8" presStyleCnt="9"/>
      <dgm:spPr/>
    </dgm:pt>
    <dgm:pt modelId="{F64FDF36-C95F-45F3-8B8E-54856B457AD0}" type="pres">
      <dgm:prSet presAssocID="{D0BF0934-E915-4AAD-8D11-63E642B7897B}" presName="vert1" presStyleCnt="0"/>
      <dgm:spPr/>
    </dgm:pt>
  </dgm:ptLst>
  <dgm:cxnLst>
    <dgm:cxn modelId="{FCC7420C-397D-4F91-92FB-38CF880F0FA1}" srcId="{C63FD730-FCBB-42B3-8BA2-6A5C6C6CCEE0}" destId="{E40310FF-B355-47D1-B6EF-F18E7DA8396F}" srcOrd="1" destOrd="0" parTransId="{CC9A1834-E2FC-41B9-A6EC-D16C1D523C62}" sibTransId="{01F026C8-F8D9-4FAB-A7C7-415211161730}"/>
    <dgm:cxn modelId="{172DED13-3A5D-4F51-B899-05B4E19D78F5}" srcId="{C63FD730-FCBB-42B3-8BA2-6A5C6C6CCEE0}" destId="{D0BF0934-E915-4AAD-8D11-63E642B7897B}" srcOrd="8" destOrd="0" parTransId="{B06F1B0F-461B-4D1D-A455-4F526C32AFBE}" sibTransId="{EC59E204-91E3-4C82-BC9D-0C8A68F41DFE}"/>
    <dgm:cxn modelId="{E0A93015-688B-4DAD-B0A8-FA8D09DFDFA5}" type="presOf" srcId="{36573C94-4BBD-4149-AAA2-CEBA61C94DD0}" destId="{941847F9-13C7-4AE8-9438-106D4B37E44F}" srcOrd="0" destOrd="0" presId="urn:microsoft.com/office/officeart/2008/layout/LinedList"/>
    <dgm:cxn modelId="{CA4CF120-58F1-457C-B807-63653071ABE2}" type="presOf" srcId="{C63FD730-FCBB-42B3-8BA2-6A5C6C6CCEE0}" destId="{994816D6-688A-4ED7-83C6-9ECADE193D23}" srcOrd="0" destOrd="0" presId="urn:microsoft.com/office/officeart/2008/layout/LinedList"/>
    <dgm:cxn modelId="{DABFDC2B-95C7-4DA6-B925-A43D8F95561D}" srcId="{C63FD730-FCBB-42B3-8BA2-6A5C6C6CCEE0}" destId="{F0BC6C1A-AEDB-4051-8B1F-91671C9DEA82}" srcOrd="2" destOrd="0" parTransId="{0DF061E6-0EDA-4191-AE19-CFDDFD10B093}" sibTransId="{0401E2D9-98AC-4834-BAA6-28D365A0B606}"/>
    <dgm:cxn modelId="{662EA95B-C4FF-485A-AB42-9303CD1B29C3}" srcId="{C63FD730-FCBB-42B3-8BA2-6A5C6C6CCEE0}" destId="{F2661C81-50C1-45DA-938E-88776036C5E7}" srcOrd="7" destOrd="0" parTransId="{C2FA0371-8677-4410-998F-7FF28A604ED3}" sibTransId="{867DA281-E086-40D0-B2D0-D14D7DD26E20}"/>
    <dgm:cxn modelId="{38C2CF63-2387-4B9F-B794-874BE204C396}" srcId="{C63FD730-FCBB-42B3-8BA2-6A5C6C6CCEE0}" destId="{36573C94-4BBD-4149-AAA2-CEBA61C94DD0}" srcOrd="3" destOrd="0" parTransId="{6A912EF4-96BB-4E0A-9958-39E306A88D56}" sibTransId="{87B920D6-F359-4906-A3F7-7CA6097BE68A}"/>
    <dgm:cxn modelId="{B94D3A66-9728-45C2-8C63-D89EE1440E26}" type="presOf" srcId="{2E9EC9B6-083D-422D-9928-DDB815D698A3}" destId="{2B06A145-422C-4E98-B5A6-E6080D2BD4E5}" srcOrd="0" destOrd="0" presId="urn:microsoft.com/office/officeart/2008/layout/LinedList"/>
    <dgm:cxn modelId="{D6A40168-4B80-4420-A37D-28F2F327B7B5}" type="presOf" srcId="{F0BC6C1A-AEDB-4051-8B1F-91671C9DEA82}" destId="{670C6C17-00A9-4232-AFDD-C0B70142A538}" srcOrd="0" destOrd="0" presId="urn:microsoft.com/office/officeart/2008/layout/LinedList"/>
    <dgm:cxn modelId="{EEA5A168-F919-467A-8CC4-0CF39BF93EED}" srcId="{C63FD730-FCBB-42B3-8BA2-6A5C6C6CCEE0}" destId="{6507076E-919E-4735-9688-BE8F5036E075}" srcOrd="6" destOrd="0" parTransId="{697BA88E-06B2-405D-BA11-6E66CF558B79}" sibTransId="{F84F7AC1-CD9A-4ADD-95C6-029A1F437453}"/>
    <dgm:cxn modelId="{E8ACBB51-0962-4849-8599-64AA5A7C382D}" type="presOf" srcId="{F2661C81-50C1-45DA-938E-88776036C5E7}" destId="{9F54EC88-9740-4097-BDA8-D15B82A805E5}" srcOrd="0" destOrd="0" presId="urn:microsoft.com/office/officeart/2008/layout/LinedList"/>
    <dgm:cxn modelId="{8205748A-3C2E-417F-A7E7-6A88B592655A}" type="presOf" srcId="{6D26A496-7E7A-4D05-8313-E76AE7284398}" destId="{6E686DF3-D218-4764-A7FC-5AB0CED19084}" srcOrd="0" destOrd="0" presId="urn:microsoft.com/office/officeart/2008/layout/LinedList"/>
    <dgm:cxn modelId="{5ABFBE8A-1F98-4D97-85EA-128D35BA16F7}" type="presOf" srcId="{BCE75B7D-F1F7-484D-90F1-93F344508896}" destId="{FA4E6BAA-60C0-45B0-8144-A2669E878683}" srcOrd="0" destOrd="0" presId="urn:microsoft.com/office/officeart/2008/layout/LinedList"/>
    <dgm:cxn modelId="{5E568A91-20B8-4C25-9986-75EEAF308882}" srcId="{C63FD730-FCBB-42B3-8BA2-6A5C6C6CCEE0}" destId="{6D26A496-7E7A-4D05-8313-E76AE7284398}" srcOrd="5" destOrd="0" parTransId="{7AE8E457-733C-4623-AD48-AC321A70DAFE}" sibTransId="{48FFD037-4DB1-4E45-A4B9-938EE14FFF71}"/>
    <dgm:cxn modelId="{4400C397-8595-4B45-81FD-0D01B9F75E0E}" type="presOf" srcId="{E40310FF-B355-47D1-B6EF-F18E7DA8396F}" destId="{31CFB052-8707-4A82-87C2-D2F5D9141BDD}" srcOrd="0" destOrd="0" presId="urn:microsoft.com/office/officeart/2008/layout/LinedList"/>
    <dgm:cxn modelId="{11218AC2-29E8-4275-B46F-5170A99FB921}" srcId="{C63FD730-FCBB-42B3-8BA2-6A5C6C6CCEE0}" destId="{BCE75B7D-F1F7-484D-90F1-93F344508896}" srcOrd="4" destOrd="0" parTransId="{727D2879-81FA-4F2D-A8E4-EF454A35E86A}" sibTransId="{1CF71D35-2DDE-4A42-951C-B80CF1755699}"/>
    <dgm:cxn modelId="{851067C9-02E0-4A2A-BD4C-B6EA54457405}" type="presOf" srcId="{D0BF0934-E915-4AAD-8D11-63E642B7897B}" destId="{34C51B88-57D0-46E8-BA13-9979932CDF61}" srcOrd="0" destOrd="0" presId="urn:microsoft.com/office/officeart/2008/layout/LinedList"/>
    <dgm:cxn modelId="{109B5DF9-476A-4C46-8A0E-6002D943DCB8}" srcId="{C63FD730-FCBB-42B3-8BA2-6A5C6C6CCEE0}" destId="{2E9EC9B6-083D-422D-9928-DDB815D698A3}" srcOrd="0" destOrd="0" parTransId="{9D4CA457-2343-48BB-B152-CFEAD2CD5F5B}" sibTransId="{EE38551F-CF03-46D8-96A6-23CAF4BC78C6}"/>
    <dgm:cxn modelId="{1A1935FD-A4F2-4C57-9953-D62AE629FFC2}" type="presOf" srcId="{6507076E-919E-4735-9688-BE8F5036E075}" destId="{150DFA2B-6992-45AC-8A6B-77618AF707BA}" srcOrd="0" destOrd="0" presId="urn:microsoft.com/office/officeart/2008/layout/LinedList"/>
    <dgm:cxn modelId="{DA201AEB-2C51-4E6A-91E0-A80932BDD5A4}" type="presParOf" srcId="{994816D6-688A-4ED7-83C6-9ECADE193D23}" destId="{A5025575-D570-45C9-8A72-89C4AE87E802}" srcOrd="0" destOrd="0" presId="urn:microsoft.com/office/officeart/2008/layout/LinedList"/>
    <dgm:cxn modelId="{34D39804-114E-4E72-9C13-519D9C1A8EA1}" type="presParOf" srcId="{994816D6-688A-4ED7-83C6-9ECADE193D23}" destId="{1406C92A-8779-4C73-A090-5DA25CEDFF1F}" srcOrd="1" destOrd="0" presId="urn:microsoft.com/office/officeart/2008/layout/LinedList"/>
    <dgm:cxn modelId="{0D2CB807-5554-4B40-A8F5-3688AF74BC60}" type="presParOf" srcId="{1406C92A-8779-4C73-A090-5DA25CEDFF1F}" destId="{2B06A145-422C-4E98-B5A6-E6080D2BD4E5}" srcOrd="0" destOrd="0" presId="urn:microsoft.com/office/officeart/2008/layout/LinedList"/>
    <dgm:cxn modelId="{C00CE881-D8F8-4F65-B9C0-E3BBFB8CFF2B}" type="presParOf" srcId="{1406C92A-8779-4C73-A090-5DA25CEDFF1F}" destId="{B6F8FE86-CE82-417D-B096-2A60313A87CA}" srcOrd="1" destOrd="0" presId="urn:microsoft.com/office/officeart/2008/layout/LinedList"/>
    <dgm:cxn modelId="{E67593C9-D9F3-4CF6-8BD4-2355E64ED66A}" type="presParOf" srcId="{994816D6-688A-4ED7-83C6-9ECADE193D23}" destId="{6879E7ED-8975-47D8-8591-36F52007CDEA}" srcOrd="2" destOrd="0" presId="urn:microsoft.com/office/officeart/2008/layout/LinedList"/>
    <dgm:cxn modelId="{FA678723-A2FC-4D99-9BB2-EA81DB0B75C9}" type="presParOf" srcId="{994816D6-688A-4ED7-83C6-9ECADE193D23}" destId="{6F0A3330-57C6-4432-8EA8-3FDB8915663F}" srcOrd="3" destOrd="0" presId="urn:microsoft.com/office/officeart/2008/layout/LinedList"/>
    <dgm:cxn modelId="{54EC6B61-AFD1-4024-8AFD-B284B09AC434}" type="presParOf" srcId="{6F0A3330-57C6-4432-8EA8-3FDB8915663F}" destId="{31CFB052-8707-4A82-87C2-D2F5D9141BDD}" srcOrd="0" destOrd="0" presId="urn:microsoft.com/office/officeart/2008/layout/LinedList"/>
    <dgm:cxn modelId="{3655B2DD-7C58-47F1-BA14-3CE1CC5E577B}" type="presParOf" srcId="{6F0A3330-57C6-4432-8EA8-3FDB8915663F}" destId="{E7CFE19C-59AC-490B-8C94-D7C7B02E36DC}" srcOrd="1" destOrd="0" presId="urn:microsoft.com/office/officeart/2008/layout/LinedList"/>
    <dgm:cxn modelId="{D9E0DC27-702F-481E-90AD-13600476435B}" type="presParOf" srcId="{994816D6-688A-4ED7-83C6-9ECADE193D23}" destId="{D7D63C8E-D30D-4C7A-9D3D-DB3A8022F460}" srcOrd="4" destOrd="0" presId="urn:microsoft.com/office/officeart/2008/layout/LinedList"/>
    <dgm:cxn modelId="{81199B3A-08E0-4175-9239-DBA6380F353C}" type="presParOf" srcId="{994816D6-688A-4ED7-83C6-9ECADE193D23}" destId="{039107A5-A501-49E6-8F35-4DB997DF59B4}" srcOrd="5" destOrd="0" presId="urn:microsoft.com/office/officeart/2008/layout/LinedList"/>
    <dgm:cxn modelId="{BD8C2AC5-9DE0-47EF-A7F1-F7DEF44BE5B4}" type="presParOf" srcId="{039107A5-A501-49E6-8F35-4DB997DF59B4}" destId="{670C6C17-00A9-4232-AFDD-C0B70142A538}" srcOrd="0" destOrd="0" presId="urn:microsoft.com/office/officeart/2008/layout/LinedList"/>
    <dgm:cxn modelId="{A0C956C3-30A9-4ACF-A644-4C8D7AA6585A}" type="presParOf" srcId="{039107A5-A501-49E6-8F35-4DB997DF59B4}" destId="{1941DB6C-3605-4A0F-A77A-61C5B0897866}" srcOrd="1" destOrd="0" presId="urn:microsoft.com/office/officeart/2008/layout/LinedList"/>
    <dgm:cxn modelId="{FE006BC9-483D-4EC3-A0BB-9C1A72634E64}" type="presParOf" srcId="{994816D6-688A-4ED7-83C6-9ECADE193D23}" destId="{660BF203-6F19-4C57-AEE0-36CFD713A2D5}" srcOrd="6" destOrd="0" presId="urn:microsoft.com/office/officeart/2008/layout/LinedList"/>
    <dgm:cxn modelId="{EED943DE-252E-4A27-A911-AC1393F5943B}" type="presParOf" srcId="{994816D6-688A-4ED7-83C6-9ECADE193D23}" destId="{831069F9-821C-44BB-82FC-55FFA317876D}" srcOrd="7" destOrd="0" presId="urn:microsoft.com/office/officeart/2008/layout/LinedList"/>
    <dgm:cxn modelId="{524BE0C5-E40C-40E4-B883-C1C146E9C2C3}" type="presParOf" srcId="{831069F9-821C-44BB-82FC-55FFA317876D}" destId="{941847F9-13C7-4AE8-9438-106D4B37E44F}" srcOrd="0" destOrd="0" presId="urn:microsoft.com/office/officeart/2008/layout/LinedList"/>
    <dgm:cxn modelId="{A22B464D-30D9-42AF-8FF5-4C175B34AB70}" type="presParOf" srcId="{831069F9-821C-44BB-82FC-55FFA317876D}" destId="{1E15A122-0BCD-4E70-8015-FD53A44A7CEC}" srcOrd="1" destOrd="0" presId="urn:microsoft.com/office/officeart/2008/layout/LinedList"/>
    <dgm:cxn modelId="{40F1CF3D-44C6-458E-9BC1-3D2D4108B59D}" type="presParOf" srcId="{994816D6-688A-4ED7-83C6-9ECADE193D23}" destId="{69F3658E-70FA-429B-BF93-57158633E759}" srcOrd="8" destOrd="0" presId="urn:microsoft.com/office/officeart/2008/layout/LinedList"/>
    <dgm:cxn modelId="{0EC7EAAA-34DE-48A8-8264-2D078FDA9C57}" type="presParOf" srcId="{994816D6-688A-4ED7-83C6-9ECADE193D23}" destId="{0B164BF2-8E90-4609-B27D-CC2F68F04443}" srcOrd="9" destOrd="0" presId="urn:microsoft.com/office/officeart/2008/layout/LinedList"/>
    <dgm:cxn modelId="{9F4DBDD9-AE14-43FF-B01F-5D8ACDAA5E6E}" type="presParOf" srcId="{0B164BF2-8E90-4609-B27D-CC2F68F04443}" destId="{FA4E6BAA-60C0-45B0-8144-A2669E878683}" srcOrd="0" destOrd="0" presId="urn:microsoft.com/office/officeart/2008/layout/LinedList"/>
    <dgm:cxn modelId="{C0BD5AC2-BB23-4E81-B064-FD894E978A6C}" type="presParOf" srcId="{0B164BF2-8E90-4609-B27D-CC2F68F04443}" destId="{6C9D0F02-DAA0-4A4E-B559-74281CE95CC1}" srcOrd="1" destOrd="0" presId="urn:microsoft.com/office/officeart/2008/layout/LinedList"/>
    <dgm:cxn modelId="{04AB3FD9-FA48-4709-B440-5DB8CB416C8A}" type="presParOf" srcId="{994816D6-688A-4ED7-83C6-9ECADE193D23}" destId="{BE2D8180-3F78-4359-A20A-3A96BD01CDB8}" srcOrd="10" destOrd="0" presId="urn:microsoft.com/office/officeart/2008/layout/LinedList"/>
    <dgm:cxn modelId="{1FF38645-418D-4BA4-913B-C4C208B1536C}" type="presParOf" srcId="{994816D6-688A-4ED7-83C6-9ECADE193D23}" destId="{A1FDE756-4F37-4D77-8896-097E1C99F214}" srcOrd="11" destOrd="0" presId="urn:microsoft.com/office/officeart/2008/layout/LinedList"/>
    <dgm:cxn modelId="{9A13AD1F-67A2-4693-968C-EF02C300106C}" type="presParOf" srcId="{A1FDE756-4F37-4D77-8896-097E1C99F214}" destId="{6E686DF3-D218-4764-A7FC-5AB0CED19084}" srcOrd="0" destOrd="0" presId="urn:microsoft.com/office/officeart/2008/layout/LinedList"/>
    <dgm:cxn modelId="{F6B60531-B1EF-467D-8288-5C343ACDE6B3}" type="presParOf" srcId="{A1FDE756-4F37-4D77-8896-097E1C99F214}" destId="{89D13FA5-3AC3-4F49-A189-669C2D94D41B}" srcOrd="1" destOrd="0" presId="urn:microsoft.com/office/officeart/2008/layout/LinedList"/>
    <dgm:cxn modelId="{AC3090F8-5A65-4A14-95E6-1E04F2FC3880}" type="presParOf" srcId="{994816D6-688A-4ED7-83C6-9ECADE193D23}" destId="{247749BB-D58A-4F11-B64A-9BE4AD1F338C}" srcOrd="12" destOrd="0" presId="urn:microsoft.com/office/officeart/2008/layout/LinedList"/>
    <dgm:cxn modelId="{15BDAE4D-953C-4630-AEEC-DDAC5D1862D5}" type="presParOf" srcId="{994816D6-688A-4ED7-83C6-9ECADE193D23}" destId="{CF0DA457-EFBC-470A-8A89-40E2B1BA0562}" srcOrd="13" destOrd="0" presId="urn:microsoft.com/office/officeart/2008/layout/LinedList"/>
    <dgm:cxn modelId="{13F0D63A-C4DE-4720-999D-8B13B2975E5E}" type="presParOf" srcId="{CF0DA457-EFBC-470A-8A89-40E2B1BA0562}" destId="{150DFA2B-6992-45AC-8A6B-77618AF707BA}" srcOrd="0" destOrd="0" presId="urn:microsoft.com/office/officeart/2008/layout/LinedList"/>
    <dgm:cxn modelId="{9107098C-7978-4E8F-A027-F7F585B376D1}" type="presParOf" srcId="{CF0DA457-EFBC-470A-8A89-40E2B1BA0562}" destId="{0468B0F6-30F6-4C9E-96DD-0C29439AB882}" srcOrd="1" destOrd="0" presId="urn:microsoft.com/office/officeart/2008/layout/LinedList"/>
    <dgm:cxn modelId="{73EDE518-CCA4-4CE9-9BD1-20BBE1E63FCF}" type="presParOf" srcId="{994816D6-688A-4ED7-83C6-9ECADE193D23}" destId="{B9CEABF5-D536-4403-8980-A4EACD56FCF0}" srcOrd="14" destOrd="0" presId="urn:microsoft.com/office/officeart/2008/layout/LinedList"/>
    <dgm:cxn modelId="{3D41C394-5C67-4E01-A040-6E3B4801FCF9}" type="presParOf" srcId="{994816D6-688A-4ED7-83C6-9ECADE193D23}" destId="{8308E644-31A5-4BF8-BFC8-B9991F1F2906}" srcOrd="15" destOrd="0" presId="urn:microsoft.com/office/officeart/2008/layout/LinedList"/>
    <dgm:cxn modelId="{454926AD-C167-4229-AC59-700EC6B40DAA}" type="presParOf" srcId="{8308E644-31A5-4BF8-BFC8-B9991F1F2906}" destId="{9F54EC88-9740-4097-BDA8-D15B82A805E5}" srcOrd="0" destOrd="0" presId="urn:microsoft.com/office/officeart/2008/layout/LinedList"/>
    <dgm:cxn modelId="{6BE9999F-7EE5-4497-8225-50E5ADF484B3}" type="presParOf" srcId="{8308E644-31A5-4BF8-BFC8-B9991F1F2906}" destId="{3AC2DC56-E471-4F62-A581-12D2CE13213D}" srcOrd="1" destOrd="0" presId="urn:microsoft.com/office/officeart/2008/layout/LinedList"/>
    <dgm:cxn modelId="{02FCCEF2-99B9-4965-A1C4-8E051E4C30AC}" type="presParOf" srcId="{994816D6-688A-4ED7-83C6-9ECADE193D23}" destId="{92197FF8-2F30-4EF0-AA99-D8569CBF8AC7}" srcOrd="16" destOrd="0" presId="urn:microsoft.com/office/officeart/2008/layout/LinedList"/>
    <dgm:cxn modelId="{576997F5-421E-4E6D-81C9-DC650673C10C}" type="presParOf" srcId="{994816D6-688A-4ED7-83C6-9ECADE193D23}" destId="{4C5EB87F-1177-4241-9E63-B01A04297FD1}" srcOrd="17" destOrd="0" presId="urn:microsoft.com/office/officeart/2008/layout/LinedList"/>
    <dgm:cxn modelId="{ECF06F30-0B0F-43B2-809A-50D1F7BC9907}" type="presParOf" srcId="{4C5EB87F-1177-4241-9E63-B01A04297FD1}" destId="{34C51B88-57D0-46E8-BA13-9979932CDF61}" srcOrd="0" destOrd="0" presId="urn:microsoft.com/office/officeart/2008/layout/LinedList"/>
    <dgm:cxn modelId="{239F6D26-C406-487B-9F5F-A7FFED8D10B3}" type="presParOf" srcId="{4C5EB87F-1177-4241-9E63-B01A04297FD1}" destId="{F64FDF36-C95F-45F3-8B8E-54856B457AD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06DE240-A72B-490D-B6B3-C4AC4AE70D75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7B10072-0E0D-49BC-A5D9-9F29238F60A3}">
      <dgm:prSet custT="1"/>
      <dgm:spPr/>
      <dgm:t>
        <a:bodyPr/>
        <a:lstStyle/>
        <a:p>
          <a:pPr>
            <a:defRPr b="1"/>
          </a:pPr>
          <a:r>
            <a:rPr lang="en-US" sz="1800" dirty="0"/>
            <a:t>Know the test location and how long it takes to get there</a:t>
          </a:r>
        </a:p>
      </dgm:t>
    </dgm:pt>
    <dgm:pt modelId="{A132E764-8949-4F52-B5A3-D676059BA6F7}" type="parTrans" cxnId="{3C636175-0DD9-4579-8BF1-2807B246293B}">
      <dgm:prSet/>
      <dgm:spPr/>
      <dgm:t>
        <a:bodyPr/>
        <a:lstStyle/>
        <a:p>
          <a:endParaRPr lang="en-US"/>
        </a:p>
      </dgm:t>
    </dgm:pt>
    <dgm:pt modelId="{E817385E-3EE4-4BED-A7A8-1789ABAF9B5A}" type="sibTrans" cxnId="{3C636175-0DD9-4579-8BF1-2807B246293B}">
      <dgm:prSet/>
      <dgm:spPr/>
      <dgm:t>
        <a:bodyPr/>
        <a:lstStyle/>
        <a:p>
          <a:endParaRPr lang="en-US"/>
        </a:p>
      </dgm:t>
    </dgm:pt>
    <dgm:pt modelId="{EE2A5EFD-AE1A-4BC0-9EBC-CA65B71A76B3}">
      <dgm:prSet/>
      <dgm:spPr/>
      <dgm:t>
        <a:bodyPr/>
        <a:lstStyle/>
        <a:p>
          <a:pPr>
            <a:defRPr b="1"/>
          </a:pPr>
          <a:r>
            <a:rPr lang="en-US"/>
            <a:t>Make sure you know how to get to the testing center</a:t>
          </a:r>
        </a:p>
      </dgm:t>
    </dgm:pt>
    <dgm:pt modelId="{CF5F282A-501B-4C82-BD32-87BE8F48653F}" type="parTrans" cxnId="{1059C165-2CCF-4F50-92BF-50CA4D63F631}">
      <dgm:prSet/>
      <dgm:spPr/>
      <dgm:t>
        <a:bodyPr/>
        <a:lstStyle/>
        <a:p>
          <a:endParaRPr lang="en-US"/>
        </a:p>
      </dgm:t>
    </dgm:pt>
    <dgm:pt modelId="{9DC9F127-F868-4206-8FCC-9B4EF6E3C0D2}" type="sibTrans" cxnId="{1059C165-2CCF-4F50-92BF-50CA4D63F631}">
      <dgm:prSet/>
      <dgm:spPr/>
      <dgm:t>
        <a:bodyPr/>
        <a:lstStyle/>
        <a:p>
          <a:endParaRPr lang="en-US"/>
        </a:p>
      </dgm:t>
    </dgm:pt>
    <dgm:pt modelId="{9E4CAF7A-DFF1-42FB-90E7-5368584BD332}">
      <dgm:prSet/>
      <dgm:spPr/>
      <dgm:t>
        <a:bodyPr/>
        <a:lstStyle/>
        <a:p>
          <a:pPr>
            <a:defRPr b="1"/>
          </a:pPr>
          <a:r>
            <a:rPr lang="en-US"/>
            <a:t>Make sure you have gas in your car and snacks</a:t>
          </a:r>
        </a:p>
      </dgm:t>
    </dgm:pt>
    <dgm:pt modelId="{438186E7-A2D8-4CFA-8C06-764EFBFA62B8}" type="parTrans" cxnId="{C0F381AA-BF95-474F-9671-9A907469C455}">
      <dgm:prSet/>
      <dgm:spPr/>
      <dgm:t>
        <a:bodyPr/>
        <a:lstStyle/>
        <a:p>
          <a:endParaRPr lang="en-US"/>
        </a:p>
      </dgm:t>
    </dgm:pt>
    <dgm:pt modelId="{FE2F6364-1F9C-4759-B029-98B75B45BC2E}" type="sibTrans" cxnId="{C0F381AA-BF95-474F-9671-9A907469C455}">
      <dgm:prSet/>
      <dgm:spPr/>
      <dgm:t>
        <a:bodyPr/>
        <a:lstStyle/>
        <a:p>
          <a:endParaRPr lang="en-US"/>
        </a:p>
      </dgm:t>
    </dgm:pt>
    <dgm:pt modelId="{1D315302-0EA8-46F6-BAC7-78AED4420111}">
      <dgm:prSet/>
      <dgm:spPr/>
      <dgm:t>
        <a:bodyPr/>
        <a:lstStyle/>
        <a:p>
          <a:pPr>
            <a:defRPr b="1"/>
          </a:pPr>
          <a:r>
            <a:rPr lang="en-US"/>
            <a:t>Eat well</a:t>
          </a:r>
        </a:p>
      </dgm:t>
    </dgm:pt>
    <dgm:pt modelId="{17AEE389-CC0E-44A9-867D-15403F647BCA}" type="parTrans" cxnId="{7390AFAE-623E-4113-8EC0-DCC31D0BDF86}">
      <dgm:prSet/>
      <dgm:spPr/>
      <dgm:t>
        <a:bodyPr/>
        <a:lstStyle/>
        <a:p>
          <a:endParaRPr lang="en-US"/>
        </a:p>
      </dgm:t>
    </dgm:pt>
    <dgm:pt modelId="{0DFAF221-D85B-4A0D-BB2D-9E58DED3CCE1}" type="sibTrans" cxnId="{7390AFAE-623E-4113-8EC0-DCC31D0BDF86}">
      <dgm:prSet/>
      <dgm:spPr/>
      <dgm:t>
        <a:bodyPr/>
        <a:lstStyle/>
        <a:p>
          <a:endParaRPr lang="en-US"/>
        </a:p>
      </dgm:t>
    </dgm:pt>
    <dgm:pt modelId="{3D1753FE-53EF-4597-9B31-604BA48BFCCA}">
      <dgm:prSet/>
      <dgm:spPr/>
      <dgm:t>
        <a:bodyPr/>
        <a:lstStyle/>
        <a:p>
          <a:pPr>
            <a:defRPr b="1"/>
          </a:pPr>
          <a:r>
            <a:rPr lang="en-US"/>
            <a:t>Get a good night’s sleep</a:t>
          </a:r>
        </a:p>
      </dgm:t>
    </dgm:pt>
    <dgm:pt modelId="{857DCE03-8CC9-4757-B03E-20EBDF7C5C0A}" type="parTrans" cxnId="{E7B4B715-5987-4D41-91C0-7BEE19F2B69C}">
      <dgm:prSet/>
      <dgm:spPr/>
      <dgm:t>
        <a:bodyPr/>
        <a:lstStyle/>
        <a:p>
          <a:endParaRPr lang="en-US"/>
        </a:p>
      </dgm:t>
    </dgm:pt>
    <dgm:pt modelId="{14905BA4-3B0D-4C2E-AE31-9A83A214E518}" type="sibTrans" cxnId="{E7B4B715-5987-4D41-91C0-7BEE19F2B69C}">
      <dgm:prSet/>
      <dgm:spPr/>
      <dgm:t>
        <a:bodyPr/>
        <a:lstStyle/>
        <a:p>
          <a:endParaRPr lang="en-US"/>
        </a:p>
      </dgm:t>
    </dgm:pt>
    <dgm:pt modelId="{14C45CC0-BA08-4665-9BE2-DCF32F2A34CB}">
      <dgm:prSet/>
      <dgm:spPr/>
      <dgm:t>
        <a:bodyPr/>
        <a:lstStyle/>
        <a:p>
          <a:pPr>
            <a:defRPr b="1"/>
          </a:pPr>
          <a:r>
            <a:rPr lang="en-US"/>
            <a:t>Avoid alcohol</a:t>
          </a:r>
        </a:p>
      </dgm:t>
    </dgm:pt>
    <dgm:pt modelId="{3D5B81DE-9C45-490D-84D8-636D22656576}" type="parTrans" cxnId="{59E6D673-BA40-419B-AC04-9284EAD4910D}">
      <dgm:prSet/>
      <dgm:spPr/>
      <dgm:t>
        <a:bodyPr/>
        <a:lstStyle/>
        <a:p>
          <a:endParaRPr lang="en-US"/>
        </a:p>
      </dgm:t>
    </dgm:pt>
    <dgm:pt modelId="{9BB47EDE-1444-45D1-8DAB-C4564D3198CD}" type="sibTrans" cxnId="{59E6D673-BA40-419B-AC04-9284EAD4910D}">
      <dgm:prSet/>
      <dgm:spPr/>
      <dgm:t>
        <a:bodyPr/>
        <a:lstStyle/>
        <a:p>
          <a:endParaRPr lang="en-US"/>
        </a:p>
      </dgm:t>
    </dgm:pt>
    <dgm:pt modelId="{AB654AE2-CD79-4DCC-A22A-9FD9B50E5988}">
      <dgm:prSet/>
      <dgm:spPr/>
      <dgm:t>
        <a:bodyPr/>
        <a:lstStyle/>
        <a:p>
          <a:pPr>
            <a:defRPr b="1"/>
          </a:pPr>
          <a:r>
            <a:rPr lang="en-US"/>
            <a:t>Gather required materials</a:t>
          </a:r>
        </a:p>
      </dgm:t>
    </dgm:pt>
    <dgm:pt modelId="{0A3DC0E3-856F-4918-AE14-78CFB103C96B}" type="parTrans" cxnId="{CEDBD201-7372-4D1F-A6A5-D6B83DC09F1C}">
      <dgm:prSet/>
      <dgm:spPr/>
      <dgm:t>
        <a:bodyPr/>
        <a:lstStyle/>
        <a:p>
          <a:endParaRPr lang="en-US"/>
        </a:p>
      </dgm:t>
    </dgm:pt>
    <dgm:pt modelId="{2D0702B1-43FA-4B92-815A-306A5C9E90EF}" type="sibTrans" cxnId="{CEDBD201-7372-4D1F-A6A5-D6B83DC09F1C}">
      <dgm:prSet/>
      <dgm:spPr/>
      <dgm:t>
        <a:bodyPr/>
        <a:lstStyle/>
        <a:p>
          <a:endParaRPr lang="en-US"/>
        </a:p>
      </dgm:t>
    </dgm:pt>
    <dgm:pt modelId="{0388062F-74E3-4CC6-9E3A-629931741AB3}">
      <dgm:prSet custT="1"/>
      <dgm:spPr/>
      <dgm:t>
        <a:bodyPr/>
        <a:lstStyle/>
        <a:p>
          <a:r>
            <a:rPr lang="en-US" sz="1800" dirty="0"/>
            <a:t>Two forms of ID (must match the name on the application) </a:t>
          </a:r>
        </a:p>
      </dgm:t>
    </dgm:pt>
    <dgm:pt modelId="{AB7A2928-1A2B-4752-A9D5-E0DBFC6C0EDB}" type="parTrans" cxnId="{FA0881A4-F10F-4067-8BE3-BCFDA2862E02}">
      <dgm:prSet/>
      <dgm:spPr/>
      <dgm:t>
        <a:bodyPr/>
        <a:lstStyle/>
        <a:p>
          <a:endParaRPr lang="en-US"/>
        </a:p>
      </dgm:t>
    </dgm:pt>
    <dgm:pt modelId="{B0B89550-870B-4011-9BAA-B0E97768E08E}" type="sibTrans" cxnId="{FA0881A4-F10F-4067-8BE3-BCFDA2862E02}">
      <dgm:prSet/>
      <dgm:spPr/>
      <dgm:t>
        <a:bodyPr/>
        <a:lstStyle/>
        <a:p>
          <a:endParaRPr lang="en-US"/>
        </a:p>
      </dgm:t>
    </dgm:pt>
    <dgm:pt modelId="{4150A29C-803A-4449-99C4-11BEBC28373E}">
      <dgm:prSet custT="1"/>
      <dgm:spPr/>
      <dgm:t>
        <a:bodyPr/>
        <a:lstStyle/>
        <a:p>
          <a:r>
            <a:rPr lang="en-US" sz="1800" dirty="0"/>
            <a:t>Admission card</a:t>
          </a:r>
        </a:p>
      </dgm:t>
    </dgm:pt>
    <dgm:pt modelId="{3602E047-944E-4A0B-B282-2F166A65D2CD}" type="parTrans" cxnId="{537EEA84-B5E8-445C-BBA6-11FB9DA251BE}">
      <dgm:prSet/>
      <dgm:spPr/>
      <dgm:t>
        <a:bodyPr/>
        <a:lstStyle/>
        <a:p>
          <a:endParaRPr lang="en-US"/>
        </a:p>
      </dgm:t>
    </dgm:pt>
    <dgm:pt modelId="{A9D477CA-9C16-4E3D-9C63-C44BD83AC284}" type="sibTrans" cxnId="{537EEA84-B5E8-445C-BBA6-11FB9DA251BE}">
      <dgm:prSet/>
      <dgm:spPr/>
      <dgm:t>
        <a:bodyPr/>
        <a:lstStyle/>
        <a:p>
          <a:endParaRPr lang="en-US"/>
        </a:p>
      </dgm:t>
    </dgm:pt>
    <dgm:pt modelId="{DA01B8BE-262D-4297-B5BB-2153287CA394}">
      <dgm:prSet custT="1"/>
      <dgm:spPr/>
      <dgm:t>
        <a:bodyPr/>
        <a:lstStyle/>
        <a:p>
          <a:r>
            <a:rPr lang="en-US" sz="1800" dirty="0"/>
            <a:t>Pencil </a:t>
          </a:r>
        </a:p>
      </dgm:t>
    </dgm:pt>
    <dgm:pt modelId="{3C08ECB3-1D80-48D4-B3EB-B55F4746C067}" type="parTrans" cxnId="{A1F26B16-DF2C-4B63-AB27-17F1D59343CB}">
      <dgm:prSet/>
      <dgm:spPr/>
      <dgm:t>
        <a:bodyPr/>
        <a:lstStyle/>
        <a:p>
          <a:endParaRPr lang="en-US"/>
        </a:p>
      </dgm:t>
    </dgm:pt>
    <dgm:pt modelId="{40D96260-A52C-4B84-8997-FE6B31EF8A61}" type="sibTrans" cxnId="{A1F26B16-DF2C-4B63-AB27-17F1D59343CB}">
      <dgm:prSet/>
      <dgm:spPr/>
      <dgm:t>
        <a:bodyPr/>
        <a:lstStyle/>
        <a:p>
          <a:endParaRPr lang="en-US"/>
        </a:p>
      </dgm:t>
    </dgm:pt>
    <dgm:pt modelId="{4DAB1571-1200-42C6-9505-88EE2D6743AC}">
      <dgm:prSet custT="1"/>
      <dgm:spPr/>
      <dgm:t>
        <a:bodyPr/>
        <a:lstStyle/>
        <a:p>
          <a:r>
            <a:rPr lang="en-US" sz="1800" dirty="0"/>
            <a:t>Watch</a:t>
          </a:r>
          <a:endParaRPr lang="en-US" sz="1400" dirty="0"/>
        </a:p>
      </dgm:t>
    </dgm:pt>
    <dgm:pt modelId="{D7751DF6-7A1E-45EB-AB4D-A9F9BE520A64}" type="parTrans" cxnId="{B60D92D4-6D8D-4EFD-9348-905D34837C75}">
      <dgm:prSet/>
      <dgm:spPr/>
      <dgm:t>
        <a:bodyPr/>
        <a:lstStyle/>
        <a:p>
          <a:endParaRPr lang="en-US"/>
        </a:p>
      </dgm:t>
    </dgm:pt>
    <dgm:pt modelId="{8FF93159-B258-4BD2-927D-A43E8271D29B}" type="sibTrans" cxnId="{B60D92D4-6D8D-4EFD-9348-905D34837C75}">
      <dgm:prSet/>
      <dgm:spPr/>
      <dgm:t>
        <a:bodyPr/>
        <a:lstStyle/>
        <a:p>
          <a:endParaRPr lang="en-US"/>
        </a:p>
      </dgm:t>
    </dgm:pt>
    <dgm:pt modelId="{5E874669-D275-4E96-92DC-337EE8519BEC}" type="pres">
      <dgm:prSet presAssocID="{206DE240-A72B-490D-B6B3-C4AC4AE70D75}" presName="root" presStyleCnt="0">
        <dgm:presLayoutVars>
          <dgm:dir/>
          <dgm:resizeHandles val="exact"/>
        </dgm:presLayoutVars>
      </dgm:prSet>
      <dgm:spPr/>
    </dgm:pt>
    <dgm:pt modelId="{54D242EE-02C5-42C1-9AB5-B9B1F77E4182}" type="pres">
      <dgm:prSet presAssocID="{47B10072-0E0D-49BC-A5D9-9F29238F60A3}" presName="compNode" presStyleCnt="0"/>
      <dgm:spPr/>
    </dgm:pt>
    <dgm:pt modelId="{17AEFE3E-13A5-4782-A8D7-CE0D31C8ADCB}" type="pres">
      <dgm:prSet presAssocID="{47B10072-0E0D-49BC-A5D9-9F29238F60A3}" presName="iconRect" presStyleLbl="node1" presStyleIdx="0" presStyleCnt="7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F8BB8929-ABA9-43EA-9930-2390413B722A}" type="pres">
      <dgm:prSet presAssocID="{47B10072-0E0D-49BC-A5D9-9F29238F60A3}" presName="iconSpace" presStyleCnt="0"/>
      <dgm:spPr/>
    </dgm:pt>
    <dgm:pt modelId="{2B96563C-62A4-4EB3-8173-083D22029F70}" type="pres">
      <dgm:prSet presAssocID="{47B10072-0E0D-49BC-A5D9-9F29238F60A3}" presName="parTx" presStyleLbl="revTx" presStyleIdx="0" presStyleCnt="14">
        <dgm:presLayoutVars>
          <dgm:chMax val="0"/>
          <dgm:chPref val="0"/>
        </dgm:presLayoutVars>
      </dgm:prSet>
      <dgm:spPr/>
    </dgm:pt>
    <dgm:pt modelId="{E00C0578-A16D-4DCB-AD4B-38139530C69E}" type="pres">
      <dgm:prSet presAssocID="{47B10072-0E0D-49BC-A5D9-9F29238F60A3}" presName="txSpace" presStyleCnt="0"/>
      <dgm:spPr/>
    </dgm:pt>
    <dgm:pt modelId="{A72C963D-E386-4460-8799-55CAE3AF2565}" type="pres">
      <dgm:prSet presAssocID="{47B10072-0E0D-49BC-A5D9-9F29238F60A3}" presName="desTx" presStyleLbl="revTx" presStyleIdx="1" presStyleCnt="14">
        <dgm:presLayoutVars/>
      </dgm:prSet>
      <dgm:spPr/>
    </dgm:pt>
    <dgm:pt modelId="{B6F56394-2975-4D0B-84A1-D4CEAECD8426}" type="pres">
      <dgm:prSet presAssocID="{E817385E-3EE4-4BED-A7A8-1789ABAF9B5A}" presName="sibTrans" presStyleCnt="0"/>
      <dgm:spPr/>
    </dgm:pt>
    <dgm:pt modelId="{354C9B2D-1B42-4D03-AAB7-A05F627D11DB}" type="pres">
      <dgm:prSet presAssocID="{EE2A5EFD-AE1A-4BC0-9EBC-CA65B71A76B3}" presName="compNode" presStyleCnt="0"/>
      <dgm:spPr/>
    </dgm:pt>
    <dgm:pt modelId="{25A0F102-E79E-419B-A80C-6DBFAB0D5FD9}" type="pres">
      <dgm:prSet presAssocID="{EE2A5EFD-AE1A-4BC0-9EBC-CA65B71A76B3}" presName="iconRect" presStyleLbl="node1" presStyleIdx="1" presStyleCnt="7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DD3E883A-8CB4-485E-899F-EF66C39A2DB4}" type="pres">
      <dgm:prSet presAssocID="{EE2A5EFD-AE1A-4BC0-9EBC-CA65B71A76B3}" presName="iconSpace" presStyleCnt="0"/>
      <dgm:spPr/>
    </dgm:pt>
    <dgm:pt modelId="{9A504DD5-E23F-4147-A919-E76E607B37D3}" type="pres">
      <dgm:prSet presAssocID="{EE2A5EFD-AE1A-4BC0-9EBC-CA65B71A76B3}" presName="parTx" presStyleLbl="revTx" presStyleIdx="2" presStyleCnt="14">
        <dgm:presLayoutVars>
          <dgm:chMax val="0"/>
          <dgm:chPref val="0"/>
        </dgm:presLayoutVars>
      </dgm:prSet>
      <dgm:spPr/>
    </dgm:pt>
    <dgm:pt modelId="{6DE09DCC-A1FC-4F1B-8704-5BD30957A409}" type="pres">
      <dgm:prSet presAssocID="{EE2A5EFD-AE1A-4BC0-9EBC-CA65B71A76B3}" presName="txSpace" presStyleCnt="0"/>
      <dgm:spPr/>
    </dgm:pt>
    <dgm:pt modelId="{31354267-6336-432E-BDD5-43A6D74DFC40}" type="pres">
      <dgm:prSet presAssocID="{EE2A5EFD-AE1A-4BC0-9EBC-CA65B71A76B3}" presName="desTx" presStyleLbl="revTx" presStyleIdx="3" presStyleCnt="14">
        <dgm:presLayoutVars/>
      </dgm:prSet>
      <dgm:spPr/>
    </dgm:pt>
    <dgm:pt modelId="{D3ED6AAA-6EFD-4121-970A-B12223A445A4}" type="pres">
      <dgm:prSet presAssocID="{9DC9F127-F868-4206-8FCC-9B4EF6E3C0D2}" presName="sibTrans" presStyleCnt="0"/>
      <dgm:spPr/>
    </dgm:pt>
    <dgm:pt modelId="{4803CDC2-9131-4B9C-907D-95E2AC790098}" type="pres">
      <dgm:prSet presAssocID="{9E4CAF7A-DFF1-42FB-90E7-5368584BD332}" presName="compNode" presStyleCnt="0"/>
      <dgm:spPr/>
    </dgm:pt>
    <dgm:pt modelId="{94EC3BE6-57A2-44D5-8E51-DA8D8A266CE5}" type="pres">
      <dgm:prSet presAssocID="{9E4CAF7A-DFF1-42FB-90E7-5368584BD332}" presName="iconRect" presStyleLbl="node1" presStyleIdx="2" presStyleCnt="7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2A9C9EAD-D625-457B-AF49-2C2EDD2D496D}" type="pres">
      <dgm:prSet presAssocID="{9E4CAF7A-DFF1-42FB-90E7-5368584BD332}" presName="iconSpace" presStyleCnt="0"/>
      <dgm:spPr/>
    </dgm:pt>
    <dgm:pt modelId="{BF35B4F2-B057-4F99-BDDF-4FF0CFB6193D}" type="pres">
      <dgm:prSet presAssocID="{9E4CAF7A-DFF1-42FB-90E7-5368584BD332}" presName="parTx" presStyleLbl="revTx" presStyleIdx="4" presStyleCnt="14">
        <dgm:presLayoutVars>
          <dgm:chMax val="0"/>
          <dgm:chPref val="0"/>
        </dgm:presLayoutVars>
      </dgm:prSet>
      <dgm:spPr/>
    </dgm:pt>
    <dgm:pt modelId="{44234FB8-F8FF-4FB7-82B8-95F4E87021C1}" type="pres">
      <dgm:prSet presAssocID="{9E4CAF7A-DFF1-42FB-90E7-5368584BD332}" presName="txSpace" presStyleCnt="0"/>
      <dgm:spPr/>
    </dgm:pt>
    <dgm:pt modelId="{26A57299-4CC6-415C-BDB2-B4AF855936B9}" type="pres">
      <dgm:prSet presAssocID="{9E4CAF7A-DFF1-42FB-90E7-5368584BD332}" presName="desTx" presStyleLbl="revTx" presStyleIdx="5" presStyleCnt="14">
        <dgm:presLayoutVars/>
      </dgm:prSet>
      <dgm:spPr/>
    </dgm:pt>
    <dgm:pt modelId="{74A3B5F0-1CBF-4F72-9821-389C346826DF}" type="pres">
      <dgm:prSet presAssocID="{FE2F6364-1F9C-4759-B029-98B75B45BC2E}" presName="sibTrans" presStyleCnt="0"/>
      <dgm:spPr/>
    </dgm:pt>
    <dgm:pt modelId="{4088DBC1-392B-40F3-95E0-F045AB69DE7F}" type="pres">
      <dgm:prSet presAssocID="{1D315302-0EA8-46F6-BAC7-78AED4420111}" presName="compNode" presStyleCnt="0"/>
      <dgm:spPr/>
    </dgm:pt>
    <dgm:pt modelId="{0781F6B6-A4DF-4047-9BE9-F5DA9FAA0394}" type="pres">
      <dgm:prSet presAssocID="{1D315302-0EA8-46F6-BAC7-78AED4420111}" presName="iconRect" presStyleLbl="node1" presStyleIdx="3" presStyleCnt="7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99A2B45B-EB5C-45F3-BCED-1734432EDC9A}" type="pres">
      <dgm:prSet presAssocID="{1D315302-0EA8-46F6-BAC7-78AED4420111}" presName="iconSpace" presStyleCnt="0"/>
      <dgm:spPr/>
    </dgm:pt>
    <dgm:pt modelId="{99C26857-F9BF-402B-ACCE-AE6B2E203558}" type="pres">
      <dgm:prSet presAssocID="{1D315302-0EA8-46F6-BAC7-78AED4420111}" presName="parTx" presStyleLbl="revTx" presStyleIdx="6" presStyleCnt="14">
        <dgm:presLayoutVars>
          <dgm:chMax val="0"/>
          <dgm:chPref val="0"/>
        </dgm:presLayoutVars>
      </dgm:prSet>
      <dgm:spPr/>
    </dgm:pt>
    <dgm:pt modelId="{C8F7B0F8-E172-4204-8286-0D04FCD3082D}" type="pres">
      <dgm:prSet presAssocID="{1D315302-0EA8-46F6-BAC7-78AED4420111}" presName="txSpace" presStyleCnt="0"/>
      <dgm:spPr/>
    </dgm:pt>
    <dgm:pt modelId="{E678C863-3FBA-4B8E-B31D-938D6300A19B}" type="pres">
      <dgm:prSet presAssocID="{1D315302-0EA8-46F6-BAC7-78AED4420111}" presName="desTx" presStyleLbl="revTx" presStyleIdx="7" presStyleCnt="14">
        <dgm:presLayoutVars/>
      </dgm:prSet>
      <dgm:spPr/>
    </dgm:pt>
    <dgm:pt modelId="{B0B1D66C-2E8A-4DAB-AEB1-76CE6D982865}" type="pres">
      <dgm:prSet presAssocID="{0DFAF221-D85B-4A0D-BB2D-9E58DED3CCE1}" presName="sibTrans" presStyleCnt="0"/>
      <dgm:spPr/>
    </dgm:pt>
    <dgm:pt modelId="{54E6529B-C2AC-42AB-88E0-60BB18F1000D}" type="pres">
      <dgm:prSet presAssocID="{3D1753FE-53EF-4597-9B31-604BA48BFCCA}" presName="compNode" presStyleCnt="0"/>
      <dgm:spPr/>
    </dgm:pt>
    <dgm:pt modelId="{C3C248D7-D02D-46AA-A22B-2E07EFC5F3A4}" type="pres">
      <dgm:prSet presAssocID="{3D1753FE-53EF-4597-9B31-604BA48BFCCA}" presName="iconRect" presStyleLbl="node1" presStyleIdx="4" presStyleCnt="7"/>
      <dgm:spPr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on and stars"/>
        </a:ext>
      </dgm:extLst>
    </dgm:pt>
    <dgm:pt modelId="{359D90D1-30E6-4974-975D-A8809A8E6D21}" type="pres">
      <dgm:prSet presAssocID="{3D1753FE-53EF-4597-9B31-604BA48BFCCA}" presName="iconSpace" presStyleCnt="0"/>
      <dgm:spPr/>
    </dgm:pt>
    <dgm:pt modelId="{71331E4B-E834-44E3-A8C9-4E1C7B84F9A2}" type="pres">
      <dgm:prSet presAssocID="{3D1753FE-53EF-4597-9B31-604BA48BFCCA}" presName="parTx" presStyleLbl="revTx" presStyleIdx="8" presStyleCnt="14">
        <dgm:presLayoutVars>
          <dgm:chMax val="0"/>
          <dgm:chPref val="0"/>
        </dgm:presLayoutVars>
      </dgm:prSet>
      <dgm:spPr/>
    </dgm:pt>
    <dgm:pt modelId="{2290EB78-9CE1-43AC-B297-47059F6407C4}" type="pres">
      <dgm:prSet presAssocID="{3D1753FE-53EF-4597-9B31-604BA48BFCCA}" presName="txSpace" presStyleCnt="0"/>
      <dgm:spPr/>
    </dgm:pt>
    <dgm:pt modelId="{085639E8-51A7-440C-B041-D042A0D25049}" type="pres">
      <dgm:prSet presAssocID="{3D1753FE-53EF-4597-9B31-604BA48BFCCA}" presName="desTx" presStyleLbl="revTx" presStyleIdx="9" presStyleCnt="14">
        <dgm:presLayoutVars/>
      </dgm:prSet>
      <dgm:spPr/>
    </dgm:pt>
    <dgm:pt modelId="{6BD7C977-32FD-49D8-BF65-4FFDB435ED0E}" type="pres">
      <dgm:prSet presAssocID="{14905BA4-3B0D-4C2E-AE31-9A83A214E518}" presName="sibTrans" presStyleCnt="0"/>
      <dgm:spPr/>
    </dgm:pt>
    <dgm:pt modelId="{D9DDDD8A-9E7D-4FFD-8FDE-0C877328AAB5}" type="pres">
      <dgm:prSet presAssocID="{14C45CC0-BA08-4665-9BE2-DCF32F2A34CB}" presName="compNode" presStyleCnt="0"/>
      <dgm:spPr/>
    </dgm:pt>
    <dgm:pt modelId="{263B067D-53B1-4259-9F2B-B16AB49DA083}" type="pres">
      <dgm:prSet presAssocID="{14C45CC0-BA08-4665-9BE2-DCF32F2A34CB}" presName="iconRect" presStyleLbl="node1" presStyleIdx="5" presStyleCnt="7"/>
      <dgm:spPr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e"/>
        </a:ext>
      </dgm:extLst>
    </dgm:pt>
    <dgm:pt modelId="{EABB5540-9407-46C1-9CBD-10CE80B3378C}" type="pres">
      <dgm:prSet presAssocID="{14C45CC0-BA08-4665-9BE2-DCF32F2A34CB}" presName="iconSpace" presStyleCnt="0"/>
      <dgm:spPr/>
    </dgm:pt>
    <dgm:pt modelId="{EAC4CE96-DA1E-4072-B299-3098B2FE2ECF}" type="pres">
      <dgm:prSet presAssocID="{14C45CC0-BA08-4665-9BE2-DCF32F2A34CB}" presName="parTx" presStyleLbl="revTx" presStyleIdx="10" presStyleCnt="14">
        <dgm:presLayoutVars>
          <dgm:chMax val="0"/>
          <dgm:chPref val="0"/>
        </dgm:presLayoutVars>
      </dgm:prSet>
      <dgm:spPr/>
    </dgm:pt>
    <dgm:pt modelId="{783CFE09-BA4D-4871-BD15-4E2AE0C6D242}" type="pres">
      <dgm:prSet presAssocID="{14C45CC0-BA08-4665-9BE2-DCF32F2A34CB}" presName="txSpace" presStyleCnt="0"/>
      <dgm:spPr/>
    </dgm:pt>
    <dgm:pt modelId="{5A0CFE7D-A085-4DAB-92B1-C87EB65B99A6}" type="pres">
      <dgm:prSet presAssocID="{14C45CC0-BA08-4665-9BE2-DCF32F2A34CB}" presName="desTx" presStyleLbl="revTx" presStyleIdx="11" presStyleCnt="14">
        <dgm:presLayoutVars/>
      </dgm:prSet>
      <dgm:spPr/>
    </dgm:pt>
    <dgm:pt modelId="{42E6D58B-3082-4EE5-9AE4-22A5017E6AE7}" type="pres">
      <dgm:prSet presAssocID="{9BB47EDE-1444-45D1-8DAB-C4564D3198CD}" presName="sibTrans" presStyleCnt="0"/>
      <dgm:spPr/>
    </dgm:pt>
    <dgm:pt modelId="{72AB311F-44B1-4BF8-B65B-5803E8EF3E13}" type="pres">
      <dgm:prSet presAssocID="{AB654AE2-CD79-4DCC-A22A-9FD9B50E5988}" presName="compNode" presStyleCnt="0"/>
      <dgm:spPr/>
    </dgm:pt>
    <dgm:pt modelId="{E00DEF98-6E1D-48ED-9D87-0B8387513A2C}" type="pres">
      <dgm:prSet presAssocID="{AB654AE2-CD79-4DCC-A22A-9FD9B50E5988}" presName="iconRect" presStyleLbl="node1" presStyleIdx="6" presStyleCnt="7"/>
      <dgm:spPr>
        <a:blipFill>
          <a:blip xmlns:r="http://schemas.openxmlformats.org/officeDocument/2006/relationships"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A2BCA73F-21D8-4AD7-80FE-BB9455CBCB48}" type="pres">
      <dgm:prSet presAssocID="{AB654AE2-CD79-4DCC-A22A-9FD9B50E5988}" presName="iconSpace" presStyleCnt="0"/>
      <dgm:spPr/>
    </dgm:pt>
    <dgm:pt modelId="{86F19F70-5CB6-4DD5-8C5B-553FA57DC332}" type="pres">
      <dgm:prSet presAssocID="{AB654AE2-CD79-4DCC-A22A-9FD9B50E5988}" presName="parTx" presStyleLbl="revTx" presStyleIdx="12" presStyleCnt="14">
        <dgm:presLayoutVars>
          <dgm:chMax val="0"/>
          <dgm:chPref val="0"/>
        </dgm:presLayoutVars>
      </dgm:prSet>
      <dgm:spPr/>
    </dgm:pt>
    <dgm:pt modelId="{5CB1B574-ABED-41D2-80DF-66BF87D88901}" type="pres">
      <dgm:prSet presAssocID="{AB654AE2-CD79-4DCC-A22A-9FD9B50E5988}" presName="txSpace" presStyleCnt="0"/>
      <dgm:spPr/>
    </dgm:pt>
    <dgm:pt modelId="{892996AA-8FBE-4961-95BD-F7C6BCE26296}" type="pres">
      <dgm:prSet presAssocID="{AB654AE2-CD79-4DCC-A22A-9FD9B50E5988}" presName="desTx" presStyleLbl="revTx" presStyleIdx="13" presStyleCnt="14" custScaleX="213061" custLinFactY="-100000" custLinFactNeighborX="787" custLinFactNeighborY="-111171">
        <dgm:presLayoutVars/>
      </dgm:prSet>
      <dgm:spPr/>
    </dgm:pt>
  </dgm:ptLst>
  <dgm:cxnLst>
    <dgm:cxn modelId="{CEDBD201-7372-4D1F-A6A5-D6B83DC09F1C}" srcId="{206DE240-A72B-490D-B6B3-C4AC4AE70D75}" destId="{AB654AE2-CD79-4DCC-A22A-9FD9B50E5988}" srcOrd="6" destOrd="0" parTransId="{0A3DC0E3-856F-4918-AE14-78CFB103C96B}" sibTransId="{2D0702B1-43FA-4B92-815A-306A5C9E90EF}"/>
    <dgm:cxn modelId="{D009D90B-9B3C-43FE-8E6E-D2F01894500C}" type="presOf" srcId="{206DE240-A72B-490D-B6B3-C4AC4AE70D75}" destId="{5E874669-D275-4E96-92DC-337EE8519BEC}" srcOrd="0" destOrd="0" presId="urn:microsoft.com/office/officeart/2018/5/layout/CenteredIconLabelDescriptionList"/>
    <dgm:cxn modelId="{A73F570C-BCA7-4A4A-8E71-6F14FE3136DF}" type="presOf" srcId="{1D315302-0EA8-46F6-BAC7-78AED4420111}" destId="{99C26857-F9BF-402B-ACCE-AE6B2E203558}" srcOrd="0" destOrd="0" presId="urn:microsoft.com/office/officeart/2018/5/layout/CenteredIconLabelDescriptionList"/>
    <dgm:cxn modelId="{E7B4B715-5987-4D41-91C0-7BEE19F2B69C}" srcId="{206DE240-A72B-490D-B6B3-C4AC4AE70D75}" destId="{3D1753FE-53EF-4597-9B31-604BA48BFCCA}" srcOrd="4" destOrd="0" parTransId="{857DCE03-8CC9-4757-B03E-20EBDF7C5C0A}" sibTransId="{14905BA4-3B0D-4C2E-AE31-9A83A214E518}"/>
    <dgm:cxn modelId="{A1F26B16-DF2C-4B63-AB27-17F1D59343CB}" srcId="{AB654AE2-CD79-4DCC-A22A-9FD9B50E5988}" destId="{DA01B8BE-262D-4297-B5BB-2153287CA394}" srcOrd="2" destOrd="0" parTransId="{3C08ECB3-1D80-48D4-B3EB-B55F4746C067}" sibTransId="{40D96260-A52C-4B84-8997-FE6B31EF8A61}"/>
    <dgm:cxn modelId="{5A39CB16-7FCA-4ABE-8872-D15A54895A28}" type="presOf" srcId="{14C45CC0-BA08-4665-9BE2-DCF32F2A34CB}" destId="{EAC4CE96-DA1E-4072-B299-3098B2FE2ECF}" srcOrd="0" destOrd="0" presId="urn:microsoft.com/office/officeart/2018/5/layout/CenteredIconLabelDescriptionList"/>
    <dgm:cxn modelId="{41588227-70F8-4549-A1B6-02EF1F0159EE}" type="presOf" srcId="{4DAB1571-1200-42C6-9505-88EE2D6743AC}" destId="{892996AA-8FBE-4961-95BD-F7C6BCE26296}" srcOrd="0" destOrd="3" presId="urn:microsoft.com/office/officeart/2018/5/layout/CenteredIconLabelDescriptionList"/>
    <dgm:cxn modelId="{7673272B-FCB6-49B0-80C1-916055D609A8}" type="presOf" srcId="{3D1753FE-53EF-4597-9B31-604BA48BFCCA}" destId="{71331E4B-E834-44E3-A8C9-4E1C7B84F9A2}" srcOrd="0" destOrd="0" presId="urn:microsoft.com/office/officeart/2018/5/layout/CenteredIconLabelDescriptionList"/>
    <dgm:cxn modelId="{1059C165-2CCF-4F50-92BF-50CA4D63F631}" srcId="{206DE240-A72B-490D-B6B3-C4AC4AE70D75}" destId="{EE2A5EFD-AE1A-4BC0-9EBC-CA65B71A76B3}" srcOrd="1" destOrd="0" parTransId="{CF5F282A-501B-4C82-BD32-87BE8F48653F}" sibTransId="{9DC9F127-F868-4206-8FCC-9B4EF6E3C0D2}"/>
    <dgm:cxn modelId="{02CE4C4B-73B1-4471-86A6-3271B34A0F83}" type="presOf" srcId="{47B10072-0E0D-49BC-A5D9-9F29238F60A3}" destId="{2B96563C-62A4-4EB3-8173-083D22029F70}" srcOrd="0" destOrd="0" presId="urn:microsoft.com/office/officeart/2018/5/layout/CenteredIconLabelDescriptionList"/>
    <dgm:cxn modelId="{7283DC4E-7AA2-423F-863B-6CCF2FF72C72}" type="presOf" srcId="{AB654AE2-CD79-4DCC-A22A-9FD9B50E5988}" destId="{86F19F70-5CB6-4DD5-8C5B-553FA57DC332}" srcOrd="0" destOrd="0" presId="urn:microsoft.com/office/officeart/2018/5/layout/CenteredIconLabelDescriptionList"/>
    <dgm:cxn modelId="{59E6D673-BA40-419B-AC04-9284EAD4910D}" srcId="{206DE240-A72B-490D-B6B3-C4AC4AE70D75}" destId="{14C45CC0-BA08-4665-9BE2-DCF32F2A34CB}" srcOrd="5" destOrd="0" parTransId="{3D5B81DE-9C45-490D-84D8-636D22656576}" sibTransId="{9BB47EDE-1444-45D1-8DAB-C4564D3198CD}"/>
    <dgm:cxn modelId="{3C636175-0DD9-4579-8BF1-2807B246293B}" srcId="{206DE240-A72B-490D-B6B3-C4AC4AE70D75}" destId="{47B10072-0E0D-49BC-A5D9-9F29238F60A3}" srcOrd="0" destOrd="0" parTransId="{A132E764-8949-4F52-B5A3-D676059BA6F7}" sibTransId="{E817385E-3EE4-4BED-A7A8-1789ABAF9B5A}"/>
    <dgm:cxn modelId="{66517159-4197-420E-91E5-30193900A48C}" type="presOf" srcId="{4150A29C-803A-4449-99C4-11BEBC28373E}" destId="{892996AA-8FBE-4961-95BD-F7C6BCE26296}" srcOrd="0" destOrd="1" presId="urn:microsoft.com/office/officeart/2018/5/layout/CenteredIconLabelDescriptionList"/>
    <dgm:cxn modelId="{DFAACA7F-DF81-40DF-AA03-430C4FCEB885}" type="presOf" srcId="{0388062F-74E3-4CC6-9E3A-629931741AB3}" destId="{892996AA-8FBE-4961-95BD-F7C6BCE26296}" srcOrd="0" destOrd="0" presId="urn:microsoft.com/office/officeart/2018/5/layout/CenteredIconLabelDescriptionList"/>
    <dgm:cxn modelId="{537EEA84-B5E8-445C-BBA6-11FB9DA251BE}" srcId="{AB654AE2-CD79-4DCC-A22A-9FD9B50E5988}" destId="{4150A29C-803A-4449-99C4-11BEBC28373E}" srcOrd="1" destOrd="0" parTransId="{3602E047-944E-4A0B-B282-2F166A65D2CD}" sibTransId="{A9D477CA-9C16-4E3D-9C63-C44BD83AC284}"/>
    <dgm:cxn modelId="{FA0881A4-F10F-4067-8BE3-BCFDA2862E02}" srcId="{AB654AE2-CD79-4DCC-A22A-9FD9B50E5988}" destId="{0388062F-74E3-4CC6-9E3A-629931741AB3}" srcOrd="0" destOrd="0" parTransId="{AB7A2928-1A2B-4752-A9D5-E0DBFC6C0EDB}" sibTransId="{B0B89550-870B-4011-9BAA-B0E97768E08E}"/>
    <dgm:cxn modelId="{C0F381AA-BF95-474F-9671-9A907469C455}" srcId="{206DE240-A72B-490D-B6B3-C4AC4AE70D75}" destId="{9E4CAF7A-DFF1-42FB-90E7-5368584BD332}" srcOrd="2" destOrd="0" parTransId="{438186E7-A2D8-4CFA-8C06-764EFBFA62B8}" sibTransId="{FE2F6364-1F9C-4759-B029-98B75B45BC2E}"/>
    <dgm:cxn modelId="{7390AFAE-623E-4113-8EC0-DCC31D0BDF86}" srcId="{206DE240-A72B-490D-B6B3-C4AC4AE70D75}" destId="{1D315302-0EA8-46F6-BAC7-78AED4420111}" srcOrd="3" destOrd="0" parTransId="{17AEE389-CC0E-44A9-867D-15403F647BCA}" sibTransId="{0DFAF221-D85B-4A0D-BB2D-9E58DED3CCE1}"/>
    <dgm:cxn modelId="{B60D92D4-6D8D-4EFD-9348-905D34837C75}" srcId="{AB654AE2-CD79-4DCC-A22A-9FD9B50E5988}" destId="{4DAB1571-1200-42C6-9505-88EE2D6743AC}" srcOrd="3" destOrd="0" parTransId="{D7751DF6-7A1E-45EB-AB4D-A9F9BE520A64}" sibTransId="{8FF93159-B258-4BD2-927D-A43E8271D29B}"/>
    <dgm:cxn modelId="{6FC298D7-33ED-475D-9430-F2B40B36DAE1}" type="presOf" srcId="{EE2A5EFD-AE1A-4BC0-9EBC-CA65B71A76B3}" destId="{9A504DD5-E23F-4147-A919-E76E607B37D3}" srcOrd="0" destOrd="0" presId="urn:microsoft.com/office/officeart/2018/5/layout/CenteredIconLabelDescriptionList"/>
    <dgm:cxn modelId="{953418E6-9887-4335-8813-057D59A76022}" type="presOf" srcId="{9E4CAF7A-DFF1-42FB-90E7-5368584BD332}" destId="{BF35B4F2-B057-4F99-BDDF-4FF0CFB6193D}" srcOrd="0" destOrd="0" presId="urn:microsoft.com/office/officeart/2018/5/layout/CenteredIconLabelDescriptionList"/>
    <dgm:cxn modelId="{6D23E6FD-06ED-40DD-B1DF-54C64EE0D9F3}" type="presOf" srcId="{DA01B8BE-262D-4297-B5BB-2153287CA394}" destId="{892996AA-8FBE-4961-95BD-F7C6BCE26296}" srcOrd="0" destOrd="2" presId="urn:microsoft.com/office/officeart/2018/5/layout/CenteredIconLabelDescriptionList"/>
    <dgm:cxn modelId="{AD677C2B-52DA-4031-BB2C-C8002A36E9A4}" type="presParOf" srcId="{5E874669-D275-4E96-92DC-337EE8519BEC}" destId="{54D242EE-02C5-42C1-9AB5-B9B1F77E4182}" srcOrd="0" destOrd="0" presId="urn:microsoft.com/office/officeart/2018/5/layout/CenteredIconLabelDescriptionList"/>
    <dgm:cxn modelId="{24A87A36-CF08-49FD-95E9-C170869DA7AC}" type="presParOf" srcId="{54D242EE-02C5-42C1-9AB5-B9B1F77E4182}" destId="{17AEFE3E-13A5-4782-A8D7-CE0D31C8ADCB}" srcOrd="0" destOrd="0" presId="urn:microsoft.com/office/officeart/2018/5/layout/CenteredIconLabelDescriptionList"/>
    <dgm:cxn modelId="{276707BC-6F5B-4D37-9AE5-5D7DC2CD84F4}" type="presParOf" srcId="{54D242EE-02C5-42C1-9AB5-B9B1F77E4182}" destId="{F8BB8929-ABA9-43EA-9930-2390413B722A}" srcOrd="1" destOrd="0" presId="urn:microsoft.com/office/officeart/2018/5/layout/CenteredIconLabelDescriptionList"/>
    <dgm:cxn modelId="{E06D3BFC-DE2B-453E-92D2-DE699677093B}" type="presParOf" srcId="{54D242EE-02C5-42C1-9AB5-B9B1F77E4182}" destId="{2B96563C-62A4-4EB3-8173-083D22029F70}" srcOrd="2" destOrd="0" presId="urn:microsoft.com/office/officeart/2018/5/layout/CenteredIconLabelDescriptionList"/>
    <dgm:cxn modelId="{FA7C0071-6133-49C3-8A69-8366B87A3164}" type="presParOf" srcId="{54D242EE-02C5-42C1-9AB5-B9B1F77E4182}" destId="{E00C0578-A16D-4DCB-AD4B-38139530C69E}" srcOrd="3" destOrd="0" presId="urn:microsoft.com/office/officeart/2018/5/layout/CenteredIconLabelDescriptionList"/>
    <dgm:cxn modelId="{00F8B377-4E77-4A41-A084-DA1390051668}" type="presParOf" srcId="{54D242EE-02C5-42C1-9AB5-B9B1F77E4182}" destId="{A72C963D-E386-4460-8799-55CAE3AF2565}" srcOrd="4" destOrd="0" presId="urn:microsoft.com/office/officeart/2018/5/layout/CenteredIconLabelDescriptionList"/>
    <dgm:cxn modelId="{63528516-2C1F-45AD-9B7F-5BF4751CEB53}" type="presParOf" srcId="{5E874669-D275-4E96-92DC-337EE8519BEC}" destId="{B6F56394-2975-4D0B-84A1-D4CEAECD8426}" srcOrd="1" destOrd="0" presId="urn:microsoft.com/office/officeart/2018/5/layout/CenteredIconLabelDescriptionList"/>
    <dgm:cxn modelId="{E8652C96-49C2-4801-85B6-F8D39AB0620B}" type="presParOf" srcId="{5E874669-D275-4E96-92DC-337EE8519BEC}" destId="{354C9B2D-1B42-4D03-AAB7-A05F627D11DB}" srcOrd="2" destOrd="0" presId="urn:microsoft.com/office/officeart/2018/5/layout/CenteredIconLabelDescriptionList"/>
    <dgm:cxn modelId="{AE617154-D090-498F-B74E-89E02FD8F2E6}" type="presParOf" srcId="{354C9B2D-1B42-4D03-AAB7-A05F627D11DB}" destId="{25A0F102-E79E-419B-A80C-6DBFAB0D5FD9}" srcOrd="0" destOrd="0" presId="urn:microsoft.com/office/officeart/2018/5/layout/CenteredIconLabelDescriptionList"/>
    <dgm:cxn modelId="{49E37CB7-A4FE-4983-888C-E536ADF2F6F0}" type="presParOf" srcId="{354C9B2D-1B42-4D03-AAB7-A05F627D11DB}" destId="{DD3E883A-8CB4-485E-899F-EF66C39A2DB4}" srcOrd="1" destOrd="0" presId="urn:microsoft.com/office/officeart/2018/5/layout/CenteredIconLabelDescriptionList"/>
    <dgm:cxn modelId="{D70E585C-68DC-4CDF-8BB2-427884A9FAB9}" type="presParOf" srcId="{354C9B2D-1B42-4D03-AAB7-A05F627D11DB}" destId="{9A504DD5-E23F-4147-A919-E76E607B37D3}" srcOrd="2" destOrd="0" presId="urn:microsoft.com/office/officeart/2018/5/layout/CenteredIconLabelDescriptionList"/>
    <dgm:cxn modelId="{B898CFEA-2112-4BEF-9C45-1F84ED7C406D}" type="presParOf" srcId="{354C9B2D-1B42-4D03-AAB7-A05F627D11DB}" destId="{6DE09DCC-A1FC-4F1B-8704-5BD30957A409}" srcOrd="3" destOrd="0" presId="urn:microsoft.com/office/officeart/2018/5/layout/CenteredIconLabelDescriptionList"/>
    <dgm:cxn modelId="{1525CEA0-94A0-4C48-8940-7973F50B3463}" type="presParOf" srcId="{354C9B2D-1B42-4D03-AAB7-A05F627D11DB}" destId="{31354267-6336-432E-BDD5-43A6D74DFC40}" srcOrd="4" destOrd="0" presId="urn:microsoft.com/office/officeart/2018/5/layout/CenteredIconLabelDescriptionList"/>
    <dgm:cxn modelId="{DE20FF30-0E0F-4D31-85B3-3648F5D3F8DC}" type="presParOf" srcId="{5E874669-D275-4E96-92DC-337EE8519BEC}" destId="{D3ED6AAA-6EFD-4121-970A-B12223A445A4}" srcOrd="3" destOrd="0" presId="urn:microsoft.com/office/officeart/2018/5/layout/CenteredIconLabelDescriptionList"/>
    <dgm:cxn modelId="{B4331E10-F717-4CCB-AFAA-976D69BB051D}" type="presParOf" srcId="{5E874669-D275-4E96-92DC-337EE8519BEC}" destId="{4803CDC2-9131-4B9C-907D-95E2AC790098}" srcOrd="4" destOrd="0" presId="urn:microsoft.com/office/officeart/2018/5/layout/CenteredIconLabelDescriptionList"/>
    <dgm:cxn modelId="{72D05F82-2DD9-4AF9-B958-168666BC1CC4}" type="presParOf" srcId="{4803CDC2-9131-4B9C-907D-95E2AC790098}" destId="{94EC3BE6-57A2-44D5-8E51-DA8D8A266CE5}" srcOrd="0" destOrd="0" presId="urn:microsoft.com/office/officeart/2018/5/layout/CenteredIconLabelDescriptionList"/>
    <dgm:cxn modelId="{90247BE4-5C10-4480-8A2A-F8F392968074}" type="presParOf" srcId="{4803CDC2-9131-4B9C-907D-95E2AC790098}" destId="{2A9C9EAD-D625-457B-AF49-2C2EDD2D496D}" srcOrd="1" destOrd="0" presId="urn:microsoft.com/office/officeart/2018/5/layout/CenteredIconLabelDescriptionList"/>
    <dgm:cxn modelId="{CFFB5C23-F8B4-4804-B603-0E69DD6DEADB}" type="presParOf" srcId="{4803CDC2-9131-4B9C-907D-95E2AC790098}" destId="{BF35B4F2-B057-4F99-BDDF-4FF0CFB6193D}" srcOrd="2" destOrd="0" presId="urn:microsoft.com/office/officeart/2018/5/layout/CenteredIconLabelDescriptionList"/>
    <dgm:cxn modelId="{CD828D74-0EF7-49EB-8BD1-AD235E29A092}" type="presParOf" srcId="{4803CDC2-9131-4B9C-907D-95E2AC790098}" destId="{44234FB8-F8FF-4FB7-82B8-95F4E87021C1}" srcOrd="3" destOrd="0" presId="urn:microsoft.com/office/officeart/2018/5/layout/CenteredIconLabelDescriptionList"/>
    <dgm:cxn modelId="{003DF6A9-4084-460A-879A-C8F76BAB10DC}" type="presParOf" srcId="{4803CDC2-9131-4B9C-907D-95E2AC790098}" destId="{26A57299-4CC6-415C-BDB2-B4AF855936B9}" srcOrd="4" destOrd="0" presId="urn:microsoft.com/office/officeart/2018/5/layout/CenteredIconLabelDescriptionList"/>
    <dgm:cxn modelId="{B90C7421-F592-42C4-8088-69927AE6ACCD}" type="presParOf" srcId="{5E874669-D275-4E96-92DC-337EE8519BEC}" destId="{74A3B5F0-1CBF-4F72-9821-389C346826DF}" srcOrd="5" destOrd="0" presId="urn:microsoft.com/office/officeart/2018/5/layout/CenteredIconLabelDescriptionList"/>
    <dgm:cxn modelId="{DEB22141-5406-43DD-B988-292717876A27}" type="presParOf" srcId="{5E874669-D275-4E96-92DC-337EE8519BEC}" destId="{4088DBC1-392B-40F3-95E0-F045AB69DE7F}" srcOrd="6" destOrd="0" presId="urn:microsoft.com/office/officeart/2018/5/layout/CenteredIconLabelDescriptionList"/>
    <dgm:cxn modelId="{29C3DDD5-715F-448F-955A-7EC784BF2C48}" type="presParOf" srcId="{4088DBC1-392B-40F3-95E0-F045AB69DE7F}" destId="{0781F6B6-A4DF-4047-9BE9-F5DA9FAA0394}" srcOrd="0" destOrd="0" presId="urn:microsoft.com/office/officeart/2018/5/layout/CenteredIconLabelDescriptionList"/>
    <dgm:cxn modelId="{F533D3D3-E705-4D49-BCEE-6416C4652174}" type="presParOf" srcId="{4088DBC1-392B-40F3-95E0-F045AB69DE7F}" destId="{99A2B45B-EB5C-45F3-BCED-1734432EDC9A}" srcOrd="1" destOrd="0" presId="urn:microsoft.com/office/officeart/2018/5/layout/CenteredIconLabelDescriptionList"/>
    <dgm:cxn modelId="{6AB0DB56-715B-4CB2-B7C2-AF897203B8DF}" type="presParOf" srcId="{4088DBC1-392B-40F3-95E0-F045AB69DE7F}" destId="{99C26857-F9BF-402B-ACCE-AE6B2E203558}" srcOrd="2" destOrd="0" presId="urn:microsoft.com/office/officeart/2018/5/layout/CenteredIconLabelDescriptionList"/>
    <dgm:cxn modelId="{60A5F1EA-5A6C-4DE7-95BF-F042118867B2}" type="presParOf" srcId="{4088DBC1-392B-40F3-95E0-F045AB69DE7F}" destId="{C8F7B0F8-E172-4204-8286-0D04FCD3082D}" srcOrd="3" destOrd="0" presId="urn:microsoft.com/office/officeart/2018/5/layout/CenteredIconLabelDescriptionList"/>
    <dgm:cxn modelId="{79F3E987-5EB6-4698-AF5D-F484B9B24C9F}" type="presParOf" srcId="{4088DBC1-392B-40F3-95E0-F045AB69DE7F}" destId="{E678C863-3FBA-4B8E-B31D-938D6300A19B}" srcOrd="4" destOrd="0" presId="urn:microsoft.com/office/officeart/2018/5/layout/CenteredIconLabelDescriptionList"/>
    <dgm:cxn modelId="{503757DB-547D-405C-A014-1D949813E3BD}" type="presParOf" srcId="{5E874669-D275-4E96-92DC-337EE8519BEC}" destId="{B0B1D66C-2E8A-4DAB-AEB1-76CE6D982865}" srcOrd="7" destOrd="0" presId="urn:microsoft.com/office/officeart/2018/5/layout/CenteredIconLabelDescriptionList"/>
    <dgm:cxn modelId="{3D4FAF47-B3E9-473A-81C5-CDC62F671C3A}" type="presParOf" srcId="{5E874669-D275-4E96-92DC-337EE8519BEC}" destId="{54E6529B-C2AC-42AB-88E0-60BB18F1000D}" srcOrd="8" destOrd="0" presId="urn:microsoft.com/office/officeart/2018/5/layout/CenteredIconLabelDescriptionList"/>
    <dgm:cxn modelId="{C78CBD4D-104B-4DBF-8360-F7897DEA11EF}" type="presParOf" srcId="{54E6529B-C2AC-42AB-88E0-60BB18F1000D}" destId="{C3C248D7-D02D-46AA-A22B-2E07EFC5F3A4}" srcOrd="0" destOrd="0" presId="urn:microsoft.com/office/officeart/2018/5/layout/CenteredIconLabelDescriptionList"/>
    <dgm:cxn modelId="{95272FA6-25D7-4FFC-94B3-375A22B62E54}" type="presParOf" srcId="{54E6529B-C2AC-42AB-88E0-60BB18F1000D}" destId="{359D90D1-30E6-4974-975D-A8809A8E6D21}" srcOrd="1" destOrd="0" presId="urn:microsoft.com/office/officeart/2018/5/layout/CenteredIconLabelDescriptionList"/>
    <dgm:cxn modelId="{507C2EE7-63B7-4EAF-B004-ACA3C5A35B91}" type="presParOf" srcId="{54E6529B-C2AC-42AB-88E0-60BB18F1000D}" destId="{71331E4B-E834-44E3-A8C9-4E1C7B84F9A2}" srcOrd="2" destOrd="0" presId="urn:microsoft.com/office/officeart/2018/5/layout/CenteredIconLabelDescriptionList"/>
    <dgm:cxn modelId="{E5E068ED-FBA0-40DE-BD23-FD57D00FDBC7}" type="presParOf" srcId="{54E6529B-C2AC-42AB-88E0-60BB18F1000D}" destId="{2290EB78-9CE1-43AC-B297-47059F6407C4}" srcOrd="3" destOrd="0" presId="urn:microsoft.com/office/officeart/2018/5/layout/CenteredIconLabelDescriptionList"/>
    <dgm:cxn modelId="{2137A369-1A2D-4A12-BB99-EE4EFCBEB189}" type="presParOf" srcId="{54E6529B-C2AC-42AB-88E0-60BB18F1000D}" destId="{085639E8-51A7-440C-B041-D042A0D25049}" srcOrd="4" destOrd="0" presId="urn:microsoft.com/office/officeart/2018/5/layout/CenteredIconLabelDescriptionList"/>
    <dgm:cxn modelId="{DC5267DB-38A6-42CD-96A6-CCF851D67F60}" type="presParOf" srcId="{5E874669-D275-4E96-92DC-337EE8519BEC}" destId="{6BD7C977-32FD-49D8-BF65-4FFDB435ED0E}" srcOrd="9" destOrd="0" presId="urn:microsoft.com/office/officeart/2018/5/layout/CenteredIconLabelDescriptionList"/>
    <dgm:cxn modelId="{8A01E26A-93EB-40F1-B166-4B71CD0D4587}" type="presParOf" srcId="{5E874669-D275-4E96-92DC-337EE8519BEC}" destId="{D9DDDD8A-9E7D-4FFD-8FDE-0C877328AAB5}" srcOrd="10" destOrd="0" presId="urn:microsoft.com/office/officeart/2018/5/layout/CenteredIconLabelDescriptionList"/>
    <dgm:cxn modelId="{7D4978CA-74F5-4124-B420-5F5B06C871BF}" type="presParOf" srcId="{D9DDDD8A-9E7D-4FFD-8FDE-0C877328AAB5}" destId="{263B067D-53B1-4259-9F2B-B16AB49DA083}" srcOrd="0" destOrd="0" presId="urn:microsoft.com/office/officeart/2018/5/layout/CenteredIconLabelDescriptionList"/>
    <dgm:cxn modelId="{BD73ED19-B6AB-4F56-A4FF-48C3DD796408}" type="presParOf" srcId="{D9DDDD8A-9E7D-4FFD-8FDE-0C877328AAB5}" destId="{EABB5540-9407-46C1-9CBD-10CE80B3378C}" srcOrd="1" destOrd="0" presId="urn:microsoft.com/office/officeart/2018/5/layout/CenteredIconLabelDescriptionList"/>
    <dgm:cxn modelId="{BF5F2C26-09DE-4269-BDD8-5294B5B9A926}" type="presParOf" srcId="{D9DDDD8A-9E7D-4FFD-8FDE-0C877328AAB5}" destId="{EAC4CE96-DA1E-4072-B299-3098B2FE2ECF}" srcOrd="2" destOrd="0" presId="urn:microsoft.com/office/officeart/2018/5/layout/CenteredIconLabelDescriptionList"/>
    <dgm:cxn modelId="{902A6D64-F42F-44BE-BD12-BB95C354054F}" type="presParOf" srcId="{D9DDDD8A-9E7D-4FFD-8FDE-0C877328AAB5}" destId="{783CFE09-BA4D-4871-BD15-4E2AE0C6D242}" srcOrd="3" destOrd="0" presId="urn:microsoft.com/office/officeart/2018/5/layout/CenteredIconLabelDescriptionList"/>
    <dgm:cxn modelId="{55F27F48-4EB9-4912-8B60-A2EEA9B7EA58}" type="presParOf" srcId="{D9DDDD8A-9E7D-4FFD-8FDE-0C877328AAB5}" destId="{5A0CFE7D-A085-4DAB-92B1-C87EB65B99A6}" srcOrd="4" destOrd="0" presId="urn:microsoft.com/office/officeart/2018/5/layout/CenteredIconLabelDescriptionList"/>
    <dgm:cxn modelId="{1D6C9143-1485-458C-8C9A-A27718DB2124}" type="presParOf" srcId="{5E874669-D275-4E96-92DC-337EE8519BEC}" destId="{42E6D58B-3082-4EE5-9AE4-22A5017E6AE7}" srcOrd="11" destOrd="0" presId="urn:microsoft.com/office/officeart/2018/5/layout/CenteredIconLabelDescriptionList"/>
    <dgm:cxn modelId="{ED0E9C55-8C3D-46D7-B09C-F3C8FBE8F25F}" type="presParOf" srcId="{5E874669-D275-4E96-92DC-337EE8519BEC}" destId="{72AB311F-44B1-4BF8-B65B-5803E8EF3E13}" srcOrd="12" destOrd="0" presId="urn:microsoft.com/office/officeart/2018/5/layout/CenteredIconLabelDescriptionList"/>
    <dgm:cxn modelId="{D61157F2-EC81-4099-93D5-974684F0EE96}" type="presParOf" srcId="{72AB311F-44B1-4BF8-B65B-5803E8EF3E13}" destId="{E00DEF98-6E1D-48ED-9D87-0B8387513A2C}" srcOrd="0" destOrd="0" presId="urn:microsoft.com/office/officeart/2018/5/layout/CenteredIconLabelDescriptionList"/>
    <dgm:cxn modelId="{A646916B-BCDB-4E1B-9B45-F37ED89631BD}" type="presParOf" srcId="{72AB311F-44B1-4BF8-B65B-5803E8EF3E13}" destId="{A2BCA73F-21D8-4AD7-80FE-BB9455CBCB48}" srcOrd="1" destOrd="0" presId="urn:microsoft.com/office/officeart/2018/5/layout/CenteredIconLabelDescriptionList"/>
    <dgm:cxn modelId="{D09DB30C-6C34-4FEF-A76B-CDA7E30D402C}" type="presParOf" srcId="{72AB311F-44B1-4BF8-B65B-5803E8EF3E13}" destId="{86F19F70-5CB6-4DD5-8C5B-553FA57DC332}" srcOrd="2" destOrd="0" presId="urn:microsoft.com/office/officeart/2018/5/layout/CenteredIconLabelDescriptionList"/>
    <dgm:cxn modelId="{C5CE0220-E316-4898-831D-1861C9506BB7}" type="presParOf" srcId="{72AB311F-44B1-4BF8-B65B-5803E8EF3E13}" destId="{5CB1B574-ABED-41D2-80DF-66BF87D88901}" srcOrd="3" destOrd="0" presId="urn:microsoft.com/office/officeart/2018/5/layout/CenteredIconLabelDescriptionList"/>
    <dgm:cxn modelId="{03D46C18-E9B5-4E40-A9A6-22E34C880E62}" type="presParOf" srcId="{72AB311F-44B1-4BF8-B65B-5803E8EF3E13}" destId="{892996AA-8FBE-4961-95BD-F7C6BCE26296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D2179A3-E180-4043-9253-A28AFD6C73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7F01A5D-D167-4721-8AB6-E1C66ACF3D7A}">
      <dgm:prSet/>
      <dgm:spPr/>
      <dgm:t>
        <a:bodyPr/>
        <a:lstStyle/>
        <a:p>
          <a:r>
            <a:rPr lang="en-US"/>
            <a:t>Recall a fact</a:t>
          </a:r>
        </a:p>
      </dgm:t>
    </dgm:pt>
    <dgm:pt modelId="{12F0169E-51E3-4E70-8E21-72722645E410}" type="parTrans" cxnId="{52DA4F83-9B1B-4B59-997E-2C82C99C93AE}">
      <dgm:prSet/>
      <dgm:spPr/>
      <dgm:t>
        <a:bodyPr/>
        <a:lstStyle/>
        <a:p>
          <a:endParaRPr lang="en-US"/>
        </a:p>
      </dgm:t>
    </dgm:pt>
    <dgm:pt modelId="{08F08877-534B-4B39-9E7C-2006A2F7FFD7}" type="sibTrans" cxnId="{52DA4F83-9B1B-4B59-997E-2C82C99C93AE}">
      <dgm:prSet/>
      <dgm:spPr/>
      <dgm:t>
        <a:bodyPr/>
        <a:lstStyle/>
        <a:p>
          <a:endParaRPr lang="en-US"/>
        </a:p>
      </dgm:t>
    </dgm:pt>
    <dgm:pt modelId="{609A2525-F736-4940-BDD1-08BE8DE30449}">
      <dgm:prSet/>
      <dgm:spPr/>
      <dgm:t>
        <a:bodyPr/>
        <a:lstStyle/>
        <a:p>
          <a:r>
            <a:rPr lang="en-US"/>
            <a:t>Apply facts to a situation</a:t>
          </a:r>
        </a:p>
      </dgm:t>
    </dgm:pt>
    <dgm:pt modelId="{3A54003E-E0E6-4A36-8C89-1F0845EAEDD6}" type="parTrans" cxnId="{A540AEC9-D7DB-4663-B20F-25876AE0D404}">
      <dgm:prSet/>
      <dgm:spPr/>
      <dgm:t>
        <a:bodyPr/>
        <a:lstStyle/>
        <a:p>
          <a:endParaRPr lang="en-US"/>
        </a:p>
      </dgm:t>
    </dgm:pt>
    <dgm:pt modelId="{6E036F9A-3E12-4C97-B353-B939A82F538F}" type="sibTrans" cxnId="{A540AEC9-D7DB-4663-B20F-25876AE0D404}">
      <dgm:prSet/>
      <dgm:spPr/>
      <dgm:t>
        <a:bodyPr/>
        <a:lstStyle/>
        <a:p>
          <a:endParaRPr lang="en-US"/>
        </a:p>
      </dgm:t>
    </dgm:pt>
    <dgm:pt modelId="{F4B6B421-CCC5-4FA5-97B2-6C1AE577C93E}">
      <dgm:prSet/>
      <dgm:spPr/>
      <dgm:t>
        <a:bodyPr/>
        <a:lstStyle/>
        <a:p>
          <a:r>
            <a:rPr lang="en-US"/>
            <a:t>Understand options</a:t>
          </a:r>
        </a:p>
      </dgm:t>
    </dgm:pt>
    <dgm:pt modelId="{7714E581-4743-4C07-9FDB-D3A9C800062F}" type="parTrans" cxnId="{B2B717FA-EF63-4D34-B782-6C261528B0C1}">
      <dgm:prSet/>
      <dgm:spPr/>
      <dgm:t>
        <a:bodyPr/>
        <a:lstStyle/>
        <a:p>
          <a:endParaRPr lang="en-US"/>
        </a:p>
      </dgm:t>
    </dgm:pt>
    <dgm:pt modelId="{A0B12E8B-0DDD-44D1-93C0-EECCA6CDF0E7}" type="sibTrans" cxnId="{B2B717FA-EF63-4D34-B782-6C261528B0C1}">
      <dgm:prSet/>
      <dgm:spPr/>
      <dgm:t>
        <a:bodyPr/>
        <a:lstStyle/>
        <a:p>
          <a:endParaRPr lang="en-US"/>
        </a:p>
      </dgm:t>
    </dgm:pt>
    <dgm:pt modelId="{82441632-8963-4B7B-B79B-9BD734F06740}">
      <dgm:prSet/>
      <dgm:spPr/>
      <dgm:t>
        <a:bodyPr/>
        <a:lstStyle/>
        <a:p>
          <a:r>
            <a:rPr lang="en-US"/>
            <a:t>Differentiate between options?</a:t>
          </a:r>
        </a:p>
      </dgm:t>
    </dgm:pt>
    <dgm:pt modelId="{6D040435-8B86-4A79-9850-8C8C66E7E94B}" type="parTrans" cxnId="{861E15B4-2216-470D-B8C1-B4E3098316C2}">
      <dgm:prSet/>
      <dgm:spPr/>
      <dgm:t>
        <a:bodyPr/>
        <a:lstStyle/>
        <a:p>
          <a:endParaRPr lang="en-US"/>
        </a:p>
      </dgm:t>
    </dgm:pt>
    <dgm:pt modelId="{17D9FD0B-3051-4913-9119-67ED10FEAD60}" type="sibTrans" cxnId="{861E15B4-2216-470D-B8C1-B4E3098316C2}">
      <dgm:prSet/>
      <dgm:spPr/>
      <dgm:t>
        <a:bodyPr/>
        <a:lstStyle/>
        <a:p>
          <a:endParaRPr lang="en-US"/>
        </a:p>
      </dgm:t>
    </dgm:pt>
    <dgm:pt modelId="{62CB8072-4069-489E-9729-41D61327B272}" type="pres">
      <dgm:prSet presAssocID="{DD2179A3-E180-4043-9253-A28AFD6C7302}" presName="linear" presStyleCnt="0">
        <dgm:presLayoutVars>
          <dgm:animLvl val="lvl"/>
          <dgm:resizeHandles val="exact"/>
        </dgm:presLayoutVars>
      </dgm:prSet>
      <dgm:spPr/>
    </dgm:pt>
    <dgm:pt modelId="{324D850F-E1A5-4C95-A750-E303C13F4FD4}" type="pres">
      <dgm:prSet presAssocID="{C7F01A5D-D167-4721-8AB6-E1C66ACF3D7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F3E3645-3D04-40AD-9BCF-F12424F2A367}" type="pres">
      <dgm:prSet presAssocID="{08F08877-534B-4B39-9E7C-2006A2F7FFD7}" presName="spacer" presStyleCnt="0"/>
      <dgm:spPr/>
    </dgm:pt>
    <dgm:pt modelId="{35D9393E-62E7-43A7-BE5F-A50B835C1BE9}" type="pres">
      <dgm:prSet presAssocID="{609A2525-F736-4940-BDD1-08BE8DE3044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47CFD4F-E278-4E25-84A2-DA584B32C1E0}" type="pres">
      <dgm:prSet presAssocID="{6E036F9A-3E12-4C97-B353-B939A82F538F}" presName="spacer" presStyleCnt="0"/>
      <dgm:spPr/>
    </dgm:pt>
    <dgm:pt modelId="{F17563F4-EBCB-43CD-9FB7-CFED106FC558}" type="pres">
      <dgm:prSet presAssocID="{F4B6B421-CCC5-4FA5-97B2-6C1AE577C93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F9612F5-1622-468A-A3A4-045C3F9D1C18}" type="pres">
      <dgm:prSet presAssocID="{A0B12E8B-0DDD-44D1-93C0-EECCA6CDF0E7}" presName="spacer" presStyleCnt="0"/>
      <dgm:spPr/>
    </dgm:pt>
    <dgm:pt modelId="{EF7D5F98-8781-49F4-98FE-A47FE7B3D4D0}" type="pres">
      <dgm:prSet presAssocID="{82441632-8963-4B7B-B79B-9BD734F0674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30B9229-E7A4-4573-99CE-61B620E316E0}" type="presOf" srcId="{C7F01A5D-D167-4721-8AB6-E1C66ACF3D7A}" destId="{324D850F-E1A5-4C95-A750-E303C13F4FD4}" srcOrd="0" destOrd="0" presId="urn:microsoft.com/office/officeart/2005/8/layout/vList2"/>
    <dgm:cxn modelId="{DACA4B2A-A1F8-4AE5-9FE4-9C2BA86E540C}" type="presOf" srcId="{F4B6B421-CCC5-4FA5-97B2-6C1AE577C93E}" destId="{F17563F4-EBCB-43CD-9FB7-CFED106FC558}" srcOrd="0" destOrd="0" presId="urn:microsoft.com/office/officeart/2005/8/layout/vList2"/>
    <dgm:cxn modelId="{846D374A-B581-4102-944D-BEB6DBEFF1B7}" type="presOf" srcId="{82441632-8963-4B7B-B79B-9BD734F06740}" destId="{EF7D5F98-8781-49F4-98FE-A47FE7B3D4D0}" srcOrd="0" destOrd="0" presId="urn:microsoft.com/office/officeart/2005/8/layout/vList2"/>
    <dgm:cxn modelId="{5F5BF850-A5F2-4BF7-83E3-0D333C62835C}" type="presOf" srcId="{DD2179A3-E180-4043-9253-A28AFD6C7302}" destId="{62CB8072-4069-489E-9729-41D61327B272}" srcOrd="0" destOrd="0" presId="urn:microsoft.com/office/officeart/2005/8/layout/vList2"/>
    <dgm:cxn modelId="{61EE2252-4B73-418C-A6BA-698306A33072}" type="presOf" srcId="{609A2525-F736-4940-BDD1-08BE8DE30449}" destId="{35D9393E-62E7-43A7-BE5F-A50B835C1BE9}" srcOrd="0" destOrd="0" presId="urn:microsoft.com/office/officeart/2005/8/layout/vList2"/>
    <dgm:cxn modelId="{52DA4F83-9B1B-4B59-997E-2C82C99C93AE}" srcId="{DD2179A3-E180-4043-9253-A28AFD6C7302}" destId="{C7F01A5D-D167-4721-8AB6-E1C66ACF3D7A}" srcOrd="0" destOrd="0" parTransId="{12F0169E-51E3-4E70-8E21-72722645E410}" sibTransId="{08F08877-534B-4B39-9E7C-2006A2F7FFD7}"/>
    <dgm:cxn modelId="{861E15B4-2216-470D-B8C1-B4E3098316C2}" srcId="{DD2179A3-E180-4043-9253-A28AFD6C7302}" destId="{82441632-8963-4B7B-B79B-9BD734F06740}" srcOrd="3" destOrd="0" parTransId="{6D040435-8B86-4A79-9850-8C8C66E7E94B}" sibTransId="{17D9FD0B-3051-4913-9119-67ED10FEAD60}"/>
    <dgm:cxn modelId="{A540AEC9-D7DB-4663-B20F-25876AE0D404}" srcId="{DD2179A3-E180-4043-9253-A28AFD6C7302}" destId="{609A2525-F736-4940-BDD1-08BE8DE30449}" srcOrd="1" destOrd="0" parTransId="{3A54003E-E0E6-4A36-8C89-1F0845EAEDD6}" sibTransId="{6E036F9A-3E12-4C97-B353-B939A82F538F}"/>
    <dgm:cxn modelId="{B2B717FA-EF63-4D34-B782-6C261528B0C1}" srcId="{DD2179A3-E180-4043-9253-A28AFD6C7302}" destId="{F4B6B421-CCC5-4FA5-97B2-6C1AE577C93E}" srcOrd="2" destOrd="0" parTransId="{7714E581-4743-4C07-9FDB-D3A9C800062F}" sibTransId="{A0B12E8B-0DDD-44D1-93C0-EECCA6CDF0E7}"/>
    <dgm:cxn modelId="{96C1D5B0-4D53-460D-AB15-37B75CEDC799}" type="presParOf" srcId="{62CB8072-4069-489E-9729-41D61327B272}" destId="{324D850F-E1A5-4C95-A750-E303C13F4FD4}" srcOrd="0" destOrd="0" presId="urn:microsoft.com/office/officeart/2005/8/layout/vList2"/>
    <dgm:cxn modelId="{31C247F5-8DD3-4385-9B95-C7143B3302CD}" type="presParOf" srcId="{62CB8072-4069-489E-9729-41D61327B272}" destId="{CF3E3645-3D04-40AD-9BCF-F12424F2A367}" srcOrd="1" destOrd="0" presId="urn:microsoft.com/office/officeart/2005/8/layout/vList2"/>
    <dgm:cxn modelId="{2B498CF1-0D45-40E9-9EE5-D6BEE888D07F}" type="presParOf" srcId="{62CB8072-4069-489E-9729-41D61327B272}" destId="{35D9393E-62E7-43A7-BE5F-A50B835C1BE9}" srcOrd="2" destOrd="0" presId="urn:microsoft.com/office/officeart/2005/8/layout/vList2"/>
    <dgm:cxn modelId="{1DDB740E-489A-4EF0-A8D6-952CC6A77821}" type="presParOf" srcId="{62CB8072-4069-489E-9729-41D61327B272}" destId="{C47CFD4F-E278-4E25-84A2-DA584B32C1E0}" srcOrd="3" destOrd="0" presId="urn:microsoft.com/office/officeart/2005/8/layout/vList2"/>
    <dgm:cxn modelId="{57C39CF9-2F88-4637-AC1D-4ADCA68C6B82}" type="presParOf" srcId="{62CB8072-4069-489E-9729-41D61327B272}" destId="{F17563F4-EBCB-43CD-9FB7-CFED106FC558}" srcOrd="4" destOrd="0" presId="urn:microsoft.com/office/officeart/2005/8/layout/vList2"/>
    <dgm:cxn modelId="{F0AAB122-4E1D-4ACF-A783-AD65DBB4A835}" type="presParOf" srcId="{62CB8072-4069-489E-9729-41D61327B272}" destId="{DF9612F5-1622-468A-A3A4-045C3F9D1C18}" srcOrd="5" destOrd="0" presId="urn:microsoft.com/office/officeart/2005/8/layout/vList2"/>
    <dgm:cxn modelId="{8302F0F7-9A0C-4D9D-B250-230F9A1906D6}" type="presParOf" srcId="{62CB8072-4069-489E-9729-41D61327B272}" destId="{EF7D5F98-8781-49F4-98FE-A47FE7B3D4D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AF110-4571-4503-8F8A-0D7456328542}">
      <dsp:nvSpPr>
        <dsp:cNvPr id="0" name=""/>
        <dsp:cNvSpPr/>
      </dsp:nvSpPr>
      <dsp:spPr>
        <a:xfrm>
          <a:off x="0" y="462"/>
          <a:ext cx="10058399" cy="10814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7EF3AF-EBC4-4442-BAC5-22C69DCABD45}">
      <dsp:nvSpPr>
        <dsp:cNvPr id="0" name=""/>
        <dsp:cNvSpPr/>
      </dsp:nvSpPr>
      <dsp:spPr>
        <a:xfrm>
          <a:off x="327145" y="243793"/>
          <a:ext cx="594810" cy="594810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6608B-C293-4F0B-BC15-FE01098CA7ED}">
      <dsp:nvSpPr>
        <dsp:cNvPr id="0" name=""/>
        <dsp:cNvSpPr/>
      </dsp:nvSpPr>
      <dsp:spPr>
        <a:xfrm>
          <a:off x="1249101" y="462"/>
          <a:ext cx="8809298" cy="1081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456" tIns="114456" rIns="114456" bIns="11445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You can use the credentials AMB-BC!</a:t>
          </a:r>
        </a:p>
      </dsp:txBody>
      <dsp:txXfrm>
        <a:off x="1249101" y="462"/>
        <a:ext cx="8809298" cy="1081473"/>
      </dsp:txXfrm>
    </dsp:sp>
    <dsp:sp modelId="{682BE09F-C6B3-4F01-8D75-D6D8324B4F22}">
      <dsp:nvSpPr>
        <dsp:cNvPr id="0" name=""/>
        <dsp:cNvSpPr/>
      </dsp:nvSpPr>
      <dsp:spPr>
        <a:xfrm>
          <a:off x="0" y="1352303"/>
          <a:ext cx="10058399" cy="10814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F963A4-E51F-4684-93AF-1DF7494DC1BF}">
      <dsp:nvSpPr>
        <dsp:cNvPr id="0" name=""/>
        <dsp:cNvSpPr/>
      </dsp:nvSpPr>
      <dsp:spPr>
        <a:xfrm>
          <a:off x="327145" y="1595634"/>
          <a:ext cx="594810" cy="5948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05547-B7FF-4D0C-A272-32721DCE28A7}">
      <dsp:nvSpPr>
        <dsp:cNvPr id="0" name=""/>
        <dsp:cNvSpPr/>
      </dsp:nvSpPr>
      <dsp:spPr>
        <a:xfrm>
          <a:off x="1249101" y="1352303"/>
          <a:ext cx="8809298" cy="1081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456" tIns="114456" rIns="114456" bIns="11445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credentials are valid for 5 years.  </a:t>
          </a:r>
        </a:p>
      </dsp:txBody>
      <dsp:txXfrm>
        <a:off x="1249101" y="1352303"/>
        <a:ext cx="8809298" cy="1081473"/>
      </dsp:txXfrm>
    </dsp:sp>
    <dsp:sp modelId="{2891784D-FFC9-4638-A9EC-0878B66B4901}">
      <dsp:nvSpPr>
        <dsp:cNvPr id="0" name=""/>
        <dsp:cNvSpPr/>
      </dsp:nvSpPr>
      <dsp:spPr>
        <a:xfrm>
          <a:off x="0" y="2704144"/>
          <a:ext cx="10058399" cy="10814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D4A06E-B8A0-42DA-B5EA-839312A470D5}">
      <dsp:nvSpPr>
        <dsp:cNvPr id="0" name=""/>
        <dsp:cNvSpPr/>
      </dsp:nvSpPr>
      <dsp:spPr>
        <a:xfrm>
          <a:off x="327145" y="2947476"/>
          <a:ext cx="594810" cy="594810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139DC0-E17A-4602-8FCE-BBC5D0C46778}">
      <dsp:nvSpPr>
        <dsp:cNvPr id="0" name=""/>
        <dsp:cNvSpPr/>
      </dsp:nvSpPr>
      <dsp:spPr>
        <a:xfrm>
          <a:off x="1249101" y="2704144"/>
          <a:ext cx="8809298" cy="1081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456" tIns="114456" rIns="114456" bIns="11445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Nurses can continue to use this credential by maintaining your license to practice and meeting the renewal requirements in place at the time of your certification renewal.</a:t>
          </a:r>
        </a:p>
      </dsp:txBody>
      <dsp:txXfrm>
        <a:off x="1249101" y="2704144"/>
        <a:ext cx="8809298" cy="108147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C9DF4D-21FC-414B-8006-89DF023F6C45}">
      <dsp:nvSpPr>
        <dsp:cNvPr id="0" name=""/>
        <dsp:cNvSpPr/>
      </dsp:nvSpPr>
      <dsp:spPr>
        <a:xfrm>
          <a:off x="1519199" y="325888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FCE706-547C-4BAD-86BA-39C32EBB6798}">
      <dsp:nvSpPr>
        <dsp:cNvPr id="0" name=""/>
        <dsp:cNvSpPr/>
      </dsp:nvSpPr>
      <dsp:spPr>
        <a:xfrm>
          <a:off x="331199" y="2740191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Read the question thinking about what the writer is asking</a:t>
          </a:r>
        </a:p>
      </dsp:txBody>
      <dsp:txXfrm>
        <a:off x="331199" y="2740191"/>
        <a:ext cx="4320000" cy="720000"/>
      </dsp:txXfrm>
    </dsp:sp>
    <dsp:sp modelId="{10F56049-5BF5-409C-8C86-517E1ADC6505}">
      <dsp:nvSpPr>
        <dsp:cNvPr id="0" name=""/>
        <dsp:cNvSpPr/>
      </dsp:nvSpPr>
      <dsp:spPr>
        <a:xfrm>
          <a:off x="6595199" y="325888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F82A5D-4CD5-412E-9E90-AF7DB438AAE6}">
      <dsp:nvSpPr>
        <dsp:cNvPr id="0" name=""/>
        <dsp:cNvSpPr/>
      </dsp:nvSpPr>
      <dsp:spPr>
        <a:xfrm>
          <a:off x="5407199" y="2740191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Look for key words or phrases </a:t>
          </a:r>
        </a:p>
      </dsp:txBody>
      <dsp:txXfrm>
        <a:off x="5407199" y="2740191"/>
        <a:ext cx="4320000" cy="7200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9864D7-AE97-4E64-B4F8-AC196A220DE0}">
      <dsp:nvSpPr>
        <dsp:cNvPr id="0" name=""/>
        <dsp:cNvSpPr/>
      </dsp:nvSpPr>
      <dsp:spPr>
        <a:xfrm>
          <a:off x="3437" y="31646"/>
          <a:ext cx="1861393" cy="11168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Avoid</a:t>
          </a:r>
        </a:p>
      </dsp:txBody>
      <dsp:txXfrm>
        <a:off x="3437" y="31646"/>
        <a:ext cx="1861393" cy="1116836"/>
      </dsp:txXfrm>
    </dsp:sp>
    <dsp:sp modelId="{93E61867-D08C-4821-A0D0-341943CA3F07}">
      <dsp:nvSpPr>
        <dsp:cNvPr id="0" name=""/>
        <dsp:cNvSpPr/>
      </dsp:nvSpPr>
      <dsp:spPr>
        <a:xfrm>
          <a:off x="2050970" y="31646"/>
          <a:ext cx="1861393" cy="1116836"/>
        </a:xfrm>
        <a:prstGeom prst="rect">
          <a:avLst/>
        </a:prstGeom>
        <a:solidFill>
          <a:schemeClr val="accent2">
            <a:hueOff val="-110985"/>
            <a:satOff val="-49"/>
            <a:lumOff val="1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Best</a:t>
          </a:r>
        </a:p>
      </dsp:txBody>
      <dsp:txXfrm>
        <a:off x="2050970" y="31646"/>
        <a:ext cx="1861393" cy="1116836"/>
      </dsp:txXfrm>
    </dsp:sp>
    <dsp:sp modelId="{578CD733-D396-4AE1-A631-A08CD8F1D9F8}">
      <dsp:nvSpPr>
        <dsp:cNvPr id="0" name=""/>
        <dsp:cNvSpPr/>
      </dsp:nvSpPr>
      <dsp:spPr>
        <a:xfrm>
          <a:off x="4098503" y="31646"/>
          <a:ext cx="1861393" cy="1116836"/>
        </a:xfrm>
        <a:prstGeom prst="rect">
          <a:avLst/>
        </a:prstGeom>
        <a:solidFill>
          <a:schemeClr val="accent2">
            <a:hueOff val="-221971"/>
            <a:satOff val="-98"/>
            <a:lumOff val="2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Except</a:t>
          </a:r>
        </a:p>
      </dsp:txBody>
      <dsp:txXfrm>
        <a:off x="4098503" y="31646"/>
        <a:ext cx="1861393" cy="1116836"/>
      </dsp:txXfrm>
    </dsp:sp>
    <dsp:sp modelId="{0EA57F76-FD3B-4C81-9BD7-6407EE58E36F}">
      <dsp:nvSpPr>
        <dsp:cNvPr id="0" name=""/>
        <dsp:cNvSpPr/>
      </dsp:nvSpPr>
      <dsp:spPr>
        <a:xfrm>
          <a:off x="6146036" y="31646"/>
          <a:ext cx="1861393" cy="1116836"/>
        </a:xfrm>
        <a:prstGeom prst="rect">
          <a:avLst/>
        </a:prstGeom>
        <a:solidFill>
          <a:schemeClr val="accent2">
            <a:hueOff val="-332956"/>
            <a:satOff val="-147"/>
            <a:lumOff val="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Not</a:t>
          </a:r>
        </a:p>
      </dsp:txBody>
      <dsp:txXfrm>
        <a:off x="6146036" y="31646"/>
        <a:ext cx="1861393" cy="1116836"/>
      </dsp:txXfrm>
    </dsp:sp>
    <dsp:sp modelId="{212DF139-C63F-45F1-94C6-C2AD3B5241BD}">
      <dsp:nvSpPr>
        <dsp:cNvPr id="0" name=""/>
        <dsp:cNvSpPr/>
      </dsp:nvSpPr>
      <dsp:spPr>
        <a:xfrm>
          <a:off x="8193568" y="31646"/>
          <a:ext cx="1861393" cy="1116836"/>
        </a:xfrm>
        <a:prstGeom prst="rect">
          <a:avLst/>
        </a:prstGeom>
        <a:solidFill>
          <a:schemeClr val="accent2">
            <a:hueOff val="-443941"/>
            <a:satOff val="-195"/>
            <a:lumOff val="52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Initial</a:t>
          </a:r>
        </a:p>
      </dsp:txBody>
      <dsp:txXfrm>
        <a:off x="8193568" y="31646"/>
        <a:ext cx="1861393" cy="1116836"/>
      </dsp:txXfrm>
    </dsp:sp>
    <dsp:sp modelId="{968086D0-4151-468C-A6C8-F7A3D9D6362C}">
      <dsp:nvSpPr>
        <dsp:cNvPr id="0" name=""/>
        <dsp:cNvSpPr/>
      </dsp:nvSpPr>
      <dsp:spPr>
        <a:xfrm>
          <a:off x="3437" y="1334621"/>
          <a:ext cx="1861393" cy="1116836"/>
        </a:xfrm>
        <a:prstGeom prst="rect">
          <a:avLst/>
        </a:prstGeom>
        <a:solidFill>
          <a:schemeClr val="accent2">
            <a:hueOff val="-554927"/>
            <a:satOff val="-244"/>
            <a:lumOff val="65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First</a:t>
          </a:r>
        </a:p>
      </dsp:txBody>
      <dsp:txXfrm>
        <a:off x="3437" y="1334621"/>
        <a:ext cx="1861393" cy="1116836"/>
      </dsp:txXfrm>
    </dsp:sp>
    <dsp:sp modelId="{B9001299-63A5-45FC-8E06-D338CAD260F2}">
      <dsp:nvSpPr>
        <dsp:cNvPr id="0" name=""/>
        <dsp:cNvSpPr/>
      </dsp:nvSpPr>
      <dsp:spPr>
        <a:xfrm>
          <a:off x="2050970" y="1334621"/>
          <a:ext cx="1861393" cy="1116836"/>
        </a:xfrm>
        <a:prstGeom prst="rect">
          <a:avLst/>
        </a:prstGeom>
        <a:solidFill>
          <a:schemeClr val="accent2">
            <a:hueOff val="-665912"/>
            <a:satOff val="-293"/>
            <a:lumOff val="7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Contributing to</a:t>
          </a:r>
        </a:p>
      </dsp:txBody>
      <dsp:txXfrm>
        <a:off x="2050970" y="1334621"/>
        <a:ext cx="1861393" cy="1116836"/>
      </dsp:txXfrm>
    </dsp:sp>
    <dsp:sp modelId="{2BDA55A5-F84D-4AA4-823D-C16078426A33}">
      <dsp:nvSpPr>
        <dsp:cNvPr id="0" name=""/>
        <dsp:cNvSpPr/>
      </dsp:nvSpPr>
      <dsp:spPr>
        <a:xfrm>
          <a:off x="4098503" y="1334621"/>
          <a:ext cx="1861393" cy="1116836"/>
        </a:xfrm>
        <a:prstGeom prst="rect">
          <a:avLst/>
        </a:prstGeom>
        <a:solidFill>
          <a:schemeClr val="accent2">
            <a:hueOff val="-776897"/>
            <a:satOff val="-342"/>
            <a:lumOff val="91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Appropriate</a:t>
          </a:r>
        </a:p>
      </dsp:txBody>
      <dsp:txXfrm>
        <a:off x="4098503" y="1334621"/>
        <a:ext cx="1861393" cy="1116836"/>
      </dsp:txXfrm>
    </dsp:sp>
    <dsp:sp modelId="{291E2DE2-4048-4031-BBBF-8C3CC035ED41}">
      <dsp:nvSpPr>
        <dsp:cNvPr id="0" name=""/>
        <dsp:cNvSpPr/>
      </dsp:nvSpPr>
      <dsp:spPr>
        <a:xfrm>
          <a:off x="6146036" y="1334621"/>
          <a:ext cx="1861393" cy="1116836"/>
        </a:xfrm>
        <a:prstGeom prst="rect">
          <a:avLst/>
        </a:prstGeom>
        <a:solidFill>
          <a:schemeClr val="accent2">
            <a:hueOff val="-887883"/>
            <a:satOff val="-391"/>
            <a:lumOff val="104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Most </a:t>
          </a:r>
        </a:p>
      </dsp:txBody>
      <dsp:txXfrm>
        <a:off x="6146036" y="1334621"/>
        <a:ext cx="1861393" cy="1116836"/>
      </dsp:txXfrm>
    </dsp:sp>
    <dsp:sp modelId="{DA07BE82-21A6-4D64-8545-BB1FD0F87AB0}">
      <dsp:nvSpPr>
        <dsp:cNvPr id="0" name=""/>
        <dsp:cNvSpPr/>
      </dsp:nvSpPr>
      <dsp:spPr>
        <a:xfrm>
          <a:off x="8193568" y="1334621"/>
          <a:ext cx="1861393" cy="1116836"/>
        </a:xfrm>
        <a:prstGeom prst="rect">
          <a:avLst/>
        </a:prstGeom>
        <a:solidFill>
          <a:schemeClr val="accent2">
            <a:hueOff val="-998868"/>
            <a:satOff val="-440"/>
            <a:lumOff val="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Significant </a:t>
          </a:r>
        </a:p>
      </dsp:txBody>
      <dsp:txXfrm>
        <a:off x="8193568" y="1334621"/>
        <a:ext cx="1861393" cy="1116836"/>
      </dsp:txXfrm>
    </dsp:sp>
    <dsp:sp modelId="{6482C4EF-21B3-4363-AE7E-BE04B98FFB90}">
      <dsp:nvSpPr>
        <dsp:cNvPr id="0" name=""/>
        <dsp:cNvSpPr/>
      </dsp:nvSpPr>
      <dsp:spPr>
        <a:xfrm>
          <a:off x="2050970" y="2637597"/>
          <a:ext cx="1861393" cy="1116836"/>
        </a:xfrm>
        <a:prstGeom prst="rect">
          <a:avLst/>
        </a:prstGeom>
        <a:solidFill>
          <a:schemeClr val="accent2">
            <a:hueOff val="-1109853"/>
            <a:satOff val="-488"/>
            <a:lumOff val="130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Likely </a:t>
          </a:r>
        </a:p>
      </dsp:txBody>
      <dsp:txXfrm>
        <a:off x="2050970" y="2637597"/>
        <a:ext cx="1861393" cy="1116836"/>
      </dsp:txXfrm>
    </dsp:sp>
    <dsp:sp modelId="{6D9A72AD-AF73-4EA4-9BE3-E3D9F862D9BC}">
      <dsp:nvSpPr>
        <dsp:cNvPr id="0" name=""/>
        <dsp:cNvSpPr/>
      </dsp:nvSpPr>
      <dsp:spPr>
        <a:xfrm>
          <a:off x="4098503" y="2637597"/>
          <a:ext cx="1861393" cy="1116836"/>
        </a:xfrm>
        <a:prstGeom prst="rect">
          <a:avLst/>
        </a:prstGeom>
        <a:solidFill>
          <a:schemeClr val="accent2">
            <a:hueOff val="-1220839"/>
            <a:satOff val="-537"/>
            <a:lumOff val="143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Of the following</a:t>
          </a:r>
        </a:p>
      </dsp:txBody>
      <dsp:txXfrm>
        <a:off x="4098503" y="2637597"/>
        <a:ext cx="1861393" cy="1116836"/>
      </dsp:txXfrm>
    </dsp:sp>
    <dsp:sp modelId="{A99B8C0C-E2F9-4B29-9819-FC4707AD2063}">
      <dsp:nvSpPr>
        <dsp:cNvPr id="0" name=""/>
        <dsp:cNvSpPr/>
      </dsp:nvSpPr>
      <dsp:spPr>
        <a:xfrm>
          <a:off x="6146036" y="2637597"/>
          <a:ext cx="1861393" cy="1116836"/>
        </a:xfrm>
        <a:prstGeom prst="rect">
          <a:avLst/>
        </a:prstGeom>
        <a:solidFill>
          <a:schemeClr val="accent2">
            <a:hueOff val="-1331824"/>
            <a:satOff val="-586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Most consistent with</a:t>
          </a:r>
        </a:p>
      </dsp:txBody>
      <dsp:txXfrm>
        <a:off x="6146036" y="2637597"/>
        <a:ext cx="1861393" cy="111683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F67D45-2A7B-4444-ABD1-2F539D7456E0}">
      <dsp:nvSpPr>
        <dsp:cNvPr id="0" name=""/>
        <dsp:cNvSpPr/>
      </dsp:nvSpPr>
      <dsp:spPr>
        <a:xfrm>
          <a:off x="0" y="690524"/>
          <a:ext cx="10058399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Can be correct but may not answer the question</a:t>
          </a:r>
        </a:p>
      </dsp:txBody>
      <dsp:txXfrm>
        <a:off x="39809" y="730333"/>
        <a:ext cx="9978781" cy="735872"/>
      </dsp:txXfrm>
    </dsp:sp>
    <dsp:sp modelId="{A820A11A-37A5-4D23-A34A-0A80F646B4B6}">
      <dsp:nvSpPr>
        <dsp:cNvPr id="0" name=""/>
        <dsp:cNvSpPr/>
      </dsp:nvSpPr>
      <dsp:spPr>
        <a:xfrm>
          <a:off x="0" y="1603935"/>
          <a:ext cx="10058399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Combine true and false information </a:t>
          </a:r>
        </a:p>
      </dsp:txBody>
      <dsp:txXfrm>
        <a:off x="39809" y="1643744"/>
        <a:ext cx="9978781" cy="735872"/>
      </dsp:txXfrm>
    </dsp:sp>
    <dsp:sp modelId="{D80D0B20-044B-48B4-B8D5-38BD64B94C8A}">
      <dsp:nvSpPr>
        <dsp:cNvPr id="0" name=""/>
        <dsp:cNvSpPr/>
      </dsp:nvSpPr>
      <dsp:spPr>
        <a:xfrm>
          <a:off x="0" y="2517345"/>
          <a:ext cx="10058399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Contains a word or phrase similar to the correct answer</a:t>
          </a:r>
        </a:p>
      </dsp:txBody>
      <dsp:txXfrm>
        <a:off x="39809" y="2557154"/>
        <a:ext cx="9978781" cy="7358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974152-B68D-476E-AAC9-5F617BAEC763}">
      <dsp:nvSpPr>
        <dsp:cNvPr id="0" name=""/>
        <dsp:cNvSpPr/>
      </dsp:nvSpPr>
      <dsp:spPr>
        <a:xfrm>
          <a:off x="1227" y="297257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55E18-E221-4020-9D7E-C5EAAC4136AF}">
      <dsp:nvSpPr>
        <dsp:cNvPr id="0" name=""/>
        <dsp:cNvSpPr/>
      </dsp:nvSpPr>
      <dsp:spPr>
        <a:xfrm>
          <a:off x="480082" y="752169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The test blueprint has information on test content and the number of questions in each topic</a:t>
          </a:r>
        </a:p>
      </dsp:txBody>
      <dsp:txXfrm>
        <a:off x="560236" y="832323"/>
        <a:ext cx="4149382" cy="2576345"/>
      </dsp:txXfrm>
    </dsp:sp>
    <dsp:sp modelId="{C3B65A2A-A06F-4BB4-B0F5-2C4997A546BD}">
      <dsp:nvSpPr>
        <dsp:cNvPr id="0" name=""/>
        <dsp:cNvSpPr/>
      </dsp:nvSpPr>
      <dsp:spPr>
        <a:xfrm>
          <a:off x="5268627" y="297257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928B6-7B8A-42F3-96BC-DE750D9930B5}">
      <dsp:nvSpPr>
        <dsp:cNvPr id="0" name=""/>
        <dsp:cNvSpPr/>
      </dsp:nvSpPr>
      <dsp:spPr>
        <a:xfrm>
          <a:off x="5747481" y="752169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Review the test blueprint so you know how to focus your studying</a:t>
          </a:r>
        </a:p>
      </dsp:txBody>
      <dsp:txXfrm>
        <a:off x="5827635" y="832323"/>
        <a:ext cx="4149382" cy="25763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DD1350-12C4-4F72-960B-0EB91F91C51F}">
      <dsp:nvSpPr>
        <dsp:cNvPr id="0" name=""/>
        <dsp:cNvSpPr/>
      </dsp:nvSpPr>
      <dsp:spPr>
        <a:xfrm>
          <a:off x="364366" y="1266094"/>
          <a:ext cx="590888" cy="590888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ABB62E-3FA6-4482-A79A-5F8CFECC4B0A}">
      <dsp:nvSpPr>
        <dsp:cNvPr id="0" name=""/>
        <dsp:cNvSpPr/>
      </dsp:nvSpPr>
      <dsp:spPr>
        <a:xfrm>
          <a:off x="3267" y="2100330"/>
          <a:ext cx="1313085" cy="689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1. Control your anxiety</a:t>
          </a:r>
        </a:p>
      </dsp:txBody>
      <dsp:txXfrm>
        <a:off x="3267" y="2100330"/>
        <a:ext cx="1313085" cy="689370"/>
      </dsp:txXfrm>
    </dsp:sp>
    <dsp:sp modelId="{93197F25-2445-48FE-9FBA-2ADCE1B98E3D}">
      <dsp:nvSpPr>
        <dsp:cNvPr id="0" name=""/>
        <dsp:cNvSpPr/>
      </dsp:nvSpPr>
      <dsp:spPr>
        <a:xfrm>
          <a:off x="1907242" y="1266094"/>
          <a:ext cx="590888" cy="590888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DA366E-C5B7-46C8-B065-305175DAABF0}">
      <dsp:nvSpPr>
        <dsp:cNvPr id="0" name=""/>
        <dsp:cNvSpPr/>
      </dsp:nvSpPr>
      <dsp:spPr>
        <a:xfrm>
          <a:off x="1546143" y="2100330"/>
          <a:ext cx="1313085" cy="689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2. Do not listen to gossip about the exam</a:t>
          </a:r>
        </a:p>
      </dsp:txBody>
      <dsp:txXfrm>
        <a:off x="1546143" y="2100330"/>
        <a:ext cx="1313085" cy="689370"/>
      </dsp:txXfrm>
    </dsp:sp>
    <dsp:sp modelId="{3493DC7F-17B1-4264-A073-2EA1A2DDA3B7}">
      <dsp:nvSpPr>
        <dsp:cNvPr id="0" name=""/>
        <dsp:cNvSpPr/>
      </dsp:nvSpPr>
      <dsp:spPr>
        <a:xfrm>
          <a:off x="3450118" y="1266094"/>
          <a:ext cx="590888" cy="590888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17E033-A752-4BEC-87DF-A7A7B789E196}">
      <dsp:nvSpPr>
        <dsp:cNvPr id="0" name=""/>
        <dsp:cNvSpPr/>
      </dsp:nvSpPr>
      <dsp:spPr>
        <a:xfrm>
          <a:off x="3089019" y="2100330"/>
          <a:ext cx="1313085" cy="689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3. Set reasonable expectations for yourself</a:t>
          </a:r>
        </a:p>
      </dsp:txBody>
      <dsp:txXfrm>
        <a:off x="3089019" y="2100330"/>
        <a:ext cx="1313085" cy="689370"/>
      </dsp:txXfrm>
    </dsp:sp>
    <dsp:sp modelId="{EF59EE1C-23C9-4440-91D7-5DF6E13AD451}">
      <dsp:nvSpPr>
        <dsp:cNvPr id="0" name=""/>
        <dsp:cNvSpPr/>
      </dsp:nvSpPr>
      <dsp:spPr>
        <a:xfrm>
          <a:off x="4992994" y="1266094"/>
          <a:ext cx="590888" cy="590888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01DEB4-6768-4322-A33E-ACCE053B7F92}">
      <dsp:nvSpPr>
        <dsp:cNvPr id="0" name=""/>
        <dsp:cNvSpPr/>
      </dsp:nvSpPr>
      <dsp:spPr>
        <a:xfrm>
          <a:off x="4631895" y="2100330"/>
          <a:ext cx="1313085" cy="689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4. Prepare mentally and physically</a:t>
          </a:r>
        </a:p>
      </dsp:txBody>
      <dsp:txXfrm>
        <a:off x="4631895" y="2100330"/>
        <a:ext cx="1313085" cy="689370"/>
      </dsp:txXfrm>
    </dsp:sp>
    <dsp:sp modelId="{282FEB74-20E4-4320-B00E-D0795A1A1C92}">
      <dsp:nvSpPr>
        <dsp:cNvPr id="0" name=""/>
        <dsp:cNvSpPr/>
      </dsp:nvSpPr>
      <dsp:spPr>
        <a:xfrm>
          <a:off x="6535870" y="1266094"/>
          <a:ext cx="590888" cy="590888"/>
        </a:xfrm>
        <a:prstGeom prst="rect">
          <a:avLst/>
        </a:prstGeom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EB8009-C354-4EC0-A5E8-A2E3506A725A}">
      <dsp:nvSpPr>
        <dsp:cNvPr id="0" name=""/>
        <dsp:cNvSpPr/>
      </dsp:nvSpPr>
      <dsp:spPr>
        <a:xfrm>
          <a:off x="6174771" y="2100330"/>
          <a:ext cx="1313085" cy="689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5. Access current knowledge</a:t>
          </a:r>
        </a:p>
      </dsp:txBody>
      <dsp:txXfrm>
        <a:off x="6174771" y="2100330"/>
        <a:ext cx="1313085" cy="689370"/>
      </dsp:txXfrm>
    </dsp:sp>
    <dsp:sp modelId="{4DC5B1F3-C5AB-42A9-8348-E68714A89390}">
      <dsp:nvSpPr>
        <dsp:cNvPr id="0" name=""/>
        <dsp:cNvSpPr/>
      </dsp:nvSpPr>
      <dsp:spPr>
        <a:xfrm>
          <a:off x="8078746" y="1266094"/>
          <a:ext cx="590888" cy="590888"/>
        </a:xfrm>
        <a:prstGeom prst="rect">
          <a:avLst/>
        </a:prstGeom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1CF368-A372-41DC-869D-16F6C6B72EB1}">
      <dsp:nvSpPr>
        <dsp:cNvPr id="0" name=""/>
        <dsp:cNvSpPr/>
      </dsp:nvSpPr>
      <dsp:spPr>
        <a:xfrm>
          <a:off x="7717647" y="2100330"/>
          <a:ext cx="1313085" cy="689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6. Institute a systematic study plan</a:t>
          </a:r>
        </a:p>
      </dsp:txBody>
      <dsp:txXfrm>
        <a:off x="7717647" y="2100330"/>
        <a:ext cx="1313085" cy="689370"/>
      </dsp:txXfrm>
    </dsp:sp>
    <dsp:sp modelId="{0FADC416-390C-48BC-B73B-8B6CDA6BA3F9}">
      <dsp:nvSpPr>
        <dsp:cNvPr id="0" name=""/>
        <dsp:cNvSpPr/>
      </dsp:nvSpPr>
      <dsp:spPr>
        <a:xfrm>
          <a:off x="9621622" y="1266094"/>
          <a:ext cx="590888" cy="590888"/>
        </a:xfrm>
        <a:prstGeom prst="rect">
          <a:avLst/>
        </a:prstGeom>
        <a:blipFill>
          <a:blip xmlns:r="http://schemas.openxmlformats.org/officeDocument/2006/relationships"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FE4268-3F9F-4B36-8694-0326713C78CE}">
      <dsp:nvSpPr>
        <dsp:cNvPr id="0" name=""/>
        <dsp:cNvSpPr/>
      </dsp:nvSpPr>
      <dsp:spPr>
        <a:xfrm>
          <a:off x="9260523" y="2100330"/>
          <a:ext cx="1313085" cy="689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7. Strategies immediately before the exam</a:t>
          </a:r>
        </a:p>
      </dsp:txBody>
      <dsp:txXfrm>
        <a:off x="9260523" y="2100330"/>
        <a:ext cx="1313085" cy="6893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26395-5C1A-4AFE-B615-EEB5915B56D4}">
      <dsp:nvSpPr>
        <dsp:cNvPr id="0" name=""/>
        <dsp:cNvSpPr/>
      </dsp:nvSpPr>
      <dsp:spPr>
        <a:xfrm>
          <a:off x="1519199" y="24656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5A9D39-0699-413D-BCD3-C7E88BB4992C}">
      <dsp:nvSpPr>
        <dsp:cNvPr id="0" name=""/>
        <dsp:cNvSpPr/>
      </dsp:nvSpPr>
      <dsp:spPr>
        <a:xfrm>
          <a:off x="331199" y="2684515"/>
          <a:ext cx="4320000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Everyone has anxiety when taking an exam</a:t>
          </a:r>
        </a:p>
      </dsp:txBody>
      <dsp:txXfrm>
        <a:off x="331199" y="2684515"/>
        <a:ext cx="4320000" cy="855000"/>
      </dsp:txXfrm>
    </dsp:sp>
    <dsp:sp modelId="{7A802FB9-BBAA-4070-8A99-DE122D8A9E1C}">
      <dsp:nvSpPr>
        <dsp:cNvPr id="0" name=""/>
        <dsp:cNvSpPr/>
      </dsp:nvSpPr>
      <dsp:spPr>
        <a:xfrm>
          <a:off x="6595199" y="24656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0C97D7-84FF-446E-AA58-BAADF6B57DDB}">
      <dsp:nvSpPr>
        <dsp:cNvPr id="0" name=""/>
        <dsp:cNvSpPr/>
      </dsp:nvSpPr>
      <dsp:spPr>
        <a:xfrm>
          <a:off x="5407199" y="2684515"/>
          <a:ext cx="4320000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Taking a review course and setting up your own study plan will help you feel more confident</a:t>
          </a:r>
        </a:p>
      </dsp:txBody>
      <dsp:txXfrm>
        <a:off x="5407199" y="2684515"/>
        <a:ext cx="4320000" cy="855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FEB07-7301-4905-A49F-8463272EB63C}">
      <dsp:nvSpPr>
        <dsp:cNvPr id="0" name=""/>
        <dsp:cNvSpPr/>
      </dsp:nvSpPr>
      <dsp:spPr>
        <a:xfrm>
          <a:off x="0" y="845551"/>
          <a:ext cx="2828924" cy="1796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759635-C1A5-4730-A297-9F36ED9C54BF}">
      <dsp:nvSpPr>
        <dsp:cNvPr id="0" name=""/>
        <dsp:cNvSpPr/>
      </dsp:nvSpPr>
      <dsp:spPr>
        <a:xfrm>
          <a:off x="314325" y="1144160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The things you hear from others about the exam may not be verifiable</a:t>
          </a:r>
        </a:p>
      </dsp:txBody>
      <dsp:txXfrm>
        <a:off x="366939" y="1196774"/>
        <a:ext cx="2723696" cy="1691139"/>
      </dsp:txXfrm>
    </dsp:sp>
    <dsp:sp modelId="{AF010371-A310-40B5-AA34-031D49A85208}">
      <dsp:nvSpPr>
        <dsp:cNvPr id="0" name=""/>
        <dsp:cNvSpPr/>
      </dsp:nvSpPr>
      <dsp:spPr>
        <a:xfrm>
          <a:off x="3457574" y="845551"/>
          <a:ext cx="2828924" cy="1796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06E886-8FE4-4479-8ACD-39763E6B52B1}">
      <dsp:nvSpPr>
        <dsp:cNvPr id="0" name=""/>
        <dsp:cNvSpPr/>
      </dsp:nvSpPr>
      <dsp:spPr>
        <a:xfrm>
          <a:off x="3771899" y="1144160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People tend to remember the topics that are tested that they are less comfortable with</a:t>
          </a:r>
        </a:p>
      </dsp:txBody>
      <dsp:txXfrm>
        <a:off x="3824513" y="1196774"/>
        <a:ext cx="2723696" cy="1691139"/>
      </dsp:txXfrm>
    </dsp:sp>
    <dsp:sp modelId="{29357E22-E51A-46C5-84F7-67A5BFD9D405}">
      <dsp:nvSpPr>
        <dsp:cNvPr id="0" name=""/>
        <dsp:cNvSpPr/>
      </dsp:nvSpPr>
      <dsp:spPr>
        <a:xfrm>
          <a:off x="6915149" y="845551"/>
          <a:ext cx="2828924" cy="1796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18B6B9-FFAD-459A-879E-3AFE55311F02}">
      <dsp:nvSpPr>
        <dsp:cNvPr id="0" name=""/>
        <dsp:cNvSpPr/>
      </dsp:nvSpPr>
      <dsp:spPr>
        <a:xfrm>
          <a:off x="7229475" y="1144160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Ensure all topics are covered</a:t>
          </a:r>
        </a:p>
      </dsp:txBody>
      <dsp:txXfrm>
        <a:off x="7282089" y="1196774"/>
        <a:ext cx="2723696" cy="16911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4D042-B41B-4258-BC7B-912926426DAB}">
      <dsp:nvSpPr>
        <dsp:cNvPr id="0" name=""/>
        <dsp:cNvSpPr/>
      </dsp:nvSpPr>
      <dsp:spPr>
        <a:xfrm>
          <a:off x="0" y="689"/>
          <a:ext cx="6797675" cy="16138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BA3155-19F9-4656-B94E-6F31A495E92F}">
      <dsp:nvSpPr>
        <dsp:cNvPr id="0" name=""/>
        <dsp:cNvSpPr/>
      </dsp:nvSpPr>
      <dsp:spPr>
        <a:xfrm>
          <a:off x="488194" y="363809"/>
          <a:ext cx="887626" cy="887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E92AF6-4B92-4F2D-A417-C5D4757B2AE5}">
      <dsp:nvSpPr>
        <dsp:cNvPr id="0" name=""/>
        <dsp:cNvSpPr/>
      </dsp:nvSpPr>
      <dsp:spPr>
        <a:xfrm>
          <a:off x="1864015" y="689"/>
          <a:ext cx="4933659" cy="161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801" tIns="170801" rIns="170801" bIns="17080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Take care of yourself physically</a:t>
          </a:r>
        </a:p>
      </dsp:txBody>
      <dsp:txXfrm>
        <a:off x="1864015" y="689"/>
        <a:ext cx="4933659" cy="1613866"/>
      </dsp:txXfrm>
    </dsp:sp>
    <dsp:sp modelId="{8F37A941-7D59-4457-B212-8B06CA69BD72}">
      <dsp:nvSpPr>
        <dsp:cNvPr id="0" name=""/>
        <dsp:cNvSpPr/>
      </dsp:nvSpPr>
      <dsp:spPr>
        <a:xfrm>
          <a:off x="0" y="2018022"/>
          <a:ext cx="6797675" cy="16138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052F0D-463F-4742-8852-9FF9C2646989}">
      <dsp:nvSpPr>
        <dsp:cNvPr id="0" name=""/>
        <dsp:cNvSpPr/>
      </dsp:nvSpPr>
      <dsp:spPr>
        <a:xfrm>
          <a:off x="488194" y="2381142"/>
          <a:ext cx="887626" cy="887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2F0150-0C14-4040-A30F-800F0286BC45}">
      <dsp:nvSpPr>
        <dsp:cNvPr id="0" name=""/>
        <dsp:cNvSpPr/>
      </dsp:nvSpPr>
      <dsp:spPr>
        <a:xfrm>
          <a:off x="1864015" y="2018022"/>
          <a:ext cx="4933659" cy="161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801" tIns="170801" rIns="170801" bIns="17080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Get rest, exercise and eat well</a:t>
          </a:r>
        </a:p>
      </dsp:txBody>
      <dsp:txXfrm>
        <a:off x="1864015" y="2018022"/>
        <a:ext cx="4933659" cy="1613866"/>
      </dsp:txXfrm>
    </dsp:sp>
    <dsp:sp modelId="{33FA15DC-36D2-47B5-AEC5-263F0FDA5074}">
      <dsp:nvSpPr>
        <dsp:cNvPr id="0" name=""/>
        <dsp:cNvSpPr/>
      </dsp:nvSpPr>
      <dsp:spPr>
        <a:xfrm>
          <a:off x="0" y="4035355"/>
          <a:ext cx="6797675" cy="16138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3E01C-92A9-4E1D-BC22-3DA5CBDF97BA}">
      <dsp:nvSpPr>
        <dsp:cNvPr id="0" name=""/>
        <dsp:cNvSpPr/>
      </dsp:nvSpPr>
      <dsp:spPr>
        <a:xfrm>
          <a:off x="488194" y="4398475"/>
          <a:ext cx="887626" cy="887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65E47-058E-496E-94D4-C85E9B7CF6E3}">
      <dsp:nvSpPr>
        <dsp:cNvPr id="0" name=""/>
        <dsp:cNvSpPr/>
      </dsp:nvSpPr>
      <dsp:spPr>
        <a:xfrm>
          <a:off x="1864015" y="4035355"/>
          <a:ext cx="4933659" cy="161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801" tIns="170801" rIns="170801" bIns="17080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Do not study the day prior, give your mind rest</a:t>
          </a:r>
        </a:p>
      </dsp:txBody>
      <dsp:txXfrm>
        <a:off x="1864015" y="4035355"/>
        <a:ext cx="4933659" cy="16138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25575-D570-45C9-8A72-89C4AE87E802}">
      <dsp:nvSpPr>
        <dsp:cNvPr id="0" name=""/>
        <dsp:cNvSpPr/>
      </dsp:nvSpPr>
      <dsp:spPr>
        <a:xfrm>
          <a:off x="0" y="689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06A145-422C-4E98-B5A6-E6080D2BD4E5}">
      <dsp:nvSpPr>
        <dsp:cNvPr id="0" name=""/>
        <dsp:cNvSpPr/>
      </dsp:nvSpPr>
      <dsp:spPr>
        <a:xfrm>
          <a:off x="0" y="689"/>
          <a:ext cx="6797675" cy="627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Write a formal plan of study </a:t>
          </a:r>
        </a:p>
      </dsp:txBody>
      <dsp:txXfrm>
        <a:off x="0" y="689"/>
        <a:ext cx="6797675" cy="627614"/>
      </dsp:txXfrm>
    </dsp:sp>
    <dsp:sp modelId="{6879E7ED-8975-47D8-8591-36F52007CDEA}">
      <dsp:nvSpPr>
        <dsp:cNvPr id="0" name=""/>
        <dsp:cNvSpPr/>
      </dsp:nvSpPr>
      <dsp:spPr>
        <a:xfrm>
          <a:off x="0" y="628304"/>
          <a:ext cx="67976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CFB052-8707-4A82-87C2-D2F5D9141BDD}">
      <dsp:nvSpPr>
        <dsp:cNvPr id="0" name=""/>
        <dsp:cNvSpPr/>
      </dsp:nvSpPr>
      <dsp:spPr>
        <a:xfrm>
          <a:off x="0" y="628304"/>
          <a:ext cx="6797675" cy="627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Groups versus independent study</a:t>
          </a:r>
        </a:p>
      </dsp:txBody>
      <dsp:txXfrm>
        <a:off x="0" y="628304"/>
        <a:ext cx="6797675" cy="627614"/>
      </dsp:txXfrm>
    </dsp:sp>
    <dsp:sp modelId="{D7D63C8E-D30D-4C7A-9D3D-DB3A8022F460}">
      <dsp:nvSpPr>
        <dsp:cNvPr id="0" name=""/>
        <dsp:cNvSpPr/>
      </dsp:nvSpPr>
      <dsp:spPr>
        <a:xfrm>
          <a:off x="0" y="1255919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0C6C17-00A9-4232-AFDD-C0B70142A538}">
      <dsp:nvSpPr>
        <dsp:cNvPr id="0" name=""/>
        <dsp:cNvSpPr/>
      </dsp:nvSpPr>
      <dsp:spPr>
        <a:xfrm>
          <a:off x="0" y="1255919"/>
          <a:ext cx="6797675" cy="627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Schedule times to study in 1-hour increments</a:t>
          </a:r>
        </a:p>
      </dsp:txBody>
      <dsp:txXfrm>
        <a:off x="0" y="1255919"/>
        <a:ext cx="6797675" cy="627614"/>
      </dsp:txXfrm>
    </dsp:sp>
    <dsp:sp modelId="{660BF203-6F19-4C57-AEE0-36CFD713A2D5}">
      <dsp:nvSpPr>
        <dsp:cNvPr id="0" name=""/>
        <dsp:cNvSpPr/>
      </dsp:nvSpPr>
      <dsp:spPr>
        <a:xfrm>
          <a:off x="0" y="1883533"/>
          <a:ext cx="67976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1847F9-13C7-4AE8-9438-106D4B37E44F}">
      <dsp:nvSpPr>
        <dsp:cNvPr id="0" name=""/>
        <dsp:cNvSpPr/>
      </dsp:nvSpPr>
      <dsp:spPr>
        <a:xfrm>
          <a:off x="0" y="1883533"/>
          <a:ext cx="6797675" cy="627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Include topics, a timetable and resources to use</a:t>
          </a:r>
        </a:p>
      </dsp:txBody>
      <dsp:txXfrm>
        <a:off x="0" y="1883533"/>
        <a:ext cx="6797675" cy="627614"/>
      </dsp:txXfrm>
    </dsp:sp>
    <dsp:sp modelId="{69F3658E-70FA-429B-BF93-57158633E759}">
      <dsp:nvSpPr>
        <dsp:cNvPr id="0" name=""/>
        <dsp:cNvSpPr/>
      </dsp:nvSpPr>
      <dsp:spPr>
        <a:xfrm>
          <a:off x="0" y="2511148"/>
          <a:ext cx="679767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4E6BAA-60C0-45B0-8144-A2669E878683}">
      <dsp:nvSpPr>
        <dsp:cNvPr id="0" name=""/>
        <dsp:cNvSpPr/>
      </dsp:nvSpPr>
      <dsp:spPr>
        <a:xfrm>
          <a:off x="0" y="2511148"/>
          <a:ext cx="6797675" cy="627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Do not cram</a:t>
          </a:r>
        </a:p>
      </dsp:txBody>
      <dsp:txXfrm>
        <a:off x="0" y="2511148"/>
        <a:ext cx="6797675" cy="627614"/>
      </dsp:txXfrm>
    </dsp:sp>
    <dsp:sp modelId="{BE2D8180-3F78-4359-A20A-3A96BD01CDB8}">
      <dsp:nvSpPr>
        <dsp:cNvPr id="0" name=""/>
        <dsp:cNvSpPr/>
      </dsp:nvSpPr>
      <dsp:spPr>
        <a:xfrm>
          <a:off x="0" y="3138763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686DF3-D218-4764-A7FC-5AB0CED19084}">
      <dsp:nvSpPr>
        <dsp:cNvPr id="0" name=""/>
        <dsp:cNvSpPr/>
      </dsp:nvSpPr>
      <dsp:spPr>
        <a:xfrm>
          <a:off x="0" y="3138763"/>
          <a:ext cx="6797675" cy="627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Take breaks especially if you feel overwhelmed</a:t>
          </a:r>
        </a:p>
      </dsp:txBody>
      <dsp:txXfrm>
        <a:off x="0" y="3138763"/>
        <a:ext cx="6797675" cy="627614"/>
      </dsp:txXfrm>
    </dsp:sp>
    <dsp:sp modelId="{247749BB-D58A-4F11-B64A-9BE4AD1F338C}">
      <dsp:nvSpPr>
        <dsp:cNvPr id="0" name=""/>
        <dsp:cNvSpPr/>
      </dsp:nvSpPr>
      <dsp:spPr>
        <a:xfrm>
          <a:off x="0" y="3766378"/>
          <a:ext cx="67976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0DFA2B-6992-45AC-8A6B-77618AF707BA}">
      <dsp:nvSpPr>
        <dsp:cNvPr id="0" name=""/>
        <dsp:cNvSpPr/>
      </dsp:nvSpPr>
      <dsp:spPr>
        <a:xfrm>
          <a:off x="0" y="3766378"/>
          <a:ext cx="6797675" cy="627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Break overwhelming tasks into smaller ones</a:t>
          </a:r>
        </a:p>
      </dsp:txBody>
      <dsp:txXfrm>
        <a:off x="0" y="3766378"/>
        <a:ext cx="6797675" cy="627614"/>
      </dsp:txXfrm>
    </dsp:sp>
    <dsp:sp modelId="{B9CEABF5-D536-4403-8980-A4EACD56FCF0}">
      <dsp:nvSpPr>
        <dsp:cNvPr id="0" name=""/>
        <dsp:cNvSpPr/>
      </dsp:nvSpPr>
      <dsp:spPr>
        <a:xfrm>
          <a:off x="0" y="4393992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4EC88-9740-4097-BDA8-D15B82A805E5}">
      <dsp:nvSpPr>
        <dsp:cNvPr id="0" name=""/>
        <dsp:cNvSpPr/>
      </dsp:nvSpPr>
      <dsp:spPr>
        <a:xfrm>
          <a:off x="0" y="4393992"/>
          <a:ext cx="6797675" cy="627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Do not let others’ anxiety affect you</a:t>
          </a:r>
        </a:p>
      </dsp:txBody>
      <dsp:txXfrm>
        <a:off x="0" y="4393992"/>
        <a:ext cx="6797675" cy="627614"/>
      </dsp:txXfrm>
    </dsp:sp>
    <dsp:sp modelId="{92197FF8-2F30-4EF0-AA99-D8569CBF8AC7}">
      <dsp:nvSpPr>
        <dsp:cNvPr id="0" name=""/>
        <dsp:cNvSpPr/>
      </dsp:nvSpPr>
      <dsp:spPr>
        <a:xfrm>
          <a:off x="0" y="5021607"/>
          <a:ext cx="67976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C51B88-57D0-46E8-BA13-9979932CDF61}">
      <dsp:nvSpPr>
        <dsp:cNvPr id="0" name=""/>
        <dsp:cNvSpPr/>
      </dsp:nvSpPr>
      <dsp:spPr>
        <a:xfrm>
          <a:off x="0" y="5021607"/>
          <a:ext cx="6797675" cy="627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Do not listen to bad experiences</a:t>
          </a:r>
        </a:p>
      </dsp:txBody>
      <dsp:txXfrm>
        <a:off x="0" y="5021607"/>
        <a:ext cx="6797675" cy="6276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EFE3E-13A5-4782-A8D7-CE0D31C8ADCB}">
      <dsp:nvSpPr>
        <dsp:cNvPr id="0" name=""/>
        <dsp:cNvSpPr/>
      </dsp:nvSpPr>
      <dsp:spPr>
        <a:xfrm>
          <a:off x="376368" y="701457"/>
          <a:ext cx="396069" cy="396069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96563C-62A4-4EB3-8173-083D22029F70}">
      <dsp:nvSpPr>
        <dsp:cNvPr id="0" name=""/>
        <dsp:cNvSpPr/>
      </dsp:nvSpPr>
      <dsp:spPr>
        <a:xfrm>
          <a:off x="8589" y="1215549"/>
          <a:ext cx="1131628" cy="1784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Know the test location and how long it takes to get there</a:t>
          </a:r>
        </a:p>
      </dsp:txBody>
      <dsp:txXfrm>
        <a:off x="8589" y="1215549"/>
        <a:ext cx="1131628" cy="1784056"/>
      </dsp:txXfrm>
    </dsp:sp>
    <dsp:sp modelId="{A72C963D-E386-4460-8799-55CAE3AF2565}">
      <dsp:nvSpPr>
        <dsp:cNvPr id="0" name=""/>
        <dsp:cNvSpPr/>
      </dsp:nvSpPr>
      <dsp:spPr>
        <a:xfrm>
          <a:off x="8589" y="3054500"/>
          <a:ext cx="1131628" cy="391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0F102-E79E-419B-A80C-6DBFAB0D5FD9}">
      <dsp:nvSpPr>
        <dsp:cNvPr id="0" name=""/>
        <dsp:cNvSpPr/>
      </dsp:nvSpPr>
      <dsp:spPr>
        <a:xfrm>
          <a:off x="1706031" y="701457"/>
          <a:ext cx="396069" cy="396069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504DD5-E23F-4147-A919-E76E607B37D3}">
      <dsp:nvSpPr>
        <dsp:cNvPr id="0" name=""/>
        <dsp:cNvSpPr/>
      </dsp:nvSpPr>
      <dsp:spPr>
        <a:xfrm>
          <a:off x="1338252" y="1215549"/>
          <a:ext cx="1131628" cy="1784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Make sure you know how to get to the testing center</a:t>
          </a:r>
        </a:p>
      </dsp:txBody>
      <dsp:txXfrm>
        <a:off x="1338252" y="1215549"/>
        <a:ext cx="1131628" cy="1784056"/>
      </dsp:txXfrm>
    </dsp:sp>
    <dsp:sp modelId="{31354267-6336-432E-BDD5-43A6D74DFC40}">
      <dsp:nvSpPr>
        <dsp:cNvPr id="0" name=""/>
        <dsp:cNvSpPr/>
      </dsp:nvSpPr>
      <dsp:spPr>
        <a:xfrm>
          <a:off x="1338252" y="3054500"/>
          <a:ext cx="1131628" cy="391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EC3BE6-57A2-44D5-8E51-DA8D8A266CE5}">
      <dsp:nvSpPr>
        <dsp:cNvPr id="0" name=""/>
        <dsp:cNvSpPr/>
      </dsp:nvSpPr>
      <dsp:spPr>
        <a:xfrm>
          <a:off x="3035694" y="701457"/>
          <a:ext cx="396069" cy="396069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35B4F2-B057-4F99-BDDF-4FF0CFB6193D}">
      <dsp:nvSpPr>
        <dsp:cNvPr id="0" name=""/>
        <dsp:cNvSpPr/>
      </dsp:nvSpPr>
      <dsp:spPr>
        <a:xfrm>
          <a:off x="2667915" y="1215549"/>
          <a:ext cx="1131628" cy="1784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Make sure you have gas in your car and snacks</a:t>
          </a:r>
        </a:p>
      </dsp:txBody>
      <dsp:txXfrm>
        <a:off x="2667915" y="1215549"/>
        <a:ext cx="1131628" cy="1784056"/>
      </dsp:txXfrm>
    </dsp:sp>
    <dsp:sp modelId="{26A57299-4CC6-415C-BDB2-B4AF855936B9}">
      <dsp:nvSpPr>
        <dsp:cNvPr id="0" name=""/>
        <dsp:cNvSpPr/>
      </dsp:nvSpPr>
      <dsp:spPr>
        <a:xfrm>
          <a:off x="2667915" y="3054500"/>
          <a:ext cx="1131628" cy="391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81F6B6-A4DF-4047-9BE9-F5DA9FAA0394}">
      <dsp:nvSpPr>
        <dsp:cNvPr id="0" name=""/>
        <dsp:cNvSpPr/>
      </dsp:nvSpPr>
      <dsp:spPr>
        <a:xfrm>
          <a:off x="4365357" y="701457"/>
          <a:ext cx="396069" cy="396069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C26857-F9BF-402B-ACCE-AE6B2E203558}">
      <dsp:nvSpPr>
        <dsp:cNvPr id="0" name=""/>
        <dsp:cNvSpPr/>
      </dsp:nvSpPr>
      <dsp:spPr>
        <a:xfrm>
          <a:off x="3997578" y="1215549"/>
          <a:ext cx="1131628" cy="1784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Eat well</a:t>
          </a:r>
        </a:p>
      </dsp:txBody>
      <dsp:txXfrm>
        <a:off x="3997578" y="1215549"/>
        <a:ext cx="1131628" cy="1784056"/>
      </dsp:txXfrm>
    </dsp:sp>
    <dsp:sp modelId="{E678C863-3FBA-4B8E-B31D-938D6300A19B}">
      <dsp:nvSpPr>
        <dsp:cNvPr id="0" name=""/>
        <dsp:cNvSpPr/>
      </dsp:nvSpPr>
      <dsp:spPr>
        <a:xfrm>
          <a:off x="3997578" y="3054500"/>
          <a:ext cx="1131628" cy="391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C248D7-D02D-46AA-A22B-2E07EFC5F3A4}">
      <dsp:nvSpPr>
        <dsp:cNvPr id="0" name=""/>
        <dsp:cNvSpPr/>
      </dsp:nvSpPr>
      <dsp:spPr>
        <a:xfrm>
          <a:off x="5695021" y="701457"/>
          <a:ext cx="396069" cy="396069"/>
        </a:xfrm>
        <a:prstGeom prst="rect">
          <a:avLst/>
        </a:prstGeom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331E4B-E834-44E3-A8C9-4E1C7B84F9A2}">
      <dsp:nvSpPr>
        <dsp:cNvPr id="0" name=""/>
        <dsp:cNvSpPr/>
      </dsp:nvSpPr>
      <dsp:spPr>
        <a:xfrm>
          <a:off x="5327241" y="1215549"/>
          <a:ext cx="1131628" cy="1784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Get a good night’s sleep</a:t>
          </a:r>
        </a:p>
      </dsp:txBody>
      <dsp:txXfrm>
        <a:off x="5327241" y="1215549"/>
        <a:ext cx="1131628" cy="1784056"/>
      </dsp:txXfrm>
    </dsp:sp>
    <dsp:sp modelId="{085639E8-51A7-440C-B041-D042A0D25049}">
      <dsp:nvSpPr>
        <dsp:cNvPr id="0" name=""/>
        <dsp:cNvSpPr/>
      </dsp:nvSpPr>
      <dsp:spPr>
        <a:xfrm>
          <a:off x="5327241" y="3054500"/>
          <a:ext cx="1131628" cy="391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3B067D-53B1-4259-9F2B-B16AB49DA083}">
      <dsp:nvSpPr>
        <dsp:cNvPr id="0" name=""/>
        <dsp:cNvSpPr/>
      </dsp:nvSpPr>
      <dsp:spPr>
        <a:xfrm>
          <a:off x="7024684" y="701457"/>
          <a:ext cx="396069" cy="396069"/>
        </a:xfrm>
        <a:prstGeom prst="rect">
          <a:avLst/>
        </a:prstGeom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4CE96-DA1E-4072-B299-3098B2FE2ECF}">
      <dsp:nvSpPr>
        <dsp:cNvPr id="0" name=""/>
        <dsp:cNvSpPr/>
      </dsp:nvSpPr>
      <dsp:spPr>
        <a:xfrm>
          <a:off x="6656905" y="1215549"/>
          <a:ext cx="1131628" cy="1784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Avoid alcohol</a:t>
          </a:r>
        </a:p>
      </dsp:txBody>
      <dsp:txXfrm>
        <a:off x="6656905" y="1215549"/>
        <a:ext cx="1131628" cy="1784056"/>
      </dsp:txXfrm>
    </dsp:sp>
    <dsp:sp modelId="{5A0CFE7D-A085-4DAB-92B1-C87EB65B99A6}">
      <dsp:nvSpPr>
        <dsp:cNvPr id="0" name=""/>
        <dsp:cNvSpPr/>
      </dsp:nvSpPr>
      <dsp:spPr>
        <a:xfrm>
          <a:off x="6656905" y="3054500"/>
          <a:ext cx="1131628" cy="391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0DEF98-6E1D-48ED-9D87-0B8387513A2C}">
      <dsp:nvSpPr>
        <dsp:cNvPr id="0" name=""/>
        <dsp:cNvSpPr/>
      </dsp:nvSpPr>
      <dsp:spPr>
        <a:xfrm>
          <a:off x="8994062" y="701457"/>
          <a:ext cx="396069" cy="396069"/>
        </a:xfrm>
        <a:prstGeom prst="rect">
          <a:avLst/>
        </a:prstGeom>
        <a:blipFill>
          <a:blip xmlns:r="http://schemas.openxmlformats.org/officeDocument/2006/relationships"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19F70-5CB6-4DD5-8C5B-553FA57DC332}">
      <dsp:nvSpPr>
        <dsp:cNvPr id="0" name=""/>
        <dsp:cNvSpPr/>
      </dsp:nvSpPr>
      <dsp:spPr>
        <a:xfrm>
          <a:off x="8626283" y="1215549"/>
          <a:ext cx="1131628" cy="1784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Gather required materials</a:t>
          </a:r>
        </a:p>
      </dsp:txBody>
      <dsp:txXfrm>
        <a:off x="8626283" y="1215549"/>
        <a:ext cx="1131628" cy="1784056"/>
      </dsp:txXfrm>
    </dsp:sp>
    <dsp:sp modelId="{892996AA-8FBE-4961-95BD-F7C6BCE26296}">
      <dsp:nvSpPr>
        <dsp:cNvPr id="0" name=""/>
        <dsp:cNvSpPr/>
      </dsp:nvSpPr>
      <dsp:spPr>
        <a:xfrm>
          <a:off x="7995157" y="2228234"/>
          <a:ext cx="2411058" cy="391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Two forms of ID (must match the name on the application)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Admission card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Pencil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Watch</a:t>
          </a:r>
          <a:endParaRPr lang="en-US" sz="1400" kern="1200" dirty="0"/>
        </a:p>
      </dsp:txBody>
      <dsp:txXfrm>
        <a:off x="7995157" y="2228234"/>
        <a:ext cx="2411058" cy="39127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4D850F-E1A5-4C95-A750-E303C13F4FD4}">
      <dsp:nvSpPr>
        <dsp:cNvPr id="0" name=""/>
        <dsp:cNvSpPr/>
      </dsp:nvSpPr>
      <dsp:spPr>
        <a:xfrm>
          <a:off x="0" y="24660"/>
          <a:ext cx="10058399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Recall a fact</a:t>
          </a:r>
        </a:p>
      </dsp:txBody>
      <dsp:txXfrm>
        <a:off x="44492" y="69152"/>
        <a:ext cx="9969415" cy="822446"/>
      </dsp:txXfrm>
    </dsp:sp>
    <dsp:sp modelId="{35D9393E-62E7-43A7-BE5F-A50B835C1BE9}">
      <dsp:nvSpPr>
        <dsp:cNvPr id="0" name=""/>
        <dsp:cNvSpPr/>
      </dsp:nvSpPr>
      <dsp:spPr>
        <a:xfrm>
          <a:off x="0" y="1045530"/>
          <a:ext cx="10058399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Apply facts to a situation</a:t>
          </a:r>
        </a:p>
      </dsp:txBody>
      <dsp:txXfrm>
        <a:off x="44492" y="1090022"/>
        <a:ext cx="9969415" cy="822446"/>
      </dsp:txXfrm>
    </dsp:sp>
    <dsp:sp modelId="{F17563F4-EBCB-43CD-9FB7-CFED106FC558}">
      <dsp:nvSpPr>
        <dsp:cNvPr id="0" name=""/>
        <dsp:cNvSpPr/>
      </dsp:nvSpPr>
      <dsp:spPr>
        <a:xfrm>
          <a:off x="0" y="2066400"/>
          <a:ext cx="10058399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Understand options</a:t>
          </a:r>
        </a:p>
      </dsp:txBody>
      <dsp:txXfrm>
        <a:off x="44492" y="2110892"/>
        <a:ext cx="9969415" cy="822446"/>
      </dsp:txXfrm>
    </dsp:sp>
    <dsp:sp modelId="{EF7D5F98-8781-49F4-98FE-A47FE7B3D4D0}">
      <dsp:nvSpPr>
        <dsp:cNvPr id="0" name=""/>
        <dsp:cNvSpPr/>
      </dsp:nvSpPr>
      <dsp:spPr>
        <a:xfrm>
          <a:off x="0" y="3087270"/>
          <a:ext cx="10058399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Differentiate between options?</a:t>
          </a:r>
        </a:p>
      </dsp:txBody>
      <dsp:txXfrm>
        <a:off x="44492" y="3131762"/>
        <a:ext cx="9969415" cy="822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6AFD9-E749-4F67-AD70-C814EB92D5BE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3EC44-A9A2-424F-BAD7-5745777D1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19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participant packet***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93EC44-A9A2-424F-BAD7-5745777D14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57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3EC44-A9A2-424F-BAD7-5745777D149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01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3EC44-A9A2-424F-BAD7-5745777D149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13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3EC44-A9A2-424F-BAD7-5745777D14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03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3EC44-A9A2-424F-BAD7-5745777D14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87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Example: someone with limited background in women’s health may say the exam was “all women’s health”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93EC44-A9A2-424F-BAD7-5745777D149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41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you study what you know, it can seem rewarding because you feel you are a master of the content.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93EC44-A9A2-424F-BAD7-5745777D149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42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Practice exams help you become accustomed to the exam format and time restrictions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93EC44-A9A2-424F-BAD7-5745777D149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34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 for what will happen immediately</a:t>
            </a:r>
            <a:r>
              <a:rPr lang="en-US" baseline="0" dirty="0"/>
              <a:t> not later…they will throw you off by giving you options of things that will happen later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3EC44-A9A2-424F-BAD7-5745777D149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13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down to two answers….put it into a true or false question</a:t>
            </a:r>
          </a:p>
          <a:p>
            <a:r>
              <a:rPr lang="en-US" dirty="0"/>
              <a:t>May think they</a:t>
            </a:r>
            <a:r>
              <a:rPr lang="en-US" baseline="0" dirty="0"/>
              <a:t> are asking about emergency…rather they are having an emergency and are looking for good communication and judgement…how you respond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3EC44-A9A2-424F-BAD7-5745777D149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91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 website reviews nursing scope and standards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93EC44-A9A2-424F-BAD7-5745777D149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0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DCCD-BE7D-4905-8BAF-22FB19936BEA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329-736A-4DA5-A515-C93B2B34017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376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DCCD-BE7D-4905-8BAF-22FB19936BEA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329-736A-4DA5-A515-C93B2B340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81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DCCD-BE7D-4905-8BAF-22FB19936BEA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329-736A-4DA5-A515-C93B2B340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0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DCCD-BE7D-4905-8BAF-22FB19936BEA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329-736A-4DA5-A515-C93B2B340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228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DCCD-BE7D-4905-8BAF-22FB19936BEA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329-736A-4DA5-A515-C93B2B34017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392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DCCD-BE7D-4905-8BAF-22FB19936BEA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329-736A-4DA5-A515-C93B2B340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94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DCCD-BE7D-4905-8BAF-22FB19936BEA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329-736A-4DA5-A515-C93B2B340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97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DCCD-BE7D-4905-8BAF-22FB19936BEA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329-736A-4DA5-A515-C93B2B340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00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DCCD-BE7D-4905-8BAF-22FB19936BEA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329-736A-4DA5-A515-C93B2B340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81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02DCCD-BE7D-4905-8BAF-22FB19936BEA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EE3329-736A-4DA5-A515-C93B2B340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DCCD-BE7D-4905-8BAF-22FB19936BEA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3329-736A-4DA5-A515-C93B2B340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34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02DCCD-BE7D-4905-8BAF-22FB19936BEA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EEE3329-736A-4DA5-A515-C93B2B34017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06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Alicia.Dougherty@fccc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ursingworld.org/certification/success-pays/" TargetMode="External"/><Relationship Id="rId5" Type="http://schemas.openxmlformats.org/officeDocument/2006/relationships/hyperlink" Target="https://www.nursingworld.org/certification/" TargetMode="External"/><Relationship Id="rId4" Type="http://schemas.openxmlformats.org/officeDocument/2006/relationships/hyperlink" Target="https://www.nursingworld.org/certification/success-pays/success-pays-toolkit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rsecredentialing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gc.gov/" TargetMode="External"/><Relationship Id="rId4" Type="http://schemas.openxmlformats.org/officeDocument/2006/relationships/hyperlink" Target="http://www.nursesbooks.org/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9AF25-171F-4CE4-A8D5-216BED983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8407" y="1044250"/>
            <a:ext cx="9841574" cy="2646007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Test Taking Tips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AC56E5-6746-4962-B129-C73435F83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8408" y="4058557"/>
            <a:ext cx="9841574" cy="1906814"/>
          </a:xfrm>
        </p:spPr>
        <p:txBody>
          <a:bodyPr>
            <a:normAutofit/>
          </a:bodyPr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572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E763-CB50-456A-B7F6-41B5DD527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F72A5-2907-4703-81B1-4918F4703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9942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/>
              <a:t>Assess and Evaluate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1" dirty="0"/>
              <a:t>Knowledge</a:t>
            </a:r>
            <a:r>
              <a:rPr lang="en-US" sz="2000" dirty="0"/>
              <a:t>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Disease Process (e.g., acute and chronic)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Medication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Preventive care/health promotion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Expected outcomes (e.g., optimal health indicators)   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1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1" dirty="0"/>
              <a:t>Skills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Treatment evaluation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Triage (e.g., in-person, virtual, telehealth)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Physical and psychosocial assessment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Clinical data interpretation (e.g., documentation and chart review)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2115133"/>
            <a:ext cx="3058885" cy="305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34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CECF0FC6-D57B-48B6-9036-F4FFD91A4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AB6810-84CD-4FC5-A811-A6DBFDF76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932" y="286603"/>
            <a:ext cx="6750987" cy="14507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Test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82F74-6830-48F8-BD8C-C6D7D058D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204" y="2023962"/>
            <a:ext cx="6841267" cy="384513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/>
              <a:t>Plan and Implement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1" dirty="0"/>
              <a:t>Knowledge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Care coordination (e.g., patient resources, population management)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Disease-specific interventions 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1" dirty="0"/>
              <a:t>Skill</a:t>
            </a:r>
            <a:r>
              <a:rPr lang="en-US" sz="2400" dirty="0"/>
              <a:t>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Clinical tasks (e.g., procedures, point of care testing, wound care)</a:t>
            </a:r>
          </a:p>
          <a:p>
            <a:pPr marL="201168" lvl="1" indent="0">
              <a:buNone/>
            </a:pPr>
            <a:endParaRPr lang="en-US" sz="2000" b="1" dirty="0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717A211C-5863-4303-AC3D-AEBFDF6D6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4150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087519CD-2FFF-42E3-BB0C-FEAA828BA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823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7116" y="1797163"/>
            <a:ext cx="3104857" cy="326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81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D1AF4D-BA8C-4C44-9EE9-2FB70542D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en-US" sz="5400" dirty="0"/>
              <a:t>Test Content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F8E0AD-59F3-4B05-B6A4-D274E6C4E0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79" r="1" b="1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FDD02-2A78-4328-8434-4BB3AAE7C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449685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/>
              <a:t>Professional Role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1" dirty="0"/>
              <a:t>Knowledge</a:t>
            </a:r>
            <a:r>
              <a:rPr lang="en-US" sz="2000" dirty="0"/>
              <a:t>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Scope and Standards of Practice (i.e., ANA, AAACN, legal and regulatory bodies)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Professional development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Fiscal health (i.e., reimbursement, resource allocation, billable services)</a:t>
            </a:r>
          </a:p>
          <a:p>
            <a:pPr marL="384048" lvl="2" indent="0">
              <a:buNone/>
            </a:pPr>
            <a:endParaRPr lang="en-US" sz="1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1" dirty="0"/>
              <a:t>Skill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Patient, family, and staff advocacy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Leadership (e.g., risk management, process improvement)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Safety and security (e.g., incident reporting, disaster training, safety rounds, root cause analysis)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171323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D1AF4D-BA8C-4C44-9EE9-2FB70542D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en-US" sz="5400" dirty="0"/>
              <a:t>Test Content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FDD02-2A78-4328-8434-4BB3AAE7C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449685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/>
              <a:t>Education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1" dirty="0"/>
              <a:t>Knowledge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Modes of educational delivery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Diverse populations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 Communication barriers (e.g., language, technology, cognitive/sensory disabilities, health literacy)</a:t>
            </a:r>
          </a:p>
          <a:p>
            <a:pPr marL="384048" lvl="2" indent="0">
              <a:buNone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1" dirty="0"/>
              <a:t>Skill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Professional communication (e.g., building trust, therapeutic communication, conflict resolution)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96" y="2085703"/>
            <a:ext cx="4630993" cy="387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568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A5EB6-5035-4FEA-9E36-E02FD574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7 Steps in Preparing for the Exam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6F88298-1598-4C47-B0C9-C33509326D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199424"/>
              </p:ext>
            </p:extLst>
          </p:nvPr>
        </p:nvGraphicFramePr>
        <p:xfrm>
          <a:off x="1096962" y="1828800"/>
          <a:ext cx="10576877" cy="4055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50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D4167-27DE-44A5-B462-B4FFFA7A6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Control Your Anxiety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C229DA2-83F6-4F03-8CB1-31532630A9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1817887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6167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B30F7-044B-4CA2-AB93-5DCB5276D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Do Not Listen to Gossip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C590BBD-9ED4-483E-9426-CB840D6A58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813564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2585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34155-EA91-4484-8F34-BEC3D8D20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Reasonable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25F70-C37E-4682-8817-893B2B422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Do not expect to know everything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Do not try to know everything in detail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You do not need a perfect score to pass the exam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The exam is for a beginner level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Learn the rules not the exceptions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Common diagnoses will be on the exam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Think about the most likely presentation and most common therapy</a:t>
            </a:r>
          </a:p>
        </p:txBody>
      </p:sp>
    </p:spTree>
    <p:extLst>
      <p:ext uri="{BB962C8B-B14F-4D97-AF65-F5344CB8AC3E}">
        <p14:creationId xmlns:p14="http://schemas.microsoft.com/office/powerpoint/2010/main" val="95972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12E06-8D5B-485A-9B31-2BBB6C5E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Prepare Mentally and Physically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69F804-A677-4B75-95F4-A5E4426FB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684B191-2F0F-4343-96E8-925BC4514C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5015597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3559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928EF-6BB7-48F5-A8BD-99437F4EA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Current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0C426-2931-4921-A9E4-167BF2228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Take the review course well before your exam so you have time to master areas of weakness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You are considered well prepared for the exam if you do not hear anything new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Focus studying on the topics new to you in the review course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You won’t know everything about a  topic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Passing this exam only requires entry-level knowledge of topics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Look at practice tests and review rationale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For medications, understand drug categories and major medications in each, indications contraindications and side effects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Remember safety of drugs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Questions usually do not require you to know the exact dosage of drugs</a:t>
            </a:r>
          </a:p>
        </p:txBody>
      </p:sp>
    </p:spTree>
    <p:extLst>
      <p:ext uri="{BB962C8B-B14F-4D97-AF65-F5344CB8AC3E}">
        <p14:creationId xmlns:p14="http://schemas.microsoft.com/office/powerpoint/2010/main" val="3382244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Learners will identify successful test taking strategies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Learners will develop a study plan for their certification exam</a:t>
            </a:r>
          </a:p>
        </p:txBody>
      </p:sp>
    </p:spTree>
    <p:extLst>
      <p:ext uri="{BB962C8B-B14F-4D97-AF65-F5344CB8AC3E}">
        <p14:creationId xmlns:p14="http://schemas.microsoft.com/office/powerpoint/2010/main" val="1723915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ED6229-2629-479D-98FA-4AA6458A9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Study Plan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69F804-A677-4B75-95F4-A5E4426FB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8651D11-30AE-4A1F-9F97-A886397707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6442138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6892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ECF0FC6-D57B-48B6-9036-F4FFD91A4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E0FFDC-3861-4952-BD1D-85D35459B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932" y="286603"/>
            <a:ext cx="6750987" cy="14507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Study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E884F-35AD-45CD-80F1-05E444B50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204" y="2023962"/>
            <a:ext cx="6697715" cy="3845131"/>
          </a:xfrm>
        </p:spPr>
        <p:txBody>
          <a:bodyPr>
            <a:normAutofit/>
          </a:bodyPr>
          <a:lstStyle/>
          <a:p>
            <a:r>
              <a:rPr lang="en-US" sz="2400" b="1" dirty="0"/>
              <a:t>Include: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Test content from blueprint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Information from testing facility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Notes from the review course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Know the important national standards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Review references on the reference list of the test blueprint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Know facts and be able to interpret and analyze the informational using critical thinking</a:t>
            </a:r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7A211C-5863-4303-AC3D-AEBFDF6D6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4150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7519CD-2FFF-42E3-BB0C-FEAA828BA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823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67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3BCCAE5-A35B-4B66-A4A7-E23C34A40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A9F719-0E0B-403F-BE29-473B04A58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Strategies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987BDFB-DE64-4B56-B44F-45FAE19FA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CBB01-9150-49C5-A5EB-39D46D1D2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Use practice exams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Help you know how much time you will need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Help you analyze questions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Through doing questions, if you do not know enough about a topic, go back and review it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Spend about 45-60 seconds per question and finish with time to review questions you were uncertain about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Read ALL answer choices</a:t>
            </a:r>
          </a:p>
        </p:txBody>
      </p:sp>
      <p:pic>
        <p:nvPicPr>
          <p:cNvPr id="7" name="Graphic 6" descr="Head with Gears">
            <a:extLst>
              <a:ext uri="{FF2B5EF4-FFF2-40B4-BE49-F238E27FC236}">
                <a16:creationId xmlns:a16="http://schemas.microsoft.com/office/drawing/2014/main" id="{DD2908F3-A204-414F-A5F8-4B0E6C897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20570" y="2084269"/>
            <a:ext cx="3135109" cy="313510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D7A74B5-8367-4A83-ABEC-0FCDDE97B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C184B0-C2C6-4BF0-B078-816C7AF95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15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5CA55-2F55-45DD-B12D-DE38A75E2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Night Prior</a:t>
            </a:r>
            <a:endParaRPr lang="en-US" dirty="0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E1ED0004-4BFB-4B7B-8C57-8EB8E516D6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2124613"/>
              </p:ext>
            </p:extLst>
          </p:nvPr>
        </p:nvGraphicFramePr>
        <p:xfrm>
          <a:off x="749147" y="1737360"/>
          <a:ext cx="10406216" cy="4147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6283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E5F9E-E025-4436-946F-17EF101E8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FD1B9-743D-4EAF-8AC0-34E1F40DE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43432"/>
            <a:ext cx="10058400" cy="37256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You will be given scratch paper which will be collected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Nothing is allowed in the room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Your belongings will be placed in a locker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No food or water in the testing room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You can go to the bathroom and the water fountain one person at a time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If you are late to the exam, you will not be admitted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532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SUGGESTIONS FOR TAKING MULTIPLE CHOICE TESTS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828800"/>
            <a:ext cx="7772400" cy="4419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/>
              <a:t>Look for and circle words such as: </a:t>
            </a:r>
            <a:r>
              <a:rPr lang="en-US" altLang="en-US" sz="2400" u="sng" dirty="0"/>
              <a:t>most</a:t>
            </a:r>
            <a:r>
              <a:rPr lang="en-US" altLang="en-US" sz="2400" dirty="0"/>
              <a:t>, </a:t>
            </a:r>
            <a:r>
              <a:rPr lang="en-US" altLang="en-US" sz="2400" u="sng" dirty="0"/>
              <a:t>first</a:t>
            </a:r>
            <a:r>
              <a:rPr lang="en-US" altLang="en-US" sz="2400" dirty="0"/>
              <a:t>, </a:t>
            </a:r>
            <a:r>
              <a:rPr lang="en-US" altLang="en-US" sz="2400" u="sng" dirty="0"/>
              <a:t>initially</a:t>
            </a:r>
            <a:r>
              <a:rPr lang="en-US" altLang="en-US" sz="2400" dirty="0"/>
              <a:t>, </a:t>
            </a:r>
            <a:r>
              <a:rPr lang="en-US" altLang="en-US" sz="2400" u="sng" dirty="0"/>
              <a:t>immediately</a:t>
            </a:r>
            <a:r>
              <a:rPr lang="en-US" altLang="en-US" sz="2400" dirty="0"/>
              <a:t>, </a:t>
            </a:r>
            <a:r>
              <a:rPr lang="en-US" altLang="en-US" sz="2400" u="sng" dirty="0"/>
              <a:t>usual</a:t>
            </a:r>
            <a:endParaRPr lang="en-US" alt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/>
              <a:t>Look for absolutes such as: </a:t>
            </a:r>
            <a:r>
              <a:rPr lang="en-US" altLang="en-US" sz="2400" u="sng" dirty="0"/>
              <a:t>always</a:t>
            </a:r>
            <a:r>
              <a:rPr lang="en-US" altLang="en-US" sz="2400" dirty="0"/>
              <a:t>, </a:t>
            </a:r>
            <a:r>
              <a:rPr lang="en-US" altLang="en-US" sz="2400" u="sng" dirty="0"/>
              <a:t>never</a:t>
            </a:r>
            <a:r>
              <a:rPr lang="en-US" altLang="en-US" sz="2400" dirty="0"/>
              <a:t>, </a:t>
            </a:r>
            <a:r>
              <a:rPr lang="en-US" altLang="en-US" sz="2400" u="sng" dirty="0"/>
              <a:t>every</a:t>
            </a:r>
            <a:r>
              <a:rPr lang="en-US" altLang="en-US" sz="2400" dirty="0"/>
              <a:t>, </a:t>
            </a:r>
            <a:r>
              <a:rPr lang="en-US" altLang="en-US" sz="2400" u="sng" dirty="0"/>
              <a:t>none</a:t>
            </a:r>
            <a:r>
              <a:rPr lang="en-US" altLang="en-US" sz="2400" dirty="0"/>
              <a:t>, </a:t>
            </a:r>
            <a:r>
              <a:rPr lang="en-US" altLang="en-US" sz="2400" u="sng" dirty="0"/>
              <a:t>all of the time</a:t>
            </a:r>
            <a:endParaRPr lang="en-US" altLang="en-US" sz="2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/>
              <a:t>Read the question systematically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/>
              <a:t>Do not assume, think about the question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/>
              <a:t>Do not go beyond what the questions asks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/>
              <a:t>Read all choices</a:t>
            </a:r>
          </a:p>
        </p:txBody>
      </p:sp>
    </p:spTree>
    <p:extLst>
      <p:ext uri="{BB962C8B-B14F-4D97-AF65-F5344CB8AC3E}">
        <p14:creationId xmlns:p14="http://schemas.microsoft.com/office/powerpoint/2010/main" val="8232704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/>
              <a:t>SUGGESTIONS FOR TAKING MULTIPLE CHOICE TESTS </a:t>
            </a:r>
            <a:r>
              <a:rPr lang="en-US" sz="2400"/>
              <a:t>(cont.)</a:t>
            </a:r>
            <a:endParaRPr lang="en-US" sz="320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81200"/>
            <a:ext cx="8229600" cy="4419600"/>
          </a:xfrm>
        </p:spPr>
        <p:txBody>
          <a:bodyPr/>
          <a:lstStyle/>
          <a:p>
            <a:r>
              <a:rPr lang="en-US" altLang="en-US" sz="2600" dirty="0"/>
              <a:t>Try turning each multiple choice option into a true or false statement</a:t>
            </a:r>
          </a:p>
          <a:p>
            <a:r>
              <a:rPr lang="en-US" altLang="en-US" sz="2600" dirty="0"/>
              <a:t>When weighing options, look for those that embody good nursing judgment and that enhances communication, respect, and acceptance of patients’ feelings</a:t>
            </a:r>
          </a:p>
          <a:p>
            <a:r>
              <a:rPr lang="en-US" altLang="en-US" sz="2600" dirty="0"/>
              <a:t>Do not change answers</a:t>
            </a:r>
          </a:p>
          <a:p>
            <a:r>
              <a:rPr lang="en-US" altLang="en-US" sz="2600" dirty="0"/>
              <a:t>Pace yourself</a:t>
            </a:r>
          </a:p>
          <a:p>
            <a:r>
              <a:rPr lang="en-US" altLang="en-US" sz="2600" dirty="0"/>
              <a:t>Relaxation strategies</a:t>
            </a:r>
          </a:p>
          <a:p>
            <a:pPr>
              <a:buFontTx/>
              <a:buNone/>
            </a:pPr>
            <a:r>
              <a:rPr lang="en-US" altLang="en-US" sz="2600" dirty="0"/>
              <a:t>		          </a:t>
            </a:r>
            <a:r>
              <a:rPr lang="en-US" altLang="en-US" sz="2200" dirty="0" err="1"/>
              <a:t>Rollant</a:t>
            </a:r>
            <a:r>
              <a:rPr lang="en-US" altLang="en-US" sz="2200" dirty="0"/>
              <a:t>, P.D.: AJN Career Guide</a:t>
            </a:r>
          </a:p>
        </p:txBody>
      </p:sp>
    </p:spTree>
    <p:extLst>
      <p:ext uri="{BB962C8B-B14F-4D97-AF65-F5344CB8AC3E}">
        <p14:creationId xmlns:p14="http://schemas.microsoft.com/office/powerpoint/2010/main" val="2728406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F6121-A4C5-435F-A63B-72029B6E8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en-US" sz="5400"/>
              <a:t>Test Questions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864113-26CB-44D8-A8E6-99AE8180A3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675" r="-1" b="-1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8D0A7-52BD-4305-9FCB-DC8026EAE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r>
              <a:rPr lang="en-US" dirty="0"/>
              <a:t>Multiple choice consists of three parts</a:t>
            </a:r>
          </a:p>
          <a:p>
            <a:r>
              <a:rPr lang="en-US" dirty="0"/>
              <a:t>1. the information (stem)</a:t>
            </a:r>
          </a:p>
          <a:p>
            <a:r>
              <a:rPr lang="en-US" dirty="0"/>
              <a:t>2. the question</a:t>
            </a:r>
          </a:p>
          <a:p>
            <a:r>
              <a:rPr lang="en-US" dirty="0"/>
              <a:t>3. four possible answers (one correct and three distractors)</a:t>
            </a:r>
          </a:p>
        </p:txBody>
      </p:sp>
    </p:spTree>
    <p:extLst>
      <p:ext uri="{BB962C8B-B14F-4D97-AF65-F5344CB8AC3E}">
        <p14:creationId xmlns:p14="http://schemas.microsoft.com/office/powerpoint/2010/main" val="6524847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9EA12-4040-49A3-B854-37FB80FA3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Answer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FBB51-A84B-49A0-8B0B-D25B6E9CC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514600"/>
            <a:ext cx="10955174" cy="335449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1. Can you identify the topic of the question?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2. Are the answers assessments or implementations?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If a mix of assessment and implementation </a:t>
            </a:r>
            <a:r>
              <a:rPr lang="en-US" sz="2400" dirty="0">
                <a:sym typeface="Wingdings" panose="05000000000000000000" pitchFamily="2" charset="2"/>
              </a:rPr>
              <a:t>read stem to determine assessment or implementation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ym typeface="Wingdings" panose="05000000000000000000" pitchFamily="2" charset="2"/>
              </a:rPr>
              <a:t>If answers are all assessment or all implementation proceed to next step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0960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42571-35A0-4738-8409-1FEA62B95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Answer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23307-E8B2-4325-ACC9-87266E58D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3. Does Maslow fit?</a:t>
            </a:r>
          </a:p>
          <a:p>
            <a:r>
              <a:rPr lang="en-US" sz="2400" dirty="0"/>
              <a:t>     If it does not, are answers physical? See step 4</a:t>
            </a:r>
          </a:p>
          <a:p>
            <a:r>
              <a:rPr lang="en-US" sz="2400" dirty="0"/>
              <a:t>                              are answers psychosocial? See step 5</a:t>
            </a:r>
          </a:p>
          <a:p>
            <a:r>
              <a:rPr lang="en-US" sz="2400" dirty="0"/>
              <a:t>      If it does, eliminate psychosocial answers</a:t>
            </a:r>
          </a:p>
          <a:p>
            <a:r>
              <a:rPr lang="en-US" sz="2400" dirty="0"/>
              <a:t>      Do the physical needs make sense?</a:t>
            </a:r>
          </a:p>
          <a:p>
            <a:r>
              <a:rPr lang="en-US" sz="2400" dirty="0"/>
              <a:t>      </a:t>
            </a:r>
            <a:r>
              <a:rPr lang="en-US" sz="2400" dirty="0">
                <a:sym typeface="Wingdings" panose="05000000000000000000" pitchFamily="2" charset="2"/>
              </a:rPr>
              <a:t> Apply the ABCs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7759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64163-27C3-43B9-AD65-2C6175A6A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ANCC Success Pays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6EC05-09E2-4130-B539-0E0C55A86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Program for FCCC nurses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Discount code can only be used for the ANCC Success Pays Program – email </a:t>
            </a:r>
            <a:r>
              <a:rPr lang="en-US" dirty="0">
                <a:hlinkClick r:id="rId3"/>
              </a:rPr>
              <a:t>Alicia.Dougherty@fccc.edu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Review directions, and links to review available certifications, review programs and test taking strategies:</a:t>
            </a:r>
          </a:p>
          <a:p>
            <a:pPr marL="0" lvl="0">
              <a:spcBef>
                <a:spcPts val="0"/>
              </a:spcBef>
              <a:spcAft>
                <a:spcPts val="0"/>
              </a:spcAft>
              <a:buClr>
                <a:srgbClr val="1CADE4"/>
              </a:buClr>
            </a:pPr>
            <a:r>
              <a:rPr lang="en-US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https://www.nursingworld.org/certification/success-pays/success-pays-toolkit/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>
              <a:spcBef>
                <a:spcPts val="0"/>
              </a:spcBef>
              <a:spcAft>
                <a:spcPts val="0"/>
              </a:spcAft>
              <a:buClr>
                <a:srgbClr val="1CADE4"/>
              </a:buClr>
            </a:pP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https://www.nursingworld.org/certification/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>
              <a:spcBef>
                <a:spcPts val="0"/>
              </a:spcBef>
              <a:spcAft>
                <a:spcPts val="0"/>
              </a:spcAft>
              <a:buClr>
                <a:srgbClr val="1CADE4"/>
              </a:buClr>
            </a:pP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https://www.nursingworld.org/certification/success-pays/</a:t>
            </a:r>
            <a:endParaRPr lang="en-US" u="sng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>
              <a:spcBef>
                <a:spcPts val="0"/>
              </a:spcBef>
              <a:spcAft>
                <a:spcPts val="0"/>
              </a:spcAft>
              <a:buClr>
                <a:srgbClr val="1CADE4"/>
              </a:buClr>
            </a:pPr>
            <a:endParaRPr lang="en-US" u="sng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It takes approximately 4-6 weeks to process your application, once you receive your ATT you will have 90 days to schedule and sit for the exam.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3726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DCF8F-595D-4BDC-BEE7-4DE26F899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Answer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6A97C-B8B9-4565-9CA6-472CE254B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4. Are all answers physical</a:t>
            </a:r>
          </a:p>
          <a:p>
            <a:r>
              <a:rPr lang="en-US" sz="2400" dirty="0"/>
              <a:t>              Yes, apply ABCs</a:t>
            </a:r>
          </a:p>
          <a:p>
            <a:r>
              <a:rPr lang="en-US" sz="2400" dirty="0"/>
              <a:t>              No, next step</a:t>
            </a:r>
          </a:p>
          <a:p>
            <a:r>
              <a:rPr lang="en-US" sz="2400" dirty="0"/>
              <a:t>5. What is the outcome?</a:t>
            </a:r>
          </a:p>
          <a:p>
            <a:r>
              <a:rPr lang="en-US" sz="2400" dirty="0"/>
              <a:t>              Determine the outcome of each option. Is the answer desired according to the question, not just the one that “sounds right”</a:t>
            </a:r>
          </a:p>
        </p:txBody>
      </p:sp>
    </p:spTree>
    <p:extLst>
      <p:ext uri="{BB962C8B-B14F-4D97-AF65-F5344CB8AC3E}">
        <p14:creationId xmlns:p14="http://schemas.microsoft.com/office/powerpoint/2010/main" val="20408298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3BCCAE5-A35B-4B66-A4A7-E23C34A40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97F0D8-47B5-4F7F-9AB5-8A1B6402E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Information in the Question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987BDFB-DE64-4B56-B44F-45FAE19FA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0CB0F8-BF76-4883-8E69-00A08B8EE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Do not assume you have more information than is given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Do not overanalyze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The writer assumes you have all the information you need to answer the question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If information is not given, it is not relevant and will not affect the answer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Do not make the question more complicated than it is</a:t>
            </a:r>
          </a:p>
        </p:txBody>
      </p:sp>
      <p:pic>
        <p:nvPicPr>
          <p:cNvPr id="7" name="Graphic 6" descr="Question mark">
            <a:extLst>
              <a:ext uri="{FF2B5EF4-FFF2-40B4-BE49-F238E27FC236}">
                <a16:creationId xmlns:a16="http://schemas.microsoft.com/office/drawing/2014/main" id="{F2D6ED7D-46B7-4AA9-82A4-20B8CB858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0570" y="2084269"/>
            <a:ext cx="3135109" cy="313510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D7A74B5-8367-4A83-ABEC-0FCDDE97B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C184B0-C2C6-4BF0-B078-816C7AF95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473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B587A-1545-4A86-8705-AF1BFD5B6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 Type</a:t>
            </a:r>
            <a:endParaRPr lang="en-US" dirty="0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44349F92-0BB2-41A1-A871-6B7CE57685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53969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1076-A2AE-437B-914D-402794543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Question Type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3880CCB-DFD1-4450-9398-DCD2C5D123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0832185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44549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28A2B-3A6A-4101-A26E-7962CCCE8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Key Words and Phrases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67CC229-6683-4E57-AD1D-92A7148144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9672305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18059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1F366-8D25-43AA-9859-3E55251FB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Choices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A98B8-DCC7-4587-A5AD-1C46BF5C4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Read ALL of the answer options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If you think “a” is correct, you can mark it but still read the whole question with all of the answers to make sure there is not a better answer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If you are absolutely sure an answer is incorrect, cross it off (scrap paper or computer)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After reading the entire question, go back, analyze the question, select the best answer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Do not jump ahead</a:t>
            </a:r>
          </a:p>
        </p:txBody>
      </p:sp>
    </p:spTree>
    <p:extLst>
      <p:ext uri="{BB962C8B-B14F-4D97-AF65-F5344CB8AC3E}">
        <p14:creationId xmlns:p14="http://schemas.microsoft.com/office/powerpoint/2010/main" val="25394157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FE5B0-6DFF-4322-BAF5-3A5B7DA6F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Answer Choices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77833-5459-4460-9F73-5AAB0D445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If the question asks you for an assessment, the best answer will be an assessment. Don’t get distracted by an intervention!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If the question asks you for an intervention, don’t answer with an assessment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When numeric answers cover a wide range, a number in the middle is usually likely to be correct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89344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230A27-1553-42F8-99D7-829868E13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72232D-B4D6-429F-B3D1-2D9891B85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9059CC-79C1-4FA5-B166-CD3283411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030" y="963997"/>
            <a:ext cx="3254691" cy="4938361"/>
          </a:xfrm>
        </p:spPr>
        <p:txBody>
          <a:bodyPr anchor="ctr">
            <a:normAutofit/>
          </a:bodyPr>
          <a:lstStyle/>
          <a:p>
            <a:pPr algn="r"/>
            <a:r>
              <a:rPr lang="en-US" sz="4400"/>
              <a:t>Two Correct Answers?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251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DF68A-CAC2-4A75-8AC5-75CD7466B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882" y="963507"/>
            <a:ext cx="6135097" cy="4938851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If two answers are opposite, one of the two is probably correct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When two answer choices sound good, the best answer is: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Least expensive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Least invasive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Example: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When physical exam or imaging are the options, physical exam is usually the better choice</a:t>
            </a:r>
          </a:p>
        </p:txBody>
      </p:sp>
    </p:spTree>
    <p:extLst>
      <p:ext uri="{BB962C8B-B14F-4D97-AF65-F5344CB8AC3E}">
        <p14:creationId xmlns:p14="http://schemas.microsoft.com/office/powerpoint/2010/main" val="33848796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13614-093C-47A5-B531-CE39610F0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Distractors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E2AF6DA-6F0A-4B3F-BDA6-816F03AC6DB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1908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5">
            <a:extLst>
              <a:ext uri="{FF2B5EF4-FFF2-40B4-BE49-F238E27FC236}">
                <a16:creationId xmlns:a16="http://schemas.microsoft.com/office/drawing/2014/main" id="{EB8A1B5F-0801-4AFF-A489-335B6A851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" name="Rectangle 27">
            <a:extLst>
              <a:ext uri="{FF2B5EF4-FFF2-40B4-BE49-F238E27FC236}">
                <a16:creationId xmlns:a16="http://schemas.microsoft.com/office/drawing/2014/main" id="{06201B52-6441-4DBA-BACE-235977581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42" name="Straight Connector 29">
            <a:extLst>
              <a:ext uri="{FF2B5EF4-FFF2-40B4-BE49-F238E27FC236}">
                <a16:creationId xmlns:a16="http://schemas.microsoft.com/office/drawing/2014/main" id="{89DF3DBB-17DD-4058-A944-5578E18A0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31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8B39F3-4A2F-4F52-957E-4AA9BB96F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89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8000" b="1" cap="none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rgbClr val="C00000">
                      <a:alpha val="40000"/>
                    </a:srgbClr>
                  </a:glow>
                </a:effectLst>
              </a:rPr>
              <a:t>DON’T Change Answers!</a:t>
            </a:r>
          </a:p>
        </p:txBody>
      </p:sp>
      <p:sp>
        <p:nvSpPr>
          <p:cNvPr id="44" name="Rectangle 33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5" name="Rectangle 35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38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087B2D-93A6-4295-8C56-27F2EDC30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rgbClr val="714F46"/>
                </a:solidFill>
              </a:rPr>
              <a:t>Scheduling the Test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609E4C5-776F-4B5C-9796-2E54C5291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06" r="44474" b="1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29462-3955-43DE-8CB7-691ECE610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r>
              <a:rPr lang="en-US" dirty="0"/>
              <a:t>4-6 weeks to process the application</a:t>
            </a:r>
          </a:p>
          <a:p>
            <a:r>
              <a:rPr lang="en-US" dirty="0"/>
              <a:t>Must schedule and take the exam within 90 days of receiving the ATT </a:t>
            </a:r>
          </a:p>
          <a:p>
            <a:r>
              <a:rPr lang="en-US" dirty="0"/>
              <a:t>You have two opportunities to pass </a:t>
            </a:r>
          </a:p>
        </p:txBody>
      </p:sp>
    </p:spTree>
    <p:extLst>
      <p:ext uri="{BB962C8B-B14F-4D97-AF65-F5344CB8AC3E}">
        <p14:creationId xmlns:p14="http://schemas.microsoft.com/office/powerpoint/2010/main" val="29242881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E29C7-F682-4699-9829-B55B5F561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B18BB-C0E0-4B53-B171-8326363A3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699656"/>
            <a:ext cx="10058400" cy="316943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Only change an answer IF –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You have a solid reason if you remembered something additional or you understand the question better after rereading it</a:t>
            </a:r>
          </a:p>
          <a:p>
            <a:pPr marL="201168" lvl="1" indent="0">
              <a:buNone/>
            </a:pP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More people change answers to the wrong ones than the correct ones</a:t>
            </a:r>
          </a:p>
        </p:txBody>
      </p:sp>
    </p:spTree>
    <p:extLst>
      <p:ext uri="{BB962C8B-B14F-4D97-AF65-F5344CB8AC3E}">
        <p14:creationId xmlns:p14="http://schemas.microsoft.com/office/powerpoint/2010/main" val="33941896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56E1D-BF2B-46A3-89C2-5FA727C55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Timed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B5ACD-52D8-4770-97F0-61F8D0115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Do not spend a large amount of time on one question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If you cannot answer a question quickly, mark the question and continue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If time is left at the end, return to the difficult questions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Make educated guesses by eliminating the obviously wrong answers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Trust your instinct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Answer every question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Sometimes questions may remind you of something you need for another question. Look back only if it would help you to answer the question</a:t>
            </a:r>
          </a:p>
        </p:txBody>
      </p:sp>
    </p:spTree>
    <p:extLst>
      <p:ext uri="{BB962C8B-B14F-4D97-AF65-F5344CB8AC3E}">
        <p14:creationId xmlns:p14="http://schemas.microsoft.com/office/powerpoint/2010/main" val="4748291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26027-A66D-4BBC-9492-63CC27EBD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9CCC1-17D8-4AB9-BBE3-056A2FA2E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ANCC website: </a:t>
            </a:r>
            <a:r>
              <a:rPr lang="en-US" dirty="0">
                <a:hlinkClick r:id="rId3"/>
              </a:rPr>
              <a:t>www.nursecredentialing.org</a:t>
            </a:r>
            <a:endParaRPr lang="en-US" dirty="0"/>
          </a:p>
          <a:p>
            <a:r>
              <a:rPr lang="en-US" dirty="0"/>
              <a:t>ANA website: </a:t>
            </a:r>
            <a:r>
              <a:rPr lang="en-US" dirty="0">
                <a:hlinkClick r:id="rId4"/>
              </a:rPr>
              <a:t>www.nursesbooks.org</a:t>
            </a:r>
            <a:endParaRPr lang="en-US" dirty="0"/>
          </a:p>
          <a:p>
            <a:r>
              <a:rPr lang="en-US" dirty="0"/>
              <a:t>National Guideline Clearinghouse: </a:t>
            </a:r>
            <a:r>
              <a:rPr lang="en-US" dirty="0">
                <a:hlinkClick r:id="rId5"/>
              </a:rPr>
              <a:t>www.ngc.gov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79308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Read the rationale!! </a:t>
            </a:r>
          </a:p>
        </p:txBody>
      </p:sp>
    </p:spTree>
    <p:extLst>
      <p:ext uri="{BB962C8B-B14F-4D97-AF65-F5344CB8AC3E}">
        <p14:creationId xmlns:p14="http://schemas.microsoft.com/office/powerpoint/2010/main" val="20863531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1F7AE-014A-4565-874B-9F8FC3A85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1B152-DAC6-4377-A064-E9E0183F7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Laughlin, C.B., </a:t>
            </a:r>
            <a:r>
              <a:rPr lang="en-US" dirty="0" err="1"/>
              <a:t>Witwer</a:t>
            </a:r>
            <a:r>
              <a:rPr lang="en-US" dirty="0"/>
              <a:t>, S.G., (2019). </a:t>
            </a:r>
            <a:r>
              <a:rPr lang="en-US" i="1" dirty="0"/>
              <a:t>Core Curriculum for ambulatory Care Nursing. (4</a:t>
            </a:r>
            <a:r>
              <a:rPr lang="en-US" i="1" baseline="30000" dirty="0"/>
              <a:t>th</a:t>
            </a:r>
            <a:r>
              <a:rPr lang="en-US" i="1" dirty="0"/>
              <a:t> ed</a:t>
            </a:r>
            <a:r>
              <a:rPr lang="en-US" dirty="0"/>
              <a:t>). Pitman, NJ: Nursing Knowledge Center, American Academy of Ambulatory Care Nursing </a:t>
            </a:r>
          </a:p>
          <a:p>
            <a:r>
              <a:rPr lang="en-US" dirty="0"/>
              <a:t>Kaplan Nursing. (2013). </a:t>
            </a:r>
            <a:r>
              <a:rPr lang="en-US" i="1" dirty="0"/>
              <a:t>NCLEX-RN Content Review Guide. </a:t>
            </a:r>
            <a:r>
              <a:rPr lang="en-US" dirty="0"/>
              <a:t>(1</a:t>
            </a:r>
            <a:r>
              <a:rPr lang="en-US" baseline="30000" dirty="0"/>
              <a:t>st</a:t>
            </a:r>
            <a:r>
              <a:rPr lang="en-US" dirty="0"/>
              <a:t> ed.) New York: NY: Kaplan Inc</a:t>
            </a:r>
          </a:p>
        </p:txBody>
      </p:sp>
    </p:spTree>
    <p:extLst>
      <p:ext uri="{BB962C8B-B14F-4D97-AF65-F5344CB8AC3E}">
        <p14:creationId xmlns:p14="http://schemas.microsoft.com/office/powerpoint/2010/main" val="1475417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EF554-C4D1-4833-AF0D-7CF36A534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Once You Pass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04D662D-1866-492E-B359-2BABC9F752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2427147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3903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CBA21-827D-4E84-B4AD-CD0591FFA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Eligibility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850A7-63B9-48A9-8FFB-DE7B9A1A3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Hold a current, active RN license 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Have practiced the equivalent of 2 years full time as a registered nurse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Have a minimum of 2,000 hours of clinical practice in ambulatory care nursing within the last 3 years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Have completed 30 hours of continuing education in ambulatory care nursing within the last 3 years</a:t>
            </a:r>
          </a:p>
        </p:txBody>
      </p:sp>
    </p:spTree>
    <p:extLst>
      <p:ext uri="{BB962C8B-B14F-4D97-AF65-F5344CB8AC3E}">
        <p14:creationId xmlns:p14="http://schemas.microsoft.com/office/powerpoint/2010/main" val="1158224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3BCCAE5-A35B-4B66-A4A7-E23C34A40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1AFB85-2FAF-40CB-BB28-6C5875430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About the Test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987BDFB-DE64-4B56-B44F-45FAE19FA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E5B4812-D7FB-48A4-A86A-AA0A1EDD6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150 multiple choice questions – 3 </a:t>
            </a:r>
            <a:r>
              <a:rPr lang="en-US" sz="2400" dirty="0" err="1"/>
              <a:t>hrs</a:t>
            </a:r>
            <a:r>
              <a:rPr lang="en-US" sz="2400" dirty="0"/>
              <a:t> to complete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125 are scored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25 are pretest and will not affect score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You will not be able to differentiate between pretest questions and scored questions – be sure to answer all questions!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You can skip and go back to questions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u="sng" dirty="0"/>
              <a:t>You will find out if you passed right away!</a:t>
            </a:r>
          </a:p>
        </p:txBody>
      </p:sp>
      <p:pic>
        <p:nvPicPr>
          <p:cNvPr id="7" name="Graphic 6" descr="Questions">
            <a:extLst>
              <a:ext uri="{FF2B5EF4-FFF2-40B4-BE49-F238E27FC236}">
                <a16:creationId xmlns:a16="http://schemas.microsoft.com/office/drawing/2014/main" id="{80B094A5-5E14-4504-8304-23F93C3CC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0570" y="2084269"/>
            <a:ext cx="3135109" cy="313510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D7A74B5-8367-4A83-ABEC-0FCDDE97B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C184B0-C2C6-4BF0-B078-816C7AF95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741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516D1-0D98-4B5D-83B2-41799A897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Test Blueprint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C3623A7-9C96-45AA-BA0F-4A63F696A2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05810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7724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C9358-3DE8-41AC-8B14-532567C2D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Test Content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F777270-EACD-424B-8CE7-FE2991E0FF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7550807"/>
              </p:ext>
            </p:extLst>
          </p:nvPr>
        </p:nvGraphicFramePr>
        <p:xfrm>
          <a:off x="1932978" y="2098515"/>
          <a:ext cx="8386372" cy="3893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0786">
                  <a:extLst>
                    <a:ext uri="{9D8B030D-6E8A-4147-A177-3AD203B41FA5}">
                      <a16:colId xmlns:a16="http://schemas.microsoft.com/office/drawing/2014/main" val="1581359140"/>
                    </a:ext>
                  </a:extLst>
                </a:gridCol>
                <a:gridCol w="3304339">
                  <a:extLst>
                    <a:ext uri="{9D8B030D-6E8A-4147-A177-3AD203B41FA5}">
                      <a16:colId xmlns:a16="http://schemas.microsoft.com/office/drawing/2014/main" val="803498488"/>
                    </a:ext>
                  </a:extLst>
                </a:gridCol>
                <a:gridCol w="1981247">
                  <a:extLst>
                    <a:ext uri="{9D8B030D-6E8A-4147-A177-3AD203B41FA5}">
                      <a16:colId xmlns:a16="http://schemas.microsoft.com/office/drawing/2014/main" val="178933812"/>
                    </a:ext>
                  </a:extLst>
                </a:gridCol>
              </a:tblGrid>
              <a:tr h="537380">
                <a:tc>
                  <a:txBody>
                    <a:bodyPr/>
                    <a:lstStyle/>
                    <a:p>
                      <a:r>
                        <a:rPr lang="en-US" sz="2400"/>
                        <a:t>Content Domain</a:t>
                      </a:r>
                    </a:p>
                  </a:txBody>
                  <a:tcPr marL="122132" marR="122132" marT="61066" marB="61066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Number of Questions</a:t>
                      </a:r>
                    </a:p>
                  </a:txBody>
                  <a:tcPr marL="122132" marR="122132" marT="61066" marB="61066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Percentage</a:t>
                      </a:r>
                    </a:p>
                  </a:txBody>
                  <a:tcPr marL="122132" marR="122132" marT="61066" marB="61066"/>
                </a:tc>
                <a:extLst>
                  <a:ext uri="{0D108BD9-81ED-4DB2-BD59-A6C34878D82A}">
                    <a16:rowId xmlns:a16="http://schemas.microsoft.com/office/drawing/2014/main" val="3492570754"/>
                  </a:ext>
                </a:extLst>
              </a:tr>
              <a:tr h="667744">
                <a:tc>
                  <a:txBody>
                    <a:bodyPr/>
                    <a:lstStyle/>
                    <a:p>
                      <a:r>
                        <a:rPr lang="en-US" sz="2400" dirty="0"/>
                        <a:t>Assess &amp; Evaluate </a:t>
                      </a:r>
                    </a:p>
                  </a:txBody>
                  <a:tcPr marL="122132" marR="122132" marT="61066" marB="61066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50</a:t>
                      </a:r>
                    </a:p>
                  </a:txBody>
                  <a:tcPr marL="122132" marR="122132" marT="61066" marB="61066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40%</a:t>
                      </a:r>
                    </a:p>
                  </a:txBody>
                  <a:tcPr marL="122132" marR="122132" marT="61066" marB="61066"/>
                </a:tc>
                <a:extLst>
                  <a:ext uri="{0D108BD9-81ED-4DB2-BD59-A6C34878D82A}">
                    <a16:rowId xmlns:a16="http://schemas.microsoft.com/office/drawing/2014/main" val="3627885011"/>
                  </a:ext>
                </a:extLst>
              </a:tr>
              <a:tr h="668537">
                <a:tc>
                  <a:txBody>
                    <a:bodyPr/>
                    <a:lstStyle/>
                    <a:p>
                      <a:r>
                        <a:rPr lang="en-US" sz="2400" dirty="0"/>
                        <a:t>Plan</a:t>
                      </a:r>
                      <a:r>
                        <a:rPr lang="en-US" sz="2400" baseline="0" dirty="0"/>
                        <a:t> &amp;</a:t>
                      </a:r>
                      <a:r>
                        <a:rPr lang="en-US" sz="2400" dirty="0"/>
                        <a:t> Implement </a:t>
                      </a:r>
                    </a:p>
                  </a:txBody>
                  <a:tcPr marL="122132" marR="122132" marT="61066" marB="61066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23</a:t>
                      </a:r>
                    </a:p>
                  </a:txBody>
                  <a:tcPr marL="122132" marR="122132" marT="61066" marB="61066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18%</a:t>
                      </a:r>
                    </a:p>
                  </a:txBody>
                  <a:tcPr marL="122132" marR="122132" marT="61066" marB="61066"/>
                </a:tc>
                <a:extLst>
                  <a:ext uri="{0D108BD9-81ED-4DB2-BD59-A6C34878D82A}">
                    <a16:rowId xmlns:a16="http://schemas.microsoft.com/office/drawing/2014/main" val="910287087"/>
                  </a:ext>
                </a:extLst>
              </a:tr>
              <a:tr h="537380">
                <a:tc>
                  <a:txBody>
                    <a:bodyPr/>
                    <a:lstStyle/>
                    <a:p>
                      <a:r>
                        <a:rPr lang="en-US" sz="2400" dirty="0"/>
                        <a:t>Professional Role</a:t>
                      </a:r>
                    </a:p>
                  </a:txBody>
                  <a:tcPr marL="122132" marR="122132" marT="61066" marB="61066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28</a:t>
                      </a:r>
                    </a:p>
                  </a:txBody>
                  <a:tcPr marL="122132" marR="122132" marT="61066" marB="61066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22%</a:t>
                      </a:r>
                    </a:p>
                  </a:txBody>
                  <a:tcPr marL="122132" marR="122132" marT="61066" marB="61066"/>
                </a:tc>
                <a:extLst>
                  <a:ext uri="{0D108BD9-81ED-4DB2-BD59-A6C34878D82A}">
                    <a16:rowId xmlns:a16="http://schemas.microsoft.com/office/drawing/2014/main" val="1293637738"/>
                  </a:ext>
                </a:extLst>
              </a:tr>
              <a:tr h="537380">
                <a:tc>
                  <a:txBody>
                    <a:bodyPr/>
                    <a:lstStyle/>
                    <a:p>
                      <a:r>
                        <a:rPr lang="en-US" sz="2400" dirty="0"/>
                        <a:t>Education </a:t>
                      </a:r>
                    </a:p>
                  </a:txBody>
                  <a:tcPr marL="122132" marR="122132" marT="61066" marB="61066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24</a:t>
                      </a:r>
                    </a:p>
                  </a:txBody>
                  <a:tcPr marL="122132" marR="122132" marT="61066" marB="61066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19%</a:t>
                      </a:r>
                    </a:p>
                  </a:txBody>
                  <a:tcPr marL="122132" marR="122132" marT="61066" marB="61066"/>
                </a:tc>
                <a:extLst>
                  <a:ext uri="{0D108BD9-81ED-4DB2-BD59-A6C34878D82A}">
                    <a16:rowId xmlns:a16="http://schemas.microsoft.com/office/drawing/2014/main" val="25791003"/>
                  </a:ext>
                </a:extLst>
              </a:tr>
              <a:tr h="53738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Total</a:t>
                      </a:r>
                    </a:p>
                  </a:txBody>
                  <a:tcPr marL="122132" marR="122132" marT="61066" marB="61066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125</a:t>
                      </a:r>
                    </a:p>
                  </a:txBody>
                  <a:tcPr marL="122132" marR="122132" marT="61066" marB="61066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*100%</a:t>
                      </a:r>
                    </a:p>
                    <a:p>
                      <a:r>
                        <a:rPr lang="en-US" sz="1500" dirty="0"/>
                        <a:t>*Total does</a:t>
                      </a:r>
                      <a:r>
                        <a:rPr lang="en-US" sz="1500" baseline="0" dirty="0"/>
                        <a:t> not equal 100 due to rounding </a:t>
                      </a:r>
                      <a:endParaRPr lang="en-US" sz="1500" dirty="0"/>
                    </a:p>
                  </a:txBody>
                  <a:tcPr marL="122132" marR="122132" marT="61066" marB="61066"/>
                </a:tc>
                <a:extLst>
                  <a:ext uri="{0D108BD9-81ED-4DB2-BD59-A6C34878D82A}">
                    <a16:rowId xmlns:a16="http://schemas.microsoft.com/office/drawing/2014/main" val="2337196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62906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2234</Words>
  <Application>Microsoft Office PowerPoint</Application>
  <PresentationFormat>Widescreen</PresentationFormat>
  <Paragraphs>314</Paragraphs>
  <Slides>44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Wingdings</vt:lpstr>
      <vt:lpstr>Retrospect</vt:lpstr>
      <vt:lpstr>Test Taking Tips</vt:lpstr>
      <vt:lpstr>Learning Objectives </vt:lpstr>
      <vt:lpstr>ANCC Success Pays Program</vt:lpstr>
      <vt:lpstr>Scheduling the Test</vt:lpstr>
      <vt:lpstr>Once You Pass</vt:lpstr>
      <vt:lpstr>Test Eligibility</vt:lpstr>
      <vt:lpstr>About the Test</vt:lpstr>
      <vt:lpstr>Test Blueprint</vt:lpstr>
      <vt:lpstr>Test Content</vt:lpstr>
      <vt:lpstr>Test Content</vt:lpstr>
      <vt:lpstr>Test Content</vt:lpstr>
      <vt:lpstr>Test Content</vt:lpstr>
      <vt:lpstr>Test Content</vt:lpstr>
      <vt:lpstr>7 Steps in Preparing for the Exam</vt:lpstr>
      <vt:lpstr>Control Your Anxiety</vt:lpstr>
      <vt:lpstr>Do Not Listen to Gossip</vt:lpstr>
      <vt:lpstr>Set Reasonable Expectations</vt:lpstr>
      <vt:lpstr>Prepare Mentally and Physically </vt:lpstr>
      <vt:lpstr>Access Current Knowledge</vt:lpstr>
      <vt:lpstr>Study Plan</vt:lpstr>
      <vt:lpstr>Study plan</vt:lpstr>
      <vt:lpstr>Strategies </vt:lpstr>
      <vt:lpstr>Night Prior</vt:lpstr>
      <vt:lpstr>Exam Rules</vt:lpstr>
      <vt:lpstr>SUGGESTIONS FOR TAKING MULTIPLE CHOICE TESTS</vt:lpstr>
      <vt:lpstr>SUGGESTIONS FOR TAKING MULTIPLE CHOICE TESTS (cont.)</vt:lpstr>
      <vt:lpstr>Test Questions</vt:lpstr>
      <vt:lpstr>Steps to Answer Questions</vt:lpstr>
      <vt:lpstr>Steps to Answer Questions</vt:lpstr>
      <vt:lpstr>Steps to Answer Questions</vt:lpstr>
      <vt:lpstr>Information in the Question</vt:lpstr>
      <vt:lpstr>Question Type</vt:lpstr>
      <vt:lpstr>Question Type</vt:lpstr>
      <vt:lpstr>Key Words and Phrases</vt:lpstr>
      <vt:lpstr>Answer Choices</vt:lpstr>
      <vt:lpstr>Tips for Answer Choices</vt:lpstr>
      <vt:lpstr>Two Correct Answers?</vt:lpstr>
      <vt:lpstr>Distractors</vt:lpstr>
      <vt:lpstr>DON’T Change Answers!</vt:lpstr>
      <vt:lpstr>Changing Answers</vt:lpstr>
      <vt:lpstr>Timed Exam</vt:lpstr>
      <vt:lpstr>Other Resources</vt:lpstr>
      <vt:lpstr>Practice Questions</vt:lpstr>
      <vt:lpstr>Reference: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Taking Tips</dc:title>
  <dc:creator>Jen Ranck</dc:creator>
  <cp:lastModifiedBy>McKinstry, Jennifer M</cp:lastModifiedBy>
  <cp:revision>37</cp:revision>
  <dcterms:created xsi:type="dcterms:W3CDTF">2020-10-06T02:38:54Z</dcterms:created>
  <dcterms:modified xsi:type="dcterms:W3CDTF">2025-03-12T20:14:50Z</dcterms:modified>
</cp:coreProperties>
</file>