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40"/>
  </p:notesMasterIdLst>
  <p:handoutMasterIdLst>
    <p:handoutMasterId r:id="rId41"/>
  </p:handoutMasterIdLst>
  <p:sldIdLst>
    <p:sldId id="257" r:id="rId5"/>
    <p:sldId id="262" r:id="rId6"/>
    <p:sldId id="260" r:id="rId7"/>
    <p:sldId id="258" r:id="rId8"/>
    <p:sldId id="261" r:id="rId9"/>
    <p:sldId id="263" r:id="rId10"/>
    <p:sldId id="264" r:id="rId11"/>
    <p:sldId id="265" r:id="rId12"/>
    <p:sldId id="268" r:id="rId13"/>
    <p:sldId id="266" r:id="rId14"/>
    <p:sldId id="269" r:id="rId15"/>
    <p:sldId id="270" r:id="rId16"/>
    <p:sldId id="267" r:id="rId17"/>
    <p:sldId id="274" r:id="rId18"/>
    <p:sldId id="278" r:id="rId19"/>
    <p:sldId id="280" r:id="rId20"/>
    <p:sldId id="276" r:id="rId21"/>
    <p:sldId id="277" r:id="rId22"/>
    <p:sldId id="291" r:id="rId23"/>
    <p:sldId id="287" r:id="rId24"/>
    <p:sldId id="292" r:id="rId25"/>
    <p:sldId id="293" r:id="rId26"/>
    <p:sldId id="294" r:id="rId27"/>
    <p:sldId id="295" r:id="rId28"/>
    <p:sldId id="296" r:id="rId29"/>
    <p:sldId id="301" r:id="rId30"/>
    <p:sldId id="298" r:id="rId31"/>
    <p:sldId id="283" r:id="rId32"/>
    <p:sldId id="299" r:id="rId33"/>
    <p:sldId id="300" r:id="rId34"/>
    <p:sldId id="272" r:id="rId35"/>
    <p:sldId id="271" r:id="rId36"/>
    <p:sldId id="273" r:id="rId37"/>
    <p:sldId id="279" r:id="rId38"/>
    <p:sldId id="281"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7A"/>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71916" autoAdjust="0"/>
  </p:normalViewPr>
  <p:slideViewPr>
    <p:cSldViewPr>
      <p:cViewPr>
        <p:scale>
          <a:sx n="100" d="100"/>
          <a:sy n="100" d="100"/>
        </p:scale>
        <p:origin x="1864" y="2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32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02DA6-E062-1347-B858-5328670C035C}"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2DF6EDA3-CFF4-BF41-9F51-CA835A409F5F}">
      <dgm:prSet phldrT="[Text]"/>
      <dgm:spPr/>
      <dgm:t>
        <a:bodyPr/>
        <a:lstStyle/>
        <a:p>
          <a:r>
            <a:rPr lang="en-US" dirty="0"/>
            <a:t>Upper cervical spine mobility deficits</a:t>
          </a:r>
        </a:p>
      </dgm:t>
    </dgm:pt>
    <dgm:pt modelId="{41FB51FC-638A-2245-A7C8-4B1395E901FE}" type="parTrans" cxnId="{FB5E0167-E217-604E-9D9F-757C32B394FE}">
      <dgm:prSet/>
      <dgm:spPr/>
      <dgm:t>
        <a:bodyPr/>
        <a:lstStyle/>
        <a:p>
          <a:endParaRPr lang="en-US"/>
        </a:p>
      </dgm:t>
    </dgm:pt>
    <dgm:pt modelId="{98067618-73F5-6E40-AFE3-36B7135FBD0A}" type="sibTrans" cxnId="{FB5E0167-E217-604E-9D9F-757C32B394FE}">
      <dgm:prSet/>
      <dgm:spPr/>
      <dgm:t>
        <a:bodyPr/>
        <a:lstStyle/>
        <a:p>
          <a:endParaRPr lang="en-US"/>
        </a:p>
      </dgm:t>
    </dgm:pt>
    <dgm:pt modelId="{0DEB7316-F950-F449-812F-4D231067ADDE}">
      <dgm:prSet phldrT="[Text]"/>
      <dgm:spPr/>
      <dgm:t>
        <a:bodyPr/>
        <a:lstStyle/>
        <a:p>
          <a:r>
            <a:rPr lang="en-US" dirty="0"/>
            <a:t>Headaches</a:t>
          </a:r>
        </a:p>
      </dgm:t>
    </dgm:pt>
    <dgm:pt modelId="{A6B812F8-54BD-0C48-B59D-39DFABC048D2}" type="parTrans" cxnId="{0AB28FA8-3BA9-724F-882F-309DCA728B45}">
      <dgm:prSet/>
      <dgm:spPr/>
      <dgm:t>
        <a:bodyPr/>
        <a:lstStyle/>
        <a:p>
          <a:endParaRPr lang="en-US"/>
        </a:p>
      </dgm:t>
    </dgm:pt>
    <dgm:pt modelId="{280DFE5A-58B8-114A-9632-8A2970838519}" type="sibTrans" cxnId="{0AB28FA8-3BA9-724F-882F-309DCA728B45}">
      <dgm:prSet/>
      <dgm:spPr/>
      <dgm:t>
        <a:bodyPr/>
        <a:lstStyle/>
        <a:p>
          <a:endParaRPr lang="en-US"/>
        </a:p>
      </dgm:t>
    </dgm:pt>
    <dgm:pt modelId="{FE25B798-689F-7D41-80CF-1C8A06E1ACC9}">
      <dgm:prSet phldrT="[Text]"/>
      <dgm:spPr/>
      <dgm:t>
        <a:bodyPr/>
        <a:lstStyle/>
        <a:p>
          <a:r>
            <a:rPr lang="en-US" dirty="0"/>
            <a:t>Ear fullness</a:t>
          </a:r>
        </a:p>
      </dgm:t>
    </dgm:pt>
    <dgm:pt modelId="{77478610-AA50-CD43-BA16-2EAA6FB094F3}" type="parTrans" cxnId="{1DE60149-6F6E-E84B-B178-B9442ED3EEA5}">
      <dgm:prSet/>
      <dgm:spPr/>
      <dgm:t>
        <a:bodyPr/>
        <a:lstStyle/>
        <a:p>
          <a:endParaRPr lang="en-US"/>
        </a:p>
      </dgm:t>
    </dgm:pt>
    <dgm:pt modelId="{62163F3D-E087-174F-9C39-B17558C1BB70}" type="sibTrans" cxnId="{1DE60149-6F6E-E84B-B178-B9442ED3EEA5}">
      <dgm:prSet/>
      <dgm:spPr/>
      <dgm:t>
        <a:bodyPr/>
        <a:lstStyle/>
        <a:p>
          <a:endParaRPr lang="en-US"/>
        </a:p>
      </dgm:t>
    </dgm:pt>
    <dgm:pt modelId="{931035CB-2523-B845-971F-051FC8A33CC7}">
      <dgm:prSet phldrT="[Text]"/>
      <dgm:spPr/>
      <dgm:t>
        <a:bodyPr/>
        <a:lstStyle/>
        <a:p>
          <a:r>
            <a:rPr lang="en-US" dirty="0"/>
            <a:t>Trigeminal neuralgia</a:t>
          </a:r>
        </a:p>
      </dgm:t>
    </dgm:pt>
    <dgm:pt modelId="{B2214996-825B-2D4B-83F5-E64D61E7F91C}" type="parTrans" cxnId="{8E94F931-01C2-CD4B-9EB4-7E06F92E849D}">
      <dgm:prSet/>
      <dgm:spPr/>
      <dgm:t>
        <a:bodyPr/>
        <a:lstStyle/>
        <a:p>
          <a:endParaRPr lang="en-US"/>
        </a:p>
      </dgm:t>
    </dgm:pt>
    <dgm:pt modelId="{F25AB7DC-A6ED-AA4E-B49E-30DD64753047}" type="sibTrans" cxnId="{8E94F931-01C2-CD4B-9EB4-7E06F92E849D}">
      <dgm:prSet/>
      <dgm:spPr/>
      <dgm:t>
        <a:bodyPr/>
        <a:lstStyle/>
        <a:p>
          <a:endParaRPr lang="en-US"/>
        </a:p>
      </dgm:t>
    </dgm:pt>
    <dgm:pt modelId="{DB6BB21B-F29B-684A-8228-39337D80BDF3}" type="pres">
      <dgm:prSet presAssocID="{CC202DA6-E062-1347-B858-5328670C035C}" presName="cycle" presStyleCnt="0">
        <dgm:presLayoutVars>
          <dgm:chMax val="1"/>
          <dgm:dir/>
          <dgm:animLvl val="ctr"/>
          <dgm:resizeHandles val="exact"/>
        </dgm:presLayoutVars>
      </dgm:prSet>
      <dgm:spPr/>
    </dgm:pt>
    <dgm:pt modelId="{9905B7B5-9F8D-594C-A508-B50192F4833E}" type="pres">
      <dgm:prSet presAssocID="{2DF6EDA3-CFF4-BF41-9F51-CA835A409F5F}" presName="centerShape" presStyleLbl="node0" presStyleIdx="0" presStyleCnt="1"/>
      <dgm:spPr/>
    </dgm:pt>
    <dgm:pt modelId="{7B6D241B-0272-AD49-A821-4E8059A211F7}" type="pres">
      <dgm:prSet presAssocID="{A6B812F8-54BD-0C48-B59D-39DFABC048D2}" presName="Name9" presStyleLbl="parChTrans1D2" presStyleIdx="0" presStyleCnt="3"/>
      <dgm:spPr/>
    </dgm:pt>
    <dgm:pt modelId="{BC9E6678-63D7-7748-BCC8-CF4A1882F186}" type="pres">
      <dgm:prSet presAssocID="{A6B812F8-54BD-0C48-B59D-39DFABC048D2}" presName="connTx" presStyleLbl="parChTrans1D2" presStyleIdx="0" presStyleCnt="3"/>
      <dgm:spPr/>
    </dgm:pt>
    <dgm:pt modelId="{09361FF6-CC91-F841-BEB1-40BE05AA2C67}" type="pres">
      <dgm:prSet presAssocID="{0DEB7316-F950-F449-812F-4D231067ADDE}" presName="node" presStyleLbl="node1" presStyleIdx="0" presStyleCnt="3">
        <dgm:presLayoutVars>
          <dgm:bulletEnabled val="1"/>
        </dgm:presLayoutVars>
      </dgm:prSet>
      <dgm:spPr/>
    </dgm:pt>
    <dgm:pt modelId="{0F2BD0A3-3D7B-034A-AE8A-EDE52C3F40C5}" type="pres">
      <dgm:prSet presAssocID="{77478610-AA50-CD43-BA16-2EAA6FB094F3}" presName="Name9" presStyleLbl="parChTrans1D2" presStyleIdx="1" presStyleCnt="3"/>
      <dgm:spPr/>
    </dgm:pt>
    <dgm:pt modelId="{3F86F96D-2943-0049-A0BB-B8E31E5569ED}" type="pres">
      <dgm:prSet presAssocID="{77478610-AA50-CD43-BA16-2EAA6FB094F3}" presName="connTx" presStyleLbl="parChTrans1D2" presStyleIdx="1" presStyleCnt="3"/>
      <dgm:spPr/>
    </dgm:pt>
    <dgm:pt modelId="{B018857B-6AE3-A141-BFD3-66116D907C33}" type="pres">
      <dgm:prSet presAssocID="{FE25B798-689F-7D41-80CF-1C8A06E1ACC9}" presName="node" presStyleLbl="node1" presStyleIdx="1" presStyleCnt="3">
        <dgm:presLayoutVars>
          <dgm:bulletEnabled val="1"/>
        </dgm:presLayoutVars>
      </dgm:prSet>
      <dgm:spPr/>
    </dgm:pt>
    <dgm:pt modelId="{9961AD1B-5ECD-5A40-BABC-EDF508745303}" type="pres">
      <dgm:prSet presAssocID="{B2214996-825B-2D4B-83F5-E64D61E7F91C}" presName="Name9" presStyleLbl="parChTrans1D2" presStyleIdx="2" presStyleCnt="3"/>
      <dgm:spPr/>
    </dgm:pt>
    <dgm:pt modelId="{CF7A5AC6-192D-9647-8328-7C607B919909}" type="pres">
      <dgm:prSet presAssocID="{B2214996-825B-2D4B-83F5-E64D61E7F91C}" presName="connTx" presStyleLbl="parChTrans1D2" presStyleIdx="2" presStyleCnt="3"/>
      <dgm:spPr/>
    </dgm:pt>
    <dgm:pt modelId="{962C7304-7F40-FF49-B0D5-BB305FF5D125}" type="pres">
      <dgm:prSet presAssocID="{931035CB-2523-B845-971F-051FC8A33CC7}" presName="node" presStyleLbl="node1" presStyleIdx="2" presStyleCnt="3">
        <dgm:presLayoutVars>
          <dgm:bulletEnabled val="1"/>
        </dgm:presLayoutVars>
      </dgm:prSet>
      <dgm:spPr/>
    </dgm:pt>
  </dgm:ptLst>
  <dgm:cxnLst>
    <dgm:cxn modelId="{C517312D-2655-6648-B3C9-930FB35FCF1C}" type="presOf" srcId="{FE25B798-689F-7D41-80CF-1C8A06E1ACC9}" destId="{B018857B-6AE3-A141-BFD3-66116D907C33}" srcOrd="0" destOrd="0" presId="urn:microsoft.com/office/officeart/2005/8/layout/radial1"/>
    <dgm:cxn modelId="{8E94F931-01C2-CD4B-9EB4-7E06F92E849D}" srcId="{2DF6EDA3-CFF4-BF41-9F51-CA835A409F5F}" destId="{931035CB-2523-B845-971F-051FC8A33CC7}" srcOrd="2" destOrd="0" parTransId="{B2214996-825B-2D4B-83F5-E64D61E7F91C}" sibTransId="{F25AB7DC-A6ED-AA4E-B49E-30DD64753047}"/>
    <dgm:cxn modelId="{BD36D348-8F25-7442-A82E-863560072AE4}" type="presOf" srcId="{A6B812F8-54BD-0C48-B59D-39DFABC048D2}" destId="{BC9E6678-63D7-7748-BCC8-CF4A1882F186}" srcOrd="1" destOrd="0" presId="urn:microsoft.com/office/officeart/2005/8/layout/radial1"/>
    <dgm:cxn modelId="{1DE60149-6F6E-E84B-B178-B9442ED3EEA5}" srcId="{2DF6EDA3-CFF4-BF41-9F51-CA835A409F5F}" destId="{FE25B798-689F-7D41-80CF-1C8A06E1ACC9}" srcOrd="1" destOrd="0" parTransId="{77478610-AA50-CD43-BA16-2EAA6FB094F3}" sibTransId="{62163F3D-E087-174F-9C39-B17558C1BB70}"/>
    <dgm:cxn modelId="{3007F24E-FBA0-D248-B9CE-A0B1B56F719F}" type="presOf" srcId="{931035CB-2523-B845-971F-051FC8A33CC7}" destId="{962C7304-7F40-FF49-B0D5-BB305FF5D125}" srcOrd="0" destOrd="0" presId="urn:microsoft.com/office/officeart/2005/8/layout/radial1"/>
    <dgm:cxn modelId="{FB5E0167-E217-604E-9D9F-757C32B394FE}" srcId="{CC202DA6-E062-1347-B858-5328670C035C}" destId="{2DF6EDA3-CFF4-BF41-9F51-CA835A409F5F}" srcOrd="0" destOrd="0" parTransId="{41FB51FC-638A-2245-A7C8-4B1395E901FE}" sibTransId="{98067618-73F5-6E40-AFE3-36B7135FBD0A}"/>
    <dgm:cxn modelId="{16FDD26C-869D-7A41-9F56-27CC65922869}" type="presOf" srcId="{CC202DA6-E062-1347-B858-5328670C035C}" destId="{DB6BB21B-F29B-684A-8228-39337D80BDF3}" srcOrd="0" destOrd="0" presId="urn:microsoft.com/office/officeart/2005/8/layout/radial1"/>
    <dgm:cxn modelId="{86C58F7E-FFEC-0D4B-B3BD-6BAEA0CDFD9B}" type="presOf" srcId="{77478610-AA50-CD43-BA16-2EAA6FB094F3}" destId="{0F2BD0A3-3D7B-034A-AE8A-EDE52C3F40C5}" srcOrd="0" destOrd="0" presId="urn:microsoft.com/office/officeart/2005/8/layout/radial1"/>
    <dgm:cxn modelId="{7BA95F81-2DF7-4C4E-BFF3-E4E033826763}" type="presOf" srcId="{B2214996-825B-2D4B-83F5-E64D61E7F91C}" destId="{9961AD1B-5ECD-5A40-BABC-EDF508745303}" srcOrd="0" destOrd="0" presId="urn:microsoft.com/office/officeart/2005/8/layout/radial1"/>
    <dgm:cxn modelId="{EBFD7095-1343-6047-AF0B-47A805453C2C}" type="presOf" srcId="{B2214996-825B-2D4B-83F5-E64D61E7F91C}" destId="{CF7A5AC6-192D-9647-8328-7C607B919909}" srcOrd="1" destOrd="0" presId="urn:microsoft.com/office/officeart/2005/8/layout/radial1"/>
    <dgm:cxn modelId="{4973E396-C787-7E4A-81A1-6601F2542FA4}" type="presOf" srcId="{2DF6EDA3-CFF4-BF41-9F51-CA835A409F5F}" destId="{9905B7B5-9F8D-594C-A508-B50192F4833E}" srcOrd="0" destOrd="0" presId="urn:microsoft.com/office/officeart/2005/8/layout/radial1"/>
    <dgm:cxn modelId="{0AB28FA8-3BA9-724F-882F-309DCA728B45}" srcId="{2DF6EDA3-CFF4-BF41-9F51-CA835A409F5F}" destId="{0DEB7316-F950-F449-812F-4D231067ADDE}" srcOrd="0" destOrd="0" parTransId="{A6B812F8-54BD-0C48-B59D-39DFABC048D2}" sibTransId="{280DFE5A-58B8-114A-9632-8A2970838519}"/>
    <dgm:cxn modelId="{A531B9CA-D152-9143-BF8F-AF29907EEB3E}" type="presOf" srcId="{77478610-AA50-CD43-BA16-2EAA6FB094F3}" destId="{3F86F96D-2943-0049-A0BB-B8E31E5569ED}" srcOrd="1" destOrd="0" presId="urn:microsoft.com/office/officeart/2005/8/layout/radial1"/>
    <dgm:cxn modelId="{5E519DDA-7BBE-7841-8982-22540CEA5A6A}" type="presOf" srcId="{A6B812F8-54BD-0C48-B59D-39DFABC048D2}" destId="{7B6D241B-0272-AD49-A821-4E8059A211F7}" srcOrd="0" destOrd="0" presId="urn:microsoft.com/office/officeart/2005/8/layout/radial1"/>
    <dgm:cxn modelId="{0204C9DF-E352-684B-A5CB-06EF1B2E8C96}" type="presOf" srcId="{0DEB7316-F950-F449-812F-4D231067ADDE}" destId="{09361FF6-CC91-F841-BEB1-40BE05AA2C67}" srcOrd="0" destOrd="0" presId="urn:microsoft.com/office/officeart/2005/8/layout/radial1"/>
    <dgm:cxn modelId="{5E884C37-41D7-084A-92FE-FE4AB13A09A3}" type="presParOf" srcId="{DB6BB21B-F29B-684A-8228-39337D80BDF3}" destId="{9905B7B5-9F8D-594C-A508-B50192F4833E}" srcOrd="0" destOrd="0" presId="urn:microsoft.com/office/officeart/2005/8/layout/radial1"/>
    <dgm:cxn modelId="{6EB1015B-F844-B146-BD90-EC01DC57150F}" type="presParOf" srcId="{DB6BB21B-F29B-684A-8228-39337D80BDF3}" destId="{7B6D241B-0272-AD49-A821-4E8059A211F7}" srcOrd="1" destOrd="0" presId="urn:microsoft.com/office/officeart/2005/8/layout/radial1"/>
    <dgm:cxn modelId="{BB214AEB-E41B-6B47-9646-E27AF06ABC96}" type="presParOf" srcId="{7B6D241B-0272-AD49-A821-4E8059A211F7}" destId="{BC9E6678-63D7-7748-BCC8-CF4A1882F186}" srcOrd="0" destOrd="0" presId="urn:microsoft.com/office/officeart/2005/8/layout/radial1"/>
    <dgm:cxn modelId="{449E1F43-F442-7346-BBE3-14CCCBA74D31}" type="presParOf" srcId="{DB6BB21B-F29B-684A-8228-39337D80BDF3}" destId="{09361FF6-CC91-F841-BEB1-40BE05AA2C67}" srcOrd="2" destOrd="0" presId="urn:microsoft.com/office/officeart/2005/8/layout/radial1"/>
    <dgm:cxn modelId="{D26006E1-ACEA-F947-9C25-BA94384B30CA}" type="presParOf" srcId="{DB6BB21B-F29B-684A-8228-39337D80BDF3}" destId="{0F2BD0A3-3D7B-034A-AE8A-EDE52C3F40C5}" srcOrd="3" destOrd="0" presId="urn:microsoft.com/office/officeart/2005/8/layout/radial1"/>
    <dgm:cxn modelId="{7B7F4A11-846C-DF49-B8F6-F31D79D931DE}" type="presParOf" srcId="{0F2BD0A3-3D7B-034A-AE8A-EDE52C3F40C5}" destId="{3F86F96D-2943-0049-A0BB-B8E31E5569ED}" srcOrd="0" destOrd="0" presId="urn:microsoft.com/office/officeart/2005/8/layout/radial1"/>
    <dgm:cxn modelId="{566F5977-0F46-CD44-B2B8-B3CE72B83F7E}" type="presParOf" srcId="{DB6BB21B-F29B-684A-8228-39337D80BDF3}" destId="{B018857B-6AE3-A141-BFD3-66116D907C33}" srcOrd="4" destOrd="0" presId="urn:microsoft.com/office/officeart/2005/8/layout/radial1"/>
    <dgm:cxn modelId="{3173F4FA-24F9-844D-9373-436ECA462067}" type="presParOf" srcId="{DB6BB21B-F29B-684A-8228-39337D80BDF3}" destId="{9961AD1B-5ECD-5A40-BABC-EDF508745303}" srcOrd="5" destOrd="0" presId="urn:microsoft.com/office/officeart/2005/8/layout/radial1"/>
    <dgm:cxn modelId="{3C308065-09F2-1A40-A60E-D08DDA64A0A7}" type="presParOf" srcId="{9961AD1B-5ECD-5A40-BABC-EDF508745303}" destId="{CF7A5AC6-192D-9647-8328-7C607B919909}" srcOrd="0" destOrd="0" presId="urn:microsoft.com/office/officeart/2005/8/layout/radial1"/>
    <dgm:cxn modelId="{684C90C6-2B49-9E4F-AA15-8989977CECCC}" type="presParOf" srcId="{DB6BB21B-F29B-684A-8228-39337D80BDF3}" destId="{962C7304-7F40-FF49-B0D5-BB305FF5D125}"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253A03-D567-0F4D-AF7E-A922725CDE46}" type="doc">
      <dgm:prSet loTypeId="urn:microsoft.com/office/officeart/2005/8/layout/cycle5" loCatId="" qsTypeId="urn:microsoft.com/office/officeart/2005/8/quickstyle/simple1" qsCatId="simple" csTypeId="urn:microsoft.com/office/officeart/2005/8/colors/accent1_2" csCatId="accent1" phldr="0"/>
      <dgm:spPr/>
      <dgm:t>
        <a:bodyPr/>
        <a:lstStyle/>
        <a:p>
          <a:endParaRPr lang="en-US"/>
        </a:p>
      </dgm:t>
    </dgm:pt>
    <dgm:pt modelId="{B3A08CCE-A4A0-7D48-B4FA-6C5EF028CFFD}">
      <dgm:prSet phldrT="[Text]" phldr="1"/>
      <dgm:spPr/>
      <dgm:t>
        <a:bodyPr/>
        <a:lstStyle/>
        <a:p>
          <a:endParaRPr lang="en-US" dirty="0"/>
        </a:p>
      </dgm:t>
    </dgm:pt>
    <dgm:pt modelId="{7884C21F-C3D5-724C-9726-F4E3FF6BBEC7}" type="parTrans" cxnId="{1B305BC2-8D94-5D4A-993E-7088EAD51847}">
      <dgm:prSet/>
      <dgm:spPr/>
      <dgm:t>
        <a:bodyPr/>
        <a:lstStyle/>
        <a:p>
          <a:endParaRPr lang="en-US"/>
        </a:p>
      </dgm:t>
    </dgm:pt>
    <dgm:pt modelId="{8468FAEF-F297-7446-A556-3513C350CAC1}" type="sibTrans" cxnId="{1B305BC2-8D94-5D4A-993E-7088EAD51847}">
      <dgm:prSet/>
      <dgm:spPr/>
      <dgm:t>
        <a:bodyPr/>
        <a:lstStyle/>
        <a:p>
          <a:endParaRPr lang="en-US"/>
        </a:p>
      </dgm:t>
    </dgm:pt>
    <dgm:pt modelId="{3AB36B3F-0C29-1C4F-8186-2F4E0688B0B6}">
      <dgm:prSet phldrT="[Text]" phldr="1"/>
      <dgm:spPr/>
      <dgm:t>
        <a:bodyPr/>
        <a:lstStyle/>
        <a:p>
          <a:endParaRPr lang="en-US"/>
        </a:p>
      </dgm:t>
    </dgm:pt>
    <dgm:pt modelId="{5D5178C7-DFA2-AD41-B4CB-3FCEF17774E4}" type="parTrans" cxnId="{D8F3AE46-0DF0-3548-89BB-C90BFFE6BB06}">
      <dgm:prSet/>
      <dgm:spPr/>
      <dgm:t>
        <a:bodyPr/>
        <a:lstStyle/>
        <a:p>
          <a:endParaRPr lang="en-US"/>
        </a:p>
      </dgm:t>
    </dgm:pt>
    <dgm:pt modelId="{3F613321-8852-FF4C-B884-93D87D45C7DF}" type="sibTrans" cxnId="{D8F3AE46-0DF0-3548-89BB-C90BFFE6BB06}">
      <dgm:prSet/>
      <dgm:spPr/>
      <dgm:t>
        <a:bodyPr/>
        <a:lstStyle/>
        <a:p>
          <a:endParaRPr lang="en-US"/>
        </a:p>
      </dgm:t>
    </dgm:pt>
    <dgm:pt modelId="{361C8AEE-470C-CB48-93B2-2F0A98DB0E3F}">
      <dgm:prSet phldrT="[Text]" phldr="1"/>
      <dgm:spPr/>
      <dgm:t>
        <a:bodyPr/>
        <a:lstStyle/>
        <a:p>
          <a:endParaRPr lang="en-US"/>
        </a:p>
      </dgm:t>
    </dgm:pt>
    <dgm:pt modelId="{F8FB5D5A-054E-3141-96DF-A2C73C661527}" type="parTrans" cxnId="{548E07DF-CFDB-E84A-AC39-6EC6F4C6A0A2}">
      <dgm:prSet/>
      <dgm:spPr/>
      <dgm:t>
        <a:bodyPr/>
        <a:lstStyle/>
        <a:p>
          <a:endParaRPr lang="en-US"/>
        </a:p>
      </dgm:t>
    </dgm:pt>
    <dgm:pt modelId="{5B2AF382-7428-5846-8FE0-44BADFA67070}" type="sibTrans" cxnId="{548E07DF-CFDB-E84A-AC39-6EC6F4C6A0A2}">
      <dgm:prSet/>
      <dgm:spPr/>
      <dgm:t>
        <a:bodyPr/>
        <a:lstStyle/>
        <a:p>
          <a:endParaRPr lang="en-US"/>
        </a:p>
      </dgm:t>
    </dgm:pt>
    <dgm:pt modelId="{23753C60-8C6C-E74E-A410-E1BC37957654}">
      <dgm:prSet phldrT="[Text]" phldr="1"/>
      <dgm:spPr/>
      <dgm:t>
        <a:bodyPr/>
        <a:lstStyle/>
        <a:p>
          <a:endParaRPr lang="en-US"/>
        </a:p>
      </dgm:t>
    </dgm:pt>
    <dgm:pt modelId="{80143EDD-17C0-054A-A243-5016675506C3}" type="parTrans" cxnId="{D699424A-226E-D84E-8AD8-9E4BD78F0E18}">
      <dgm:prSet/>
      <dgm:spPr/>
      <dgm:t>
        <a:bodyPr/>
        <a:lstStyle/>
        <a:p>
          <a:endParaRPr lang="en-US"/>
        </a:p>
      </dgm:t>
    </dgm:pt>
    <dgm:pt modelId="{D78AEE9C-E2CC-3B42-BA4E-BE001BF3D49A}" type="sibTrans" cxnId="{D699424A-226E-D84E-8AD8-9E4BD78F0E18}">
      <dgm:prSet/>
      <dgm:spPr/>
      <dgm:t>
        <a:bodyPr/>
        <a:lstStyle/>
        <a:p>
          <a:endParaRPr lang="en-US"/>
        </a:p>
      </dgm:t>
    </dgm:pt>
    <dgm:pt modelId="{5E604805-5593-5A4E-A040-74EDE89D3F12}">
      <dgm:prSet phldrT="[Text]" phldr="1"/>
      <dgm:spPr/>
      <dgm:t>
        <a:bodyPr/>
        <a:lstStyle/>
        <a:p>
          <a:endParaRPr lang="en-US"/>
        </a:p>
      </dgm:t>
    </dgm:pt>
    <dgm:pt modelId="{08FBDC9E-6878-4A43-8701-EF779900B32C}" type="parTrans" cxnId="{D4D3DA91-934E-2043-86F3-85DF88C4E5E4}">
      <dgm:prSet/>
      <dgm:spPr/>
      <dgm:t>
        <a:bodyPr/>
        <a:lstStyle/>
        <a:p>
          <a:endParaRPr lang="en-US"/>
        </a:p>
      </dgm:t>
    </dgm:pt>
    <dgm:pt modelId="{C2F0B79F-0B8F-924E-8B32-16ABC6B92CE0}" type="sibTrans" cxnId="{D4D3DA91-934E-2043-86F3-85DF88C4E5E4}">
      <dgm:prSet/>
      <dgm:spPr/>
      <dgm:t>
        <a:bodyPr/>
        <a:lstStyle/>
        <a:p>
          <a:endParaRPr lang="en-US"/>
        </a:p>
      </dgm:t>
    </dgm:pt>
    <dgm:pt modelId="{CCC13937-DC6E-C24F-A754-28B3CA5BEA38}" type="pres">
      <dgm:prSet presAssocID="{E3253A03-D567-0F4D-AF7E-A922725CDE46}" presName="cycle" presStyleCnt="0">
        <dgm:presLayoutVars>
          <dgm:dir/>
          <dgm:resizeHandles val="exact"/>
        </dgm:presLayoutVars>
      </dgm:prSet>
      <dgm:spPr/>
    </dgm:pt>
    <dgm:pt modelId="{6A598792-1691-C645-ACB4-779FF7153EC5}" type="pres">
      <dgm:prSet presAssocID="{B3A08CCE-A4A0-7D48-B4FA-6C5EF028CFFD}" presName="node" presStyleLbl="node1" presStyleIdx="0" presStyleCnt="5">
        <dgm:presLayoutVars>
          <dgm:bulletEnabled val="1"/>
        </dgm:presLayoutVars>
      </dgm:prSet>
      <dgm:spPr/>
    </dgm:pt>
    <dgm:pt modelId="{6E1B5A3D-0050-1442-81F0-B62480409A1F}" type="pres">
      <dgm:prSet presAssocID="{B3A08CCE-A4A0-7D48-B4FA-6C5EF028CFFD}" presName="spNode" presStyleCnt="0"/>
      <dgm:spPr/>
    </dgm:pt>
    <dgm:pt modelId="{F8B2DBA9-285F-6443-82D3-834A7EB9E20D}" type="pres">
      <dgm:prSet presAssocID="{8468FAEF-F297-7446-A556-3513C350CAC1}" presName="sibTrans" presStyleLbl="sibTrans1D1" presStyleIdx="0" presStyleCnt="5"/>
      <dgm:spPr/>
    </dgm:pt>
    <dgm:pt modelId="{E095FB11-595D-9D4C-B895-911BEA98FCE2}" type="pres">
      <dgm:prSet presAssocID="{3AB36B3F-0C29-1C4F-8186-2F4E0688B0B6}" presName="node" presStyleLbl="node1" presStyleIdx="1" presStyleCnt="5">
        <dgm:presLayoutVars>
          <dgm:bulletEnabled val="1"/>
        </dgm:presLayoutVars>
      </dgm:prSet>
      <dgm:spPr/>
    </dgm:pt>
    <dgm:pt modelId="{7BB595FA-D7E0-8141-B5D0-4F2502E8CCAB}" type="pres">
      <dgm:prSet presAssocID="{3AB36B3F-0C29-1C4F-8186-2F4E0688B0B6}" presName="spNode" presStyleCnt="0"/>
      <dgm:spPr/>
    </dgm:pt>
    <dgm:pt modelId="{51076E42-247D-A841-952F-F145AF51DDBD}" type="pres">
      <dgm:prSet presAssocID="{3F613321-8852-FF4C-B884-93D87D45C7DF}" presName="sibTrans" presStyleLbl="sibTrans1D1" presStyleIdx="1" presStyleCnt="5"/>
      <dgm:spPr/>
    </dgm:pt>
    <dgm:pt modelId="{F735E75D-D877-AE49-B1A7-04441530ADDD}" type="pres">
      <dgm:prSet presAssocID="{361C8AEE-470C-CB48-93B2-2F0A98DB0E3F}" presName="node" presStyleLbl="node1" presStyleIdx="2" presStyleCnt="5">
        <dgm:presLayoutVars>
          <dgm:bulletEnabled val="1"/>
        </dgm:presLayoutVars>
      </dgm:prSet>
      <dgm:spPr/>
    </dgm:pt>
    <dgm:pt modelId="{46CF29B0-FD01-3F43-BFB6-9FB2FA9BABA3}" type="pres">
      <dgm:prSet presAssocID="{361C8AEE-470C-CB48-93B2-2F0A98DB0E3F}" presName="spNode" presStyleCnt="0"/>
      <dgm:spPr/>
    </dgm:pt>
    <dgm:pt modelId="{D64F2650-CCD4-3845-992E-E2E94FD46F6A}" type="pres">
      <dgm:prSet presAssocID="{5B2AF382-7428-5846-8FE0-44BADFA67070}" presName="sibTrans" presStyleLbl="sibTrans1D1" presStyleIdx="2" presStyleCnt="5"/>
      <dgm:spPr/>
    </dgm:pt>
    <dgm:pt modelId="{D827C13F-D725-FD40-829C-0032F9CCB7DC}" type="pres">
      <dgm:prSet presAssocID="{23753C60-8C6C-E74E-A410-E1BC37957654}" presName="node" presStyleLbl="node1" presStyleIdx="3" presStyleCnt="5">
        <dgm:presLayoutVars>
          <dgm:bulletEnabled val="1"/>
        </dgm:presLayoutVars>
      </dgm:prSet>
      <dgm:spPr/>
    </dgm:pt>
    <dgm:pt modelId="{7702984E-CBB5-D845-BA79-1004FF3CE288}" type="pres">
      <dgm:prSet presAssocID="{23753C60-8C6C-E74E-A410-E1BC37957654}" presName="spNode" presStyleCnt="0"/>
      <dgm:spPr/>
    </dgm:pt>
    <dgm:pt modelId="{9AC959C9-4C86-CC40-8828-A0626EEAF87F}" type="pres">
      <dgm:prSet presAssocID="{D78AEE9C-E2CC-3B42-BA4E-BE001BF3D49A}" presName="sibTrans" presStyleLbl="sibTrans1D1" presStyleIdx="3" presStyleCnt="5"/>
      <dgm:spPr/>
    </dgm:pt>
    <dgm:pt modelId="{6599FB33-8B7A-854D-830C-06C6C77A97B3}" type="pres">
      <dgm:prSet presAssocID="{5E604805-5593-5A4E-A040-74EDE89D3F12}" presName="node" presStyleLbl="node1" presStyleIdx="4" presStyleCnt="5">
        <dgm:presLayoutVars>
          <dgm:bulletEnabled val="1"/>
        </dgm:presLayoutVars>
      </dgm:prSet>
      <dgm:spPr/>
    </dgm:pt>
    <dgm:pt modelId="{BDF931EC-044B-E943-AE13-8F4B90B9C05B}" type="pres">
      <dgm:prSet presAssocID="{5E604805-5593-5A4E-A040-74EDE89D3F12}" presName="spNode" presStyleCnt="0"/>
      <dgm:spPr/>
    </dgm:pt>
    <dgm:pt modelId="{1D05AE6D-32A2-374E-A032-D53489AF267A}" type="pres">
      <dgm:prSet presAssocID="{C2F0B79F-0B8F-924E-8B32-16ABC6B92CE0}" presName="sibTrans" presStyleLbl="sibTrans1D1" presStyleIdx="4" presStyleCnt="5"/>
      <dgm:spPr/>
    </dgm:pt>
  </dgm:ptLst>
  <dgm:cxnLst>
    <dgm:cxn modelId="{179C8742-EF68-384F-96F8-B7A27F46915A}" type="presOf" srcId="{8468FAEF-F297-7446-A556-3513C350CAC1}" destId="{F8B2DBA9-285F-6443-82D3-834A7EB9E20D}" srcOrd="0" destOrd="0" presId="urn:microsoft.com/office/officeart/2005/8/layout/cycle5"/>
    <dgm:cxn modelId="{D8F3AE46-0DF0-3548-89BB-C90BFFE6BB06}" srcId="{E3253A03-D567-0F4D-AF7E-A922725CDE46}" destId="{3AB36B3F-0C29-1C4F-8186-2F4E0688B0B6}" srcOrd="1" destOrd="0" parTransId="{5D5178C7-DFA2-AD41-B4CB-3FCEF17774E4}" sibTransId="{3F613321-8852-FF4C-B884-93D87D45C7DF}"/>
    <dgm:cxn modelId="{D699424A-226E-D84E-8AD8-9E4BD78F0E18}" srcId="{E3253A03-D567-0F4D-AF7E-A922725CDE46}" destId="{23753C60-8C6C-E74E-A410-E1BC37957654}" srcOrd="3" destOrd="0" parTransId="{80143EDD-17C0-054A-A243-5016675506C3}" sibTransId="{D78AEE9C-E2CC-3B42-BA4E-BE001BF3D49A}"/>
    <dgm:cxn modelId="{38377752-E757-C944-B42F-8DCA13147DF9}" type="presOf" srcId="{5B2AF382-7428-5846-8FE0-44BADFA67070}" destId="{D64F2650-CCD4-3845-992E-E2E94FD46F6A}" srcOrd="0" destOrd="0" presId="urn:microsoft.com/office/officeart/2005/8/layout/cycle5"/>
    <dgm:cxn modelId="{311B1890-9485-FA49-812D-D05C7FF02BE8}" type="presOf" srcId="{3AB36B3F-0C29-1C4F-8186-2F4E0688B0B6}" destId="{E095FB11-595D-9D4C-B895-911BEA98FCE2}" srcOrd="0" destOrd="0" presId="urn:microsoft.com/office/officeart/2005/8/layout/cycle5"/>
    <dgm:cxn modelId="{D4D3DA91-934E-2043-86F3-85DF88C4E5E4}" srcId="{E3253A03-D567-0F4D-AF7E-A922725CDE46}" destId="{5E604805-5593-5A4E-A040-74EDE89D3F12}" srcOrd="4" destOrd="0" parTransId="{08FBDC9E-6878-4A43-8701-EF779900B32C}" sibTransId="{C2F0B79F-0B8F-924E-8B32-16ABC6B92CE0}"/>
    <dgm:cxn modelId="{6F314799-EB1A-0D44-888B-D0F0DB86B421}" type="presOf" srcId="{361C8AEE-470C-CB48-93B2-2F0A98DB0E3F}" destId="{F735E75D-D877-AE49-B1A7-04441530ADDD}" srcOrd="0" destOrd="0" presId="urn:microsoft.com/office/officeart/2005/8/layout/cycle5"/>
    <dgm:cxn modelId="{6F995BAE-7FB4-CB47-9DB3-9A4C91CD8042}" type="presOf" srcId="{5E604805-5593-5A4E-A040-74EDE89D3F12}" destId="{6599FB33-8B7A-854D-830C-06C6C77A97B3}" srcOrd="0" destOrd="0" presId="urn:microsoft.com/office/officeart/2005/8/layout/cycle5"/>
    <dgm:cxn modelId="{AE4F60B3-87F4-EF47-B967-EB17EE2D16BF}" type="presOf" srcId="{D78AEE9C-E2CC-3B42-BA4E-BE001BF3D49A}" destId="{9AC959C9-4C86-CC40-8828-A0626EEAF87F}" srcOrd="0" destOrd="0" presId="urn:microsoft.com/office/officeart/2005/8/layout/cycle5"/>
    <dgm:cxn modelId="{ACFC64B9-8811-A74D-9CA8-6B8F3734C4DD}" type="presOf" srcId="{B3A08CCE-A4A0-7D48-B4FA-6C5EF028CFFD}" destId="{6A598792-1691-C645-ACB4-779FF7153EC5}" srcOrd="0" destOrd="0" presId="urn:microsoft.com/office/officeart/2005/8/layout/cycle5"/>
    <dgm:cxn modelId="{1B305BC2-8D94-5D4A-993E-7088EAD51847}" srcId="{E3253A03-D567-0F4D-AF7E-A922725CDE46}" destId="{B3A08CCE-A4A0-7D48-B4FA-6C5EF028CFFD}" srcOrd="0" destOrd="0" parTransId="{7884C21F-C3D5-724C-9726-F4E3FF6BBEC7}" sibTransId="{8468FAEF-F297-7446-A556-3513C350CAC1}"/>
    <dgm:cxn modelId="{9BC682CD-7836-FB48-A72C-0310CEE31190}" type="presOf" srcId="{C2F0B79F-0B8F-924E-8B32-16ABC6B92CE0}" destId="{1D05AE6D-32A2-374E-A032-D53489AF267A}" srcOrd="0" destOrd="0" presId="urn:microsoft.com/office/officeart/2005/8/layout/cycle5"/>
    <dgm:cxn modelId="{B87644CF-DCC5-BB46-ADD1-4357C95683B8}" type="presOf" srcId="{3F613321-8852-FF4C-B884-93D87D45C7DF}" destId="{51076E42-247D-A841-952F-F145AF51DDBD}" srcOrd="0" destOrd="0" presId="urn:microsoft.com/office/officeart/2005/8/layout/cycle5"/>
    <dgm:cxn modelId="{548E07DF-CFDB-E84A-AC39-6EC6F4C6A0A2}" srcId="{E3253A03-D567-0F4D-AF7E-A922725CDE46}" destId="{361C8AEE-470C-CB48-93B2-2F0A98DB0E3F}" srcOrd="2" destOrd="0" parTransId="{F8FB5D5A-054E-3141-96DF-A2C73C661527}" sibTransId="{5B2AF382-7428-5846-8FE0-44BADFA67070}"/>
    <dgm:cxn modelId="{BAE76FE7-A285-EC46-BC75-865BF309EBCB}" type="presOf" srcId="{E3253A03-D567-0F4D-AF7E-A922725CDE46}" destId="{CCC13937-DC6E-C24F-A754-28B3CA5BEA38}" srcOrd="0" destOrd="0" presId="urn:microsoft.com/office/officeart/2005/8/layout/cycle5"/>
    <dgm:cxn modelId="{00DE20ED-D66D-2046-8769-36A1383465C6}" type="presOf" srcId="{23753C60-8C6C-E74E-A410-E1BC37957654}" destId="{D827C13F-D725-FD40-829C-0032F9CCB7DC}" srcOrd="0" destOrd="0" presId="urn:microsoft.com/office/officeart/2005/8/layout/cycle5"/>
    <dgm:cxn modelId="{9831E232-3E96-1B46-B228-A78B5CE8FB87}" type="presParOf" srcId="{CCC13937-DC6E-C24F-A754-28B3CA5BEA38}" destId="{6A598792-1691-C645-ACB4-779FF7153EC5}" srcOrd="0" destOrd="0" presId="urn:microsoft.com/office/officeart/2005/8/layout/cycle5"/>
    <dgm:cxn modelId="{1376F061-E879-0F4B-86FA-332911D47D8E}" type="presParOf" srcId="{CCC13937-DC6E-C24F-A754-28B3CA5BEA38}" destId="{6E1B5A3D-0050-1442-81F0-B62480409A1F}" srcOrd="1" destOrd="0" presId="urn:microsoft.com/office/officeart/2005/8/layout/cycle5"/>
    <dgm:cxn modelId="{64923528-F4A4-C74F-912A-C3F41271914A}" type="presParOf" srcId="{CCC13937-DC6E-C24F-A754-28B3CA5BEA38}" destId="{F8B2DBA9-285F-6443-82D3-834A7EB9E20D}" srcOrd="2" destOrd="0" presId="urn:microsoft.com/office/officeart/2005/8/layout/cycle5"/>
    <dgm:cxn modelId="{987C611F-C19A-0747-BA6A-505600151F6A}" type="presParOf" srcId="{CCC13937-DC6E-C24F-A754-28B3CA5BEA38}" destId="{E095FB11-595D-9D4C-B895-911BEA98FCE2}" srcOrd="3" destOrd="0" presId="urn:microsoft.com/office/officeart/2005/8/layout/cycle5"/>
    <dgm:cxn modelId="{2EC6AEBA-65C5-A143-AE9A-3707FE7F577E}" type="presParOf" srcId="{CCC13937-DC6E-C24F-A754-28B3CA5BEA38}" destId="{7BB595FA-D7E0-8141-B5D0-4F2502E8CCAB}" srcOrd="4" destOrd="0" presId="urn:microsoft.com/office/officeart/2005/8/layout/cycle5"/>
    <dgm:cxn modelId="{2CE89DC5-23FE-B24A-9E88-9B5F5D420B56}" type="presParOf" srcId="{CCC13937-DC6E-C24F-A754-28B3CA5BEA38}" destId="{51076E42-247D-A841-952F-F145AF51DDBD}" srcOrd="5" destOrd="0" presId="urn:microsoft.com/office/officeart/2005/8/layout/cycle5"/>
    <dgm:cxn modelId="{A129336E-FF60-AE46-944E-F29343F0692A}" type="presParOf" srcId="{CCC13937-DC6E-C24F-A754-28B3CA5BEA38}" destId="{F735E75D-D877-AE49-B1A7-04441530ADDD}" srcOrd="6" destOrd="0" presId="urn:microsoft.com/office/officeart/2005/8/layout/cycle5"/>
    <dgm:cxn modelId="{4D55652F-A8A9-0C42-800E-D28E2D020B6C}" type="presParOf" srcId="{CCC13937-DC6E-C24F-A754-28B3CA5BEA38}" destId="{46CF29B0-FD01-3F43-BFB6-9FB2FA9BABA3}" srcOrd="7" destOrd="0" presId="urn:microsoft.com/office/officeart/2005/8/layout/cycle5"/>
    <dgm:cxn modelId="{02AF52B3-D784-BA48-AC0C-C1971282C567}" type="presParOf" srcId="{CCC13937-DC6E-C24F-A754-28B3CA5BEA38}" destId="{D64F2650-CCD4-3845-992E-E2E94FD46F6A}" srcOrd="8" destOrd="0" presId="urn:microsoft.com/office/officeart/2005/8/layout/cycle5"/>
    <dgm:cxn modelId="{CE96816B-37F4-514C-9EB0-539E5652FE00}" type="presParOf" srcId="{CCC13937-DC6E-C24F-A754-28B3CA5BEA38}" destId="{D827C13F-D725-FD40-829C-0032F9CCB7DC}" srcOrd="9" destOrd="0" presId="urn:microsoft.com/office/officeart/2005/8/layout/cycle5"/>
    <dgm:cxn modelId="{8DEB9088-1927-6E40-AC42-E4473A38A94B}" type="presParOf" srcId="{CCC13937-DC6E-C24F-A754-28B3CA5BEA38}" destId="{7702984E-CBB5-D845-BA79-1004FF3CE288}" srcOrd="10" destOrd="0" presId="urn:microsoft.com/office/officeart/2005/8/layout/cycle5"/>
    <dgm:cxn modelId="{4A3A3ADF-EAB6-A74B-B73D-52C6483AFCF9}" type="presParOf" srcId="{CCC13937-DC6E-C24F-A754-28B3CA5BEA38}" destId="{9AC959C9-4C86-CC40-8828-A0626EEAF87F}" srcOrd="11" destOrd="0" presId="urn:microsoft.com/office/officeart/2005/8/layout/cycle5"/>
    <dgm:cxn modelId="{7AE4DECE-53B0-554B-BE79-56A92D8DCCE7}" type="presParOf" srcId="{CCC13937-DC6E-C24F-A754-28B3CA5BEA38}" destId="{6599FB33-8B7A-854D-830C-06C6C77A97B3}" srcOrd="12" destOrd="0" presId="urn:microsoft.com/office/officeart/2005/8/layout/cycle5"/>
    <dgm:cxn modelId="{F4654A4D-4A9D-9743-A7DA-241620726B6F}" type="presParOf" srcId="{CCC13937-DC6E-C24F-A754-28B3CA5BEA38}" destId="{BDF931EC-044B-E943-AE13-8F4B90B9C05B}" srcOrd="13" destOrd="0" presId="urn:microsoft.com/office/officeart/2005/8/layout/cycle5"/>
    <dgm:cxn modelId="{95B9AEFC-56AB-FD42-B04F-94DD48591EFB}" type="presParOf" srcId="{CCC13937-DC6E-C24F-A754-28B3CA5BEA38}" destId="{1D05AE6D-32A2-374E-A032-D53489AF267A}"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5E0C6D-33D5-5F46-AEE7-ECDD1ED00F74}" type="doc">
      <dgm:prSet loTypeId="urn:microsoft.com/office/officeart/2008/layout/HalfCircleOrganizationChart" loCatId="" qsTypeId="urn:microsoft.com/office/officeart/2005/8/quickstyle/simple1" qsCatId="simple" csTypeId="urn:microsoft.com/office/officeart/2005/8/colors/accent1_2" csCatId="accent1" phldr="1"/>
      <dgm:spPr/>
      <dgm:t>
        <a:bodyPr/>
        <a:lstStyle/>
        <a:p>
          <a:endParaRPr lang="en-US"/>
        </a:p>
      </dgm:t>
    </dgm:pt>
    <dgm:pt modelId="{C58ADBEC-8540-1B43-8E74-F31ED7B1C8B4}">
      <dgm:prSet phldrT="[Text]"/>
      <dgm:spPr/>
      <dgm:t>
        <a:bodyPr/>
        <a:lstStyle/>
        <a:p>
          <a:r>
            <a:rPr lang="en-US" dirty="0"/>
            <a:t>DNF Endurance test = 10 seconds</a:t>
          </a:r>
        </a:p>
      </dgm:t>
    </dgm:pt>
    <dgm:pt modelId="{2F01B75E-6DE4-6E43-BB8C-657CDF007324}" type="parTrans" cxnId="{CA4A6B15-6301-6D4A-8D8C-A9856ADEEDBF}">
      <dgm:prSet/>
      <dgm:spPr/>
      <dgm:t>
        <a:bodyPr/>
        <a:lstStyle/>
        <a:p>
          <a:endParaRPr lang="en-US"/>
        </a:p>
      </dgm:t>
    </dgm:pt>
    <dgm:pt modelId="{573EE0CA-DE47-CA49-8CE4-3FB56C86D993}" type="sibTrans" cxnId="{CA4A6B15-6301-6D4A-8D8C-A9856ADEEDBF}">
      <dgm:prSet/>
      <dgm:spPr/>
      <dgm:t>
        <a:bodyPr/>
        <a:lstStyle/>
        <a:p>
          <a:endParaRPr lang="en-US"/>
        </a:p>
      </dgm:t>
    </dgm:pt>
    <dgm:pt modelId="{3A084699-C9DC-B340-A6AA-84969AB36FF6}" type="asst">
      <dgm:prSet phldrT="[Text]"/>
      <dgm:spPr/>
      <dgm:t>
        <a:bodyPr/>
        <a:lstStyle/>
        <a:p>
          <a:r>
            <a:rPr lang="en-US" dirty="0"/>
            <a:t>Cervical spine rotation =no loss</a:t>
          </a:r>
        </a:p>
      </dgm:t>
    </dgm:pt>
    <dgm:pt modelId="{C471B756-4575-9143-A249-10935713CDD1}" type="parTrans" cxnId="{8E206297-6C8C-764B-867F-9C56D2E82197}">
      <dgm:prSet/>
      <dgm:spPr/>
      <dgm:t>
        <a:bodyPr/>
        <a:lstStyle/>
        <a:p>
          <a:endParaRPr lang="en-US"/>
        </a:p>
      </dgm:t>
    </dgm:pt>
    <dgm:pt modelId="{89A21D32-D21A-D843-BCAB-F84FF22E29BD}" type="sibTrans" cxnId="{8E206297-6C8C-764B-867F-9C56D2E82197}">
      <dgm:prSet/>
      <dgm:spPr/>
      <dgm:t>
        <a:bodyPr/>
        <a:lstStyle/>
        <a:p>
          <a:endParaRPr lang="en-US"/>
        </a:p>
      </dgm:t>
    </dgm:pt>
    <dgm:pt modelId="{4995E59E-FAF6-8A4C-9C5E-AF7CFD5BEF50}">
      <dgm:prSet phldrT="[Text]"/>
      <dgm:spPr/>
      <dgm:t>
        <a:bodyPr/>
        <a:lstStyle/>
        <a:p>
          <a:r>
            <a:rPr lang="en-US" dirty="0"/>
            <a:t>Decreased sensation V2-3 on left</a:t>
          </a:r>
        </a:p>
      </dgm:t>
    </dgm:pt>
    <dgm:pt modelId="{8C357958-AF24-CC4A-A16B-47EBAA388720}" type="parTrans" cxnId="{FBAD2F9E-6C39-6748-A20D-6AC3CE529574}">
      <dgm:prSet/>
      <dgm:spPr/>
      <dgm:t>
        <a:bodyPr/>
        <a:lstStyle/>
        <a:p>
          <a:endParaRPr lang="en-US"/>
        </a:p>
      </dgm:t>
    </dgm:pt>
    <dgm:pt modelId="{1970BEE4-9AF8-5141-B852-51ED14E28C55}" type="sibTrans" cxnId="{FBAD2F9E-6C39-6748-A20D-6AC3CE529574}">
      <dgm:prSet/>
      <dgm:spPr/>
      <dgm:t>
        <a:bodyPr/>
        <a:lstStyle/>
        <a:p>
          <a:endParaRPr lang="en-US"/>
        </a:p>
      </dgm:t>
    </dgm:pt>
    <dgm:pt modelId="{2B6478F3-8921-EA41-8643-666174BABAC2}">
      <dgm:prSet phldrT="[Text]"/>
      <dgm:spPr/>
      <dgm:t>
        <a:bodyPr/>
        <a:lstStyle/>
        <a:p>
          <a:r>
            <a:rPr lang="en-US" dirty="0"/>
            <a:t>Hypomobile C2-3 into right side glide</a:t>
          </a:r>
        </a:p>
      </dgm:t>
    </dgm:pt>
    <dgm:pt modelId="{976EEFB1-CB7C-664E-B0D8-15A874277363}" type="parTrans" cxnId="{3BCC87DB-65B9-F34E-9D3F-589C51FD0356}">
      <dgm:prSet/>
      <dgm:spPr/>
      <dgm:t>
        <a:bodyPr/>
        <a:lstStyle/>
        <a:p>
          <a:endParaRPr lang="en-US"/>
        </a:p>
      </dgm:t>
    </dgm:pt>
    <dgm:pt modelId="{C74AF71B-10C3-0B44-B0A0-2DC8852D8119}" type="sibTrans" cxnId="{3BCC87DB-65B9-F34E-9D3F-589C51FD0356}">
      <dgm:prSet/>
      <dgm:spPr/>
      <dgm:t>
        <a:bodyPr/>
        <a:lstStyle/>
        <a:p>
          <a:endParaRPr lang="en-US"/>
        </a:p>
      </dgm:t>
    </dgm:pt>
    <dgm:pt modelId="{EFFE5B63-D7F4-334B-A3E2-EED1A8B0C333}">
      <dgm:prSet phldrT="[Text]"/>
      <dgm:spPr/>
      <dgm:t>
        <a:bodyPr/>
        <a:lstStyle/>
        <a:p>
          <a:r>
            <a:rPr lang="en-US" dirty="0"/>
            <a:t>Normal C1-2 mobility</a:t>
          </a:r>
        </a:p>
        <a:p>
          <a:r>
            <a:rPr lang="en-US" dirty="0"/>
            <a:t>Normal C0-1 mobility</a:t>
          </a:r>
        </a:p>
      </dgm:t>
    </dgm:pt>
    <dgm:pt modelId="{DC3B967D-8F34-7044-A984-2CFC3D76053B}" type="parTrans" cxnId="{3A99F2CB-485F-044B-BF62-8A61E0D08A9F}">
      <dgm:prSet/>
      <dgm:spPr/>
      <dgm:t>
        <a:bodyPr/>
        <a:lstStyle/>
        <a:p>
          <a:endParaRPr lang="en-US"/>
        </a:p>
      </dgm:t>
    </dgm:pt>
    <dgm:pt modelId="{D898D323-1111-A149-B5A5-78A00EEABEC5}" type="sibTrans" cxnId="{3A99F2CB-485F-044B-BF62-8A61E0D08A9F}">
      <dgm:prSet/>
      <dgm:spPr/>
      <dgm:t>
        <a:bodyPr/>
        <a:lstStyle/>
        <a:p>
          <a:endParaRPr lang="en-US"/>
        </a:p>
      </dgm:t>
    </dgm:pt>
    <dgm:pt modelId="{FCACAB99-B5CB-5740-BF2F-6988C1625CB0}" type="pres">
      <dgm:prSet presAssocID="{145E0C6D-33D5-5F46-AEE7-ECDD1ED00F74}" presName="Name0" presStyleCnt="0">
        <dgm:presLayoutVars>
          <dgm:orgChart val="1"/>
          <dgm:chPref val="1"/>
          <dgm:dir/>
          <dgm:animOne val="branch"/>
          <dgm:animLvl val="lvl"/>
          <dgm:resizeHandles/>
        </dgm:presLayoutVars>
      </dgm:prSet>
      <dgm:spPr/>
    </dgm:pt>
    <dgm:pt modelId="{3339D557-14B3-D649-917F-E715013C540C}" type="pres">
      <dgm:prSet presAssocID="{C58ADBEC-8540-1B43-8E74-F31ED7B1C8B4}" presName="hierRoot1" presStyleCnt="0">
        <dgm:presLayoutVars>
          <dgm:hierBranch val="init"/>
        </dgm:presLayoutVars>
      </dgm:prSet>
      <dgm:spPr/>
    </dgm:pt>
    <dgm:pt modelId="{43C59787-966A-204C-877F-B7DD1E64E1FE}" type="pres">
      <dgm:prSet presAssocID="{C58ADBEC-8540-1B43-8E74-F31ED7B1C8B4}" presName="rootComposite1" presStyleCnt="0"/>
      <dgm:spPr/>
    </dgm:pt>
    <dgm:pt modelId="{9C4040F6-F0BC-F846-9684-C78E52CADCBE}" type="pres">
      <dgm:prSet presAssocID="{C58ADBEC-8540-1B43-8E74-F31ED7B1C8B4}" presName="rootText1" presStyleLbl="alignAcc1" presStyleIdx="0" presStyleCnt="0">
        <dgm:presLayoutVars>
          <dgm:chPref val="3"/>
        </dgm:presLayoutVars>
      </dgm:prSet>
      <dgm:spPr/>
    </dgm:pt>
    <dgm:pt modelId="{4BE13387-1D96-F144-BCAC-D1C9352A3807}" type="pres">
      <dgm:prSet presAssocID="{C58ADBEC-8540-1B43-8E74-F31ED7B1C8B4}" presName="topArc1" presStyleLbl="parChTrans1D1" presStyleIdx="0" presStyleCnt="10"/>
      <dgm:spPr/>
    </dgm:pt>
    <dgm:pt modelId="{D06EECDC-1317-4F41-BC1D-A2E7F40C6607}" type="pres">
      <dgm:prSet presAssocID="{C58ADBEC-8540-1B43-8E74-F31ED7B1C8B4}" presName="bottomArc1" presStyleLbl="parChTrans1D1" presStyleIdx="1" presStyleCnt="10"/>
      <dgm:spPr/>
    </dgm:pt>
    <dgm:pt modelId="{8BD534DA-0A86-E143-AC45-B99C937E44F6}" type="pres">
      <dgm:prSet presAssocID="{C58ADBEC-8540-1B43-8E74-F31ED7B1C8B4}" presName="topConnNode1" presStyleLbl="node1" presStyleIdx="0" presStyleCnt="0"/>
      <dgm:spPr/>
    </dgm:pt>
    <dgm:pt modelId="{18F5E615-9A9A-A24C-A07C-51C98BF20822}" type="pres">
      <dgm:prSet presAssocID="{C58ADBEC-8540-1B43-8E74-F31ED7B1C8B4}" presName="hierChild2" presStyleCnt="0"/>
      <dgm:spPr/>
    </dgm:pt>
    <dgm:pt modelId="{9279B48D-677E-0746-A6D7-7FC2889D252C}" type="pres">
      <dgm:prSet presAssocID="{8C357958-AF24-CC4A-A16B-47EBAA388720}" presName="Name28" presStyleLbl="parChTrans1D2" presStyleIdx="0" presStyleCnt="4"/>
      <dgm:spPr/>
    </dgm:pt>
    <dgm:pt modelId="{3C973BC3-DA02-1443-A1C4-A8FBBC2C0E3A}" type="pres">
      <dgm:prSet presAssocID="{4995E59E-FAF6-8A4C-9C5E-AF7CFD5BEF50}" presName="hierRoot2" presStyleCnt="0">
        <dgm:presLayoutVars>
          <dgm:hierBranch val="init"/>
        </dgm:presLayoutVars>
      </dgm:prSet>
      <dgm:spPr/>
    </dgm:pt>
    <dgm:pt modelId="{EC38D860-EA89-C045-8D7C-B97F48C40781}" type="pres">
      <dgm:prSet presAssocID="{4995E59E-FAF6-8A4C-9C5E-AF7CFD5BEF50}" presName="rootComposite2" presStyleCnt="0"/>
      <dgm:spPr/>
    </dgm:pt>
    <dgm:pt modelId="{24EA751C-6E9E-7540-A98B-D7F738A21E06}" type="pres">
      <dgm:prSet presAssocID="{4995E59E-FAF6-8A4C-9C5E-AF7CFD5BEF50}" presName="rootText2" presStyleLbl="alignAcc1" presStyleIdx="0" presStyleCnt="0">
        <dgm:presLayoutVars>
          <dgm:chPref val="3"/>
        </dgm:presLayoutVars>
      </dgm:prSet>
      <dgm:spPr/>
    </dgm:pt>
    <dgm:pt modelId="{E9F278EF-63D4-814D-9984-953BF3D3F6AD}" type="pres">
      <dgm:prSet presAssocID="{4995E59E-FAF6-8A4C-9C5E-AF7CFD5BEF50}" presName="topArc2" presStyleLbl="parChTrans1D1" presStyleIdx="2" presStyleCnt="10"/>
      <dgm:spPr/>
    </dgm:pt>
    <dgm:pt modelId="{55C33DD2-9FAF-424F-8DE1-BEFBFFAF7EC1}" type="pres">
      <dgm:prSet presAssocID="{4995E59E-FAF6-8A4C-9C5E-AF7CFD5BEF50}" presName="bottomArc2" presStyleLbl="parChTrans1D1" presStyleIdx="3" presStyleCnt="10"/>
      <dgm:spPr/>
    </dgm:pt>
    <dgm:pt modelId="{BEEFAF97-06FD-714B-8232-BA32289EBD4F}" type="pres">
      <dgm:prSet presAssocID="{4995E59E-FAF6-8A4C-9C5E-AF7CFD5BEF50}" presName="topConnNode2" presStyleLbl="node2" presStyleIdx="0" presStyleCnt="0"/>
      <dgm:spPr/>
    </dgm:pt>
    <dgm:pt modelId="{4B8AC227-60BA-5949-BF2F-F29DDB34C5C6}" type="pres">
      <dgm:prSet presAssocID="{4995E59E-FAF6-8A4C-9C5E-AF7CFD5BEF50}" presName="hierChild4" presStyleCnt="0"/>
      <dgm:spPr/>
    </dgm:pt>
    <dgm:pt modelId="{3254AFB4-6A6D-F24F-A795-59E0BCCA4F8C}" type="pres">
      <dgm:prSet presAssocID="{4995E59E-FAF6-8A4C-9C5E-AF7CFD5BEF50}" presName="hierChild5" presStyleCnt="0"/>
      <dgm:spPr/>
    </dgm:pt>
    <dgm:pt modelId="{546922FC-57B0-DD4D-B274-2BE373D15775}" type="pres">
      <dgm:prSet presAssocID="{976EEFB1-CB7C-664E-B0D8-15A874277363}" presName="Name28" presStyleLbl="parChTrans1D2" presStyleIdx="1" presStyleCnt="4"/>
      <dgm:spPr/>
    </dgm:pt>
    <dgm:pt modelId="{8687E626-94CA-A34D-9184-A7CD3F3D0365}" type="pres">
      <dgm:prSet presAssocID="{2B6478F3-8921-EA41-8643-666174BABAC2}" presName="hierRoot2" presStyleCnt="0">
        <dgm:presLayoutVars>
          <dgm:hierBranch val="init"/>
        </dgm:presLayoutVars>
      </dgm:prSet>
      <dgm:spPr/>
    </dgm:pt>
    <dgm:pt modelId="{D7465BD2-57A7-E44F-A970-35658CE9D1E7}" type="pres">
      <dgm:prSet presAssocID="{2B6478F3-8921-EA41-8643-666174BABAC2}" presName="rootComposite2" presStyleCnt="0"/>
      <dgm:spPr/>
    </dgm:pt>
    <dgm:pt modelId="{54BBD497-CF44-9242-8EEA-466F83368463}" type="pres">
      <dgm:prSet presAssocID="{2B6478F3-8921-EA41-8643-666174BABAC2}" presName="rootText2" presStyleLbl="alignAcc1" presStyleIdx="0" presStyleCnt="0">
        <dgm:presLayoutVars>
          <dgm:chPref val="3"/>
        </dgm:presLayoutVars>
      </dgm:prSet>
      <dgm:spPr/>
    </dgm:pt>
    <dgm:pt modelId="{8CE854DA-8C15-E742-B369-C47CF9282884}" type="pres">
      <dgm:prSet presAssocID="{2B6478F3-8921-EA41-8643-666174BABAC2}" presName="topArc2" presStyleLbl="parChTrans1D1" presStyleIdx="4" presStyleCnt="10"/>
      <dgm:spPr/>
    </dgm:pt>
    <dgm:pt modelId="{734963A9-EF65-7948-8451-B67942FF86B0}" type="pres">
      <dgm:prSet presAssocID="{2B6478F3-8921-EA41-8643-666174BABAC2}" presName="bottomArc2" presStyleLbl="parChTrans1D1" presStyleIdx="5" presStyleCnt="10"/>
      <dgm:spPr/>
    </dgm:pt>
    <dgm:pt modelId="{8B6E31A8-E7AF-D649-8418-72A2108E0BC9}" type="pres">
      <dgm:prSet presAssocID="{2B6478F3-8921-EA41-8643-666174BABAC2}" presName="topConnNode2" presStyleLbl="node2" presStyleIdx="0" presStyleCnt="0"/>
      <dgm:spPr/>
    </dgm:pt>
    <dgm:pt modelId="{0CFD9AC3-7668-7C45-8F36-106797768C38}" type="pres">
      <dgm:prSet presAssocID="{2B6478F3-8921-EA41-8643-666174BABAC2}" presName="hierChild4" presStyleCnt="0"/>
      <dgm:spPr/>
    </dgm:pt>
    <dgm:pt modelId="{B5E706CF-1E60-2749-A469-234D7D1259EA}" type="pres">
      <dgm:prSet presAssocID="{2B6478F3-8921-EA41-8643-666174BABAC2}" presName="hierChild5" presStyleCnt="0"/>
      <dgm:spPr/>
    </dgm:pt>
    <dgm:pt modelId="{1EBD0676-B405-EB42-98CC-F20A3654A261}" type="pres">
      <dgm:prSet presAssocID="{DC3B967D-8F34-7044-A984-2CFC3D76053B}" presName="Name28" presStyleLbl="parChTrans1D2" presStyleIdx="2" presStyleCnt="4"/>
      <dgm:spPr/>
    </dgm:pt>
    <dgm:pt modelId="{76FC8BC4-5102-B14C-82B6-D9EB6A024BA1}" type="pres">
      <dgm:prSet presAssocID="{EFFE5B63-D7F4-334B-A3E2-EED1A8B0C333}" presName="hierRoot2" presStyleCnt="0">
        <dgm:presLayoutVars>
          <dgm:hierBranch val="init"/>
        </dgm:presLayoutVars>
      </dgm:prSet>
      <dgm:spPr/>
    </dgm:pt>
    <dgm:pt modelId="{29B2F948-4796-1646-99C4-012F1C5CB422}" type="pres">
      <dgm:prSet presAssocID="{EFFE5B63-D7F4-334B-A3E2-EED1A8B0C333}" presName="rootComposite2" presStyleCnt="0"/>
      <dgm:spPr/>
    </dgm:pt>
    <dgm:pt modelId="{E5005F85-A16E-7944-A3A9-DB0749E58CCB}" type="pres">
      <dgm:prSet presAssocID="{EFFE5B63-D7F4-334B-A3E2-EED1A8B0C333}" presName="rootText2" presStyleLbl="alignAcc1" presStyleIdx="0" presStyleCnt="0">
        <dgm:presLayoutVars>
          <dgm:chPref val="3"/>
        </dgm:presLayoutVars>
      </dgm:prSet>
      <dgm:spPr/>
    </dgm:pt>
    <dgm:pt modelId="{29A21320-A973-6748-A71C-2A183C1CEA20}" type="pres">
      <dgm:prSet presAssocID="{EFFE5B63-D7F4-334B-A3E2-EED1A8B0C333}" presName="topArc2" presStyleLbl="parChTrans1D1" presStyleIdx="6" presStyleCnt="10"/>
      <dgm:spPr/>
    </dgm:pt>
    <dgm:pt modelId="{B2796576-93B0-F841-B727-79A843F6EC20}" type="pres">
      <dgm:prSet presAssocID="{EFFE5B63-D7F4-334B-A3E2-EED1A8B0C333}" presName="bottomArc2" presStyleLbl="parChTrans1D1" presStyleIdx="7" presStyleCnt="10"/>
      <dgm:spPr/>
    </dgm:pt>
    <dgm:pt modelId="{98CFCC35-FA0D-D34C-A3EB-2176D8A55642}" type="pres">
      <dgm:prSet presAssocID="{EFFE5B63-D7F4-334B-A3E2-EED1A8B0C333}" presName="topConnNode2" presStyleLbl="node2" presStyleIdx="0" presStyleCnt="0"/>
      <dgm:spPr/>
    </dgm:pt>
    <dgm:pt modelId="{162EB851-A228-6046-AAA5-8A9300EA7561}" type="pres">
      <dgm:prSet presAssocID="{EFFE5B63-D7F4-334B-A3E2-EED1A8B0C333}" presName="hierChild4" presStyleCnt="0"/>
      <dgm:spPr/>
    </dgm:pt>
    <dgm:pt modelId="{31B35A03-448B-624E-B87E-77BFB530B615}" type="pres">
      <dgm:prSet presAssocID="{EFFE5B63-D7F4-334B-A3E2-EED1A8B0C333}" presName="hierChild5" presStyleCnt="0"/>
      <dgm:spPr/>
    </dgm:pt>
    <dgm:pt modelId="{FDC1F7C7-AC7A-FC46-BB3E-06DC846C57E6}" type="pres">
      <dgm:prSet presAssocID="{C58ADBEC-8540-1B43-8E74-F31ED7B1C8B4}" presName="hierChild3" presStyleCnt="0"/>
      <dgm:spPr/>
    </dgm:pt>
    <dgm:pt modelId="{404214F4-9F50-6444-9FEB-FB7C9F378579}" type="pres">
      <dgm:prSet presAssocID="{C471B756-4575-9143-A249-10935713CDD1}" presName="Name101" presStyleLbl="parChTrans1D2" presStyleIdx="3" presStyleCnt="4"/>
      <dgm:spPr/>
    </dgm:pt>
    <dgm:pt modelId="{28CEBC6E-6012-7F49-AEB2-4617974738AA}" type="pres">
      <dgm:prSet presAssocID="{3A084699-C9DC-B340-A6AA-84969AB36FF6}" presName="hierRoot3" presStyleCnt="0">
        <dgm:presLayoutVars>
          <dgm:hierBranch val="init"/>
        </dgm:presLayoutVars>
      </dgm:prSet>
      <dgm:spPr/>
    </dgm:pt>
    <dgm:pt modelId="{0C6FED06-4532-5340-9647-74CC798194B4}" type="pres">
      <dgm:prSet presAssocID="{3A084699-C9DC-B340-A6AA-84969AB36FF6}" presName="rootComposite3" presStyleCnt="0"/>
      <dgm:spPr/>
    </dgm:pt>
    <dgm:pt modelId="{CE66A28C-282B-3C4E-9A6B-65711CD110B7}" type="pres">
      <dgm:prSet presAssocID="{3A084699-C9DC-B340-A6AA-84969AB36FF6}" presName="rootText3" presStyleLbl="alignAcc1" presStyleIdx="0" presStyleCnt="0">
        <dgm:presLayoutVars>
          <dgm:chPref val="3"/>
        </dgm:presLayoutVars>
      </dgm:prSet>
      <dgm:spPr/>
    </dgm:pt>
    <dgm:pt modelId="{110447B0-E3C5-9F4D-A09F-C301FDC4EB1A}" type="pres">
      <dgm:prSet presAssocID="{3A084699-C9DC-B340-A6AA-84969AB36FF6}" presName="topArc3" presStyleLbl="parChTrans1D1" presStyleIdx="8" presStyleCnt="10"/>
      <dgm:spPr/>
    </dgm:pt>
    <dgm:pt modelId="{52D9FB1D-C7E2-5340-AFAE-42CBFECFFD9A}" type="pres">
      <dgm:prSet presAssocID="{3A084699-C9DC-B340-A6AA-84969AB36FF6}" presName="bottomArc3" presStyleLbl="parChTrans1D1" presStyleIdx="9" presStyleCnt="10"/>
      <dgm:spPr/>
    </dgm:pt>
    <dgm:pt modelId="{C8511BD3-22CF-5B43-A2C3-405A767D55FB}" type="pres">
      <dgm:prSet presAssocID="{3A084699-C9DC-B340-A6AA-84969AB36FF6}" presName="topConnNode3" presStyleLbl="asst1" presStyleIdx="0" presStyleCnt="0"/>
      <dgm:spPr/>
    </dgm:pt>
    <dgm:pt modelId="{3C747854-74C2-CB46-B7AF-2A5690872C80}" type="pres">
      <dgm:prSet presAssocID="{3A084699-C9DC-B340-A6AA-84969AB36FF6}" presName="hierChild6" presStyleCnt="0"/>
      <dgm:spPr/>
    </dgm:pt>
    <dgm:pt modelId="{F9B04301-A5F9-4048-9491-7455263B3797}" type="pres">
      <dgm:prSet presAssocID="{3A084699-C9DC-B340-A6AA-84969AB36FF6}" presName="hierChild7" presStyleCnt="0"/>
      <dgm:spPr/>
    </dgm:pt>
  </dgm:ptLst>
  <dgm:cxnLst>
    <dgm:cxn modelId="{CA4A6B15-6301-6D4A-8D8C-A9856ADEEDBF}" srcId="{145E0C6D-33D5-5F46-AEE7-ECDD1ED00F74}" destId="{C58ADBEC-8540-1B43-8E74-F31ED7B1C8B4}" srcOrd="0" destOrd="0" parTransId="{2F01B75E-6DE4-6E43-BB8C-657CDF007324}" sibTransId="{573EE0CA-DE47-CA49-8CE4-3FB56C86D993}"/>
    <dgm:cxn modelId="{D627DF18-AF6A-D84E-BC4F-998B05B1633F}" type="presOf" srcId="{4995E59E-FAF6-8A4C-9C5E-AF7CFD5BEF50}" destId="{BEEFAF97-06FD-714B-8232-BA32289EBD4F}" srcOrd="1" destOrd="0" presId="urn:microsoft.com/office/officeart/2008/layout/HalfCircleOrganizationChart"/>
    <dgm:cxn modelId="{5BDB8C26-9CEF-F148-88C3-EB0FCD228B60}" type="presOf" srcId="{2B6478F3-8921-EA41-8643-666174BABAC2}" destId="{54BBD497-CF44-9242-8EEA-466F83368463}" srcOrd="0" destOrd="0" presId="urn:microsoft.com/office/officeart/2008/layout/HalfCircleOrganizationChart"/>
    <dgm:cxn modelId="{B03E8B2B-AFEC-5649-A0CF-CB2AB039DCD5}" type="presOf" srcId="{EFFE5B63-D7F4-334B-A3E2-EED1A8B0C333}" destId="{98CFCC35-FA0D-D34C-A3EB-2176D8A55642}" srcOrd="1" destOrd="0" presId="urn:microsoft.com/office/officeart/2008/layout/HalfCircleOrganizationChart"/>
    <dgm:cxn modelId="{9847555E-A18B-E943-900B-2ED6C5652CDB}" type="presOf" srcId="{8C357958-AF24-CC4A-A16B-47EBAA388720}" destId="{9279B48D-677E-0746-A6D7-7FC2889D252C}" srcOrd="0" destOrd="0" presId="urn:microsoft.com/office/officeart/2008/layout/HalfCircleOrganizationChart"/>
    <dgm:cxn modelId="{6B563A6A-6255-E343-91E6-58C5CB0ACC11}" type="presOf" srcId="{3A084699-C9DC-B340-A6AA-84969AB36FF6}" destId="{CE66A28C-282B-3C4E-9A6B-65711CD110B7}" srcOrd="0" destOrd="0" presId="urn:microsoft.com/office/officeart/2008/layout/HalfCircleOrganizationChart"/>
    <dgm:cxn modelId="{600D3173-77BA-1E45-86FC-D516EEECCA53}" type="presOf" srcId="{C471B756-4575-9143-A249-10935713CDD1}" destId="{404214F4-9F50-6444-9FEB-FB7C9F378579}" srcOrd="0" destOrd="0" presId="urn:microsoft.com/office/officeart/2008/layout/HalfCircleOrganizationChart"/>
    <dgm:cxn modelId="{F9571179-5DD6-B848-8E0A-3166D1822AB7}" type="presOf" srcId="{4995E59E-FAF6-8A4C-9C5E-AF7CFD5BEF50}" destId="{24EA751C-6E9E-7540-A98B-D7F738A21E06}" srcOrd="0" destOrd="0" presId="urn:microsoft.com/office/officeart/2008/layout/HalfCircleOrganizationChart"/>
    <dgm:cxn modelId="{8E206297-6C8C-764B-867F-9C56D2E82197}" srcId="{C58ADBEC-8540-1B43-8E74-F31ED7B1C8B4}" destId="{3A084699-C9DC-B340-A6AA-84969AB36FF6}" srcOrd="0" destOrd="0" parTransId="{C471B756-4575-9143-A249-10935713CDD1}" sibTransId="{89A21D32-D21A-D843-BCAB-F84FF22E29BD}"/>
    <dgm:cxn modelId="{FBAD2F9E-6C39-6748-A20D-6AC3CE529574}" srcId="{C58ADBEC-8540-1B43-8E74-F31ED7B1C8B4}" destId="{4995E59E-FAF6-8A4C-9C5E-AF7CFD5BEF50}" srcOrd="1" destOrd="0" parTransId="{8C357958-AF24-CC4A-A16B-47EBAA388720}" sibTransId="{1970BEE4-9AF8-5141-B852-51ED14E28C55}"/>
    <dgm:cxn modelId="{64320AA9-F120-7548-9700-5938CB2F8FD9}" type="presOf" srcId="{2B6478F3-8921-EA41-8643-666174BABAC2}" destId="{8B6E31A8-E7AF-D649-8418-72A2108E0BC9}" srcOrd="1" destOrd="0" presId="urn:microsoft.com/office/officeart/2008/layout/HalfCircleOrganizationChart"/>
    <dgm:cxn modelId="{5D1446B5-2788-A74C-816E-CD229904DCF0}" type="presOf" srcId="{C58ADBEC-8540-1B43-8E74-F31ED7B1C8B4}" destId="{9C4040F6-F0BC-F846-9684-C78E52CADCBE}" srcOrd="0" destOrd="0" presId="urn:microsoft.com/office/officeart/2008/layout/HalfCircleOrganizationChart"/>
    <dgm:cxn modelId="{CEA33AC2-D48D-274F-98AF-7146BEEC2B61}" type="presOf" srcId="{EFFE5B63-D7F4-334B-A3E2-EED1A8B0C333}" destId="{E5005F85-A16E-7944-A3A9-DB0749E58CCB}" srcOrd="0" destOrd="0" presId="urn:microsoft.com/office/officeart/2008/layout/HalfCircleOrganizationChart"/>
    <dgm:cxn modelId="{3A99F2CB-485F-044B-BF62-8A61E0D08A9F}" srcId="{C58ADBEC-8540-1B43-8E74-F31ED7B1C8B4}" destId="{EFFE5B63-D7F4-334B-A3E2-EED1A8B0C333}" srcOrd="3" destOrd="0" parTransId="{DC3B967D-8F34-7044-A984-2CFC3D76053B}" sibTransId="{D898D323-1111-A149-B5A5-78A00EEABEC5}"/>
    <dgm:cxn modelId="{03336FCF-BF77-684B-A11D-E8ECDE181C6D}" type="presOf" srcId="{976EEFB1-CB7C-664E-B0D8-15A874277363}" destId="{546922FC-57B0-DD4D-B274-2BE373D15775}" srcOrd="0" destOrd="0" presId="urn:microsoft.com/office/officeart/2008/layout/HalfCircleOrganizationChart"/>
    <dgm:cxn modelId="{5E6EF9CF-2812-B14F-8C12-8CD54D5E3C8F}" type="presOf" srcId="{3A084699-C9DC-B340-A6AA-84969AB36FF6}" destId="{C8511BD3-22CF-5B43-A2C3-405A767D55FB}" srcOrd="1" destOrd="0" presId="urn:microsoft.com/office/officeart/2008/layout/HalfCircleOrganizationChart"/>
    <dgm:cxn modelId="{B7DA5EDA-FCDC-EA48-BF13-C359FCB8E066}" type="presOf" srcId="{C58ADBEC-8540-1B43-8E74-F31ED7B1C8B4}" destId="{8BD534DA-0A86-E143-AC45-B99C937E44F6}" srcOrd="1" destOrd="0" presId="urn:microsoft.com/office/officeart/2008/layout/HalfCircleOrganizationChart"/>
    <dgm:cxn modelId="{3BCC87DB-65B9-F34E-9D3F-589C51FD0356}" srcId="{C58ADBEC-8540-1B43-8E74-F31ED7B1C8B4}" destId="{2B6478F3-8921-EA41-8643-666174BABAC2}" srcOrd="2" destOrd="0" parTransId="{976EEFB1-CB7C-664E-B0D8-15A874277363}" sibTransId="{C74AF71B-10C3-0B44-B0A0-2DC8852D8119}"/>
    <dgm:cxn modelId="{1757CDE0-87BF-2244-84B2-E32DFBFF953C}" type="presOf" srcId="{145E0C6D-33D5-5F46-AEE7-ECDD1ED00F74}" destId="{FCACAB99-B5CB-5740-BF2F-6988C1625CB0}" srcOrd="0" destOrd="0" presId="urn:microsoft.com/office/officeart/2008/layout/HalfCircleOrganizationChart"/>
    <dgm:cxn modelId="{E5AE26E1-24BB-2346-A78E-8754A6C1CB5B}" type="presOf" srcId="{DC3B967D-8F34-7044-A984-2CFC3D76053B}" destId="{1EBD0676-B405-EB42-98CC-F20A3654A261}" srcOrd="0" destOrd="0" presId="urn:microsoft.com/office/officeart/2008/layout/HalfCircleOrganizationChart"/>
    <dgm:cxn modelId="{63BA731B-723F-334D-B578-C8589BFB4C4A}" type="presParOf" srcId="{FCACAB99-B5CB-5740-BF2F-6988C1625CB0}" destId="{3339D557-14B3-D649-917F-E715013C540C}" srcOrd="0" destOrd="0" presId="urn:microsoft.com/office/officeart/2008/layout/HalfCircleOrganizationChart"/>
    <dgm:cxn modelId="{9E7015B7-3264-7A4C-A1E6-CD29D84E2C30}" type="presParOf" srcId="{3339D557-14B3-D649-917F-E715013C540C}" destId="{43C59787-966A-204C-877F-B7DD1E64E1FE}" srcOrd="0" destOrd="0" presId="urn:microsoft.com/office/officeart/2008/layout/HalfCircleOrganizationChart"/>
    <dgm:cxn modelId="{370B0505-5507-4B42-B0A9-CDBCDF2C330D}" type="presParOf" srcId="{43C59787-966A-204C-877F-B7DD1E64E1FE}" destId="{9C4040F6-F0BC-F846-9684-C78E52CADCBE}" srcOrd="0" destOrd="0" presId="urn:microsoft.com/office/officeart/2008/layout/HalfCircleOrganizationChart"/>
    <dgm:cxn modelId="{1DE521E7-EBE8-D248-B6DF-7E86C93ABF2D}" type="presParOf" srcId="{43C59787-966A-204C-877F-B7DD1E64E1FE}" destId="{4BE13387-1D96-F144-BCAC-D1C9352A3807}" srcOrd="1" destOrd="0" presId="urn:microsoft.com/office/officeart/2008/layout/HalfCircleOrganizationChart"/>
    <dgm:cxn modelId="{A2F64E16-5B00-D74A-A515-35A170CE1F1B}" type="presParOf" srcId="{43C59787-966A-204C-877F-B7DD1E64E1FE}" destId="{D06EECDC-1317-4F41-BC1D-A2E7F40C6607}" srcOrd="2" destOrd="0" presId="urn:microsoft.com/office/officeart/2008/layout/HalfCircleOrganizationChart"/>
    <dgm:cxn modelId="{5BC7B0A5-0290-3447-B37A-4DCDBCC29D45}" type="presParOf" srcId="{43C59787-966A-204C-877F-B7DD1E64E1FE}" destId="{8BD534DA-0A86-E143-AC45-B99C937E44F6}" srcOrd="3" destOrd="0" presId="urn:microsoft.com/office/officeart/2008/layout/HalfCircleOrganizationChart"/>
    <dgm:cxn modelId="{C2914A9F-64C6-8A41-9329-A45AE285F9F9}" type="presParOf" srcId="{3339D557-14B3-D649-917F-E715013C540C}" destId="{18F5E615-9A9A-A24C-A07C-51C98BF20822}" srcOrd="1" destOrd="0" presId="urn:microsoft.com/office/officeart/2008/layout/HalfCircleOrganizationChart"/>
    <dgm:cxn modelId="{3FC52F15-D201-B349-B369-1BFFDD57BB03}" type="presParOf" srcId="{18F5E615-9A9A-A24C-A07C-51C98BF20822}" destId="{9279B48D-677E-0746-A6D7-7FC2889D252C}" srcOrd="0" destOrd="0" presId="urn:microsoft.com/office/officeart/2008/layout/HalfCircleOrganizationChart"/>
    <dgm:cxn modelId="{7077A482-0D29-534C-BCFD-74C3C329FAEA}" type="presParOf" srcId="{18F5E615-9A9A-A24C-A07C-51C98BF20822}" destId="{3C973BC3-DA02-1443-A1C4-A8FBBC2C0E3A}" srcOrd="1" destOrd="0" presId="urn:microsoft.com/office/officeart/2008/layout/HalfCircleOrganizationChart"/>
    <dgm:cxn modelId="{65269D1F-8CB5-6D42-B6CE-B2E912DB95EC}" type="presParOf" srcId="{3C973BC3-DA02-1443-A1C4-A8FBBC2C0E3A}" destId="{EC38D860-EA89-C045-8D7C-B97F48C40781}" srcOrd="0" destOrd="0" presId="urn:microsoft.com/office/officeart/2008/layout/HalfCircleOrganizationChart"/>
    <dgm:cxn modelId="{6021B468-037B-E940-AE57-3D512988BBCF}" type="presParOf" srcId="{EC38D860-EA89-C045-8D7C-B97F48C40781}" destId="{24EA751C-6E9E-7540-A98B-D7F738A21E06}" srcOrd="0" destOrd="0" presId="urn:microsoft.com/office/officeart/2008/layout/HalfCircleOrganizationChart"/>
    <dgm:cxn modelId="{29060389-F678-094E-9E03-D681446519C7}" type="presParOf" srcId="{EC38D860-EA89-C045-8D7C-B97F48C40781}" destId="{E9F278EF-63D4-814D-9984-953BF3D3F6AD}" srcOrd="1" destOrd="0" presId="urn:microsoft.com/office/officeart/2008/layout/HalfCircleOrganizationChart"/>
    <dgm:cxn modelId="{2A346CBC-4E86-5A47-9766-74360C5F0EE2}" type="presParOf" srcId="{EC38D860-EA89-C045-8D7C-B97F48C40781}" destId="{55C33DD2-9FAF-424F-8DE1-BEFBFFAF7EC1}" srcOrd="2" destOrd="0" presId="urn:microsoft.com/office/officeart/2008/layout/HalfCircleOrganizationChart"/>
    <dgm:cxn modelId="{1C5A12E7-09B3-0347-8FDE-9BC4CEE6B5B6}" type="presParOf" srcId="{EC38D860-EA89-C045-8D7C-B97F48C40781}" destId="{BEEFAF97-06FD-714B-8232-BA32289EBD4F}" srcOrd="3" destOrd="0" presId="urn:microsoft.com/office/officeart/2008/layout/HalfCircleOrganizationChart"/>
    <dgm:cxn modelId="{9116EF91-15CB-FB46-A779-B3337A0F4E6E}" type="presParOf" srcId="{3C973BC3-DA02-1443-A1C4-A8FBBC2C0E3A}" destId="{4B8AC227-60BA-5949-BF2F-F29DDB34C5C6}" srcOrd="1" destOrd="0" presId="urn:microsoft.com/office/officeart/2008/layout/HalfCircleOrganizationChart"/>
    <dgm:cxn modelId="{4C62389B-3C88-7E4D-9305-F1FF192117F7}" type="presParOf" srcId="{3C973BC3-DA02-1443-A1C4-A8FBBC2C0E3A}" destId="{3254AFB4-6A6D-F24F-A795-59E0BCCA4F8C}" srcOrd="2" destOrd="0" presId="urn:microsoft.com/office/officeart/2008/layout/HalfCircleOrganizationChart"/>
    <dgm:cxn modelId="{43C7AD53-64D1-7041-8609-DE91514306D7}" type="presParOf" srcId="{18F5E615-9A9A-A24C-A07C-51C98BF20822}" destId="{546922FC-57B0-DD4D-B274-2BE373D15775}" srcOrd="2" destOrd="0" presId="urn:microsoft.com/office/officeart/2008/layout/HalfCircleOrganizationChart"/>
    <dgm:cxn modelId="{FD090978-F9CF-2541-8C99-6699601225F1}" type="presParOf" srcId="{18F5E615-9A9A-A24C-A07C-51C98BF20822}" destId="{8687E626-94CA-A34D-9184-A7CD3F3D0365}" srcOrd="3" destOrd="0" presId="urn:microsoft.com/office/officeart/2008/layout/HalfCircleOrganizationChart"/>
    <dgm:cxn modelId="{88D2549D-DD38-294F-ADC7-0E70E4142032}" type="presParOf" srcId="{8687E626-94CA-A34D-9184-A7CD3F3D0365}" destId="{D7465BD2-57A7-E44F-A970-35658CE9D1E7}" srcOrd="0" destOrd="0" presId="urn:microsoft.com/office/officeart/2008/layout/HalfCircleOrganizationChart"/>
    <dgm:cxn modelId="{49D0BF01-B106-7542-9A5C-1D00AD1E52DA}" type="presParOf" srcId="{D7465BD2-57A7-E44F-A970-35658CE9D1E7}" destId="{54BBD497-CF44-9242-8EEA-466F83368463}" srcOrd="0" destOrd="0" presId="urn:microsoft.com/office/officeart/2008/layout/HalfCircleOrganizationChart"/>
    <dgm:cxn modelId="{B5C4CAF4-749A-884E-AD27-B34BDD52127E}" type="presParOf" srcId="{D7465BD2-57A7-E44F-A970-35658CE9D1E7}" destId="{8CE854DA-8C15-E742-B369-C47CF9282884}" srcOrd="1" destOrd="0" presId="urn:microsoft.com/office/officeart/2008/layout/HalfCircleOrganizationChart"/>
    <dgm:cxn modelId="{A282C9F2-FA19-F44A-9129-9738DD1D66C8}" type="presParOf" srcId="{D7465BD2-57A7-E44F-A970-35658CE9D1E7}" destId="{734963A9-EF65-7948-8451-B67942FF86B0}" srcOrd="2" destOrd="0" presId="urn:microsoft.com/office/officeart/2008/layout/HalfCircleOrganizationChart"/>
    <dgm:cxn modelId="{71CEF0B1-105E-9949-8626-C70A8FCEAEAE}" type="presParOf" srcId="{D7465BD2-57A7-E44F-A970-35658CE9D1E7}" destId="{8B6E31A8-E7AF-D649-8418-72A2108E0BC9}" srcOrd="3" destOrd="0" presId="urn:microsoft.com/office/officeart/2008/layout/HalfCircleOrganizationChart"/>
    <dgm:cxn modelId="{56F79F89-0700-764A-A8E4-5CEE89C69096}" type="presParOf" srcId="{8687E626-94CA-A34D-9184-A7CD3F3D0365}" destId="{0CFD9AC3-7668-7C45-8F36-106797768C38}" srcOrd="1" destOrd="0" presId="urn:microsoft.com/office/officeart/2008/layout/HalfCircleOrganizationChart"/>
    <dgm:cxn modelId="{36F8B9EA-61C5-4F4C-8CF8-98826FFC4179}" type="presParOf" srcId="{8687E626-94CA-A34D-9184-A7CD3F3D0365}" destId="{B5E706CF-1E60-2749-A469-234D7D1259EA}" srcOrd="2" destOrd="0" presId="urn:microsoft.com/office/officeart/2008/layout/HalfCircleOrganizationChart"/>
    <dgm:cxn modelId="{99B74A3D-C8E2-564A-BF0F-F13F5FA1AAC9}" type="presParOf" srcId="{18F5E615-9A9A-A24C-A07C-51C98BF20822}" destId="{1EBD0676-B405-EB42-98CC-F20A3654A261}" srcOrd="4" destOrd="0" presId="urn:microsoft.com/office/officeart/2008/layout/HalfCircleOrganizationChart"/>
    <dgm:cxn modelId="{75B7E958-1CE3-C84B-B29D-F86E7EB05D0B}" type="presParOf" srcId="{18F5E615-9A9A-A24C-A07C-51C98BF20822}" destId="{76FC8BC4-5102-B14C-82B6-D9EB6A024BA1}" srcOrd="5" destOrd="0" presId="urn:microsoft.com/office/officeart/2008/layout/HalfCircleOrganizationChart"/>
    <dgm:cxn modelId="{0A32243A-27FF-5F44-A22C-9C7675522C8B}" type="presParOf" srcId="{76FC8BC4-5102-B14C-82B6-D9EB6A024BA1}" destId="{29B2F948-4796-1646-99C4-012F1C5CB422}" srcOrd="0" destOrd="0" presId="urn:microsoft.com/office/officeart/2008/layout/HalfCircleOrganizationChart"/>
    <dgm:cxn modelId="{ADB7FBE7-F020-6A46-971D-A32074335A88}" type="presParOf" srcId="{29B2F948-4796-1646-99C4-012F1C5CB422}" destId="{E5005F85-A16E-7944-A3A9-DB0749E58CCB}" srcOrd="0" destOrd="0" presId="urn:microsoft.com/office/officeart/2008/layout/HalfCircleOrganizationChart"/>
    <dgm:cxn modelId="{A763C7C3-227F-9844-9A55-5DFF2E194B91}" type="presParOf" srcId="{29B2F948-4796-1646-99C4-012F1C5CB422}" destId="{29A21320-A973-6748-A71C-2A183C1CEA20}" srcOrd="1" destOrd="0" presId="urn:microsoft.com/office/officeart/2008/layout/HalfCircleOrganizationChart"/>
    <dgm:cxn modelId="{6720C061-2F05-5E48-91BC-9C3963F5275A}" type="presParOf" srcId="{29B2F948-4796-1646-99C4-012F1C5CB422}" destId="{B2796576-93B0-F841-B727-79A843F6EC20}" srcOrd="2" destOrd="0" presId="urn:microsoft.com/office/officeart/2008/layout/HalfCircleOrganizationChart"/>
    <dgm:cxn modelId="{7E7B8157-1DC1-3649-8DF2-B9BFCEBAC721}" type="presParOf" srcId="{29B2F948-4796-1646-99C4-012F1C5CB422}" destId="{98CFCC35-FA0D-D34C-A3EB-2176D8A55642}" srcOrd="3" destOrd="0" presId="urn:microsoft.com/office/officeart/2008/layout/HalfCircleOrganizationChart"/>
    <dgm:cxn modelId="{C1AB57C1-2FB6-6248-B90F-61A13F005E03}" type="presParOf" srcId="{76FC8BC4-5102-B14C-82B6-D9EB6A024BA1}" destId="{162EB851-A228-6046-AAA5-8A9300EA7561}" srcOrd="1" destOrd="0" presId="urn:microsoft.com/office/officeart/2008/layout/HalfCircleOrganizationChart"/>
    <dgm:cxn modelId="{968C660F-2CBF-4A49-ACA3-F8F74CF88E1E}" type="presParOf" srcId="{76FC8BC4-5102-B14C-82B6-D9EB6A024BA1}" destId="{31B35A03-448B-624E-B87E-77BFB530B615}" srcOrd="2" destOrd="0" presId="urn:microsoft.com/office/officeart/2008/layout/HalfCircleOrganizationChart"/>
    <dgm:cxn modelId="{C3077AA9-5951-D04A-BBEB-6E3BD62FCBE7}" type="presParOf" srcId="{3339D557-14B3-D649-917F-E715013C540C}" destId="{FDC1F7C7-AC7A-FC46-BB3E-06DC846C57E6}" srcOrd="2" destOrd="0" presId="urn:microsoft.com/office/officeart/2008/layout/HalfCircleOrganizationChart"/>
    <dgm:cxn modelId="{70456FAA-10F3-4A48-9037-E3743B34E600}" type="presParOf" srcId="{FDC1F7C7-AC7A-FC46-BB3E-06DC846C57E6}" destId="{404214F4-9F50-6444-9FEB-FB7C9F378579}" srcOrd="0" destOrd="0" presId="urn:microsoft.com/office/officeart/2008/layout/HalfCircleOrganizationChart"/>
    <dgm:cxn modelId="{05C361B7-0758-5E4A-815C-8E1523E57542}" type="presParOf" srcId="{FDC1F7C7-AC7A-FC46-BB3E-06DC846C57E6}" destId="{28CEBC6E-6012-7F49-AEB2-4617974738AA}" srcOrd="1" destOrd="0" presId="urn:microsoft.com/office/officeart/2008/layout/HalfCircleOrganizationChart"/>
    <dgm:cxn modelId="{329FEF66-B4AB-D943-BFDE-297409C9DDC6}" type="presParOf" srcId="{28CEBC6E-6012-7F49-AEB2-4617974738AA}" destId="{0C6FED06-4532-5340-9647-74CC798194B4}" srcOrd="0" destOrd="0" presId="urn:microsoft.com/office/officeart/2008/layout/HalfCircleOrganizationChart"/>
    <dgm:cxn modelId="{C9320EA2-4B8A-CD48-9E61-FFD3A189F2E0}" type="presParOf" srcId="{0C6FED06-4532-5340-9647-74CC798194B4}" destId="{CE66A28C-282B-3C4E-9A6B-65711CD110B7}" srcOrd="0" destOrd="0" presId="urn:microsoft.com/office/officeart/2008/layout/HalfCircleOrganizationChart"/>
    <dgm:cxn modelId="{E4B71BD9-78E5-234B-866F-487448A902C6}" type="presParOf" srcId="{0C6FED06-4532-5340-9647-74CC798194B4}" destId="{110447B0-E3C5-9F4D-A09F-C301FDC4EB1A}" srcOrd="1" destOrd="0" presId="urn:microsoft.com/office/officeart/2008/layout/HalfCircleOrganizationChart"/>
    <dgm:cxn modelId="{725D63C8-18C3-4F41-8105-0597EF116CE6}" type="presParOf" srcId="{0C6FED06-4532-5340-9647-74CC798194B4}" destId="{52D9FB1D-C7E2-5340-AFAE-42CBFECFFD9A}" srcOrd="2" destOrd="0" presId="urn:microsoft.com/office/officeart/2008/layout/HalfCircleOrganizationChart"/>
    <dgm:cxn modelId="{6B609BF4-9900-8546-8477-9DA39FA6BB07}" type="presParOf" srcId="{0C6FED06-4532-5340-9647-74CC798194B4}" destId="{C8511BD3-22CF-5B43-A2C3-405A767D55FB}" srcOrd="3" destOrd="0" presId="urn:microsoft.com/office/officeart/2008/layout/HalfCircleOrganizationChart"/>
    <dgm:cxn modelId="{5FC101EA-CFBF-2A4F-BCEC-DE8FF3A2A8B7}" type="presParOf" srcId="{28CEBC6E-6012-7F49-AEB2-4617974738AA}" destId="{3C747854-74C2-CB46-B7AF-2A5690872C80}" srcOrd="1" destOrd="0" presId="urn:microsoft.com/office/officeart/2008/layout/HalfCircleOrganizationChart"/>
    <dgm:cxn modelId="{CB3DE12A-821E-714A-9047-38C9FAA181A7}" type="presParOf" srcId="{28CEBC6E-6012-7F49-AEB2-4617974738AA}" destId="{F9B04301-A5F9-4048-9491-7455263B3797}"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6AC3C3-130D-364D-850C-C3DE9F5FF153}"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F0381426-5E89-8547-B181-D6407B7ED388}">
      <dgm:prSet phldrT="[Text]" custT="1"/>
      <dgm:spPr/>
      <dgm:t>
        <a:bodyPr/>
        <a:lstStyle/>
        <a:p>
          <a:r>
            <a:rPr lang="en-US" sz="2400" dirty="0"/>
            <a:t>Treatment 1</a:t>
          </a:r>
        </a:p>
      </dgm:t>
    </dgm:pt>
    <dgm:pt modelId="{6324B238-DD48-614C-A4C8-5D909F7E218D}" type="parTrans" cxnId="{FCC18734-EF8E-3744-BBAB-10F5B52C993D}">
      <dgm:prSet/>
      <dgm:spPr/>
      <dgm:t>
        <a:bodyPr/>
        <a:lstStyle/>
        <a:p>
          <a:endParaRPr lang="en-US"/>
        </a:p>
      </dgm:t>
    </dgm:pt>
    <dgm:pt modelId="{9034F535-C1A4-F143-B1E3-7C8A0C6A4370}" type="sibTrans" cxnId="{FCC18734-EF8E-3744-BBAB-10F5B52C993D}">
      <dgm:prSet/>
      <dgm:spPr/>
      <dgm:t>
        <a:bodyPr/>
        <a:lstStyle/>
        <a:p>
          <a:endParaRPr lang="en-US"/>
        </a:p>
      </dgm:t>
    </dgm:pt>
    <dgm:pt modelId="{9E145FF1-6528-1F4D-87F0-7089E9D96008}">
      <dgm:prSet phldrT="[Text]" phldr="1"/>
      <dgm:spPr/>
      <dgm:t>
        <a:bodyPr/>
        <a:lstStyle/>
        <a:p>
          <a:endParaRPr lang="en-US" dirty="0"/>
        </a:p>
      </dgm:t>
    </dgm:pt>
    <dgm:pt modelId="{AADE7556-91F3-E348-B375-A21A383EAAC6}" type="parTrans" cxnId="{DECE2AB1-5AB7-774D-B722-6EAF93EB6906}">
      <dgm:prSet/>
      <dgm:spPr/>
      <dgm:t>
        <a:bodyPr/>
        <a:lstStyle/>
        <a:p>
          <a:endParaRPr lang="en-US"/>
        </a:p>
      </dgm:t>
    </dgm:pt>
    <dgm:pt modelId="{07A96C49-D61A-A049-BB26-EB5E5859960A}" type="sibTrans" cxnId="{DECE2AB1-5AB7-774D-B722-6EAF93EB6906}">
      <dgm:prSet/>
      <dgm:spPr/>
      <dgm:t>
        <a:bodyPr/>
        <a:lstStyle/>
        <a:p>
          <a:endParaRPr lang="en-US"/>
        </a:p>
      </dgm:t>
    </dgm:pt>
    <dgm:pt modelId="{F9D828B2-0EE9-8F49-A7EF-8DD9086D263D}">
      <dgm:prSet phldrT="[Text]"/>
      <dgm:spPr/>
      <dgm:t>
        <a:bodyPr/>
        <a:lstStyle/>
        <a:p>
          <a:r>
            <a:rPr lang="en-US" dirty="0"/>
            <a:t>Education time </a:t>
          </a:r>
        </a:p>
      </dgm:t>
    </dgm:pt>
    <dgm:pt modelId="{C3EB1D66-FDC0-5F46-88A7-5EB49C2CEBB7}" type="parTrans" cxnId="{7B81A785-BF65-B24B-8D17-87ED6FFA37E1}">
      <dgm:prSet/>
      <dgm:spPr/>
      <dgm:t>
        <a:bodyPr/>
        <a:lstStyle/>
        <a:p>
          <a:endParaRPr lang="en-US"/>
        </a:p>
      </dgm:t>
    </dgm:pt>
    <dgm:pt modelId="{CF1E612E-E46E-B246-B368-790BE71AC61D}" type="sibTrans" cxnId="{7B81A785-BF65-B24B-8D17-87ED6FFA37E1}">
      <dgm:prSet/>
      <dgm:spPr/>
      <dgm:t>
        <a:bodyPr/>
        <a:lstStyle/>
        <a:p>
          <a:endParaRPr lang="en-US"/>
        </a:p>
      </dgm:t>
    </dgm:pt>
    <dgm:pt modelId="{F29250A7-5A6F-6F48-BE89-C6043ED19BE4}">
      <dgm:prSet phldrT="[Text]" custT="1"/>
      <dgm:spPr/>
      <dgm:t>
        <a:bodyPr/>
        <a:lstStyle/>
        <a:p>
          <a:r>
            <a:rPr lang="en-US" sz="2400" dirty="0"/>
            <a:t>Treatment 2</a:t>
          </a:r>
        </a:p>
      </dgm:t>
    </dgm:pt>
    <dgm:pt modelId="{C8E4086C-CE22-644A-AE1E-5D5E08262F59}" type="parTrans" cxnId="{EAF9A28F-ABAA-384B-9B1F-3F63673A24E4}">
      <dgm:prSet/>
      <dgm:spPr/>
      <dgm:t>
        <a:bodyPr/>
        <a:lstStyle/>
        <a:p>
          <a:endParaRPr lang="en-US"/>
        </a:p>
      </dgm:t>
    </dgm:pt>
    <dgm:pt modelId="{8FC26D64-B6F9-6746-9F1C-857C11CB8E8F}" type="sibTrans" cxnId="{EAF9A28F-ABAA-384B-9B1F-3F63673A24E4}">
      <dgm:prSet/>
      <dgm:spPr/>
      <dgm:t>
        <a:bodyPr/>
        <a:lstStyle/>
        <a:p>
          <a:endParaRPr lang="en-US"/>
        </a:p>
      </dgm:t>
    </dgm:pt>
    <dgm:pt modelId="{61D68527-E9E9-F844-AE6E-C86D95069D75}">
      <dgm:prSet phldrT="[Text]" phldr="1"/>
      <dgm:spPr/>
      <dgm:t>
        <a:bodyPr/>
        <a:lstStyle/>
        <a:p>
          <a:endParaRPr lang="en-US" dirty="0"/>
        </a:p>
      </dgm:t>
    </dgm:pt>
    <dgm:pt modelId="{26386DE6-A001-6047-B4AA-A0C9BE8070CC}" type="parTrans" cxnId="{325A264B-A491-1646-BDAF-5B85589E4D76}">
      <dgm:prSet/>
      <dgm:spPr/>
      <dgm:t>
        <a:bodyPr/>
        <a:lstStyle/>
        <a:p>
          <a:endParaRPr lang="en-US"/>
        </a:p>
      </dgm:t>
    </dgm:pt>
    <dgm:pt modelId="{AD0FAAE8-7003-6B44-8492-F2A44896A130}" type="sibTrans" cxnId="{325A264B-A491-1646-BDAF-5B85589E4D76}">
      <dgm:prSet/>
      <dgm:spPr/>
      <dgm:t>
        <a:bodyPr/>
        <a:lstStyle/>
        <a:p>
          <a:endParaRPr lang="en-US"/>
        </a:p>
      </dgm:t>
    </dgm:pt>
    <dgm:pt modelId="{6FF517AE-417E-324A-B233-406FA41F71EC}">
      <dgm:prSet phldrT="[Text]" custT="1"/>
      <dgm:spPr/>
      <dgm:t>
        <a:bodyPr/>
        <a:lstStyle/>
        <a:p>
          <a:r>
            <a:rPr lang="en-US" sz="2400" dirty="0"/>
            <a:t>Treatment 3/4</a:t>
          </a:r>
        </a:p>
      </dgm:t>
    </dgm:pt>
    <dgm:pt modelId="{AA3635E0-A8AE-1C4C-A4DE-A46A8E7E0ECB}" type="parTrans" cxnId="{83337766-594D-0947-B82C-0374CBE6C4ED}">
      <dgm:prSet/>
      <dgm:spPr/>
      <dgm:t>
        <a:bodyPr/>
        <a:lstStyle/>
        <a:p>
          <a:endParaRPr lang="en-US"/>
        </a:p>
      </dgm:t>
    </dgm:pt>
    <dgm:pt modelId="{7512FE7F-62B6-C546-9A56-D7BF05AA6788}" type="sibTrans" cxnId="{83337766-594D-0947-B82C-0374CBE6C4ED}">
      <dgm:prSet/>
      <dgm:spPr/>
      <dgm:t>
        <a:bodyPr/>
        <a:lstStyle/>
        <a:p>
          <a:endParaRPr lang="en-US"/>
        </a:p>
      </dgm:t>
    </dgm:pt>
    <dgm:pt modelId="{9C2108D2-6B38-7F43-B002-7CF80A5DF544}">
      <dgm:prSet phldrT="[Text]" phldr="1"/>
      <dgm:spPr/>
      <dgm:t>
        <a:bodyPr/>
        <a:lstStyle/>
        <a:p>
          <a:endParaRPr lang="en-US" dirty="0"/>
        </a:p>
      </dgm:t>
    </dgm:pt>
    <dgm:pt modelId="{A011C871-3685-A347-8C23-3FAA91B5E9F7}" type="parTrans" cxnId="{C3685660-BC6D-674D-B975-40F6BB041B07}">
      <dgm:prSet/>
      <dgm:spPr/>
      <dgm:t>
        <a:bodyPr/>
        <a:lstStyle/>
        <a:p>
          <a:endParaRPr lang="en-US"/>
        </a:p>
      </dgm:t>
    </dgm:pt>
    <dgm:pt modelId="{C9A20330-24D0-8140-91DB-6B537E14DE78}" type="sibTrans" cxnId="{C3685660-BC6D-674D-B975-40F6BB041B07}">
      <dgm:prSet/>
      <dgm:spPr/>
      <dgm:t>
        <a:bodyPr/>
        <a:lstStyle/>
        <a:p>
          <a:endParaRPr lang="en-US"/>
        </a:p>
      </dgm:t>
    </dgm:pt>
    <dgm:pt modelId="{9011E1FF-27C9-9D4C-9952-023E3C22C7EA}">
      <dgm:prSet phldrT="[Text]" phldr="1"/>
      <dgm:spPr/>
      <dgm:t>
        <a:bodyPr/>
        <a:lstStyle/>
        <a:p>
          <a:endParaRPr lang="en-US"/>
        </a:p>
      </dgm:t>
    </dgm:pt>
    <dgm:pt modelId="{978DE8C8-3C82-284D-ACA2-4F18FA0AA252}" type="parTrans" cxnId="{25DD5F55-E0DD-4E4A-9C38-33DB823A8424}">
      <dgm:prSet/>
      <dgm:spPr/>
      <dgm:t>
        <a:bodyPr/>
        <a:lstStyle/>
        <a:p>
          <a:endParaRPr lang="en-US"/>
        </a:p>
      </dgm:t>
    </dgm:pt>
    <dgm:pt modelId="{E68216B8-8D65-0440-8FAC-0B7DAFD3C13B}" type="sibTrans" cxnId="{25DD5F55-E0DD-4E4A-9C38-33DB823A8424}">
      <dgm:prSet/>
      <dgm:spPr/>
      <dgm:t>
        <a:bodyPr/>
        <a:lstStyle/>
        <a:p>
          <a:endParaRPr lang="en-US"/>
        </a:p>
      </dgm:t>
    </dgm:pt>
    <dgm:pt modelId="{6FEF9E34-37A5-7749-9975-AE664EC06F21}" type="pres">
      <dgm:prSet presAssocID="{8D6AC3C3-130D-364D-850C-C3DE9F5FF153}" presName="Name0" presStyleCnt="0">
        <dgm:presLayoutVars>
          <dgm:dir/>
          <dgm:animLvl val="lvl"/>
          <dgm:resizeHandles val="exact"/>
        </dgm:presLayoutVars>
      </dgm:prSet>
      <dgm:spPr/>
    </dgm:pt>
    <dgm:pt modelId="{930D99B3-E30B-EF4B-B414-49EBD78B32BD}" type="pres">
      <dgm:prSet presAssocID="{F0381426-5E89-8547-B181-D6407B7ED388}" presName="composite" presStyleCnt="0"/>
      <dgm:spPr/>
    </dgm:pt>
    <dgm:pt modelId="{9160C991-0E45-7843-8488-E3150D113149}" type="pres">
      <dgm:prSet presAssocID="{F0381426-5E89-8547-B181-D6407B7ED388}" presName="parTx" presStyleLbl="alignNode1" presStyleIdx="0" presStyleCnt="3">
        <dgm:presLayoutVars>
          <dgm:chMax val="0"/>
          <dgm:chPref val="0"/>
          <dgm:bulletEnabled val="1"/>
        </dgm:presLayoutVars>
      </dgm:prSet>
      <dgm:spPr/>
    </dgm:pt>
    <dgm:pt modelId="{E8147227-DB62-7F41-8C0B-C0A6E53DB29B}" type="pres">
      <dgm:prSet presAssocID="{F0381426-5E89-8547-B181-D6407B7ED388}" presName="desTx" presStyleLbl="alignAccFollowNode1" presStyleIdx="0" presStyleCnt="3" custScaleY="129561">
        <dgm:presLayoutVars>
          <dgm:bulletEnabled val="1"/>
        </dgm:presLayoutVars>
      </dgm:prSet>
      <dgm:spPr/>
    </dgm:pt>
    <dgm:pt modelId="{EAD3CC09-191C-0B40-8B35-2375AD662B45}" type="pres">
      <dgm:prSet presAssocID="{9034F535-C1A4-F143-B1E3-7C8A0C6A4370}" presName="space" presStyleCnt="0"/>
      <dgm:spPr/>
    </dgm:pt>
    <dgm:pt modelId="{9ECDEC8C-B7EC-C548-A456-E3F315E4F0B1}" type="pres">
      <dgm:prSet presAssocID="{F29250A7-5A6F-6F48-BE89-C6043ED19BE4}" presName="composite" presStyleCnt="0"/>
      <dgm:spPr/>
    </dgm:pt>
    <dgm:pt modelId="{EF9DE70B-9175-894A-9DB5-EA31C2231180}" type="pres">
      <dgm:prSet presAssocID="{F29250A7-5A6F-6F48-BE89-C6043ED19BE4}" presName="parTx" presStyleLbl="alignNode1" presStyleIdx="1" presStyleCnt="3" custLinFactY="-160892" custLinFactNeighborX="0" custLinFactNeighborY="-200000">
        <dgm:presLayoutVars>
          <dgm:chMax val="0"/>
          <dgm:chPref val="0"/>
          <dgm:bulletEnabled val="1"/>
        </dgm:presLayoutVars>
      </dgm:prSet>
      <dgm:spPr/>
    </dgm:pt>
    <dgm:pt modelId="{CEB8055B-DA0F-CB45-9C39-1903E7218369}" type="pres">
      <dgm:prSet presAssocID="{F29250A7-5A6F-6F48-BE89-C6043ED19BE4}" presName="desTx" presStyleLbl="alignAccFollowNode1" presStyleIdx="1" presStyleCnt="3">
        <dgm:presLayoutVars>
          <dgm:bulletEnabled val="1"/>
        </dgm:presLayoutVars>
      </dgm:prSet>
      <dgm:spPr/>
    </dgm:pt>
    <dgm:pt modelId="{27FAF75F-2CD7-754C-B061-EC04F89F64E6}" type="pres">
      <dgm:prSet presAssocID="{8FC26D64-B6F9-6746-9F1C-857C11CB8E8F}" presName="space" presStyleCnt="0"/>
      <dgm:spPr/>
    </dgm:pt>
    <dgm:pt modelId="{85CEF2C1-4EC2-0B4B-8B01-0E2ED7F3077A}" type="pres">
      <dgm:prSet presAssocID="{6FF517AE-417E-324A-B233-406FA41F71EC}" presName="composite" presStyleCnt="0"/>
      <dgm:spPr/>
    </dgm:pt>
    <dgm:pt modelId="{6A78C08C-51EE-FF4E-95B8-924CA2E1458E}" type="pres">
      <dgm:prSet presAssocID="{6FF517AE-417E-324A-B233-406FA41F71EC}" presName="parTx" presStyleLbl="alignNode1" presStyleIdx="2" presStyleCnt="3" custLinFactNeighborX="-569" custLinFactNeighborY="-17961">
        <dgm:presLayoutVars>
          <dgm:chMax val="0"/>
          <dgm:chPref val="0"/>
          <dgm:bulletEnabled val="1"/>
        </dgm:presLayoutVars>
      </dgm:prSet>
      <dgm:spPr/>
    </dgm:pt>
    <dgm:pt modelId="{159F90DD-EE07-6F4B-B3B9-32C9BC5A9322}" type="pres">
      <dgm:prSet presAssocID="{6FF517AE-417E-324A-B233-406FA41F71EC}" presName="desTx" presStyleLbl="alignAccFollowNode1" presStyleIdx="2" presStyleCnt="3" custLinFactNeighborX="-53" custLinFactNeighborY="-3698">
        <dgm:presLayoutVars>
          <dgm:bulletEnabled val="1"/>
        </dgm:presLayoutVars>
      </dgm:prSet>
      <dgm:spPr/>
    </dgm:pt>
  </dgm:ptLst>
  <dgm:cxnLst>
    <dgm:cxn modelId="{FCC18734-EF8E-3744-BBAB-10F5B52C993D}" srcId="{8D6AC3C3-130D-364D-850C-C3DE9F5FF153}" destId="{F0381426-5E89-8547-B181-D6407B7ED388}" srcOrd="0" destOrd="0" parTransId="{6324B238-DD48-614C-A4C8-5D909F7E218D}" sibTransId="{9034F535-C1A4-F143-B1E3-7C8A0C6A4370}"/>
    <dgm:cxn modelId="{2830D635-9689-0B4F-A452-E36506C14BAF}" type="presOf" srcId="{61D68527-E9E9-F844-AE6E-C86D95069D75}" destId="{CEB8055B-DA0F-CB45-9C39-1903E7218369}" srcOrd="0" destOrd="0" presId="urn:microsoft.com/office/officeart/2005/8/layout/hList1"/>
    <dgm:cxn modelId="{7746DF44-937D-9644-9065-55ED0742D27D}" type="presOf" srcId="{9E145FF1-6528-1F4D-87F0-7089E9D96008}" destId="{E8147227-DB62-7F41-8C0B-C0A6E53DB29B}" srcOrd="0" destOrd="0" presId="urn:microsoft.com/office/officeart/2005/8/layout/hList1"/>
    <dgm:cxn modelId="{FB613045-F447-6A4A-A69E-639DC3320B12}" type="presOf" srcId="{6FF517AE-417E-324A-B233-406FA41F71EC}" destId="{6A78C08C-51EE-FF4E-95B8-924CA2E1458E}" srcOrd="0" destOrd="0" presId="urn:microsoft.com/office/officeart/2005/8/layout/hList1"/>
    <dgm:cxn modelId="{325A264B-A491-1646-BDAF-5B85589E4D76}" srcId="{F29250A7-5A6F-6F48-BE89-C6043ED19BE4}" destId="{61D68527-E9E9-F844-AE6E-C86D95069D75}" srcOrd="0" destOrd="0" parTransId="{26386DE6-A001-6047-B4AA-A0C9BE8070CC}" sibTransId="{AD0FAAE8-7003-6B44-8492-F2A44896A130}"/>
    <dgm:cxn modelId="{25DD5F55-E0DD-4E4A-9C38-33DB823A8424}" srcId="{6FF517AE-417E-324A-B233-406FA41F71EC}" destId="{9011E1FF-27C9-9D4C-9952-023E3C22C7EA}" srcOrd="1" destOrd="0" parTransId="{978DE8C8-3C82-284D-ACA2-4F18FA0AA252}" sibTransId="{E68216B8-8D65-0440-8FAC-0B7DAFD3C13B}"/>
    <dgm:cxn modelId="{C3685660-BC6D-674D-B975-40F6BB041B07}" srcId="{6FF517AE-417E-324A-B233-406FA41F71EC}" destId="{9C2108D2-6B38-7F43-B002-7CF80A5DF544}" srcOrd="0" destOrd="0" parTransId="{A011C871-3685-A347-8C23-3FAA91B5E9F7}" sibTransId="{C9A20330-24D0-8140-91DB-6B537E14DE78}"/>
    <dgm:cxn modelId="{83337766-594D-0947-B82C-0374CBE6C4ED}" srcId="{8D6AC3C3-130D-364D-850C-C3DE9F5FF153}" destId="{6FF517AE-417E-324A-B233-406FA41F71EC}" srcOrd="2" destOrd="0" parTransId="{AA3635E0-A8AE-1C4C-A4DE-A46A8E7E0ECB}" sibTransId="{7512FE7F-62B6-C546-9A56-D7BF05AA6788}"/>
    <dgm:cxn modelId="{5B10D677-CD47-AD4F-A26A-B1F348263A3D}" type="presOf" srcId="{F9D828B2-0EE9-8F49-A7EF-8DD9086D263D}" destId="{E8147227-DB62-7F41-8C0B-C0A6E53DB29B}" srcOrd="0" destOrd="1" presId="urn:microsoft.com/office/officeart/2005/8/layout/hList1"/>
    <dgm:cxn modelId="{7B81A785-BF65-B24B-8D17-87ED6FFA37E1}" srcId="{F0381426-5E89-8547-B181-D6407B7ED388}" destId="{F9D828B2-0EE9-8F49-A7EF-8DD9086D263D}" srcOrd="1" destOrd="0" parTransId="{C3EB1D66-FDC0-5F46-88A7-5EB49C2CEBB7}" sibTransId="{CF1E612E-E46E-B246-B368-790BE71AC61D}"/>
    <dgm:cxn modelId="{2BB9108F-2DF1-1F44-A27B-EB307F2C8840}" type="presOf" srcId="{9C2108D2-6B38-7F43-B002-7CF80A5DF544}" destId="{159F90DD-EE07-6F4B-B3B9-32C9BC5A9322}" srcOrd="0" destOrd="0" presId="urn:microsoft.com/office/officeart/2005/8/layout/hList1"/>
    <dgm:cxn modelId="{EAF9A28F-ABAA-384B-9B1F-3F63673A24E4}" srcId="{8D6AC3C3-130D-364D-850C-C3DE9F5FF153}" destId="{F29250A7-5A6F-6F48-BE89-C6043ED19BE4}" srcOrd="1" destOrd="0" parTransId="{C8E4086C-CE22-644A-AE1E-5D5E08262F59}" sibTransId="{8FC26D64-B6F9-6746-9F1C-857C11CB8E8F}"/>
    <dgm:cxn modelId="{DECE2AB1-5AB7-774D-B722-6EAF93EB6906}" srcId="{F0381426-5E89-8547-B181-D6407B7ED388}" destId="{9E145FF1-6528-1F4D-87F0-7089E9D96008}" srcOrd="0" destOrd="0" parTransId="{AADE7556-91F3-E348-B375-A21A383EAAC6}" sibTransId="{07A96C49-D61A-A049-BB26-EB5E5859960A}"/>
    <dgm:cxn modelId="{1EC1B1C3-519D-2C40-9BA1-C75D310B3263}" type="presOf" srcId="{F0381426-5E89-8547-B181-D6407B7ED388}" destId="{9160C991-0E45-7843-8488-E3150D113149}" srcOrd="0" destOrd="0" presId="urn:microsoft.com/office/officeart/2005/8/layout/hList1"/>
    <dgm:cxn modelId="{BE9D93D8-C01B-2F4E-8241-1017FBE2FCA0}" type="presOf" srcId="{8D6AC3C3-130D-364D-850C-C3DE9F5FF153}" destId="{6FEF9E34-37A5-7749-9975-AE664EC06F21}" srcOrd="0" destOrd="0" presId="urn:microsoft.com/office/officeart/2005/8/layout/hList1"/>
    <dgm:cxn modelId="{A8CC97E3-938A-B44E-B475-151CC069D674}" type="presOf" srcId="{9011E1FF-27C9-9D4C-9952-023E3C22C7EA}" destId="{159F90DD-EE07-6F4B-B3B9-32C9BC5A9322}" srcOrd="0" destOrd="1" presId="urn:microsoft.com/office/officeart/2005/8/layout/hList1"/>
    <dgm:cxn modelId="{F44261EE-96F6-124E-8ED6-2D362551DCBE}" type="presOf" srcId="{F29250A7-5A6F-6F48-BE89-C6043ED19BE4}" destId="{EF9DE70B-9175-894A-9DB5-EA31C2231180}" srcOrd="0" destOrd="0" presId="urn:microsoft.com/office/officeart/2005/8/layout/hList1"/>
    <dgm:cxn modelId="{0797C09D-B53E-4F4F-ABDD-7DB4905B366D}" type="presParOf" srcId="{6FEF9E34-37A5-7749-9975-AE664EC06F21}" destId="{930D99B3-E30B-EF4B-B414-49EBD78B32BD}" srcOrd="0" destOrd="0" presId="urn:microsoft.com/office/officeart/2005/8/layout/hList1"/>
    <dgm:cxn modelId="{A4E0015E-B689-6140-8CF8-730E3F763A49}" type="presParOf" srcId="{930D99B3-E30B-EF4B-B414-49EBD78B32BD}" destId="{9160C991-0E45-7843-8488-E3150D113149}" srcOrd="0" destOrd="0" presId="urn:microsoft.com/office/officeart/2005/8/layout/hList1"/>
    <dgm:cxn modelId="{99AB7AAD-4CD5-3D41-86E7-4013B97C016E}" type="presParOf" srcId="{930D99B3-E30B-EF4B-B414-49EBD78B32BD}" destId="{E8147227-DB62-7F41-8C0B-C0A6E53DB29B}" srcOrd="1" destOrd="0" presId="urn:microsoft.com/office/officeart/2005/8/layout/hList1"/>
    <dgm:cxn modelId="{03C25481-1307-A745-8F43-41A0E3DDF975}" type="presParOf" srcId="{6FEF9E34-37A5-7749-9975-AE664EC06F21}" destId="{EAD3CC09-191C-0B40-8B35-2375AD662B45}" srcOrd="1" destOrd="0" presId="urn:microsoft.com/office/officeart/2005/8/layout/hList1"/>
    <dgm:cxn modelId="{94B0DEF3-FF11-C945-8751-248DE98783C3}" type="presParOf" srcId="{6FEF9E34-37A5-7749-9975-AE664EC06F21}" destId="{9ECDEC8C-B7EC-C548-A456-E3F315E4F0B1}" srcOrd="2" destOrd="0" presId="urn:microsoft.com/office/officeart/2005/8/layout/hList1"/>
    <dgm:cxn modelId="{4DCF5D1B-6C1B-2A4A-AA65-F019CCEBCCBF}" type="presParOf" srcId="{9ECDEC8C-B7EC-C548-A456-E3F315E4F0B1}" destId="{EF9DE70B-9175-894A-9DB5-EA31C2231180}" srcOrd="0" destOrd="0" presId="urn:microsoft.com/office/officeart/2005/8/layout/hList1"/>
    <dgm:cxn modelId="{BFD0B931-88B3-4E44-8EB6-24D583A11907}" type="presParOf" srcId="{9ECDEC8C-B7EC-C548-A456-E3F315E4F0B1}" destId="{CEB8055B-DA0F-CB45-9C39-1903E7218369}" srcOrd="1" destOrd="0" presId="urn:microsoft.com/office/officeart/2005/8/layout/hList1"/>
    <dgm:cxn modelId="{BFADC67A-E087-3E45-9504-0123F0EAFC7B}" type="presParOf" srcId="{6FEF9E34-37A5-7749-9975-AE664EC06F21}" destId="{27FAF75F-2CD7-754C-B061-EC04F89F64E6}" srcOrd="3" destOrd="0" presId="urn:microsoft.com/office/officeart/2005/8/layout/hList1"/>
    <dgm:cxn modelId="{1C699227-42FE-F641-AAD0-184C9E5CC4D0}" type="presParOf" srcId="{6FEF9E34-37A5-7749-9975-AE664EC06F21}" destId="{85CEF2C1-4EC2-0B4B-8B01-0E2ED7F3077A}" srcOrd="4" destOrd="0" presId="urn:microsoft.com/office/officeart/2005/8/layout/hList1"/>
    <dgm:cxn modelId="{1388DAA2-632A-C247-93C7-06525CBBA6BD}" type="presParOf" srcId="{85CEF2C1-4EC2-0B4B-8B01-0E2ED7F3077A}" destId="{6A78C08C-51EE-FF4E-95B8-924CA2E1458E}" srcOrd="0" destOrd="0" presId="urn:microsoft.com/office/officeart/2005/8/layout/hList1"/>
    <dgm:cxn modelId="{C063AB82-90AD-F340-821A-259AB4E6D699}" type="presParOf" srcId="{85CEF2C1-4EC2-0B4B-8B01-0E2ED7F3077A}" destId="{159F90DD-EE07-6F4B-B3B9-32C9BC5A932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E865968-5CF7-0041-94C3-ECAE1AE2FA77}" type="doc">
      <dgm:prSet loTypeId="urn:microsoft.com/office/officeart/2005/8/layout/cycle5" loCatId="" qsTypeId="urn:microsoft.com/office/officeart/2005/8/quickstyle/simple1" qsCatId="simple" csTypeId="urn:microsoft.com/office/officeart/2005/8/colors/accent1_2" csCatId="accent1" phldr="0"/>
      <dgm:spPr/>
      <dgm:t>
        <a:bodyPr/>
        <a:lstStyle/>
        <a:p>
          <a:endParaRPr lang="en-US"/>
        </a:p>
      </dgm:t>
    </dgm:pt>
    <dgm:pt modelId="{E8CA2685-F140-5C44-AB18-032526E62F8A}">
      <dgm:prSet phldrT="[Text]" phldr="1"/>
      <dgm:spPr/>
      <dgm:t>
        <a:bodyPr/>
        <a:lstStyle/>
        <a:p>
          <a:endParaRPr lang="en-US"/>
        </a:p>
      </dgm:t>
    </dgm:pt>
    <dgm:pt modelId="{EA1E470A-C348-7840-AD18-17AF81255304}" type="parTrans" cxnId="{053FEA71-B622-DD4A-A6EE-8FFD8B33DA9C}">
      <dgm:prSet/>
      <dgm:spPr/>
      <dgm:t>
        <a:bodyPr/>
        <a:lstStyle/>
        <a:p>
          <a:endParaRPr lang="en-US"/>
        </a:p>
      </dgm:t>
    </dgm:pt>
    <dgm:pt modelId="{CAEBE8AC-69C7-3F4D-8D32-7BCFB6E38FB9}" type="sibTrans" cxnId="{053FEA71-B622-DD4A-A6EE-8FFD8B33DA9C}">
      <dgm:prSet/>
      <dgm:spPr/>
      <dgm:t>
        <a:bodyPr/>
        <a:lstStyle/>
        <a:p>
          <a:endParaRPr lang="en-US"/>
        </a:p>
      </dgm:t>
    </dgm:pt>
    <dgm:pt modelId="{96836CD1-ACF1-FF46-840E-CE4F7C34AE48}">
      <dgm:prSet phldrT="[Text]" phldr="1"/>
      <dgm:spPr/>
      <dgm:t>
        <a:bodyPr/>
        <a:lstStyle/>
        <a:p>
          <a:endParaRPr lang="en-US"/>
        </a:p>
      </dgm:t>
    </dgm:pt>
    <dgm:pt modelId="{367818BB-86E2-E347-B884-75EDF7C96C78}" type="parTrans" cxnId="{C6BD8FFB-A06B-CD4A-85E4-47E179F77478}">
      <dgm:prSet/>
      <dgm:spPr/>
      <dgm:t>
        <a:bodyPr/>
        <a:lstStyle/>
        <a:p>
          <a:endParaRPr lang="en-US"/>
        </a:p>
      </dgm:t>
    </dgm:pt>
    <dgm:pt modelId="{7EEFFC22-D047-264E-94FE-B08C2D7B1593}" type="sibTrans" cxnId="{C6BD8FFB-A06B-CD4A-85E4-47E179F77478}">
      <dgm:prSet/>
      <dgm:spPr/>
      <dgm:t>
        <a:bodyPr/>
        <a:lstStyle/>
        <a:p>
          <a:endParaRPr lang="en-US"/>
        </a:p>
      </dgm:t>
    </dgm:pt>
    <dgm:pt modelId="{44EA7936-39CB-4D4E-802F-04105D5E3B60}">
      <dgm:prSet phldrT="[Text]" phldr="1"/>
      <dgm:spPr/>
      <dgm:t>
        <a:bodyPr/>
        <a:lstStyle/>
        <a:p>
          <a:endParaRPr lang="en-US"/>
        </a:p>
      </dgm:t>
    </dgm:pt>
    <dgm:pt modelId="{D99349A1-2EA6-944E-A1D4-8BDE65CE652E}" type="parTrans" cxnId="{E48729FD-BEAA-DB4B-8F99-A3CCF945829B}">
      <dgm:prSet/>
      <dgm:spPr/>
      <dgm:t>
        <a:bodyPr/>
        <a:lstStyle/>
        <a:p>
          <a:endParaRPr lang="en-US"/>
        </a:p>
      </dgm:t>
    </dgm:pt>
    <dgm:pt modelId="{A17F20AF-F233-4E42-814C-0DAB33C2BDC0}" type="sibTrans" cxnId="{E48729FD-BEAA-DB4B-8F99-A3CCF945829B}">
      <dgm:prSet/>
      <dgm:spPr/>
      <dgm:t>
        <a:bodyPr/>
        <a:lstStyle/>
        <a:p>
          <a:endParaRPr lang="en-US"/>
        </a:p>
      </dgm:t>
    </dgm:pt>
    <dgm:pt modelId="{3A1E761E-8291-F74A-8B00-9084E6FFFFC1}">
      <dgm:prSet phldrT="[Text]" phldr="1"/>
      <dgm:spPr/>
      <dgm:t>
        <a:bodyPr/>
        <a:lstStyle/>
        <a:p>
          <a:endParaRPr lang="en-US"/>
        </a:p>
      </dgm:t>
    </dgm:pt>
    <dgm:pt modelId="{2352EC2E-310A-FB43-AD00-23ED2B1C8AFB}" type="parTrans" cxnId="{65011BB8-B9A4-134F-ACE3-17BDA77B3AF3}">
      <dgm:prSet/>
      <dgm:spPr/>
      <dgm:t>
        <a:bodyPr/>
        <a:lstStyle/>
        <a:p>
          <a:endParaRPr lang="en-US"/>
        </a:p>
      </dgm:t>
    </dgm:pt>
    <dgm:pt modelId="{A99FC90E-EFDD-AB40-971A-D063CE7B39B6}" type="sibTrans" cxnId="{65011BB8-B9A4-134F-ACE3-17BDA77B3AF3}">
      <dgm:prSet/>
      <dgm:spPr/>
      <dgm:t>
        <a:bodyPr/>
        <a:lstStyle/>
        <a:p>
          <a:endParaRPr lang="en-US"/>
        </a:p>
      </dgm:t>
    </dgm:pt>
    <dgm:pt modelId="{F84714DC-D8BC-9641-912C-B364E4E12205}">
      <dgm:prSet phldrT="[Text]" phldr="1"/>
      <dgm:spPr/>
      <dgm:t>
        <a:bodyPr/>
        <a:lstStyle/>
        <a:p>
          <a:endParaRPr lang="en-US"/>
        </a:p>
      </dgm:t>
    </dgm:pt>
    <dgm:pt modelId="{3249ED9A-BB2A-EC4E-B3B1-D3A663829C4D}" type="parTrans" cxnId="{99182E16-4FCF-CE42-ABF0-03B1F5A71757}">
      <dgm:prSet/>
      <dgm:spPr/>
      <dgm:t>
        <a:bodyPr/>
        <a:lstStyle/>
        <a:p>
          <a:endParaRPr lang="en-US"/>
        </a:p>
      </dgm:t>
    </dgm:pt>
    <dgm:pt modelId="{076FA356-DEDC-A143-890B-E74E66F5204F}" type="sibTrans" cxnId="{99182E16-4FCF-CE42-ABF0-03B1F5A71757}">
      <dgm:prSet/>
      <dgm:spPr/>
      <dgm:t>
        <a:bodyPr/>
        <a:lstStyle/>
        <a:p>
          <a:endParaRPr lang="en-US"/>
        </a:p>
      </dgm:t>
    </dgm:pt>
    <dgm:pt modelId="{628587AF-3321-9047-B6D3-474F2028A55E}" type="pres">
      <dgm:prSet presAssocID="{1E865968-5CF7-0041-94C3-ECAE1AE2FA77}" presName="cycle" presStyleCnt="0">
        <dgm:presLayoutVars>
          <dgm:dir/>
          <dgm:resizeHandles val="exact"/>
        </dgm:presLayoutVars>
      </dgm:prSet>
      <dgm:spPr/>
    </dgm:pt>
    <dgm:pt modelId="{84D56E65-DB8C-3A47-AFB2-CBDEDB1277A1}" type="pres">
      <dgm:prSet presAssocID="{E8CA2685-F140-5C44-AB18-032526E62F8A}" presName="node" presStyleLbl="node1" presStyleIdx="0" presStyleCnt="5">
        <dgm:presLayoutVars>
          <dgm:bulletEnabled val="1"/>
        </dgm:presLayoutVars>
      </dgm:prSet>
      <dgm:spPr/>
    </dgm:pt>
    <dgm:pt modelId="{DAEB6900-A9A1-284D-823E-1D7EF2317073}" type="pres">
      <dgm:prSet presAssocID="{E8CA2685-F140-5C44-AB18-032526E62F8A}" presName="spNode" presStyleCnt="0"/>
      <dgm:spPr/>
    </dgm:pt>
    <dgm:pt modelId="{8ACD5293-E1AE-694E-B373-31BDF31EB07B}" type="pres">
      <dgm:prSet presAssocID="{CAEBE8AC-69C7-3F4D-8D32-7BCFB6E38FB9}" presName="sibTrans" presStyleLbl="sibTrans1D1" presStyleIdx="0" presStyleCnt="5"/>
      <dgm:spPr/>
    </dgm:pt>
    <dgm:pt modelId="{D41D9104-9976-0948-9F7F-EFD921728AD7}" type="pres">
      <dgm:prSet presAssocID="{96836CD1-ACF1-FF46-840E-CE4F7C34AE48}" presName="node" presStyleLbl="node1" presStyleIdx="1" presStyleCnt="5">
        <dgm:presLayoutVars>
          <dgm:bulletEnabled val="1"/>
        </dgm:presLayoutVars>
      </dgm:prSet>
      <dgm:spPr/>
    </dgm:pt>
    <dgm:pt modelId="{0B80E00A-CB44-A84F-8245-190FAA74A812}" type="pres">
      <dgm:prSet presAssocID="{96836CD1-ACF1-FF46-840E-CE4F7C34AE48}" presName="spNode" presStyleCnt="0"/>
      <dgm:spPr/>
    </dgm:pt>
    <dgm:pt modelId="{B36C397E-253F-1146-BFCF-6A23F91401AE}" type="pres">
      <dgm:prSet presAssocID="{7EEFFC22-D047-264E-94FE-B08C2D7B1593}" presName="sibTrans" presStyleLbl="sibTrans1D1" presStyleIdx="1" presStyleCnt="5"/>
      <dgm:spPr/>
    </dgm:pt>
    <dgm:pt modelId="{3FA5D132-532A-894F-B311-34FD6FE76626}" type="pres">
      <dgm:prSet presAssocID="{44EA7936-39CB-4D4E-802F-04105D5E3B60}" presName="node" presStyleLbl="node1" presStyleIdx="2" presStyleCnt="5">
        <dgm:presLayoutVars>
          <dgm:bulletEnabled val="1"/>
        </dgm:presLayoutVars>
      </dgm:prSet>
      <dgm:spPr/>
    </dgm:pt>
    <dgm:pt modelId="{8B7B888B-AC54-0B40-B7EF-706680A81BD1}" type="pres">
      <dgm:prSet presAssocID="{44EA7936-39CB-4D4E-802F-04105D5E3B60}" presName="spNode" presStyleCnt="0"/>
      <dgm:spPr/>
    </dgm:pt>
    <dgm:pt modelId="{EF87610D-63C4-C940-A6E6-4ACB31309A84}" type="pres">
      <dgm:prSet presAssocID="{A17F20AF-F233-4E42-814C-0DAB33C2BDC0}" presName="sibTrans" presStyleLbl="sibTrans1D1" presStyleIdx="2" presStyleCnt="5"/>
      <dgm:spPr/>
    </dgm:pt>
    <dgm:pt modelId="{CF7FD213-18A9-054B-AFBC-792B644218A1}" type="pres">
      <dgm:prSet presAssocID="{3A1E761E-8291-F74A-8B00-9084E6FFFFC1}" presName="node" presStyleLbl="node1" presStyleIdx="3" presStyleCnt="5">
        <dgm:presLayoutVars>
          <dgm:bulletEnabled val="1"/>
        </dgm:presLayoutVars>
      </dgm:prSet>
      <dgm:spPr/>
    </dgm:pt>
    <dgm:pt modelId="{56BA016F-5A96-DA47-8EE0-860075ABD027}" type="pres">
      <dgm:prSet presAssocID="{3A1E761E-8291-F74A-8B00-9084E6FFFFC1}" presName="spNode" presStyleCnt="0"/>
      <dgm:spPr/>
    </dgm:pt>
    <dgm:pt modelId="{BA179991-87B9-534F-8D94-4904811B8302}" type="pres">
      <dgm:prSet presAssocID="{A99FC90E-EFDD-AB40-971A-D063CE7B39B6}" presName="sibTrans" presStyleLbl="sibTrans1D1" presStyleIdx="3" presStyleCnt="5"/>
      <dgm:spPr/>
    </dgm:pt>
    <dgm:pt modelId="{C2B4CDBB-B028-7749-ABBB-DF2CE23A91DC}" type="pres">
      <dgm:prSet presAssocID="{F84714DC-D8BC-9641-912C-B364E4E12205}" presName="node" presStyleLbl="node1" presStyleIdx="4" presStyleCnt="5">
        <dgm:presLayoutVars>
          <dgm:bulletEnabled val="1"/>
        </dgm:presLayoutVars>
      </dgm:prSet>
      <dgm:spPr/>
    </dgm:pt>
    <dgm:pt modelId="{A14B6E97-B52E-F744-A6F4-6F28C8A576CC}" type="pres">
      <dgm:prSet presAssocID="{F84714DC-D8BC-9641-912C-B364E4E12205}" presName="spNode" presStyleCnt="0"/>
      <dgm:spPr/>
    </dgm:pt>
    <dgm:pt modelId="{384A966B-2238-8F49-B9B3-D585E663C891}" type="pres">
      <dgm:prSet presAssocID="{076FA356-DEDC-A143-890B-E74E66F5204F}" presName="sibTrans" presStyleLbl="sibTrans1D1" presStyleIdx="4" presStyleCnt="5"/>
      <dgm:spPr/>
    </dgm:pt>
  </dgm:ptLst>
  <dgm:cxnLst>
    <dgm:cxn modelId="{99182E16-4FCF-CE42-ABF0-03B1F5A71757}" srcId="{1E865968-5CF7-0041-94C3-ECAE1AE2FA77}" destId="{F84714DC-D8BC-9641-912C-B364E4E12205}" srcOrd="4" destOrd="0" parTransId="{3249ED9A-BB2A-EC4E-B3B1-D3A663829C4D}" sibTransId="{076FA356-DEDC-A143-890B-E74E66F5204F}"/>
    <dgm:cxn modelId="{DA91E229-C820-E64B-B191-18FE0B746BC3}" type="presOf" srcId="{3A1E761E-8291-F74A-8B00-9084E6FFFFC1}" destId="{CF7FD213-18A9-054B-AFBC-792B644218A1}" srcOrd="0" destOrd="0" presId="urn:microsoft.com/office/officeart/2005/8/layout/cycle5"/>
    <dgm:cxn modelId="{9F236A32-F8CC-D840-A525-294DAFAD8EA9}" type="presOf" srcId="{A99FC90E-EFDD-AB40-971A-D063CE7B39B6}" destId="{BA179991-87B9-534F-8D94-4904811B8302}" srcOrd="0" destOrd="0" presId="urn:microsoft.com/office/officeart/2005/8/layout/cycle5"/>
    <dgm:cxn modelId="{CC981334-2979-4648-8474-2E71FF774D9E}" type="presOf" srcId="{076FA356-DEDC-A143-890B-E74E66F5204F}" destId="{384A966B-2238-8F49-B9B3-D585E663C891}" srcOrd="0" destOrd="0" presId="urn:microsoft.com/office/officeart/2005/8/layout/cycle5"/>
    <dgm:cxn modelId="{D94A563D-B409-1B4B-89FB-55C374BEF5D7}" type="presOf" srcId="{F84714DC-D8BC-9641-912C-B364E4E12205}" destId="{C2B4CDBB-B028-7749-ABBB-DF2CE23A91DC}" srcOrd="0" destOrd="0" presId="urn:microsoft.com/office/officeart/2005/8/layout/cycle5"/>
    <dgm:cxn modelId="{7293794E-01ED-4040-B9E2-709CB6473A25}" type="presOf" srcId="{7EEFFC22-D047-264E-94FE-B08C2D7B1593}" destId="{B36C397E-253F-1146-BFCF-6A23F91401AE}" srcOrd="0" destOrd="0" presId="urn:microsoft.com/office/officeart/2005/8/layout/cycle5"/>
    <dgm:cxn modelId="{FEDAE558-F83B-194E-9217-26283330F81C}" type="presOf" srcId="{44EA7936-39CB-4D4E-802F-04105D5E3B60}" destId="{3FA5D132-532A-894F-B311-34FD6FE76626}" srcOrd="0" destOrd="0" presId="urn:microsoft.com/office/officeart/2005/8/layout/cycle5"/>
    <dgm:cxn modelId="{1101A965-6B1F-AB42-A4E1-D2402AF2E673}" type="presOf" srcId="{E8CA2685-F140-5C44-AB18-032526E62F8A}" destId="{84D56E65-DB8C-3A47-AFB2-CBDEDB1277A1}" srcOrd="0" destOrd="0" presId="urn:microsoft.com/office/officeart/2005/8/layout/cycle5"/>
    <dgm:cxn modelId="{053FEA71-B622-DD4A-A6EE-8FFD8B33DA9C}" srcId="{1E865968-5CF7-0041-94C3-ECAE1AE2FA77}" destId="{E8CA2685-F140-5C44-AB18-032526E62F8A}" srcOrd="0" destOrd="0" parTransId="{EA1E470A-C348-7840-AD18-17AF81255304}" sibTransId="{CAEBE8AC-69C7-3F4D-8D32-7BCFB6E38FB9}"/>
    <dgm:cxn modelId="{539FF77A-408E-F443-BE25-633B6284CBBC}" type="presOf" srcId="{CAEBE8AC-69C7-3F4D-8D32-7BCFB6E38FB9}" destId="{8ACD5293-E1AE-694E-B373-31BDF31EB07B}" srcOrd="0" destOrd="0" presId="urn:microsoft.com/office/officeart/2005/8/layout/cycle5"/>
    <dgm:cxn modelId="{9002AA95-B241-7D4E-A1D2-4A58ABCA3BD3}" type="presOf" srcId="{1E865968-5CF7-0041-94C3-ECAE1AE2FA77}" destId="{628587AF-3321-9047-B6D3-474F2028A55E}" srcOrd="0" destOrd="0" presId="urn:microsoft.com/office/officeart/2005/8/layout/cycle5"/>
    <dgm:cxn modelId="{65011BB8-B9A4-134F-ACE3-17BDA77B3AF3}" srcId="{1E865968-5CF7-0041-94C3-ECAE1AE2FA77}" destId="{3A1E761E-8291-F74A-8B00-9084E6FFFFC1}" srcOrd="3" destOrd="0" parTransId="{2352EC2E-310A-FB43-AD00-23ED2B1C8AFB}" sibTransId="{A99FC90E-EFDD-AB40-971A-D063CE7B39B6}"/>
    <dgm:cxn modelId="{3BEA2BD8-C5FA-4145-AAC2-0B62FC3A10D8}" type="presOf" srcId="{A17F20AF-F233-4E42-814C-0DAB33C2BDC0}" destId="{EF87610D-63C4-C940-A6E6-4ACB31309A84}" srcOrd="0" destOrd="0" presId="urn:microsoft.com/office/officeart/2005/8/layout/cycle5"/>
    <dgm:cxn modelId="{8D843FE6-D176-2347-BC6D-1E9F30B682EB}" type="presOf" srcId="{96836CD1-ACF1-FF46-840E-CE4F7C34AE48}" destId="{D41D9104-9976-0948-9F7F-EFD921728AD7}" srcOrd="0" destOrd="0" presId="urn:microsoft.com/office/officeart/2005/8/layout/cycle5"/>
    <dgm:cxn modelId="{C6BD8FFB-A06B-CD4A-85E4-47E179F77478}" srcId="{1E865968-5CF7-0041-94C3-ECAE1AE2FA77}" destId="{96836CD1-ACF1-FF46-840E-CE4F7C34AE48}" srcOrd="1" destOrd="0" parTransId="{367818BB-86E2-E347-B884-75EDF7C96C78}" sibTransId="{7EEFFC22-D047-264E-94FE-B08C2D7B1593}"/>
    <dgm:cxn modelId="{E48729FD-BEAA-DB4B-8F99-A3CCF945829B}" srcId="{1E865968-5CF7-0041-94C3-ECAE1AE2FA77}" destId="{44EA7936-39CB-4D4E-802F-04105D5E3B60}" srcOrd="2" destOrd="0" parTransId="{D99349A1-2EA6-944E-A1D4-8BDE65CE652E}" sibTransId="{A17F20AF-F233-4E42-814C-0DAB33C2BDC0}"/>
    <dgm:cxn modelId="{1BE30B5D-9BB7-484B-AA0E-D1050032C342}" type="presParOf" srcId="{628587AF-3321-9047-B6D3-474F2028A55E}" destId="{84D56E65-DB8C-3A47-AFB2-CBDEDB1277A1}" srcOrd="0" destOrd="0" presId="urn:microsoft.com/office/officeart/2005/8/layout/cycle5"/>
    <dgm:cxn modelId="{1107E332-9A9D-1449-9C9A-85E7F3D65E66}" type="presParOf" srcId="{628587AF-3321-9047-B6D3-474F2028A55E}" destId="{DAEB6900-A9A1-284D-823E-1D7EF2317073}" srcOrd="1" destOrd="0" presId="urn:microsoft.com/office/officeart/2005/8/layout/cycle5"/>
    <dgm:cxn modelId="{DA694918-4DDC-B440-9A7C-2C8594A252B4}" type="presParOf" srcId="{628587AF-3321-9047-B6D3-474F2028A55E}" destId="{8ACD5293-E1AE-694E-B373-31BDF31EB07B}" srcOrd="2" destOrd="0" presId="urn:microsoft.com/office/officeart/2005/8/layout/cycle5"/>
    <dgm:cxn modelId="{0874BCC8-093F-2349-BB0E-667FF5D54149}" type="presParOf" srcId="{628587AF-3321-9047-B6D3-474F2028A55E}" destId="{D41D9104-9976-0948-9F7F-EFD921728AD7}" srcOrd="3" destOrd="0" presId="urn:microsoft.com/office/officeart/2005/8/layout/cycle5"/>
    <dgm:cxn modelId="{155EA728-1C94-9B43-B6D9-87F2354D7DD0}" type="presParOf" srcId="{628587AF-3321-9047-B6D3-474F2028A55E}" destId="{0B80E00A-CB44-A84F-8245-190FAA74A812}" srcOrd="4" destOrd="0" presId="urn:microsoft.com/office/officeart/2005/8/layout/cycle5"/>
    <dgm:cxn modelId="{F65B38F1-93A5-2D47-92DA-3687C7E37323}" type="presParOf" srcId="{628587AF-3321-9047-B6D3-474F2028A55E}" destId="{B36C397E-253F-1146-BFCF-6A23F91401AE}" srcOrd="5" destOrd="0" presId="urn:microsoft.com/office/officeart/2005/8/layout/cycle5"/>
    <dgm:cxn modelId="{B922F6B3-D3D7-BC43-B229-CD7783BE6402}" type="presParOf" srcId="{628587AF-3321-9047-B6D3-474F2028A55E}" destId="{3FA5D132-532A-894F-B311-34FD6FE76626}" srcOrd="6" destOrd="0" presId="urn:microsoft.com/office/officeart/2005/8/layout/cycle5"/>
    <dgm:cxn modelId="{95DC26DA-26D4-784D-854A-3699B7FE29B3}" type="presParOf" srcId="{628587AF-3321-9047-B6D3-474F2028A55E}" destId="{8B7B888B-AC54-0B40-B7EF-706680A81BD1}" srcOrd="7" destOrd="0" presId="urn:microsoft.com/office/officeart/2005/8/layout/cycle5"/>
    <dgm:cxn modelId="{69734010-E2C0-3644-AB49-076D5CD24F23}" type="presParOf" srcId="{628587AF-3321-9047-B6D3-474F2028A55E}" destId="{EF87610D-63C4-C940-A6E6-4ACB31309A84}" srcOrd="8" destOrd="0" presId="urn:microsoft.com/office/officeart/2005/8/layout/cycle5"/>
    <dgm:cxn modelId="{4EFFB743-6FEB-AD48-80C2-C204F934A504}" type="presParOf" srcId="{628587AF-3321-9047-B6D3-474F2028A55E}" destId="{CF7FD213-18A9-054B-AFBC-792B644218A1}" srcOrd="9" destOrd="0" presId="urn:microsoft.com/office/officeart/2005/8/layout/cycle5"/>
    <dgm:cxn modelId="{E69AC667-F37D-FD4F-936F-9F486AEFC6E6}" type="presParOf" srcId="{628587AF-3321-9047-B6D3-474F2028A55E}" destId="{56BA016F-5A96-DA47-8EE0-860075ABD027}" srcOrd="10" destOrd="0" presId="urn:microsoft.com/office/officeart/2005/8/layout/cycle5"/>
    <dgm:cxn modelId="{F3A8E750-BC13-0A42-91BA-4ABC9D2354E3}" type="presParOf" srcId="{628587AF-3321-9047-B6D3-474F2028A55E}" destId="{BA179991-87B9-534F-8D94-4904811B8302}" srcOrd="11" destOrd="0" presId="urn:microsoft.com/office/officeart/2005/8/layout/cycle5"/>
    <dgm:cxn modelId="{9BD6FBDB-6639-1341-B142-BFED612336F3}" type="presParOf" srcId="{628587AF-3321-9047-B6D3-474F2028A55E}" destId="{C2B4CDBB-B028-7749-ABBB-DF2CE23A91DC}" srcOrd="12" destOrd="0" presId="urn:microsoft.com/office/officeart/2005/8/layout/cycle5"/>
    <dgm:cxn modelId="{C27A5602-C8DC-154E-8C95-0666A71A2217}" type="presParOf" srcId="{628587AF-3321-9047-B6D3-474F2028A55E}" destId="{A14B6E97-B52E-F744-A6F4-6F28C8A576CC}" srcOrd="13" destOrd="0" presId="urn:microsoft.com/office/officeart/2005/8/layout/cycle5"/>
    <dgm:cxn modelId="{5F5A7C69-1B67-3D40-83F6-E4149AE79B57}" type="presParOf" srcId="{628587AF-3321-9047-B6D3-474F2028A55E}" destId="{384A966B-2238-8F49-B9B3-D585E663C891}"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45E0C6D-33D5-5F46-AEE7-ECDD1ED00F74}" type="doc">
      <dgm:prSet loTypeId="urn:microsoft.com/office/officeart/2008/layout/HalfCircleOrganizationChart" loCatId="" qsTypeId="urn:microsoft.com/office/officeart/2005/8/quickstyle/simple1" qsCatId="simple" csTypeId="urn:microsoft.com/office/officeart/2005/8/colors/accent1_2" csCatId="accent1" phldr="1"/>
      <dgm:spPr/>
      <dgm:t>
        <a:bodyPr/>
        <a:lstStyle/>
        <a:p>
          <a:endParaRPr lang="en-US"/>
        </a:p>
      </dgm:t>
    </dgm:pt>
    <dgm:pt modelId="{C58ADBEC-8540-1B43-8E74-F31ED7B1C8B4}">
      <dgm:prSet phldrT="[Text]"/>
      <dgm:spPr/>
      <dgm:t>
        <a:bodyPr/>
        <a:lstStyle/>
        <a:p>
          <a:r>
            <a:rPr lang="en-US" dirty="0"/>
            <a:t>Normal jaw opening/lateral deviation</a:t>
          </a:r>
        </a:p>
      </dgm:t>
    </dgm:pt>
    <dgm:pt modelId="{2F01B75E-6DE4-6E43-BB8C-657CDF007324}" type="parTrans" cxnId="{CA4A6B15-6301-6D4A-8D8C-A9856ADEEDBF}">
      <dgm:prSet/>
      <dgm:spPr/>
      <dgm:t>
        <a:bodyPr/>
        <a:lstStyle/>
        <a:p>
          <a:endParaRPr lang="en-US"/>
        </a:p>
      </dgm:t>
    </dgm:pt>
    <dgm:pt modelId="{573EE0CA-DE47-CA49-8CE4-3FB56C86D993}" type="sibTrans" cxnId="{CA4A6B15-6301-6D4A-8D8C-A9856ADEEDBF}">
      <dgm:prSet/>
      <dgm:spPr/>
      <dgm:t>
        <a:bodyPr/>
        <a:lstStyle/>
        <a:p>
          <a:endParaRPr lang="en-US"/>
        </a:p>
      </dgm:t>
    </dgm:pt>
    <dgm:pt modelId="{3A084699-C9DC-B340-A6AA-84969AB36FF6}" type="asst">
      <dgm:prSet phldrT="[Text]"/>
      <dgm:spPr/>
      <dgm:t>
        <a:bodyPr/>
        <a:lstStyle/>
        <a:p>
          <a:r>
            <a:rPr lang="en-US" dirty="0"/>
            <a:t>Cervical spine rotation =no loss</a:t>
          </a:r>
        </a:p>
      </dgm:t>
    </dgm:pt>
    <dgm:pt modelId="{C471B756-4575-9143-A249-10935713CDD1}" type="parTrans" cxnId="{8E206297-6C8C-764B-867F-9C56D2E82197}">
      <dgm:prSet/>
      <dgm:spPr/>
      <dgm:t>
        <a:bodyPr/>
        <a:lstStyle/>
        <a:p>
          <a:endParaRPr lang="en-US"/>
        </a:p>
      </dgm:t>
    </dgm:pt>
    <dgm:pt modelId="{89A21D32-D21A-D843-BCAB-F84FF22E29BD}" type="sibTrans" cxnId="{8E206297-6C8C-764B-867F-9C56D2E82197}">
      <dgm:prSet/>
      <dgm:spPr/>
      <dgm:t>
        <a:bodyPr/>
        <a:lstStyle/>
        <a:p>
          <a:endParaRPr lang="en-US"/>
        </a:p>
      </dgm:t>
    </dgm:pt>
    <dgm:pt modelId="{4995E59E-FAF6-8A4C-9C5E-AF7CFD5BEF50}">
      <dgm:prSet phldrT="[Text]"/>
      <dgm:spPr/>
      <dgm:t>
        <a:bodyPr/>
        <a:lstStyle/>
        <a:p>
          <a:r>
            <a:rPr lang="en-US" dirty="0"/>
            <a:t>Normal palpation of muscle of mastication</a:t>
          </a:r>
        </a:p>
      </dgm:t>
    </dgm:pt>
    <dgm:pt modelId="{8C357958-AF24-CC4A-A16B-47EBAA388720}" type="parTrans" cxnId="{FBAD2F9E-6C39-6748-A20D-6AC3CE529574}">
      <dgm:prSet/>
      <dgm:spPr/>
      <dgm:t>
        <a:bodyPr/>
        <a:lstStyle/>
        <a:p>
          <a:endParaRPr lang="en-US"/>
        </a:p>
      </dgm:t>
    </dgm:pt>
    <dgm:pt modelId="{1970BEE4-9AF8-5141-B852-51ED14E28C55}" type="sibTrans" cxnId="{FBAD2F9E-6C39-6748-A20D-6AC3CE529574}">
      <dgm:prSet/>
      <dgm:spPr/>
      <dgm:t>
        <a:bodyPr/>
        <a:lstStyle/>
        <a:p>
          <a:endParaRPr lang="en-US"/>
        </a:p>
      </dgm:t>
    </dgm:pt>
    <dgm:pt modelId="{2B6478F3-8921-EA41-8643-666174BABAC2}">
      <dgm:prSet phldrT="[Text]"/>
      <dgm:spPr/>
      <dgm:t>
        <a:bodyPr/>
        <a:lstStyle/>
        <a:p>
          <a:r>
            <a:rPr lang="en-US" dirty="0"/>
            <a:t>Hypomobile C2-3 into right side glide</a:t>
          </a:r>
        </a:p>
        <a:p>
          <a:r>
            <a:rPr lang="en-US" dirty="0"/>
            <a:t>Hypomobile C0-1 on left</a:t>
          </a:r>
        </a:p>
      </dgm:t>
    </dgm:pt>
    <dgm:pt modelId="{976EEFB1-CB7C-664E-B0D8-15A874277363}" type="parTrans" cxnId="{3BCC87DB-65B9-F34E-9D3F-589C51FD0356}">
      <dgm:prSet/>
      <dgm:spPr/>
      <dgm:t>
        <a:bodyPr/>
        <a:lstStyle/>
        <a:p>
          <a:endParaRPr lang="en-US"/>
        </a:p>
      </dgm:t>
    </dgm:pt>
    <dgm:pt modelId="{C74AF71B-10C3-0B44-B0A0-2DC8852D8119}" type="sibTrans" cxnId="{3BCC87DB-65B9-F34E-9D3F-589C51FD0356}">
      <dgm:prSet/>
      <dgm:spPr/>
      <dgm:t>
        <a:bodyPr/>
        <a:lstStyle/>
        <a:p>
          <a:endParaRPr lang="en-US"/>
        </a:p>
      </dgm:t>
    </dgm:pt>
    <dgm:pt modelId="{EFFE5B63-D7F4-334B-A3E2-EED1A8B0C333}">
      <dgm:prSet phldrT="[Text]"/>
      <dgm:spPr/>
      <dgm:t>
        <a:bodyPr/>
        <a:lstStyle/>
        <a:p>
          <a:r>
            <a:rPr lang="en-US" dirty="0"/>
            <a:t>Normal C1-2 mobility</a:t>
          </a:r>
        </a:p>
      </dgm:t>
    </dgm:pt>
    <dgm:pt modelId="{DC3B967D-8F34-7044-A984-2CFC3D76053B}" type="parTrans" cxnId="{3A99F2CB-485F-044B-BF62-8A61E0D08A9F}">
      <dgm:prSet/>
      <dgm:spPr/>
      <dgm:t>
        <a:bodyPr/>
        <a:lstStyle/>
        <a:p>
          <a:endParaRPr lang="en-US"/>
        </a:p>
      </dgm:t>
    </dgm:pt>
    <dgm:pt modelId="{D898D323-1111-A149-B5A5-78A00EEABEC5}" type="sibTrans" cxnId="{3A99F2CB-485F-044B-BF62-8A61E0D08A9F}">
      <dgm:prSet/>
      <dgm:spPr/>
      <dgm:t>
        <a:bodyPr/>
        <a:lstStyle/>
        <a:p>
          <a:endParaRPr lang="en-US"/>
        </a:p>
      </dgm:t>
    </dgm:pt>
    <dgm:pt modelId="{FCACAB99-B5CB-5740-BF2F-6988C1625CB0}" type="pres">
      <dgm:prSet presAssocID="{145E0C6D-33D5-5F46-AEE7-ECDD1ED00F74}" presName="Name0" presStyleCnt="0">
        <dgm:presLayoutVars>
          <dgm:orgChart val="1"/>
          <dgm:chPref val="1"/>
          <dgm:dir/>
          <dgm:animOne val="branch"/>
          <dgm:animLvl val="lvl"/>
          <dgm:resizeHandles/>
        </dgm:presLayoutVars>
      </dgm:prSet>
      <dgm:spPr/>
    </dgm:pt>
    <dgm:pt modelId="{3339D557-14B3-D649-917F-E715013C540C}" type="pres">
      <dgm:prSet presAssocID="{C58ADBEC-8540-1B43-8E74-F31ED7B1C8B4}" presName="hierRoot1" presStyleCnt="0">
        <dgm:presLayoutVars>
          <dgm:hierBranch val="init"/>
        </dgm:presLayoutVars>
      </dgm:prSet>
      <dgm:spPr/>
    </dgm:pt>
    <dgm:pt modelId="{43C59787-966A-204C-877F-B7DD1E64E1FE}" type="pres">
      <dgm:prSet presAssocID="{C58ADBEC-8540-1B43-8E74-F31ED7B1C8B4}" presName="rootComposite1" presStyleCnt="0"/>
      <dgm:spPr/>
    </dgm:pt>
    <dgm:pt modelId="{9C4040F6-F0BC-F846-9684-C78E52CADCBE}" type="pres">
      <dgm:prSet presAssocID="{C58ADBEC-8540-1B43-8E74-F31ED7B1C8B4}" presName="rootText1" presStyleLbl="alignAcc1" presStyleIdx="0" presStyleCnt="0">
        <dgm:presLayoutVars>
          <dgm:chPref val="3"/>
        </dgm:presLayoutVars>
      </dgm:prSet>
      <dgm:spPr/>
    </dgm:pt>
    <dgm:pt modelId="{4BE13387-1D96-F144-BCAC-D1C9352A3807}" type="pres">
      <dgm:prSet presAssocID="{C58ADBEC-8540-1B43-8E74-F31ED7B1C8B4}" presName="topArc1" presStyleLbl="parChTrans1D1" presStyleIdx="0" presStyleCnt="10"/>
      <dgm:spPr/>
    </dgm:pt>
    <dgm:pt modelId="{D06EECDC-1317-4F41-BC1D-A2E7F40C6607}" type="pres">
      <dgm:prSet presAssocID="{C58ADBEC-8540-1B43-8E74-F31ED7B1C8B4}" presName="bottomArc1" presStyleLbl="parChTrans1D1" presStyleIdx="1" presStyleCnt="10"/>
      <dgm:spPr/>
    </dgm:pt>
    <dgm:pt modelId="{8BD534DA-0A86-E143-AC45-B99C937E44F6}" type="pres">
      <dgm:prSet presAssocID="{C58ADBEC-8540-1B43-8E74-F31ED7B1C8B4}" presName="topConnNode1" presStyleLbl="node1" presStyleIdx="0" presStyleCnt="0"/>
      <dgm:spPr/>
    </dgm:pt>
    <dgm:pt modelId="{18F5E615-9A9A-A24C-A07C-51C98BF20822}" type="pres">
      <dgm:prSet presAssocID="{C58ADBEC-8540-1B43-8E74-F31ED7B1C8B4}" presName="hierChild2" presStyleCnt="0"/>
      <dgm:spPr/>
    </dgm:pt>
    <dgm:pt modelId="{9279B48D-677E-0746-A6D7-7FC2889D252C}" type="pres">
      <dgm:prSet presAssocID="{8C357958-AF24-CC4A-A16B-47EBAA388720}" presName="Name28" presStyleLbl="parChTrans1D2" presStyleIdx="0" presStyleCnt="4"/>
      <dgm:spPr/>
    </dgm:pt>
    <dgm:pt modelId="{3C973BC3-DA02-1443-A1C4-A8FBBC2C0E3A}" type="pres">
      <dgm:prSet presAssocID="{4995E59E-FAF6-8A4C-9C5E-AF7CFD5BEF50}" presName="hierRoot2" presStyleCnt="0">
        <dgm:presLayoutVars>
          <dgm:hierBranch val="init"/>
        </dgm:presLayoutVars>
      </dgm:prSet>
      <dgm:spPr/>
    </dgm:pt>
    <dgm:pt modelId="{EC38D860-EA89-C045-8D7C-B97F48C40781}" type="pres">
      <dgm:prSet presAssocID="{4995E59E-FAF6-8A4C-9C5E-AF7CFD5BEF50}" presName="rootComposite2" presStyleCnt="0"/>
      <dgm:spPr/>
    </dgm:pt>
    <dgm:pt modelId="{24EA751C-6E9E-7540-A98B-D7F738A21E06}" type="pres">
      <dgm:prSet presAssocID="{4995E59E-FAF6-8A4C-9C5E-AF7CFD5BEF50}" presName="rootText2" presStyleLbl="alignAcc1" presStyleIdx="0" presStyleCnt="0">
        <dgm:presLayoutVars>
          <dgm:chPref val="3"/>
        </dgm:presLayoutVars>
      </dgm:prSet>
      <dgm:spPr/>
    </dgm:pt>
    <dgm:pt modelId="{E9F278EF-63D4-814D-9984-953BF3D3F6AD}" type="pres">
      <dgm:prSet presAssocID="{4995E59E-FAF6-8A4C-9C5E-AF7CFD5BEF50}" presName="topArc2" presStyleLbl="parChTrans1D1" presStyleIdx="2" presStyleCnt="10"/>
      <dgm:spPr/>
    </dgm:pt>
    <dgm:pt modelId="{55C33DD2-9FAF-424F-8DE1-BEFBFFAF7EC1}" type="pres">
      <dgm:prSet presAssocID="{4995E59E-FAF6-8A4C-9C5E-AF7CFD5BEF50}" presName="bottomArc2" presStyleLbl="parChTrans1D1" presStyleIdx="3" presStyleCnt="10"/>
      <dgm:spPr/>
    </dgm:pt>
    <dgm:pt modelId="{BEEFAF97-06FD-714B-8232-BA32289EBD4F}" type="pres">
      <dgm:prSet presAssocID="{4995E59E-FAF6-8A4C-9C5E-AF7CFD5BEF50}" presName="topConnNode2" presStyleLbl="node2" presStyleIdx="0" presStyleCnt="0"/>
      <dgm:spPr/>
    </dgm:pt>
    <dgm:pt modelId="{4B8AC227-60BA-5949-BF2F-F29DDB34C5C6}" type="pres">
      <dgm:prSet presAssocID="{4995E59E-FAF6-8A4C-9C5E-AF7CFD5BEF50}" presName="hierChild4" presStyleCnt="0"/>
      <dgm:spPr/>
    </dgm:pt>
    <dgm:pt modelId="{3254AFB4-6A6D-F24F-A795-59E0BCCA4F8C}" type="pres">
      <dgm:prSet presAssocID="{4995E59E-FAF6-8A4C-9C5E-AF7CFD5BEF50}" presName="hierChild5" presStyleCnt="0"/>
      <dgm:spPr/>
    </dgm:pt>
    <dgm:pt modelId="{546922FC-57B0-DD4D-B274-2BE373D15775}" type="pres">
      <dgm:prSet presAssocID="{976EEFB1-CB7C-664E-B0D8-15A874277363}" presName="Name28" presStyleLbl="parChTrans1D2" presStyleIdx="1" presStyleCnt="4"/>
      <dgm:spPr/>
    </dgm:pt>
    <dgm:pt modelId="{8687E626-94CA-A34D-9184-A7CD3F3D0365}" type="pres">
      <dgm:prSet presAssocID="{2B6478F3-8921-EA41-8643-666174BABAC2}" presName="hierRoot2" presStyleCnt="0">
        <dgm:presLayoutVars>
          <dgm:hierBranch val="init"/>
        </dgm:presLayoutVars>
      </dgm:prSet>
      <dgm:spPr/>
    </dgm:pt>
    <dgm:pt modelId="{D7465BD2-57A7-E44F-A970-35658CE9D1E7}" type="pres">
      <dgm:prSet presAssocID="{2B6478F3-8921-EA41-8643-666174BABAC2}" presName="rootComposite2" presStyleCnt="0"/>
      <dgm:spPr/>
    </dgm:pt>
    <dgm:pt modelId="{54BBD497-CF44-9242-8EEA-466F83368463}" type="pres">
      <dgm:prSet presAssocID="{2B6478F3-8921-EA41-8643-666174BABAC2}" presName="rootText2" presStyleLbl="alignAcc1" presStyleIdx="0" presStyleCnt="0">
        <dgm:presLayoutVars>
          <dgm:chPref val="3"/>
        </dgm:presLayoutVars>
      </dgm:prSet>
      <dgm:spPr/>
    </dgm:pt>
    <dgm:pt modelId="{8CE854DA-8C15-E742-B369-C47CF9282884}" type="pres">
      <dgm:prSet presAssocID="{2B6478F3-8921-EA41-8643-666174BABAC2}" presName="topArc2" presStyleLbl="parChTrans1D1" presStyleIdx="4" presStyleCnt="10"/>
      <dgm:spPr/>
    </dgm:pt>
    <dgm:pt modelId="{734963A9-EF65-7948-8451-B67942FF86B0}" type="pres">
      <dgm:prSet presAssocID="{2B6478F3-8921-EA41-8643-666174BABAC2}" presName="bottomArc2" presStyleLbl="parChTrans1D1" presStyleIdx="5" presStyleCnt="10"/>
      <dgm:spPr/>
    </dgm:pt>
    <dgm:pt modelId="{8B6E31A8-E7AF-D649-8418-72A2108E0BC9}" type="pres">
      <dgm:prSet presAssocID="{2B6478F3-8921-EA41-8643-666174BABAC2}" presName="topConnNode2" presStyleLbl="node2" presStyleIdx="0" presStyleCnt="0"/>
      <dgm:spPr/>
    </dgm:pt>
    <dgm:pt modelId="{0CFD9AC3-7668-7C45-8F36-106797768C38}" type="pres">
      <dgm:prSet presAssocID="{2B6478F3-8921-EA41-8643-666174BABAC2}" presName="hierChild4" presStyleCnt="0"/>
      <dgm:spPr/>
    </dgm:pt>
    <dgm:pt modelId="{B5E706CF-1E60-2749-A469-234D7D1259EA}" type="pres">
      <dgm:prSet presAssocID="{2B6478F3-8921-EA41-8643-666174BABAC2}" presName="hierChild5" presStyleCnt="0"/>
      <dgm:spPr/>
    </dgm:pt>
    <dgm:pt modelId="{1EBD0676-B405-EB42-98CC-F20A3654A261}" type="pres">
      <dgm:prSet presAssocID="{DC3B967D-8F34-7044-A984-2CFC3D76053B}" presName="Name28" presStyleLbl="parChTrans1D2" presStyleIdx="2" presStyleCnt="4"/>
      <dgm:spPr/>
    </dgm:pt>
    <dgm:pt modelId="{76FC8BC4-5102-B14C-82B6-D9EB6A024BA1}" type="pres">
      <dgm:prSet presAssocID="{EFFE5B63-D7F4-334B-A3E2-EED1A8B0C333}" presName="hierRoot2" presStyleCnt="0">
        <dgm:presLayoutVars>
          <dgm:hierBranch val="init"/>
        </dgm:presLayoutVars>
      </dgm:prSet>
      <dgm:spPr/>
    </dgm:pt>
    <dgm:pt modelId="{29B2F948-4796-1646-99C4-012F1C5CB422}" type="pres">
      <dgm:prSet presAssocID="{EFFE5B63-D7F4-334B-A3E2-EED1A8B0C333}" presName="rootComposite2" presStyleCnt="0"/>
      <dgm:spPr/>
    </dgm:pt>
    <dgm:pt modelId="{E5005F85-A16E-7944-A3A9-DB0749E58CCB}" type="pres">
      <dgm:prSet presAssocID="{EFFE5B63-D7F4-334B-A3E2-EED1A8B0C333}" presName="rootText2" presStyleLbl="alignAcc1" presStyleIdx="0" presStyleCnt="0">
        <dgm:presLayoutVars>
          <dgm:chPref val="3"/>
        </dgm:presLayoutVars>
      </dgm:prSet>
      <dgm:spPr/>
    </dgm:pt>
    <dgm:pt modelId="{29A21320-A973-6748-A71C-2A183C1CEA20}" type="pres">
      <dgm:prSet presAssocID="{EFFE5B63-D7F4-334B-A3E2-EED1A8B0C333}" presName="topArc2" presStyleLbl="parChTrans1D1" presStyleIdx="6" presStyleCnt="10"/>
      <dgm:spPr/>
    </dgm:pt>
    <dgm:pt modelId="{B2796576-93B0-F841-B727-79A843F6EC20}" type="pres">
      <dgm:prSet presAssocID="{EFFE5B63-D7F4-334B-A3E2-EED1A8B0C333}" presName="bottomArc2" presStyleLbl="parChTrans1D1" presStyleIdx="7" presStyleCnt="10"/>
      <dgm:spPr/>
    </dgm:pt>
    <dgm:pt modelId="{98CFCC35-FA0D-D34C-A3EB-2176D8A55642}" type="pres">
      <dgm:prSet presAssocID="{EFFE5B63-D7F4-334B-A3E2-EED1A8B0C333}" presName="topConnNode2" presStyleLbl="node2" presStyleIdx="0" presStyleCnt="0"/>
      <dgm:spPr/>
    </dgm:pt>
    <dgm:pt modelId="{162EB851-A228-6046-AAA5-8A9300EA7561}" type="pres">
      <dgm:prSet presAssocID="{EFFE5B63-D7F4-334B-A3E2-EED1A8B0C333}" presName="hierChild4" presStyleCnt="0"/>
      <dgm:spPr/>
    </dgm:pt>
    <dgm:pt modelId="{31B35A03-448B-624E-B87E-77BFB530B615}" type="pres">
      <dgm:prSet presAssocID="{EFFE5B63-D7F4-334B-A3E2-EED1A8B0C333}" presName="hierChild5" presStyleCnt="0"/>
      <dgm:spPr/>
    </dgm:pt>
    <dgm:pt modelId="{FDC1F7C7-AC7A-FC46-BB3E-06DC846C57E6}" type="pres">
      <dgm:prSet presAssocID="{C58ADBEC-8540-1B43-8E74-F31ED7B1C8B4}" presName="hierChild3" presStyleCnt="0"/>
      <dgm:spPr/>
    </dgm:pt>
    <dgm:pt modelId="{404214F4-9F50-6444-9FEB-FB7C9F378579}" type="pres">
      <dgm:prSet presAssocID="{C471B756-4575-9143-A249-10935713CDD1}" presName="Name101" presStyleLbl="parChTrans1D2" presStyleIdx="3" presStyleCnt="4"/>
      <dgm:spPr/>
    </dgm:pt>
    <dgm:pt modelId="{28CEBC6E-6012-7F49-AEB2-4617974738AA}" type="pres">
      <dgm:prSet presAssocID="{3A084699-C9DC-B340-A6AA-84969AB36FF6}" presName="hierRoot3" presStyleCnt="0">
        <dgm:presLayoutVars>
          <dgm:hierBranch val="init"/>
        </dgm:presLayoutVars>
      </dgm:prSet>
      <dgm:spPr/>
    </dgm:pt>
    <dgm:pt modelId="{0C6FED06-4532-5340-9647-74CC798194B4}" type="pres">
      <dgm:prSet presAssocID="{3A084699-C9DC-B340-A6AA-84969AB36FF6}" presName="rootComposite3" presStyleCnt="0"/>
      <dgm:spPr/>
    </dgm:pt>
    <dgm:pt modelId="{CE66A28C-282B-3C4E-9A6B-65711CD110B7}" type="pres">
      <dgm:prSet presAssocID="{3A084699-C9DC-B340-A6AA-84969AB36FF6}" presName="rootText3" presStyleLbl="alignAcc1" presStyleIdx="0" presStyleCnt="0">
        <dgm:presLayoutVars>
          <dgm:chPref val="3"/>
        </dgm:presLayoutVars>
      </dgm:prSet>
      <dgm:spPr/>
    </dgm:pt>
    <dgm:pt modelId="{110447B0-E3C5-9F4D-A09F-C301FDC4EB1A}" type="pres">
      <dgm:prSet presAssocID="{3A084699-C9DC-B340-A6AA-84969AB36FF6}" presName="topArc3" presStyleLbl="parChTrans1D1" presStyleIdx="8" presStyleCnt="10"/>
      <dgm:spPr/>
    </dgm:pt>
    <dgm:pt modelId="{52D9FB1D-C7E2-5340-AFAE-42CBFECFFD9A}" type="pres">
      <dgm:prSet presAssocID="{3A084699-C9DC-B340-A6AA-84969AB36FF6}" presName="bottomArc3" presStyleLbl="parChTrans1D1" presStyleIdx="9" presStyleCnt="10"/>
      <dgm:spPr/>
    </dgm:pt>
    <dgm:pt modelId="{C8511BD3-22CF-5B43-A2C3-405A767D55FB}" type="pres">
      <dgm:prSet presAssocID="{3A084699-C9DC-B340-A6AA-84969AB36FF6}" presName="topConnNode3" presStyleLbl="asst1" presStyleIdx="0" presStyleCnt="0"/>
      <dgm:spPr/>
    </dgm:pt>
    <dgm:pt modelId="{3C747854-74C2-CB46-B7AF-2A5690872C80}" type="pres">
      <dgm:prSet presAssocID="{3A084699-C9DC-B340-A6AA-84969AB36FF6}" presName="hierChild6" presStyleCnt="0"/>
      <dgm:spPr/>
    </dgm:pt>
    <dgm:pt modelId="{F9B04301-A5F9-4048-9491-7455263B3797}" type="pres">
      <dgm:prSet presAssocID="{3A084699-C9DC-B340-A6AA-84969AB36FF6}" presName="hierChild7" presStyleCnt="0"/>
      <dgm:spPr/>
    </dgm:pt>
  </dgm:ptLst>
  <dgm:cxnLst>
    <dgm:cxn modelId="{CA4A6B15-6301-6D4A-8D8C-A9856ADEEDBF}" srcId="{145E0C6D-33D5-5F46-AEE7-ECDD1ED00F74}" destId="{C58ADBEC-8540-1B43-8E74-F31ED7B1C8B4}" srcOrd="0" destOrd="0" parTransId="{2F01B75E-6DE4-6E43-BB8C-657CDF007324}" sibTransId="{573EE0CA-DE47-CA49-8CE4-3FB56C86D993}"/>
    <dgm:cxn modelId="{D627DF18-AF6A-D84E-BC4F-998B05B1633F}" type="presOf" srcId="{4995E59E-FAF6-8A4C-9C5E-AF7CFD5BEF50}" destId="{BEEFAF97-06FD-714B-8232-BA32289EBD4F}" srcOrd="1" destOrd="0" presId="urn:microsoft.com/office/officeart/2008/layout/HalfCircleOrganizationChart"/>
    <dgm:cxn modelId="{5BDB8C26-9CEF-F148-88C3-EB0FCD228B60}" type="presOf" srcId="{2B6478F3-8921-EA41-8643-666174BABAC2}" destId="{54BBD497-CF44-9242-8EEA-466F83368463}" srcOrd="0" destOrd="0" presId="urn:microsoft.com/office/officeart/2008/layout/HalfCircleOrganizationChart"/>
    <dgm:cxn modelId="{B03E8B2B-AFEC-5649-A0CF-CB2AB039DCD5}" type="presOf" srcId="{EFFE5B63-D7F4-334B-A3E2-EED1A8B0C333}" destId="{98CFCC35-FA0D-D34C-A3EB-2176D8A55642}" srcOrd="1" destOrd="0" presId="urn:microsoft.com/office/officeart/2008/layout/HalfCircleOrganizationChart"/>
    <dgm:cxn modelId="{9847555E-A18B-E943-900B-2ED6C5652CDB}" type="presOf" srcId="{8C357958-AF24-CC4A-A16B-47EBAA388720}" destId="{9279B48D-677E-0746-A6D7-7FC2889D252C}" srcOrd="0" destOrd="0" presId="urn:microsoft.com/office/officeart/2008/layout/HalfCircleOrganizationChart"/>
    <dgm:cxn modelId="{6B563A6A-6255-E343-91E6-58C5CB0ACC11}" type="presOf" srcId="{3A084699-C9DC-B340-A6AA-84969AB36FF6}" destId="{CE66A28C-282B-3C4E-9A6B-65711CD110B7}" srcOrd="0" destOrd="0" presId="urn:microsoft.com/office/officeart/2008/layout/HalfCircleOrganizationChart"/>
    <dgm:cxn modelId="{600D3173-77BA-1E45-86FC-D516EEECCA53}" type="presOf" srcId="{C471B756-4575-9143-A249-10935713CDD1}" destId="{404214F4-9F50-6444-9FEB-FB7C9F378579}" srcOrd="0" destOrd="0" presId="urn:microsoft.com/office/officeart/2008/layout/HalfCircleOrganizationChart"/>
    <dgm:cxn modelId="{F9571179-5DD6-B848-8E0A-3166D1822AB7}" type="presOf" srcId="{4995E59E-FAF6-8A4C-9C5E-AF7CFD5BEF50}" destId="{24EA751C-6E9E-7540-A98B-D7F738A21E06}" srcOrd="0" destOrd="0" presId="urn:microsoft.com/office/officeart/2008/layout/HalfCircleOrganizationChart"/>
    <dgm:cxn modelId="{8E206297-6C8C-764B-867F-9C56D2E82197}" srcId="{C58ADBEC-8540-1B43-8E74-F31ED7B1C8B4}" destId="{3A084699-C9DC-B340-A6AA-84969AB36FF6}" srcOrd="0" destOrd="0" parTransId="{C471B756-4575-9143-A249-10935713CDD1}" sibTransId="{89A21D32-D21A-D843-BCAB-F84FF22E29BD}"/>
    <dgm:cxn modelId="{FBAD2F9E-6C39-6748-A20D-6AC3CE529574}" srcId="{C58ADBEC-8540-1B43-8E74-F31ED7B1C8B4}" destId="{4995E59E-FAF6-8A4C-9C5E-AF7CFD5BEF50}" srcOrd="1" destOrd="0" parTransId="{8C357958-AF24-CC4A-A16B-47EBAA388720}" sibTransId="{1970BEE4-9AF8-5141-B852-51ED14E28C55}"/>
    <dgm:cxn modelId="{64320AA9-F120-7548-9700-5938CB2F8FD9}" type="presOf" srcId="{2B6478F3-8921-EA41-8643-666174BABAC2}" destId="{8B6E31A8-E7AF-D649-8418-72A2108E0BC9}" srcOrd="1" destOrd="0" presId="urn:microsoft.com/office/officeart/2008/layout/HalfCircleOrganizationChart"/>
    <dgm:cxn modelId="{5D1446B5-2788-A74C-816E-CD229904DCF0}" type="presOf" srcId="{C58ADBEC-8540-1B43-8E74-F31ED7B1C8B4}" destId="{9C4040F6-F0BC-F846-9684-C78E52CADCBE}" srcOrd="0" destOrd="0" presId="urn:microsoft.com/office/officeart/2008/layout/HalfCircleOrganizationChart"/>
    <dgm:cxn modelId="{CEA33AC2-D48D-274F-98AF-7146BEEC2B61}" type="presOf" srcId="{EFFE5B63-D7F4-334B-A3E2-EED1A8B0C333}" destId="{E5005F85-A16E-7944-A3A9-DB0749E58CCB}" srcOrd="0" destOrd="0" presId="urn:microsoft.com/office/officeart/2008/layout/HalfCircleOrganizationChart"/>
    <dgm:cxn modelId="{3A99F2CB-485F-044B-BF62-8A61E0D08A9F}" srcId="{C58ADBEC-8540-1B43-8E74-F31ED7B1C8B4}" destId="{EFFE5B63-D7F4-334B-A3E2-EED1A8B0C333}" srcOrd="3" destOrd="0" parTransId="{DC3B967D-8F34-7044-A984-2CFC3D76053B}" sibTransId="{D898D323-1111-A149-B5A5-78A00EEABEC5}"/>
    <dgm:cxn modelId="{03336FCF-BF77-684B-A11D-E8ECDE181C6D}" type="presOf" srcId="{976EEFB1-CB7C-664E-B0D8-15A874277363}" destId="{546922FC-57B0-DD4D-B274-2BE373D15775}" srcOrd="0" destOrd="0" presId="urn:microsoft.com/office/officeart/2008/layout/HalfCircleOrganizationChart"/>
    <dgm:cxn modelId="{5E6EF9CF-2812-B14F-8C12-8CD54D5E3C8F}" type="presOf" srcId="{3A084699-C9DC-B340-A6AA-84969AB36FF6}" destId="{C8511BD3-22CF-5B43-A2C3-405A767D55FB}" srcOrd="1" destOrd="0" presId="urn:microsoft.com/office/officeart/2008/layout/HalfCircleOrganizationChart"/>
    <dgm:cxn modelId="{B7DA5EDA-FCDC-EA48-BF13-C359FCB8E066}" type="presOf" srcId="{C58ADBEC-8540-1B43-8E74-F31ED7B1C8B4}" destId="{8BD534DA-0A86-E143-AC45-B99C937E44F6}" srcOrd="1" destOrd="0" presId="urn:microsoft.com/office/officeart/2008/layout/HalfCircleOrganizationChart"/>
    <dgm:cxn modelId="{3BCC87DB-65B9-F34E-9D3F-589C51FD0356}" srcId="{C58ADBEC-8540-1B43-8E74-F31ED7B1C8B4}" destId="{2B6478F3-8921-EA41-8643-666174BABAC2}" srcOrd="2" destOrd="0" parTransId="{976EEFB1-CB7C-664E-B0D8-15A874277363}" sibTransId="{C74AF71B-10C3-0B44-B0A0-2DC8852D8119}"/>
    <dgm:cxn modelId="{1757CDE0-87BF-2244-84B2-E32DFBFF953C}" type="presOf" srcId="{145E0C6D-33D5-5F46-AEE7-ECDD1ED00F74}" destId="{FCACAB99-B5CB-5740-BF2F-6988C1625CB0}" srcOrd="0" destOrd="0" presId="urn:microsoft.com/office/officeart/2008/layout/HalfCircleOrganizationChart"/>
    <dgm:cxn modelId="{E5AE26E1-24BB-2346-A78E-8754A6C1CB5B}" type="presOf" srcId="{DC3B967D-8F34-7044-A984-2CFC3D76053B}" destId="{1EBD0676-B405-EB42-98CC-F20A3654A261}" srcOrd="0" destOrd="0" presId="urn:microsoft.com/office/officeart/2008/layout/HalfCircleOrganizationChart"/>
    <dgm:cxn modelId="{63BA731B-723F-334D-B578-C8589BFB4C4A}" type="presParOf" srcId="{FCACAB99-B5CB-5740-BF2F-6988C1625CB0}" destId="{3339D557-14B3-D649-917F-E715013C540C}" srcOrd="0" destOrd="0" presId="urn:microsoft.com/office/officeart/2008/layout/HalfCircleOrganizationChart"/>
    <dgm:cxn modelId="{9E7015B7-3264-7A4C-A1E6-CD29D84E2C30}" type="presParOf" srcId="{3339D557-14B3-D649-917F-E715013C540C}" destId="{43C59787-966A-204C-877F-B7DD1E64E1FE}" srcOrd="0" destOrd="0" presId="urn:microsoft.com/office/officeart/2008/layout/HalfCircleOrganizationChart"/>
    <dgm:cxn modelId="{370B0505-5507-4B42-B0A9-CDBCDF2C330D}" type="presParOf" srcId="{43C59787-966A-204C-877F-B7DD1E64E1FE}" destId="{9C4040F6-F0BC-F846-9684-C78E52CADCBE}" srcOrd="0" destOrd="0" presId="urn:microsoft.com/office/officeart/2008/layout/HalfCircleOrganizationChart"/>
    <dgm:cxn modelId="{1DE521E7-EBE8-D248-B6DF-7E86C93ABF2D}" type="presParOf" srcId="{43C59787-966A-204C-877F-B7DD1E64E1FE}" destId="{4BE13387-1D96-F144-BCAC-D1C9352A3807}" srcOrd="1" destOrd="0" presId="urn:microsoft.com/office/officeart/2008/layout/HalfCircleOrganizationChart"/>
    <dgm:cxn modelId="{A2F64E16-5B00-D74A-A515-35A170CE1F1B}" type="presParOf" srcId="{43C59787-966A-204C-877F-B7DD1E64E1FE}" destId="{D06EECDC-1317-4F41-BC1D-A2E7F40C6607}" srcOrd="2" destOrd="0" presId="urn:microsoft.com/office/officeart/2008/layout/HalfCircleOrganizationChart"/>
    <dgm:cxn modelId="{5BC7B0A5-0290-3447-B37A-4DCDBCC29D45}" type="presParOf" srcId="{43C59787-966A-204C-877F-B7DD1E64E1FE}" destId="{8BD534DA-0A86-E143-AC45-B99C937E44F6}" srcOrd="3" destOrd="0" presId="urn:microsoft.com/office/officeart/2008/layout/HalfCircleOrganizationChart"/>
    <dgm:cxn modelId="{C2914A9F-64C6-8A41-9329-A45AE285F9F9}" type="presParOf" srcId="{3339D557-14B3-D649-917F-E715013C540C}" destId="{18F5E615-9A9A-A24C-A07C-51C98BF20822}" srcOrd="1" destOrd="0" presId="urn:microsoft.com/office/officeart/2008/layout/HalfCircleOrganizationChart"/>
    <dgm:cxn modelId="{3FC52F15-D201-B349-B369-1BFFDD57BB03}" type="presParOf" srcId="{18F5E615-9A9A-A24C-A07C-51C98BF20822}" destId="{9279B48D-677E-0746-A6D7-7FC2889D252C}" srcOrd="0" destOrd="0" presId="urn:microsoft.com/office/officeart/2008/layout/HalfCircleOrganizationChart"/>
    <dgm:cxn modelId="{7077A482-0D29-534C-BCFD-74C3C329FAEA}" type="presParOf" srcId="{18F5E615-9A9A-A24C-A07C-51C98BF20822}" destId="{3C973BC3-DA02-1443-A1C4-A8FBBC2C0E3A}" srcOrd="1" destOrd="0" presId="urn:microsoft.com/office/officeart/2008/layout/HalfCircleOrganizationChart"/>
    <dgm:cxn modelId="{65269D1F-8CB5-6D42-B6CE-B2E912DB95EC}" type="presParOf" srcId="{3C973BC3-DA02-1443-A1C4-A8FBBC2C0E3A}" destId="{EC38D860-EA89-C045-8D7C-B97F48C40781}" srcOrd="0" destOrd="0" presId="urn:microsoft.com/office/officeart/2008/layout/HalfCircleOrganizationChart"/>
    <dgm:cxn modelId="{6021B468-037B-E940-AE57-3D512988BBCF}" type="presParOf" srcId="{EC38D860-EA89-C045-8D7C-B97F48C40781}" destId="{24EA751C-6E9E-7540-A98B-D7F738A21E06}" srcOrd="0" destOrd="0" presId="urn:microsoft.com/office/officeart/2008/layout/HalfCircleOrganizationChart"/>
    <dgm:cxn modelId="{29060389-F678-094E-9E03-D681446519C7}" type="presParOf" srcId="{EC38D860-EA89-C045-8D7C-B97F48C40781}" destId="{E9F278EF-63D4-814D-9984-953BF3D3F6AD}" srcOrd="1" destOrd="0" presId="urn:microsoft.com/office/officeart/2008/layout/HalfCircleOrganizationChart"/>
    <dgm:cxn modelId="{2A346CBC-4E86-5A47-9766-74360C5F0EE2}" type="presParOf" srcId="{EC38D860-EA89-C045-8D7C-B97F48C40781}" destId="{55C33DD2-9FAF-424F-8DE1-BEFBFFAF7EC1}" srcOrd="2" destOrd="0" presId="urn:microsoft.com/office/officeart/2008/layout/HalfCircleOrganizationChart"/>
    <dgm:cxn modelId="{1C5A12E7-09B3-0347-8FDE-9BC4CEE6B5B6}" type="presParOf" srcId="{EC38D860-EA89-C045-8D7C-B97F48C40781}" destId="{BEEFAF97-06FD-714B-8232-BA32289EBD4F}" srcOrd="3" destOrd="0" presId="urn:microsoft.com/office/officeart/2008/layout/HalfCircleOrganizationChart"/>
    <dgm:cxn modelId="{9116EF91-15CB-FB46-A779-B3337A0F4E6E}" type="presParOf" srcId="{3C973BC3-DA02-1443-A1C4-A8FBBC2C0E3A}" destId="{4B8AC227-60BA-5949-BF2F-F29DDB34C5C6}" srcOrd="1" destOrd="0" presId="urn:microsoft.com/office/officeart/2008/layout/HalfCircleOrganizationChart"/>
    <dgm:cxn modelId="{4C62389B-3C88-7E4D-9305-F1FF192117F7}" type="presParOf" srcId="{3C973BC3-DA02-1443-A1C4-A8FBBC2C0E3A}" destId="{3254AFB4-6A6D-F24F-A795-59E0BCCA4F8C}" srcOrd="2" destOrd="0" presId="urn:microsoft.com/office/officeart/2008/layout/HalfCircleOrganizationChart"/>
    <dgm:cxn modelId="{43C7AD53-64D1-7041-8609-DE91514306D7}" type="presParOf" srcId="{18F5E615-9A9A-A24C-A07C-51C98BF20822}" destId="{546922FC-57B0-DD4D-B274-2BE373D15775}" srcOrd="2" destOrd="0" presId="urn:microsoft.com/office/officeart/2008/layout/HalfCircleOrganizationChart"/>
    <dgm:cxn modelId="{FD090978-F9CF-2541-8C99-6699601225F1}" type="presParOf" srcId="{18F5E615-9A9A-A24C-A07C-51C98BF20822}" destId="{8687E626-94CA-A34D-9184-A7CD3F3D0365}" srcOrd="3" destOrd="0" presId="urn:microsoft.com/office/officeart/2008/layout/HalfCircleOrganizationChart"/>
    <dgm:cxn modelId="{88D2549D-DD38-294F-ADC7-0E70E4142032}" type="presParOf" srcId="{8687E626-94CA-A34D-9184-A7CD3F3D0365}" destId="{D7465BD2-57A7-E44F-A970-35658CE9D1E7}" srcOrd="0" destOrd="0" presId="urn:microsoft.com/office/officeart/2008/layout/HalfCircleOrganizationChart"/>
    <dgm:cxn modelId="{49D0BF01-B106-7542-9A5C-1D00AD1E52DA}" type="presParOf" srcId="{D7465BD2-57A7-E44F-A970-35658CE9D1E7}" destId="{54BBD497-CF44-9242-8EEA-466F83368463}" srcOrd="0" destOrd="0" presId="urn:microsoft.com/office/officeart/2008/layout/HalfCircleOrganizationChart"/>
    <dgm:cxn modelId="{B5C4CAF4-749A-884E-AD27-B34BDD52127E}" type="presParOf" srcId="{D7465BD2-57A7-E44F-A970-35658CE9D1E7}" destId="{8CE854DA-8C15-E742-B369-C47CF9282884}" srcOrd="1" destOrd="0" presId="urn:microsoft.com/office/officeart/2008/layout/HalfCircleOrganizationChart"/>
    <dgm:cxn modelId="{A282C9F2-FA19-F44A-9129-9738DD1D66C8}" type="presParOf" srcId="{D7465BD2-57A7-E44F-A970-35658CE9D1E7}" destId="{734963A9-EF65-7948-8451-B67942FF86B0}" srcOrd="2" destOrd="0" presId="urn:microsoft.com/office/officeart/2008/layout/HalfCircleOrganizationChart"/>
    <dgm:cxn modelId="{71CEF0B1-105E-9949-8626-C70A8FCEAEAE}" type="presParOf" srcId="{D7465BD2-57A7-E44F-A970-35658CE9D1E7}" destId="{8B6E31A8-E7AF-D649-8418-72A2108E0BC9}" srcOrd="3" destOrd="0" presId="urn:microsoft.com/office/officeart/2008/layout/HalfCircleOrganizationChart"/>
    <dgm:cxn modelId="{56F79F89-0700-764A-A8E4-5CEE89C69096}" type="presParOf" srcId="{8687E626-94CA-A34D-9184-A7CD3F3D0365}" destId="{0CFD9AC3-7668-7C45-8F36-106797768C38}" srcOrd="1" destOrd="0" presId="urn:microsoft.com/office/officeart/2008/layout/HalfCircleOrganizationChart"/>
    <dgm:cxn modelId="{36F8B9EA-61C5-4F4C-8CF8-98826FFC4179}" type="presParOf" srcId="{8687E626-94CA-A34D-9184-A7CD3F3D0365}" destId="{B5E706CF-1E60-2749-A469-234D7D1259EA}" srcOrd="2" destOrd="0" presId="urn:microsoft.com/office/officeart/2008/layout/HalfCircleOrganizationChart"/>
    <dgm:cxn modelId="{99B74A3D-C8E2-564A-BF0F-F13F5FA1AAC9}" type="presParOf" srcId="{18F5E615-9A9A-A24C-A07C-51C98BF20822}" destId="{1EBD0676-B405-EB42-98CC-F20A3654A261}" srcOrd="4" destOrd="0" presId="urn:microsoft.com/office/officeart/2008/layout/HalfCircleOrganizationChart"/>
    <dgm:cxn modelId="{75B7E958-1CE3-C84B-B29D-F86E7EB05D0B}" type="presParOf" srcId="{18F5E615-9A9A-A24C-A07C-51C98BF20822}" destId="{76FC8BC4-5102-B14C-82B6-D9EB6A024BA1}" srcOrd="5" destOrd="0" presId="urn:microsoft.com/office/officeart/2008/layout/HalfCircleOrganizationChart"/>
    <dgm:cxn modelId="{0A32243A-27FF-5F44-A22C-9C7675522C8B}" type="presParOf" srcId="{76FC8BC4-5102-B14C-82B6-D9EB6A024BA1}" destId="{29B2F948-4796-1646-99C4-012F1C5CB422}" srcOrd="0" destOrd="0" presId="urn:microsoft.com/office/officeart/2008/layout/HalfCircleOrganizationChart"/>
    <dgm:cxn modelId="{ADB7FBE7-F020-6A46-971D-A32074335A88}" type="presParOf" srcId="{29B2F948-4796-1646-99C4-012F1C5CB422}" destId="{E5005F85-A16E-7944-A3A9-DB0749E58CCB}" srcOrd="0" destOrd="0" presId="urn:microsoft.com/office/officeart/2008/layout/HalfCircleOrganizationChart"/>
    <dgm:cxn modelId="{A763C7C3-227F-9844-9A55-5DFF2E194B91}" type="presParOf" srcId="{29B2F948-4796-1646-99C4-012F1C5CB422}" destId="{29A21320-A973-6748-A71C-2A183C1CEA20}" srcOrd="1" destOrd="0" presId="urn:microsoft.com/office/officeart/2008/layout/HalfCircleOrganizationChart"/>
    <dgm:cxn modelId="{6720C061-2F05-5E48-91BC-9C3963F5275A}" type="presParOf" srcId="{29B2F948-4796-1646-99C4-012F1C5CB422}" destId="{B2796576-93B0-F841-B727-79A843F6EC20}" srcOrd="2" destOrd="0" presId="urn:microsoft.com/office/officeart/2008/layout/HalfCircleOrganizationChart"/>
    <dgm:cxn modelId="{7E7B8157-1DC1-3649-8DF2-B9BFCEBAC721}" type="presParOf" srcId="{29B2F948-4796-1646-99C4-012F1C5CB422}" destId="{98CFCC35-FA0D-D34C-A3EB-2176D8A55642}" srcOrd="3" destOrd="0" presId="urn:microsoft.com/office/officeart/2008/layout/HalfCircleOrganizationChart"/>
    <dgm:cxn modelId="{C1AB57C1-2FB6-6248-B90F-61A13F005E03}" type="presParOf" srcId="{76FC8BC4-5102-B14C-82B6-D9EB6A024BA1}" destId="{162EB851-A228-6046-AAA5-8A9300EA7561}" srcOrd="1" destOrd="0" presId="urn:microsoft.com/office/officeart/2008/layout/HalfCircleOrganizationChart"/>
    <dgm:cxn modelId="{968C660F-2CBF-4A49-ACA3-F8F74CF88E1E}" type="presParOf" srcId="{76FC8BC4-5102-B14C-82B6-D9EB6A024BA1}" destId="{31B35A03-448B-624E-B87E-77BFB530B615}" srcOrd="2" destOrd="0" presId="urn:microsoft.com/office/officeart/2008/layout/HalfCircleOrganizationChart"/>
    <dgm:cxn modelId="{C3077AA9-5951-D04A-BBEB-6E3BD62FCBE7}" type="presParOf" srcId="{3339D557-14B3-D649-917F-E715013C540C}" destId="{FDC1F7C7-AC7A-FC46-BB3E-06DC846C57E6}" srcOrd="2" destOrd="0" presId="urn:microsoft.com/office/officeart/2008/layout/HalfCircleOrganizationChart"/>
    <dgm:cxn modelId="{70456FAA-10F3-4A48-9037-E3743B34E600}" type="presParOf" srcId="{FDC1F7C7-AC7A-FC46-BB3E-06DC846C57E6}" destId="{404214F4-9F50-6444-9FEB-FB7C9F378579}" srcOrd="0" destOrd="0" presId="urn:microsoft.com/office/officeart/2008/layout/HalfCircleOrganizationChart"/>
    <dgm:cxn modelId="{05C361B7-0758-5E4A-815C-8E1523E57542}" type="presParOf" srcId="{FDC1F7C7-AC7A-FC46-BB3E-06DC846C57E6}" destId="{28CEBC6E-6012-7F49-AEB2-4617974738AA}" srcOrd="1" destOrd="0" presId="urn:microsoft.com/office/officeart/2008/layout/HalfCircleOrganizationChart"/>
    <dgm:cxn modelId="{329FEF66-B4AB-D943-BFDE-297409C9DDC6}" type="presParOf" srcId="{28CEBC6E-6012-7F49-AEB2-4617974738AA}" destId="{0C6FED06-4532-5340-9647-74CC798194B4}" srcOrd="0" destOrd="0" presId="urn:microsoft.com/office/officeart/2008/layout/HalfCircleOrganizationChart"/>
    <dgm:cxn modelId="{C9320EA2-4B8A-CD48-9E61-FFD3A189F2E0}" type="presParOf" srcId="{0C6FED06-4532-5340-9647-74CC798194B4}" destId="{CE66A28C-282B-3C4E-9A6B-65711CD110B7}" srcOrd="0" destOrd="0" presId="urn:microsoft.com/office/officeart/2008/layout/HalfCircleOrganizationChart"/>
    <dgm:cxn modelId="{E4B71BD9-78E5-234B-866F-487448A902C6}" type="presParOf" srcId="{0C6FED06-4532-5340-9647-74CC798194B4}" destId="{110447B0-E3C5-9F4D-A09F-C301FDC4EB1A}" srcOrd="1" destOrd="0" presId="urn:microsoft.com/office/officeart/2008/layout/HalfCircleOrganizationChart"/>
    <dgm:cxn modelId="{725D63C8-18C3-4F41-8105-0597EF116CE6}" type="presParOf" srcId="{0C6FED06-4532-5340-9647-74CC798194B4}" destId="{52D9FB1D-C7E2-5340-AFAE-42CBFECFFD9A}" srcOrd="2" destOrd="0" presId="urn:microsoft.com/office/officeart/2008/layout/HalfCircleOrganizationChart"/>
    <dgm:cxn modelId="{6B609BF4-9900-8546-8477-9DA39FA6BB07}" type="presParOf" srcId="{0C6FED06-4532-5340-9647-74CC798194B4}" destId="{C8511BD3-22CF-5B43-A2C3-405A767D55FB}" srcOrd="3" destOrd="0" presId="urn:microsoft.com/office/officeart/2008/layout/HalfCircleOrganizationChart"/>
    <dgm:cxn modelId="{5FC101EA-CFBF-2A4F-BCEC-DE8FF3A2A8B7}" type="presParOf" srcId="{28CEBC6E-6012-7F49-AEB2-4617974738AA}" destId="{3C747854-74C2-CB46-B7AF-2A5690872C80}" srcOrd="1" destOrd="0" presId="urn:microsoft.com/office/officeart/2008/layout/HalfCircleOrganizationChart"/>
    <dgm:cxn modelId="{CB3DE12A-821E-714A-9047-38C9FAA181A7}" type="presParOf" srcId="{28CEBC6E-6012-7F49-AEB2-4617974738AA}" destId="{F9B04301-A5F9-4048-9491-7455263B3797}"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E09F4E0-73B5-284B-832E-CA72783BE749}"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EE13A367-33EC-A94E-A557-591F8D42E135}">
      <dgm:prSet phldrT="[Text]"/>
      <dgm:spPr/>
      <dgm:t>
        <a:bodyPr/>
        <a:lstStyle/>
        <a:p>
          <a:r>
            <a:rPr lang="en-US" dirty="0"/>
            <a:t>Treatment 1</a:t>
          </a:r>
        </a:p>
      </dgm:t>
    </dgm:pt>
    <dgm:pt modelId="{F62D58C1-6D4E-6044-8B21-AFC686A8B29B}" type="parTrans" cxnId="{DA545E23-12F1-4047-B512-7A87C01A73BA}">
      <dgm:prSet/>
      <dgm:spPr/>
      <dgm:t>
        <a:bodyPr/>
        <a:lstStyle/>
        <a:p>
          <a:endParaRPr lang="en-US"/>
        </a:p>
      </dgm:t>
    </dgm:pt>
    <dgm:pt modelId="{5F65C73E-DF60-E542-B120-B9243CEA2C47}" type="sibTrans" cxnId="{DA545E23-12F1-4047-B512-7A87C01A73BA}">
      <dgm:prSet/>
      <dgm:spPr/>
      <dgm:t>
        <a:bodyPr/>
        <a:lstStyle/>
        <a:p>
          <a:endParaRPr lang="en-US"/>
        </a:p>
      </dgm:t>
    </dgm:pt>
    <dgm:pt modelId="{FEA058CB-475D-1E4D-AF5C-EFF73E29CFBD}">
      <dgm:prSet phldrT="[Text]" phldr="1"/>
      <dgm:spPr/>
      <dgm:t>
        <a:bodyPr/>
        <a:lstStyle/>
        <a:p>
          <a:endParaRPr lang="en-US" dirty="0"/>
        </a:p>
      </dgm:t>
    </dgm:pt>
    <dgm:pt modelId="{C7034E65-7E4F-CF40-9F5B-886DE6D9D08E}" type="parTrans" cxnId="{78E2E5AE-B630-CB4F-BBEC-6818ABA795CA}">
      <dgm:prSet/>
      <dgm:spPr/>
      <dgm:t>
        <a:bodyPr/>
        <a:lstStyle/>
        <a:p>
          <a:endParaRPr lang="en-US"/>
        </a:p>
      </dgm:t>
    </dgm:pt>
    <dgm:pt modelId="{B7CB4218-47E0-7346-9905-98166BB40F2A}" type="sibTrans" cxnId="{78E2E5AE-B630-CB4F-BBEC-6818ABA795CA}">
      <dgm:prSet/>
      <dgm:spPr/>
      <dgm:t>
        <a:bodyPr/>
        <a:lstStyle/>
        <a:p>
          <a:endParaRPr lang="en-US"/>
        </a:p>
      </dgm:t>
    </dgm:pt>
    <dgm:pt modelId="{9D7C107C-224C-6049-976C-F6040532DB6E}">
      <dgm:prSet phldrT="[Text]" phldr="1"/>
      <dgm:spPr/>
      <dgm:t>
        <a:bodyPr/>
        <a:lstStyle/>
        <a:p>
          <a:endParaRPr lang="en-US"/>
        </a:p>
      </dgm:t>
    </dgm:pt>
    <dgm:pt modelId="{2C2CC1F7-0C6C-4741-B2A6-527BAF256BC4}" type="parTrans" cxnId="{4BE1A84F-A252-6C46-852B-5510A7890709}">
      <dgm:prSet/>
      <dgm:spPr/>
      <dgm:t>
        <a:bodyPr/>
        <a:lstStyle/>
        <a:p>
          <a:endParaRPr lang="en-US"/>
        </a:p>
      </dgm:t>
    </dgm:pt>
    <dgm:pt modelId="{F0B50C95-BBEE-4C43-8262-C175AEF20389}" type="sibTrans" cxnId="{4BE1A84F-A252-6C46-852B-5510A7890709}">
      <dgm:prSet/>
      <dgm:spPr/>
      <dgm:t>
        <a:bodyPr/>
        <a:lstStyle/>
        <a:p>
          <a:endParaRPr lang="en-US"/>
        </a:p>
      </dgm:t>
    </dgm:pt>
    <dgm:pt modelId="{52487A9E-BFFA-F44E-A467-085EF2791ECC}">
      <dgm:prSet phldrT="[Text]"/>
      <dgm:spPr/>
      <dgm:t>
        <a:bodyPr/>
        <a:lstStyle/>
        <a:p>
          <a:r>
            <a:rPr lang="en-US" dirty="0"/>
            <a:t>Treatments 2-3</a:t>
          </a:r>
        </a:p>
      </dgm:t>
    </dgm:pt>
    <dgm:pt modelId="{6CA803FF-19F5-874E-8AFF-0CC215B35CEB}" type="parTrans" cxnId="{89E3DD2F-6D02-3842-A986-F0EE062B381C}">
      <dgm:prSet/>
      <dgm:spPr/>
      <dgm:t>
        <a:bodyPr/>
        <a:lstStyle/>
        <a:p>
          <a:endParaRPr lang="en-US"/>
        </a:p>
      </dgm:t>
    </dgm:pt>
    <dgm:pt modelId="{A569FAFA-8134-E245-95DB-E1CBCD42E496}" type="sibTrans" cxnId="{89E3DD2F-6D02-3842-A986-F0EE062B381C}">
      <dgm:prSet/>
      <dgm:spPr/>
      <dgm:t>
        <a:bodyPr/>
        <a:lstStyle/>
        <a:p>
          <a:endParaRPr lang="en-US"/>
        </a:p>
      </dgm:t>
    </dgm:pt>
    <dgm:pt modelId="{F13B6109-B3A5-8D40-B01E-400A8A5E2359}">
      <dgm:prSet phldrT="[Text]" phldr="1"/>
      <dgm:spPr/>
      <dgm:t>
        <a:bodyPr/>
        <a:lstStyle/>
        <a:p>
          <a:endParaRPr lang="en-US" dirty="0"/>
        </a:p>
      </dgm:t>
    </dgm:pt>
    <dgm:pt modelId="{3C90CD59-2893-C943-A3B8-44B047EFF3CD}" type="parTrans" cxnId="{2A7AF918-6604-9E4B-9247-C4A0FC342599}">
      <dgm:prSet/>
      <dgm:spPr/>
      <dgm:t>
        <a:bodyPr/>
        <a:lstStyle/>
        <a:p>
          <a:endParaRPr lang="en-US"/>
        </a:p>
      </dgm:t>
    </dgm:pt>
    <dgm:pt modelId="{7941F86A-95BD-704E-994F-C7D66D15FA50}" type="sibTrans" cxnId="{2A7AF918-6604-9E4B-9247-C4A0FC342599}">
      <dgm:prSet/>
      <dgm:spPr/>
      <dgm:t>
        <a:bodyPr/>
        <a:lstStyle/>
        <a:p>
          <a:endParaRPr lang="en-US"/>
        </a:p>
      </dgm:t>
    </dgm:pt>
    <dgm:pt modelId="{C2236AD6-1408-344E-8077-FF87DDC23729}">
      <dgm:prSet phldrT="[Text]" phldr="1"/>
      <dgm:spPr/>
      <dgm:t>
        <a:bodyPr/>
        <a:lstStyle/>
        <a:p>
          <a:endParaRPr lang="en-US" dirty="0"/>
        </a:p>
      </dgm:t>
    </dgm:pt>
    <dgm:pt modelId="{CE1BB9D0-6A42-6242-B550-5F9BA6B65CD9}" type="parTrans" cxnId="{86165E9C-09F3-674E-84FD-01782F56EDC0}">
      <dgm:prSet/>
      <dgm:spPr/>
      <dgm:t>
        <a:bodyPr/>
        <a:lstStyle/>
        <a:p>
          <a:endParaRPr lang="en-US"/>
        </a:p>
      </dgm:t>
    </dgm:pt>
    <dgm:pt modelId="{8920F92A-D526-E240-BAD6-25342ADAB872}" type="sibTrans" cxnId="{86165E9C-09F3-674E-84FD-01782F56EDC0}">
      <dgm:prSet/>
      <dgm:spPr/>
      <dgm:t>
        <a:bodyPr/>
        <a:lstStyle/>
        <a:p>
          <a:endParaRPr lang="en-US"/>
        </a:p>
      </dgm:t>
    </dgm:pt>
    <dgm:pt modelId="{9E430FE9-9DE7-D94B-A9AB-7025A01DF880}">
      <dgm:prSet phldrT="[Text]"/>
      <dgm:spPr/>
      <dgm:t>
        <a:bodyPr/>
        <a:lstStyle/>
        <a:p>
          <a:r>
            <a:rPr lang="en-US" dirty="0"/>
            <a:t>Treatments 4-7</a:t>
          </a:r>
        </a:p>
      </dgm:t>
    </dgm:pt>
    <dgm:pt modelId="{911461C5-EDE1-C24E-A72F-4C7873A8B68A}" type="parTrans" cxnId="{CE5C480B-3031-3E41-AAF5-84B701F54C48}">
      <dgm:prSet/>
      <dgm:spPr/>
      <dgm:t>
        <a:bodyPr/>
        <a:lstStyle/>
        <a:p>
          <a:endParaRPr lang="en-US"/>
        </a:p>
      </dgm:t>
    </dgm:pt>
    <dgm:pt modelId="{2E44DD08-D8CB-D54C-8BC5-161DDE415D74}" type="sibTrans" cxnId="{CE5C480B-3031-3E41-AAF5-84B701F54C48}">
      <dgm:prSet/>
      <dgm:spPr/>
      <dgm:t>
        <a:bodyPr/>
        <a:lstStyle/>
        <a:p>
          <a:endParaRPr lang="en-US"/>
        </a:p>
      </dgm:t>
    </dgm:pt>
    <dgm:pt modelId="{7DB02221-15FF-A443-957D-795175D2DA4B}">
      <dgm:prSet phldrT="[Text]"/>
      <dgm:spPr/>
      <dgm:t>
        <a:bodyPr/>
        <a:lstStyle/>
        <a:p>
          <a:r>
            <a:rPr lang="en-US" dirty="0"/>
            <a:t>Tx C1-2</a:t>
          </a:r>
        </a:p>
      </dgm:t>
    </dgm:pt>
    <dgm:pt modelId="{4DF95D2A-ACFF-3048-97F5-415B6B9953AE}" type="parTrans" cxnId="{3014B50A-2BBB-2D42-BA25-EEEEDF3DCC6A}">
      <dgm:prSet/>
      <dgm:spPr/>
      <dgm:t>
        <a:bodyPr/>
        <a:lstStyle/>
        <a:p>
          <a:endParaRPr lang="en-US"/>
        </a:p>
      </dgm:t>
    </dgm:pt>
    <dgm:pt modelId="{B71EEB29-34D9-0440-8356-E3CCDCF2C9B7}" type="sibTrans" cxnId="{3014B50A-2BBB-2D42-BA25-EEEEDF3DCC6A}">
      <dgm:prSet/>
      <dgm:spPr/>
      <dgm:t>
        <a:bodyPr/>
        <a:lstStyle/>
        <a:p>
          <a:endParaRPr lang="en-US"/>
        </a:p>
      </dgm:t>
    </dgm:pt>
    <dgm:pt modelId="{06E4A87E-63B4-AB45-83D0-E443CBC26B22}">
      <dgm:prSet phldrT="[Text]"/>
      <dgm:spPr/>
      <dgm:t>
        <a:bodyPr/>
        <a:lstStyle/>
        <a:p>
          <a:r>
            <a:rPr lang="en-US" dirty="0"/>
            <a:t>Continued resolution</a:t>
          </a:r>
        </a:p>
      </dgm:t>
    </dgm:pt>
    <dgm:pt modelId="{EF413E81-609E-B541-B381-4C3F70F27633}" type="parTrans" cxnId="{3AEBEDFE-7B07-F440-9C21-FABA90F7A26A}">
      <dgm:prSet/>
      <dgm:spPr/>
      <dgm:t>
        <a:bodyPr/>
        <a:lstStyle/>
        <a:p>
          <a:endParaRPr lang="en-US"/>
        </a:p>
      </dgm:t>
    </dgm:pt>
    <dgm:pt modelId="{652DA502-F8F2-A04E-BEF4-536F71BC3C68}" type="sibTrans" cxnId="{3AEBEDFE-7B07-F440-9C21-FABA90F7A26A}">
      <dgm:prSet/>
      <dgm:spPr/>
      <dgm:t>
        <a:bodyPr/>
        <a:lstStyle/>
        <a:p>
          <a:endParaRPr lang="en-US"/>
        </a:p>
      </dgm:t>
    </dgm:pt>
    <dgm:pt modelId="{9BE1F98F-37B2-8249-B469-085D558BAC70}">
      <dgm:prSet phldrT="[Text]"/>
      <dgm:spPr/>
      <dgm:t>
        <a:bodyPr/>
        <a:lstStyle/>
        <a:p>
          <a:endParaRPr lang="en-US" dirty="0"/>
        </a:p>
      </dgm:t>
    </dgm:pt>
    <dgm:pt modelId="{DE8B5FB6-1CDD-6C4A-BB7C-6ACD7819CC1A}" type="parTrans" cxnId="{726FE25D-08ED-BB4B-9E73-28A9ED072979}">
      <dgm:prSet/>
      <dgm:spPr/>
      <dgm:t>
        <a:bodyPr/>
        <a:lstStyle/>
        <a:p>
          <a:endParaRPr lang="en-US"/>
        </a:p>
      </dgm:t>
    </dgm:pt>
    <dgm:pt modelId="{9DCFECB2-B954-6D4C-89BF-89B9116385FB}" type="sibTrans" cxnId="{726FE25D-08ED-BB4B-9E73-28A9ED072979}">
      <dgm:prSet/>
      <dgm:spPr/>
      <dgm:t>
        <a:bodyPr/>
        <a:lstStyle/>
        <a:p>
          <a:endParaRPr lang="en-US"/>
        </a:p>
      </dgm:t>
    </dgm:pt>
    <dgm:pt modelId="{135C4161-5F4F-4A4E-A266-218516065088}">
      <dgm:prSet phldrT="[Text]"/>
      <dgm:spPr/>
      <dgm:t>
        <a:bodyPr/>
        <a:lstStyle/>
        <a:p>
          <a:r>
            <a:rPr lang="en-US" dirty="0"/>
            <a:t>Goals Met</a:t>
          </a:r>
        </a:p>
      </dgm:t>
    </dgm:pt>
    <dgm:pt modelId="{59E8C69A-8C74-3B4C-AB2E-F842ABB98F9E}" type="sibTrans" cxnId="{45445712-A16B-474E-B01D-65C0F2C06245}">
      <dgm:prSet/>
      <dgm:spPr/>
      <dgm:t>
        <a:bodyPr/>
        <a:lstStyle/>
        <a:p>
          <a:endParaRPr lang="en-US"/>
        </a:p>
      </dgm:t>
    </dgm:pt>
    <dgm:pt modelId="{664F93DA-04AE-9E49-91C3-63859FA74582}" type="parTrans" cxnId="{45445712-A16B-474E-B01D-65C0F2C06245}">
      <dgm:prSet/>
      <dgm:spPr/>
      <dgm:t>
        <a:bodyPr/>
        <a:lstStyle/>
        <a:p>
          <a:endParaRPr lang="en-US"/>
        </a:p>
      </dgm:t>
    </dgm:pt>
    <dgm:pt modelId="{099CD82B-DCBA-F249-9064-278B8EEF2E49}" type="pres">
      <dgm:prSet presAssocID="{3E09F4E0-73B5-284B-832E-CA72783BE749}" presName="Name0" presStyleCnt="0">
        <dgm:presLayoutVars>
          <dgm:dir/>
          <dgm:animLvl val="lvl"/>
          <dgm:resizeHandles val="exact"/>
        </dgm:presLayoutVars>
      </dgm:prSet>
      <dgm:spPr/>
    </dgm:pt>
    <dgm:pt modelId="{9EA51AB9-E874-5D4B-B616-B4E53857D00A}" type="pres">
      <dgm:prSet presAssocID="{EE13A367-33EC-A94E-A557-591F8D42E135}" presName="composite" presStyleCnt="0"/>
      <dgm:spPr/>
    </dgm:pt>
    <dgm:pt modelId="{69FDDF89-F662-7647-8DE0-0839ECD31DBD}" type="pres">
      <dgm:prSet presAssocID="{EE13A367-33EC-A94E-A557-591F8D42E135}" presName="parTx" presStyleLbl="alignNode1" presStyleIdx="0" presStyleCnt="3">
        <dgm:presLayoutVars>
          <dgm:chMax val="0"/>
          <dgm:chPref val="0"/>
          <dgm:bulletEnabled val="1"/>
        </dgm:presLayoutVars>
      </dgm:prSet>
      <dgm:spPr/>
    </dgm:pt>
    <dgm:pt modelId="{1C29EB76-B12F-A048-8F8D-B81A7CE921FE}" type="pres">
      <dgm:prSet presAssocID="{EE13A367-33EC-A94E-A557-591F8D42E135}" presName="desTx" presStyleLbl="alignAccFollowNode1" presStyleIdx="0" presStyleCnt="3">
        <dgm:presLayoutVars>
          <dgm:bulletEnabled val="1"/>
        </dgm:presLayoutVars>
      </dgm:prSet>
      <dgm:spPr/>
    </dgm:pt>
    <dgm:pt modelId="{4D81C229-82B7-2B4F-83D5-237EED3759E2}" type="pres">
      <dgm:prSet presAssocID="{5F65C73E-DF60-E542-B120-B9243CEA2C47}" presName="space" presStyleCnt="0"/>
      <dgm:spPr/>
    </dgm:pt>
    <dgm:pt modelId="{BBACBA84-5757-0143-A730-52096163DDEF}" type="pres">
      <dgm:prSet presAssocID="{52487A9E-BFFA-F44E-A467-085EF2791ECC}" presName="composite" presStyleCnt="0"/>
      <dgm:spPr/>
    </dgm:pt>
    <dgm:pt modelId="{0B28CA5B-9D56-2440-A137-68C67C1C9501}" type="pres">
      <dgm:prSet presAssocID="{52487A9E-BFFA-F44E-A467-085EF2791ECC}" presName="parTx" presStyleLbl="alignNode1" presStyleIdx="1" presStyleCnt="3">
        <dgm:presLayoutVars>
          <dgm:chMax val="0"/>
          <dgm:chPref val="0"/>
          <dgm:bulletEnabled val="1"/>
        </dgm:presLayoutVars>
      </dgm:prSet>
      <dgm:spPr/>
    </dgm:pt>
    <dgm:pt modelId="{02C8B6DE-A3A4-F741-9560-D8C3ACBFDB10}" type="pres">
      <dgm:prSet presAssocID="{52487A9E-BFFA-F44E-A467-085EF2791ECC}" presName="desTx" presStyleLbl="alignAccFollowNode1" presStyleIdx="1" presStyleCnt="3">
        <dgm:presLayoutVars>
          <dgm:bulletEnabled val="1"/>
        </dgm:presLayoutVars>
      </dgm:prSet>
      <dgm:spPr/>
    </dgm:pt>
    <dgm:pt modelId="{9E281A9B-75A0-C74C-A890-300F7357ED0A}" type="pres">
      <dgm:prSet presAssocID="{A569FAFA-8134-E245-95DB-E1CBCD42E496}" presName="space" presStyleCnt="0"/>
      <dgm:spPr/>
    </dgm:pt>
    <dgm:pt modelId="{A02F78ED-C1A7-B345-8721-BE53216AB5A9}" type="pres">
      <dgm:prSet presAssocID="{9E430FE9-9DE7-D94B-A9AB-7025A01DF880}" presName="composite" presStyleCnt="0"/>
      <dgm:spPr/>
    </dgm:pt>
    <dgm:pt modelId="{6187FFCE-60F6-6A42-97F3-C31CB29150C3}" type="pres">
      <dgm:prSet presAssocID="{9E430FE9-9DE7-D94B-A9AB-7025A01DF880}" presName="parTx" presStyleLbl="alignNode1" presStyleIdx="2" presStyleCnt="3">
        <dgm:presLayoutVars>
          <dgm:chMax val="0"/>
          <dgm:chPref val="0"/>
          <dgm:bulletEnabled val="1"/>
        </dgm:presLayoutVars>
      </dgm:prSet>
      <dgm:spPr/>
    </dgm:pt>
    <dgm:pt modelId="{A4DE006E-3DAD-D04C-A39F-64E6B321A291}" type="pres">
      <dgm:prSet presAssocID="{9E430FE9-9DE7-D94B-A9AB-7025A01DF880}" presName="desTx" presStyleLbl="alignAccFollowNode1" presStyleIdx="2" presStyleCnt="3">
        <dgm:presLayoutVars>
          <dgm:bulletEnabled val="1"/>
        </dgm:presLayoutVars>
      </dgm:prSet>
      <dgm:spPr/>
    </dgm:pt>
  </dgm:ptLst>
  <dgm:cxnLst>
    <dgm:cxn modelId="{3014B50A-2BBB-2D42-BA25-EEEEDF3DCC6A}" srcId="{9E430FE9-9DE7-D94B-A9AB-7025A01DF880}" destId="{7DB02221-15FF-A443-957D-795175D2DA4B}" srcOrd="0" destOrd="0" parTransId="{4DF95D2A-ACFF-3048-97F5-415B6B9953AE}" sibTransId="{B71EEB29-34D9-0440-8356-E3CCDCF2C9B7}"/>
    <dgm:cxn modelId="{CE5C480B-3031-3E41-AAF5-84B701F54C48}" srcId="{3E09F4E0-73B5-284B-832E-CA72783BE749}" destId="{9E430FE9-9DE7-D94B-A9AB-7025A01DF880}" srcOrd="2" destOrd="0" parTransId="{911461C5-EDE1-C24E-A72F-4C7873A8B68A}" sibTransId="{2E44DD08-D8CB-D54C-8BC5-161DDE415D74}"/>
    <dgm:cxn modelId="{45445712-A16B-474E-B01D-65C0F2C06245}" srcId="{9E430FE9-9DE7-D94B-A9AB-7025A01DF880}" destId="{135C4161-5F4F-4A4E-A266-218516065088}" srcOrd="2" destOrd="0" parTransId="{664F93DA-04AE-9E49-91C3-63859FA74582}" sibTransId="{59E8C69A-8C74-3B4C-AB2E-F842ABB98F9E}"/>
    <dgm:cxn modelId="{2A7AF918-6604-9E4B-9247-C4A0FC342599}" srcId="{52487A9E-BFFA-F44E-A467-085EF2791ECC}" destId="{F13B6109-B3A5-8D40-B01E-400A8A5E2359}" srcOrd="0" destOrd="0" parTransId="{3C90CD59-2893-C943-A3B8-44B047EFF3CD}" sibTransId="{7941F86A-95BD-704E-994F-C7D66D15FA50}"/>
    <dgm:cxn modelId="{DA545E23-12F1-4047-B512-7A87C01A73BA}" srcId="{3E09F4E0-73B5-284B-832E-CA72783BE749}" destId="{EE13A367-33EC-A94E-A557-591F8D42E135}" srcOrd="0" destOrd="0" parTransId="{F62D58C1-6D4E-6044-8B21-AFC686A8B29B}" sibTransId="{5F65C73E-DF60-E542-B120-B9243CEA2C47}"/>
    <dgm:cxn modelId="{89E3DD2F-6D02-3842-A986-F0EE062B381C}" srcId="{3E09F4E0-73B5-284B-832E-CA72783BE749}" destId="{52487A9E-BFFA-F44E-A467-085EF2791ECC}" srcOrd="1" destOrd="0" parTransId="{6CA803FF-19F5-874E-8AFF-0CC215B35CEB}" sibTransId="{A569FAFA-8134-E245-95DB-E1CBCD42E496}"/>
    <dgm:cxn modelId="{ACE14047-EE48-E84E-A6B4-31A489D5DC37}" type="presOf" srcId="{3E09F4E0-73B5-284B-832E-CA72783BE749}" destId="{099CD82B-DCBA-F249-9064-278B8EEF2E49}" srcOrd="0" destOrd="0" presId="urn:microsoft.com/office/officeart/2005/8/layout/hList1"/>
    <dgm:cxn modelId="{4BE1A84F-A252-6C46-852B-5510A7890709}" srcId="{EE13A367-33EC-A94E-A557-591F8D42E135}" destId="{9D7C107C-224C-6049-976C-F6040532DB6E}" srcOrd="1" destOrd="0" parTransId="{2C2CC1F7-0C6C-4741-B2A6-527BAF256BC4}" sibTransId="{F0B50C95-BBEE-4C43-8262-C175AEF20389}"/>
    <dgm:cxn modelId="{95B9D257-7ACE-1B44-A1A1-B8BD2E5ACC8B}" type="presOf" srcId="{9BE1F98F-37B2-8249-B469-085D558BAC70}" destId="{A4DE006E-3DAD-D04C-A39F-64E6B321A291}" srcOrd="0" destOrd="3" presId="urn:microsoft.com/office/officeart/2005/8/layout/hList1"/>
    <dgm:cxn modelId="{726FE25D-08ED-BB4B-9E73-28A9ED072979}" srcId="{9E430FE9-9DE7-D94B-A9AB-7025A01DF880}" destId="{9BE1F98F-37B2-8249-B469-085D558BAC70}" srcOrd="3" destOrd="0" parTransId="{DE8B5FB6-1CDD-6C4A-BB7C-6ACD7819CC1A}" sibTransId="{9DCFECB2-B954-6D4C-89BF-89B9116385FB}"/>
    <dgm:cxn modelId="{828A7067-9D36-9944-8A05-AFA307DCE969}" type="presOf" srcId="{52487A9E-BFFA-F44E-A467-085EF2791ECC}" destId="{0B28CA5B-9D56-2440-A137-68C67C1C9501}" srcOrd="0" destOrd="0" presId="urn:microsoft.com/office/officeart/2005/8/layout/hList1"/>
    <dgm:cxn modelId="{9F05FD70-00FC-C042-8816-D037F3C5DD75}" type="presOf" srcId="{9E430FE9-9DE7-D94B-A9AB-7025A01DF880}" destId="{6187FFCE-60F6-6A42-97F3-C31CB29150C3}" srcOrd="0" destOrd="0" presId="urn:microsoft.com/office/officeart/2005/8/layout/hList1"/>
    <dgm:cxn modelId="{B3092D7B-D33E-7D4C-AED5-8413EE8B36E7}" type="presOf" srcId="{06E4A87E-63B4-AB45-83D0-E443CBC26B22}" destId="{A4DE006E-3DAD-D04C-A39F-64E6B321A291}" srcOrd="0" destOrd="1" presId="urn:microsoft.com/office/officeart/2005/8/layout/hList1"/>
    <dgm:cxn modelId="{30E0938A-49A3-3B4B-A7E7-71144212BA9A}" type="presOf" srcId="{F13B6109-B3A5-8D40-B01E-400A8A5E2359}" destId="{02C8B6DE-A3A4-F741-9560-D8C3ACBFDB10}" srcOrd="0" destOrd="0" presId="urn:microsoft.com/office/officeart/2005/8/layout/hList1"/>
    <dgm:cxn modelId="{F9FD0690-2D24-CA4E-9A4C-034C547A4E88}" type="presOf" srcId="{135C4161-5F4F-4A4E-A266-218516065088}" destId="{A4DE006E-3DAD-D04C-A39F-64E6B321A291}" srcOrd="0" destOrd="2" presId="urn:microsoft.com/office/officeart/2005/8/layout/hList1"/>
    <dgm:cxn modelId="{86165E9C-09F3-674E-84FD-01782F56EDC0}" srcId="{52487A9E-BFFA-F44E-A467-085EF2791ECC}" destId="{C2236AD6-1408-344E-8077-FF87DDC23729}" srcOrd="1" destOrd="0" parTransId="{CE1BB9D0-6A42-6242-B550-5F9BA6B65CD9}" sibTransId="{8920F92A-D526-E240-BAD6-25342ADAB872}"/>
    <dgm:cxn modelId="{49D2169E-CE2C-BD4D-BCAC-6FEE198F6659}" type="presOf" srcId="{EE13A367-33EC-A94E-A557-591F8D42E135}" destId="{69FDDF89-F662-7647-8DE0-0839ECD31DBD}" srcOrd="0" destOrd="0" presId="urn:microsoft.com/office/officeart/2005/8/layout/hList1"/>
    <dgm:cxn modelId="{78E2E5AE-B630-CB4F-BBEC-6818ABA795CA}" srcId="{EE13A367-33EC-A94E-A557-591F8D42E135}" destId="{FEA058CB-475D-1E4D-AF5C-EFF73E29CFBD}" srcOrd="0" destOrd="0" parTransId="{C7034E65-7E4F-CF40-9F5B-886DE6D9D08E}" sibTransId="{B7CB4218-47E0-7346-9905-98166BB40F2A}"/>
    <dgm:cxn modelId="{D47393B5-EFD1-5744-863C-78B02FF5E689}" type="presOf" srcId="{9D7C107C-224C-6049-976C-F6040532DB6E}" destId="{1C29EB76-B12F-A048-8F8D-B81A7CE921FE}" srcOrd="0" destOrd="1" presId="urn:microsoft.com/office/officeart/2005/8/layout/hList1"/>
    <dgm:cxn modelId="{09CC19C4-F353-4E42-94A0-1574D4A1DE9A}" type="presOf" srcId="{C2236AD6-1408-344E-8077-FF87DDC23729}" destId="{02C8B6DE-A3A4-F741-9560-D8C3ACBFDB10}" srcOrd="0" destOrd="1" presId="urn:microsoft.com/office/officeart/2005/8/layout/hList1"/>
    <dgm:cxn modelId="{DCBC0CDC-3FD0-B14D-879B-533761D1B3B7}" type="presOf" srcId="{7DB02221-15FF-A443-957D-795175D2DA4B}" destId="{A4DE006E-3DAD-D04C-A39F-64E6B321A291}" srcOrd="0" destOrd="0" presId="urn:microsoft.com/office/officeart/2005/8/layout/hList1"/>
    <dgm:cxn modelId="{4580E9E6-CEA2-1C47-8F87-D5DE0224AA71}" type="presOf" srcId="{FEA058CB-475D-1E4D-AF5C-EFF73E29CFBD}" destId="{1C29EB76-B12F-A048-8F8D-B81A7CE921FE}" srcOrd="0" destOrd="0" presId="urn:microsoft.com/office/officeart/2005/8/layout/hList1"/>
    <dgm:cxn modelId="{3AEBEDFE-7B07-F440-9C21-FABA90F7A26A}" srcId="{9E430FE9-9DE7-D94B-A9AB-7025A01DF880}" destId="{06E4A87E-63B4-AB45-83D0-E443CBC26B22}" srcOrd="1" destOrd="0" parTransId="{EF413E81-609E-B541-B381-4C3F70F27633}" sibTransId="{652DA502-F8F2-A04E-BEF4-536F71BC3C68}"/>
    <dgm:cxn modelId="{6CF9A5C1-7F7A-464E-A7B6-C8859F939C05}" type="presParOf" srcId="{099CD82B-DCBA-F249-9064-278B8EEF2E49}" destId="{9EA51AB9-E874-5D4B-B616-B4E53857D00A}" srcOrd="0" destOrd="0" presId="urn:microsoft.com/office/officeart/2005/8/layout/hList1"/>
    <dgm:cxn modelId="{C3C51BE7-B5AD-8443-A108-4AC541EABBF5}" type="presParOf" srcId="{9EA51AB9-E874-5D4B-B616-B4E53857D00A}" destId="{69FDDF89-F662-7647-8DE0-0839ECD31DBD}" srcOrd="0" destOrd="0" presId="urn:microsoft.com/office/officeart/2005/8/layout/hList1"/>
    <dgm:cxn modelId="{AECA859D-6EAF-B043-B39B-16059372BB71}" type="presParOf" srcId="{9EA51AB9-E874-5D4B-B616-B4E53857D00A}" destId="{1C29EB76-B12F-A048-8F8D-B81A7CE921FE}" srcOrd="1" destOrd="0" presId="urn:microsoft.com/office/officeart/2005/8/layout/hList1"/>
    <dgm:cxn modelId="{A0857EF8-3CE3-C24F-A067-8573A9869D23}" type="presParOf" srcId="{099CD82B-DCBA-F249-9064-278B8EEF2E49}" destId="{4D81C229-82B7-2B4F-83D5-237EED3759E2}" srcOrd="1" destOrd="0" presId="urn:microsoft.com/office/officeart/2005/8/layout/hList1"/>
    <dgm:cxn modelId="{45848D06-F08D-D348-B926-95562E3F426A}" type="presParOf" srcId="{099CD82B-DCBA-F249-9064-278B8EEF2E49}" destId="{BBACBA84-5757-0143-A730-52096163DDEF}" srcOrd="2" destOrd="0" presId="urn:microsoft.com/office/officeart/2005/8/layout/hList1"/>
    <dgm:cxn modelId="{77F35BDA-685F-BD44-A1CF-C0347F7BFC77}" type="presParOf" srcId="{BBACBA84-5757-0143-A730-52096163DDEF}" destId="{0B28CA5B-9D56-2440-A137-68C67C1C9501}" srcOrd="0" destOrd="0" presId="urn:microsoft.com/office/officeart/2005/8/layout/hList1"/>
    <dgm:cxn modelId="{A0B75116-1788-CA44-A297-B9C52A2A4934}" type="presParOf" srcId="{BBACBA84-5757-0143-A730-52096163DDEF}" destId="{02C8B6DE-A3A4-F741-9560-D8C3ACBFDB10}" srcOrd="1" destOrd="0" presId="urn:microsoft.com/office/officeart/2005/8/layout/hList1"/>
    <dgm:cxn modelId="{C27FF7EF-2875-D442-B6FD-39770C39B937}" type="presParOf" srcId="{099CD82B-DCBA-F249-9064-278B8EEF2E49}" destId="{9E281A9B-75A0-C74C-A890-300F7357ED0A}" srcOrd="3" destOrd="0" presId="urn:microsoft.com/office/officeart/2005/8/layout/hList1"/>
    <dgm:cxn modelId="{8242EBA7-F4DE-9B42-ADBF-901000AA4BE5}" type="presParOf" srcId="{099CD82B-DCBA-F249-9064-278B8EEF2E49}" destId="{A02F78ED-C1A7-B345-8721-BE53216AB5A9}" srcOrd="4" destOrd="0" presId="urn:microsoft.com/office/officeart/2005/8/layout/hList1"/>
    <dgm:cxn modelId="{8387CA33-56F6-9644-BEBA-5CF9279224DF}" type="presParOf" srcId="{A02F78ED-C1A7-B345-8721-BE53216AB5A9}" destId="{6187FFCE-60F6-6A42-97F3-C31CB29150C3}" srcOrd="0" destOrd="0" presId="urn:microsoft.com/office/officeart/2005/8/layout/hList1"/>
    <dgm:cxn modelId="{F5545B98-7BED-A647-859B-4A2FFBB878D2}" type="presParOf" srcId="{A02F78ED-C1A7-B345-8721-BE53216AB5A9}" destId="{A4DE006E-3DAD-D04C-A39F-64E6B321A29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A2E82D-C996-4671-868F-1BAB3EE3BEE4}" type="doc">
      <dgm:prSet loTypeId="urn:microsoft.com/office/officeart/2005/8/layout/vProcess5" loCatId="process" qsTypeId="urn:microsoft.com/office/officeart/2005/8/quickstyle/simple2" qsCatId="simple" csTypeId="urn:microsoft.com/office/officeart/2005/8/colors/accent0_3" csCatId="mainScheme"/>
      <dgm:spPr/>
      <dgm:t>
        <a:bodyPr/>
        <a:lstStyle/>
        <a:p>
          <a:endParaRPr lang="en-US"/>
        </a:p>
      </dgm:t>
    </dgm:pt>
    <dgm:pt modelId="{C526B7FD-2470-4F8C-B225-846BE272ECBE}">
      <dgm:prSet/>
      <dgm:spPr/>
      <dgm:t>
        <a:bodyPr/>
        <a:lstStyle/>
        <a:p>
          <a:r>
            <a:rPr lang="en-US"/>
            <a:t>Don’t panic</a:t>
          </a:r>
        </a:p>
      </dgm:t>
    </dgm:pt>
    <dgm:pt modelId="{3F642F13-BC46-4D40-B8A0-8500188E3A2A}" type="parTrans" cxnId="{7D3941A5-412B-470C-9C2A-FD6EBB367E97}">
      <dgm:prSet/>
      <dgm:spPr/>
      <dgm:t>
        <a:bodyPr/>
        <a:lstStyle/>
        <a:p>
          <a:endParaRPr lang="en-US"/>
        </a:p>
      </dgm:t>
    </dgm:pt>
    <dgm:pt modelId="{CE40FBDD-19C2-41D7-B399-9536067770FA}" type="sibTrans" cxnId="{7D3941A5-412B-470C-9C2A-FD6EBB367E97}">
      <dgm:prSet/>
      <dgm:spPr/>
      <dgm:t>
        <a:bodyPr/>
        <a:lstStyle/>
        <a:p>
          <a:endParaRPr lang="en-US"/>
        </a:p>
      </dgm:t>
    </dgm:pt>
    <dgm:pt modelId="{1606FBC1-33FE-44D0-81BE-3C8E72431226}">
      <dgm:prSet/>
      <dgm:spPr/>
      <dgm:t>
        <a:bodyPr/>
        <a:lstStyle/>
        <a:p>
          <a:r>
            <a:rPr lang="en-US"/>
            <a:t>Proper screening</a:t>
          </a:r>
        </a:p>
      </dgm:t>
    </dgm:pt>
    <dgm:pt modelId="{7E6C6921-248B-4E03-99BF-AF9275E7EA26}" type="parTrans" cxnId="{B71349EA-B706-4F19-9995-FC9D363571A2}">
      <dgm:prSet/>
      <dgm:spPr/>
      <dgm:t>
        <a:bodyPr/>
        <a:lstStyle/>
        <a:p>
          <a:endParaRPr lang="en-US"/>
        </a:p>
      </dgm:t>
    </dgm:pt>
    <dgm:pt modelId="{E90F3717-EE2E-4F01-A941-4564C9CA21AF}" type="sibTrans" cxnId="{B71349EA-B706-4F19-9995-FC9D363571A2}">
      <dgm:prSet/>
      <dgm:spPr/>
      <dgm:t>
        <a:bodyPr/>
        <a:lstStyle/>
        <a:p>
          <a:endParaRPr lang="en-US"/>
        </a:p>
      </dgm:t>
    </dgm:pt>
    <dgm:pt modelId="{00417E4F-7057-4C6A-B81F-4F47E9F8F66D}">
      <dgm:prSet/>
      <dgm:spPr/>
      <dgm:t>
        <a:bodyPr/>
        <a:lstStyle/>
        <a:p>
          <a:r>
            <a:rPr lang="en-US"/>
            <a:t>Assess the upper cervical spine</a:t>
          </a:r>
        </a:p>
      </dgm:t>
    </dgm:pt>
    <dgm:pt modelId="{1AD91BBD-DEA7-457D-9EEA-BFFC9D3CE6DF}" type="parTrans" cxnId="{2C6F4BD9-FC42-412C-A375-8B8B323FFAFE}">
      <dgm:prSet/>
      <dgm:spPr/>
      <dgm:t>
        <a:bodyPr/>
        <a:lstStyle/>
        <a:p>
          <a:endParaRPr lang="en-US"/>
        </a:p>
      </dgm:t>
    </dgm:pt>
    <dgm:pt modelId="{7E5B44D4-39CE-46B8-97ED-9AECA88107AC}" type="sibTrans" cxnId="{2C6F4BD9-FC42-412C-A375-8B8B323FFAFE}">
      <dgm:prSet/>
      <dgm:spPr/>
      <dgm:t>
        <a:bodyPr/>
        <a:lstStyle/>
        <a:p>
          <a:endParaRPr lang="en-US"/>
        </a:p>
      </dgm:t>
    </dgm:pt>
    <dgm:pt modelId="{565B452C-1C03-49C3-AF74-39EE404D926D}">
      <dgm:prSet/>
      <dgm:spPr/>
      <dgm:t>
        <a:bodyPr/>
        <a:lstStyle/>
        <a:p>
          <a:r>
            <a:rPr lang="en-US"/>
            <a:t>It is there or it isn’t!...don’t split hairs. </a:t>
          </a:r>
        </a:p>
      </dgm:t>
    </dgm:pt>
    <dgm:pt modelId="{AEC14F92-4E6B-4FF6-B23F-CD32014D264C}" type="parTrans" cxnId="{9B005FB9-3269-4487-8585-EF658E84FC27}">
      <dgm:prSet/>
      <dgm:spPr/>
      <dgm:t>
        <a:bodyPr/>
        <a:lstStyle/>
        <a:p>
          <a:endParaRPr lang="en-US"/>
        </a:p>
      </dgm:t>
    </dgm:pt>
    <dgm:pt modelId="{4CA4852F-1C72-45EF-98FA-D049BDB278B2}" type="sibTrans" cxnId="{9B005FB9-3269-4487-8585-EF658E84FC27}">
      <dgm:prSet/>
      <dgm:spPr/>
      <dgm:t>
        <a:bodyPr/>
        <a:lstStyle/>
        <a:p>
          <a:endParaRPr lang="en-US"/>
        </a:p>
      </dgm:t>
    </dgm:pt>
    <dgm:pt modelId="{1726F763-77B2-4A73-881C-8AAF3FF86A88}">
      <dgm:prSet/>
      <dgm:spPr/>
      <dgm:t>
        <a:bodyPr/>
        <a:lstStyle/>
        <a:p>
          <a:r>
            <a:rPr lang="en-US" dirty="0"/>
            <a:t>Treat using manual therapy!</a:t>
          </a:r>
        </a:p>
      </dgm:t>
    </dgm:pt>
    <dgm:pt modelId="{ED479428-04E4-41A5-A5FE-EE39C9A451BC}" type="parTrans" cxnId="{613CC5C8-A373-44C4-9025-954AEE91AF4B}">
      <dgm:prSet/>
      <dgm:spPr/>
      <dgm:t>
        <a:bodyPr/>
        <a:lstStyle/>
        <a:p>
          <a:endParaRPr lang="en-US"/>
        </a:p>
      </dgm:t>
    </dgm:pt>
    <dgm:pt modelId="{CEC56BD8-A7D5-4965-9E48-97CD6952C890}" type="sibTrans" cxnId="{613CC5C8-A373-44C4-9025-954AEE91AF4B}">
      <dgm:prSet/>
      <dgm:spPr/>
      <dgm:t>
        <a:bodyPr/>
        <a:lstStyle/>
        <a:p>
          <a:endParaRPr lang="en-US"/>
        </a:p>
      </dgm:t>
    </dgm:pt>
    <dgm:pt modelId="{29F1465B-ABFD-1649-9401-E20F3AB0798C}" type="pres">
      <dgm:prSet presAssocID="{B1A2E82D-C996-4671-868F-1BAB3EE3BEE4}" presName="outerComposite" presStyleCnt="0">
        <dgm:presLayoutVars>
          <dgm:chMax val="5"/>
          <dgm:dir/>
          <dgm:resizeHandles val="exact"/>
        </dgm:presLayoutVars>
      </dgm:prSet>
      <dgm:spPr/>
    </dgm:pt>
    <dgm:pt modelId="{C9FB544D-7853-0945-92AC-70E1C44B06D6}" type="pres">
      <dgm:prSet presAssocID="{B1A2E82D-C996-4671-868F-1BAB3EE3BEE4}" presName="dummyMaxCanvas" presStyleCnt="0">
        <dgm:presLayoutVars/>
      </dgm:prSet>
      <dgm:spPr/>
    </dgm:pt>
    <dgm:pt modelId="{9A948DD9-65AD-414F-9F80-C99D9655433D}" type="pres">
      <dgm:prSet presAssocID="{B1A2E82D-C996-4671-868F-1BAB3EE3BEE4}" presName="FourNodes_1" presStyleLbl="node1" presStyleIdx="0" presStyleCnt="4">
        <dgm:presLayoutVars>
          <dgm:bulletEnabled val="1"/>
        </dgm:presLayoutVars>
      </dgm:prSet>
      <dgm:spPr/>
    </dgm:pt>
    <dgm:pt modelId="{88AF1BC9-8E05-504A-98D2-35FDA65EF4F3}" type="pres">
      <dgm:prSet presAssocID="{B1A2E82D-C996-4671-868F-1BAB3EE3BEE4}" presName="FourNodes_2" presStyleLbl="node1" presStyleIdx="1" presStyleCnt="4">
        <dgm:presLayoutVars>
          <dgm:bulletEnabled val="1"/>
        </dgm:presLayoutVars>
      </dgm:prSet>
      <dgm:spPr/>
    </dgm:pt>
    <dgm:pt modelId="{9191A63B-D47D-364A-9E9E-9373010AC4BF}" type="pres">
      <dgm:prSet presAssocID="{B1A2E82D-C996-4671-868F-1BAB3EE3BEE4}" presName="FourNodes_3" presStyleLbl="node1" presStyleIdx="2" presStyleCnt="4">
        <dgm:presLayoutVars>
          <dgm:bulletEnabled val="1"/>
        </dgm:presLayoutVars>
      </dgm:prSet>
      <dgm:spPr/>
    </dgm:pt>
    <dgm:pt modelId="{A4E1CD3B-A9BD-064A-B545-C91FDAABFEA7}" type="pres">
      <dgm:prSet presAssocID="{B1A2E82D-C996-4671-868F-1BAB3EE3BEE4}" presName="FourNodes_4" presStyleLbl="node1" presStyleIdx="3" presStyleCnt="4">
        <dgm:presLayoutVars>
          <dgm:bulletEnabled val="1"/>
        </dgm:presLayoutVars>
      </dgm:prSet>
      <dgm:spPr/>
    </dgm:pt>
    <dgm:pt modelId="{BC640424-A262-D340-8507-A277D776494F}" type="pres">
      <dgm:prSet presAssocID="{B1A2E82D-C996-4671-868F-1BAB3EE3BEE4}" presName="FourConn_1-2" presStyleLbl="fgAccFollowNode1" presStyleIdx="0" presStyleCnt="3">
        <dgm:presLayoutVars>
          <dgm:bulletEnabled val="1"/>
        </dgm:presLayoutVars>
      </dgm:prSet>
      <dgm:spPr/>
    </dgm:pt>
    <dgm:pt modelId="{78137F81-5C60-9248-A033-C1D8857A3034}" type="pres">
      <dgm:prSet presAssocID="{B1A2E82D-C996-4671-868F-1BAB3EE3BEE4}" presName="FourConn_2-3" presStyleLbl="fgAccFollowNode1" presStyleIdx="1" presStyleCnt="3">
        <dgm:presLayoutVars>
          <dgm:bulletEnabled val="1"/>
        </dgm:presLayoutVars>
      </dgm:prSet>
      <dgm:spPr/>
    </dgm:pt>
    <dgm:pt modelId="{4CBF654A-896F-1944-9315-C09B24F542AE}" type="pres">
      <dgm:prSet presAssocID="{B1A2E82D-C996-4671-868F-1BAB3EE3BEE4}" presName="FourConn_3-4" presStyleLbl="fgAccFollowNode1" presStyleIdx="2" presStyleCnt="3">
        <dgm:presLayoutVars>
          <dgm:bulletEnabled val="1"/>
        </dgm:presLayoutVars>
      </dgm:prSet>
      <dgm:spPr/>
    </dgm:pt>
    <dgm:pt modelId="{F12C6F87-0256-B04E-9787-D4A9C019A7B4}" type="pres">
      <dgm:prSet presAssocID="{B1A2E82D-C996-4671-868F-1BAB3EE3BEE4}" presName="FourNodes_1_text" presStyleLbl="node1" presStyleIdx="3" presStyleCnt="4">
        <dgm:presLayoutVars>
          <dgm:bulletEnabled val="1"/>
        </dgm:presLayoutVars>
      </dgm:prSet>
      <dgm:spPr/>
    </dgm:pt>
    <dgm:pt modelId="{E018D816-395A-044C-9923-ED4E2304A4E3}" type="pres">
      <dgm:prSet presAssocID="{B1A2E82D-C996-4671-868F-1BAB3EE3BEE4}" presName="FourNodes_2_text" presStyleLbl="node1" presStyleIdx="3" presStyleCnt="4">
        <dgm:presLayoutVars>
          <dgm:bulletEnabled val="1"/>
        </dgm:presLayoutVars>
      </dgm:prSet>
      <dgm:spPr/>
    </dgm:pt>
    <dgm:pt modelId="{E05B075A-8023-814E-96C9-0B4975A0AEA3}" type="pres">
      <dgm:prSet presAssocID="{B1A2E82D-C996-4671-868F-1BAB3EE3BEE4}" presName="FourNodes_3_text" presStyleLbl="node1" presStyleIdx="3" presStyleCnt="4">
        <dgm:presLayoutVars>
          <dgm:bulletEnabled val="1"/>
        </dgm:presLayoutVars>
      </dgm:prSet>
      <dgm:spPr/>
    </dgm:pt>
    <dgm:pt modelId="{435F6B68-D73B-9843-9920-9971CFFC9453}" type="pres">
      <dgm:prSet presAssocID="{B1A2E82D-C996-4671-868F-1BAB3EE3BEE4}" presName="FourNodes_4_text" presStyleLbl="node1" presStyleIdx="3" presStyleCnt="4">
        <dgm:presLayoutVars>
          <dgm:bulletEnabled val="1"/>
        </dgm:presLayoutVars>
      </dgm:prSet>
      <dgm:spPr/>
    </dgm:pt>
  </dgm:ptLst>
  <dgm:cxnLst>
    <dgm:cxn modelId="{60D30A07-79BC-0E40-8290-2EE604ADAD8B}" type="presOf" srcId="{E90F3717-EE2E-4F01-A941-4564C9CA21AF}" destId="{78137F81-5C60-9248-A033-C1D8857A3034}" srcOrd="0" destOrd="0" presId="urn:microsoft.com/office/officeart/2005/8/layout/vProcess5"/>
    <dgm:cxn modelId="{17509425-AD9A-9F4C-91F8-46A45B3DE2AB}" type="presOf" srcId="{00417E4F-7057-4C6A-B81F-4F47E9F8F66D}" destId="{9191A63B-D47D-364A-9E9E-9373010AC4BF}" srcOrd="0" destOrd="0" presId="urn:microsoft.com/office/officeart/2005/8/layout/vProcess5"/>
    <dgm:cxn modelId="{05FA9334-384B-7A41-ACC7-1DB46134734A}" type="presOf" srcId="{1726F763-77B2-4A73-881C-8AAF3FF86A88}" destId="{435F6B68-D73B-9843-9920-9971CFFC9453}" srcOrd="1" destOrd="0" presId="urn:microsoft.com/office/officeart/2005/8/layout/vProcess5"/>
    <dgm:cxn modelId="{039D3339-823F-1B40-B288-1AA05019B34E}" type="presOf" srcId="{B1A2E82D-C996-4671-868F-1BAB3EE3BEE4}" destId="{29F1465B-ABFD-1649-9401-E20F3AB0798C}" srcOrd="0" destOrd="0" presId="urn:microsoft.com/office/officeart/2005/8/layout/vProcess5"/>
    <dgm:cxn modelId="{4C53024A-8C59-634A-99F0-3124DF266A15}" type="presOf" srcId="{1726F763-77B2-4A73-881C-8AAF3FF86A88}" destId="{A4E1CD3B-A9BD-064A-B545-C91FDAABFEA7}" srcOrd="0" destOrd="0" presId="urn:microsoft.com/office/officeart/2005/8/layout/vProcess5"/>
    <dgm:cxn modelId="{D0FCF076-6D15-6446-95D5-9DE57B4C2010}" type="presOf" srcId="{C526B7FD-2470-4F8C-B225-846BE272ECBE}" destId="{9A948DD9-65AD-414F-9F80-C99D9655433D}" srcOrd="0" destOrd="0" presId="urn:microsoft.com/office/officeart/2005/8/layout/vProcess5"/>
    <dgm:cxn modelId="{27173D7C-372F-2749-869B-F579AC316797}" type="presOf" srcId="{1606FBC1-33FE-44D0-81BE-3C8E72431226}" destId="{E018D816-395A-044C-9923-ED4E2304A4E3}" srcOrd="1" destOrd="0" presId="urn:microsoft.com/office/officeart/2005/8/layout/vProcess5"/>
    <dgm:cxn modelId="{A32E2A84-723E-5C42-BC1C-8C23CF1F923B}" type="presOf" srcId="{1606FBC1-33FE-44D0-81BE-3C8E72431226}" destId="{88AF1BC9-8E05-504A-98D2-35FDA65EF4F3}" srcOrd="0" destOrd="0" presId="urn:microsoft.com/office/officeart/2005/8/layout/vProcess5"/>
    <dgm:cxn modelId="{C843B594-C6F0-F94E-B3FD-8113EBED8A17}" type="presOf" srcId="{C526B7FD-2470-4F8C-B225-846BE272ECBE}" destId="{F12C6F87-0256-B04E-9787-D4A9C019A7B4}" srcOrd="1" destOrd="0" presId="urn:microsoft.com/office/officeart/2005/8/layout/vProcess5"/>
    <dgm:cxn modelId="{7D3941A5-412B-470C-9C2A-FD6EBB367E97}" srcId="{B1A2E82D-C996-4671-868F-1BAB3EE3BEE4}" destId="{C526B7FD-2470-4F8C-B225-846BE272ECBE}" srcOrd="0" destOrd="0" parTransId="{3F642F13-BC46-4D40-B8A0-8500188E3A2A}" sibTransId="{CE40FBDD-19C2-41D7-B399-9536067770FA}"/>
    <dgm:cxn modelId="{9B005FB9-3269-4487-8585-EF658E84FC27}" srcId="{00417E4F-7057-4C6A-B81F-4F47E9F8F66D}" destId="{565B452C-1C03-49C3-AF74-39EE404D926D}" srcOrd="0" destOrd="0" parTransId="{AEC14F92-4E6B-4FF6-B23F-CD32014D264C}" sibTransId="{4CA4852F-1C72-45EF-98FA-D049BDB278B2}"/>
    <dgm:cxn modelId="{93E0D5BB-340F-7746-9BD5-6ED20D531D3D}" type="presOf" srcId="{CE40FBDD-19C2-41D7-B399-9536067770FA}" destId="{BC640424-A262-D340-8507-A277D776494F}" srcOrd="0" destOrd="0" presId="urn:microsoft.com/office/officeart/2005/8/layout/vProcess5"/>
    <dgm:cxn modelId="{613CC5C8-A373-44C4-9025-954AEE91AF4B}" srcId="{B1A2E82D-C996-4671-868F-1BAB3EE3BEE4}" destId="{1726F763-77B2-4A73-881C-8AAF3FF86A88}" srcOrd="3" destOrd="0" parTransId="{ED479428-04E4-41A5-A5FE-EE39C9A451BC}" sibTransId="{CEC56BD8-A7D5-4965-9E48-97CD6952C890}"/>
    <dgm:cxn modelId="{DB465AD0-AD66-574D-A63B-946223D10EF0}" type="presOf" srcId="{565B452C-1C03-49C3-AF74-39EE404D926D}" destId="{E05B075A-8023-814E-96C9-0B4975A0AEA3}" srcOrd="1" destOrd="1" presId="urn:microsoft.com/office/officeart/2005/8/layout/vProcess5"/>
    <dgm:cxn modelId="{2C6F4BD9-FC42-412C-A375-8B8B323FFAFE}" srcId="{B1A2E82D-C996-4671-868F-1BAB3EE3BEE4}" destId="{00417E4F-7057-4C6A-B81F-4F47E9F8F66D}" srcOrd="2" destOrd="0" parTransId="{1AD91BBD-DEA7-457D-9EEA-BFFC9D3CE6DF}" sibTransId="{7E5B44D4-39CE-46B8-97ED-9AECA88107AC}"/>
    <dgm:cxn modelId="{B71349EA-B706-4F19-9995-FC9D363571A2}" srcId="{B1A2E82D-C996-4671-868F-1BAB3EE3BEE4}" destId="{1606FBC1-33FE-44D0-81BE-3C8E72431226}" srcOrd="1" destOrd="0" parTransId="{7E6C6921-248B-4E03-99BF-AF9275E7EA26}" sibTransId="{E90F3717-EE2E-4F01-A941-4564C9CA21AF}"/>
    <dgm:cxn modelId="{D41EF2F1-7C70-5F46-80B9-537C39F31AE4}" type="presOf" srcId="{00417E4F-7057-4C6A-B81F-4F47E9F8F66D}" destId="{E05B075A-8023-814E-96C9-0B4975A0AEA3}" srcOrd="1" destOrd="0" presId="urn:microsoft.com/office/officeart/2005/8/layout/vProcess5"/>
    <dgm:cxn modelId="{EC4B4EF5-2F04-BA4A-A4F7-AC8BDCDCB6E0}" type="presOf" srcId="{7E5B44D4-39CE-46B8-97ED-9AECA88107AC}" destId="{4CBF654A-896F-1944-9315-C09B24F542AE}" srcOrd="0" destOrd="0" presId="urn:microsoft.com/office/officeart/2005/8/layout/vProcess5"/>
    <dgm:cxn modelId="{79D77CF8-1C75-4D43-92F1-2FE35CEC63C2}" type="presOf" srcId="{565B452C-1C03-49C3-AF74-39EE404D926D}" destId="{9191A63B-D47D-364A-9E9E-9373010AC4BF}" srcOrd="0" destOrd="1" presId="urn:microsoft.com/office/officeart/2005/8/layout/vProcess5"/>
    <dgm:cxn modelId="{00432043-8D4F-F040-9002-B424048EC272}" type="presParOf" srcId="{29F1465B-ABFD-1649-9401-E20F3AB0798C}" destId="{C9FB544D-7853-0945-92AC-70E1C44B06D6}" srcOrd="0" destOrd="0" presId="urn:microsoft.com/office/officeart/2005/8/layout/vProcess5"/>
    <dgm:cxn modelId="{D8A4AB95-86BA-FD43-8F74-1B7214E1D505}" type="presParOf" srcId="{29F1465B-ABFD-1649-9401-E20F3AB0798C}" destId="{9A948DD9-65AD-414F-9F80-C99D9655433D}" srcOrd="1" destOrd="0" presId="urn:microsoft.com/office/officeart/2005/8/layout/vProcess5"/>
    <dgm:cxn modelId="{8053F0A7-8B04-DA4C-95EF-317E4F2BA19E}" type="presParOf" srcId="{29F1465B-ABFD-1649-9401-E20F3AB0798C}" destId="{88AF1BC9-8E05-504A-98D2-35FDA65EF4F3}" srcOrd="2" destOrd="0" presId="urn:microsoft.com/office/officeart/2005/8/layout/vProcess5"/>
    <dgm:cxn modelId="{6746381E-2BF0-EA43-B60F-D118CF7A0005}" type="presParOf" srcId="{29F1465B-ABFD-1649-9401-E20F3AB0798C}" destId="{9191A63B-D47D-364A-9E9E-9373010AC4BF}" srcOrd="3" destOrd="0" presId="urn:microsoft.com/office/officeart/2005/8/layout/vProcess5"/>
    <dgm:cxn modelId="{051B74E3-1537-534E-AF1E-F6DEB9D56814}" type="presParOf" srcId="{29F1465B-ABFD-1649-9401-E20F3AB0798C}" destId="{A4E1CD3B-A9BD-064A-B545-C91FDAABFEA7}" srcOrd="4" destOrd="0" presId="urn:microsoft.com/office/officeart/2005/8/layout/vProcess5"/>
    <dgm:cxn modelId="{418623F2-0A9B-474F-9AC4-70CF2B039CC3}" type="presParOf" srcId="{29F1465B-ABFD-1649-9401-E20F3AB0798C}" destId="{BC640424-A262-D340-8507-A277D776494F}" srcOrd="5" destOrd="0" presId="urn:microsoft.com/office/officeart/2005/8/layout/vProcess5"/>
    <dgm:cxn modelId="{494C1EA4-D4B4-3D42-9F4C-8CB3771F80FD}" type="presParOf" srcId="{29F1465B-ABFD-1649-9401-E20F3AB0798C}" destId="{78137F81-5C60-9248-A033-C1D8857A3034}" srcOrd="6" destOrd="0" presId="urn:microsoft.com/office/officeart/2005/8/layout/vProcess5"/>
    <dgm:cxn modelId="{969AF6B3-B010-034A-97E4-270A93C26A14}" type="presParOf" srcId="{29F1465B-ABFD-1649-9401-E20F3AB0798C}" destId="{4CBF654A-896F-1944-9315-C09B24F542AE}" srcOrd="7" destOrd="0" presId="urn:microsoft.com/office/officeart/2005/8/layout/vProcess5"/>
    <dgm:cxn modelId="{A0801102-98AC-5647-877F-E8F2583781CD}" type="presParOf" srcId="{29F1465B-ABFD-1649-9401-E20F3AB0798C}" destId="{F12C6F87-0256-B04E-9787-D4A9C019A7B4}" srcOrd="8" destOrd="0" presId="urn:microsoft.com/office/officeart/2005/8/layout/vProcess5"/>
    <dgm:cxn modelId="{7794F540-F52B-8E4F-A3F6-7BEB4C4FAA8A}" type="presParOf" srcId="{29F1465B-ABFD-1649-9401-E20F3AB0798C}" destId="{E018D816-395A-044C-9923-ED4E2304A4E3}" srcOrd="9" destOrd="0" presId="urn:microsoft.com/office/officeart/2005/8/layout/vProcess5"/>
    <dgm:cxn modelId="{EFF35AEF-2FF0-B245-BDF7-E2AD984DA251}" type="presParOf" srcId="{29F1465B-ABFD-1649-9401-E20F3AB0798C}" destId="{E05B075A-8023-814E-96C9-0B4975A0AEA3}" srcOrd="10" destOrd="0" presId="urn:microsoft.com/office/officeart/2005/8/layout/vProcess5"/>
    <dgm:cxn modelId="{1A03C4F6-9280-A147-8D41-CAE89F17B23A}" type="presParOf" srcId="{29F1465B-ABFD-1649-9401-E20F3AB0798C}" destId="{435F6B68-D73B-9843-9920-9971CFFC945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F799750-B03A-0345-9744-0CEFBEBECCB3}"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EBD218E9-C8FA-DF49-A706-F80E55D813EA}">
      <dgm:prSet phldrT="[Text]"/>
      <dgm:spPr/>
      <dgm:t>
        <a:bodyPr/>
        <a:lstStyle/>
        <a:p>
          <a:r>
            <a:rPr lang="en-US" dirty="0"/>
            <a:t>Neurology</a:t>
          </a:r>
        </a:p>
      </dgm:t>
    </dgm:pt>
    <dgm:pt modelId="{4CC0844C-5E37-0B44-A676-E8DD70EBA2DE}" type="parTrans" cxnId="{F629CE50-4CE1-1846-9A38-CE2BAA078372}">
      <dgm:prSet/>
      <dgm:spPr/>
      <dgm:t>
        <a:bodyPr/>
        <a:lstStyle/>
        <a:p>
          <a:endParaRPr lang="en-US"/>
        </a:p>
      </dgm:t>
    </dgm:pt>
    <dgm:pt modelId="{070A024C-38EA-9948-953C-43F166B77E65}" type="sibTrans" cxnId="{F629CE50-4CE1-1846-9A38-CE2BAA078372}">
      <dgm:prSet/>
      <dgm:spPr/>
      <dgm:t>
        <a:bodyPr/>
        <a:lstStyle/>
        <a:p>
          <a:endParaRPr lang="en-US"/>
        </a:p>
      </dgm:t>
    </dgm:pt>
    <dgm:pt modelId="{06FD7922-9144-7B4B-BF32-25267A93A629}">
      <dgm:prSet phldrT="[Text]"/>
      <dgm:spPr/>
      <dgm:t>
        <a:bodyPr/>
        <a:lstStyle/>
        <a:p>
          <a:r>
            <a:rPr lang="en-US" dirty="0"/>
            <a:t>Dentistry</a:t>
          </a:r>
        </a:p>
      </dgm:t>
    </dgm:pt>
    <dgm:pt modelId="{4BD83B1A-2E16-C04B-BD21-EA436CE13DFD}" type="parTrans" cxnId="{357ACE20-7DB2-D047-9E39-CD12C8B89EFB}">
      <dgm:prSet/>
      <dgm:spPr/>
      <dgm:t>
        <a:bodyPr/>
        <a:lstStyle/>
        <a:p>
          <a:endParaRPr lang="en-US"/>
        </a:p>
      </dgm:t>
    </dgm:pt>
    <dgm:pt modelId="{5E437CB8-C68F-9B4D-9E4C-277B877214DD}" type="sibTrans" cxnId="{357ACE20-7DB2-D047-9E39-CD12C8B89EFB}">
      <dgm:prSet/>
      <dgm:spPr/>
      <dgm:t>
        <a:bodyPr/>
        <a:lstStyle/>
        <a:p>
          <a:endParaRPr lang="en-US"/>
        </a:p>
      </dgm:t>
    </dgm:pt>
    <dgm:pt modelId="{E1B6BF77-3C45-3E4A-A330-37EDB11E5323}">
      <dgm:prSet phldrT="[Text]"/>
      <dgm:spPr/>
      <dgm:t>
        <a:bodyPr/>
        <a:lstStyle/>
        <a:p>
          <a:r>
            <a:rPr lang="en-US" dirty="0"/>
            <a:t>ENTs</a:t>
          </a:r>
        </a:p>
      </dgm:t>
    </dgm:pt>
    <dgm:pt modelId="{76A075A7-0654-F840-A416-EE55A39372AB}" type="parTrans" cxnId="{F6EA9E94-1CC9-FC48-8F96-65479700D175}">
      <dgm:prSet/>
      <dgm:spPr/>
      <dgm:t>
        <a:bodyPr/>
        <a:lstStyle/>
        <a:p>
          <a:endParaRPr lang="en-US"/>
        </a:p>
      </dgm:t>
    </dgm:pt>
    <dgm:pt modelId="{1F85B62F-C7B3-774E-9443-EC0316EC6B10}" type="sibTrans" cxnId="{F6EA9E94-1CC9-FC48-8F96-65479700D175}">
      <dgm:prSet/>
      <dgm:spPr/>
      <dgm:t>
        <a:bodyPr/>
        <a:lstStyle/>
        <a:p>
          <a:endParaRPr lang="en-US"/>
        </a:p>
      </dgm:t>
    </dgm:pt>
    <dgm:pt modelId="{3BA81AE4-1A88-AC4F-968D-3F3B4270782A}">
      <dgm:prSet phldrT="[Text]"/>
      <dgm:spPr/>
      <dgm:t>
        <a:bodyPr/>
        <a:lstStyle/>
        <a:p>
          <a:r>
            <a:rPr lang="en-US" dirty="0"/>
            <a:t>PCPs</a:t>
          </a:r>
        </a:p>
      </dgm:t>
    </dgm:pt>
    <dgm:pt modelId="{F5A00157-BB14-7148-A902-057EB4C0D123}" type="parTrans" cxnId="{DF78E02D-0059-3C4C-A361-4C3371EB8929}">
      <dgm:prSet/>
      <dgm:spPr/>
      <dgm:t>
        <a:bodyPr/>
        <a:lstStyle/>
        <a:p>
          <a:endParaRPr lang="en-US"/>
        </a:p>
      </dgm:t>
    </dgm:pt>
    <dgm:pt modelId="{48558518-BFC4-2A44-9761-28D7BE255DA0}" type="sibTrans" cxnId="{DF78E02D-0059-3C4C-A361-4C3371EB8929}">
      <dgm:prSet/>
      <dgm:spPr/>
      <dgm:t>
        <a:bodyPr/>
        <a:lstStyle/>
        <a:p>
          <a:endParaRPr lang="en-US"/>
        </a:p>
      </dgm:t>
    </dgm:pt>
    <dgm:pt modelId="{6C3A6F51-56D7-D34A-B348-4D04D97B8AA6}">
      <dgm:prSet phldrT="[Text]"/>
      <dgm:spPr/>
      <dgm:t>
        <a:bodyPr/>
        <a:lstStyle/>
        <a:p>
          <a:r>
            <a:rPr lang="en-US" dirty="0"/>
            <a:t>Orthopedics</a:t>
          </a:r>
        </a:p>
      </dgm:t>
    </dgm:pt>
    <dgm:pt modelId="{E74952AE-B728-CA4A-ADAB-77DF826C1AF4}" type="parTrans" cxnId="{B7D269ED-17A1-F14B-A8CC-584FE9EB6457}">
      <dgm:prSet/>
      <dgm:spPr/>
      <dgm:t>
        <a:bodyPr/>
        <a:lstStyle/>
        <a:p>
          <a:endParaRPr lang="en-US"/>
        </a:p>
      </dgm:t>
    </dgm:pt>
    <dgm:pt modelId="{ED030E18-5B97-794B-A4B0-302F3A3F6A1C}" type="sibTrans" cxnId="{B7D269ED-17A1-F14B-A8CC-584FE9EB6457}">
      <dgm:prSet/>
      <dgm:spPr/>
      <dgm:t>
        <a:bodyPr/>
        <a:lstStyle/>
        <a:p>
          <a:endParaRPr lang="en-US"/>
        </a:p>
      </dgm:t>
    </dgm:pt>
    <dgm:pt modelId="{0026202B-939A-F548-B4BD-A13B0EBB1792}" type="pres">
      <dgm:prSet presAssocID="{6F799750-B03A-0345-9744-0CEFBEBECCB3}" presName="cycle" presStyleCnt="0">
        <dgm:presLayoutVars>
          <dgm:dir/>
          <dgm:resizeHandles val="exact"/>
        </dgm:presLayoutVars>
      </dgm:prSet>
      <dgm:spPr/>
    </dgm:pt>
    <dgm:pt modelId="{203A99A0-DF55-1544-ADD0-2B5185AF7C75}" type="pres">
      <dgm:prSet presAssocID="{EBD218E9-C8FA-DF49-A706-F80E55D813EA}" presName="node" presStyleLbl="node1" presStyleIdx="0" presStyleCnt="5">
        <dgm:presLayoutVars>
          <dgm:bulletEnabled val="1"/>
        </dgm:presLayoutVars>
      </dgm:prSet>
      <dgm:spPr/>
    </dgm:pt>
    <dgm:pt modelId="{AE71C8B8-7173-7A46-9DA3-19000D12C8F5}" type="pres">
      <dgm:prSet presAssocID="{EBD218E9-C8FA-DF49-A706-F80E55D813EA}" presName="spNode" presStyleCnt="0"/>
      <dgm:spPr/>
    </dgm:pt>
    <dgm:pt modelId="{F043281D-F051-1B49-935B-2E0302D984F0}" type="pres">
      <dgm:prSet presAssocID="{070A024C-38EA-9948-953C-43F166B77E65}" presName="sibTrans" presStyleLbl="sibTrans1D1" presStyleIdx="0" presStyleCnt="5"/>
      <dgm:spPr/>
    </dgm:pt>
    <dgm:pt modelId="{504FC81F-1C65-9949-94EB-D1D6DF3C5101}" type="pres">
      <dgm:prSet presAssocID="{06FD7922-9144-7B4B-BF32-25267A93A629}" presName="node" presStyleLbl="node1" presStyleIdx="1" presStyleCnt="5">
        <dgm:presLayoutVars>
          <dgm:bulletEnabled val="1"/>
        </dgm:presLayoutVars>
      </dgm:prSet>
      <dgm:spPr/>
    </dgm:pt>
    <dgm:pt modelId="{8A4BEE77-D9FE-0443-A13A-0ECF51EE7B0A}" type="pres">
      <dgm:prSet presAssocID="{06FD7922-9144-7B4B-BF32-25267A93A629}" presName="spNode" presStyleCnt="0"/>
      <dgm:spPr/>
    </dgm:pt>
    <dgm:pt modelId="{AFA1E643-2688-3141-8909-B33014FB673E}" type="pres">
      <dgm:prSet presAssocID="{5E437CB8-C68F-9B4D-9E4C-277B877214DD}" presName="sibTrans" presStyleLbl="sibTrans1D1" presStyleIdx="1" presStyleCnt="5"/>
      <dgm:spPr/>
    </dgm:pt>
    <dgm:pt modelId="{F6BCBB88-C91B-9740-9EFF-21963BF3A46C}" type="pres">
      <dgm:prSet presAssocID="{E1B6BF77-3C45-3E4A-A330-37EDB11E5323}" presName="node" presStyleLbl="node1" presStyleIdx="2" presStyleCnt="5" custRadScaleRad="85198" custRadScaleInc="-29495">
        <dgm:presLayoutVars>
          <dgm:bulletEnabled val="1"/>
        </dgm:presLayoutVars>
      </dgm:prSet>
      <dgm:spPr/>
    </dgm:pt>
    <dgm:pt modelId="{DFD0EC09-5F2A-594F-9E36-10C3D30AE7C7}" type="pres">
      <dgm:prSet presAssocID="{E1B6BF77-3C45-3E4A-A330-37EDB11E5323}" presName="spNode" presStyleCnt="0"/>
      <dgm:spPr/>
    </dgm:pt>
    <dgm:pt modelId="{F5F9C657-1E69-3B44-AC80-86BFC73DD0A2}" type="pres">
      <dgm:prSet presAssocID="{1F85B62F-C7B3-774E-9443-EC0316EC6B10}" presName="sibTrans" presStyleLbl="sibTrans1D1" presStyleIdx="2" presStyleCnt="5"/>
      <dgm:spPr/>
    </dgm:pt>
    <dgm:pt modelId="{92FF42AA-3DCE-BB45-8B22-3E61EB453B40}" type="pres">
      <dgm:prSet presAssocID="{3BA81AE4-1A88-AC4F-968D-3F3B4270782A}" presName="node" presStyleLbl="node1" presStyleIdx="3" presStyleCnt="5" custRadScaleRad="83017" custRadScaleInc="22681">
        <dgm:presLayoutVars>
          <dgm:bulletEnabled val="1"/>
        </dgm:presLayoutVars>
      </dgm:prSet>
      <dgm:spPr/>
    </dgm:pt>
    <dgm:pt modelId="{2D6A6363-7826-7E49-A0BA-F091837AA4F0}" type="pres">
      <dgm:prSet presAssocID="{3BA81AE4-1A88-AC4F-968D-3F3B4270782A}" presName="spNode" presStyleCnt="0"/>
      <dgm:spPr/>
    </dgm:pt>
    <dgm:pt modelId="{D64B37CA-CD95-094D-A03A-4DAC44D275FA}" type="pres">
      <dgm:prSet presAssocID="{48558518-BFC4-2A44-9761-28D7BE255DA0}" presName="sibTrans" presStyleLbl="sibTrans1D1" presStyleIdx="3" presStyleCnt="5"/>
      <dgm:spPr/>
    </dgm:pt>
    <dgm:pt modelId="{9DBCE6B0-51A3-414C-A3C1-E4456FBB3DA0}" type="pres">
      <dgm:prSet presAssocID="{6C3A6F51-56D7-D34A-B348-4D04D97B8AA6}" presName="node" presStyleLbl="node1" presStyleIdx="4" presStyleCnt="5">
        <dgm:presLayoutVars>
          <dgm:bulletEnabled val="1"/>
        </dgm:presLayoutVars>
      </dgm:prSet>
      <dgm:spPr/>
    </dgm:pt>
    <dgm:pt modelId="{7846DCCD-D160-2946-A644-C6357E204B6D}" type="pres">
      <dgm:prSet presAssocID="{6C3A6F51-56D7-D34A-B348-4D04D97B8AA6}" presName="spNode" presStyleCnt="0"/>
      <dgm:spPr/>
    </dgm:pt>
    <dgm:pt modelId="{EC2DC9A4-FBEC-5542-9CFB-98B17918B672}" type="pres">
      <dgm:prSet presAssocID="{ED030E18-5B97-794B-A4B0-302F3A3F6A1C}" presName="sibTrans" presStyleLbl="sibTrans1D1" presStyleIdx="4" presStyleCnt="5"/>
      <dgm:spPr/>
    </dgm:pt>
  </dgm:ptLst>
  <dgm:cxnLst>
    <dgm:cxn modelId="{6C288720-C63E-4C43-A227-3EA51CAADA7E}" type="presOf" srcId="{6C3A6F51-56D7-D34A-B348-4D04D97B8AA6}" destId="{9DBCE6B0-51A3-414C-A3C1-E4456FBB3DA0}" srcOrd="0" destOrd="0" presId="urn:microsoft.com/office/officeart/2005/8/layout/cycle6"/>
    <dgm:cxn modelId="{357ACE20-7DB2-D047-9E39-CD12C8B89EFB}" srcId="{6F799750-B03A-0345-9744-0CEFBEBECCB3}" destId="{06FD7922-9144-7B4B-BF32-25267A93A629}" srcOrd="1" destOrd="0" parTransId="{4BD83B1A-2E16-C04B-BD21-EA436CE13DFD}" sibTransId="{5E437CB8-C68F-9B4D-9E4C-277B877214DD}"/>
    <dgm:cxn modelId="{0A3A1A27-23AF-2848-AA61-FC65E399D147}" type="presOf" srcId="{E1B6BF77-3C45-3E4A-A330-37EDB11E5323}" destId="{F6BCBB88-C91B-9740-9EFF-21963BF3A46C}" srcOrd="0" destOrd="0" presId="urn:microsoft.com/office/officeart/2005/8/layout/cycle6"/>
    <dgm:cxn modelId="{DF78E02D-0059-3C4C-A361-4C3371EB8929}" srcId="{6F799750-B03A-0345-9744-0CEFBEBECCB3}" destId="{3BA81AE4-1A88-AC4F-968D-3F3B4270782A}" srcOrd="3" destOrd="0" parTransId="{F5A00157-BB14-7148-A902-057EB4C0D123}" sibTransId="{48558518-BFC4-2A44-9761-28D7BE255DA0}"/>
    <dgm:cxn modelId="{EF2DAC37-66EF-8049-8422-D40D0B9D1F33}" type="presOf" srcId="{1F85B62F-C7B3-774E-9443-EC0316EC6B10}" destId="{F5F9C657-1E69-3B44-AC80-86BFC73DD0A2}" srcOrd="0" destOrd="0" presId="urn:microsoft.com/office/officeart/2005/8/layout/cycle6"/>
    <dgm:cxn modelId="{F629CE50-4CE1-1846-9A38-CE2BAA078372}" srcId="{6F799750-B03A-0345-9744-0CEFBEBECCB3}" destId="{EBD218E9-C8FA-DF49-A706-F80E55D813EA}" srcOrd="0" destOrd="0" parTransId="{4CC0844C-5E37-0B44-A676-E8DD70EBA2DE}" sibTransId="{070A024C-38EA-9948-953C-43F166B77E65}"/>
    <dgm:cxn modelId="{4FF0725B-FF97-BC4C-9853-52295AF8D13F}" type="presOf" srcId="{06FD7922-9144-7B4B-BF32-25267A93A629}" destId="{504FC81F-1C65-9949-94EB-D1D6DF3C5101}" srcOrd="0" destOrd="0" presId="urn:microsoft.com/office/officeart/2005/8/layout/cycle6"/>
    <dgm:cxn modelId="{25CAAA6A-94F3-8843-9074-EEE21333C30C}" type="presOf" srcId="{6F799750-B03A-0345-9744-0CEFBEBECCB3}" destId="{0026202B-939A-F548-B4BD-A13B0EBB1792}" srcOrd="0" destOrd="0" presId="urn:microsoft.com/office/officeart/2005/8/layout/cycle6"/>
    <dgm:cxn modelId="{8A89B192-4ADD-7E44-A5DA-21D0223F21E0}" type="presOf" srcId="{EBD218E9-C8FA-DF49-A706-F80E55D813EA}" destId="{203A99A0-DF55-1544-ADD0-2B5185AF7C75}" srcOrd="0" destOrd="0" presId="urn:microsoft.com/office/officeart/2005/8/layout/cycle6"/>
    <dgm:cxn modelId="{F6EA9E94-1CC9-FC48-8F96-65479700D175}" srcId="{6F799750-B03A-0345-9744-0CEFBEBECCB3}" destId="{E1B6BF77-3C45-3E4A-A330-37EDB11E5323}" srcOrd="2" destOrd="0" parTransId="{76A075A7-0654-F840-A416-EE55A39372AB}" sibTransId="{1F85B62F-C7B3-774E-9443-EC0316EC6B10}"/>
    <dgm:cxn modelId="{56A6DBAB-08F4-3242-B9C4-10EA77167A01}" type="presOf" srcId="{5E437CB8-C68F-9B4D-9E4C-277B877214DD}" destId="{AFA1E643-2688-3141-8909-B33014FB673E}" srcOrd="0" destOrd="0" presId="urn:microsoft.com/office/officeart/2005/8/layout/cycle6"/>
    <dgm:cxn modelId="{C22C02BF-63DF-464C-BEDB-37E08A07A200}" type="presOf" srcId="{3BA81AE4-1A88-AC4F-968D-3F3B4270782A}" destId="{92FF42AA-3DCE-BB45-8B22-3E61EB453B40}" srcOrd="0" destOrd="0" presId="urn:microsoft.com/office/officeart/2005/8/layout/cycle6"/>
    <dgm:cxn modelId="{9C37FBC7-677F-E54F-80C5-2B8F11473E65}" type="presOf" srcId="{48558518-BFC4-2A44-9761-28D7BE255DA0}" destId="{D64B37CA-CD95-094D-A03A-4DAC44D275FA}" srcOrd="0" destOrd="0" presId="urn:microsoft.com/office/officeart/2005/8/layout/cycle6"/>
    <dgm:cxn modelId="{D81BC0EA-DBCE-AC4F-B334-D13FB60EA550}" type="presOf" srcId="{070A024C-38EA-9948-953C-43F166B77E65}" destId="{F043281D-F051-1B49-935B-2E0302D984F0}" srcOrd="0" destOrd="0" presId="urn:microsoft.com/office/officeart/2005/8/layout/cycle6"/>
    <dgm:cxn modelId="{B7D269ED-17A1-F14B-A8CC-584FE9EB6457}" srcId="{6F799750-B03A-0345-9744-0CEFBEBECCB3}" destId="{6C3A6F51-56D7-D34A-B348-4D04D97B8AA6}" srcOrd="4" destOrd="0" parTransId="{E74952AE-B728-CA4A-ADAB-77DF826C1AF4}" sibTransId="{ED030E18-5B97-794B-A4B0-302F3A3F6A1C}"/>
    <dgm:cxn modelId="{C75E50F3-A6CD-1E41-B912-32866A996E5F}" type="presOf" srcId="{ED030E18-5B97-794B-A4B0-302F3A3F6A1C}" destId="{EC2DC9A4-FBEC-5542-9CFB-98B17918B672}" srcOrd="0" destOrd="0" presId="urn:microsoft.com/office/officeart/2005/8/layout/cycle6"/>
    <dgm:cxn modelId="{2845C61D-E7B2-614C-8958-3FFA0FE41E15}" type="presParOf" srcId="{0026202B-939A-F548-B4BD-A13B0EBB1792}" destId="{203A99A0-DF55-1544-ADD0-2B5185AF7C75}" srcOrd="0" destOrd="0" presId="urn:microsoft.com/office/officeart/2005/8/layout/cycle6"/>
    <dgm:cxn modelId="{53EEE4CC-33CB-4F4B-A667-B41BA0F53CF2}" type="presParOf" srcId="{0026202B-939A-F548-B4BD-A13B0EBB1792}" destId="{AE71C8B8-7173-7A46-9DA3-19000D12C8F5}" srcOrd="1" destOrd="0" presId="urn:microsoft.com/office/officeart/2005/8/layout/cycle6"/>
    <dgm:cxn modelId="{F60D86FB-F463-CA4B-8682-252AF61EEFE4}" type="presParOf" srcId="{0026202B-939A-F548-B4BD-A13B0EBB1792}" destId="{F043281D-F051-1B49-935B-2E0302D984F0}" srcOrd="2" destOrd="0" presId="urn:microsoft.com/office/officeart/2005/8/layout/cycle6"/>
    <dgm:cxn modelId="{6AEF0E59-A3FF-554E-BFDD-D85B413CB8FB}" type="presParOf" srcId="{0026202B-939A-F548-B4BD-A13B0EBB1792}" destId="{504FC81F-1C65-9949-94EB-D1D6DF3C5101}" srcOrd="3" destOrd="0" presId="urn:microsoft.com/office/officeart/2005/8/layout/cycle6"/>
    <dgm:cxn modelId="{5ED39BDD-15BF-924D-8F94-AFC6758A4B8B}" type="presParOf" srcId="{0026202B-939A-F548-B4BD-A13B0EBB1792}" destId="{8A4BEE77-D9FE-0443-A13A-0ECF51EE7B0A}" srcOrd="4" destOrd="0" presId="urn:microsoft.com/office/officeart/2005/8/layout/cycle6"/>
    <dgm:cxn modelId="{57A3B87A-BEB4-154B-8350-92DF9C68740D}" type="presParOf" srcId="{0026202B-939A-F548-B4BD-A13B0EBB1792}" destId="{AFA1E643-2688-3141-8909-B33014FB673E}" srcOrd="5" destOrd="0" presId="urn:microsoft.com/office/officeart/2005/8/layout/cycle6"/>
    <dgm:cxn modelId="{CBEB5662-4DAC-8247-82EE-393A47D6A9A9}" type="presParOf" srcId="{0026202B-939A-F548-B4BD-A13B0EBB1792}" destId="{F6BCBB88-C91B-9740-9EFF-21963BF3A46C}" srcOrd="6" destOrd="0" presId="urn:microsoft.com/office/officeart/2005/8/layout/cycle6"/>
    <dgm:cxn modelId="{1E202941-B9D4-6A42-946C-CFA1898FEFFE}" type="presParOf" srcId="{0026202B-939A-F548-B4BD-A13B0EBB1792}" destId="{DFD0EC09-5F2A-594F-9E36-10C3D30AE7C7}" srcOrd="7" destOrd="0" presId="urn:microsoft.com/office/officeart/2005/8/layout/cycle6"/>
    <dgm:cxn modelId="{7A60D0E1-C738-7543-96EC-0C4BC6359210}" type="presParOf" srcId="{0026202B-939A-F548-B4BD-A13B0EBB1792}" destId="{F5F9C657-1E69-3B44-AC80-86BFC73DD0A2}" srcOrd="8" destOrd="0" presId="urn:microsoft.com/office/officeart/2005/8/layout/cycle6"/>
    <dgm:cxn modelId="{CB5E56F5-6488-2A40-8070-A499022568B2}" type="presParOf" srcId="{0026202B-939A-F548-B4BD-A13B0EBB1792}" destId="{92FF42AA-3DCE-BB45-8B22-3E61EB453B40}" srcOrd="9" destOrd="0" presId="urn:microsoft.com/office/officeart/2005/8/layout/cycle6"/>
    <dgm:cxn modelId="{E5075381-DC8D-E44B-A614-4387050544E1}" type="presParOf" srcId="{0026202B-939A-F548-B4BD-A13B0EBB1792}" destId="{2D6A6363-7826-7E49-A0BA-F091837AA4F0}" srcOrd="10" destOrd="0" presId="urn:microsoft.com/office/officeart/2005/8/layout/cycle6"/>
    <dgm:cxn modelId="{B8514C25-C1A3-6648-A6DC-3FEB170FDF73}" type="presParOf" srcId="{0026202B-939A-F548-B4BD-A13B0EBB1792}" destId="{D64B37CA-CD95-094D-A03A-4DAC44D275FA}" srcOrd="11" destOrd="0" presId="urn:microsoft.com/office/officeart/2005/8/layout/cycle6"/>
    <dgm:cxn modelId="{89E54774-6A2B-6B4B-BEFF-9831EAD98DCE}" type="presParOf" srcId="{0026202B-939A-F548-B4BD-A13B0EBB1792}" destId="{9DBCE6B0-51A3-414C-A3C1-E4456FBB3DA0}" srcOrd="12" destOrd="0" presId="urn:microsoft.com/office/officeart/2005/8/layout/cycle6"/>
    <dgm:cxn modelId="{81625C4D-9ADF-EA47-B3F3-B1F8257A57E7}" type="presParOf" srcId="{0026202B-939A-F548-B4BD-A13B0EBB1792}" destId="{7846DCCD-D160-2946-A644-C6357E204B6D}" srcOrd="13" destOrd="0" presId="urn:microsoft.com/office/officeart/2005/8/layout/cycle6"/>
    <dgm:cxn modelId="{7C846DC5-CE6A-B54F-8F4B-2B7DE260921F}" type="presParOf" srcId="{0026202B-939A-F548-B4BD-A13B0EBB1792}" destId="{EC2DC9A4-FBEC-5542-9CFB-98B17918B672}"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47DFE1-205C-4838-8408-D4DE1DDD4A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7C3324A-6EF7-4B2F-BDD5-0AFAD34102C8}">
      <dgm:prSet custT="1"/>
      <dgm:spPr/>
      <dgm:t>
        <a:bodyPr/>
        <a:lstStyle/>
        <a:p>
          <a:r>
            <a:rPr lang="en-US" sz="1600" dirty="0"/>
            <a:t>Risk factors for upper cervical spine instability</a:t>
          </a:r>
        </a:p>
      </dgm:t>
    </dgm:pt>
    <dgm:pt modelId="{7210E8C8-53F5-40F6-8124-EF02CD868ABB}" type="parTrans" cxnId="{192DD81C-DB7A-44E0-B868-C5C8EB683D45}">
      <dgm:prSet/>
      <dgm:spPr/>
      <dgm:t>
        <a:bodyPr/>
        <a:lstStyle/>
        <a:p>
          <a:endParaRPr lang="en-US"/>
        </a:p>
      </dgm:t>
    </dgm:pt>
    <dgm:pt modelId="{0A1B08F3-3DB4-4E4B-B87E-711A45567F7B}" type="sibTrans" cxnId="{192DD81C-DB7A-44E0-B868-C5C8EB683D45}">
      <dgm:prSet/>
      <dgm:spPr/>
      <dgm:t>
        <a:bodyPr/>
        <a:lstStyle/>
        <a:p>
          <a:endParaRPr lang="en-US"/>
        </a:p>
      </dgm:t>
    </dgm:pt>
    <dgm:pt modelId="{C7882D60-FDB9-4C49-B279-3F9BB587A8F1}">
      <dgm:prSet/>
      <dgm:spPr/>
      <dgm:t>
        <a:bodyPr/>
        <a:lstStyle/>
        <a:p>
          <a:r>
            <a:rPr lang="en-US"/>
            <a:t>History of trauma </a:t>
          </a:r>
        </a:p>
      </dgm:t>
    </dgm:pt>
    <dgm:pt modelId="{2689D73D-E31A-4E29-8A1C-8F4D5A0C8D5A}" type="parTrans" cxnId="{B3FA5D10-17EB-4B85-BE49-9471FD450A80}">
      <dgm:prSet/>
      <dgm:spPr/>
      <dgm:t>
        <a:bodyPr/>
        <a:lstStyle/>
        <a:p>
          <a:endParaRPr lang="en-US"/>
        </a:p>
      </dgm:t>
    </dgm:pt>
    <dgm:pt modelId="{690C033C-2A89-417B-ACE5-E02D7D33975A}" type="sibTrans" cxnId="{B3FA5D10-17EB-4B85-BE49-9471FD450A80}">
      <dgm:prSet/>
      <dgm:spPr/>
      <dgm:t>
        <a:bodyPr/>
        <a:lstStyle/>
        <a:p>
          <a:endParaRPr lang="en-US"/>
        </a:p>
      </dgm:t>
    </dgm:pt>
    <dgm:pt modelId="{796FAF39-64E3-4102-A0F5-AFB27583278B}">
      <dgm:prSet/>
      <dgm:spPr/>
      <dgm:t>
        <a:bodyPr/>
        <a:lstStyle/>
        <a:p>
          <a:r>
            <a:rPr lang="en-US"/>
            <a:t>Congenital collagenous compromise </a:t>
          </a:r>
        </a:p>
      </dgm:t>
    </dgm:pt>
    <dgm:pt modelId="{0E13DF1C-8575-4F58-8C6C-BBD5532F9ECE}" type="parTrans" cxnId="{28281E62-C8C6-4126-A29A-3B926AE1A380}">
      <dgm:prSet/>
      <dgm:spPr/>
      <dgm:t>
        <a:bodyPr/>
        <a:lstStyle/>
        <a:p>
          <a:endParaRPr lang="en-US"/>
        </a:p>
      </dgm:t>
    </dgm:pt>
    <dgm:pt modelId="{8661B959-8CB0-47CA-9879-386AEA853469}" type="sibTrans" cxnId="{28281E62-C8C6-4126-A29A-3B926AE1A380}">
      <dgm:prSet/>
      <dgm:spPr/>
      <dgm:t>
        <a:bodyPr/>
        <a:lstStyle/>
        <a:p>
          <a:endParaRPr lang="en-US"/>
        </a:p>
      </dgm:t>
    </dgm:pt>
    <dgm:pt modelId="{9CD10328-06B4-48CF-A64D-00E09A4DDDEC}">
      <dgm:prSet/>
      <dgm:spPr/>
      <dgm:t>
        <a:bodyPr/>
        <a:lstStyle/>
        <a:p>
          <a:r>
            <a:rPr lang="en-US"/>
            <a:t>Inflammatory arthritides </a:t>
          </a:r>
        </a:p>
      </dgm:t>
    </dgm:pt>
    <dgm:pt modelId="{F93F06D9-5631-4813-8817-78D6FFC15EE0}" type="parTrans" cxnId="{C56E2820-BDA4-4E45-9265-B0E459914D53}">
      <dgm:prSet/>
      <dgm:spPr/>
      <dgm:t>
        <a:bodyPr/>
        <a:lstStyle/>
        <a:p>
          <a:endParaRPr lang="en-US"/>
        </a:p>
      </dgm:t>
    </dgm:pt>
    <dgm:pt modelId="{B6ECB7ED-6DF2-496F-80BD-C8454AD3C632}" type="sibTrans" cxnId="{C56E2820-BDA4-4E45-9265-B0E459914D53}">
      <dgm:prSet/>
      <dgm:spPr/>
      <dgm:t>
        <a:bodyPr/>
        <a:lstStyle/>
        <a:p>
          <a:endParaRPr lang="en-US"/>
        </a:p>
      </dgm:t>
    </dgm:pt>
    <dgm:pt modelId="{9643B953-4C59-4117-B4A1-C765CE436931}">
      <dgm:prSet/>
      <dgm:spPr/>
      <dgm:t>
        <a:bodyPr/>
        <a:lstStyle/>
        <a:p>
          <a:r>
            <a:rPr lang="en-US"/>
            <a:t>Recent neck/head/dental surgery.</a:t>
          </a:r>
        </a:p>
      </dgm:t>
    </dgm:pt>
    <dgm:pt modelId="{B5D9C74B-2E6C-4542-B22A-1349F2BA1C71}" type="parTrans" cxnId="{180BFA13-6786-4C73-B1E9-2C6270189E55}">
      <dgm:prSet/>
      <dgm:spPr/>
      <dgm:t>
        <a:bodyPr/>
        <a:lstStyle/>
        <a:p>
          <a:endParaRPr lang="en-US"/>
        </a:p>
      </dgm:t>
    </dgm:pt>
    <dgm:pt modelId="{76D05142-0BF5-4EE3-9C78-1948E48153EA}" type="sibTrans" cxnId="{180BFA13-6786-4C73-B1E9-2C6270189E55}">
      <dgm:prSet/>
      <dgm:spPr/>
      <dgm:t>
        <a:bodyPr/>
        <a:lstStyle/>
        <a:p>
          <a:endParaRPr lang="en-US"/>
        </a:p>
      </dgm:t>
    </dgm:pt>
    <dgm:pt modelId="{C28D2676-DB3E-4E78-898E-10DB508225A3}">
      <dgm:prSet custT="1"/>
      <dgm:spPr/>
      <dgm:t>
        <a:bodyPr/>
        <a:lstStyle/>
        <a:p>
          <a:r>
            <a:rPr lang="en-US" sz="1600" dirty="0"/>
            <a:t>Exam findings</a:t>
          </a:r>
        </a:p>
      </dgm:t>
    </dgm:pt>
    <dgm:pt modelId="{7C6C97A5-5D2F-4DC1-926E-D3159F448517}" type="parTrans" cxnId="{533AE5EB-2B68-4397-BBBF-EF645E413000}">
      <dgm:prSet/>
      <dgm:spPr/>
      <dgm:t>
        <a:bodyPr/>
        <a:lstStyle/>
        <a:p>
          <a:endParaRPr lang="en-US"/>
        </a:p>
      </dgm:t>
    </dgm:pt>
    <dgm:pt modelId="{4D686062-F959-4833-8852-97701A21BE94}" type="sibTrans" cxnId="{533AE5EB-2B68-4397-BBBF-EF645E413000}">
      <dgm:prSet/>
      <dgm:spPr/>
      <dgm:t>
        <a:bodyPr/>
        <a:lstStyle/>
        <a:p>
          <a:endParaRPr lang="en-US"/>
        </a:p>
      </dgm:t>
    </dgm:pt>
    <dgm:pt modelId="{19878830-FFE3-4517-9356-3B7023D3C936}">
      <dgm:prSet/>
      <dgm:spPr/>
      <dgm:t>
        <a:bodyPr/>
        <a:lstStyle/>
        <a:p>
          <a:r>
            <a:rPr lang="en-US"/>
            <a:t>Bilateral or quadrilateral limb paresthesiae</a:t>
          </a:r>
        </a:p>
      </dgm:t>
    </dgm:pt>
    <dgm:pt modelId="{00E0F7BA-7B71-4AB6-A407-8AB6257CA5AD}" type="parTrans" cxnId="{83A325A2-F69F-4CFE-9A51-322833223EB3}">
      <dgm:prSet/>
      <dgm:spPr/>
      <dgm:t>
        <a:bodyPr/>
        <a:lstStyle/>
        <a:p>
          <a:endParaRPr lang="en-US"/>
        </a:p>
      </dgm:t>
    </dgm:pt>
    <dgm:pt modelId="{470F52F7-A662-46F5-8142-79E49C6A9C01}" type="sibTrans" cxnId="{83A325A2-F69F-4CFE-9A51-322833223EB3}">
      <dgm:prSet/>
      <dgm:spPr/>
      <dgm:t>
        <a:bodyPr/>
        <a:lstStyle/>
        <a:p>
          <a:endParaRPr lang="en-US"/>
        </a:p>
      </dgm:t>
    </dgm:pt>
    <dgm:pt modelId="{B3332346-906D-4F59-A103-AF832E2991AA}">
      <dgm:prSet/>
      <dgm:spPr/>
      <dgm:t>
        <a:bodyPr/>
        <a:lstStyle/>
        <a:p>
          <a:r>
            <a:rPr lang="en-US"/>
            <a:t>Hyperreflexia/Clonus</a:t>
          </a:r>
        </a:p>
      </dgm:t>
    </dgm:pt>
    <dgm:pt modelId="{77808FEE-DC38-4331-830C-476903CDC9E0}" type="parTrans" cxnId="{24CB5A0B-EA68-48DF-B73D-176E98CC907E}">
      <dgm:prSet/>
      <dgm:spPr/>
      <dgm:t>
        <a:bodyPr/>
        <a:lstStyle/>
        <a:p>
          <a:endParaRPr lang="en-US"/>
        </a:p>
      </dgm:t>
    </dgm:pt>
    <dgm:pt modelId="{E91BBFC7-8317-4590-9577-E3C1BB4445FD}" type="sibTrans" cxnId="{24CB5A0B-EA68-48DF-B73D-176E98CC907E}">
      <dgm:prSet/>
      <dgm:spPr/>
      <dgm:t>
        <a:bodyPr/>
        <a:lstStyle/>
        <a:p>
          <a:endParaRPr lang="en-US"/>
        </a:p>
      </dgm:t>
    </dgm:pt>
    <dgm:pt modelId="{A1C9CA77-4ACE-45AD-92FA-D5C6B8DB968F}">
      <dgm:prSet/>
      <dgm:spPr/>
      <dgm:t>
        <a:bodyPr/>
        <a:lstStyle/>
        <a:p>
          <a:r>
            <a:rPr lang="en-US"/>
            <a:t>Positive Babinski or Hoffman’s</a:t>
          </a:r>
        </a:p>
      </dgm:t>
    </dgm:pt>
    <dgm:pt modelId="{6319AEC7-3CB7-4444-A6A8-6CE71E7138C3}" type="parTrans" cxnId="{120E2C67-E60B-4D26-A662-B9B54F5CDF1E}">
      <dgm:prSet/>
      <dgm:spPr/>
      <dgm:t>
        <a:bodyPr/>
        <a:lstStyle/>
        <a:p>
          <a:endParaRPr lang="en-US"/>
        </a:p>
      </dgm:t>
    </dgm:pt>
    <dgm:pt modelId="{41DFE6C5-D5FC-4DC1-9431-F02821DEFF70}" type="sibTrans" cxnId="{120E2C67-E60B-4D26-A662-B9B54F5CDF1E}">
      <dgm:prSet/>
      <dgm:spPr/>
      <dgm:t>
        <a:bodyPr/>
        <a:lstStyle/>
        <a:p>
          <a:endParaRPr lang="en-US"/>
        </a:p>
      </dgm:t>
    </dgm:pt>
    <dgm:pt modelId="{15FA8E0E-2583-4D37-8551-F5C693A68B74}">
      <dgm:prSet/>
      <dgm:spPr/>
      <dgm:t>
        <a:bodyPr/>
        <a:lstStyle/>
        <a:p>
          <a:r>
            <a:rPr lang="en-US"/>
            <a:t>Arm and leg weakness</a:t>
          </a:r>
        </a:p>
      </dgm:t>
    </dgm:pt>
    <dgm:pt modelId="{98D78C7E-4F15-4EA4-88DF-0C68798EFADC}" type="parTrans" cxnId="{62B94011-2275-42B6-9D6E-1C6B7BE655F1}">
      <dgm:prSet/>
      <dgm:spPr/>
      <dgm:t>
        <a:bodyPr/>
        <a:lstStyle/>
        <a:p>
          <a:endParaRPr lang="en-US"/>
        </a:p>
      </dgm:t>
    </dgm:pt>
    <dgm:pt modelId="{13F6F9B4-DAA3-4F04-8A8B-046485D61FCE}" type="sibTrans" cxnId="{62B94011-2275-42B6-9D6E-1C6B7BE655F1}">
      <dgm:prSet/>
      <dgm:spPr/>
      <dgm:t>
        <a:bodyPr/>
        <a:lstStyle/>
        <a:p>
          <a:endParaRPr lang="en-US"/>
        </a:p>
      </dgm:t>
    </dgm:pt>
    <dgm:pt modelId="{8D280E58-B7F9-44EE-8A44-DE0D174EA3BD}">
      <dgm:prSet/>
      <dgm:spPr/>
      <dgm:t>
        <a:bodyPr/>
        <a:lstStyle/>
        <a:p>
          <a:r>
            <a:rPr lang="en-US"/>
            <a:t>Lack of coordination bilaterally</a:t>
          </a:r>
        </a:p>
      </dgm:t>
    </dgm:pt>
    <dgm:pt modelId="{1197651B-5F07-4404-90BA-0C0521FD00AB}" type="parTrans" cxnId="{AC9D0AED-097F-4A40-9644-D4C376FE09BF}">
      <dgm:prSet/>
      <dgm:spPr/>
      <dgm:t>
        <a:bodyPr/>
        <a:lstStyle/>
        <a:p>
          <a:endParaRPr lang="en-US"/>
        </a:p>
      </dgm:t>
    </dgm:pt>
    <dgm:pt modelId="{DD105DCC-9CBE-4EE7-AB7D-D608AAF639CD}" type="sibTrans" cxnId="{AC9D0AED-097F-4A40-9644-D4C376FE09BF}">
      <dgm:prSet/>
      <dgm:spPr/>
      <dgm:t>
        <a:bodyPr/>
        <a:lstStyle/>
        <a:p>
          <a:endParaRPr lang="en-US"/>
        </a:p>
      </dgm:t>
    </dgm:pt>
    <dgm:pt modelId="{37091957-AF4A-CE4D-B5FE-CEE5709D21CF}" type="pres">
      <dgm:prSet presAssocID="{6647DFE1-205C-4838-8408-D4DE1DDD4A3B}" presName="linear" presStyleCnt="0">
        <dgm:presLayoutVars>
          <dgm:dir/>
          <dgm:animLvl val="lvl"/>
          <dgm:resizeHandles val="exact"/>
        </dgm:presLayoutVars>
      </dgm:prSet>
      <dgm:spPr/>
    </dgm:pt>
    <dgm:pt modelId="{D09E4335-D808-F242-A737-1879F87F1A6B}" type="pres">
      <dgm:prSet presAssocID="{A7C3324A-6EF7-4B2F-BDD5-0AFAD34102C8}" presName="parentLin" presStyleCnt="0"/>
      <dgm:spPr/>
    </dgm:pt>
    <dgm:pt modelId="{FA1453C6-4112-E34C-A745-7260ECC56015}" type="pres">
      <dgm:prSet presAssocID="{A7C3324A-6EF7-4B2F-BDD5-0AFAD34102C8}" presName="parentLeftMargin" presStyleLbl="node1" presStyleIdx="0" presStyleCnt="2"/>
      <dgm:spPr/>
    </dgm:pt>
    <dgm:pt modelId="{D54A2BE5-ECB9-1E4A-9907-F3CCE5395926}" type="pres">
      <dgm:prSet presAssocID="{A7C3324A-6EF7-4B2F-BDD5-0AFAD34102C8}" presName="parentText" presStyleLbl="node1" presStyleIdx="0" presStyleCnt="2">
        <dgm:presLayoutVars>
          <dgm:chMax val="0"/>
          <dgm:bulletEnabled val="1"/>
        </dgm:presLayoutVars>
      </dgm:prSet>
      <dgm:spPr/>
    </dgm:pt>
    <dgm:pt modelId="{5A54EC8C-3C5C-E843-807E-277BA84EF707}" type="pres">
      <dgm:prSet presAssocID="{A7C3324A-6EF7-4B2F-BDD5-0AFAD34102C8}" presName="negativeSpace" presStyleCnt="0"/>
      <dgm:spPr/>
    </dgm:pt>
    <dgm:pt modelId="{B8C5D1CE-5749-034E-9894-765BAB2252F2}" type="pres">
      <dgm:prSet presAssocID="{A7C3324A-6EF7-4B2F-BDD5-0AFAD34102C8}" presName="childText" presStyleLbl="conFgAcc1" presStyleIdx="0" presStyleCnt="2">
        <dgm:presLayoutVars>
          <dgm:bulletEnabled val="1"/>
        </dgm:presLayoutVars>
      </dgm:prSet>
      <dgm:spPr/>
    </dgm:pt>
    <dgm:pt modelId="{73F74BC0-A59E-8B49-9299-9681EE54B655}" type="pres">
      <dgm:prSet presAssocID="{0A1B08F3-3DB4-4E4B-B87E-711A45567F7B}" presName="spaceBetweenRectangles" presStyleCnt="0"/>
      <dgm:spPr/>
    </dgm:pt>
    <dgm:pt modelId="{A55326D3-390B-7444-BCB7-E1A996F65F40}" type="pres">
      <dgm:prSet presAssocID="{C28D2676-DB3E-4E78-898E-10DB508225A3}" presName="parentLin" presStyleCnt="0"/>
      <dgm:spPr/>
    </dgm:pt>
    <dgm:pt modelId="{75B3E4C0-C1CC-B44D-BC6F-67978E19F5C7}" type="pres">
      <dgm:prSet presAssocID="{C28D2676-DB3E-4E78-898E-10DB508225A3}" presName="parentLeftMargin" presStyleLbl="node1" presStyleIdx="0" presStyleCnt="2"/>
      <dgm:spPr/>
    </dgm:pt>
    <dgm:pt modelId="{7E096E6E-AA03-B948-AD3D-C526489B3E30}" type="pres">
      <dgm:prSet presAssocID="{C28D2676-DB3E-4E78-898E-10DB508225A3}" presName="parentText" presStyleLbl="node1" presStyleIdx="1" presStyleCnt="2">
        <dgm:presLayoutVars>
          <dgm:chMax val="0"/>
          <dgm:bulletEnabled val="1"/>
        </dgm:presLayoutVars>
      </dgm:prSet>
      <dgm:spPr/>
    </dgm:pt>
    <dgm:pt modelId="{5767ED5B-D6C0-9747-8431-BC19A1FB1845}" type="pres">
      <dgm:prSet presAssocID="{C28D2676-DB3E-4E78-898E-10DB508225A3}" presName="negativeSpace" presStyleCnt="0"/>
      <dgm:spPr/>
    </dgm:pt>
    <dgm:pt modelId="{71294A65-3978-474A-8C83-2CB8990FB1A4}" type="pres">
      <dgm:prSet presAssocID="{C28D2676-DB3E-4E78-898E-10DB508225A3}" presName="childText" presStyleLbl="conFgAcc1" presStyleIdx="1" presStyleCnt="2">
        <dgm:presLayoutVars>
          <dgm:bulletEnabled val="1"/>
        </dgm:presLayoutVars>
      </dgm:prSet>
      <dgm:spPr/>
    </dgm:pt>
  </dgm:ptLst>
  <dgm:cxnLst>
    <dgm:cxn modelId="{48B42F02-6CA5-3746-A0FE-B3EA947C7A61}" type="presOf" srcId="{796FAF39-64E3-4102-A0F5-AFB27583278B}" destId="{B8C5D1CE-5749-034E-9894-765BAB2252F2}" srcOrd="0" destOrd="1" presId="urn:microsoft.com/office/officeart/2005/8/layout/list1"/>
    <dgm:cxn modelId="{24CB5A0B-EA68-48DF-B73D-176E98CC907E}" srcId="{C28D2676-DB3E-4E78-898E-10DB508225A3}" destId="{B3332346-906D-4F59-A103-AF832E2991AA}" srcOrd="1" destOrd="0" parTransId="{77808FEE-DC38-4331-830C-476903CDC9E0}" sibTransId="{E91BBFC7-8317-4590-9577-E3C1BB4445FD}"/>
    <dgm:cxn modelId="{100EC50E-A926-074B-87DD-37928F6AB17D}" type="presOf" srcId="{6647DFE1-205C-4838-8408-D4DE1DDD4A3B}" destId="{37091957-AF4A-CE4D-B5FE-CEE5709D21CF}" srcOrd="0" destOrd="0" presId="urn:microsoft.com/office/officeart/2005/8/layout/list1"/>
    <dgm:cxn modelId="{B3FA5D10-17EB-4B85-BE49-9471FD450A80}" srcId="{A7C3324A-6EF7-4B2F-BDD5-0AFAD34102C8}" destId="{C7882D60-FDB9-4C49-B279-3F9BB587A8F1}" srcOrd="0" destOrd="0" parTransId="{2689D73D-E31A-4E29-8A1C-8F4D5A0C8D5A}" sibTransId="{690C033C-2A89-417B-ACE5-E02D7D33975A}"/>
    <dgm:cxn modelId="{62B94011-2275-42B6-9D6E-1C6B7BE655F1}" srcId="{C28D2676-DB3E-4E78-898E-10DB508225A3}" destId="{15FA8E0E-2583-4D37-8551-F5C693A68B74}" srcOrd="3" destOrd="0" parTransId="{98D78C7E-4F15-4EA4-88DF-0C68798EFADC}" sibTransId="{13F6F9B4-DAA3-4F04-8A8B-046485D61FCE}"/>
    <dgm:cxn modelId="{180BFA13-6786-4C73-B1E9-2C6270189E55}" srcId="{A7C3324A-6EF7-4B2F-BDD5-0AFAD34102C8}" destId="{9643B953-4C59-4117-B4A1-C765CE436931}" srcOrd="3" destOrd="0" parTransId="{B5D9C74B-2E6C-4542-B22A-1349F2BA1C71}" sibTransId="{76D05142-0BF5-4EE3-9C78-1948E48153EA}"/>
    <dgm:cxn modelId="{49A2861A-4E9A-E745-97C0-90A68EE9DB4D}" type="presOf" srcId="{9643B953-4C59-4117-B4A1-C765CE436931}" destId="{B8C5D1CE-5749-034E-9894-765BAB2252F2}" srcOrd="0" destOrd="3" presId="urn:microsoft.com/office/officeart/2005/8/layout/list1"/>
    <dgm:cxn modelId="{192DD81C-DB7A-44E0-B868-C5C8EB683D45}" srcId="{6647DFE1-205C-4838-8408-D4DE1DDD4A3B}" destId="{A7C3324A-6EF7-4B2F-BDD5-0AFAD34102C8}" srcOrd="0" destOrd="0" parTransId="{7210E8C8-53F5-40F6-8124-EF02CD868ABB}" sibTransId="{0A1B08F3-3DB4-4E4B-B87E-711A45567F7B}"/>
    <dgm:cxn modelId="{C56E2820-BDA4-4E45-9265-B0E459914D53}" srcId="{A7C3324A-6EF7-4B2F-BDD5-0AFAD34102C8}" destId="{9CD10328-06B4-48CF-A64D-00E09A4DDDEC}" srcOrd="2" destOrd="0" parTransId="{F93F06D9-5631-4813-8817-78D6FFC15EE0}" sibTransId="{B6ECB7ED-6DF2-496F-80BD-C8454AD3C632}"/>
    <dgm:cxn modelId="{28281E62-C8C6-4126-A29A-3B926AE1A380}" srcId="{A7C3324A-6EF7-4B2F-BDD5-0AFAD34102C8}" destId="{796FAF39-64E3-4102-A0F5-AFB27583278B}" srcOrd="1" destOrd="0" parTransId="{0E13DF1C-8575-4F58-8C6C-BBD5532F9ECE}" sibTransId="{8661B959-8CB0-47CA-9879-386AEA853469}"/>
    <dgm:cxn modelId="{120E2C67-E60B-4D26-A662-B9B54F5CDF1E}" srcId="{C28D2676-DB3E-4E78-898E-10DB508225A3}" destId="{A1C9CA77-4ACE-45AD-92FA-D5C6B8DB968F}" srcOrd="2" destOrd="0" parTransId="{6319AEC7-3CB7-4444-A6A8-6CE71E7138C3}" sibTransId="{41DFE6C5-D5FC-4DC1-9431-F02821DEFF70}"/>
    <dgm:cxn modelId="{8C03536F-D460-4A40-A546-720D9B570979}" type="presOf" srcId="{8D280E58-B7F9-44EE-8A44-DE0D174EA3BD}" destId="{71294A65-3978-474A-8C83-2CB8990FB1A4}" srcOrd="0" destOrd="4" presId="urn:microsoft.com/office/officeart/2005/8/layout/list1"/>
    <dgm:cxn modelId="{3121F186-8A3B-DA43-ACE3-F001E0B346B2}" type="presOf" srcId="{15FA8E0E-2583-4D37-8551-F5C693A68B74}" destId="{71294A65-3978-474A-8C83-2CB8990FB1A4}" srcOrd="0" destOrd="3" presId="urn:microsoft.com/office/officeart/2005/8/layout/list1"/>
    <dgm:cxn modelId="{5540D189-53BA-0543-B41B-7872E9441A62}" type="presOf" srcId="{A1C9CA77-4ACE-45AD-92FA-D5C6B8DB968F}" destId="{71294A65-3978-474A-8C83-2CB8990FB1A4}" srcOrd="0" destOrd="2" presId="urn:microsoft.com/office/officeart/2005/8/layout/list1"/>
    <dgm:cxn modelId="{1AC03399-8E17-C447-BD79-AE29DAA40B54}" type="presOf" srcId="{C28D2676-DB3E-4E78-898E-10DB508225A3}" destId="{75B3E4C0-C1CC-B44D-BC6F-67978E19F5C7}" srcOrd="0" destOrd="0" presId="urn:microsoft.com/office/officeart/2005/8/layout/list1"/>
    <dgm:cxn modelId="{83A325A2-F69F-4CFE-9A51-322833223EB3}" srcId="{C28D2676-DB3E-4E78-898E-10DB508225A3}" destId="{19878830-FFE3-4517-9356-3B7023D3C936}" srcOrd="0" destOrd="0" parTransId="{00E0F7BA-7B71-4AB6-A407-8AB6257CA5AD}" sibTransId="{470F52F7-A662-46F5-8142-79E49C6A9C01}"/>
    <dgm:cxn modelId="{E8335DB0-7165-E64E-98B6-48250C682FE0}" type="presOf" srcId="{A7C3324A-6EF7-4B2F-BDD5-0AFAD34102C8}" destId="{FA1453C6-4112-E34C-A745-7260ECC56015}" srcOrd="0" destOrd="0" presId="urn:microsoft.com/office/officeart/2005/8/layout/list1"/>
    <dgm:cxn modelId="{11B777CD-84BC-D546-8D0E-32496447A2C3}" type="presOf" srcId="{19878830-FFE3-4517-9356-3B7023D3C936}" destId="{71294A65-3978-474A-8C83-2CB8990FB1A4}" srcOrd="0" destOrd="0" presId="urn:microsoft.com/office/officeart/2005/8/layout/list1"/>
    <dgm:cxn modelId="{D6DF4FD4-2570-2145-B0D9-4EA851924C99}" type="presOf" srcId="{9CD10328-06B4-48CF-A64D-00E09A4DDDEC}" destId="{B8C5D1CE-5749-034E-9894-765BAB2252F2}" srcOrd="0" destOrd="2" presId="urn:microsoft.com/office/officeart/2005/8/layout/list1"/>
    <dgm:cxn modelId="{533AE5EB-2B68-4397-BBBF-EF645E413000}" srcId="{6647DFE1-205C-4838-8408-D4DE1DDD4A3B}" destId="{C28D2676-DB3E-4E78-898E-10DB508225A3}" srcOrd="1" destOrd="0" parTransId="{7C6C97A5-5D2F-4DC1-926E-D3159F448517}" sibTransId="{4D686062-F959-4833-8852-97701A21BE94}"/>
    <dgm:cxn modelId="{874493EC-8EB5-EA49-9641-EA961B3FC508}" type="presOf" srcId="{A7C3324A-6EF7-4B2F-BDD5-0AFAD34102C8}" destId="{D54A2BE5-ECB9-1E4A-9907-F3CCE5395926}" srcOrd="1" destOrd="0" presId="urn:microsoft.com/office/officeart/2005/8/layout/list1"/>
    <dgm:cxn modelId="{AC9D0AED-097F-4A40-9644-D4C376FE09BF}" srcId="{C28D2676-DB3E-4E78-898E-10DB508225A3}" destId="{8D280E58-B7F9-44EE-8A44-DE0D174EA3BD}" srcOrd="4" destOrd="0" parTransId="{1197651B-5F07-4404-90BA-0C0521FD00AB}" sibTransId="{DD105DCC-9CBE-4EE7-AB7D-D608AAF639CD}"/>
    <dgm:cxn modelId="{524663F5-3E8F-7645-8766-7BCE683DC8DE}" type="presOf" srcId="{C28D2676-DB3E-4E78-898E-10DB508225A3}" destId="{7E096E6E-AA03-B948-AD3D-C526489B3E30}" srcOrd="1" destOrd="0" presId="urn:microsoft.com/office/officeart/2005/8/layout/list1"/>
    <dgm:cxn modelId="{9E30AEF9-4238-EF43-994B-463A2C8BF055}" type="presOf" srcId="{C7882D60-FDB9-4C49-B279-3F9BB587A8F1}" destId="{B8C5D1CE-5749-034E-9894-765BAB2252F2}" srcOrd="0" destOrd="0" presId="urn:microsoft.com/office/officeart/2005/8/layout/list1"/>
    <dgm:cxn modelId="{6AF416FB-88C7-2B4B-A61C-6241E3E0FD01}" type="presOf" srcId="{B3332346-906D-4F59-A103-AF832E2991AA}" destId="{71294A65-3978-474A-8C83-2CB8990FB1A4}" srcOrd="0" destOrd="1" presId="urn:microsoft.com/office/officeart/2005/8/layout/list1"/>
    <dgm:cxn modelId="{41409084-A653-E544-9D71-948B04A73D07}" type="presParOf" srcId="{37091957-AF4A-CE4D-B5FE-CEE5709D21CF}" destId="{D09E4335-D808-F242-A737-1879F87F1A6B}" srcOrd="0" destOrd="0" presId="urn:microsoft.com/office/officeart/2005/8/layout/list1"/>
    <dgm:cxn modelId="{60117606-E89B-0D43-AEA5-39616026294D}" type="presParOf" srcId="{D09E4335-D808-F242-A737-1879F87F1A6B}" destId="{FA1453C6-4112-E34C-A745-7260ECC56015}" srcOrd="0" destOrd="0" presId="urn:microsoft.com/office/officeart/2005/8/layout/list1"/>
    <dgm:cxn modelId="{4D3FEA65-00E6-A844-8B52-D368F2187BFD}" type="presParOf" srcId="{D09E4335-D808-F242-A737-1879F87F1A6B}" destId="{D54A2BE5-ECB9-1E4A-9907-F3CCE5395926}" srcOrd="1" destOrd="0" presId="urn:microsoft.com/office/officeart/2005/8/layout/list1"/>
    <dgm:cxn modelId="{28BAB953-6667-FB4C-A790-FE5226455778}" type="presParOf" srcId="{37091957-AF4A-CE4D-B5FE-CEE5709D21CF}" destId="{5A54EC8C-3C5C-E843-807E-277BA84EF707}" srcOrd="1" destOrd="0" presId="urn:microsoft.com/office/officeart/2005/8/layout/list1"/>
    <dgm:cxn modelId="{2AE4B823-C7D1-CA49-809F-7EFB1CCC3AE3}" type="presParOf" srcId="{37091957-AF4A-CE4D-B5FE-CEE5709D21CF}" destId="{B8C5D1CE-5749-034E-9894-765BAB2252F2}" srcOrd="2" destOrd="0" presId="urn:microsoft.com/office/officeart/2005/8/layout/list1"/>
    <dgm:cxn modelId="{254D0CCA-92E1-BC49-8BCE-1DABAAFEAB27}" type="presParOf" srcId="{37091957-AF4A-CE4D-B5FE-CEE5709D21CF}" destId="{73F74BC0-A59E-8B49-9299-9681EE54B655}" srcOrd="3" destOrd="0" presId="urn:microsoft.com/office/officeart/2005/8/layout/list1"/>
    <dgm:cxn modelId="{5258C435-B948-114F-9209-B32877296E02}" type="presParOf" srcId="{37091957-AF4A-CE4D-B5FE-CEE5709D21CF}" destId="{A55326D3-390B-7444-BCB7-E1A996F65F40}" srcOrd="4" destOrd="0" presId="urn:microsoft.com/office/officeart/2005/8/layout/list1"/>
    <dgm:cxn modelId="{CF8E0011-9983-044D-8207-9B0AACB5ABE1}" type="presParOf" srcId="{A55326D3-390B-7444-BCB7-E1A996F65F40}" destId="{75B3E4C0-C1CC-B44D-BC6F-67978E19F5C7}" srcOrd="0" destOrd="0" presId="urn:microsoft.com/office/officeart/2005/8/layout/list1"/>
    <dgm:cxn modelId="{BC503BE7-B945-1C42-BB26-3BD112D2C1F1}" type="presParOf" srcId="{A55326D3-390B-7444-BCB7-E1A996F65F40}" destId="{7E096E6E-AA03-B948-AD3D-C526489B3E30}" srcOrd="1" destOrd="0" presId="urn:microsoft.com/office/officeart/2005/8/layout/list1"/>
    <dgm:cxn modelId="{3D19FB48-BFC9-704A-9F40-1B2DCB5F8A93}" type="presParOf" srcId="{37091957-AF4A-CE4D-B5FE-CEE5709D21CF}" destId="{5767ED5B-D6C0-9747-8431-BC19A1FB1845}" srcOrd="5" destOrd="0" presId="urn:microsoft.com/office/officeart/2005/8/layout/list1"/>
    <dgm:cxn modelId="{1AA8A526-9E26-644C-8333-34C3E8AE3B70}" type="presParOf" srcId="{37091957-AF4A-CE4D-B5FE-CEE5709D21CF}" destId="{71294A65-3978-474A-8C83-2CB8990FB1A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D3F34B-7919-4F5B-9C9D-1D956714BFE0}"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422A7C8-3EA0-4530-B1C6-908C5F8B3A94}">
      <dgm:prSet custT="1"/>
      <dgm:spPr/>
      <dgm:t>
        <a:bodyPr/>
        <a:lstStyle/>
        <a:p>
          <a:r>
            <a:rPr lang="en-US" sz="1600" dirty="0"/>
            <a:t>Risk factors for Cervical Arterial Dysfunction</a:t>
          </a:r>
        </a:p>
      </dgm:t>
    </dgm:pt>
    <dgm:pt modelId="{144A2AF0-5D6F-4079-9DFB-CD9F417CC1E4}" type="parTrans" cxnId="{A237EB5D-F3F5-4585-9F60-E7F491017BEA}">
      <dgm:prSet/>
      <dgm:spPr/>
      <dgm:t>
        <a:bodyPr/>
        <a:lstStyle/>
        <a:p>
          <a:endParaRPr lang="en-US"/>
        </a:p>
      </dgm:t>
    </dgm:pt>
    <dgm:pt modelId="{DDED52E9-7171-4E13-9CF1-CA28131AF21D}" type="sibTrans" cxnId="{A237EB5D-F3F5-4585-9F60-E7F491017BEA}">
      <dgm:prSet/>
      <dgm:spPr/>
      <dgm:t>
        <a:bodyPr/>
        <a:lstStyle/>
        <a:p>
          <a:endParaRPr lang="en-US"/>
        </a:p>
      </dgm:t>
    </dgm:pt>
    <dgm:pt modelId="{1A6D3CFF-07CF-4AE1-9028-F4DCD0174F7E}">
      <dgm:prSet custT="1"/>
      <dgm:spPr/>
      <dgm:t>
        <a:bodyPr/>
        <a:lstStyle/>
        <a:p>
          <a:r>
            <a:rPr lang="en-US" sz="1400" dirty="0"/>
            <a:t>Trauma</a:t>
          </a:r>
        </a:p>
      </dgm:t>
    </dgm:pt>
    <dgm:pt modelId="{FD281B09-0F26-4108-BFAC-09F9C31A7F8C}" type="parTrans" cxnId="{4E8C7ECD-1B77-4568-8554-70E973A78058}">
      <dgm:prSet/>
      <dgm:spPr/>
      <dgm:t>
        <a:bodyPr/>
        <a:lstStyle/>
        <a:p>
          <a:endParaRPr lang="en-US"/>
        </a:p>
      </dgm:t>
    </dgm:pt>
    <dgm:pt modelId="{50C180D4-8CFC-4AC9-BFFD-3BF46F8802E7}" type="sibTrans" cxnId="{4E8C7ECD-1B77-4568-8554-70E973A78058}">
      <dgm:prSet/>
      <dgm:spPr/>
      <dgm:t>
        <a:bodyPr/>
        <a:lstStyle/>
        <a:p>
          <a:endParaRPr lang="en-US"/>
        </a:p>
      </dgm:t>
    </dgm:pt>
    <dgm:pt modelId="{05C299FF-CE77-4568-83AA-49805B7AA66C}">
      <dgm:prSet custT="1"/>
      <dgm:spPr/>
      <dgm:t>
        <a:bodyPr/>
        <a:lstStyle/>
        <a:p>
          <a:r>
            <a:rPr lang="en-US" sz="1400" dirty="0"/>
            <a:t>Current or past smoker</a:t>
          </a:r>
        </a:p>
      </dgm:t>
    </dgm:pt>
    <dgm:pt modelId="{19AFB152-8205-462A-B471-F56090BFC459}" type="parTrans" cxnId="{6A42FD2C-DE1E-45C5-A302-B5FD19FB5001}">
      <dgm:prSet/>
      <dgm:spPr/>
      <dgm:t>
        <a:bodyPr/>
        <a:lstStyle/>
        <a:p>
          <a:endParaRPr lang="en-US"/>
        </a:p>
      </dgm:t>
    </dgm:pt>
    <dgm:pt modelId="{181F7662-E405-4AE4-9081-B570590ED114}" type="sibTrans" cxnId="{6A42FD2C-DE1E-45C5-A302-B5FD19FB5001}">
      <dgm:prSet/>
      <dgm:spPr/>
      <dgm:t>
        <a:bodyPr/>
        <a:lstStyle/>
        <a:p>
          <a:endParaRPr lang="en-US"/>
        </a:p>
      </dgm:t>
    </dgm:pt>
    <dgm:pt modelId="{0F86C058-C82D-411F-A8F1-1A121FD4896A}">
      <dgm:prSet custT="1"/>
      <dgm:spPr/>
      <dgm:t>
        <a:bodyPr/>
        <a:lstStyle/>
        <a:p>
          <a:r>
            <a:rPr lang="en-US" sz="1400" dirty="0"/>
            <a:t>HTN</a:t>
          </a:r>
        </a:p>
      </dgm:t>
    </dgm:pt>
    <dgm:pt modelId="{A25E723F-46DB-4FCC-A1E0-0AE86D59B562}" type="parTrans" cxnId="{95B1AA22-57A5-484B-8B28-E3D432DBA375}">
      <dgm:prSet/>
      <dgm:spPr/>
      <dgm:t>
        <a:bodyPr/>
        <a:lstStyle/>
        <a:p>
          <a:endParaRPr lang="en-US"/>
        </a:p>
      </dgm:t>
    </dgm:pt>
    <dgm:pt modelId="{FEF8F9DE-D19D-486B-B5FA-911AF6037887}" type="sibTrans" cxnId="{95B1AA22-57A5-484B-8B28-E3D432DBA375}">
      <dgm:prSet/>
      <dgm:spPr/>
      <dgm:t>
        <a:bodyPr/>
        <a:lstStyle/>
        <a:p>
          <a:endParaRPr lang="en-US"/>
        </a:p>
      </dgm:t>
    </dgm:pt>
    <dgm:pt modelId="{EB4670BE-90DE-4C1B-86C8-E2AC19B9E222}">
      <dgm:prSet custT="1"/>
      <dgm:spPr/>
      <dgm:t>
        <a:bodyPr/>
        <a:lstStyle/>
        <a:p>
          <a:r>
            <a:rPr lang="en-US" sz="1400" dirty="0"/>
            <a:t>High total cholesterol </a:t>
          </a:r>
        </a:p>
      </dgm:t>
    </dgm:pt>
    <dgm:pt modelId="{45C9E2ED-B891-4F44-8BF6-A0A9E842760F}" type="parTrans" cxnId="{76666161-5DAA-4D9F-A9F0-DFF08F28BE55}">
      <dgm:prSet/>
      <dgm:spPr/>
      <dgm:t>
        <a:bodyPr/>
        <a:lstStyle/>
        <a:p>
          <a:endParaRPr lang="en-US"/>
        </a:p>
      </dgm:t>
    </dgm:pt>
    <dgm:pt modelId="{607ECDD6-5C62-428E-A924-28D57ECF89AB}" type="sibTrans" cxnId="{76666161-5DAA-4D9F-A9F0-DFF08F28BE55}">
      <dgm:prSet/>
      <dgm:spPr/>
      <dgm:t>
        <a:bodyPr/>
        <a:lstStyle/>
        <a:p>
          <a:endParaRPr lang="en-US"/>
        </a:p>
      </dgm:t>
    </dgm:pt>
    <dgm:pt modelId="{182D3F03-8655-4F80-829A-F0B5F3CD4BEB}">
      <dgm:prSet custT="1"/>
      <dgm:spPr/>
      <dgm:t>
        <a:bodyPr/>
        <a:lstStyle/>
        <a:p>
          <a:r>
            <a:rPr lang="en-US" sz="1600" dirty="0"/>
            <a:t>Exam Findings</a:t>
          </a:r>
        </a:p>
      </dgm:t>
    </dgm:pt>
    <dgm:pt modelId="{DAC327BA-E715-4DDC-AF60-A4402A475751}" type="parTrans" cxnId="{7A288988-12C6-4598-B901-537638CA228F}">
      <dgm:prSet/>
      <dgm:spPr/>
      <dgm:t>
        <a:bodyPr/>
        <a:lstStyle/>
        <a:p>
          <a:endParaRPr lang="en-US"/>
        </a:p>
      </dgm:t>
    </dgm:pt>
    <dgm:pt modelId="{8F657D83-2DA8-4B32-AEA5-175CB9EE7781}" type="sibTrans" cxnId="{7A288988-12C6-4598-B901-537638CA228F}">
      <dgm:prSet/>
      <dgm:spPr/>
      <dgm:t>
        <a:bodyPr/>
        <a:lstStyle/>
        <a:p>
          <a:endParaRPr lang="en-US"/>
        </a:p>
      </dgm:t>
    </dgm:pt>
    <dgm:pt modelId="{A319F1DB-6A0A-4752-8EFC-76F5A1A9AEBA}">
      <dgm:prSet custT="1"/>
      <dgm:spPr/>
      <dgm:t>
        <a:bodyPr/>
        <a:lstStyle/>
        <a:p>
          <a:r>
            <a:rPr lang="en-US" sz="1400" dirty="0">
              <a:solidFill>
                <a:srgbClr val="FF0000"/>
              </a:solidFill>
            </a:rPr>
            <a:t>Headache ”unlike any other”</a:t>
          </a:r>
        </a:p>
      </dgm:t>
    </dgm:pt>
    <dgm:pt modelId="{35E86D7D-8542-4913-A59F-72C05EBEC8E4}" type="parTrans" cxnId="{66457F5D-BDA2-4148-AAE6-B04C560301A8}">
      <dgm:prSet/>
      <dgm:spPr/>
      <dgm:t>
        <a:bodyPr/>
        <a:lstStyle/>
        <a:p>
          <a:endParaRPr lang="en-US"/>
        </a:p>
      </dgm:t>
    </dgm:pt>
    <dgm:pt modelId="{F7FB50F8-409F-4372-B6B5-AFB1C030D4A9}" type="sibTrans" cxnId="{66457F5D-BDA2-4148-AAE6-B04C560301A8}">
      <dgm:prSet/>
      <dgm:spPr/>
      <dgm:t>
        <a:bodyPr/>
        <a:lstStyle/>
        <a:p>
          <a:endParaRPr lang="en-US"/>
        </a:p>
      </dgm:t>
    </dgm:pt>
    <dgm:pt modelId="{A324FB33-FA1F-4655-A1E0-5EED8946DCA2}">
      <dgm:prSet custT="1"/>
      <dgm:spPr/>
      <dgm:t>
        <a:bodyPr/>
        <a:lstStyle/>
        <a:p>
          <a:r>
            <a:rPr lang="en-US" sz="1400" dirty="0">
              <a:solidFill>
                <a:srgbClr val="FF0000"/>
              </a:solidFill>
            </a:rPr>
            <a:t>gait disturbances</a:t>
          </a:r>
        </a:p>
      </dgm:t>
    </dgm:pt>
    <dgm:pt modelId="{F8BD28A1-E306-402A-B6D0-FB4103976AA1}" type="parTrans" cxnId="{C4EF8A0F-5D1F-443D-9DF9-5D2E2046CF3D}">
      <dgm:prSet/>
      <dgm:spPr/>
      <dgm:t>
        <a:bodyPr/>
        <a:lstStyle/>
        <a:p>
          <a:endParaRPr lang="en-US"/>
        </a:p>
      </dgm:t>
    </dgm:pt>
    <dgm:pt modelId="{B3D037F0-B254-43D6-BFED-4B57D05789EB}" type="sibTrans" cxnId="{C4EF8A0F-5D1F-443D-9DF9-5D2E2046CF3D}">
      <dgm:prSet/>
      <dgm:spPr/>
      <dgm:t>
        <a:bodyPr/>
        <a:lstStyle/>
        <a:p>
          <a:endParaRPr lang="en-US"/>
        </a:p>
      </dgm:t>
    </dgm:pt>
    <dgm:pt modelId="{1D7704E7-1474-46CD-8D62-19A06990C907}">
      <dgm:prSet custT="1"/>
      <dgm:spPr/>
      <dgm:t>
        <a:bodyPr/>
        <a:lstStyle/>
        <a:p>
          <a:r>
            <a:rPr lang="en-US" sz="1400" dirty="0">
              <a:solidFill>
                <a:srgbClr val="FF0000"/>
              </a:solidFill>
            </a:rPr>
            <a:t>apathy</a:t>
          </a:r>
        </a:p>
      </dgm:t>
    </dgm:pt>
    <dgm:pt modelId="{7DA0FFE6-E7FB-4887-B8DF-15F9F50C464A}" type="parTrans" cxnId="{496A0DFE-68C1-4620-AD72-DAC7411F9175}">
      <dgm:prSet/>
      <dgm:spPr/>
      <dgm:t>
        <a:bodyPr/>
        <a:lstStyle/>
        <a:p>
          <a:endParaRPr lang="en-US"/>
        </a:p>
      </dgm:t>
    </dgm:pt>
    <dgm:pt modelId="{BDE5208A-610E-45FD-9338-7CE5E3E038E4}" type="sibTrans" cxnId="{496A0DFE-68C1-4620-AD72-DAC7411F9175}">
      <dgm:prSet/>
      <dgm:spPr/>
      <dgm:t>
        <a:bodyPr/>
        <a:lstStyle/>
        <a:p>
          <a:endParaRPr lang="en-US"/>
        </a:p>
      </dgm:t>
    </dgm:pt>
    <dgm:pt modelId="{1B0D7244-F96F-43B5-A9B5-F3BF86F196C4}">
      <dgm:prSet custT="1"/>
      <dgm:spPr/>
      <dgm:t>
        <a:bodyPr/>
        <a:lstStyle/>
        <a:p>
          <a:r>
            <a:rPr lang="en-US" sz="1400" dirty="0">
              <a:solidFill>
                <a:srgbClr val="FF0000"/>
              </a:solidFill>
            </a:rPr>
            <a:t>general malaise </a:t>
          </a:r>
        </a:p>
      </dgm:t>
    </dgm:pt>
    <dgm:pt modelId="{59A5D01A-2AE5-4EC7-82DB-EEC859A765D5}" type="parTrans" cxnId="{CB65D9A2-7786-40C6-BB5C-90577287E353}">
      <dgm:prSet/>
      <dgm:spPr/>
      <dgm:t>
        <a:bodyPr/>
        <a:lstStyle/>
        <a:p>
          <a:endParaRPr lang="en-US"/>
        </a:p>
      </dgm:t>
    </dgm:pt>
    <dgm:pt modelId="{C5A84C39-0094-4D35-9FFC-132D95B45A31}" type="sibTrans" cxnId="{CB65D9A2-7786-40C6-BB5C-90577287E353}">
      <dgm:prSet/>
      <dgm:spPr/>
      <dgm:t>
        <a:bodyPr/>
        <a:lstStyle/>
        <a:p>
          <a:endParaRPr lang="en-US"/>
        </a:p>
      </dgm:t>
    </dgm:pt>
    <dgm:pt modelId="{40039BB5-9BF0-44E3-A168-156C09CED2CF}">
      <dgm:prSet custT="1"/>
      <dgm:spPr/>
      <dgm:t>
        <a:bodyPr/>
        <a:lstStyle/>
        <a:p>
          <a:r>
            <a:rPr lang="en-US" sz="1400" dirty="0">
              <a:solidFill>
                <a:srgbClr val="FF0000"/>
              </a:solidFill>
            </a:rPr>
            <a:t>short term memory loss </a:t>
          </a:r>
        </a:p>
      </dgm:t>
    </dgm:pt>
    <dgm:pt modelId="{C46137B2-74FB-4796-9DD4-04AE98DE7363}" type="parTrans" cxnId="{0838D71C-2FB6-4402-BC77-E584CC3285E5}">
      <dgm:prSet/>
      <dgm:spPr/>
      <dgm:t>
        <a:bodyPr/>
        <a:lstStyle/>
        <a:p>
          <a:endParaRPr lang="en-US"/>
        </a:p>
      </dgm:t>
    </dgm:pt>
    <dgm:pt modelId="{B1ECE845-A10F-4935-934D-3FF2B266FD37}" type="sibTrans" cxnId="{0838D71C-2FB6-4402-BC77-E584CC3285E5}">
      <dgm:prSet/>
      <dgm:spPr/>
      <dgm:t>
        <a:bodyPr/>
        <a:lstStyle/>
        <a:p>
          <a:endParaRPr lang="en-US"/>
        </a:p>
      </dgm:t>
    </dgm:pt>
    <dgm:pt modelId="{87914AB7-9A79-F84E-A091-63C186F32E86}">
      <dgm:prSet custT="1"/>
      <dgm:spPr/>
      <dgm:t>
        <a:bodyPr/>
        <a:lstStyle/>
        <a:p>
          <a:r>
            <a:rPr lang="en-US" sz="1400" dirty="0"/>
            <a:t>5 Ds and 3Ns?</a:t>
          </a:r>
        </a:p>
      </dgm:t>
    </dgm:pt>
    <dgm:pt modelId="{5171374C-A39E-B742-9DC2-2F2410DAE078}" type="parTrans" cxnId="{525E3838-CFEF-4A41-9D57-D87BD54E64DA}">
      <dgm:prSet/>
      <dgm:spPr/>
      <dgm:t>
        <a:bodyPr/>
        <a:lstStyle/>
        <a:p>
          <a:endParaRPr lang="en-US"/>
        </a:p>
      </dgm:t>
    </dgm:pt>
    <dgm:pt modelId="{5D67DE3D-061A-5F4D-9FD1-291D1337F4C3}" type="sibTrans" cxnId="{525E3838-CFEF-4A41-9D57-D87BD54E64DA}">
      <dgm:prSet/>
      <dgm:spPr/>
      <dgm:t>
        <a:bodyPr/>
        <a:lstStyle/>
        <a:p>
          <a:endParaRPr lang="en-US"/>
        </a:p>
      </dgm:t>
    </dgm:pt>
    <dgm:pt modelId="{84F28E71-3A3E-E14B-B3E8-57FD5662EEDB}">
      <dgm:prSet/>
      <dgm:spPr/>
      <dgm:t>
        <a:bodyPr/>
        <a:lstStyle/>
        <a:p>
          <a:endParaRPr lang="en-US" sz="1100" dirty="0"/>
        </a:p>
      </dgm:t>
    </dgm:pt>
    <dgm:pt modelId="{D5906FF2-8DD3-EB4E-8688-874DBC98BF14}" type="parTrans" cxnId="{372CB838-E052-7B47-957A-ABEE69AF54E8}">
      <dgm:prSet/>
      <dgm:spPr/>
      <dgm:t>
        <a:bodyPr/>
        <a:lstStyle/>
        <a:p>
          <a:endParaRPr lang="en-US"/>
        </a:p>
      </dgm:t>
    </dgm:pt>
    <dgm:pt modelId="{4577D0DE-8F87-7E45-A81A-D95BC9F66DE3}" type="sibTrans" cxnId="{372CB838-E052-7B47-957A-ABEE69AF54E8}">
      <dgm:prSet/>
      <dgm:spPr/>
      <dgm:t>
        <a:bodyPr/>
        <a:lstStyle/>
        <a:p>
          <a:endParaRPr lang="en-US"/>
        </a:p>
      </dgm:t>
    </dgm:pt>
    <dgm:pt modelId="{FC92600E-EC80-F646-AB7F-B9DE1C7621C2}" type="pres">
      <dgm:prSet presAssocID="{CDD3F34B-7919-4F5B-9C9D-1D956714BFE0}" presName="linear" presStyleCnt="0">
        <dgm:presLayoutVars>
          <dgm:dir/>
          <dgm:animLvl val="lvl"/>
          <dgm:resizeHandles val="exact"/>
        </dgm:presLayoutVars>
      </dgm:prSet>
      <dgm:spPr/>
    </dgm:pt>
    <dgm:pt modelId="{FC29C53D-2341-6B47-85EA-9E215DA8E4FB}" type="pres">
      <dgm:prSet presAssocID="{4422A7C8-3EA0-4530-B1C6-908C5F8B3A94}" presName="parentLin" presStyleCnt="0"/>
      <dgm:spPr/>
    </dgm:pt>
    <dgm:pt modelId="{D82E49CE-D93B-0C4C-907C-B6C125BD25D0}" type="pres">
      <dgm:prSet presAssocID="{4422A7C8-3EA0-4530-B1C6-908C5F8B3A94}" presName="parentLeftMargin" presStyleLbl="node1" presStyleIdx="0" presStyleCnt="2"/>
      <dgm:spPr/>
    </dgm:pt>
    <dgm:pt modelId="{A9BF5AE1-10B4-FF43-9851-269E7349B600}" type="pres">
      <dgm:prSet presAssocID="{4422A7C8-3EA0-4530-B1C6-908C5F8B3A94}" presName="parentText" presStyleLbl="node1" presStyleIdx="0" presStyleCnt="2">
        <dgm:presLayoutVars>
          <dgm:chMax val="0"/>
          <dgm:bulletEnabled val="1"/>
        </dgm:presLayoutVars>
      </dgm:prSet>
      <dgm:spPr/>
    </dgm:pt>
    <dgm:pt modelId="{6D4A8BA4-CE95-9844-8620-C13D64DA7DBD}" type="pres">
      <dgm:prSet presAssocID="{4422A7C8-3EA0-4530-B1C6-908C5F8B3A94}" presName="negativeSpace" presStyleCnt="0"/>
      <dgm:spPr/>
    </dgm:pt>
    <dgm:pt modelId="{073A7F8B-78E7-2545-B54C-827962F75925}" type="pres">
      <dgm:prSet presAssocID="{4422A7C8-3EA0-4530-B1C6-908C5F8B3A94}" presName="childText" presStyleLbl="conFgAcc1" presStyleIdx="0" presStyleCnt="2">
        <dgm:presLayoutVars>
          <dgm:bulletEnabled val="1"/>
        </dgm:presLayoutVars>
      </dgm:prSet>
      <dgm:spPr/>
    </dgm:pt>
    <dgm:pt modelId="{E9C2CBD1-1E3C-9C40-9D1F-845EB706854D}" type="pres">
      <dgm:prSet presAssocID="{DDED52E9-7171-4E13-9CF1-CA28131AF21D}" presName="spaceBetweenRectangles" presStyleCnt="0"/>
      <dgm:spPr/>
    </dgm:pt>
    <dgm:pt modelId="{6443A710-1D87-8D4A-9E40-8BD4E7E74904}" type="pres">
      <dgm:prSet presAssocID="{182D3F03-8655-4F80-829A-F0B5F3CD4BEB}" presName="parentLin" presStyleCnt="0"/>
      <dgm:spPr/>
    </dgm:pt>
    <dgm:pt modelId="{72B3C39A-0C5E-6442-9904-5C4CDE545B63}" type="pres">
      <dgm:prSet presAssocID="{182D3F03-8655-4F80-829A-F0B5F3CD4BEB}" presName="parentLeftMargin" presStyleLbl="node1" presStyleIdx="0" presStyleCnt="2"/>
      <dgm:spPr/>
    </dgm:pt>
    <dgm:pt modelId="{BB4EE1D3-5FB7-794D-9518-DDC5D6FBFF26}" type="pres">
      <dgm:prSet presAssocID="{182D3F03-8655-4F80-829A-F0B5F3CD4BEB}" presName="parentText" presStyleLbl="node1" presStyleIdx="1" presStyleCnt="2">
        <dgm:presLayoutVars>
          <dgm:chMax val="0"/>
          <dgm:bulletEnabled val="1"/>
        </dgm:presLayoutVars>
      </dgm:prSet>
      <dgm:spPr/>
    </dgm:pt>
    <dgm:pt modelId="{0D1B731B-F3EA-7944-83A2-CBD29647F654}" type="pres">
      <dgm:prSet presAssocID="{182D3F03-8655-4F80-829A-F0B5F3CD4BEB}" presName="negativeSpace" presStyleCnt="0"/>
      <dgm:spPr/>
    </dgm:pt>
    <dgm:pt modelId="{994A8D8B-7055-B440-86DB-6AF80EF6F243}" type="pres">
      <dgm:prSet presAssocID="{182D3F03-8655-4F80-829A-F0B5F3CD4BEB}" presName="childText" presStyleLbl="conFgAcc1" presStyleIdx="1" presStyleCnt="2">
        <dgm:presLayoutVars>
          <dgm:bulletEnabled val="1"/>
        </dgm:presLayoutVars>
      </dgm:prSet>
      <dgm:spPr/>
    </dgm:pt>
  </dgm:ptLst>
  <dgm:cxnLst>
    <dgm:cxn modelId="{58E17904-4B9D-CB4B-92BC-CD81B894265A}" type="presOf" srcId="{05C299FF-CE77-4568-83AA-49805B7AA66C}" destId="{073A7F8B-78E7-2545-B54C-827962F75925}" srcOrd="0" destOrd="1" presId="urn:microsoft.com/office/officeart/2005/8/layout/list1"/>
    <dgm:cxn modelId="{6F91620F-00D6-5A44-90FC-BCD21C47C7B4}" type="presOf" srcId="{1A6D3CFF-07CF-4AE1-9028-F4DCD0174F7E}" destId="{073A7F8B-78E7-2545-B54C-827962F75925}" srcOrd="0" destOrd="0" presId="urn:microsoft.com/office/officeart/2005/8/layout/list1"/>
    <dgm:cxn modelId="{C4EF8A0F-5D1F-443D-9DF9-5D2E2046CF3D}" srcId="{182D3F03-8655-4F80-829A-F0B5F3CD4BEB}" destId="{A324FB33-FA1F-4655-A1E0-5EED8946DCA2}" srcOrd="1" destOrd="0" parTransId="{F8BD28A1-E306-402A-B6D0-FB4103976AA1}" sibTransId="{B3D037F0-B254-43D6-BFED-4B57D05789EB}"/>
    <dgm:cxn modelId="{1C265513-DE6A-2E49-A21C-5A87EBF8272F}" type="presOf" srcId="{1D7704E7-1474-46CD-8D62-19A06990C907}" destId="{994A8D8B-7055-B440-86DB-6AF80EF6F243}" srcOrd="0" destOrd="2" presId="urn:microsoft.com/office/officeart/2005/8/layout/list1"/>
    <dgm:cxn modelId="{0838D71C-2FB6-4402-BC77-E584CC3285E5}" srcId="{182D3F03-8655-4F80-829A-F0B5F3CD4BEB}" destId="{40039BB5-9BF0-44E3-A168-156C09CED2CF}" srcOrd="4" destOrd="0" parTransId="{C46137B2-74FB-4796-9DD4-04AE98DE7363}" sibTransId="{B1ECE845-A10F-4935-934D-3FF2B266FD37}"/>
    <dgm:cxn modelId="{D708E021-1D97-9348-88C5-26726530B6E8}" type="presOf" srcId="{0F86C058-C82D-411F-A8F1-1A121FD4896A}" destId="{073A7F8B-78E7-2545-B54C-827962F75925}" srcOrd="0" destOrd="2" presId="urn:microsoft.com/office/officeart/2005/8/layout/list1"/>
    <dgm:cxn modelId="{95B1AA22-57A5-484B-8B28-E3D432DBA375}" srcId="{4422A7C8-3EA0-4530-B1C6-908C5F8B3A94}" destId="{0F86C058-C82D-411F-A8F1-1A121FD4896A}" srcOrd="2" destOrd="0" parTransId="{A25E723F-46DB-4FCC-A1E0-0AE86D59B562}" sibTransId="{FEF8F9DE-D19D-486B-B5FA-911AF6037887}"/>
    <dgm:cxn modelId="{A0AF922C-EE2E-4047-851E-6B851AC6E375}" type="presOf" srcId="{CDD3F34B-7919-4F5B-9C9D-1D956714BFE0}" destId="{FC92600E-EC80-F646-AB7F-B9DE1C7621C2}" srcOrd="0" destOrd="0" presId="urn:microsoft.com/office/officeart/2005/8/layout/list1"/>
    <dgm:cxn modelId="{6A42FD2C-DE1E-45C5-A302-B5FD19FB5001}" srcId="{4422A7C8-3EA0-4530-B1C6-908C5F8B3A94}" destId="{05C299FF-CE77-4568-83AA-49805B7AA66C}" srcOrd="1" destOrd="0" parTransId="{19AFB152-8205-462A-B471-F56090BFC459}" sibTransId="{181F7662-E405-4AE4-9081-B570590ED114}"/>
    <dgm:cxn modelId="{525E3838-CFEF-4A41-9D57-D87BD54E64DA}" srcId="{182D3F03-8655-4F80-829A-F0B5F3CD4BEB}" destId="{87914AB7-9A79-F84E-A091-63C186F32E86}" srcOrd="5" destOrd="0" parTransId="{5171374C-A39E-B742-9DC2-2F2410DAE078}" sibTransId="{5D67DE3D-061A-5F4D-9FD1-291D1337F4C3}"/>
    <dgm:cxn modelId="{372CB838-E052-7B47-957A-ABEE69AF54E8}" srcId="{182D3F03-8655-4F80-829A-F0B5F3CD4BEB}" destId="{84F28E71-3A3E-E14B-B3E8-57FD5662EEDB}" srcOrd="6" destOrd="0" parTransId="{D5906FF2-8DD3-EB4E-8688-874DBC98BF14}" sibTransId="{4577D0DE-8F87-7E45-A81A-D95BC9F66DE3}"/>
    <dgm:cxn modelId="{21802A47-2C64-E845-8B59-AD47CF2DF969}" type="presOf" srcId="{A319F1DB-6A0A-4752-8EFC-76F5A1A9AEBA}" destId="{994A8D8B-7055-B440-86DB-6AF80EF6F243}" srcOrd="0" destOrd="0" presId="urn:microsoft.com/office/officeart/2005/8/layout/list1"/>
    <dgm:cxn modelId="{D51BFB51-F19E-9142-8E2E-A5916893636C}" type="presOf" srcId="{1B0D7244-F96F-43B5-A9B5-F3BF86F196C4}" destId="{994A8D8B-7055-B440-86DB-6AF80EF6F243}" srcOrd="0" destOrd="3" presId="urn:microsoft.com/office/officeart/2005/8/layout/list1"/>
    <dgm:cxn modelId="{66457F5D-BDA2-4148-AAE6-B04C560301A8}" srcId="{182D3F03-8655-4F80-829A-F0B5F3CD4BEB}" destId="{A319F1DB-6A0A-4752-8EFC-76F5A1A9AEBA}" srcOrd="0" destOrd="0" parTransId="{35E86D7D-8542-4913-A59F-72C05EBEC8E4}" sibTransId="{F7FB50F8-409F-4372-B6B5-AFB1C030D4A9}"/>
    <dgm:cxn modelId="{A237EB5D-F3F5-4585-9F60-E7F491017BEA}" srcId="{CDD3F34B-7919-4F5B-9C9D-1D956714BFE0}" destId="{4422A7C8-3EA0-4530-B1C6-908C5F8B3A94}" srcOrd="0" destOrd="0" parTransId="{144A2AF0-5D6F-4079-9DFB-CD9F417CC1E4}" sibTransId="{DDED52E9-7171-4E13-9CF1-CA28131AF21D}"/>
    <dgm:cxn modelId="{76666161-5DAA-4D9F-A9F0-DFF08F28BE55}" srcId="{4422A7C8-3EA0-4530-B1C6-908C5F8B3A94}" destId="{EB4670BE-90DE-4C1B-86C8-E2AC19B9E222}" srcOrd="3" destOrd="0" parTransId="{45C9E2ED-B891-4F44-8BF6-A0A9E842760F}" sibTransId="{607ECDD6-5C62-428E-A924-28D57ECF89AB}"/>
    <dgm:cxn modelId="{7A288988-12C6-4598-B901-537638CA228F}" srcId="{CDD3F34B-7919-4F5B-9C9D-1D956714BFE0}" destId="{182D3F03-8655-4F80-829A-F0B5F3CD4BEB}" srcOrd="1" destOrd="0" parTransId="{DAC327BA-E715-4DDC-AF60-A4402A475751}" sibTransId="{8F657D83-2DA8-4B32-AEA5-175CB9EE7781}"/>
    <dgm:cxn modelId="{71E4708D-4782-3447-B368-81B931E14466}" type="presOf" srcId="{182D3F03-8655-4F80-829A-F0B5F3CD4BEB}" destId="{72B3C39A-0C5E-6442-9904-5C4CDE545B63}" srcOrd="0" destOrd="0" presId="urn:microsoft.com/office/officeart/2005/8/layout/list1"/>
    <dgm:cxn modelId="{CB65D9A2-7786-40C6-BB5C-90577287E353}" srcId="{182D3F03-8655-4F80-829A-F0B5F3CD4BEB}" destId="{1B0D7244-F96F-43B5-A9B5-F3BF86F196C4}" srcOrd="3" destOrd="0" parTransId="{59A5D01A-2AE5-4EC7-82DB-EEC859A765D5}" sibTransId="{C5A84C39-0094-4D35-9FFC-132D95B45A31}"/>
    <dgm:cxn modelId="{7DA950A3-EFBF-6C4E-A21E-8CEE21A63616}" type="presOf" srcId="{A324FB33-FA1F-4655-A1E0-5EED8946DCA2}" destId="{994A8D8B-7055-B440-86DB-6AF80EF6F243}" srcOrd="0" destOrd="1" presId="urn:microsoft.com/office/officeart/2005/8/layout/list1"/>
    <dgm:cxn modelId="{4E8C7ECD-1B77-4568-8554-70E973A78058}" srcId="{4422A7C8-3EA0-4530-B1C6-908C5F8B3A94}" destId="{1A6D3CFF-07CF-4AE1-9028-F4DCD0174F7E}" srcOrd="0" destOrd="0" parTransId="{FD281B09-0F26-4108-BFAC-09F9C31A7F8C}" sibTransId="{50C180D4-8CFC-4AC9-BFFD-3BF46F8802E7}"/>
    <dgm:cxn modelId="{2C0E04D9-6810-6144-B61F-4FF499484608}" type="presOf" srcId="{4422A7C8-3EA0-4530-B1C6-908C5F8B3A94}" destId="{D82E49CE-D93B-0C4C-907C-B6C125BD25D0}" srcOrd="0" destOrd="0" presId="urn:microsoft.com/office/officeart/2005/8/layout/list1"/>
    <dgm:cxn modelId="{DEF66EDB-0CE8-BB40-8C4A-DE2E5F1E28C9}" type="presOf" srcId="{182D3F03-8655-4F80-829A-F0B5F3CD4BEB}" destId="{BB4EE1D3-5FB7-794D-9518-DDC5D6FBFF26}" srcOrd="1" destOrd="0" presId="urn:microsoft.com/office/officeart/2005/8/layout/list1"/>
    <dgm:cxn modelId="{88464BE0-5A2D-B24D-ACA9-7D035B10D649}" type="presOf" srcId="{40039BB5-9BF0-44E3-A168-156C09CED2CF}" destId="{994A8D8B-7055-B440-86DB-6AF80EF6F243}" srcOrd="0" destOrd="4" presId="urn:microsoft.com/office/officeart/2005/8/layout/list1"/>
    <dgm:cxn modelId="{94C16FE3-3BE6-784B-8760-E521F6A798F7}" type="presOf" srcId="{84F28E71-3A3E-E14B-B3E8-57FD5662EEDB}" destId="{994A8D8B-7055-B440-86DB-6AF80EF6F243}" srcOrd="0" destOrd="6" presId="urn:microsoft.com/office/officeart/2005/8/layout/list1"/>
    <dgm:cxn modelId="{C7CA8AF0-6A71-2540-BCAF-E4C26856B7B9}" type="presOf" srcId="{EB4670BE-90DE-4C1B-86C8-E2AC19B9E222}" destId="{073A7F8B-78E7-2545-B54C-827962F75925}" srcOrd="0" destOrd="3" presId="urn:microsoft.com/office/officeart/2005/8/layout/list1"/>
    <dgm:cxn modelId="{66F19FF5-7547-CF4C-B1FD-A608A218EE2F}" type="presOf" srcId="{4422A7C8-3EA0-4530-B1C6-908C5F8B3A94}" destId="{A9BF5AE1-10B4-FF43-9851-269E7349B600}" srcOrd="1" destOrd="0" presId="urn:microsoft.com/office/officeart/2005/8/layout/list1"/>
    <dgm:cxn modelId="{2CC370FA-A54C-A040-9ECE-22DCF901F9D6}" type="presOf" srcId="{87914AB7-9A79-F84E-A091-63C186F32E86}" destId="{994A8D8B-7055-B440-86DB-6AF80EF6F243}" srcOrd="0" destOrd="5" presId="urn:microsoft.com/office/officeart/2005/8/layout/list1"/>
    <dgm:cxn modelId="{496A0DFE-68C1-4620-AD72-DAC7411F9175}" srcId="{182D3F03-8655-4F80-829A-F0B5F3CD4BEB}" destId="{1D7704E7-1474-46CD-8D62-19A06990C907}" srcOrd="2" destOrd="0" parTransId="{7DA0FFE6-E7FB-4887-B8DF-15F9F50C464A}" sibTransId="{BDE5208A-610E-45FD-9338-7CE5E3E038E4}"/>
    <dgm:cxn modelId="{D85D4EE0-70BA-344B-840C-9D5DC142E98A}" type="presParOf" srcId="{FC92600E-EC80-F646-AB7F-B9DE1C7621C2}" destId="{FC29C53D-2341-6B47-85EA-9E215DA8E4FB}" srcOrd="0" destOrd="0" presId="urn:microsoft.com/office/officeart/2005/8/layout/list1"/>
    <dgm:cxn modelId="{E8815220-BD30-EE43-9366-4A298AA19401}" type="presParOf" srcId="{FC29C53D-2341-6B47-85EA-9E215DA8E4FB}" destId="{D82E49CE-D93B-0C4C-907C-B6C125BD25D0}" srcOrd="0" destOrd="0" presId="urn:microsoft.com/office/officeart/2005/8/layout/list1"/>
    <dgm:cxn modelId="{D78901EB-7845-A74A-9152-CB0547A4ABD6}" type="presParOf" srcId="{FC29C53D-2341-6B47-85EA-9E215DA8E4FB}" destId="{A9BF5AE1-10B4-FF43-9851-269E7349B600}" srcOrd="1" destOrd="0" presId="urn:microsoft.com/office/officeart/2005/8/layout/list1"/>
    <dgm:cxn modelId="{0ABF3562-121C-DE44-A798-EFB97CD1230F}" type="presParOf" srcId="{FC92600E-EC80-F646-AB7F-B9DE1C7621C2}" destId="{6D4A8BA4-CE95-9844-8620-C13D64DA7DBD}" srcOrd="1" destOrd="0" presId="urn:microsoft.com/office/officeart/2005/8/layout/list1"/>
    <dgm:cxn modelId="{B7B45B89-12AF-5D40-AB89-4F1D26CC6D4F}" type="presParOf" srcId="{FC92600E-EC80-F646-AB7F-B9DE1C7621C2}" destId="{073A7F8B-78E7-2545-B54C-827962F75925}" srcOrd="2" destOrd="0" presId="urn:microsoft.com/office/officeart/2005/8/layout/list1"/>
    <dgm:cxn modelId="{ECE76BB0-7A75-FD46-A309-D5A479A340F9}" type="presParOf" srcId="{FC92600E-EC80-F646-AB7F-B9DE1C7621C2}" destId="{E9C2CBD1-1E3C-9C40-9D1F-845EB706854D}" srcOrd="3" destOrd="0" presId="urn:microsoft.com/office/officeart/2005/8/layout/list1"/>
    <dgm:cxn modelId="{2D8BB7F7-4CD0-FE47-A11B-2C4FB1182929}" type="presParOf" srcId="{FC92600E-EC80-F646-AB7F-B9DE1C7621C2}" destId="{6443A710-1D87-8D4A-9E40-8BD4E7E74904}" srcOrd="4" destOrd="0" presId="urn:microsoft.com/office/officeart/2005/8/layout/list1"/>
    <dgm:cxn modelId="{3C6A5212-494D-2041-9BFC-A38158F1F405}" type="presParOf" srcId="{6443A710-1D87-8D4A-9E40-8BD4E7E74904}" destId="{72B3C39A-0C5E-6442-9904-5C4CDE545B63}" srcOrd="0" destOrd="0" presId="urn:microsoft.com/office/officeart/2005/8/layout/list1"/>
    <dgm:cxn modelId="{5BA11A59-242C-B84D-881A-A930361F102C}" type="presParOf" srcId="{6443A710-1D87-8D4A-9E40-8BD4E7E74904}" destId="{BB4EE1D3-5FB7-794D-9518-DDC5D6FBFF26}" srcOrd="1" destOrd="0" presId="urn:microsoft.com/office/officeart/2005/8/layout/list1"/>
    <dgm:cxn modelId="{411184E2-336A-E14C-ABAC-AD048FE9B9E5}" type="presParOf" srcId="{FC92600E-EC80-F646-AB7F-B9DE1C7621C2}" destId="{0D1B731B-F3EA-7944-83A2-CBD29647F654}" srcOrd="5" destOrd="0" presId="urn:microsoft.com/office/officeart/2005/8/layout/list1"/>
    <dgm:cxn modelId="{94D11656-8FD0-1942-9BF7-09E94FE211A2}" type="presParOf" srcId="{FC92600E-EC80-F646-AB7F-B9DE1C7621C2}" destId="{994A8D8B-7055-B440-86DB-6AF80EF6F24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D3F34B-7919-4F5B-9C9D-1D956714BFE0}"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422A7C8-3EA0-4530-B1C6-908C5F8B3A94}">
      <dgm:prSet/>
      <dgm:spPr/>
      <dgm:t>
        <a:bodyPr/>
        <a:lstStyle/>
        <a:p>
          <a:r>
            <a:rPr lang="en-US" dirty="0"/>
            <a:t>Vascular</a:t>
          </a:r>
        </a:p>
      </dgm:t>
    </dgm:pt>
    <dgm:pt modelId="{144A2AF0-5D6F-4079-9DFB-CD9F417CC1E4}" type="parTrans" cxnId="{A237EB5D-F3F5-4585-9F60-E7F491017BEA}">
      <dgm:prSet/>
      <dgm:spPr/>
      <dgm:t>
        <a:bodyPr/>
        <a:lstStyle/>
        <a:p>
          <a:endParaRPr lang="en-US"/>
        </a:p>
      </dgm:t>
    </dgm:pt>
    <dgm:pt modelId="{DDED52E9-7171-4E13-9CF1-CA28131AF21D}" type="sibTrans" cxnId="{A237EB5D-F3F5-4585-9F60-E7F491017BEA}">
      <dgm:prSet/>
      <dgm:spPr/>
      <dgm:t>
        <a:bodyPr/>
        <a:lstStyle/>
        <a:p>
          <a:endParaRPr lang="en-US"/>
        </a:p>
      </dgm:t>
    </dgm:pt>
    <dgm:pt modelId="{1A6D3CFF-07CF-4AE1-9028-F4DCD0174F7E}">
      <dgm:prSet/>
      <dgm:spPr/>
      <dgm:t>
        <a:bodyPr/>
        <a:lstStyle/>
        <a:p>
          <a:r>
            <a:rPr lang="en-US" dirty="0"/>
            <a:t>Vital signs</a:t>
          </a:r>
        </a:p>
      </dgm:t>
    </dgm:pt>
    <dgm:pt modelId="{FD281B09-0F26-4108-BFAC-09F9C31A7F8C}" type="parTrans" cxnId="{4E8C7ECD-1B77-4568-8554-70E973A78058}">
      <dgm:prSet/>
      <dgm:spPr/>
      <dgm:t>
        <a:bodyPr/>
        <a:lstStyle/>
        <a:p>
          <a:endParaRPr lang="en-US"/>
        </a:p>
      </dgm:t>
    </dgm:pt>
    <dgm:pt modelId="{50C180D4-8CFC-4AC9-BFFD-3BF46F8802E7}" type="sibTrans" cxnId="{4E8C7ECD-1B77-4568-8554-70E973A78058}">
      <dgm:prSet/>
      <dgm:spPr/>
      <dgm:t>
        <a:bodyPr/>
        <a:lstStyle/>
        <a:p>
          <a:endParaRPr lang="en-US"/>
        </a:p>
      </dgm:t>
    </dgm:pt>
    <dgm:pt modelId="{182D3F03-8655-4F80-829A-F0B5F3CD4BEB}">
      <dgm:prSet/>
      <dgm:spPr/>
      <dgm:t>
        <a:bodyPr/>
        <a:lstStyle/>
        <a:p>
          <a:r>
            <a:rPr lang="en-US" dirty="0"/>
            <a:t>Neurological</a:t>
          </a:r>
        </a:p>
      </dgm:t>
    </dgm:pt>
    <dgm:pt modelId="{DAC327BA-E715-4DDC-AF60-A4402A475751}" type="parTrans" cxnId="{7A288988-12C6-4598-B901-537638CA228F}">
      <dgm:prSet/>
      <dgm:spPr/>
      <dgm:t>
        <a:bodyPr/>
        <a:lstStyle/>
        <a:p>
          <a:endParaRPr lang="en-US"/>
        </a:p>
      </dgm:t>
    </dgm:pt>
    <dgm:pt modelId="{8F657D83-2DA8-4B32-AEA5-175CB9EE7781}" type="sibTrans" cxnId="{7A288988-12C6-4598-B901-537638CA228F}">
      <dgm:prSet/>
      <dgm:spPr/>
      <dgm:t>
        <a:bodyPr/>
        <a:lstStyle/>
        <a:p>
          <a:endParaRPr lang="en-US"/>
        </a:p>
      </dgm:t>
    </dgm:pt>
    <dgm:pt modelId="{A319F1DB-6A0A-4752-8EFC-76F5A1A9AEBA}">
      <dgm:prSet/>
      <dgm:spPr/>
      <dgm:t>
        <a:bodyPr/>
        <a:lstStyle/>
        <a:p>
          <a:r>
            <a:rPr lang="en-US" dirty="0"/>
            <a:t>Cranial nerves</a:t>
          </a:r>
        </a:p>
      </dgm:t>
    </dgm:pt>
    <dgm:pt modelId="{35E86D7D-8542-4913-A59F-72C05EBEC8E4}" type="parTrans" cxnId="{66457F5D-BDA2-4148-AAE6-B04C560301A8}">
      <dgm:prSet/>
      <dgm:spPr/>
      <dgm:t>
        <a:bodyPr/>
        <a:lstStyle/>
        <a:p>
          <a:endParaRPr lang="en-US"/>
        </a:p>
      </dgm:t>
    </dgm:pt>
    <dgm:pt modelId="{F7FB50F8-409F-4372-B6B5-AFB1C030D4A9}" type="sibTrans" cxnId="{66457F5D-BDA2-4148-AAE6-B04C560301A8}">
      <dgm:prSet/>
      <dgm:spPr/>
      <dgm:t>
        <a:bodyPr/>
        <a:lstStyle/>
        <a:p>
          <a:endParaRPr lang="en-US"/>
        </a:p>
      </dgm:t>
    </dgm:pt>
    <dgm:pt modelId="{A324FB33-FA1F-4655-A1E0-5EED8946DCA2}">
      <dgm:prSet/>
      <dgm:spPr/>
      <dgm:t>
        <a:bodyPr/>
        <a:lstStyle/>
        <a:p>
          <a:r>
            <a:rPr lang="en-US" dirty="0"/>
            <a:t>Ligamentous stability of upper cervical spine</a:t>
          </a:r>
        </a:p>
      </dgm:t>
    </dgm:pt>
    <dgm:pt modelId="{F8BD28A1-E306-402A-B6D0-FB4103976AA1}" type="parTrans" cxnId="{C4EF8A0F-5D1F-443D-9DF9-5D2E2046CF3D}">
      <dgm:prSet/>
      <dgm:spPr/>
      <dgm:t>
        <a:bodyPr/>
        <a:lstStyle/>
        <a:p>
          <a:endParaRPr lang="en-US"/>
        </a:p>
      </dgm:t>
    </dgm:pt>
    <dgm:pt modelId="{B3D037F0-B254-43D6-BFED-4B57D05789EB}" type="sibTrans" cxnId="{C4EF8A0F-5D1F-443D-9DF9-5D2E2046CF3D}">
      <dgm:prSet/>
      <dgm:spPr/>
      <dgm:t>
        <a:bodyPr/>
        <a:lstStyle/>
        <a:p>
          <a:endParaRPr lang="en-US"/>
        </a:p>
      </dgm:t>
    </dgm:pt>
    <dgm:pt modelId="{1D7704E7-1474-46CD-8D62-19A06990C907}">
      <dgm:prSet/>
      <dgm:spPr/>
      <dgm:t>
        <a:bodyPr/>
        <a:lstStyle/>
        <a:p>
          <a:r>
            <a:rPr lang="en-US" dirty="0"/>
            <a:t>Observe gait and coordination</a:t>
          </a:r>
        </a:p>
      </dgm:t>
    </dgm:pt>
    <dgm:pt modelId="{7DA0FFE6-E7FB-4887-B8DF-15F9F50C464A}" type="parTrans" cxnId="{496A0DFE-68C1-4620-AD72-DAC7411F9175}">
      <dgm:prSet/>
      <dgm:spPr/>
      <dgm:t>
        <a:bodyPr/>
        <a:lstStyle/>
        <a:p>
          <a:endParaRPr lang="en-US"/>
        </a:p>
      </dgm:t>
    </dgm:pt>
    <dgm:pt modelId="{BDE5208A-610E-45FD-9338-7CE5E3E038E4}" type="sibTrans" cxnId="{496A0DFE-68C1-4620-AD72-DAC7411F9175}">
      <dgm:prSet/>
      <dgm:spPr/>
      <dgm:t>
        <a:bodyPr/>
        <a:lstStyle/>
        <a:p>
          <a:endParaRPr lang="en-US"/>
        </a:p>
      </dgm:t>
    </dgm:pt>
    <dgm:pt modelId="{84F28E71-3A3E-E14B-B3E8-57FD5662EEDB}">
      <dgm:prSet/>
      <dgm:spPr/>
      <dgm:t>
        <a:bodyPr/>
        <a:lstStyle/>
        <a:p>
          <a:endParaRPr lang="en-US" dirty="0"/>
        </a:p>
      </dgm:t>
    </dgm:pt>
    <dgm:pt modelId="{D5906FF2-8DD3-EB4E-8688-874DBC98BF14}" type="parTrans" cxnId="{372CB838-E052-7B47-957A-ABEE69AF54E8}">
      <dgm:prSet/>
      <dgm:spPr/>
      <dgm:t>
        <a:bodyPr/>
        <a:lstStyle/>
        <a:p>
          <a:endParaRPr lang="en-US"/>
        </a:p>
      </dgm:t>
    </dgm:pt>
    <dgm:pt modelId="{4577D0DE-8F87-7E45-A81A-D95BC9F66DE3}" type="sibTrans" cxnId="{372CB838-E052-7B47-957A-ABEE69AF54E8}">
      <dgm:prSet/>
      <dgm:spPr/>
      <dgm:t>
        <a:bodyPr/>
        <a:lstStyle/>
        <a:p>
          <a:endParaRPr lang="en-US"/>
        </a:p>
      </dgm:t>
    </dgm:pt>
    <dgm:pt modelId="{A4E32A6A-6F90-D747-B21C-EBDE7C067BBD}">
      <dgm:prSet/>
      <dgm:spPr/>
      <dgm:t>
        <a:bodyPr/>
        <a:lstStyle/>
        <a:p>
          <a:r>
            <a:rPr lang="en-US" dirty="0"/>
            <a:t>Palpation or auscultation of pulse</a:t>
          </a:r>
        </a:p>
      </dgm:t>
    </dgm:pt>
    <dgm:pt modelId="{D0EA4A0A-8846-AC49-B712-B9A0BC32A772}" type="parTrans" cxnId="{59313D99-BE67-EC46-940E-D49A2099CFCE}">
      <dgm:prSet/>
      <dgm:spPr/>
    </dgm:pt>
    <dgm:pt modelId="{B2F40F94-C448-C443-9A6F-E335AD8A8F8A}" type="sibTrans" cxnId="{59313D99-BE67-EC46-940E-D49A2099CFCE}">
      <dgm:prSet/>
      <dgm:spPr/>
    </dgm:pt>
    <dgm:pt modelId="{A60844CD-60E7-7341-BBE5-1B1193E62E49}">
      <dgm:prSet/>
      <dgm:spPr/>
      <dgm:t>
        <a:bodyPr/>
        <a:lstStyle/>
        <a:p>
          <a:r>
            <a:rPr lang="en-US" dirty="0"/>
            <a:t>Internal carotid artery</a:t>
          </a:r>
        </a:p>
      </dgm:t>
    </dgm:pt>
    <dgm:pt modelId="{6EA04647-072D-644C-B89B-FA0810302F1E}" type="parTrans" cxnId="{1F8BB016-B79F-FC4E-A4A0-52691C7C42F0}">
      <dgm:prSet/>
      <dgm:spPr/>
    </dgm:pt>
    <dgm:pt modelId="{F0958EA7-E8EA-904C-B1E6-E2516C80E12D}" type="sibTrans" cxnId="{1F8BB016-B79F-FC4E-A4A0-52691C7C42F0}">
      <dgm:prSet/>
      <dgm:spPr/>
    </dgm:pt>
    <dgm:pt modelId="{FC92600E-EC80-F646-AB7F-B9DE1C7621C2}" type="pres">
      <dgm:prSet presAssocID="{CDD3F34B-7919-4F5B-9C9D-1D956714BFE0}" presName="linear" presStyleCnt="0">
        <dgm:presLayoutVars>
          <dgm:dir/>
          <dgm:animLvl val="lvl"/>
          <dgm:resizeHandles val="exact"/>
        </dgm:presLayoutVars>
      </dgm:prSet>
      <dgm:spPr/>
    </dgm:pt>
    <dgm:pt modelId="{FC29C53D-2341-6B47-85EA-9E215DA8E4FB}" type="pres">
      <dgm:prSet presAssocID="{4422A7C8-3EA0-4530-B1C6-908C5F8B3A94}" presName="parentLin" presStyleCnt="0"/>
      <dgm:spPr/>
    </dgm:pt>
    <dgm:pt modelId="{D82E49CE-D93B-0C4C-907C-B6C125BD25D0}" type="pres">
      <dgm:prSet presAssocID="{4422A7C8-3EA0-4530-B1C6-908C5F8B3A94}" presName="parentLeftMargin" presStyleLbl="node1" presStyleIdx="0" presStyleCnt="2"/>
      <dgm:spPr/>
    </dgm:pt>
    <dgm:pt modelId="{A9BF5AE1-10B4-FF43-9851-269E7349B600}" type="pres">
      <dgm:prSet presAssocID="{4422A7C8-3EA0-4530-B1C6-908C5F8B3A94}" presName="parentText" presStyleLbl="node1" presStyleIdx="0" presStyleCnt="2" custLinFactNeighborX="11111" custLinFactNeighborY="4806">
        <dgm:presLayoutVars>
          <dgm:chMax val="0"/>
          <dgm:bulletEnabled val="1"/>
        </dgm:presLayoutVars>
      </dgm:prSet>
      <dgm:spPr/>
    </dgm:pt>
    <dgm:pt modelId="{6D4A8BA4-CE95-9844-8620-C13D64DA7DBD}" type="pres">
      <dgm:prSet presAssocID="{4422A7C8-3EA0-4530-B1C6-908C5F8B3A94}" presName="negativeSpace" presStyleCnt="0"/>
      <dgm:spPr/>
    </dgm:pt>
    <dgm:pt modelId="{073A7F8B-78E7-2545-B54C-827962F75925}" type="pres">
      <dgm:prSet presAssocID="{4422A7C8-3EA0-4530-B1C6-908C5F8B3A94}" presName="childText" presStyleLbl="conFgAcc1" presStyleIdx="0" presStyleCnt="2">
        <dgm:presLayoutVars>
          <dgm:bulletEnabled val="1"/>
        </dgm:presLayoutVars>
      </dgm:prSet>
      <dgm:spPr/>
    </dgm:pt>
    <dgm:pt modelId="{E9C2CBD1-1E3C-9C40-9D1F-845EB706854D}" type="pres">
      <dgm:prSet presAssocID="{DDED52E9-7171-4E13-9CF1-CA28131AF21D}" presName="spaceBetweenRectangles" presStyleCnt="0"/>
      <dgm:spPr/>
    </dgm:pt>
    <dgm:pt modelId="{6443A710-1D87-8D4A-9E40-8BD4E7E74904}" type="pres">
      <dgm:prSet presAssocID="{182D3F03-8655-4F80-829A-F0B5F3CD4BEB}" presName="parentLin" presStyleCnt="0"/>
      <dgm:spPr/>
    </dgm:pt>
    <dgm:pt modelId="{72B3C39A-0C5E-6442-9904-5C4CDE545B63}" type="pres">
      <dgm:prSet presAssocID="{182D3F03-8655-4F80-829A-F0B5F3CD4BEB}" presName="parentLeftMargin" presStyleLbl="node1" presStyleIdx="0" presStyleCnt="2"/>
      <dgm:spPr/>
    </dgm:pt>
    <dgm:pt modelId="{BB4EE1D3-5FB7-794D-9518-DDC5D6FBFF26}" type="pres">
      <dgm:prSet presAssocID="{182D3F03-8655-4F80-829A-F0B5F3CD4BEB}" presName="parentText" presStyleLbl="node1" presStyleIdx="1" presStyleCnt="2">
        <dgm:presLayoutVars>
          <dgm:chMax val="0"/>
          <dgm:bulletEnabled val="1"/>
        </dgm:presLayoutVars>
      </dgm:prSet>
      <dgm:spPr/>
    </dgm:pt>
    <dgm:pt modelId="{0D1B731B-F3EA-7944-83A2-CBD29647F654}" type="pres">
      <dgm:prSet presAssocID="{182D3F03-8655-4F80-829A-F0B5F3CD4BEB}" presName="negativeSpace" presStyleCnt="0"/>
      <dgm:spPr/>
    </dgm:pt>
    <dgm:pt modelId="{994A8D8B-7055-B440-86DB-6AF80EF6F243}" type="pres">
      <dgm:prSet presAssocID="{182D3F03-8655-4F80-829A-F0B5F3CD4BEB}" presName="childText" presStyleLbl="conFgAcc1" presStyleIdx="1" presStyleCnt="2">
        <dgm:presLayoutVars>
          <dgm:bulletEnabled val="1"/>
        </dgm:presLayoutVars>
      </dgm:prSet>
      <dgm:spPr/>
    </dgm:pt>
  </dgm:ptLst>
  <dgm:cxnLst>
    <dgm:cxn modelId="{6F91620F-00D6-5A44-90FC-BCD21C47C7B4}" type="presOf" srcId="{1A6D3CFF-07CF-4AE1-9028-F4DCD0174F7E}" destId="{073A7F8B-78E7-2545-B54C-827962F75925}" srcOrd="0" destOrd="0" presId="urn:microsoft.com/office/officeart/2005/8/layout/list1"/>
    <dgm:cxn modelId="{C4EF8A0F-5D1F-443D-9DF9-5D2E2046CF3D}" srcId="{182D3F03-8655-4F80-829A-F0B5F3CD4BEB}" destId="{A324FB33-FA1F-4655-A1E0-5EED8946DCA2}" srcOrd="1" destOrd="0" parTransId="{F8BD28A1-E306-402A-B6D0-FB4103976AA1}" sibTransId="{B3D037F0-B254-43D6-BFED-4B57D05789EB}"/>
    <dgm:cxn modelId="{1C265513-DE6A-2E49-A21C-5A87EBF8272F}" type="presOf" srcId="{1D7704E7-1474-46CD-8D62-19A06990C907}" destId="{994A8D8B-7055-B440-86DB-6AF80EF6F243}" srcOrd="0" destOrd="2" presId="urn:microsoft.com/office/officeart/2005/8/layout/list1"/>
    <dgm:cxn modelId="{1F8BB016-B79F-FC4E-A4A0-52691C7C42F0}" srcId="{A4E32A6A-6F90-D747-B21C-EBDE7C067BBD}" destId="{A60844CD-60E7-7341-BBE5-1B1193E62E49}" srcOrd="0" destOrd="0" parTransId="{6EA04647-072D-644C-B89B-FA0810302F1E}" sibTransId="{F0958EA7-E8EA-904C-B1E6-E2516C80E12D}"/>
    <dgm:cxn modelId="{A0AF922C-EE2E-4047-851E-6B851AC6E375}" type="presOf" srcId="{CDD3F34B-7919-4F5B-9C9D-1D956714BFE0}" destId="{FC92600E-EC80-F646-AB7F-B9DE1C7621C2}" srcOrd="0" destOrd="0" presId="urn:microsoft.com/office/officeart/2005/8/layout/list1"/>
    <dgm:cxn modelId="{372CB838-E052-7B47-957A-ABEE69AF54E8}" srcId="{182D3F03-8655-4F80-829A-F0B5F3CD4BEB}" destId="{84F28E71-3A3E-E14B-B3E8-57FD5662EEDB}" srcOrd="3" destOrd="0" parTransId="{D5906FF2-8DD3-EB4E-8688-874DBC98BF14}" sibTransId="{4577D0DE-8F87-7E45-A81A-D95BC9F66DE3}"/>
    <dgm:cxn modelId="{9D326939-E7AF-3A45-82BB-AEF23EF07A8F}" type="presOf" srcId="{A4E32A6A-6F90-D747-B21C-EBDE7C067BBD}" destId="{073A7F8B-78E7-2545-B54C-827962F75925}" srcOrd="0" destOrd="1" presId="urn:microsoft.com/office/officeart/2005/8/layout/list1"/>
    <dgm:cxn modelId="{21802A47-2C64-E845-8B59-AD47CF2DF969}" type="presOf" srcId="{A319F1DB-6A0A-4752-8EFC-76F5A1A9AEBA}" destId="{994A8D8B-7055-B440-86DB-6AF80EF6F243}" srcOrd="0" destOrd="0" presId="urn:microsoft.com/office/officeart/2005/8/layout/list1"/>
    <dgm:cxn modelId="{F96E0B5A-F313-2540-97FA-05F46F507B55}" type="presOf" srcId="{A60844CD-60E7-7341-BBE5-1B1193E62E49}" destId="{073A7F8B-78E7-2545-B54C-827962F75925}" srcOrd="0" destOrd="2" presId="urn:microsoft.com/office/officeart/2005/8/layout/list1"/>
    <dgm:cxn modelId="{66457F5D-BDA2-4148-AAE6-B04C560301A8}" srcId="{182D3F03-8655-4F80-829A-F0B5F3CD4BEB}" destId="{A319F1DB-6A0A-4752-8EFC-76F5A1A9AEBA}" srcOrd="0" destOrd="0" parTransId="{35E86D7D-8542-4913-A59F-72C05EBEC8E4}" sibTransId="{F7FB50F8-409F-4372-B6B5-AFB1C030D4A9}"/>
    <dgm:cxn modelId="{A237EB5D-F3F5-4585-9F60-E7F491017BEA}" srcId="{CDD3F34B-7919-4F5B-9C9D-1D956714BFE0}" destId="{4422A7C8-3EA0-4530-B1C6-908C5F8B3A94}" srcOrd="0" destOrd="0" parTransId="{144A2AF0-5D6F-4079-9DFB-CD9F417CC1E4}" sibTransId="{DDED52E9-7171-4E13-9CF1-CA28131AF21D}"/>
    <dgm:cxn modelId="{7A288988-12C6-4598-B901-537638CA228F}" srcId="{CDD3F34B-7919-4F5B-9C9D-1D956714BFE0}" destId="{182D3F03-8655-4F80-829A-F0B5F3CD4BEB}" srcOrd="1" destOrd="0" parTransId="{DAC327BA-E715-4DDC-AF60-A4402A475751}" sibTransId="{8F657D83-2DA8-4B32-AEA5-175CB9EE7781}"/>
    <dgm:cxn modelId="{71E4708D-4782-3447-B368-81B931E14466}" type="presOf" srcId="{182D3F03-8655-4F80-829A-F0B5F3CD4BEB}" destId="{72B3C39A-0C5E-6442-9904-5C4CDE545B63}" srcOrd="0" destOrd="0" presId="urn:microsoft.com/office/officeart/2005/8/layout/list1"/>
    <dgm:cxn modelId="{59313D99-BE67-EC46-940E-D49A2099CFCE}" srcId="{4422A7C8-3EA0-4530-B1C6-908C5F8B3A94}" destId="{A4E32A6A-6F90-D747-B21C-EBDE7C067BBD}" srcOrd="1" destOrd="0" parTransId="{D0EA4A0A-8846-AC49-B712-B9A0BC32A772}" sibTransId="{B2F40F94-C448-C443-9A6F-E335AD8A8F8A}"/>
    <dgm:cxn modelId="{7DA950A3-EFBF-6C4E-A21E-8CEE21A63616}" type="presOf" srcId="{A324FB33-FA1F-4655-A1E0-5EED8946DCA2}" destId="{994A8D8B-7055-B440-86DB-6AF80EF6F243}" srcOrd="0" destOrd="1" presId="urn:microsoft.com/office/officeart/2005/8/layout/list1"/>
    <dgm:cxn modelId="{4E8C7ECD-1B77-4568-8554-70E973A78058}" srcId="{4422A7C8-3EA0-4530-B1C6-908C5F8B3A94}" destId="{1A6D3CFF-07CF-4AE1-9028-F4DCD0174F7E}" srcOrd="0" destOrd="0" parTransId="{FD281B09-0F26-4108-BFAC-09F9C31A7F8C}" sibTransId="{50C180D4-8CFC-4AC9-BFFD-3BF46F8802E7}"/>
    <dgm:cxn modelId="{2C0E04D9-6810-6144-B61F-4FF499484608}" type="presOf" srcId="{4422A7C8-3EA0-4530-B1C6-908C5F8B3A94}" destId="{D82E49CE-D93B-0C4C-907C-B6C125BD25D0}" srcOrd="0" destOrd="0" presId="urn:microsoft.com/office/officeart/2005/8/layout/list1"/>
    <dgm:cxn modelId="{DEF66EDB-0CE8-BB40-8C4A-DE2E5F1E28C9}" type="presOf" srcId="{182D3F03-8655-4F80-829A-F0B5F3CD4BEB}" destId="{BB4EE1D3-5FB7-794D-9518-DDC5D6FBFF26}" srcOrd="1" destOrd="0" presId="urn:microsoft.com/office/officeart/2005/8/layout/list1"/>
    <dgm:cxn modelId="{94C16FE3-3BE6-784B-8760-E521F6A798F7}" type="presOf" srcId="{84F28E71-3A3E-E14B-B3E8-57FD5662EEDB}" destId="{994A8D8B-7055-B440-86DB-6AF80EF6F243}" srcOrd="0" destOrd="3" presId="urn:microsoft.com/office/officeart/2005/8/layout/list1"/>
    <dgm:cxn modelId="{66F19FF5-7547-CF4C-B1FD-A608A218EE2F}" type="presOf" srcId="{4422A7C8-3EA0-4530-B1C6-908C5F8B3A94}" destId="{A9BF5AE1-10B4-FF43-9851-269E7349B600}" srcOrd="1" destOrd="0" presId="urn:microsoft.com/office/officeart/2005/8/layout/list1"/>
    <dgm:cxn modelId="{496A0DFE-68C1-4620-AD72-DAC7411F9175}" srcId="{182D3F03-8655-4F80-829A-F0B5F3CD4BEB}" destId="{1D7704E7-1474-46CD-8D62-19A06990C907}" srcOrd="2" destOrd="0" parTransId="{7DA0FFE6-E7FB-4887-B8DF-15F9F50C464A}" sibTransId="{BDE5208A-610E-45FD-9338-7CE5E3E038E4}"/>
    <dgm:cxn modelId="{D85D4EE0-70BA-344B-840C-9D5DC142E98A}" type="presParOf" srcId="{FC92600E-EC80-F646-AB7F-B9DE1C7621C2}" destId="{FC29C53D-2341-6B47-85EA-9E215DA8E4FB}" srcOrd="0" destOrd="0" presId="urn:microsoft.com/office/officeart/2005/8/layout/list1"/>
    <dgm:cxn modelId="{E8815220-BD30-EE43-9366-4A298AA19401}" type="presParOf" srcId="{FC29C53D-2341-6B47-85EA-9E215DA8E4FB}" destId="{D82E49CE-D93B-0C4C-907C-B6C125BD25D0}" srcOrd="0" destOrd="0" presId="urn:microsoft.com/office/officeart/2005/8/layout/list1"/>
    <dgm:cxn modelId="{D78901EB-7845-A74A-9152-CB0547A4ABD6}" type="presParOf" srcId="{FC29C53D-2341-6B47-85EA-9E215DA8E4FB}" destId="{A9BF5AE1-10B4-FF43-9851-269E7349B600}" srcOrd="1" destOrd="0" presId="urn:microsoft.com/office/officeart/2005/8/layout/list1"/>
    <dgm:cxn modelId="{0ABF3562-121C-DE44-A798-EFB97CD1230F}" type="presParOf" srcId="{FC92600E-EC80-F646-AB7F-B9DE1C7621C2}" destId="{6D4A8BA4-CE95-9844-8620-C13D64DA7DBD}" srcOrd="1" destOrd="0" presId="urn:microsoft.com/office/officeart/2005/8/layout/list1"/>
    <dgm:cxn modelId="{B7B45B89-12AF-5D40-AB89-4F1D26CC6D4F}" type="presParOf" srcId="{FC92600E-EC80-F646-AB7F-B9DE1C7621C2}" destId="{073A7F8B-78E7-2545-B54C-827962F75925}" srcOrd="2" destOrd="0" presId="urn:microsoft.com/office/officeart/2005/8/layout/list1"/>
    <dgm:cxn modelId="{ECE76BB0-7A75-FD46-A309-D5A479A340F9}" type="presParOf" srcId="{FC92600E-EC80-F646-AB7F-B9DE1C7621C2}" destId="{E9C2CBD1-1E3C-9C40-9D1F-845EB706854D}" srcOrd="3" destOrd="0" presId="urn:microsoft.com/office/officeart/2005/8/layout/list1"/>
    <dgm:cxn modelId="{2D8BB7F7-4CD0-FE47-A11B-2C4FB1182929}" type="presParOf" srcId="{FC92600E-EC80-F646-AB7F-B9DE1C7621C2}" destId="{6443A710-1D87-8D4A-9E40-8BD4E7E74904}" srcOrd="4" destOrd="0" presId="urn:microsoft.com/office/officeart/2005/8/layout/list1"/>
    <dgm:cxn modelId="{3C6A5212-494D-2041-9BFC-A38158F1F405}" type="presParOf" srcId="{6443A710-1D87-8D4A-9E40-8BD4E7E74904}" destId="{72B3C39A-0C5E-6442-9904-5C4CDE545B63}" srcOrd="0" destOrd="0" presId="urn:microsoft.com/office/officeart/2005/8/layout/list1"/>
    <dgm:cxn modelId="{5BA11A59-242C-B84D-881A-A930361F102C}" type="presParOf" srcId="{6443A710-1D87-8D4A-9E40-8BD4E7E74904}" destId="{BB4EE1D3-5FB7-794D-9518-DDC5D6FBFF26}" srcOrd="1" destOrd="0" presId="urn:microsoft.com/office/officeart/2005/8/layout/list1"/>
    <dgm:cxn modelId="{411184E2-336A-E14C-ABAC-AD048FE9B9E5}" type="presParOf" srcId="{FC92600E-EC80-F646-AB7F-B9DE1C7621C2}" destId="{0D1B731B-F3EA-7944-83A2-CBD29647F654}" srcOrd="5" destOrd="0" presId="urn:microsoft.com/office/officeart/2005/8/layout/list1"/>
    <dgm:cxn modelId="{94D11656-8FD0-1942-9BF7-09E94FE211A2}" type="presParOf" srcId="{FC92600E-EC80-F646-AB7F-B9DE1C7621C2}" destId="{994A8D8B-7055-B440-86DB-6AF80EF6F24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B5E72B-5995-49BE-AD19-8842EBA62CA3}"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n-US"/>
        </a:p>
      </dgm:t>
    </dgm:pt>
    <dgm:pt modelId="{D7BFFD82-A472-4446-A119-4DDC807B3ECD}">
      <dgm:prSet/>
      <dgm:spPr/>
      <dgm:t>
        <a:bodyPr/>
        <a:lstStyle/>
        <a:p>
          <a:r>
            <a:rPr lang="en-US"/>
            <a:t>25-year-old female</a:t>
          </a:r>
        </a:p>
      </dgm:t>
    </dgm:pt>
    <dgm:pt modelId="{0680219E-D8B7-4E4C-AF62-E01730AF677D}" type="parTrans" cxnId="{93A3C928-84BD-4AD5-A052-C95C9881E89D}">
      <dgm:prSet/>
      <dgm:spPr/>
      <dgm:t>
        <a:bodyPr/>
        <a:lstStyle/>
        <a:p>
          <a:endParaRPr lang="en-US"/>
        </a:p>
      </dgm:t>
    </dgm:pt>
    <dgm:pt modelId="{EB6CD2FE-FA94-43FC-9A1E-4DDACC1CDB8F}" type="sibTrans" cxnId="{93A3C928-84BD-4AD5-A052-C95C9881E89D}">
      <dgm:prSet/>
      <dgm:spPr/>
      <dgm:t>
        <a:bodyPr/>
        <a:lstStyle/>
        <a:p>
          <a:endParaRPr lang="en-US"/>
        </a:p>
      </dgm:t>
    </dgm:pt>
    <dgm:pt modelId="{D3E01560-CBBB-43BD-95DD-1D00EAC52000}">
      <dgm:prSet/>
      <dgm:spPr/>
      <dgm:t>
        <a:bodyPr/>
        <a:lstStyle/>
        <a:p>
          <a:r>
            <a:rPr lang="en-US" u="sng" dirty="0"/>
            <a:t>Chief complaint</a:t>
          </a:r>
          <a:r>
            <a:rPr lang="en-US" dirty="0"/>
            <a:t>: Craniofacial pain</a:t>
          </a:r>
        </a:p>
      </dgm:t>
    </dgm:pt>
    <dgm:pt modelId="{00CB481E-05A9-4920-9E29-9C2013FEE32A}" type="parTrans" cxnId="{DB0484F4-9D7A-484B-9713-C7F060730926}">
      <dgm:prSet/>
      <dgm:spPr/>
      <dgm:t>
        <a:bodyPr/>
        <a:lstStyle/>
        <a:p>
          <a:endParaRPr lang="en-US"/>
        </a:p>
      </dgm:t>
    </dgm:pt>
    <dgm:pt modelId="{489F028A-D1BC-42D2-9F5C-CA531A6AFCF6}" type="sibTrans" cxnId="{DB0484F4-9D7A-484B-9713-C7F060730926}">
      <dgm:prSet/>
      <dgm:spPr/>
      <dgm:t>
        <a:bodyPr/>
        <a:lstStyle/>
        <a:p>
          <a:endParaRPr lang="en-US"/>
        </a:p>
      </dgm:t>
    </dgm:pt>
    <dgm:pt modelId="{E5A398AB-0CBD-4751-9F27-DAB3CC66EC30}">
      <dgm:prSet/>
      <dgm:spPr/>
      <dgm:t>
        <a:bodyPr/>
        <a:lstStyle/>
        <a:p>
          <a:r>
            <a:rPr lang="en-US" dirty="0"/>
            <a:t>Dx: Trigeminal Neuralgia and neck pain</a:t>
          </a:r>
        </a:p>
      </dgm:t>
    </dgm:pt>
    <dgm:pt modelId="{06D71427-F073-4F36-8AF2-E3887D3146DC}" type="parTrans" cxnId="{342E8C7C-7D9B-4030-A429-513304D1C7FB}">
      <dgm:prSet/>
      <dgm:spPr/>
      <dgm:t>
        <a:bodyPr/>
        <a:lstStyle/>
        <a:p>
          <a:endParaRPr lang="en-US"/>
        </a:p>
      </dgm:t>
    </dgm:pt>
    <dgm:pt modelId="{BEDCDC91-331B-472A-A1DD-032751F42201}" type="sibTrans" cxnId="{342E8C7C-7D9B-4030-A429-513304D1C7FB}">
      <dgm:prSet/>
      <dgm:spPr/>
      <dgm:t>
        <a:bodyPr/>
        <a:lstStyle/>
        <a:p>
          <a:endParaRPr lang="en-US"/>
        </a:p>
      </dgm:t>
    </dgm:pt>
    <dgm:pt modelId="{26D06F5F-0DEB-4C13-82DF-C074B548B913}">
      <dgm:prSet/>
      <dgm:spPr/>
      <dgm:t>
        <a:bodyPr/>
        <a:lstStyle/>
        <a:p>
          <a:r>
            <a:rPr lang="en-US"/>
            <a:t>23-year-old male</a:t>
          </a:r>
        </a:p>
      </dgm:t>
    </dgm:pt>
    <dgm:pt modelId="{C2DCF5D6-07D4-4B0D-B97D-51A4A15199F6}" type="parTrans" cxnId="{45FD9CA6-C56B-44C5-B15E-EE271FD5E1C0}">
      <dgm:prSet/>
      <dgm:spPr/>
      <dgm:t>
        <a:bodyPr/>
        <a:lstStyle/>
        <a:p>
          <a:endParaRPr lang="en-US"/>
        </a:p>
      </dgm:t>
    </dgm:pt>
    <dgm:pt modelId="{94ABB05A-686B-4E18-A8E0-CF2546168A86}" type="sibTrans" cxnId="{45FD9CA6-C56B-44C5-B15E-EE271FD5E1C0}">
      <dgm:prSet/>
      <dgm:spPr/>
      <dgm:t>
        <a:bodyPr/>
        <a:lstStyle/>
        <a:p>
          <a:endParaRPr lang="en-US"/>
        </a:p>
      </dgm:t>
    </dgm:pt>
    <dgm:pt modelId="{D372C3CC-33DC-4639-8730-D92929C4D5B5}">
      <dgm:prSet/>
      <dgm:spPr/>
      <dgm:t>
        <a:bodyPr/>
        <a:lstStyle/>
        <a:p>
          <a:r>
            <a:rPr lang="en-US" u="sng" dirty="0"/>
            <a:t>Chief complaint</a:t>
          </a:r>
          <a:r>
            <a:rPr lang="en-US" dirty="0"/>
            <a:t>: Craniofacial pain and headaches</a:t>
          </a:r>
        </a:p>
      </dgm:t>
    </dgm:pt>
    <dgm:pt modelId="{449C6316-DC21-4AB1-81C4-9A21AF3C7486}" type="parTrans" cxnId="{F0939287-FCC4-4EAA-8992-E82E6C4889C2}">
      <dgm:prSet/>
      <dgm:spPr/>
      <dgm:t>
        <a:bodyPr/>
        <a:lstStyle/>
        <a:p>
          <a:endParaRPr lang="en-US"/>
        </a:p>
      </dgm:t>
    </dgm:pt>
    <dgm:pt modelId="{D5B2C893-3FCE-4ED8-BE22-920EAC33F6B7}" type="sibTrans" cxnId="{F0939287-FCC4-4EAA-8992-E82E6C4889C2}">
      <dgm:prSet/>
      <dgm:spPr/>
      <dgm:t>
        <a:bodyPr/>
        <a:lstStyle/>
        <a:p>
          <a:endParaRPr lang="en-US"/>
        </a:p>
      </dgm:t>
    </dgm:pt>
    <dgm:pt modelId="{4C2692F9-5DBA-460B-AD70-23B4AD8FC2DD}">
      <dgm:prSet/>
      <dgm:spPr/>
      <dgm:t>
        <a:bodyPr/>
        <a:lstStyle/>
        <a:p>
          <a:r>
            <a:rPr lang="en-US" dirty="0"/>
            <a:t>Dx: Headaches and neck pain</a:t>
          </a:r>
        </a:p>
      </dgm:t>
    </dgm:pt>
    <dgm:pt modelId="{68851E5A-08DA-46D0-840B-00DF0EC34645}" type="parTrans" cxnId="{1629CE43-B8F3-40B7-AB92-FAB55FF000AD}">
      <dgm:prSet/>
      <dgm:spPr/>
      <dgm:t>
        <a:bodyPr/>
        <a:lstStyle/>
        <a:p>
          <a:endParaRPr lang="en-US"/>
        </a:p>
      </dgm:t>
    </dgm:pt>
    <dgm:pt modelId="{A0B760B4-18E8-4574-B536-A80905BAD566}" type="sibTrans" cxnId="{1629CE43-B8F3-40B7-AB92-FAB55FF000AD}">
      <dgm:prSet/>
      <dgm:spPr/>
      <dgm:t>
        <a:bodyPr/>
        <a:lstStyle/>
        <a:p>
          <a:endParaRPr lang="en-US"/>
        </a:p>
      </dgm:t>
    </dgm:pt>
    <dgm:pt modelId="{ECA08E90-FE12-4B5E-B66A-4A021AACE03A}">
      <dgm:prSet/>
      <dgm:spPr/>
      <dgm:t>
        <a:bodyPr/>
        <a:lstStyle/>
        <a:p>
          <a:r>
            <a:rPr lang="en-US"/>
            <a:t>32-year-old female</a:t>
          </a:r>
        </a:p>
      </dgm:t>
    </dgm:pt>
    <dgm:pt modelId="{C47A156C-3492-4321-90CB-6491F2FE6DFB}" type="parTrans" cxnId="{296CE5A2-3F08-4F0F-AD52-E9331C7BAE40}">
      <dgm:prSet/>
      <dgm:spPr/>
      <dgm:t>
        <a:bodyPr/>
        <a:lstStyle/>
        <a:p>
          <a:endParaRPr lang="en-US"/>
        </a:p>
      </dgm:t>
    </dgm:pt>
    <dgm:pt modelId="{E57A6B77-94FF-43A5-96DF-3E86AEC45ECB}" type="sibTrans" cxnId="{296CE5A2-3F08-4F0F-AD52-E9331C7BAE40}">
      <dgm:prSet/>
      <dgm:spPr/>
      <dgm:t>
        <a:bodyPr/>
        <a:lstStyle/>
        <a:p>
          <a:endParaRPr lang="en-US"/>
        </a:p>
      </dgm:t>
    </dgm:pt>
    <dgm:pt modelId="{1FD6C971-40E0-4B2E-9A0A-836CF7E57000}">
      <dgm:prSet/>
      <dgm:spPr/>
      <dgm:t>
        <a:bodyPr/>
        <a:lstStyle/>
        <a:p>
          <a:r>
            <a:rPr lang="en-US" u="sng" dirty="0"/>
            <a:t>Chief complaint</a:t>
          </a:r>
          <a:r>
            <a:rPr lang="en-US" dirty="0"/>
            <a:t>: Craniofacial pain and ear fullness</a:t>
          </a:r>
        </a:p>
      </dgm:t>
    </dgm:pt>
    <dgm:pt modelId="{404412CD-2CB7-4B60-981F-3686DB916A9B}" type="parTrans" cxnId="{DD27EAFB-C0BA-4E21-ADC5-B50210F07225}">
      <dgm:prSet/>
      <dgm:spPr/>
      <dgm:t>
        <a:bodyPr/>
        <a:lstStyle/>
        <a:p>
          <a:endParaRPr lang="en-US"/>
        </a:p>
      </dgm:t>
    </dgm:pt>
    <dgm:pt modelId="{DC1D2461-0AC8-4936-B957-20F5BAC0EF1D}" type="sibTrans" cxnId="{DD27EAFB-C0BA-4E21-ADC5-B50210F07225}">
      <dgm:prSet/>
      <dgm:spPr/>
      <dgm:t>
        <a:bodyPr/>
        <a:lstStyle/>
        <a:p>
          <a:endParaRPr lang="en-US"/>
        </a:p>
      </dgm:t>
    </dgm:pt>
    <dgm:pt modelId="{E35F7011-33E8-493E-BEDF-AB059C8C3333}">
      <dgm:prSet/>
      <dgm:spPr/>
      <dgm:t>
        <a:bodyPr/>
        <a:lstStyle/>
        <a:p>
          <a:r>
            <a:rPr lang="en-US" dirty="0"/>
            <a:t>Dx: Otalgia and TMJD</a:t>
          </a:r>
        </a:p>
      </dgm:t>
    </dgm:pt>
    <dgm:pt modelId="{6F74D771-7E8F-4940-80D8-1A70ED9499BB}" type="parTrans" cxnId="{5DD3B02B-30AF-446E-8634-9B06D6F661D9}">
      <dgm:prSet/>
      <dgm:spPr/>
      <dgm:t>
        <a:bodyPr/>
        <a:lstStyle/>
        <a:p>
          <a:endParaRPr lang="en-US"/>
        </a:p>
      </dgm:t>
    </dgm:pt>
    <dgm:pt modelId="{0983F75B-8F87-4C1F-902B-EB677B9C8023}" type="sibTrans" cxnId="{5DD3B02B-30AF-446E-8634-9B06D6F661D9}">
      <dgm:prSet/>
      <dgm:spPr/>
      <dgm:t>
        <a:bodyPr/>
        <a:lstStyle/>
        <a:p>
          <a:endParaRPr lang="en-US"/>
        </a:p>
      </dgm:t>
    </dgm:pt>
    <dgm:pt modelId="{5D7B48C1-274E-A149-9A4A-DCC68F821B78}">
      <dgm:prSet/>
      <dgm:spPr/>
      <dgm:t>
        <a:bodyPr/>
        <a:lstStyle/>
        <a:p>
          <a:endParaRPr lang="en-US" dirty="0"/>
        </a:p>
      </dgm:t>
    </dgm:pt>
    <dgm:pt modelId="{9ED82042-DA6D-BE48-BCCD-38EBD4E0A9B9}" type="parTrans" cxnId="{2E49A3CB-6E61-0949-B645-915C3E171075}">
      <dgm:prSet/>
      <dgm:spPr/>
      <dgm:t>
        <a:bodyPr/>
        <a:lstStyle/>
        <a:p>
          <a:endParaRPr lang="en-US"/>
        </a:p>
      </dgm:t>
    </dgm:pt>
    <dgm:pt modelId="{23D52A76-940F-714B-AF7A-06ABB6E6630F}" type="sibTrans" cxnId="{2E49A3CB-6E61-0949-B645-915C3E171075}">
      <dgm:prSet/>
      <dgm:spPr/>
      <dgm:t>
        <a:bodyPr/>
        <a:lstStyle/>
        <a:p>
          <a:endParaRPr lang="en-US"/>
        </a:p>
      </dgm:t>
    </dgm:pt>
    <dgm:pt modelId="{F0E7F456-50EC-AF40-88BC-A6A695F83260}">
      <dgm:prSet/>
      <dgm:spPr/>
      <dgm:t>
        <a:bodyPr/>
        <a:lstStyle/>
        <a:p>
          <a:endParaRPr lang="en-US" dirty="0"/>
        </a:p>
      </dgm:t>
    </dgm:pt>
    <dgm:pt modelId="{1D7F4F2D-A913-424B-A7BB-195DB1941BCC}" type="parTrans" cxnId="{27CD90FB-E9D2-A546-AEC4-09D1FF80B9B4}">
      <dgm:prSet/>
      <dgm:spPr/>
      <dgm:t>
        <a:bodyPr/>
        <a:lstStyle/>
        <a:p>
          <a:endParaRPr lang="en-US"/>
        </a:p>
      </dgm:t>
    </dgm:pt>
    <dgm:pt modelId="{305D47E8-F884-5B40-B422-F61AAE10B667}" type="sibTrans" cxnId="{27CD90FB-E9D2-A546-AEC4-09D1FF80B9B4}">
      <dgm:prSet/>
      <dgm:spPr/>
      <dgm:t>
        <a:bodyPr/>
        <a:lstStyle/>
        <a:p>
          <a:endParaRPr lang="en-US"/>
        </a:p>
      </dgm:t>
    </dgm:pt>
    <dgm:pt modelId="{BE0CE03D-D324-2A4D-92C4-3A914A6FF8CF}">
      <dgm:prSet/>
      <dgm:spPr/>
      <dgm:t>
        <a:bodyPr/>
        <a:lstStyle/>
        <a:p>
          <a:endParaRPr lang="en-US" dirty="0"/>
        </a:p>
      </dgm:t>
    </dgm:pt>
    <dgm:pt modelId="{E5585B1F-A47C-B041-8851-719662C3355B}" type="parTrans" cxnId="{77F6A6B3-89BD-BD44-B7AA-D010A68F0B1D}">
      <dgm:prSet/>
      <dgm:spPr/>
      <dgm:t>
        <a:bodyPr/>
        <a:lstStyle/>
        <a:p>
          <a:endParaRPr lang="en-US"/>
        </a:p>
      </dgm:t>
    </dgm:pt>
    <dgm:pt modelId="{E9AA373F-E677-7A47-A6C8-9AFB14DC1717}" type="sibTrans" cxnId="{77F6A6B3-89BD-BD44-B7AA-D010A68F0B1D}">
      <dgm:prSet/>
      <dgm:spPr/>
      <dgm:t>
        <a:bodyPr/>
        <a:lstStyle/>
        <a:p>
          <a:endParaRPr lang="en-US"/>
        </a:p>
      </dgm:t>
    </dgm:pt>
    <dgm:pt modelId="{A21A7476-D2D9-C348-A2D6-091CDA9462A2}">
      <dgm:prSet/>
      <dgm:spPr/>
      <dgm:t>
        <a:bodyPr/>
        <a:lstStyle/>
        <a:p>
          <a:endParaRPr lang="en-US" dirty="0"/>
        </a:p>
      </dgm:t>
    </dgm:pt>
    <dgm:pt modelId="{9109DEC9-1DA3-EF4D-A3CF-449C230BC35B}" type="parTrans" cxnId="{6C141D7A-FFF5-CB42-968A-F4F9B7DE06FB}">
      <dgm:prSet/>
      <dgm:spPr/>
      <dgm:t>
        <a:bodyPr/>
        <a:lstStyle/>
        <a:p>
          <a:endParaRPr lang="en-US"/>
        </a:p>
      </dgm:t>
    </dgm:pt>
    <dgm:pt modelId="{4CC5FE39-10DE-E442-956A-205EEDBCF7DD}" type="sibTrans" cxnId="{6C141D7A-FFF5-CB42-968A-F4F9B7DE06FB}">
      <dgm:prSet/>
      <dgm:spPr/>
      <dgm:t>
        <a:bodyPr/>
        <a:lstStyle/>
        <a:p>
          <a:endParaRPr lang="en-US"/>
        </a:p>
      </dgm:t>
    </dgm:pt>
    <dgm:pt modelId="{5351437C-7D79-B44A-B0B3-D8AD4E6B9391}" type="pres">
      <dgm:prSet presAssocID="{E9B5E72B-5995-49BE-AD19-8842EBA62CA3}" presName="Name0" presStyleCnt="0">
        <dgm:presLayoutVars>
          <dgm:dir/>
          <dgm:animLvl val="lvl"/>
          <dgm:resizeHandles val="exact"/>
        </dgm:presLayoutVars>
      </dgm:prSet>
      <dgm:spPr/>
    </dgm:pt>
    <dgm:pt modelId="{A9BE2713-A5C0-CC4A-869E-53DAD61313A2}" type="pres">
      <dgm:prSet presAssocID="{D7BFFD82-A472-4446-A119-4DDC807B3ECD}" presName="composite" presStyleCnt="0"/>
      <dgm:spPr/>
    </dgm:pt>
    <dgm:pt modelId="{2EBFF26E-5291-4743-AC71-18120868CFFA}" type="pres">
      <dgm:prSet presAssocID="{D7BFFD82-A472-4446-A119-4DDC807B3ECD}" presName="parTx" presStyleLbl="alignNode1" presStyleIdx="0" presStyleCnt="3">
        <dgm:presLayoutVars>
          <dgm:chMax val="0"/>
          <dgm:chPref val="0"/>
          <dgm:bulletEnabled val="1"/>
        </dgm:presLayoutVars>
      </dgm:prSet>
      <dgm:spPr/>
    </dgm:pt>
    <dgm:pt modelId="{E8BA2712-9F07-4544-8538-1DED6CCAD670}" type="pres">
      <dgm:prSet presAssocID="{D7BFFD82-A472-4446-A119-4DDC807B3ECD}" presName="desTx" presStyleLbl="alignAccFollowNode1" presStyleIdx="0" presStyleCnt="3">
        <dgm:presLayoutVars>
          <dgm:bulletEnabled val="1"/>
        </dgm:presLayoutVars>
      </dgm:prSet>
      <dgm:spPr/>
    </dgm:pt>
    <dgm:pt modelId="{3A757699-C55D-904A-B1AF-7B31A3DD70C4}" type="pres">
      <dgm:prSet presAssocID="{EB6CD2FE-FA94-43FC-9A1E-4DDACC1CDB8F}" presName="space" presStyleCnt="0"/>
      <dgm:spPr/>
    </dgm:pt>
    <dgm:pt modelId="{60200503-6D09-E446-A78D-76CD22852277}" type="pres">
      <dgm:prSet presAssocID="{26D06F5F-0DEB-4C13-82DF-C074B548B913}" presName="composite" presStyleCnt="0"/>
      <dgm:spPr/>
    </dgm:pt>
    <dgm:pt modelId="{69D8BE9F-A03B-0A4C-B38C-EC4254398C78}" type="pres">
      <dgm:prSet presAssocID="{26D06F5F-0DEB-4C13-82DF-C074B548B913}" presName="parTx" presStyleLbl="alignNode1" presStyleIdx="1" presStyleCnt="3">
        <dgm:presLayoutVars>
          <dgm:chMax val="0"/>
          <dgm:chPref val="0"/>
          <dgm:bulletEnabled val="1"/>
        </dgm:presLayoutVars>
      </dgm:prSet>
      <dgm:spPr/>
    </dgm:pt>
    <dgm:pt modelId="{C5AD7E99-68A9-3346-A830-C702EEC91D68}" type="pres">
      <dgm:prSet presAssocID="{26D06F5F-0DEB-4C13-82DF-C074B548B913}" presName="desTx" presStyleLbl="alignAccFollowNode1" presStyleIdx="1" presStyleCnt="3" custLinFactNeighborX="0" custLinFactNeighborY="900">
        <dgm:presLayoutVars>
          <dgm:bulletEnabled val="1"/>
        </dgm:presLayoutVars>
      </dgm:prSet>
      <dgm:spPr/>
    </dgm:pt>
    <dgm:pt modelId="{07AD2B90-D3FD-8547-AB34-E4404E57E744}" type="pres">
      <dgm:prSet presAssocID="{94ABB05A-686B-4E18-A8E0-CF2546168A86}" presName="space" presStyleCnt="0"/>
      <dgm:spPr/>
    </dgm:pt>
    <dgm:pt modelId="{BAEE26C6-F7EB-DF47-8455-587530A490CE}" type="pres">
      <dgm:prSet presAssocID="{ECA08E90-FE12-4B5E-B66A-4A021AACE03A}" presName="composite" presStyleCnt="0"/>
      <dgm:spPr/>
    </dgm:pt>
    <dgm:pt modelId="{53311582-B2F1-F54E-A5BF-95E4BC83D1DB}" type="pres">
      <dgm:prSet presAssocID="{ECA08E90-FE12-4B5E-B66A-4A021AACE03A}" presName="parTx" presStyleLbl="alignNode1" presStyleIdx="2" presStyleCnt="3">
        <dgm:presLayoutVars>
          <dgm:chMax val="0"/>
          <dgm:chPref val="0"/>
          <dgm:bulletEnabled val="1"/>
        </dgm:presLayoutVars>
      </dgm:prSet>
      <dgm:spPr/>
    </dgm:pt>
    <dgm:pt modelId="{9EEDAF65-A57A-C842-A807-F13453DE7E7E}" type="pres">
      <dgm:prSet presAssocID="{ECA08E90-FE12-4B5E-B66A-4A021AACE03A}" presName="desTx" presStyleLbl="alignAccFollowNode1" presStyleIdx="2" presStyleCnt="3">
        <dgm:presLayoutVars>
          <dgm:bulletEnabled val="1"/>
        </dgm:presLayoutVars>
      </dgm:prSet>
      <dgm:spPr/>
    </dgm:pt>
  </dgm:ptLst>
  <dgm:cxnLst>
    <dgm:cxn modelId="{F0CDA80A-A614-6F4D-9E46-2CF2F67F0DA8}" type="presOf" srcId="{D3E01560-CBBB-43BD-95DD-1D00EAC52000}" destId="{E8BA2712-9F07-4544-8538-1DED6CCAD670}" srcOrd="0" destOrd="0" presId="urn:microsoft.com/office/officeart/2005/8/layout/hList1"/>
    <dgm:cxn modelId="{93A3C928-84BD-4AD5-A052-C95C9881E89D}" srcId="{E9B5E72B-5995-49BE-AD19-8842EBA62CA3}" destId="{D7BFFD82-A472-4446-A119-4DDC807B3ECD}" srcOrd="0" destOrd="0" parTransId="{0680219E-D8B7-4E4C-AF62-E01730AF677D}" sibTransId="{EB6CD2FE-FA94-43FC-9A1E-4DDACC1CDB8F}"/>
    <dgm:cxn modelId="{5DD3B02B-30AF-446E-8634-9B06D6F661D9}" srcId="{ECA08E90-FE12-4B5E-B66A-4A021AACE03A}" destId="{E35F7011-33E8-493E-BEDF-AB059C8C3333}" srcOrd="2" destOrd="0" parTransId="{6F74D771-7E8F-4940-80D8-1A70ED9499BB}" sibTransId="{0983F75B-8F87-4C1F-902B-EB677B9C8023}"/>
    <dgm:cxn modelId="{EF1B2831-ACB1-C344-9E12-0F34D6CF109E}" type="presOf" srcId="{5D7B48C1-274E-A149-9A4A-DCC68F821B78}" destId="{E8BA2712-9F07-4544-8538-1DED6CCAD670}" srcOrd="0" destOrd="2" presId="urn:microsoft.com/office/officeart/2005/8/layout/hList1"/>
    <dgm:cxn modelId="{BC16813F-DAC8-4C45-83D1-3B7DFF76EA22}" type="presOf" srcId="{ECA08E90-FE12-4B5E-B66A-4A021AACE03A}" destId="{53311582-B2F1-F54E-A5BF-95E4BC83D1DB}" srcOrd="0" destOrd="0" presId="urn:microsoft.com/office/officeart/2005/8/layout/hList1"/>
    <dgm:cxn modelId="{1629CE43-B8F3-40B7-AB92-FAB55FF000AD}" srcId="{26D06F5F-0DEB-4C13-82DF-C074B548B913}" destId="{4C2692F9-5DBA-460B-AD70-23B4AD8FC2DD}" srcOrd="2" destOrd="0" parTransId="{68851E5A-08DA-46D0-840B-00DF0EC34645}" sibTransId="{A0B760B4-18E8-4574-B536-A80905BAD566}"/>
    <dgm:cxn modelId="{E5892159-A6D8-3F43-BA96-862F2D6D6897}" type="presOf" srcId="{F0E7F456-50EC-AF40-88BC-A6A695F83260}" destId="{C5AD7E99-68A9-3346-A830-C702EEC91D68}" srcOrd="0" destOrd="1" presId="urn:microsoft.com/office/officeart/2005/8/layout/hList1"/>
    <dgm:cxn modelId="{6C141D7A-FFF5-CB42-968A-F4F9B7DE06FB}" srcId="{D7BFFD82-A472-4446-A119-4DDC807B3ECD}" destId="{A21A7476-D2D9-C348-A2D6-091CDA9462A2}" srcOrd="1" destOrd="0" parTransId="{9109DEC9-1DA3-EF4D-A3CF-449C230BC35B}" sibTransId="{4CC5FE39-10DE-E442-956A-205EEDBCF7DD}"/>
    <dgm:cxn modelId="{342E8C7C-7D9B-4030-A429-513304D1C7FB}" srcId="{D7BFFD82-A472-4446-A119-4DDC807B3ECD}" destId="{E5A398AB-0CBD-4751-9F27-DAB3CC66EC30}" srcOrd="3" destOrd="0" parTransId="{06D71427-F073-4F36-8AF2-E3887D3146DC}" sibTransId="{BEDCDC91-331B-472A-A1DD-032751F42201}"/>
    <dgm:cxn modelId="{4278EE7C-F004-1440-910E-9E485731B9AC}" type="presOf" srcId="{D372C3CC-33DC-4639-8730-D92929C4D5B5}" destId="{C5AD7E99-68A9-3346-A830-C702EEC91D68}" srcOrd="0" destOrd="0" presId="urn:microsoft.com/office/officeart/2005/8/layout/hList1"/>
    <dgm:cxn modelId="{708E6380-EA85-A04C-9F7F-C7E66864DE20}" type="presOf" srcId="{BE0CE03D-D324-2A4D-92C4-3A914A6FF8CF}" destId="{9EEDAF65-A57A-C842-A807-F13453DE7E7E}" srcOrd="0" destOrd="1" presId="urn:microsoft.com/office/officeart/2005/8/layout/hList1"/>
    <dgm:cxn modelId="{838A3F81-541A-554C-8329-4E1049AE49B1}" type="presOf" srcId="{D7BFFD82-A472-4446-A119-4DDC807B3ECD}" destId="{2EBFF26E-5291-4743-AC71-18120868CFFA}" srcOrd="0" destOrd="0" presId="urn:microsoft.com/office/officeart/2005/8/layout/hList1"/>
    <dgm:cxn modelId="{F0939287-FCC4-4EAA-8992-E82E6C4889C2}" srcId="{26D06F5F-0DEB-4C13-82DF-C074B548B913}" destId="{D372C3CC-33DC-4639-8730-D92929C4D5B5}" srcOrd="0" destOrd="0" parTransId="{449C6316-DC21-4AB1-81C4-9A21AF3C7486}" sibTransId="{D5B2C893-3FCE-4ED8-BE22-920EAC33F6B7}"/>
    <dgm:cxn modelId="{42593D97-A8AD-2A43-898F-2D9269CB2B20}" type="presOf" srcId="{E35F7011-33E8-493E-BEDF-AB059C8C3333}" destId="{9EEDAF65-A57A-C842-A807-F13453DE7E7E}" srcOrd="0" destOrd="2" presId="urn:microsoft.com/office/officeart/2005/8/layout/hList1"/>
    <dgm:cxn modelId="{1662639C-B04E-5D4E-8D4C-90B5CBB0B5E4}" type="presOf" srcId="{E9B5E72B-5995-49BE-AD19-8842EBA62CA3}" destId="{5351437C-7D79-B44A-B0B3-D8AD4E6B9391}" srcOrd="0" destOrd="0" presId="urn:microsoft.com/office/officeart/2005/8/layout/hList1"/>
    <dgm:cxn modelId="{296CE5A2-3F08-4F0F-AD52-E9331C7BAE40}" srcId="{E9B5E72B-5995-49BE-AD19-8842EBA62CA3}" destId="{ECA08E90-FE12-4B5E-B66A-4A021AACE03A}" srcOrd="2" destOrd="0" parTransId="{C47A156C-3492-4321-90CB-6491F2FE6DFB}" sibTransId="{E57A6B77-94FF-43A5-96DF-3E86AEC45ECB}"/>
    <dgm:cxn modelId="{C9EE7CA5-F1D5-AA47-AE7A-1F8E618E5F22}" type="presOf" srcId="{26D06F5F-0DEB-4C13-82DF-C074B548B913}" destId="{69D8BE9F-A03B-0A4C-B38C-EC4254398C78}" srcOrd="0" destOrd="0" presId="urn:microsoft.com/office/officeart/2005/8/layout/hList1"/>
    <dgm:cxn modelId="{45FD9CA6-C56B-44C5-B15E-EE271FD5E1C0}" srcId="{E9B5E72B-5995-49BE-AD19-8842EBA62CA3}" destId="{26D06F5F-0DEB-4C13-82DF-C074B548B913}" srcOrd="1" destOrd="0" parTransId="{C2DCF5D6-07D4-4B0D-B97D-51A4A15199F6}" sibTransId="{94ABB05A-686B-4E18-A8E0-CF2546168A86}"/>
    <dgm:cxn modelId="{77F6A6B3-89BD-BD44-B7AA-D010A68F0B1D}" srcId="{ECA08E90-FE12-4B5E-B66A-4A021AACE03A}" destId="{BE0CE03D-D324-2A4D-92C4-3A914A6FF8CF}" srcOrd="1" destOrd="0" parTransId="{E5585B1F-A47C-B041-8851-719662C3355B}" sibTransId="{E9AA373F-E677-7A47-A6C8-9AFB14DC1717}"/>
    <dgm:cxn modelId="{38A8F4C9-A234-134F-A1B7-060384C9D4BB}" type="presOf" srcId="{E5A398AB-0CBD-4751-9F27-DAB3CC66EC30}" destId="{E8BA2712-9F07-4544-8538-1DED6CCAD670}" srcOrd="0" destOrd="3" presId="urn:microsoft.com/office/officeart/2005/8/layout/hList1"/>
    <dgm:cxn modelId="{2E49A3CB-6E61-0949-B645-915C3E171075}" srcId="{D7BFFD82-A472-4446-A119-4DDC807B3ECD}" destId="{5D7B48C1-274E-A149-9A4A-DCC68F821B78}" srcOrd="2" destOrd="0" parTransId="{9ED82042-DA6D-BE48-BCCD-38EBD4E0A9B9}" sibTransId="{23D52A76-940F-714B-AF7A-06ABB6E6630F}"/>
    <dgm:cxn modelId="{02FDF3D3-F055-564D-B95E-B7B92C5F2C28}" type="presOf" srcId="{1FD6C971-40E0-4B2E-9A0A-836CF7E57000}" destId="{9EEDAF65-A57A-C842-A807-F13453DE7E7E}" srcOrd="0" destOrd="0" presId="urn:microsoft.com/office/officeart/2005/8/layout/hList1"/>
    <dgm:cxn modelId="{3C901AE2-2054-F247-82FD-3F03748F4345}" type="presOf" srcId="{4C2692F9-5DBA-460B-AD70-23B4AD8FC2DD}" destId="{C5AD7E99-68A9-3346-A830-C702EEC91D68}" srcOrd="0" destOrd="2" presId="urn:microsoft.com/office/officeart/2005/8/layout/hList1"/>
    <dgm:cxn modelId="{DB0484F4-9D7A-484B-9713-C7F060730926}" srcId="{D7BFFD82-A472-4446-A119-4DDC807B3ECD}" destId="{D3E01560-CBBB-43BD-95DD-1D00EAC52000}" srcOrd="0" destOrd="0" parTransId="{00CB481E-05A9-4920-9E29-9C2013FEE32A}" sibTransId="{489F028A-D1BC-42D2-9F5C-CA531A6AFCF6}"/>
    <dgm:cxn modelId="{5599F1F9-E59D-C646-BA0F-17748A12A798}" type="presOf" srcId="{A21A7476-D2D9-C348-A2D6-091CDA9462A2}" destId="{E8BA2712-9F07-4544-8538-1DED6CCAD670}" srcOrd="0" destOrd="1" presId="urn:microsoft.com/office/officeart/2005/8/layout/hList1"/>
    <dgm:cxn modelId="{27CD90FB-E9D2-A546-AEC4-09D1FF80B9B4}" srcId="{26D06F5F-0DEB-4C13-82DF-C074B548B913}" destId="{F0E7F456-50EC-AF40-88BC-A6A695F83260}" srcOrd="1" destOrd="0" parTransId="{1D7F4F2D-A913-424B-A7BB-195DB1941BCC}" sibTransId="{305D47E8-F884-5B40-B422-F61AAE10B667}"/>
    <dgm:cxn modelId="{DD27EAFB-C0BA-4E21-ADC5-B50210F07225}" srcId="{ECA08E90-FE12-4B5E-B66A-4A021AACE03A}" destId="{1FD6C971-40E0-4B2E-9A0A-836CF7E57000}" srcOrd="0" destOrd="0" parTransId="{404412CD-2CB7-4B60-981F-3686DB916A9B}" sibTransId="{DC1D2461-0AC8-4936-B957-20F5BAC0EF1D}"/>
    <dgm:cxn modelId="{2D7FE1D4-D5F1-7147-973C-0C3AD8395F27}" type="presParOf" srcId="{5351437C-7D79-B44A-B0B3-D8AD4E6B9391}" destId="{A9BE2713-A5C0-CC4A-869E-53DAD61313A2}" srcOrd="0" destOrd="0" presId="urn:microsoft.com/office/officeart/2005/8/layout/hList1"/>
    <dgm:cxn modelId="{7568F109-3C9D-6942-8ECF-2FF770F9BB76}" type="presParOf" srcId="{A9BE2713-A5C0-CC4A-869E-53DAD61313A2}" destId="{2EBFF26E-5291-4743-AC71-18120868CFFA}" srcOrd="0" destOrd="0" presId="urn:microsoft.com/office/officeart/2005/8/layout/hList1"/>
    <dgm:cxn modelId="{289DA88C-20D3-F547-B389-4C81EEEA2437}" type="presParOf" srcId="{A9BE2713-A5C0-CC4A-869E-53DAD61313A2}" destId="{E8BA2712-9F07-4544-8538-1DED6CCAD670}" srcOrd="1" destOrd="0" presId="urn:microsoft.com/office/officeart/2005/8/layout/hList1"/>
    <dgm:cxn modelId="{5ACE80C7-3198-244C-99AF-85728FE5ED5D}" type="presParOf" srcId="{5351437C-7D79-B44A-B0B3-D8AD4E6B9391}" destId="{3A757699-C55D-904A-B1AF-7B31A3DD70C4}" srcOrd="1" destOrd="0" presId="urn:microsoft.com/office/officeart/2005/8/layout/hList1"/>
    <dgm:cxn modelId="{89E31DB2-49E7-6047-B39A-BF93ED85D64C}" type="presParOf" srcId="{5351437C-7D79-B44A-B0B3-D8AD4E6B9391}" destId="{60200503-6D09-E446-A78D-76CD22852277}" srcOrd="2" destOrd="0" presId="urn:microsoft.com/office/officeart/2005/8/layout/hList1"/>
    <dgm:cxn modelId="{89BE36C1-BBEC-8D4C-90F8-08D0352CF296}" type="presParOf" srcId="{60200503-6D09-E446-A78D-76CD22852277}" destId="{69D8BE9F-A03B-0A4C-B38C-EC4254398C78}" srcOrd="0" destOrd="0" presId="urn:microsoft.com/office/officeart/2005/8/layout/hList1"/>
    <dgm:cxn modelId="{3F107F1B-5A6F-724A-8BBC-2872556E15BF}" type="presParOf" srcId="{60200503-6D09-E446-A78D-76CD22852277}" destId="{C5AD7E99-68A9-3346-A830-C702EEC91D68}" srcOrd="1" destOrd="0" presId="urn:microsoft.com/office/officeart/2005/8/layout/hList1"/>
    <dgm:cxn modelId="{F7EC87B3-11D6-B14B-BBEA-67C106BC10AF}" type="presParOf" srcId="{5351437C-7D79-B44A-B0B3-D8AD4E6B9391}" destId="{07AD2B90-D3FD-8547-AB34-E4404E57E744}" srcOrd="3" destOrd="0" presId="urn:microsoft.com/office/officeart/2005/8/layout/hList1"/>
    <dgm:cxn modelId="{F09885D8-4A90-5F43-BBAB-59EE637DEF95}" type="presParOf" srcId="{5351437C-7D79-B44A-B0B3-D8AD4E6B9391}" destId="{BAEE26C6-F7EB-DF47-8455-587530A490CE}" srcOrd="4" destOrd="0" presId="urn:microsoft.com/office/officeart/2005/8/layout/hList1"/>
    <dgm:cxn modelId="{E855FB39-A6D9-3846-89BB-6C2A55F816C0}" type="presParOf" srcId="{BAEE26C6-F7EB-DF47-8455-587530A490CE}" destId="{53311582-B2F1-F54E-A5BF-95E4BC83D1DB}" srcOrd="0" destOrd="0" presId="urn:microsoft.com/office/officeart/2005/8/layout/hList1"/>
    <dgm:cxn modelId="{9809ED75-C5A1-B64F-A8C1-21E07F54384D}" type="presParOf" srcId="{BAEE26C6-F7EB-DF47-8455-587530A490CE}" destId="{9EEDAF65-A57A-C842-A807-F13453DE7E7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FB7DEE-E3F0-BB48-AF44-5B864CF8C122}"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70591BA0-1858-904D-978A-9D1E28C32D82}">
      <dgm:prSet phldrT="[Text]"/>
      <dgm:spPr/>
      <dgm:t>
        <a:bodyPr/>
        <a:lstStyle/>
        <a:p>
          <a:r>
            <a:rPr lang="en-US" dirty="0"/>
            <a:t>February 2024</a:t>
          </a:r>
        </a:p>
      </dgm:t>
    </dgm:pt>
    <dgm:pt modelId="{9B0BC0BD-895C-2749-80A0-76CB6A5AAFDF}" type="parTrans" cxnId="{B522BD61-7A2F-D64C-BEA0-4FD8A7A9E97E}">
      <dgm:prSet/>
      <dgm:spPr/>
      <dgm:t>
        <a:bodyPr/>
        <a:lstStyle/>
        <a:p>
          <a:endParaRPr lang="en-US"/>
        </a:p>
      </dgm:t>
    </dgm:pt>
    <dgm:pt modelId="{ED7A023D-9E2A-A049-A32B-D229DB0E826C}" type="sibTrans" cxnId="{B522BD61-7A2F-D64C-BEA0-4FD8A7A9E97E}">
      <dgm:prSet/>
      <dgm:spPr/>
      <dgm:t>
        <a:bodyPr/>
        <a:lstStyle/>
        <a:p>
          <a:endParaRPr lang="en-US"/>
        </a:p>
      </dgm:t>
    </dgm:pt>
    <dgm:pt modelId="{91AF860F-7B13-B349-A619-82B10031AB71}">
      <dgm:prSet phldrT="[Text]"/>
      <dgm:spPr/>
      <dgm:t>
        <a:bodyPr/>
        <a:lstStyle/>
        <a:p>
          <a:r>
            <a:rPr lang="en-US" dirty="0"/>
            <a:t>Sympathetic nervous system response</a:t>
          </a:r>
        </a:p>
      </dgm:t>
    </dgm:pt>
    <dgm:pt modelId="{785D7376-571A-A24E-A572-66942777EB6D}" type="parTrans" cxnId="{78C2981F-EA9E-C843-9831-99DF1BDFB02E}">
      <dgm:prSet/>
      <dgm:spPr/>
      <dgm:t>
        <a:bodyPr/>
        <a:lstStyle/>
        <a:p>
          <a:endParaRPr lang="en-US"/>
        </a:p>
      </dgm:t>
    </dgm:pt>
    <dgm:pt modelId="{59828C49-1947-4E4D-AA19-8BEB0FBC8312}" type="sibTrans" cxnId="{78C2981F-EA9E-C843-9831-99DF1BDFB02E}">
      <dgm:prSet/>
      <dgm:spPr/>
      <dgm:t>
        <a:bodyPr/>
        <a:lstStyle/>
        <a:p>
          <a:endParaRPr lang="en-US"/>
        </a:p>
      </dgm:t>
    </dgm:pt>
    <dgm:pt modelId="{5CA29F41-9E36-D34E-9F7E-3D1D217C2030}">
      <dgm:prSet phldrT="[Text]"/>
      <dgm:spPr/>
      <dgm:t>
        <a:bodyPr/>
        <a:lstStyle/>
        <a:p>
          <a:endParaRPr lang="en-US" dirty="0"/>
        </a:p>
      </dgm:t>
    </dgm:pt>
    <dgm:pt modelId="{A80EAE42-8523-3A4A-81C2-63846C1ABEC4}" type="parTrans" cxnId="{278C320A-7273-074E-8078-2985DCFDFA6D}">
      <dgm:prSet/>
      <dgm:spPr/>
      <dgm:t>
        <a:bodyPr/>
        <a:lstStyle/>
        <a:p>
          <a:endParaRPr lang="en-US"/>
        </a:p>
      </dgm:t>
    </dgm:pt>
    <dgm:pt modelId="{7D0117B4-0223-4E42-B7F0-BE255ABA4AD2}" type="sibTrans" cxnId="{278C320A-7273-074E-8078-2985DCFDFA6D}">
      <dgm:prSet/>
      <dgm:spPr/>
      <dgm:t>
        <a:bodyPr/>
        <a:lstStyle/>
        <a:p>
          <a:endParaRPr lang="en-US"/>
        </a:p>
      </dgm:t>
    </dgm:pt>
    <dgm:pt modelId="{4F27E559-5823-D546-B483-F87FAA54057B}">
      <dgm:prSet phldrT="[Text]"/>
      <dgm:spPr/>
      <dgm:t>
        <a:bodyPr/>
        <a:lstStyle/>
        <a:p>
          <a:r>
            <a:rPr lang="en-US" dirty="0"/>
            <a:t>Negative imaging</a:t>
          </a:r>
        </a:p>
      </dgm:t>
    </dgm:pt>
    <dgm:pt modelId="{3687F745-E065-9746-9774-E07D53374034}" type="parTrans" cxnId="{3A65FF82-A380-B840-A5C1-D0653765773F}">
      <dgm:prSet/>
      <dgm:spPr/>
      <dgm:t>
        <a:bodyPr/>
        <a:lstStyle/>
        <a:p>
          <a:endParaRPr lang="en-US"/>
        </a:p>
      </dgm:t>
    </dgm:pt>
    <dgm:pt modelId="{85A63EC2-3274-A64F-B59A-6FDAF42A28B1}" type="sibTrans" cxnId="{3A65FF82-A380-B840-A5C1-D0653765773F}">
      <dgm:prSet/>
      <dgm:spPr/>
      <dgm:t>
        <a:bodyPr/>
        <a:lstStyle/>
        <a:p>
          <a:endParaRPr lang="en-US"/>
        </a:p>
      </dgm:t>
    </dgm:pt>
    <dgm:pt modelId="{A08E8BFD-4733-9A45-9C22-F6E38DF85E7A}">
      <dgm:prSet phldrT="[Text]"/>
      <dgm:spPr/>
      <dgm:t>
        <a:bodyPr/>
        <a:lstStyle/>
        <a:p>
          <a:r>
            <a:rPr lang="en-US" dirty="0"/>
            <a:t>7 month of facial pain and burning</a:t>
          </a:r>
        </a:p>
      </dgm:t>
    </dgm:pt>
    <dgm:pt modelId="{289ED310-84AB-094B-9132-7F6696CFEEF1}" type="parTrans" cxnId="{B9E4738D-460C-9F4E-B749-1AA1BF660555}">
      <dgm:prSet/>
      <dgm:spPr/>
      <dgm:t>
        <a:bodyPr/>
        <a:lstStyle/>
        <a:p>
          <a:endParaRPr lang="en-US"/>
        </a:p>
      </dgm:t>
    </dgm:pt>
    <dgm:pt modelId="{D9CEB816-6D82-7047-B830-9EEA4FB1C7B9}" type="sibTrans" cxnId="{B9E4738D-460C-9F4E-B749-1AA1BF660555}">
      <dgm:prSet/>
      <dgm:spPr/>
      <dgm:t>
        <a:bodyPr/>
        <a:lstStyle/>
        <a:p>
          <a:endParaRPr lang="en-US"/>
        </a:p>
      </dgm:t>
    </dgm:pt>
    <dgm:pt modelId="{53C28160-4619-0947-8DA3-6D7209E82796}" type="pres">
      <dgm:prSet presAssocID="{8BFB7DEE-E3F0-BB48-AF44-5B864CF8C122}" presName="cycle" presStyleCnt="0">
        <dgm:presLayoutVars>
          <dgm:dir/>
          <dgm:resizeHandles val="exact"/>
        </dgm:presLayoutVars>
      </dgm:prSet>
      <dgm:spPr/>
    </dgm:pt>
    <dgm:pt modelId="{A9B5085E-F17A-234B-A423-300280FCB835}" type="pres">
      <dgm:prSet presAssocID="{70591BA0-1858-904D-978A-9D1E28C32D82}" presName="node" presStyleLbl="node1" presStyleIdx="0" presStyleCnt="5">
        <dgm:presLayoutVars>
          <dgm:bulletEnabled val="1"/>
        </dgm:presLayoutVars>
      </dgm:prSet>
      <dgm:spPr/>
    </dgm:pt>
    <dgm:pt modelId="{2B765077-3298-664D-AFDA-6412C8CDC8AB}" type="pres">
      <dgm:prSet presAssocID="{ED7A023D-9E2A-A049-A32B-D229DB0E826C}" presName="sibTrans" presStyleLbl="sibTrans2D1" presStyleIdx="0" presStyleCnt="5" custLinFactNeighborX="61588" custLinFactNeighborY="-44076"/>
      <dgm:spPr/>
    </dgm:pt>
    <dgm:pt modelId="{64208291-5AF9-CB4C-A3D3-AD16B8F1B910}" type="pres">
      <dgm:prSet presAssocID="{ED7A023D-9E2A-A049-A32B-D229DB0E826C}" presName="connectorText" presStyleLbl="sibTrans2D1" presStyleIdx="0" presStyleCnt="5"/>
      <dgm:spPr/>
    </dgm:pt>
    <dgm:pt modelId="{300C3E2C-E259-6147-999E-1C64E372BD6F}" type="pres">
      <dgm:prSet presAssocID="{91AF860F-7B13-B349-A619-82B10031AB71}" presName="node" presStyleLbl="node1" presStyleIdx="1" presStyleCnt="5">
        <dgm:presLayoutVars>
          <dgm:bulletEnabled val="1"/>
        </dgm:presLayoutVars>
      </dgm:prSet>
      <dgm:spPr/>
    </dgm:pt>
    <dgm:pt modelId="{F4BEB658-C304-D84C-9A92-3DB7348CD857}" type="pres">
      <dgm:prSet presAssocID="{59828C49-1947-4E4D-AA19-8BEB0FBC8312}" presName="sibTrans" presStyleLbl="sibTrans2D1" presStyleIdx="1" presStyleCnt="5"/>
      <dgm:spPr/>
    </dgm:pt>
    <dgm:pt modelId="{1DE55FE7-202D-CA43-912C-3CE0EA50279B}" type="pres">
      <dgm:prSet presAssocID="{59828C49-1947-4E4D-AA19-8BEB0FBC8312}" presName="connectorText" presStyleLbl="sibTrans2D1" presStyleIdx="1" presStyleCnt="5"/>
      <dgm:spPr/>
    </dgm:pt>
    <dgm:pt modelId="{B4CD459B-E4FB-8B4E-87E5-B1F904258DBB}" type="pres">
      <dgm:prSet presAssocID="{5CA29F41-9E36-D34E-9F7E-3D1D217C2030}" presName="node" presStyleLbl="node1" presStyleIdx="2" presStyleCnt="5">
        <dgm:presLayoutVars>
          <dgm:bulletEnabled val="1"/>
        </dgm:presLayoutVars>
      </dgm:prSet>
      <dgm:spPr/>
    </dgm:pt>
    <dgm:pt modelId="{C529A288-B351-9841-83CA-2DCD8B9F1A41}" type="pres">
      <dgm:prSet presAssocID="{7D0117B4-0223-4E42-B7F0-BE255ABA4AD2}" presName="sibTrans" presStyleLbl="sibTrans2D1" presStyleIdx="2" presStyleCnt="5"/>
      <dgm:spPr/>
    </dgm:pt>
    <dgm:pt modelId="{9429B017-3A2E-764F-A9D8-4C864C73EFF4}" type="pres">
      <dgm:prSet presAssocID="{7D0117B4-0223-4E42-B7F0-BE255ABA4AD2}" presName="connectorText" presStyleLbl="sibTrans2D1" presStyleIdx="2" presStyleCnt="5"/>
      <dgm:spPr/>
    </dgm:pt>
    <dgm:pt modelId="{A1983ECC-6E35-F041-8A37-8F9DEB606D81}" type="pres">
      <dgm:prSet presAssocID="{4F27E559-5823-D546-B483-F87FAA54057B}" presName="node" presStyleLbl="node1" presStyleIdx="3" presStyleCnt="5">
        <dgm:presLayoutVars>
          <dgm:bulletEnabled val="1"/>
        </dgm:presLayoutVars>
      </dgm:prSet>
      <dgm:spPr/>
    </dgm:pt>
    <dgm:pt modelId="{B2C4124C-6330-BC4F-BCB0-2CDBF2229FB7}" type="pres">
      <dgm:prSet presAssocID="{85A63EC2-3274-A64F-B59A-6FDAF42A28B1}" presName="sibTrans" presStyleLbl="sibTrans2D1" presStyleIdx="3" presStyleCnt="5"/>
      <dgm:spPr/>
    </dgm:pt>
    <dgm:pt modelId="{4B6F1AFD-68D7-3F4E-80E8-64198F68C37B}" type="pres">
      <dgm:prSet presAssocID="{85A63EC2-3274-A64F-B59A-6FDAF42A28B1}" presName="connectorText" presStyleLbl="sibTrans2D1" presStyleIdx="3" presStyleCnt="5"/>
      <dgm:spPr/>
    </dgm:pt>
    <dgm:pt modelId="{7C646543-7D7C-054B-9EEC-95A3F03231A7}" type="pres">
      <dgm:prSet presAssocID="{A08E8BFD-4733-9A45-9C22-F6E38DF85E7A}" presName="node" presStyleLbl="node1" presStyleIdx="4" presStyleCnt="5">
        <dgm:presLayoutVars>
          <dgm:bulletEnabled val="1"/>
        </dgm:presLayoutVars>
      </dgm:prSet>
      <dgm:spPr/>
    </dgm:pt>
    <dgm:pt modelId="{CE7D7298-4E89-6248-A72A-62B970B8354A}" type="pres">
      <dgm:prSet presAssocID="{D9CEB816-6D82-7047-B830-9EEA4FB1C7B9}" presName="sibTrans" presStyleLbl="sibTrans2D1" presStyleIdx="4" presStyleCnt="5" custLinFactNeighborX="-39951" custLinFactNeighborY="-46696"/>
      <dgm:spPr/>
    </dgm:pt>
    <dgm:pt modelId="{8496DB3D-EA31-3A49-A3E9-CBA5AE0D948D}" type="pres">
      <dgm:prSet presAssocID="{D9CEB816-6D82-7047-B830-9EEA4FB1C7B9}" presName="connectorText" presStyleLbl="sibTrans2D1" presStyleIdx="4" presStyleCnt="5"/>
      <dgm:spPr/>
    </dgm:pt>
  </dgm:ptLst>
  <dgm:cxnLst>
    <dgm:cxn modelId="{278C320A-7273-074E-8078-2985DCFDFA6D}" srcId="{8BFB7DEE-E3F0-BB48-AF44-5B864CF8C122}" destId="{5CA29F41-9E36-D34E-9F7E-3D1D217C2030}" srcOrd="2" destOrd="0" parTransId="{A80EAE42-8523-3A4A-81C2-63846C1ABEC4}" sibTransId="{7D0117B4-0223-4E42-B7F0-BE255ABA4AD2}"/>
    <dgm:cxn modelId="{78C2981F-EA9E-C843-9831-99DF1BDFB02E}" srcId="{8BFB7DEE-E3F0-BB48-AF44-5B864CF8C122}" destId="{91AF860F-7B13-B349-A619-82B10031AB71}" srcOrd="1" destOrd="0" parTransId="{785D7376-571A-A24E-A572-66942777EB6D}" sibTransId="{59828C49-1947-4E4D-AA19-8BEB0FBC8312}"/>
    <dgm:cxn modelId="{25558034-193B-DD4A-88A8-387620F8B38A}" type="presOf" srcId="{85A63EC2-3274-A64F-B59A-6FDAF42A28B1}" destId="{4B6F1AFD-68D7-3F4E-80E8-64198F68C37B}" srcOrd="1" destOrd="0" presId="urn:microsoft.com/office/officeart/2005/8/layout/cycle2"/>
    <dgm:cxn modelId="{276B1F41-A275-2E45-BFE0-872E8943B32F}" type="presOf" srcId="{D9CEB816-6D82-7047-B830-9EEA4FB1C7B9}" destId="{8496DB3D-EA31-3A49-A3E9-CBA5AE0D948D}" srcOrd="1" destOrd="0" presId="urn:microsoft.com/office/officeart/2005/8/layout/cycle2"/>
    <dgm:cxn modelId="{8BD93F43-255E-7041-8D25-5FAAC33836CF}" type="presOf" srcId="{D9CEB816-6D82-7047-B830-9EEA4FB1C7B9}" destId="{CE7D7298-4E89-6248-A72A-62B970B8354A}" srcOrd="0" destOrd="0" presId="urn:microsoft.com/office/officeart/2005/8/layout/cycle2"/>
    <dgm:cxn modelId="{61609846-6935-124B-8243-BDCE1A65930C}" type="presOf" srcId="{ED7A023D-9E2A-A049-A32B-D229DB0E826C}" destId="{2B765077-3298-664D-AFDA-6412C8CDC8AB}" srcOrd="0" destOrd="0" presId="urn:microsoft.com/office/officeart/2005/8/layout/cycle2"/>
    <dgm:cxn modelId="{3B68385A-5F10-DF4A-A7BF-CF2E5834EC97}" type="presOf" srcId="{5CA29F41-9E36-D34E-9F7E-3D1D217C2030}" destId="{B4CD459B-E4FB-8B4E-87E5-B1F904258DBB}" srcOrd="0" destOrd="0" presId="urn:microsoft.com/office/officeart/2005/8/layout/cycle2"/>
    <dgm:cxn modelId="{BEE1925A-423A-3A4D-A441-7B5474582216}" type="presOf" srcId="{91AF860F-7B13-B349-A619-82B10031AB71}" destId="{300C3E2C-E259-6147-999E-1C64E372BD6F}" srcOrd="0" destOrd="0" presId="urn:microsoft.com/office/officeart/2005/8/layout/cycle2"/>
    <dgm:cxn modelId="{B522BD61-7A2F-D64C-BEA0-4FD8A7A9E97E}" srcId="{8BFB7DEE-E3F0-BB48-AF44-5B864CF8C122}" destId="{70591BA0-1858-904D-978A-9D1E28C32D82}" srcOrd="0" destOrd="0" parTransId="{9B0BC0BD-895C-2749-80A0-76CB6A5AAFDF}" sibTransId="{ED7A023D-9E2A-A049-A32B-D229DB0E826C}"/>
    <dgm:cxn modelId="{F14B0C6D-82E2-174E-BBEA-1E21CBF05BD1}" type="presOf" srcId="{59828C49-1947-4E4D-AA19-8BEB0FBC8312}" destId="{1DE55FE7-202D-CA43-912C-3CE0EA50279B}" srcOrd="1" destOrd="0" presId="urn:microsoft.com/office/officeart/2005/8/layout/cycle2"/>
    <dgm:cxn modelId="{0FD9FF72-38EC-2B4E-82FC-9640B2D4E451}" type="presOf" srcId="{ED7A023D-9E2A-A049-A32B-D229DB0E826C}" destId="{64208291-5AF9-CB4C-A3D3-AD16B8F1B910}" srcOrd="1" destOrd="0" presId="urn:microsoft.com/office/officeart/2005/8/layout/cycle2"/>
    <dgm:cxn modelId="{52D9E577-841C-974A-9C3B-56CA37019C7F}" type="presOf" srcId="{4F27E559-5823-D546-B483-F87FAA54057B}" destId="{A1983ECC-6E35-F041-8A37-8F9DEB606D81}" srcOrd="0" destOrd="0" presId="urn:microsoft.com/office/officeart/2005/8/layout/cycle2"/>
    <dgm:cxn modelId="{3A65FF82-A380-B840-A5C1-D0653765773F}" srcId="{8BFB7DEE-E3F0-BB48-AF44-5B864CF8C122}" destId="{4F27E559-5823-D546-B483-F87FAA54057B}" srcOrd="3" destOrd="0" parTransId="{3687F745-E065-9746-9774-E07D53374034}" sibTransId="{85A63EC2-3274-A64F-B59A-6FDAF42A28B1}"/>
    <dgm:cxn modelId="{B9E4738D-460C-9F4E-B749-1AA1BF660555}" srcId="{8BFB7DEE-E3F0-BB48-AF44-5B864CF8C122}" destId="{A08E8BFD-4733-9A45-9C22-F6E38DF85E7A}" srcOrd="4" destOrd="0" parTransId="{289ED310-84AB-094B-9132-7F6696CFEEF1}" sibTransId="{D9CEB816-6D82-7047-B830-9EEA4FB1C7B9}"/>
    <dgm:cxn modelId="{B052588E-95AD-824F-A8E6-044D8C073871}" type="presOf" srcId="{85A63EC2-3274-A64F-B59A-6FDAF42A28B1}" destId="{B2C4124C-6330-BC4F-BCB0-2CDBF2229FB7}" srcOrd="0" destOrd="0" presId="urn:microsoft.com/office/officeart/2005/8/layout/cycle2"/>
    <dgm:cxn modelId="{048BF291-70F2-D848-A335-A019E6176EA9}" type="presOf" srcId="{59828C49-1947-4E4D-AA19-8BEB0FBC8312}" destId="{F4BEB658-C304-D84C-9A92-3DB7348CD857}" srcOrd="0" destOrd="0" presId="urn:microsoft.com/office/officeart/2005/8/layout/cycle2"/>
    <dgm:cxn modelId="{7013FB94-2428-3043-AE4C-478EF6ADF50B}" type="presOf" srcId="{8BFB7DEE-E3F0-BB48-AF44-5B864CF8C122}" destId="{53C28160-4619-0947-8DA3-6D7209E82796}" srcOrd="0" destOrd="0" presId="urn:microsoft.com/office/officeart/2005/8/layout/cycle2"/>
    <dgm:cxn modelId="{E8C990BB-F6D2-0841-8809-B0F3F2AAB2EC}" type="presOf" srcId="{70591BA0-1858-904D-978A-9D1E28C32D82}" destId="{A9B5085E-F17A-234B-A423-300280FCB835}" srcOrd="0" destOrd="0" presId="urn:microsoft.com/office/officeart/2005/8/layout/cycle2"/>
    <dgm:cxn modelId="{F7CECDBE-F606-1B45-A444-40FDFDB6261E}" type="presOf" srcId="{7D0117B4-0223-4E42-B7F0-BE255ABA4AD2}" destId="{C529A288-B351-9841-83CA-2DCD8B9F1A41}" srcOrd="0" destOrd="0" presId="urn:microsoft.com/office/officeart/2005/8/layout/cycle2"/>
    <dgm:cxn modelId="{E1D4CBC1-B4AF-0049-B6B9-EFD9F2ED666C}" type="presOf" srcId="{7D0117B4-0223-4E42-B7F0-BE255ABA4AD2}" destId="{9429B017-3A2E-764F-A9D8-4C864C73EFF4}" srcOrd="1" destOrd="0" presId="urn:microsoft.com/office/officeart/2005/8/layout/cycle2"/>
    <dgm:cxn modelId="{C736CFDF-B761-9643-B4C7-2EFD77AADD47}" type="presOf" srcId="{A08E8BFD-4733-9A45-9C22-F6E38DF85E7A}" destId="{7C646543-7D7C-054B-9EEC-95A3F03231A7}" srcOrd="0" destOrd="0" presId="urn:microsoft.com/office/officeart/2005/8/layout/cycle2"/>
    <dgm:cxn modelId="{93F4D993-FF20-9F43-9992-D2E9026ABE3F}" type="presParOf" srcId="{53C28160-4619-0947-8DA3-6D7209E82796}" destId="{A9B5085E-F17A-234B-A423-300280FCB835}" srcOrd="0" destOrd="0" presId="urn:microsoft.com/office/officeart/2005/8/layout/cycle2"/>
    <dgm:cxn modelId="{F29672E5-BBB6-3249-B295-D6FCA9E44F46}" type="presParOf" srcId="{53C28160-4619-0947-8DA3-6D7209E82796}" destId="{2B765077-3298-664D-AFDA-6412C8CDC8AB}" srcOrd="1" destOrd="0" presId="urn:microsoft.com/office/officeart/2005/8/layout/cycle2"/>
    <dgm:cxn modelId="{28AE1455-5887-844F-8436-7F74117CE293}" type="presParOf" srcId="{2B765077-3298-664D-AFDA-6412C8CDC8AB}" destId="{64208291-5AF9-CB4C-A3D3-AD16B8F1B910}" srcOrd="0" destOrd="0" presId="urn:microsoft.com/office/officeart/2005/8/layout/cycle2"/>
    <dgm:cxn modelId="{40C2F3FB-7250-9446-8F25-23480C2C53C7}" type="presParOf" srcId="{53C28160-4619-0947-8DA3-6D7209E82796}" destId="{300C3E2C-E259-6147-999E-1C64E372BD6F}" srcOrd="2" destOrd="0" presId="urn:microsoft.com/office/officeart/2005/8/layout/cycle2"/>
    <dgm:cxn modelId="{A6C81BC8-D3B0-6141-A695-3EF4AEF207A4}" type="presParOf" srcId="{53C28160-4619-0947-8DA3-6D7209E82796}" destId="{F4BEB658-C304-D84C-9A92-3DB7348CD857}" srcOrd="3" destOrd="0" presId="urn:microsoft.com/office/officeart/2005/8/layout/cycle2"/>
    <dgm:cxn modelId="{33AF1823-721B-174E-AE90-F15CB388B9F4}" type="presParOf" srcId="{F4BEB658-C304-D84C-9A92-3DB7348CD857}" destId="{1DE55FE7-202D-CA43-912C-3CE0EA50279B}" srcOrd="0" destOrd="0" presId="urn:microsoft.com/office/officeart/2005/8/layout/cycle2"/>
    <dgm:cxn modelId="{6FD00EF3-31A2-8C47-BBD1-9E1BFDE9E36B}" type="presParOf" srcId="{53C28160-4619-0947-8DA3-6D7209E82796}" destId="{B4CD459B-E4FB-8B4E-87E5-B1F904258DBB}" srcOrd="4" destOrd="0" presId="urn:microsoft.com/office/officeart/2005/8/layout/cycle2"/>
    <dgm:cxn modelId="{A087814B-136F-3A46-A0A2-149884ACD58B}" type="presParOf" srcId="{53C28160-4619-0947-8DA3-6D7209E82796}" destId="{C529A288-B351-9841-83CA-2DCD8B9F1A41}" srcOrd="5" destOrd="0" presId="urn:microsoft.com/office/officeart/2005/8/layout/cycle2"/>
    <dgm:cxn modelId="{039DE690-C042-6244-B94A-D4B032602214}" type="presParOf" srcId="{C529A288-B351-9841-83CA-2DCD8B9F1A41}" destId="{9429B017-3A2E-764F-A9D8-4C864C73EFF4}" srcOrd="0" destOrd="0" presId="urn:microsoft.com/office/officeart/2005/8/layout/cycle2"/>
    <dgm:cxn modelId="{AC2978EA-64E1-EA46-898F-40DE9CAADEAC}" type="presParOf" srcId="{53C28160-4619-0947-8DA3-6D7209E82796}" destId="{A1983ECC-6E35-F041-8A37-8F9DEB606D81}" srcOrd="6" destOrd="0" presId="urn:microsoft.com/office/officeart/2005/8/layout/cycle2"/>
    <dgm:cxn modelId="{3A773CD4-FCB2-7B49-A173-AE5996DD3BE3}" type="presParOf" srcId="{53C28160-4619-0947-8DA3-6D7209E82796}" destId="{B2C4124C-6330-BC4F-BCB0-2CDBF2229FB7}" srcOrd="7" destOrd="0" presId="urn:microsoft.com/office/officeart/2005/8/layout/cycle2"/>
    <dgm:cxn modelId="{10E0221B-5562-7545-B5B9-A0EBD1011EF4}" type="presParOf" srcId="{B2C4124C-6330-BC4F-BCB0-2CDBF2229FB7}" destId="{4B6F1AFD-68D7-3F4E-80E8-64198F68C37B}" srcOrd="0" destOrd="0" presId="urn:microsoft.com/office/officeart/2005/8/layout/cycle2"/>
    <dgm:cxn modelId="{9C16E7C2-E167-114C-A679-2B1DFBB29002}" type="presParOf" srcId="{53C28160-4619-0947-8DA3-6D7209E82796}" destId="{7C646543-7D7C-054B-9EEC-95A3F03231A7}" srcOrd="8" destOrd="0" presId="urn:microsoft.com/office/officeart/2005/8/layout/cycle2"/>
    <dgm:cxn modelId="{DC6698AD-EE9E-7546-BE76-06B2AE389159}" type="presParOf" srcId="{53C28160-4619-0947-8DA3-6D7209E82796}" destId="{CE7D7298-4E89-6248-A72A-62B970B8354A}" srcOrd="9" destOrd="0" presId="urn:microsoft.com/office/officeart/2005/8/layout/cycle2"/>
    <dgm:cxn modelId="{0BAA546E-2AE2-8745-9131-CE8CBAF1A26D}" type="presParOf" srcId="{CE7D7298-4E89-6248-A72A-62B970B8354A}" destId="{8496DB3D-EA31-3A49-A3E9-CBA5AE0D948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B15E98-A1B6-4919-9D7A-3FF55F85C38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6551B4D0-38CD-4747-B883-FBC3F9B81751}" type="pres">
      <dgm:prSet presAssocID="{9AB15E98-A1B6-4919-9D7A-3FF55F85C38E}" presName="linear" presStyleCnt="0">
        <dgm:presLayoutVars>
          <dgm:dir/>
          <dgm:animLvl val="lvl"/>
          <dgm:resizeHandles val="exact"/>
        </dgm:presLayoutVars>
      </dgm:prSet>
      <dgm:spPr/>
    </dgm:pt>
  </dgm:ptLst>
  <dgm:cxnLst>
    <dgm:cxn modelId="{32CC1A15-6C76-014F-96C2-2F37E72009AF}" type="presOf" srcId="{9AB15E98-A1B6-4919-9D7A-3FF55F85C38E}" destId="{6551B4D0-38CD-4747-B883-FBC3F9B81751}"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617665-0968-A542-9DD4-2F64EA108446}" type="doc">
      <dgm:prSet loTypeId="urn:microsoft.com/office/officeart/2008/layout/HalfCircleOrganizationChart" loCatId="" qsTypeId="urn:microsoft.com/office/officeart/2005/8/quickstyle/simple1" qsCatId="simple" csTypeId="urn:microsoft.com/office/officeart/2005/8/colors/accent1_2" csCatId="accent1" phldr="1"/>
      <dgm:spPr/>
      <dgm:t>
        <a:bodyPr/>
        <a:lstStyle/>
        <a:p>
          <a:endParaRPr lang="en-US"/>
        </a:p>
      </dgm:t>
    </dgm:pt>
    <dgm:pt modelId="{13902838-4237-4E4D-9C42-20D090B2769C}">
      <dgm:prSet phldrT="[Text]"/>
      <dgm:spPr/>
      <dgm:t>
        <a:bodyPr/>
        <a:lstStyle/>
        <a:p>
          <a:r>
            <a:rPr lang="en-US" dirty="0"/>
            <a:t>Finally seen by PT in October</a:t>
          </a:r>
        </a:p>
      </dgm:t>
    </dgm:pt>
    <dgm:pt modelId="{4ED9B226-25CD-3241-BF12-27A84682BD98}" type="parTrans" cxnId="{06BA591F-CDB0-8643-8C11-F789E4FB584F}">
      <dgm:prSet/>
      <dgm:spPr/>
      <dgm:t>
        <a:bodyPr/>
        <a:lstStyle/>
        <a:p>
          <a:endParaRPr lang="en-US"/>
        </a:p>
      </dgm:t>
    </dgm:pt>
    <dgm:pt modelId="{470DDAAD-1153-0E45-924F-761E74AAA3BA}" type="sibTrans" cxnId="{06BA591F-CDB0-8643-8C11-F789E4FB584F}">
      <dgm:prSet/>
      <dgm:spPr/>
      <dgm:t>
        <a:bodyPr/>
        <a:lstStyle/>
        <a:p>
          <a:endParaRPr lang="en-US"/>
        </a:p>
      </dgm:t>
    </dgm:pt>
    <dgm:pt modelId="{5A1849E9-2257-9243-A3A2-B60AB1156F7A}" type="asst">
      <dgm:prSet phldrT="[Text]"/>
      <dgm:spPr/>
      <dgm:t>
        <a:bodyPr/>
        <a:lstStyle/>
        <a:p>
          <a:r>
            <a:rPr lang="en-US" dirty="0"/>
            <a:t>10/10 waking night pain, constant.</a:t>
          </a:r>
        </a:p>
      </dgm:t>
    </dgm:pt>
    <dgm:pt modelId="{13811816-77E1-E545-9AE3-8AC5EA078EF9}" type="parTrans" cxnId="{4CC75DEE-6797-554C-9508-4B93D4289155}">
      <dgm:prSet/>
      <dgm:spPr/>
      <dgm:t>
        <a:bodyPr/>
        <a:lstStyle/>
        <a:p>
          <a:endParaRPr lang="en-US"/>
        </a:p>
      </dgm:t>
    </dgm:pt>
    <dgm:pt modelId="{CD7C6415-FA45-A243-94C9-75FDB2DBD29C}" type="sibTrans" cxnId="{4CC75DEE-6797-554C-9508-4B93D4289155}">
      <dgm:prSet/>
      <dgm:spPr/>
      <dgm:t>
        <a:bodyPr/>
        <a:lstStyle/>
        <a:p>
          <a:endParaRPr lang="en-US"/>
        </a:p>
      </dgm:t>
    </dgm:pt>
    <dgm:pt modelId="{4E4B1B46-3E4F-914B-862A-4CA573746B69}">
      <dgm:prSet phldrT="[Text]"/>
      <dgm:spPr/>
      <dgm:t>
        <a:bodyPr/>
        <a:lstStyle/>
        <a:p>
          <a:r>
            <a:rPr lang="en-US" dirty="0"/>
            <a:t>Increased sensation along V1-3</a:t>
          </a:r>
        </a:p>
      </dgm:t>
    </dgm:pt>
    <dgm:pt modelId="{3AC97EA9-5355-1246-99B5-703D117EEF60}" type="parTrans" cxnId="{D32F1A4F-CFB6-A74C-894E-517C85969723}">
      <dgm:prSet/>
      <dgm:spPr/>
      <dgm:t>
        <a:bodyPr/>
        <a:lstStyle/>
        <a:p>
          <a:endParaRPr lang="en-US"/>
        </a:p>
      </dgm:t>
    </dgm:pt>
    <dgm:pt modelId="{373E94EF-AA6E-B544-AA25-0940852CEA9D}" type="sibTrans" cxnId="{D32F1A4F-CFB6-A74C-894E-517C85969723}">
      <dgm:prSet/>
      <dgm:spPr/>
      <dgm:t>
        <a:bodyPr/>
        <a:lstStyle/>
        <a:p>
          <a:endParaRPr lang="en-US"/>
        </a:p>
      </dgm:t>
    </dgm:pt>
    <dgm:pt modelId="{03580C2B-09EE-EE42-887B-B3A9B735A292}">
      <dgm:prSet phldrT="[Text]"/>
      <dgm:spPr/>
      <dgm:t>
        <a:bodyPr/>
        <a:lstStyle/>
        <a:p>
          <a:r>
            <a:rPr lang="en-US" dirty="0"/>
            <a:t>Hypomobile C2-3 into right side glide</a:t>
          </a:r>
        </a:p>
      </dgm:t>
    </dgm:pt>
    <dgm:pt modelId="{8B2934A8-527B-EE47-A19C-3E3C405F122B}" type="parTrans" cxnId="{10AB2A5F-959F-7243-BADF-50E5A5D48908}">
      <dgm:prSet/>
      <dgm:spPr/>
      <dgm:t>
        <a:bodyPr/>
        <a:lstStyle/>
        <a:p>
          <a:endParaRPr lang="en-US"/>
        </a:p>
      </dgm:t>
    </dgm:pt>
    <dgm:pt modelId="{D3DBF444-179C-614F-8CB4-57A3E2B02934}" type="sibTrans" cxnId="{10AB2A5F-959F-7243-BADF-50E5A5D48908}">
      <dgm:prSet/>
      <dgm:spPr/>
      <dgm:t>
        <a:bodyPr/>
        <a:lstStyle/>
        <a:p>
          <a:endParaRPr lang="en-US"/>
        </a:p>
      </dgm:t>
    </dgm:pt>
    <dgm:pt modelId="{2135D6C3-BD95-9144-929B-875C4ED233CD}">
      <dgm:prSet phldrT="[Text]"/>
      <dgm:spPr/>
      <dgm:t>
        <a:bodyPr/>
        <a:lstStyle/>
        <a:p>
          <a:r>
            <a:rPr lang="en-US" dirty="0"/>
            <a:t>Normal C1-2 mobility</a:t>
          </a:r>
        </a:p>
        <a:p>
          <a:r>
            <a:rPr lang="en-US" dirty="0"/>
            <a:t>Normal C0-1 mobility</a:t>
          </a:r>
        </a:p>
      </dgm:t>
    </dgm:pt>
    <dgm:pt modelId="{31DDDAE5-657F-2244-8B97-A5B680E43A40}" type="parTrans" cxnId="{387BA9CC-5B73-6740-A644-77FD9DFE95E1}">
      <dgm:prSet/>
      <dgm:spPr/>
      <dgm:t>
        <a:bodyPr/>
        <a:lstStyle/>
        <a:p>
          <a:endParaRPr lang="en-US"/>
        </a:p>
      </dgm:t>
    </dgm:pt>
    <dgm:pt modelId="{0C90204F-AB6F-5543-B161-D50752313F4C}" type="sibTrans" cxnId="{387BA9CC-5B73-6740-A644-77FD9DFE95E1}">
      <dgm:prSet/>
      <dgm:spPr/>
      <dgm:t>
        <a:bodyPr/>
        <a:lstStyle/>
        <a:p>
          <a:endParaRPr lang="en-US"/>
        </a:p>
      </dgm:t>
    </dgm:pt>
    <dgm:pt modelId="{70A41E75-1657-DB4D-98FD-DBDC11EFF305}" type="pres">
      <dgm:prSet presAssocID="{68617665-0968-A542-9DD4-2F64EA108446}" presName="Name0" presStyleCnt="0">
        <dgm:presLayoutVars>
          <dgm:orgChart val="1"/>
          <dgm:chPref val="1"/>
          <dgm:dir/>
          <dgm:animOne val="branch"/>
          <dgm:animLvl val="lvl"/>
          <dgm:resizeHandles/>
        </dgm:presLayoutVars>
      </dgm:prSet>
      <dgm:spPr/>
    </dgm:pt>
    <dgm:pt modelId="{4C819412-BF32-E146-94DE-7F0A65152FDB}" type="pres">
      <dgm:prSet presAssocID="{13902838-4237-4E4D-9C42-20D090B2769C}" presName="hierRoot1" presStyleCnt="0">
        <dgm:presLayoutVars>
          <dgm:hierBranch val="init"/>
        </dgm:presLayoutVars>
      </dgm:prSet>
      <dgm:spPr/>
    </dgm:pt>
    <dgm:pt modelId="{24F2B23D-DFD1-F640-8212-0FAC351D76E7}" type="pres">
      <dgm:prSet presAssocID="{13902838-4237-4E4D-9C42-20D090B2769C}" presName="rootComposite1" presStyleCnt="0"/>
      <dgm:spPr/>
    </dgm:pt>
    <dgm:pt modelId="{6E8ABD22-C252-344C-B5FB-E7F3D01610D1}" type="pres">
      <dgm:prSet presAssocID="{13902838-4237-4E4D-9C42-20D090B2769C}" presName="rootText1" presStyleLbl="alignAcc1" presStyleIdx="0" presStyleCnt="0">
        <dgm:presLayoutVars>
          <dgm:chPref val="3"/>
        </dgm:presLayoutVars>
      </dgm:prSet>
      <dgm:spPr/>
    </dgm:pt>
    <dgm:pt modelId="{413A3BCC-83C7-D24F-B51A-263DF7F259C3}" type="pres">
      <dgm:prSet presAssocID="{13902838-4237-4E4D-9C42-20D090B2769C}" presName="topArc1" presStyleLbl="parChTrans1D1" presStyleIdx="0" presStyleCnt="10"/>
      <dgm:spPr/>
    </dgm:pt>
    <dgm:pt modelId="{0F2EA29C-2109-1A49-8B1D-7686F25736E3}" type="pres">
      <dgm:prSet presAssocID="{13902838-4237-4E4D-9C42-20D090B2769C}" presName="bottomArc1" presStyleLbl="parChTrans1D1" presStyleIdx="1" presStyleCnt="10"/>
      <dgm:spPr/>
    </dgm:pt>
    <dgm:pt modelId="{31120248-C6EC-F843-9F58-7EEF8B32BB02}" type="pres">
      <dgm:prSet presAssocID="{13902838-4237-4E4D-9C42-20D090B2769C}" presName="topConnNode1" presStyleLbl="node1" presStyleIdx="0" presStyleCnt="0"/>
      <dgm:spPr/>
    </dgm:pt>
    <dgm:pt modelId="{FEE4E3A1-7C25-874B-B910-E644270776CD}" type="pres">
      <dgm:prSet presAssocID="{13902838-4237-4E4D-9C42-20D090B2769C}" presName="hierChild2" presStyleCnt="0"/>
      <dgm:spPr/>
    </dgm:pt>
    <dgm:pt modelId="{DADA1C40-55CC-A640-8659-8713332EE2DB}" type="pres">
      <dgm:prSet presAssocID="{3AC97EA9-5355-1246-99B5-703D117EEF60}" presName="Name28" presStyleLbl="parChTrans1D2" presStyleIdx="0" presStyleCnt="4"/>
      <dgm:spPr/>
    </dgm:pt>
    <dgm:pt modelId="{101145A1-9CBE-D640-AA96-FDA0C4DFDE8D}" type="pres">
      <dgm:prSet presAssocID="{4E4B1B46-3E4F-914B-862A-4CA573746B69}" presName="hierRoot2" presStyleCnt="0">
        <dgm:presLayoutVars>
          <dgm:hierBranch val="init"/>
        </dgm:presLayoutVars>
      </dgm:prSet>
      <dgm:spPr/>
    </dgm:pt>
    <dgm:pt modelId="{BB38EF49-9B5D-3148-8E0A-955B89B4EAD8}" type="pres">
      <dgm:prSet presAssocID="{4E4B1B46-3E4F-914B-862A-4CA573746B69}" presName="rootComposite2" presStyleCnt="0"/>
      <dgm:spPr/>
    </dgm:pt>
    <dgm:pt modelId="{9288BB08-EEF2-714D-9FA3-263AD6DE429F}" type="pres">
      <dgm:prSet presAssocID="{4E4B1B46-3E4F-914B-862A-4CA573746B69}" presName="rootText2" presStyleLbl="alignAcc1" presStyleIdx="0" presStyleCnt="0">
        <dgm:presLayoutVars>
          <dgm:chPref val="3"/>
        </dgm:presLayoutVars>
      </dgm:prSet>
      <dgm:spPr/>
    </dgm:pt>
    <dgm:pt modelId="{C76636D6-49CA-EB47-93DD-69DFA9CEF0BF}" type="pres">
      <dgm:prSet presAssocID="{4E4B1B46-3E4F-914B-862A-4CA573746B69}" presName="topArc2" presStyleLbl="parChTrans1D1" presStyleIdx="2" presStyleCnt="10"/>
      <dgm:spPr/>
    </dgm:pt>
    <dgm:pt modelId="{9585F4AF-4BC9-C04B-81C5-1EF459CC82A9}" type="pres">
      <dgm:prSet presAssocID="{4E4B1B46-3E4F-914B-862A-4CA573746B69}" presName="bottomArc2" presStyleLbl="parChTrans1D1" presStyleIdx="3" presStyleCnt="10"/>
      <dgm:spPr/>
    </dgm:pt>
    <dgm:pt modelId="{5174E417-9876-3B49-AE73-273086C2382C}" type="pres">
      <dgm:prSet presAssocID="{4E4B1B46-3E4F-914B-862A-4CA573746B69}" presName="topConnNode2" presStyleLbl="node2" presStyleIdx="0" presStyleCnt="0"/>
      <dgm:spPr/>
    </dgm:pt>
    <dgm:pt modelId="{F924DF49-8C1D-3D46-9EBD-C14E2B474F68}" type="pres">
      <dgm:prSet presAssocID="{4E4B1B46-3E4F-914B-862A-4CA573746B69}" presName="hierChild4" presStyleCnt="0"/>
      <dgm:spPr/>
    </dgm:pt>
    <dgm:pt modelId="{30D34526-1B5E-D143-B7AB-FAA085C0B1BA}" type="pres">
      <dgm:prSet presAssocID="{4E4B1B46-3E4F-914B-862A-4CA573746B69}" presName="hierChild5" presStyleCnt="0"/>
      <dgm:spPr/>
    </dgm:pt>
    <dgm:pt modelId="{511D9855-9E52-C941-B78C-011D33BEEE80}" type="pres">
      <dgm:prSet presAssocID="{8B2934A8-527B-EE47-A19C-3E3C405F122B}" presName="Name28" presStyleLbl="parChTrans1D2" presStyleIdx="1" presStyleCnt="4"/>
      <dgm:spPr/>
    </dgm:pt>
    <dgm:pt modelId="{9A74B882-0EE2-7A48-A96C-B81DD71D739F}" type="pres">
      <dgm:prSet presAssocID="{03580C2B-09EE-EE42-887B-B3A9B735A292}" presName="hierRoot2" presStyleCnt="0">
        <dgm:presLayoutVars>
          <dgm:hierBranch val="init"/>
        </dgm:presLayoutVars>
      </dgm:prSet>
      <dgm:spPr/>
    </dgm:pt>
    <dgm:pt modelId="{FC0EDBE1-14CD-6A4D-A179-DE738F26DAB6}" type="pres">
      <dgm:prSet presAssocID="{03580C2B-09EE-EE42-887B-B3A9B735A292}" presName="rootComposite2" presStyleCnt="0"/>
      <dgm:spPr/>
    </dgm:pt>
    <dgm:pt modelId="{57DD4DC9-6082-D74C-9B35-08DE87E6A560}" type="pres">
      <dgm:prSet presAssocID="{03580C2B-09EE-EE42-887B-B3A9B735A292}" presName="rootText2" presStyleLbl="alignAcc1" presStyleIdx="0" presStyleCnt="0">
        <dgm:presLayoutVars>
          <dgm:chPref val="3"/>
        </dgm:presLayoutVars>
      </dgm:prSet>
      <dgm:spPr/>
    </dgm:pt>
    <dgm:pt modelId="{A5C74E09-3C22-9C4D-80F9-BC04C0F712B6}" type="pres">
      <dgm:prSet presAssocID="{03580C2B-09EE-EE42-887B-B3A9B735A292}" presName="topArc2" presStyleLbl="parChTrans1D1" presStyleIdx="4" presStyleCnt="10"/>
      <dgm:spPr/>
    </dgm:pt>
    <dgm:pt modelId="{C2ED165A-8E69-9D40-A34C-FE93220ED18B}" type="pres">
      <dgm:prSet presAssocID="{03580C2B-09EE-EE42-887B-B3A9B735A292}" presName="bottomArc2" presStyleLbl="parChTrans1D1" presStyleIdx="5" presStyleCnt="10"/>
      <dgm:spPr/>
    </dgm:pt>
    <dgm:pt modelId="{2FA39273-AC77-604A-99D0-3DB8E3300A0F}" type="pres">
      <dgm:prSet presAssocID="{03580C2B-09EE-EE42-887B-B3A9B735A292}" presName="topConnNode2" presStyleLbl="node2" presStyleIdx="0" presStyleCnt="0"/>
      <dgm:spPr/>
    </dgm:pt>
    <dgm:pt modelId="{710CEEA0-652C-BB47-B3B1-385DE52444B1}" type="pres">
      <dgm:prSet presAssocID="{03580C2B-09EE-EE42-887B-B3A9B735A292}" presName="hierChild4" presStyleCnt="0"/>
      <dgm:spPr/>
    </dgm:pt>
    <dgm:pt modelId="{11BD7283-DA05-4246-878B-446E72589232}" type="pres">
      <dgm:prSet presAssocID="{03580C2B-09EE-EE42-887B-B3A9B735A292}" presName="hierChild5" presStyleCnt="0"/>
      <dgm:spPr/>
    </dgm:pt>
    <dgm:pt modelId="{1D26A58F-B69A-EC4B-9A4B-8D9355811DB8}" type="pres">
      <dgm:prSet presAssocID="{31DDDAE5-657F-2244-8B97-A5B680E43A40}" presName="Name28" presStyleLbl="parChTrans1D2" presStyleIdx="2" presStyleCnt="4"/>
      <dgm:spPr/>
    </dgm:pt>
    <dgm:pt modelId="{FC3E6936-3C11-2C47-994F-014C9EAAA69C}" type="pres">
      <dgm:prSet presAssocID="{2135D6C3-BD95-9144-929B-875C4ED233CD}" presName="hierRoot2" presStyleCnt="0">
        <dgm:presLayoutVars>
          <dgm:hierBranch val="init"/>
        </dgm:presLayoutVars>
      </dgm:prSet>
      <dgm:spPr/>
    </dgm:pt>
    <dgm:pt modelId="{EE6B172E-79C5-B24D-8DFD-EAEC0F4226EA}" type="pres">
      <dgm:prSet presAssocID="{2135D6C3-BD95-9144-929B-875C4ED233CD}" presName="rootComposite2" presStyleCnt="0"/>
      <dgm:spPr/>
    </dgm:pt>
    <dgm:pt modelId="{29EAF95F-59CD-B043-B82B-35C402BE3748}" type="pres">
      <dgm:prSet presAssocID="{2135D6C3-BD95-9144-929B-875C4ED233CD}" presName="rootText2" presStyleLbl="alignAcc1" presStyleIdx="0" presStyleCnt="0">
        <dgm:presLayoutVars>
          <dgm:chPref val="3"/>
        </dgm:presLayoutVars>
      </dgm:prSet>
      <dgm:spPr/>
    </dgm:pt>
    <dgm:pt modelId="{03E74CD4-1489-B547-B883-F08D357935E9}" type="pres">
      <dgm:prSet presAssocID="{2135D6C3-BD95-9144-929B-875C4ED233CD}" presName="topArc2" presStyleLbl="parChTrans1D1" presStyleIdx="6" presStyleCnt="10"/>
      <dgm:spPr/>
    </dgm:pt>
    <dgm:pt modelId="{8099E544-482F-4B44-80DE-E0AED34A0DF2}" type="pres">
      <dgm:prSet presAssocID="{2135D6C3-BD95-9144-929B-875C4ED233CD}" presName="bottomArc2" presStyleLbl="parChTrans1D1" presStyleIdx="7" presStyleCnt="10"/>
      <dgm:spPr/>
    </dgm:pt>
    <dgm:pt modelId="{1F310FB8-0949-8346-A493-8D1293E68854}" type="pres">
      <dgm:prSet presAssocID="{2135D6C3-BD95-9144-929B-875C4ED233CD}" presName="topConnNode2" presStyleLbl="node2" presStyleIdx="0" presStyleCnt="0"/>
      <dgm:spPr/>
    </dgm:pt>
    <dgm:pt modelId="{D70BA48B-C682-8C42-912A-0BF47DBD77B0}" type="pres">
      <dgm:prSet presAssocID="{2135D6C3-BD95-9144-929B-875C4ED233CD}" presName="hierChild4" presStyleCnt="0"/>
      <dgm:spPr/>
    </dgm:pt>
    <dgm:pt modelId="{DA219180-86E2-6348-9A6C-6D589C9C03DD}" type="pres">
      <dgm:prSet presAssocID="{2135D6C3-BD95-9144-929B-875C4ED233CD}" presName="hierChild5" presStyleCnt="0"/>
      <dgm:spPr/>
    </dgm:pt>
    <dgm:pt modelId="{F3F37A2D-D607-4242-A534-C5BFA148AE7E}" type="pres">
      <dgm:prSet presAssocID="{13902838-4237-4E4D-9C42-20D090B2769C}" presName="hierChild3" presStyleCnt="0"/>
      <dgm:spPr/>
    </dgm:pt>
    <dgm:pt modelId="{4CF44F86-CB36-604A-9A87-836F75433441}" type="pres">
      <dgm:prSet presAssocID="{13811816-77E1-E545-9AE3-8AC5EA078EF9}" presName="Name101" presStyleLbl="parChTrans1D2" presStyleIdx="3" presStyleCnt="4"/>
      <dgm:spPr/>
    </dgm:pt>
    <dgm:pt modelId="{B6441AAA-D93F-1D45-A576-F8B1B0BE4A35}" type="pres">
      <dgm:prSet presAssocID="{5A1849E9-2257-9243-A3A2-B60AB1156F7A}" presName="hierRoot3" presStyleCnt="0">
        <dgm:presLayoutVars>
          <dgm:hierBranch val="init"/>
        </dgm:presLayoutVars>
      </dgm:prSet>
      <dgm:spPr/>
    </dgm:pt>
    <dgm:pt modelId="{DAA00FAB-F50F-1B48-9DE5-90D2EED773F6}" type="pres">
      <dgm:prSet presAssocID="{5A1849E9-2257-9243-A3A2-B60AB1156F7A}" presName="rootComposite3" presStyleCnt="0"/>
      <dgm:spPr/>
    </dgm:pt>
    <dgm:pt modelId="{C534D584-3DCE-A14D-BB47-41E2B5308F6D}" type="pres">
      <dgm:prSet presAssocID="{5A1849E9-2257-9243-A3A2-B60AB1156F7A}" presName="rootText3" presStyleLbl="alignAcc1" presStyleIdx="0" presStyleCnt="0">
        <dgm:presLayoutVars>
          <dgm:chPref val="3"/>
        </dgm:presLayoutVars>
      </dgm:prSet>
      <dgm:spPr/>
    </dgm:pt>
    <dgm:pt modelId="{5DB4885B-30FC-1F44-8BB7-02A128654F00}" type="pres">
      <dgm:prSet presAssocID="{5A1849E9-2257-9243-A3A2-B60AB1156F7A}" presName="topArc3" presStyleLbl="parChTrans1D1" presStyleIdx="8" presStyleCnt="10"/>
      <dgm:spPr/>
    </dgm:pt>
    <dgm:pt modelId="{62579666-90C4-6346-9A30-6BA8051BC5BB}" type="pres">
      <dgm:prSet presAssocID="{5A1849E9-2257-9243-A3A2-B60AB1156F7A}" presName="bottomArc3" presStyleLbl="parChTrans1D1" presStyleIdx="9" presStyleCnt="10"/>
      <dgm:spPr/>
    </dgm:pt>
    <dgm:pt modelId="{9AABB1DF-99D1-C048-B24B-A3D6C1D7654E}" type="pres">
      <dgm:prSet presAssocID="{5A1849E9-2257-9243-A3A2-B60AB1156F7A}" presName="topConnNode3" presStyleLbl="asst1" presStyleIdx="0" presStyleCnt="0"/>
      <dgm:spPr/>
    </dgm:pt>
    <dgm:pt modelId="{31919C78-81A2-2340-B6DD-EE8EE7B4474E}" type="pres">
      <dgm:prSet presAssocID="{5A1849E9-2257-9243-A3A2-B60AB1156F7A}" presName="hierChild6" presStyleCnt="0"/>
      <dgm:spPr/>
    </dgm:pt>
    <dgm:pt modelId="{4854C846-B02C-F346-9016-AEBCE8220EF4}" type="pres">
      <dgm:prSet presAssocID="{5A1849E9-2257-9243-A3A2-B60AB1156F7A}" presName="hierChild7" presStyleCnt="0"/>
      <dgm:spPr/>
    </dgm:pt>
  </dgm:ptLst>
  <dgm:cxnLst>
    <dgm:cxn modelId="{C969290A-FFFA-6C4D-8151-1EE8A57FD67D}" type="presOf" srcId="{13902838-4237-4E4D-9C42-20D090B2769C}" destId="{31120248-C6EC-F843-9F58-7EEF8B32BB02}" srcOrd="1" destOrd="0" presId="urn:microsoft.com/office/officeart/2008/layout/HalfCircleOrganizationChart"/>
    <dgm:cxn modelId="{06BA591F-CDB0-8643-8C11-F789E4FB584F}" srcId="{68617665-0968-A542-9DD4-2F64EA108446}" destId="{13902838-4237-4E4D-9C42-20D090B2769C}" srcOrd="0" destOrd="0" parTransId="{4ED9B226-25CD-3241-BF12-27A84682BD98}" sibTransId="{470DDAAD-1153-0E45-924F-761E74AAA3BA}"/>
    <dgm:cxn modelId="{A8C6D034-5016-A64E-9094-7B4F915BDCD9}" type="presOf" srcId="{2135D6C3-BD95-9144-929B-875C4ED233CD}" destId="{1F310FB8-0949-8346-A493-8D1293E68854}" srcOrd="1" destOrd="0" presId="urn:microsoft.com/office/officeart/2008/layout/HalfCircleOrganizationChart"/>
    <dgm:cxn modelId="{74E3A14C-B759-2442-AFE9-9C9494D61A2B}" type="presOf" srcId="{31DDDAE5-657F-2244-8B97-A5B680E43A40}" destId="{1D26A58F-B69A-EC4B-9A4B-8D9355811DB8}" srcOrd="0" destOrd="0" presId="urn:microsoft.com/office/officeart/2008/layout/HalfCircleOrganizationChart"/>
    <dgm:cxn modelId="{D32F1A4F-CFB6-A74C-894E-517C85969723}" srcId="{13902838-4237-4E4D-9C42-20D090B2769C}" destId="{4E4B1B46-3E4F-914B-862A-4CA573746B69}" srcOrd="1" destOrd="0" parTransId="{3AC97EA9-5355-1246-99B5-703D117EEF60}" sibTransId="{373E94EF-AA6E-B544-AA25-0940852CEA9D}"/>
    <dgm:cxn modelId="{10AB2A5F-959F-7243-BADF-50E5A5D48908}" srcId="{13902838-4237-4E4D-9C42-20D090B2769C}" destId="{03580C2B-09EE-EE42-887B-B3A9B735A292}" srcOrd="2" destOrd="0" parTransId="{8B2934A8-527B-EE47-A19C-3E3C405F122B}" sibTransId="{D3DBF444-179C-614F-8CB4-57A3E2B02934}"/>
    <dgm:cxn modelId="{E0890975-125B-2740-ACE8-F2DF70623836}" type="presOf" srcId="{13811816-77E1-E545-9AE3-8AC5EA078EF9}" destId="{4CF44F86-CB36-604A-9A87-836F75433441}" srcOrd="0" destOrd="0" presId="urn:microsoft.com/office/officeart/2008/layout/HalfCircleOrganizationChart"/>
    <dgm:cxn modelId="{8BDBD277-5A37-0C4B-83AA-CABD125DC391}" type="presOf" srcId="{2135D6C3-BD95-9144-929B-875C4ED233CD}" destId="{29EAF95F-59CD-B043-B82B-35C402BE3748}" srcOrd="0" destOrd="0" presId="urn:microsoft.com/office/officeart/2008/layout/HalfCircleOrganizationChart"/>
    <dgm:cxn modelId="{9953C694-2336-1349-B90D-82123F85187B}" type="presOf" srcId="{5A1849E9-2257-9243-A3A2-B60AB1156F7A}" destId="{C534D584-3DCE-A14D-BB47-41E2B5308F6D}" srcOrd="0" destOrd="0" presId="urn:microsoft.com/office/officeart/2008/layout/HalfCircleOrganizationChart"/>
    <dgm:cxn modelId="{38DDE49C-838F-8D47-B7DC-2A278731B73F}" type="presOf" srcId="{3AC97EA9-5355-1246-99B5-703D117EEF60}" destId="{DADA1C40-55CC-A640-8659-8713332EE2DB}" srcOrd="0" destOrd="0" presId="urn:microsoft.com/office/officeart/2008/layout/HalfCircleOrganizationChart"/>
    <dgm:cxn modelId="{FEFCADAD-A78E-A244-A4AD-F6AE0661381C}" type="presOf" srcId="{13902838-4237-4E4D-9C42-20D090B2769C}" destId="{6E8ABD22-C252-344C-B5FB-E7F3D01610D1}" srcOrd="0" destOrd="0" presId="urn:microsoft.com/office/officeart/2008/layout/HalfCircleOrganizationChart"/>
    <dgm:cxn modelId="{8E0BF3B4-99A1-0943-B89F-605CDECAD41A}" type="presOf" srcId="{68617665-0968-A542-9DD4-2F64EA108446}" destId="{70A41E75-1657-DB4D-98FD-DBDC11EFF305}" srcOrd="0" destOrd="0" presId="urn:microsoft.com/office/officeart/2008/layout/HalfCircleOrganizationChart"/>
    <dgm:cxn modelId="{3FC363B7-BA24-7E46-B4E6-4E0CB863ECA9}" type="presOf" srcId="{03580C2B-09EE-EE42-887B-B3A9B735A292}" destId="{57DD4DC9-6082-D74C-9B35-08DE87E6A560}" srcOrd="0" destOrd="0" presId="urn:microsoft.com/office/officeart/2008/layout/HalfCircleOrganizationChart"/>
    <dgm:cxn modelId="{EE50AFBD-FC91-234E-90F7-B71C0C93C7B2}" type="presOf" srcId="{03580C2B-09EE-EE42-887B-B3A9B735A292}" destId="{2FA39273-AC77-604A-99D0-3DB8E3300A0F}" srcOrd="1" destOrd="0" presId="urn:microsoft.com/office/officeart/2008/layout/HalfCircleOrganizationChart"/>
    <dgm:cxn modelId="{CCE6BACA-5765-AA45-922C-4D6310F2A6BF}" type="presOf" srcId="{8B2934A8-527B-EE47-A19C-3E3C405F122B}" destId="{511D9855-9E52-C941-B78C-011D33BEEE80}" srcOrd="0" destOrd="0" presId="urn:microsoft.com/office/officeart/2008/layout/HalfCircleOrganizationChart"/>
    <dgm:cxn modelId="{387BA9CC-5B73-6740-A644-77FD9DFE95E1}" srcId="{13902838-4237-4E4D-9C42-20D090B2769C}" destId="{2135D6C3-BD95-9144-929B-875C4ED233CD}" srcOrd="3" destOrd="0" parTransId="{31DDDAE5-657F-2244-8B97-A5B680E43A40}" sibTransId="{0C90204F-AB6F-5543-B161-D50752313F4C}"/>
    <dgm:cxn modelId="{A4E989E4-196E-9642-86E0-1048CCCF54A6}" type="presOf" srcId="{4E4B1B46-3E4F-914B-862A-4CA573746B69}" destId="{9288BB08-EEF2-714D-9FA3-263AD6DE429F}" srcOrd="0" destOrd="0" presId="urn:microsoft.com/office/officeart/2008/layout/HalfCircleOrganizationChart"/>
    <dgm:cxn modelId="{F486A9E8-6983-1C4F-BB14-71E683FACC97}" type="presOf" srcId="{5A1849E9-2257-9243-A3A2-B60AB1156F7A}" destId="{9AABB1DF-99D1-C048-B24B-A3D6C1D7654E}" srcOrd="1" destOrd="0" presId="urn:microsoft.com/office/officeart/2008/layout/HalfCircleOrganizationChart"/>
    <dgm:cxn modelId="{C1B94AE9-6186-5749-8ACB-D0B1F2EBEB37}" type="presOf" srcId="{4E4B1B46-3E4F-914B-862A-4CA573746B69}" destId="{5174E417-9876-3B49-AE73-273086C2382C}" srcOrd="1" destOrd="0" presId="urn:microsoft.com/office/officeart/2008/layout/HalfCircleOrganizationChart"/>
    <dgm:cxn modelId="{4CC75DEE-6797-554C-9508-4B93D4289155}" srcId="{13902838-4237-4E4D-9C42-20D090B2769C}" destId="{5A1849E9-2257-9243-A3A2-B60AB1156F7A}" srcOrd="0" destOrd="0" parTransId="{13811816-77E1-E545-9AE3-8AC5EA078EF9}" sibTransId="{CD7C6415-FA45-A243-94C9-75FDB2DBD29C}"/>
    <dgm:cxn modelId="{410FB076-37AB-4C49-941E-363B44E564FE}" type="presParOf" srcId="{70A41E75-1657-DB4D-98FD-DBDC11EFF305}" destId="{4C819412-BF32-E146-94DE-7F0A65152FDB}" srcOrd="0" destOrd="0" presId="urn:microsoft.com/office/officeart/2008/layout/HalfCircleOrganizationChart"/>
    <dgm:cxn modelId="{29DE0BCA-7BA1-F847-9CA5-03B030F06588}" type="presParOf" srcId="{4C819412-BF32-E146-94DE-7F0A65152FDB}" destId="{24F2B23D-DFD1-F640-8212-0FAC351D76E7}" srcOrd="0" destOrd="0" presId="urn:microsoft.com/office/officeart/2008/layout/HalfCircleOrganizationChart"/>
    <dgm:cxn modelId="{2C830257-87CF-C240-B8CF-BC825FF4D92E}" type="presParOf" srcId="{24F2B23D-DFD1-F640-8212-0FAC351D76E7}" destId="{6E8ABD22-C252-344C-B5FB-E7F3D01610D1}" srcOrd="0" destOrd="0" presId="urn:microsoft.com/office/officeart/2008/layout/HalfCircleOrganizationChart"/>
    <dgm:cxn modelId="{6105B49D-EF93-4747-AC6F-164A5B41DB48}" type="presParOf" srcId="{24F2B23D-DFD1-F640-8212-0FAC351D76E7}" destId="{413A3BCC-83C7-D24F-B51A-263DF7F259C3}" srcOrd="1" destOrd="0" presId="urn:microsoft.com/office/officeart/2008/layout/HalfCircleOrganizationChart"/>
    <dgm:cxn modelId="{7B9981CB-4B62-E649-B08C-ACFF12F13060}" type="presParOf" srcId="{24F2B23D-DFD1-F640-8212-0FAC351D76E7}" destId="{0F2EA29C-2109-1A49-8B1D-7686F25736E3}" srcOrd="2" destOrd="0" presId="urn:microsoft.com/office/officeart/2008/layout/HalfCircleOrganizationChart"/>
    <dgm:cxn modelId="{683A3F9F-6084-104C-9FEA-8387C645569C}" type="presParOf" srcId="{24F2B23D-DFD1-F640-8212-0FAC351D76E7}" destId="{31120248-C6EC-F843-9F58-7EEF8B32BB02}" srcOrd="3" destOrd="0" presId="urn:microsoft.com/office/officeart/2008/layout/HalfCircleOrganizationChart"/>
    <dgm:cxn modelId="{F4F82223-6A83-C348-A2BB-42BBE1E547E5}" type="presParOf" srcId="{4C819412-BF32-E146-94DE-7F0A65152FDB}" destId="{FEE4E3A1-7C25-874B-B910-E644270776CD}" srcOrd="1" destOrd="0" presId="urn:microsoft.com/office/officeart/2008/layout/HalfCircleOrganizationChart"/>
    <dgm:cxn modelId="{8DD15FBA-D0F5-B349-A62D-9D3DD1DD61E1}" type="presParOf" srcId="{FEE4E3A1-7C25-874B-B910-E644270776CD}" destId="{DADA1C40-55CC-A640-8659-8713332EE2DB}" srcOrd="0" destOrd="0" presId="urn:microsoft.com/office/officeart/2008/layout/HalfCircleOrganizationChart"/>
    <dgm:cxn modelId="{F9F1D362-82D3-7545-BC55-34EBD1C007DE}" type="presParOf" srcId="{FEE4E3A1-7C25-874B-B910-E644270776CD}" destId="{101145A1-9CBE-D640-AA96-FDA0C4DFDE8D}" srcOrd="1" destOrd="0" presId="urn:microsoft.com/office/officeart/2008/layout/HalfCircleOrganizationChart"/>
    <dgm:cxn modelId="{0EBE8990-6F33-2F4A-94A6-534F9B3F4CD7}" type="presParOf" srcId="{101145A1-9CBE-D640-AA96-FDA0C4DFDE8D}" destId="{BB38EF49-9B5D-3148-8E0A-955B89B4EAD8}" srcOrd="0" destOrd="0" presId="urn:microsoft.com/office/officeart/2008/layout/HalfCircleOrganizationChart"/>
    <dgm:cxn modelId="{9D0DC553-58D7-FA4D-BFFF-0B8D50552B33}" type="presParOf" srcId="{BB38EF49-9B5D-3148-8E0A-955B89B4EAD8}" destId="{9288BB08-EEF2-714D-9FA3-263AD6DE429F}" srcOrd="0" destOrd="0" presId="urn:microsoft.com/office/officeart/2008/layout/HalfCircleOrganizationChart"/>
    <dgm:cxn modelId="{CA3EDAAD-28EE-0749-B227-8E0554A5D211}" type="presParOf" srcId="{BB38EF49-9B5D-3148-8E0A-955B89B4EAD8}" destId="{C76636D6-49CA-EB47-93DD-69DFA9CEF0BF}" srcOrd="1" destOrd="0" presId="urn:microsoft.com/office/officeart/2008/layout/HalfCircleOrganizationChart"/>
    <dgm:cxn modelId="{7EBB25A7-37B8-6743-A9AC-B5A686660392}" type="presParOf" srcId="{BB38EF49-9B5D-3148-8E0A-955B89B4EAD8}" destId="{9585F4AF-4BC9-C04B-81C5-1EF459CC82A9}" srcOrd="2" destOrd="0" presId="urn:microsoft.com/office/officeart/2008/layout/HalfCircleOrganizationChart"/>
    <dgm:cxn modelId="{632C4431-668E-2A45-A1F2-81E68F8137B8}" type="presParOf" srcId="{BB38EF49-9B5D-3148-8E0A-955B89B4EAD8}" destId="{5174E417-9876-3B49-AE73-273086C2382C}" srcOrd="3" destOrd="0" presId="urn:microsoft.com/office/officeart/2008/layout/HalfCircleOrganizationChart"/>
    <dgm:cxn modelId="{B92AD07D-002E-B049-88D7-00CD74098CDE}" type="presParOf" srcId="{101145A1-9CBE-D640-AA96-FDA0C4DFDE8D}" destId="{F924DF49-8C1D-3D46-9EBD-C14E2B474F68}" srcOrd="1" destOrd="0" presId="urn:microsoft.com/office/officeart/2008/layout/HalfCircleOrganizationChart"/>
    <dgm:cxn modelId="{E45D3DEF-CB41-9147-9AAD-E29B6A20DB1F}" type="presParOf" srcId="{101145A1-9CBE-D640-AA96-FDA0C4DFDE8D}" destId="{30D34526-1B5E-D143-B7AB-FAA085C0B1BA}" srcOrd="2" destOrd="0" presId="urn:microsoft.com/office/officeart/2008/layout/HalfCircleOrganizationChart"/>
    <dgm:cxn modelId="{198823A5-6F97-7946-9AFA-019E47981669}" type="presParOf" srcId="{FEE4E3A1-7C25-874B-B910-E644270776CD}" destId="{511D9855-9E52-C941-B78C-011D33BEEE80}" srcOrd="2" destOrd="0" presId="urn:microsoft.com/office/officeart/2008/layout/HalfCircleOrganizationChart"/>
    <dgm:cxn modelId="{C503CC9B-40A8-514A-87F7-2F568A649519}" type="presParOf" srcId="{FEE4E3A1-7C25-874B-B910-E644270776CD}" destId="{9A74B882-0EE2-7A48-A96C-B81DD71D739F}" srcOrd="3" destOrd="0" presId="urn:microsoft.com/office/officeart/2008/layout/HalfCircleOrganizationChart"/>
    <dgm:cxn modelId="{F8128CCC-39E7-D841-8D80-8ABDC4141A05}" type="presParOf" srcId="{9A74B882-0EE2-7A48-A96C-B81DD71D739F}" destId="{FC0EDBE1-14CD-6A4D-A179-DE738F26DAB6}" srcOrd="0" destOrd="0" presId="urn:microsoft.com/office/officeart/2008/layout/HalfCircleOrganizationChart"/>
    <dgm:cxn modelId="{1ACBF7E3-6153-BD4C-9540-F10CD23AFF25}" type="presParOf" srcId="{FC0EDBE1-14CD-6A4D-A179-DE738F26DAB6}" destId="{57DD4DC9-6082-D74C-9B35-08DE87E6A560}" srcOrd="0" destOrd="0" presId="urn:microsoft.com/office/officeart/2008/layout/HalfCircleOrganizationChart"/>
    <dgm:cxn modelId="{F61446F7-7FB1-EA4C-A97F-A114FB2EF797}" type="presParOf" srcId="{FC0EDBE1-14CD-6A4D-A179-DE738F26DAB6}" destId="{A5C74E09-3C22-9C4D-80F9-BC04C0F712B6}" srcOrd="1" destOrd="0" presId="urn:microsoft.com/office/officeart/2008/layout/HalfCircleOrganizationChart"/>
    <dgm:cxn modelId="{6027BA8C-0097-3D44-9910-317BADBDE848}" type="presParOf" srcId="{FC0EDBE1-14CD-6A4D-A179-DE738F26DAB6}" destId="{C2ED165A-8E69-9D40-A34C-FE93220ED18B}" srcOrd="2" destOrd="0" presId="urn:microsoft.com/office/officeart/2008/layout/HalfCircleOrganizationChart"/>
    <dgm:cxn modelId="{C7FE0743-6857-6942-937E-4EDA6C220734}" type="presParOf" srcId="{FC0EDBE1-14CD-6A4D-A179-DE738F26DAB6}" destId="{2FA39273-AC77-604A-99D0-3DB8E3300A0F}" srcOrd="3" destOrd="0" presId="urn:microsoft.com/office/officeart/2008/layout/HalfCircleOrganizationChart"/>
    <dgm:cxn modelId="{6685B7E3-BC11-124F-8FB3-6F57FEDE36A5}" type="presParOf" srcId="{9A74B882-0EE2-7A48-A96C-B81DD71D739F}" destId="{710CEEA0-652C-BB47-B3B1-385DE52444B1}" srcOrd="1" destOrd="0" presId="urn:microsoft.com/office/officeart/2008/layout/HalfCircleOrganizationChart"/>
    <dgm:cxn modelId="{C64D382B-CCEA-4543-830D-418C8D0015DE}" type="presParOf" srcId="{9A74B882-0EE2-7A48-A96C-B81DD71D739F}" destId="{11BD7283-DA05-4246-878B-446E72589232}" srcOrd="2" destOrd="0" presId="urn:microsoft.com/office/officeart/2008/layout/HalfCircleOrganizationChart"/>
    <dgm:cxn modelId="{C691C252-3CDD-EF47-8526-E2ECEAF7BEC2}" type="presParOf" srcId="{FEE4E3A1-7C25-874B-B910-E644270776CD}" destId="{1D26A58F-B69A-EC4B-9A4B-8D9355811DB8}" srcOrd="4" destOrd="0" presId="urn:microsoft.com/office/officeart/2008/layout/HalfCircleOrganizationChart"/>
    <dgm:cxn modelId="{6E1A0311-F37D-784D-84A3-18660561706D}" type="presParOf" srcId="{FEE4E3A1-7C25-874B-B910-E644270776CD}" destId="{FC3E6936-3C11-2C47-994F-014C9EAAA69C}" srcOrd="5" destOrd="0" presId="urn:microsoft.com/office/officeart/2008/layout/HalfCircleOrganizationChart"/>
    <dgm:cxn modelId="{F2FF38DD-9F9B-9B41-B9C9-33E602929E63}" type="presParOf" srcId="{FC3E6936-3C11-2C47-994F-014C9EAAA69C}" destId="{EE6B172E-79C5-B24D-8DFD-EAEC0F4226EA}" srcOrd="0" destOrd="0" presId="urn:microsoft.com/office/officeart/2008/layout/HalfCircleOrganizationChart"/>
    <dgm:cxn modelId="{0FDAF1A2-4804-E740-8316-FFF6F145A9DE}" type="presParOf" srcId="{EE6B172E-79C5-B24D-8DFD-EAEC0F4226EA}" destId="{29EAF95F-59CD-B043-B82B-35C402BE3748}" srcOrd="0" destOrd="0" presId="urn:microsoft.com/office/officeart/2008/layout/HalfCircleOrganizationChart"/>
    <dgm:cxn modelId="{CDF51ACF-3EA7-D641-B6CE-35C567257E7F}" type="presParOf" srcId="{EE6B172E-79C5-B24D-8DFD-EAEC0F4226EA}" destId="{03E74CD4-1489-B547-B883-F08D357935E9}" srcOrd="1" destOrd="0" presId="urn:microsoft.com/office/officeart/2008/layout/HalfCircleOrganizationChart"/>
    <dgm:cxn modelId="{486334C2-51B8-994E-B600-992C65FB1696}" type="presParOf" srcId="{EE6B172E-79C5-B24D-8DFD-EAEC0F4226EA}" destId="{8099E544-482F-4B44-80DE-E0AED34A0DF2}" srcOrd="2" destOrd="0" presId="urn:microsoft.com/office/officeart/2008/layout/HalfCircleOrganizationChart"/>
    <dgm:cxn modelId="{3EB9470B-E043-3B4E-B8C6-48F87367EB98}" type="presParOf" srcId="{EE6B172E-79C5-B24D-8DFD-EAEC0F4226EA}" destId="{1F310FB8-0949-8346-A493-8D1293E68854}" srcOrd="3" destOrd="0" presId="urn:microsoft.com/office/officeart/2008/layout/HalfCircleOrganizationChart"/>
    <dgm:cxn modelId="{2463366F-0B28-F744-A912-3A45D1B9C57F}" type="presParOf" srcId="{FC3E6936-3C11-2C47-994F-014C9EAAA69C}" destId="{D70BA48B-C682-8C42-912A-0BF47DBD77B0}" srcOrd="1" destOrd="0" presId="urn:microsoft.com/office/officeart/2008/layout/HalfCircleOrganizationChart"/>
    <dgm:cxn modelId="{818F8393-A4F1-BD46-9615-F6D4F2FD6DCB}" type="presParOf" srcId="{FC3E6936-3C11-2C47-994F-014C9EAAA69C}" destId="{DA219180-86E2-6348-9A6C-6D589C9C03DD}" srcOrd="2" destOrd="0" presId="urn:microsoft.com/office/officeart/2008/layout/HalfCircleOrganizationChart"/>
    <dgm:cxn modelId="{733D54DC-1D71-4E43-80C3-E9F2C5E8A302}" type="presParOf" srcId="{4C819412-BF32-E146-94DE-7F0A65152FDB}" destId="{F3F37A2D-D607-4242-A534-C5BFA148AE7E}" srcOrd="2" destOrd="0" presId="urn:microsoft.com/office/officeart/2008/layout/HalfCircleOrganizationChart"/>
    <dgm:cxn modelId="{746B839A-1D64-7440-9E13-DE65335D5D2C}" type="presParOf" srcId="{F3F37A2D-D607-4242-A534-C5BFA148AE7E}" destId="{4CF44F86-CB36-604A-9A87-836F75433441}" srcOrd="0" destOrd="0" presId="urn:microsoft.com/office/officeart/2008/layout/HalfCircleOrganizationChart"/>
    <dgm:cxn modelId="{3AEEB302-1139-7143-91FB-AEB6E955287B}" type="presParOf" srcId="{F3F37A2D-D607-4242-A534-C5BFA148AE7E}" destId="{B6441AAA-D93F-1D45-A576-F8B1B0BE4A35}" srcOrd="1" destOrd="0" presId="urn:microsoft.com/office/officeart/2008/layout/HalfCircleOrganizationChart"/>
    <dgm:cxn modelId="{5B141ACA-C6D7-9F46-8EA3-53552BDB663F}" type="presParOf" srcId="{B6441AAA-D93F-1D45-A576-F8B1B0BE4A35}" destId="{DAA00FAB-F50F-1B48-9DE5-90D2EED773F6}" srcOrd="0" destOrd="0" presId="urn:microsoft.com/office/officeart/2008/layout/HalfCircleOrganizationChart"/>
    <dgm:cxn modelId="{2D0960E4-6049-8640-8AD3-39BA543AF71D}" type="presParOf" srcId="{DAA00FAB-F50F-1B48-9DE5-90D2EED773F6}" destId="{C534D584-3DCE-A14D-BB47-41E2B5308F6D}" srcOrd="0" destOrd="0" presId="urn:microsoft.com/office/officeart/2008/layout/HalfCircleOrganizationChart"/>
    <dgm:cxn modelId="{56141379-C789-C943-9979-87BD824F8687}" type="presParOf" srcId="{DAA00FAB-F50F-1B48-9DE5-90D2EED773F6}" destId="{5DB4885B-30FC-1F44-8BB7-02A128654F00}" srcOrd="1" destOrd="0" presId="urn:microsoft.com/office/officeart/2008/layout/HalfCircleOrganizationChart"/>
    <dgm:cxn modelId="{6B16C56C-95D8-974D-B33C-CB39186FB9D1}" type="presParOf" srcId="{DAA00FAB-F50F-1B48-9DE5-90D2EED773F6}" destId="{62579666-90C4-6346-9A30-6BA8051BC5BB}" srcOrd="2" destOrd="0" presId="urn:microsoft.com/office/officeart/2008/layout/HalfCircleOrganizationChart"/>
    <dgm:cxn modelId="{CE4446B9-5EEE-104A-A731-AD69F80B2AA2}" type="presParOf" srcId="{DAA00FAB-F50F-1B48-9DE5-90D2EED773F6}" destId="{9AABB1DF-99D1-C048-B24B-A3D6C1D7654E}" srcOrd="3" destOrd="0" presId="urn:microsoft.com/office/officeart/2008/layout/HalfCircleOrganizationChart"/>
    <dgm:cxn modelId="{C0A7F979-8E5D-6F48-8D31-26DE40E41A9F}" type="presParOf" srcId="{B6441AAA-D93F-1D45-A576-F8B1B0BE4A35}" destId="{31919C78-81A2-2340-B6DD-EE8EE7B4474E}" srcOrd="1" destOrd="0" presId="urn:microsoft.com/office/officeart/2008/layout/HalfCircleOrganizationChart"/>
    <dgm:cxn modelId="{9C109F93-EA2D-CB44-ABDD-A7FC4E45A501}" type="presParOf" srcId="{B6441AAA-D93F-1D45-A576-F8B1B0BE4A35}" destId="{4854C846-B02C-F346-9016-AEBCE8220EF4}" srcOrd="2" destOrd="0" presId="urn:microsoft.com/office/officeart/2008/layout/HalfCircle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BFCF88-3405-2640-A5AB-6F4B9F087190}"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108DC6E3-035B-C24D-BB19-2F3C51F958C5}">
      <dgm:prSet phldrT="[Text]"/>
      <dgm:spPr/>
      <dgm:t>
        <a:bodyPr/>
        <a:lstStyle/>
        <a:p>
          <a:r>
            <a:rPr lang="en-US" dirty="0"/>
            <a:t>Treatment 1</a:t>
          </a:r>
        </a:p>
      </dgm:t>
    </dgm:pt>
    <dgm:pt modelId="{0F41F93F-48B5-E245-B11D-9FB95A472069}" type="parTrans" cxnId="{CE8E6DE6-1529-9F4C-9F6A-397BC2244720}">
      <dgm:prSet/>
      <dgm:spPr/>
      <dgm:t>
        <a:bodyPr/>
        <a:lstStyle/>
        <a:p>
          <a:endParaRPr lang="en-US"/>
        </a:p>
      </dgm:t>
    </dgm:pt>
    <dgm:pt modelId="{91BA097D-EC15-3448-A2CA-A234E74CC019}" type="sibTrans" cxnId="{CE8E6DE6-1529-9F4C-9F6A-397BC2244720}">
      <dgm:prSet/>
      <dgm:spPr/>
      <dgm:t>
        <a:bodyPr/>
        <a:lstStyle/>
        <a:p>
          <a:endParaRPr lang="en-US"/>
        </a:p>
      </dgm:t>
    </dgm:pt>
    <dgm:pt modelId="{55687769-E4D1-4044-BA66-DC3403EBB7C7}">
      <dgm:prSet phldrT="[Text]"/>
      <dgm:spPr/>
      <dgm:t>
        <a:bodyPr/>
        <a:lstStyle/>
        <a:p>
          <a:endParaRPr lang="en-US" dirty="0"/>
        </a:p>
      </dgm:t>
    </dgm:pt>
    <dgm:pt modelId="{712E1F0F-7BA9-9044-B19C-0976A0179D6D}" type="parTrans" cxnId="{584540ED-B238-E142-969D-349968E2E5E3}">
      <dgm:prSet/>
      <dgm:spPr/>
      <dgm:t>
        <a:bodyPr/>
        <a:lstStyle/>
        <a:p>
          <a:endParaRPr lang="en-US"/>
        </a:p>
      </dgm:t>
    </dgm:pt>
    <dgm:pt modelId="{5C1B00EC-D662-5942-AAE3-E5460D45001A}" type="sibTrans" cxnId="{584540ED-B238-E142-969D-349968E2E5E3}">
      <dgm:prSet/>
      <dgm:spPr/>
      <dgm:t>
        <a:bodyPr/>
        <a:lstStyle/>
        <a:p>
          <a:endParaRPr lang="en-US"/>
        </a:p>
      </dgm:t>
    </dgm:pt>
    <dgm:pt modelId="{72710F30-7E81-6845-8069-16BCAEA7E401}">
      <dgm:prSet phldrT="[Text]"/>
      <dgm:spPr/>
      <dgm:t>
        <a:bodyPr/>
        <a:lstStyle/>
        <a:p>
          <a:r>
            <a:rPr lang="en-US" dirty="0"/>
            <a:t>Treatment 2</a:t>
          </a:r>
        </a:p>
      </dgm:t>
    </dgm:pt>
    <dgm:pt modelId="{EFE930DB-A774-3043-946A-0E260EFDD59E}" type="parTrans" cxnId="{F0558732-DFD1-D347-BA17-19288B569D36}">
      <dgm:prSet/>
      <dgm:spPr/>
      <dgm:t>
        <a:bodyPr/>
        <a:lstStyle/>
        <a:p>
          <a:endParaRPr lang="en-US"/>
        </a:p>
      </dgm:t>
    </dgm:pt>
    <dgm:pt modelId="{2112C457-6E69-7247-A3AD-2FFBE2CBAFEC}" type="sibTrans" cxnId="{F0558732-DFD1-D347-BA17-19288B569D36}">
      <dgm:prSet/>
      <dgm:spPr/>
      <dgm:t>
        <a:bodyPr/>
        <a:lstStyle/>
        <a:p>
          <a:endParaRPr lang="en-US"/>
        </a:p>
      </dgm:t>
    </dgm:pt>
    <dgm:pt modelId="{B4A438EC-27A0-0644-BD55-B80E0B60D25F}">
      <dgm:prSet phldrT="[Text]" custT="1"/>
      <dgm:spPr/>
      <dgm:t>
        <a:bodyPr/>
        <a:lstStyle/>
        <a:p>
          <a:r>
            <a:rPr lang="en-US" sz="2200" dirty="0"/>
            <a:t>Phone Follow up</a:t>
          </a:r>
        </a:p>
        <a:p>
          <a:r>
            <a:rPr lang="en-US" sz="1600" dirty="0"/>
            <a:t>11/13/24</a:t>
          </a:r>
        </a:p>
      </dgm:t>
    </dgm:pt>
    <dgm:pt modelId="{957D789C-5A7F-9347-9854-89F38EA47DC3}" type="parTrans" cxnId="{2E8A7259-B829-9041-8436-ECB3BC3ACCAE}">
      <dgm:prSet/>
      <dgm:spPr/>
      <dgm:t>
        <a:bodyPr/>
        <a:lstStyle/>
        <a:p>
          <a:endParaRPr lang="en-US"/>
        </a:p>
      </dgm:t>
    </dgm:pt>
    <dgm:pt modelId="{38F91D9F-12E7-2643-8975-92123A376287}" type="sibTrans" cxnId="{2E8A7259-B829-9041-8436-ECB3BC3ACCAE}">
      <dgm:prSet/>
      <dgm:spPr/>
      <dgm:t>
        <a:bodyPr/>
        <a:lstStyle/>
        <a:p>
          <a:endParaRPr lang="en-US"/>
        </a:p>
      </dgm:t>
    </dgm:pt>
    <dgm:pt modelId="{9DE16E07-FA13-CE49-8D53-7DAF01ACF8B3}">
      <dgm:prSet phldrT="[Text]"/>
      <dgm:spPr/>
      <dgm:t>
        <a:bodyPr/>
        <a:lstStyle/>
        <a:p>
          <a:endParaRPr lang="en-US" dirty="0"/>
        </a:p>
      </dgm:t>
    </dgm:pt>
    <dgm:pt modelId="{0780062D-2B94-0A4D-A960-9D540C23470B}" type="parTrans" cxnId="{12FA70FE-DC11-3549-A8FB-48B5845515F9}">
      <dgm:prSet/>
      <dgm:spPr/>
      <dgm:t>
        <a:bodyPr/>
        <a:lstStyle/>
        <a:p>
          <a:endParaRPr lang="en-US"/>
        </a:p>
      </dgm:t>
    </dgm:pt>
    <dgm:pt modelId="{FEC45DA2-4FC8-8D49-AB37-15601928E5F8}" type="sibTrans" cxnId="{12FA70FE-DC11-3549-A8FB-48B5845515F9}">
      <dgm:prSet/>
      <dgm:spPr/>
      <dgm:t>
        <a:bodyPr/>
        <a:lstStyle/>
        <a:p>
          <a:endParaRPr lang="en-US"/>
        </a:p>
      </dgm:t>
    </dgm:pt>
    <dgm:pt modelId="{C3C679F7-2FEE-5040-8CE3-BBC3BD696A03}">
      <dgm:prSet phldrT="[Text]"/>
      <dgm:spPr/>
      <dgm:t>
        <a:bodyPr/>
        <a:lstStyle/>
        <a:p>
          <a:r>
            <a:rPr lang="en-US" dirty="0"/>
            <a:t>Pain 1/10 NPRS</a:t>
          </a:r>
        </a:p>
      </dgm:t>
    </dgm:pt>
    <dgm:pt modelId="{46D752FF-2373-7B4D-8C83-018A3E0C31C0}" type="parTrans" cxnId="{0ACE8AA1-0E5F-1340-B46A-ABFDBA5D77DF}">
      <dgm:prSet/>
      <dgm:spPr/>
      <dgm:t>
        <a:bodyPr/>
        <a:lstStyle/>
        <a:p>
          <a:endParaRPr lang="en-US"/>
        </a:p>
      </dgm:t>
    </dgm:pt>
    <dgm:pt modelId="{61DDE028-DC54-6045-AAA4-775562F4DDC9}" type="sibTrans" cxnId="{0ACE8AA1-0E5F-1340-B46A-ABFDBA5D77DF}">
      <dgm:prSet/>
      <dgm:spPr/>
      <dgm:t>
        <a:bodyPr/>
        <a:lstStyle/>
        <a:p>
          <a:endParaRPr lang="en-US"/>
        </a:p>
      </dgm:t>
    </dgm:pt>
    <dgm:pt modelId="{D5931EA6-760A-5A48-95CC-85F36ECB01E8}">
      <dgm:prSet/>
      <dgm:spPr/>
      <dgm:t>
        <a:bodyPr/>
        <a:lstStyle/>
        <a:p>
          <a:r>
            <a:rPr lang="en-US"/>
            <a:t>G5 mobilization C2-3 on left</a:t>
          </a:r>
          <a:endParaRPr lang="en-US" dirty="0"/>
        </a:p>
      </dgm:t>
    </dgm:pt>
    <dgm:pt modelId="{39421BA8-7493-354A-A6A9-E29BD481050A}" type="parTrans" cxnId="{416B4C05-7065-0A40-803F-6B73CCFC061A}">
      <dgm:prSet/>
      <dgm:spPr/>
      <dgm:t>
        <a:bodyPr/>
        <a:lstStyle/>
        <a:p>
          <a:endParaRPr lang="en-US"/>
        </a:p>
      </dgm:t>
    </dgm:pt>
    <dgm:pt modelId="{8F42FC45-4001-2F40-8BDF-85F2EAF4BF75}" type="sibTrans" cxnId="{416B4C05-7065-0A40-803F-6B73CCFC061A}">
      <dgm:prSet/>
      <dgm:spPr/>
      <dgm:t>
        <a:bodyPr/>
        <a:lstStyle/>
        <a:p>
          <a:endParaRPr lang="en-US"/>
        </a:p>
      </dgm:t>
    </dgm:pt>
    <dgm:pt modelId="{8B6F6AE1-BF0E-B847-93D1-1F8281065922}">
      <dgm:prSet/>
      <dgm:spPr/>
      <dgm:t>
        <a:bodyPr/>
        <a:lstStyle/>
        <a:p>
          <a:r>
            <a:rPr lang="en-US" dirty="0"/>
            <a:t>HEP: Repeated left SB</a:t>
          </a:r>
        </a:p>
      </dgm:t>
    </dgm:pt>
    <dgm:pt modelId="{DCD3FFC1-AAA8-0A40-A465-F85EABDCF906}" type="parTrans" cxnId="{8E4C2263-08D7-9343-81ED-DCBEDD316AB9}">
      <dgm:prSet/>
      <dgm:spPr/>
      <dgm:t>
        <a:bodyPr/>
        <a:lstStyle/>
        <a:p>
          <a:endParaRPr lang="en-US"/>
        </a:p>
      </dgm:t>
    </dgm:pt>
    <dgm:pt modelId="{2DC51A8D-9C68-564C-B5CB-8BCBA5655866}" type="sibTrans" cxnId="{8E4C2263-08D7-9343-81ED-DCBEDD316AB9}">
      <dgm:prSet/>
      <dgm:spPr/>
      <dgm:t>
        <a:bodyPr/>
        <a:lstStyle/>
        <a:p>
          <a:endParaRPr lang="en-US"/>
        </a:p>
      </dgm:t>
    </dgm:pt>
    <dgm:pt modelId="{F47B04CE-FD3D-B84D-A8FB-B6F8413CF569}">
      <dgm:prSet/>
      <dgm:spPr/>
      <dgm:t>
        <a:bodyPr/>
        <a:lstStyle/>
        <a:p>
          <a:r>
            <a:rPr lang="en-US" dirty="0"/>
            <a:t>10/10 to 7/10 pain</a:t>
          </a:r>
        </a:p>
      </dgm:t>
    </dgm:pt>
    <dgm:pt modelId="{20AF882E-B105-474E-AA0E-A6A3F1CB8E2E}" type="parTrans" cxnId="{7C3D2655-3CCC-E440-95A9-B2398E554C12}">
      <dgm:prSet/>
      <dgm:spPr/>
      <dgm:t>
        <a:bodyPr/>
        <a:lstStyle/>
        <a:p>
          <a:endParaRPr lang="en-US"/>
        </a:p>
      </dgm:t>
    </dgm:pt>
    <dgm:pt modelId="{3122979B-5CA0-B142-91E5-4FB3E1319CB3}" type="sibTrans" cxnId="{7C3D2655-3CCC-E440-95A9-B2398E554C12}">
      <dgm:prSet/>
      <dgm:spPr/>
      <dgm:t>
        <a:bodyPr/>
        <a:lstStyle/>
        <a:p>
          <a:endParaRPr lang="en-US"/>
        </a:p>
      </dgm:t>
    </dgm:pt>
    <dgm:pt modelId="{32CD6BBF-2873-8E48-9CBB-250750FB6DA7}">
      <dgm:prSet phldrT="[Text]"/>
      <dgm:spPr/>
      <dgm:t>
        <a:bodyPr/>
        <a:lstStyle/>
        <a:p>
          <a:endParaRPr lang="en-US" dirty="0"/>
        </a:p>
      </dgm:t>
    </dgm:pt>
    <dgm:pt modelId="{870A7AE2-DE00-7E49-81F3-431E1C8448B8}" type="parTrans" cxnId="{A8E07618-74DB-3849-97D7-0E80663BA917}">
      <dgm:prSet/>
      <dgm:spPr/>
    </dgm:pt>
    <dgm:pt modelId="{4E644505-0AEE-5748-9B67-9139ED9DB120}" type="sibTrans" cxnId="{A8E07618-74DB-3849-97D7-0E80663BA917}">
      <dgm:prSet/>
      <dgm:spPr/>
    </dgm:pt>
    <dgm:pt modelId="{A06EA5D4-C48D-3F45-94D7-C62252CBD30C}">
      <dgm:prSet phldrT="[Text]"/>
      <dgm:spPr/>
      <dgm:t>
        <a:bodyPr/>
        <a:lstStyle/>
        <a:p>
          <a:r>
            <a:rPr lang="en-US" dirty="0"/>
            <a:t>GROC: 70%</a:t>
          </a:r>
        </a:p>
      </dgm:t>
    </dgm:pt>
    <dgm:pt modelId="{B03CD3D7-245E-754E-9843-987C591D5628}" type="parTrans" cxnId="{5EA45800-FAC1-3F48-B874-131209FB7B67}">
      <dgm:prSet/>
      <dgm:spPr/>
    </dgm:pt>
    <dgm:pt modelId="{8A0B87CC-6F09-BE42-AC36-52CE2D84D038}" type="sibTrans" cxnId="{5EA45800-FAC1-3F48-B874-131209FB7B67}">
      <dgm:prSet/>
      <dgm:spPr/>
    </dgm:pt>
    <dgm:pt modelId="{ED5EA932-03DD-D644-825E-2AEF5F8EAEDC}">
      <dgm:prSet phldrT="[Text]"/>
      <dgm:spPr/>
      <dgm:t>
        <a:bodyPr/>
        <a:lstStyle/>
        <a:p>
          <a:r>
            <a:rPr lang="en-US" dirty="0"/>
            <a:t>Seeking a PT</a:t>
          </a:r>
        </a:p>
      </dgm:t>
    </dgm:pt>
    <dgm:pt modelId="{F37E9C00-A15F-5649-8ACD-439AB5AB845C}" type="parTrans" cxnId="{1845AD98-88E0-D54A-BF77-6013A4756C5D}">
      <dgm:prSet/>
      <dgm:spPr/>
    </dgm:pt>
    <dgm:pt modelId="{818D4CBF-7119-994B-A0A6-833F347324D7}" type="sibTrans" cxnId="{1845AD98-88E0-D54A-BF77-6013A4756C5D}">
      <dgm:prSet/>
      <dgm:spPr/>
    </dgm:pt>
    <dgm:pt modelId="{46BF453D-5EEE-594E-8144-6D39D9A80BFF}">
      <dgm:prSet phldrT="[Text]"/>
      <dgm:spPr/>
      <dgm:t>
        <a:bodyPr/>
        <a:lstStyle/>
        <a:p>
          <a:r>
            <a:rPr lang="en-US" dirty="0"/>
            <a:t>Still taking meds</a:t>
          </a:r>
        </a:p>
      </dgm:t>
    </dgm:pt>
    <dgm:pt modelId="{F3F231E1-F8B4-5346-B139-751233B65ED9}" type="parTrans" cxnId="{BF5FE6B2-C46F-0E40-A6E6-5A272FF4499D}">
      <dgm:prSet/>
      <dgm:spPr/>
    </dgm:pt>
    <dgm:pt modelId="{94C3B328-36DC-A147-8DED-80DCAA00DFB2}" type="sibTrans" cxnId="{BF5FE6B2-C46F-0E40-A6E6-5A272FF4499D}">
      <dgm:prSet/>
      <dgm:spPr/>
    </dgm:pt>
    <dgm:pt modelId="{63704787-3F2C-BC40-B93B-D5E7A5208EA0}" type="pres">
      <dgm:prSet presAssocID="{95BFCF88-3405-2640-A5AB-6F4B9F087190}" presName="Name0" presStyleCnt="0">
        <dgm:presLayoutVars>
          <dgm:dir/>
          <dgm:animLvl val="lvl"/>
          <dgm:resizeHandles val="exact"/>
        </dgm:presLayoutVars>
      </dgm:prSet>
      <dgm:spPr/>
    </dgm:pt>
    <dgm:pt modelId="{E41B464D-5C1B-6B4F-B6EE-3C75E4E64BB0}" type="pres">
      <dgm:prSet presAssocID="{108DC6E3-035B-C24D-BB19-2F3C51F958C5}" presName="composite" presStyleCnt="0"/>
      <dgm:spPr/>
    </dgm:pt>
    <dgm:pt modelId="{A3D96749-7E21-BE4D-BC3E-5B8C16CFCA19}" type="pres">
      <dgm:prSet presAssocID="{108DC6E3-035B-C24D-BB19-2F3C51F958C5}" presName="parTx" presStyleLbl="alignNode1" presStyleIdx="0" presStyleCnt="3">
        <dgm:presLayoutVars>
          <dgm:chMax val="0"/>
          <dgm:chPref val="0"/>
          <dgm:bulletEnabled val="1"/>
        </dgm:presLayoutVars>
      </dgm:prSet>
      <dgm:spPr/>
    </dgm:pt>
    <dgm:pt modelId="{A79C08AE-CE66-2643-9A6D-3959CF3F5151}" type="pres">
      <dgm:prSet presAssocID="{108DC6E3-035B-C24D-BB19-2F3C51F958C5}" presName="desTx" presStyleLbl="alignAccFollowNode1" presStyleIdx="0" presStyleCnt="3" custLinFactNeighborX="303" custLinFactNeighborY="-151">
        <dgm:presLayoutVars>
          <dgm:bulletEnabled val="1"/>
        </dgm:presLayoutVars>
      </dgm:prSet>
      <dgm:spPr/>
    </dgm:pt>
    <dgm:pt modelId="{E6CE11FB-8BC7-C544-A637-648F7E1C78C5}" type="pres">
      <dgm:prSet presAssocID="{91BA097D-EC15-3448-A2CA-A234E74CC019}" presName="space" presStyleCnt="0"/>
      <dgm:spPr/>
    </dgm:pt>
    <dgm:pt modelId="{AF312A2E-AD5A-A64A-9BE8-00CBABDBB578}" type="pres">
      <dgm:prSet presAssocID="{72710F30-7E81-6845-8069-16BCAEA7E401}" presName="composite" presStyleCnt="0"/>
      <dgm:spPr/>
    </dgm:pt>
    <dgm:pt modelId="{55CDAF78-ECE5-8F4E-9866-00173B474526}" type="pres">
      <dgm:prSet presAssocID="{72710F30-7E81-6845-8069-16BCAEA7E401}" presName="parTx" presStyleLbl="alignNode1" presStyleIdx="1" presStyleCnt="3">
        <dgm:presLayoutVars>
          <dgm:chMax val="0"/>
          <dgm:chPref val="0"/>
          <dgm:bulletEnabled val="1"/>
        </dgm:presLayoutVars>
      </dgm:prSet>
      <dgm:spPr/>
    </dgm:pt>
    <dgm:pt modelId="{3AD7DE7B-9F3E-6944-9296-28529792B37B}" type="pres">
      <dgm:prSet presAssocID="{72710F30-7E81-6845-8069-16BCAEA7E401}" presName="desTx" presStyleLbl="alignAccFollowNode1" presStyleIdx="1" presStyleCnt="3">
        <dgm:presLayoutVars>
          <dgm:bulletEnabled val="1"/>
        </dgm:presLayoutVars>
      </dgm:prSet>
      <dgm:spPr/>
    </dgm:pt>
    <dgm:pt modelId="{6D93C706-3958-BC47-8540-5FA1A70A5A61}" type="pres">
      <dgm:prSet presAssocID="{2112C457-6E69-7247-A3AD-2FFBE2CBAFEC}" presName="space" presStyleCnt="0"/>
      <dgm:spPr/>
    </dgm:pt>
    <dgm:pt modelId="{53ED7AA0-9999-AD4B-9581-2DA42152049B}" type="pres">
      <dgm:prSet presAssocID="{B4A438EC-27A0-0644-BD55-B80E0B60D25F}" presName="composite" presStyleCnt="0"/>
      <dgm:spPr/>
    </dgm:pt>
    <dgm:pt modelId="{83FBEAD4-F5B0-FE48-8E5B-8457AEDDDB0A}" type="pres">
      <dgm:prSet presAssocID="{B4A438EC-27A0-0644-BD55-B80E0B60D25F}" presName="parTx" presStyleLbl="alignNode1" presStyleIdx="2" presStyleCnt="3">
        <dgm:presLayoutVars>
          <dgm:chMax val="0"/>
          <dgm:chPref val="0"/>
          <dgm:bulletEnabled val="1"/>
        </dgm:presLayoutVars>
      </dgm:prSet>
      <dgm:spPr/>
    </dgm:pt>
    <dgm:pt modelId="{35BFFF2F-B17E-AB42-9B42-F0AF6C3723FC}" type="pres">
      <dgm:prSet presAssocID="{B4A438EC-27A0-0644-BD55-B80E0B60D25F}" presName="desTx" presStyleLbl="alignAccFollowNode1" presStyleIdx="2" presStyleCnt="3">
        <dgm:presLayoutVars>
          <dgm:bulletEnabled val="1"/>
        </dgm:presLayoutVars>
      </dgm:prSet>
      <dgm:spPr/>
    </dgm:pt>
  </dgm:ptLst>
  <dgm:cxnLst>
    <dgm:cxn modelId="{5EA45800-FAC1-3F48-B874-131209FB7B67}" srcId="{B4A438EC-27A0-0644-BD55-B80E0B60D25F}" destId="{A06EA5D4-C48D-3F45-94D7-C62252CBD30C}" srcOrd="2" destOrd="0" parTransId="{B03CD3D7-245E-754E-9843-987C591D5628}" sibTransId="{8A0B87CC-6F09-BE42-AC36-52CE2D84D038}"/>
    <dgm:cxn modelId="{5202A500-9289-D644-B8B2-4383B5C08C4A}" type="presOf" srcId="{95BFCF88-3405-2640-A5AB-6F4B9F087190}" destId="{63704787-3F2C-BC40-B93B-D5E7A5208EA0}" srcOrd="0" destOrd="0" presId="urn:microsoft.com/office/officeart/2005/8/layout/hList1"/>
    <dgm:cxn modelId="{416B4C05-7065-0A40-803F-6B73CCFC061A}" srcId="{108DC6E3-035B-C24D-BB19-2F3C51F958C5}" destId="{D5931EA6-760A-5A48-95CC-85F36ECB01E8}" srcOrd="1" destOrd="0" parTransId="{39421BA8-7493-354A-A6A9-E29BD481050A}" sibTransId="{8F42FC45-4001-2F40-8BDF-85F2EAF4BF75}"/>
    <dgm:cxn modelId="{A8E07618-74DB-3849-97D7-0E80663BA917}" srcId="{B4A438EC-27A0-0644-BD55-B80E0B60D25F}" destId="{32CD6BBF-2873-8E48-9CBB-250750FB6DA7}" srcOrd="5" destOrd="0" parTransId="{870A7AE2-DE00-7E49-81F3-431E1C8448B8}" sibTransId="{4E644505-0AEE-5748-9B67-9139ED9DB120}"/>
    <dgm:cxn modelId="{F8B4E018-4606-A44A-A3CB-2B27F376D6AF}" type="presOf" srcId="{F47B04CE-FD3D-B84D-A8FB-B6F8413CF569}" destId="{A79C08AE-CE66-2643-9A6D-3959CF3F5151}" srcOrd="0" destOrd="3" presId="urn:microsoft.com/office/officeart/2005/8/layout/hList1"/>
    <dgm:cxn modelId="{E4ADDE22-93E7-824E-B5E8-45765EC41B2A}" type="presOf" srcId="{8B6F6AE1-BF0E-B847-93D1-1F8281065922}" destId="{A79C08AE-CE66-2643-9A6D-3959CF3F5151}" srcOrd="0" destOrd="2" presId="urn:microsoft.com/office/officeart/2005/8/layout/hList1"/>
    <dgm:cxn modelId="{F0558732-DFD1-D347-BA17-19288B569D36}" srcId="{95BFCF88-3405-2640-A5AB-6F4B9F087190}" destId="{72710F30-7E81-6845-8069-16BCAEA7E401}" srcOrd="1" destOrd="0" parTransId="{EFE930DB-A774-3043-946A-0E260EFDD59E}" sibTransId="{2112C457-6E69-7247-A3AD-2FFBE2CBAFEC}"/>
    <dgm:cxn modelId="{7C89E64C-91B9-4441-A264-61379149F6D5}" type="presOf" srcId="{C3C679F7-2FEE-5040-8CE3-BBC3BD696A03}" destId="{35BFFF2F-B17E-AB42-9B42-F0AF6C3723FC}" srcOrd="0" destOrd="1" presId="urn:microsoft.com/office/officeart/2005/8/layout/hList1"/>
    <dgm:cxn modelId="{7C3D2655-3CCC-E440-95A9-B2398E554C12}" srcId="{108DC6E3-035B-C24D-BB19-2F3C51F958C5}" destId="{F47B04CE-FD3D-B84D-A8FB-B6F8413CF569}" srcOrd="3" destOrd="0" parTransId="{20AF882E-B105-474E-AA0E-A6A3F1CB8E2E}" sibTransId="{3122979B-5CA0-B142-91E5-4FB3E1319CB3}"/>
    <dgm:cxn modelId="{2E8A7259-B829-9041-8436-ECB3BC3ACCAE}" srcId="{95BFCF88-3405-2640-A5AB-6F4B9F087190}" destId="{B4A438EC-27A0-0644-BD55-B80E0B60D25F}" srcOrd="2" destOrd="0" parTransId="{957D789C-5A7F-9347-9854-89F38EA47DC3}" sibTransId="{38F91D9F-12E7-2643-8975-92123A376287}"/>
    <dgm:cxn modelId="{C5A7E35B-BB9B-1348-A325-5CE7BA0C5205}" type="presOf" srcId="{108DC6E3-035B-C24D-BB19-2F3C51F958C5}" destId="{A3D96749-7E21-BE4D-BC3E-5B8C16CFCA19}" srcOrd="0" destOrd="0" presId="urn:microsoft.com/office/officeart/2005/8/layout/hList1"/>
    <dgm:cxn modelId="{8E4C2263-08D7-9343-81ED-DCBEDD316AB9}" srcId="{108DC6E3-035B-C24D-BB19-2F3C51F958C5}" destId="{8B6F6AE1-BF0E-B847-93D1-1F8281065922}" srcOrd="2" destOrd="0" parTransId="{DCD3FFC1-AAA8-0A40-A465-F85EABDCF906}" sibTransId="{2DC51A8D-9C68-564C-B5CB-8BCBA5655866}"/>
    <dgm:cxn modelId="{83451466-D0FC-5C43-BA6B-1B8001490911}" type="presOf" srcId="{B4A438EC-27A0-0644-BD55-B80E0B60D25F}" destId="{83FBEAD4-F5B0-FE48-8E5B-8457AEDDDB0A}" srcOrd="0" destOrd="0" presId="urn:microsoft.com/office/officeart/2005/8/layout/hList1"/>
    <dgm:cxn modelId="{F4D42A76-FFEE-C944-9C8B-758DBCAC2921}" type="presOf" srcId="{46BF453D-5EEE-594E-8144-6D39D9A80BFF}" destId="{35BFFF2F-B17E-AB42-9B42-F0AF6C3723FC}" srcOrd="0" destOrd="4" presId="urn:microsoft.com/office/officeart/2005/8/layout/hList1"/>
    <dgm:cxn modelId="{6CBD867F-1082-6147-956E-2F59CB7B1885}" type="presOf" srcId="{72710F30-7E81-6845-8069-16BCAEA7E401}" destId="{55CDAF78-ECE5-8F4E-9866-00173B474526}" srcOrd="0" destOrd="0" presId="urn:microsoft.com/office/officeart/2005/8/layout/hList1"/>
    <dgm:cxn modelId="{00D88892-8C0B-AC45-A12E-560F9B9F38C3}" type="presOf" srcId="{9DE16E07-FA13-CE49-8D53-7DAF01ACF8B3}" destId="{35BFFF2F-B17E-AB42-9B42-F0AF6C3723FC}" srcOrd="0" destOrd="0" presId="urn:microsoft.com/office/officeart/2005/8/layout/hList1"/>
    <dgm:cxn modelId="{6A60D797-2C4F-6741-BA61-F13A56F8EB92}" type="presOf" srcId="{55687769-E4D1-4044-BA66-DC3403EBB7C7}" destId="{A79C08AE-CE66-2643-9A6D-3959CF3F5151}" srcOrd="0" destOrd="0" presId="urn:microsoft.com/office/officeart/2005/8/layout/hList1"/>
    <dgm:cxn modelId="{1845AD98-88E0-D54A-BF77-6013A4756C5D}" srcId="{B4A438EC-27A0-0644-BD55-B80E0B60D25F}" destId="{ED5EA932-03DD-D644-825E-2AEF5F8EAEDC}" srcOrd="3" destOrd="0" parTransId="{F37E9C00-A15F-5649-8ACD-439AB5AB845C}" sibTransId="{818D4CBF-7119-994B-A0A6-833F347324D7}"/>
    <dgm:cxn modelId="{0ACE8AA1-0E5F-1340-B46A-ABFDBA5D77DF}" srcId="{B4A438EC-27A0-0644-BD55-B80E0B60D25F}" destId="{C3C679F7-2FEE-5040-8CE3-BBC3BD696A03}" srcOrd="1" destOrd="0" parTransId="{46D752FF-2373-7B4D-8C83-018A3E0C31C0}" sibTransId="{61DDE028-DC54-6045-AAA4-775562F4DDC9}"/>
    <dgm:cxn modelId="{BF5FE6B2-C46F-0E40-A6E6-5A272FF4499D}" srcId="{B4A438EC-27A0-0644-BD55-B80E0B60D25F}" destId="{46BF453D-5EEE-594E-8144-6D39D9A80BFF}" srcOrd="4" destOrd="0" parTransId="{F3F231E1-F8B4-5346-B139-751233B65ED9}" sibTransId="{94C3B328-36DC-A147-8DED-80DCAA00DFB2}"/>
    <dgm:cxn modelId="{4EDD06B9-BE88-A74C-9473-DB66F6209DD9}" type="presOf" srcId="{32CD6BBF-2873-8E48-9CBB-250750FB6DA7}" destId="{35BFFF2F-B17E-AB42-9B42-F0AF6C3723FC}" srcOrd="0" destOrd="5" presId="urn:microsoft.com/office/officeart/2005/8/layout/hList1"/>
    <dgm:cxn modelId="{40F463D2-14C9-A54F-9A9C-CAD84D92F49F}" type="presOf" srcId="{A06EA5D4-C48D-3F45-94D7-C62252CBD30C}" destId="{35BFFF2F-B17E-AB42-9B42-F0AF6C3723FC}" srcOrd="0" destOrd="2" presId="urn:microsoft.com/office/officeart/2005/8/layout/hList1"/>
    <dgm:cxn modelId="{E1D885D4-03B3-BC4D-977F-0C731BA26E45}" type="presOf" srcId="{ED5EA932-03DD-D644-825E-2AEF5F8EAEDC}" destId="{35BFFF2F-B17E-AB42-9B42-F0AF6C3723FC}" srcOrd="0" destOrd="3" presId="urn:microsoft.com/office/officeart/2005/8/layout/hList1"/>
    <dgm:cxn modelId="{729953D6-7BBE-CA44-8007-E3820D9975FE}" type="presOf" srcId="{D5931EA6-760A-5A48-95CC-85F36ECB01E8}" destId="{A79C08AE-CE66-2643-9A6D-3959CF3F5151}" srcOrd="0" destOrd="1" presId="urn:microsoft.com/office/officeart/2005/8/layout/hList1"/>
    <dgm:cxn modelId="{CE8E6DE6-1529-9F4C-9F6A-397BC2244720}" srcId="{95BFCF88-3405-2640-A5AB-6F4B9F087190}" destId="{108DC6E3-035B-C24D-BB19-2F3C51F958C5}" srcOrd="0" destOrd="0" parTransId="{0F41F93F-48B5-E245-B11D-9FB95A472069}" sibTransId="{91BA097D-EC15-3448-A2CA-A234E74CC019}"/>
    <dgm:cxn modelId="{584540ED-B238-E142-969D-349968E2E5E3}" srcId="{108DC6E3-035B-C24D-BB19-2F3C51F958C5}" destId="{55687769-E4D1-4044-BA66-DC3403EBB7C7}" srcOrd="0" destOrd="0" parTransId="{712E1F0F-7BA9-9044-B19C-0976A0179D6D}" sibTransId="{5C1B00EC-D662-5942-AAE3-E5460D45001A}"/>
    <dgm:cxn modelId="{12FA70FE-DC11-3549-A8FB-48B5845515F9}" srcId="{B4A438EC-27A0-0644-BD55-B80E0B60D25F}" destId="{9DE16E07-FA13-CE49-8D53-7DAF01ACF8B3}" srcOrd="0" destOrd="0" parTransId="{0780062D-2B94-0A4D-A960-9D540C23470B}" sibTransId="{FEC45DA2-4FC8-8D49-AB37-15601928E5F8}"/>
    <dgm:cxn modelId="{B364C7A0-B5F3-B040-8978-E994B21515BB}" type="presParOf" srcId="{63704787-3F2C-BC40-B93B-D5E7A5208EA0}" destId="{E41B464D-5C1B-6B4F-B6EE-3C75E4E64BB0}" srcOrd="0" destOrd="0" presId="urn:microsoft.com/office/officeart/2005/8/layout/hList1"/>
    <dgm:cxn modelId="{10388648-42C5-A746-A752-376ACDE4B69C}" type="presParOf" srcId="{E41B464D-5C1B-6B4F-B6EE-3C75E4E64BB0}" destId="{A3D96749-7E21-BE4D-BC3E-5B8C16CFCA19}" srcOrd="0" destOrd="0" presId="urn:microsoft.com/office/officeart/2005/8/layout/hList1"/>
    <dgm:cxn modelId="{1ABB2D8A-B18E-954D-BBF6-2294046AC298}" type="presParOf" srcId="{E41B464D-5C1B-6B4F-B6EE-3C75E4E64BB0}" destId="{A79C08AE-CE66-2643-9A6D-3959CF3F5151}" srcOrd="1" destOrd="0" presId="urn:microsoft.com/office/officeart/2005/8/layout/hList1"/>
    <dgm:cxn modelId="{4982228B-7773-994C-8143-D435307987F6}" type="presParOf" srcId="{63704787-3F2C-BC40-B93B-D5E7A5208EA0}" destId="{E6CE11FB-8BC7-C544-A637-648F7E1C78C5}" srcOrd="1" destOrd="0" presId="urn:microsoft.com/office/officeart/2005/8/layout/hList1"/>
    <dgm:cxn modelId="{97FF22B7-0DFD-E842-9F67-1BE4EA512B59}" type="presParOf" srcId="{63704787-3F2C-BC40-B93B-D5E7A5208EA0}" destId="{AF312A2E-AD5A-A64A-9BE8-00CBABDBB578}" srcOrd="2" destOrd="0" presId="urn:microsoft.com/office/officeart/2005/8/layout/hList1"/>
    <dgm:cxn modelId="{B9E79DB9-948C-1848-95B1-C26E9986961A}" type="presParOf" srcId="{AF312A2E-AD5A-A64A-9BE8-00CBABDBB578}" destId="{55CDAF78-ECE5-8F4E-9866-00173B474526}" srcOrd="0" destOrd="0" presId="urn:microsoft.com/office/officeart/2005/8/layout/hList1"/>
    <dgm:cxn modelId="{34DD2D9F-C1FB-4B42-99A7-09DD8F1EB5B2}" type="presParOf" srcId="{AF312A2E-AD5A-A64A-9BE8-00CBABDBB578}" destId="{3AD7DE7B-9F3E-6944-9296-28529792B37B}" srcOrd="1" destOrd="0" presId="urn:microsoft.com/office/officeart/2005/8/layout/hList1"/>
    <dgm:cxn modelId="{18EF1315-0E12-124A-BD40-BCEDD6985D18}" type="presParOf" srcId="{63704787-3F2C-BC40-B93B-D5E7A5208EA0}" destId="{6D93C706-3958-BC47-8540-5FA1A70A5A61}" srcOrd="3" destOrd="0" presId="urn:microsoft.com/office/officeart/2005/8/layout/hList1"/>
    <dgm:cxn modelId="{BB0550FF-36E1-144B-8922-0FF39001D68D}" type="presParOf" srcId="{63704787-3F2C-BC40-B93B-D5E7A5208EA0}" destId="{53ED7AA0-9999-AD4B-9581-2DA42152049B}" srcOrd="4" destOrd="0" presId="urn:microsoft.com/office/officeart/2005/8/layout/hList1"/>
    <dgm:cxn modelId="{8A4EB6DC-D138-EA47-9201-B0F4AAEB1CFF}" type="presParOf" srcId="{53ED7AA0-9999-AD4B-9581-2DA42152049B}" destId="{83FBEAD4-F5B0-FE48-8E5B-8457AEDDDB0A}" srcOrd="0" destOrd="0" presId="urn:microsoft.com/office/officeart/2005/8/layout/hList1"/>
    <dgm:cxn modelId="{AE142C0D-AB89-0D40-90B4-44DEBC4F36B6}" type="presParOf" srcId="{53ED7AA0-9999-AD4B-9581-2DA42152049B}" destId="{35BFFF2F-B17E-AB42-9B42-F0AF6C3723F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5B7B5-9F8D-594C-A508-B50192F4833E}">
      <dsp:nvSpPr>
        <dsp:cNvPr id="0" name=""/>
        <dsp:cNvSpPr/>
      </dsp:nvSpPr>
      <dsp:spPr>
        <a:xfrm>
          <a:off x="3398527" y="1865474"/>
          <a:ext cx="1432545" cy="1432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Upper cervical spine mobility deficits</a:t>
          </a:r>
        </a:p>
      </dsp:txBody>
      <dsp:txXfrm>
        <a:off x="3608318" y="2075265"/>
        <a:ext cx="1012963" cy="1012963"/>
      </dsp:txXfrm>
    </dsp:sp>
    <dsp:sp modelId="{7B6D241B-0272-AD49-A821-4E8059A211F7}">
      <dsp:nvSpPr>
        <dsp:cNvPr id="0" name=""/>
        <dsp:cNvSpPr/>
      </dsp:nvSpPr>
      <dsp:spPr>
        <a:xfrm rot="16200000">
          <a:off x="3899853" y="1634861"/>
          <a:ext cx="429893" cy="31333"/>
        </a:xfrm>
        <a:custGeom>
          <a:avLst/>
          <a:gdLst/>
          <a:ahLst/>
          <a:cxnLst/>
          <a:rect l="0" t="0" r="0" b="0"/>
          <a:pathLst>
            <a:path>
              <a:moveTo>
                <a:pt x="0" y="15666"/>
              </a:moveTo>
              <a:lnTo>
                <a:pt x="429893" y="156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052" y="1639780"/>
        <a:ext cx="21494" cy="21494"/>
      </dsp:txXfrm>
    </dsp:sp>
    <dsp:sp modelId="{09361FF6-CC91-F841-BEB1-40BE05AA2C67}">
      <dsp:nvSpPr>
        <dsp:cNvPr id="0" name=""/>
        <dsp:cNvSpPr/>
      </dsp:nvSpPr>
      <dsp:spPr>
        <a:xfrm>
          <a:off x="3398527" y="3035"/>
          <a:ext cx="1432545" cy="1432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Headaches</a:t>
          </a:r>
        </a:p>
      </dsp:txBody>
      <dsp:txXfrm>
        <a:off x="3608318" y="212826"/>
        <a:ext cx="1012963" cy="1012963"/>
      </dsp:txXfrm>
    </dsp:sp>
    <dsp:sp modelId="{0F2BD0A3-3D7B-034A-AE8A-EDE52C3F40C5}">
      <dsp:nvSpPr>
        <dsp:cNvPr id="0" name=""/>
        <dsp:cNvSpPr/>
      </dsp:nvSpPr>
      <dsp:spPr>
        <a:xfrm rot="1800000">
          <a:off x="4706312" y="3031690"/>
          <a:ext cx="429893" cy="31333"/>
        </a:xfrm>
        <a:custGeom>
          <a:avLst/>
          <a:gdLst/>
          <a:ahLst/>
          <a:cxnLst/>
          <a:rect l="0" t="0" r="0" b="0"/>
          <a:pathLst>
            <a:path>
              <a:moveTo>
                <a:pt x="0" y="15666"/>
              </a:moveTo>
              <a:lnTo>
                <a:pt x="429893" y="156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10512" y="3036609"/>
        <a:ext cx="21494" cy="21494"/>
      </dsp:txXfrm>
    </dsp:sp>
    <dsp:sp modelId="{B018857B-6AE3-A141-BFD3-66116D907C33}">
      <dsp:nvSpPr>
        <dsp:cNvPr id="0" name=""/>
        <dsp:cNvSpPr/>
      </dsp:nvSpPr>
      <dsp:spPr>
        <a:xfrm>
          <a:off x="5011446" y="2796694"/>
          <a:ext cx="1432545" cy="1432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Ear fullness</a:t>
          </a:r>
        </a:p>
      </dsp:txBody>
      <dsp:txXfrm>
        <a:off x="5221237" y="3006485"/>
        <a:ext cx="1012963" cy="1012963"/>
      </dsp:txXfrm>
    </dsp:sp>
    <dsp:sp modelId="{9961AD1B-5ECD-5A40-BABC-EDF508745303}">
      <dsp:nvSpPr>
        <dsp:cNvPr id="0" name=""/>
        <dsp:cNvSpPr/>
      </dsp:nvSpPr>
      <dsp:spPr>
        <a:xfrm rot="9000000">
          <a:off x="3093393" y="3031690"/>
          <a:ext cx="429893" cy="31333"/>
        </a:xfrm>
        <a:custGeom>
          <a:avLst/>
          <a:gdLst/>
          <a:ahLst/>
          <a:cxnLst/>
          <a:rect l="0" t="0" r="0" b="0"/>
          <a:pathLst>
            <a:path>
              <a:moveTo>
                <a:pt x="0" y="15666"/>
              </a:moveTo>
              <a:lnTo>
                <a:pt x="429893" y="156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97592" y="3036609"/>
        <a:ext cx="21494" cy="21494"/>
      </dsp:txXfrm>
    </dsp:sp>
    <dsp:sp modelId="{962C7304-7F40-FF49-B0D5-BB305FF5D125}">
      <dsp:nvSpPr>
        <dsp:cNvPr id="0" name=""/>
        <dsp:cNvSpPr/>
      </dsp:nvSpPr>
      <dsp:spPr>
        <a:xfrm>
          <a:off x="1785608" y="2796694"/>
          <a:ext cx="1432545" cy="1432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Trigeminal neuralgia</a:t>
          </a:r>
        </a:p>
      </dsp:txBody>
      <dsp:txXfrm>
        <a:off x="1995399" y="3006485"/>
        <a:ext cx="1012963" cy="10129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98792-1691-C645-ACB4-779FF7153EC5}">
      <dsp:nvSpPr>
        <dsp:cNvPr id="0" name=""/>
        <dsp:cNvSpPr/>
      </dsp:nvSpPr>
      <dsp:spPr>
        <a:xfrm>
          <a:off x="3558257" y="1263"/>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593576" y="36582"/>
        <a:ext cx="1042447" cy="652867"/>
      </dsp:txXfrm>
    </dsp:sp>
    <dsp:sp modelId="{F8B2DBA9-285F-6443-82D3-834A7EB9E20D}">
      <dsp:nvSpPr>
        <dsp:cNvPr id="0" name=""/>
        <dsp:cNvSpPr/>
      </dsp:nvSpPr>
      <dsp:spPr>
        <a:xfrm>
          <a:off x="2666687" y="363016"/>
          <a:ext cx="2896224" cy="2896224"/>
        </a:xfrm>
        <a:custGeom>
          <a:avLst/>
          <a:gdLst/>
          <a:ahLst/>
          <a:cxnLst/>
          <a:rect l="0" t="0" r="0" b="0"/>
          <a:pathLst>
            <a:path>
              <a:moveTo>
                <a:pt x="2154412" y="183925"/>
              </a:moveTo>
              <a:arcTo wR="1448112" hR="1448112" stAng="17951523" swAng="12145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095FB11-595D-9D4C-B895-911BEA98FCE2}">
      <dsp:nvSpPr>
        <dsp:cNvPr id="0" name=""/>
        <dsp:cNvSpPr/>
      </dsp:nvSpPr>
      <dsp:spPr>
        <a:xfrm>
          <a:off x="4935494" y="1001884"/>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970813" y="1037203"/>
        <a:ext cx="1042447" cy="652867"/>
      </dsp:txXfrm>
    </dsp:sp>
    <dsp:sp modelId="{51076E42-247D-A841-952F-F145AF51DDBD}">
      <dsp:nvSpPr>
        <dsp:cNvPr id="0" name=""/>
        <dsp:cNvSpPr/>
      </dsp:nvSpPr>
      <dsp:spPr>
        <a:xfrm>
          <a:off x="2666687" y="363016"/>
          <a:ext cx="2896224" cy="2896224"/>
        </a:xfrm>
        <a:custGeom>
          <a:avLst/>
          <a:gdLst/>
          <a:ahLst/>
          <a:cxnLst/>
          <a:rect l="0" t="0" r="0" b="0"/>
          <a:pathLst>
            <a:path>
              <a:moveTo>
                <a:pt x="2892780" y="1547935"/>
              </a:moveTo>
              <a:arcTo wR="1448112" hR="1448112" stAng="21837163" swAng="13620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735E75D-D877-AE49-B1A7-04441530ADDD}">
      <dsp:nvSpPr>
        <dsp:cNvPr id="0" name=""/>
        <dsp:cNvSpPr/>
      </dsp:nvSpPr>
      <dsp:spPr>
        <a:xfrm>
          <a:off x="4409436" y="2620923"/>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444755" y="2656242"/>
        <a:ext cx="1042447" cy="652867"/>
      </dsp:txXfrm>
    </dsp:sp>
    <dsp:sp modelId="{D64F2650-CCD4-3845-992E-E2E94FD46F6A}">
      <dsp:nvSpPr>
        <dsp:cNvPr id="0" name=""/>
        <dsp:cNvSpPr/>
      </dsp:nvSpPr>
      <dsp:spPr>
        <a:xfrm>
          <a:off x="2666687" y="363016"/>
          <a:ext cx="2896224" cy="2896224"/>
        </a:xfrm>
        <a:custGeom>
          <a:avLst/>
          <a:gdLst/>
          <a:ahLst/>
          <a:cxnLst/>
          <a:rect l="0" t="0" r="0" b="0"/>
          <a:pathLst>
            <a:path>
              <a:moveTo>
                <a:pt x="1626511" y="2885194"/>
              </a:moveTo>
              <a:arcTo wR="1448112" hR="1448112" stAng="4975411" swAng="84917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827C13F-D725-FD40-829C-0032F9CCB7DC}">
      <dsp:nvSpPr>
        <dsp:cNvPr id="0" name=""/>
        <dsp:cNvSpPr/>
      </dsp:nvSpPr>
      <dsp:spPr>
        <a:xfrm>
          <a:off x="2707078" y="2620923"/>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742397" y="2656242"/>
        <a:ext cx="1042447" cy="652867"/>
      </dsp:txXfrm>
    </dsp:sp>
    <dsp:sp modelId="{9AC959C9-4C86-CC40-8828-A0626EEAF87F}">
      <dsp:nvSpPr>
        <dsp:cNvPr id="0" name=""/>
        <dsp:cNvSpPr/>
      </dsp:nvSpPr>
      <dsp:spPr>
        <a:xfrm>
          <a:off x="2666687" y="363016"/>
          <a:ext cx="2896224" cy="2896224"/>
        </a:xfrm>
        <a:custGeom>
          <a:avLst/>
          <a:gdLst/>
          <a:ahLst/>
          <a:cxnLst/>
          <a:rect l="0" t="0" r="0" b="0"/>
          <a:pathLst>
            <a:path>
              <a:moveTo>
                <a:pt x="153887" y="2097737"/>
              </a:moveTo>
              <a:arcTo wR="1448112" hR="1448112" stAng="9200762" swAng="13620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99FB33-8B7A-854D-830C-06C6C77A97B3}">
      <dsp:nvSpPr>
        <dsp:cNvPr id="0" name=""/>
        <dsp:cNvSpPr/>
      </dsp:nvSpPr>
      <dsp:spPr>
        <a:xfrm>
          <a:off x="2181020" y="1001884"/>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216339" y="1037203"/>
        <a:ext cx="1042447" cy="652867"/>
      </dsp:txXfrm>
    </dsp:sp>
    <dsp:sp modelId="{1D05AE6D-32A2-374E-A032-D53489AF267A}">
      <dsp:nvSpPr>
        <dsp:cNvPr id="0" name=""/>
        <dsp:cNvSpPr/>
      </dsp:nvSpPr>
      <dsp:spPr>
        <a:xfrm>
          <a:off x="2666687" y="363016"/>
          <a:ext cx="2896224" cy="2896224"/>
        </a:xfrm>
        <a:custGeom>
          <a:avLst/>
          <a:gdLst/>
          <a:ahLst/>
          <a:cxnLst/>
          <a:rect l="0" t="0" r="0" b="0"/>
          <a:pathLst>
            <a:path>
              <a:moveTo>
                <a:pt x="348027" y="506389"/>
              </a:moveTo>
              <a:arcTo wR="1448112" hR="1448112" stAng="13233903" swAng="12145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214F4-9F50-6444-9FEB-FB7C9F378579}">
      <dsp:nvSpPr>
        <dsp:cNvPr id="0" name=""/>
        <dsp:cNvSpPr/>
      </dsp:nvSpPr>
      <dsp:spPr>
        <a:xfrm>
          <a:off x="3382089" y="884876"/>
          <a:ext cx="732710" cy="529669"/>
        </a:xfrm>
        <a:custGeom>
          <a:avLst/>
          <a:gdLst/>
          <a:ahLst/>
          <a:cxnLst/>
          <a:rect l="0" t="0" r="0" b="0"/>
          <a:pathLst>
            <a:path>
              <a:moveTo>
                <a:pt x="732710" y="0"/>
              </a:moveTo>
              <a:lnTo>
                <a:pt x="732710" y="529669"/>
              </a:lnTo>
              <a:lnTo>
                <a:pt x="0" y="5296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BD0676-B405-EB42-98CC-F20A3654A261}">
      <dsp:nvSpPr>
        <dsp:cNvPr id="0" name=""/>
        <dsp:cNvSpPr/>
      </dsp:nvSpPr>
      <dsp:spPr>
        <a:xfrm>
          <a:off x="4114800" y="884876"/>
          <a:ext cx="2136335" cy="1624321"/>
        </a:xfrm>
        <a:custGeom>
          <a:avLst/>
          <a:gdLst/>
          <a:ahLst/>
          <a:cxnLst/>
          <a:rect l="0" t="0" r="0" b="0"/>
          <a:pathLst>
            <a:path>
              <a:moveTo>
                <a:pt x="0" y="0"/>
              </a:moveTo>
              <a:lnTo>
                <a:pt x="0" y="1438936"/>
              </a:lnTo>
              <a:lnTo>
                <a:pt x="2136335" y="1438936"/>
              </a:lnTo>
              <a:lnTo>
                <a:pt x="2136335" y="16243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6922FC-57B0-DD4D-B274-2BE373D15775}">
      <dsp:nvSpPr>
        <dsp:cNvPr id="0" name=""/>
        <dsp:cNvSpPr/>
      </dsp:nvSpPr>
      <dsp:spPr>
        <a:xfrm>
          <a:off x="4069080" y="884876"/>
          <a:ext cx="91440" cy="1624321"/>
        </a:xfrm>
        <a:custGeom>
          <a:avLst/>
          <a:gdLst/>
          <a:ahLst/>
          <a:cxnLst/>
          <a:rect l="0" t="0" r="0" b="0"/>
          <a:pathLst>
            <a:path>
              <a:moveTo>
                <a:pt x="45720" y="0"/>
              </a:moveTo>
              <a:lnTo>
                <a:pt x="45720" y="16243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79B48D-677E-0746-A6D7-7FC2889D252C}">
      <dsp:nvSpPr>
        <dsp:cNvPr id="0" name=""/>
        <dsp:cNvSpPr/>
      </dsp:nvSpPr>
      <dsp:spPr>
        <a:xfrm>
          <a:off x="1978464" y="884876"/>
          <a:ext cx="2136335" cy="1624321"/>
        </a:xfrm>
        <a:custGeom>
          <a:avLst/>
          <a:gdLst/>
          <a:ahLst/>
          <a:cxnLst/>
          <a:rect l="0" t="0" r="0" b="0"/>
          <a:pathLst>
            <a:path>
              <a:moveTo>
                <a:pt x="2136335" y="0"/>
              </a:moveTo>
              <a:lnTo>
                <a:pt x="2136335" y="1438936"/>
              </a:lnTo>
              <a:lnTo>
                <a:pt x="0" y="1438936"/>
              </a:lnTo>
              <a:lnTo>
                <a:pt x="0" y="16243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E13387-1D96-F144-BCAC-D1C9352A3807}">
      <dsp:nvSpPr>
        <dsp:cNvPr id="0" name=""/>
        <dsp:cNvSpPr/>
      </dsp:nvSpPr>
      <dsp:spPr>
        <a:xfrm>
          <a:off x="3673408" y="2093"/>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6EECDC-1317-4F41-BC1D-A2E7F40C6607}">
      <dsp:nvSpPr>
        <dsp:cNvPr id="0" name=""/>
        <dsp:cNvSpPr/>
      </dsp:nvSpPr>
      <dsp:spPr>
        <a:xfrm>
          <a:off x="3673408" y="2093"/>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4040F6-F0BC-F846-9684-C78E52CADCBE}">
      <dsp:nvSpPr>
        <dsp:cNvPr id="0" name=""/>
        <dsp:cNvSpPr/>
      </dsp:nvSpPr>
      <dsp:spPr>
        <a:xfrm>
          <a:off x="3232016" y="160994"/>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DNF Endurance test = 10 seconds</a:t>
          </a:r>
        </a:p>
      </dsp:txBody>
      <dsp:txXfrm>
        <a:off x="3232016" y="160994"/>
        <a:ext cx="1765566" cy="564981"/>
      </dsp:txXfrm>
    </dsp:sp>
    <dsp:sp modelId="{E9F278EF-63D4-814D-9984-953BF3D3F6AD}">
      <dsp:nvSpPr>
        <dsp:cNvPr id="0" name=""/>
        <dsp:cNvSpPr/>
      </dsp:nvSpPr>
      <dsp:spPr>
        <a:xfrm>
          <a:off x="1537072" y="2509198"/>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C33DD2-9FAF-424F-8DE1-BEFBFFAF7EC1}">
      <dsp:nvSpPr>
        <dsp:cNvPr id="0" name=""/>
        <dsp:cNvSpPr/>
      </dsp:nvSpPr>
      <dsp:spPr>
        <a:xfrm>
          <a:off x="1537072" y="2509198"/>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EA751C-6E9E-7540-A98B-D7F738A21E06}">
      <dsp:nvSpPr>
        <dsp:cNvPr id="0" name=""/>
        <dsp:cNvSpPr/>
      </dsp:nvSpPr>
      <dsp:spPr>
        <a:xfrm>
          <a:off x="1095681" y="2668099"/>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Decreased sensation V2-3 on left</a:t>
          </a:r>
        </a:p>
      </dsp:txBody>
      <dsp:txXfrm>
        <a:off x="1095681" y="2668099"/>
        <a:ext cx="1765566" cy="564981"/>
      </dsp:txXfrm>
    </dsp:sp>
    <dsp:sp modelId="{8CE854DA-8C15-E742-B369-C47CF9282884}">
      <dsp:nvSpPr>
        <dsp:cNvPr id="0" name=""/>
        <dsp:cNvSpPr/>
      </dsp:nvSpPr>
      <dsp:spPr>
        <a:xfrm>
          <a:off x="3673408" y="2509198"/>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4963A9-EF65-7948-8451-B67942FF86B0}">
      <dsp:nvSpPr>
        <dsp:cNvPr id="0" name=""/>
        <dsp:cNvSpPr/>
      </dsp:nvSpPr>
      <dsp:spPr>
        <a:xfrm>
          <a:off x="3673408" y="2509198"/>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BD497-CF44-9242-8EEA-466F83368463}">
      <dsp:nvSpPr>
        <dsp:cNvPr id="0" name=""/>
        <dsp:cNvSpPr/>
      </dsp:nvSpPr>
      <dsp:spPr>
        <a:xfrm>
          <a:off x="3232016" y="2668099"/>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Hypomobile C2-3 into right side glide</a:t>
          </a:r>
        </a:p>
      </dsp:txBody>
      <dsp:txXfrm>
        <a:off x="3232016" y="2668099"/>
        <a:ext cx="1765566" cy="564981"/>
      </dsp:txXfrm>
    </dsp:sp>
    <dsp:sp modelId="{29A21320-A973-6748-A71C-2A183C1CEA20}">
      <dsp:nvSpPr>
        <dsp:cNvPr id="0" name=""/>
        <dsp:cNvSpPr/>
      </dsp:nvSpPr>
      <dsp:spPr>
        <a:xfrm>
          <a:off x="5809743" y="2509198"/>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796576-93B0-F841-B727-79A843F6EC20}">
      <dsp:nvSpPr>
        <dsp:cNvPr id="0" name=""/>
        <dsp:cNvSpPr/>
      </dsp:nvSpPr>
      <dsp:spPr>
        <a:xfrm>
          <a:off x="5809743" y="2509198"/>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005F85-A16E-7944-A3A9-DB0749E58CCB}">
      <dsp:nvSpPr>
        <dsp:cNvPr id="0" name=""/>
        <dsp:cNvSpPr/>
      </dsp:nvSpPr>
      <dsp:spPr>
        <a:xfrm>
          <a:off x="5368352" y="2668099"/>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Normal C1-2 mobility</a:t>
          </a:r>
        </a:p>
        <a:p>
          <a:pPr marL="0" lvl="0" indent="0" algn="ctr" defTabSz="666750">
            <a:lnSpc>
              <a:spcPct val="90000"/>
            </a:lnSpc>
            <a:spcBef>
              <a:spcPct val="0"/>
            </a:spcBef>
            <a:spcAft>
              <a:spcPct val="35000"/>
            </a:spcAft>
            <a:buNone/>
          </a:pPr>
          <a:r>
            <a:rPr lang="en-US" sz="1500" kern="1200" dirty="0"/>
            <a:t>Normal C0-1 mobility</a:t>
          </a:r>
        </a:p>
      </dsp:txBody>
      <dsp:txXfrm>
        <a:off x="5368352" y="2668099"/>
        <a:ext cx="1765566" cy="564981"/>
      </dsp:txXfrm>
    </dsp:sp>
    <dsp:sp modelId="{110447B0-E3C5-9F4D-A09F-C301FDC4EB1A}">
      <dsp:nvSpPr>
        <dsp:cNvPr id="0" name=""/>
        <dsp:cNvSpPr/>
      </dsp:nvSpPr>
      <dsp:spPr>
        <a:xfrm>
          <a:off x="2605240" y="1255645"/>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D9FB1D-C7E2-5340-AFAE-42CBFECFFD9A}">
      <dsp:nvSpPr>
        <dsp:cNvPr id="0" name=""/>
        <dsp:cNvSpPr/>
      </dsp:nvSpPr>
      <dsp:spPr>
        <a:xfrm>
          <a:off x="2605240" y="1255645"/>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6A28C-282B-3C4E-9A6B-65711CD110B7}">
      <dsp:nvSpPr>
        <dsp:cNvPr id="0" name=""/>
        <dsp:cNvSpPr/>
      </dsp:nvSpPr>
      <dsp:spPr>
        <a:xfrm>
          <a:off x="2163848" y="1414546"/>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Cervical spine rotation =no loss</a:t>
          </a:r>
        </a:p>
      </dsp:txBody>
      <dsp:txXfrm>
        <a:off x="2163848" y="1414546"/>
        <a:ext cx="1765566" cy="5649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0C991-0E45-7843-8488-E3150D113149}">
      <dsp:nvSpPr>
        <dsp:cNvPr id="0" name=""/>
        <dsp:cNvSpPr/>
      </dsp:nvSpPr>
      <dsp:spPr>
        <a:xfrm>
          <a:off x="2571" y="31126"/>
          <a:ext cx="2507456"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Treatment 1</a:t>
          </a:r>
        </a:p>
      </dsp:txBody>
      <dsp:txXfrm>
        <a:off x="2571" y="31126"/>
        <a:ext cx="2507456" cy="892800"/>
      </dsp:txXfrm>
    </dsp:sp>
    <dsp:sp modelId="{E8147227-DB62-7F41-8C0B-C0A6E53DB29B}">
      <dsp:nvSpPr>
        <dsp:cNvPr id="0" name=""/>
        <dsp:cNvSpPr/>
      </dsp:nvSpPr>
      <dsp:spPr>
        <a:xfrm>
          <a:off x="2571" y="609849"/>
          <a:ext cx="2507456" cy="275309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endParaRPr lang="en-US" sz="3100" kern="1200" dirty="0"/>
        </a:p>
        <a:p>
          <a:pPr marL="285750" lvl="1" indent="-285750" algn="l" defTabSz="1377950">
            <a:lnSpc>
              <a:spcPct val="90000"/>
            </a:lnSpc>
            <a:spcBef>
              <a:spcPct val="0"/>
            </a:spcBef>
            <a:spcAft>
              <a:spcPct val="15000"/>
            </a:spcAft>
            <a:buChar char="•"/>
          </a:pPr>
          <a:r>
            <a:rPr lang="en-US" sz="3100" kern="1200" dirty="0"/>
            <a:t>Education time </a:t>
          </a:r>
        </a:p>
      </dsp:txBody>
      <dsp:txXfrm>
        <a:off x="2571" y="609849"/>
        <a:ext cx="2507456" cy="2753098"/>
      </dsp:txXfrm>
    </dsp:sp>
    <dsp:sp modelId="{EF9DE70B-9175-894A-9DB5-EA31C2231180}">
      <dsp:nvSpPr>
        <dsp:cNvPr id="0" name=""/>
        <dsp:cNvSpPr/>
      </dsp:nvSpPr>
      <dsp:spPr>
        <a:xfrm>
          <a:off x="2861071" y="58244"/>
          <a:ext cx="2507456"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Treatment 2</a:t>
          </a:r>
        </a:p>
      </dsp:txBody>
      <dsp:txXfrm>
        <a:off x="2861071" y="58244"/>
        <a:ext cx="2507456" cy="892800"/>
      </dsp:txXfrm>
    </dsp:sp>
    <dsp:sp modelId="{CEB8055B-DA0F-CB45-9C39-1903E7218369}">
      <dsp:nvSpPr>
        <dsp:cNvPr id="0" name=""/>
        <dsp:cNvSpPr/>
      </dsp:nvSpPr>
      <dsp:spPr>
        <a:xfrm>
          <a:off x="2861071" y="1080965"/>
          <a:ext cx="2507456" cy="21249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endParaRPr lang="en-US" sz="3100" kern="1200" dirty="0"/>
        </a:p>
      </dsp:txBody>
      <dsp:txXfrm>
        <a:off x="2861071" y="1080965"/>
        <a:ext cx="2507456" cy="2124943"/>
      </dsp:txXfrm>
    </dsp:sp>
    <dsp:sp modelId="{6A78C08C-51EE-FF4E-95B8-924CA2E1458E}">
      <dsp:nvSpPr>
        <dsp:cNvPr id="0" name=""/>
        <dsp:cNvSpPr/>
      </dsp:nvSpPr>
      <dsp:spPr>
        <a:xfrm>
          <a:off x="5705304" y="27809"/>
          <a:ext cx="2507456"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Treatment 3/4</a:t>
          </a:r>
        </a:p>
      </dsp:txBody>
      <dsp:txXfrm>
        <a:off x="5705304" y="27809"/>
        <a:ext cx="2507456" cy="892800"/>
      </dsp:txXfrm>
    </dsp:sp>
    <dsp:sp modelId="{159F90DD-EE07-6F4B-B3B9-32C9BC5A9322}">
      <dsp:nvSpPr>
        <dsp:cNvPr id="0" name=""/>
        <dsp:cNvSpPr/>
      </dsp:nvSpPr>
      <dsp:spPr>
        <a:xfrm>
          <a:off x="5718243" y="1002385"/>
          <a:ext cx="2507456" cy="21249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endParaRPr lang="en-US" sz="3100" kern="1200" dirty="0"/>
        </a:p>
        <a:p>
          <a:pPr marL="285750" lvl="1" indent="-285750" algn="l" defTabSz="1377950">
            <a:lnSpc>
              <a:spcPct val="90000"/>
            </a:lnSpc>
            <a:spcBef>
              <a:spcPct val="0"/>
            </a:spcBef>
            <a:spcAft>
              <a:spcPct val="15000"/>
            </a:spcAft>
            <a:buChar char="•"/>
          </a:pPr>
          <a:endParaRPr lang="en-US" sz="3100" kern="1200"/>
        </a:p>
      </dsp:txBody>
      <dsp:txXfrm>
        <a:off x="5718243" y="1002385"/>
        <a:ext cx="2507456" cy="21249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56E65-DB8C-3A47-AFB2-CBDEDB1277A1}">
      <dsp:nvSpPr>
        <dsp:cNvPr id="0" name=""/>
        <dsp:cNvSpPr/>
      </dsp:nvSpPr>
      <dsp:spPr>
        <a:xfrm>
          <a:off x="3558257" y="1263"/>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593576" y="36582"/>
        <a:ext cx="1042447" cy="652867"/>
      </dsp:txXfrm>
    </dsp:sp>
    <dsp:sp modelId="{8ACD5293-E1AE-694E-B373-31BDF31EB07B}">
      <dsp:nvSpPr>
        <dsp:cNvPr id="0" name=""/>
        <dsp:cNvSpPr/>
      </dsp:nvSpPr>
      <dsp:spPr>
        <a:xfrm>
          <a:off x="2666687" y="363016"/>
          <a:ext cx="2896224" cy="2896224"/>
        </a:xfrm>
        <a:custGeom>
          <a:avLst/>
          <a:gdLst/>
          <a:ahLst/>
          <a:cxnLst/>
          <a:rect l="0" t="0" r="0" b="0"/>
          <a:pathLst>
            <a:path>
              <a:moveTo>
                <a:pt x="2154412" y="183925"/>
              </a:moveTo>
              <a:arcTo wR="1448112" hR="1448112" stAng="17951523" swAng="12145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41D9104-9976-0948-9F7F-EFD921728AD7}">
      <dsp:nvSpPr>
        <dsp:cNvPr id="0" name=""/>
        <dsp:cNvSpPr/>
      </dsp:nvSpPr>
      <dsp:spPr>
        <a:xfrm>
          <a:off x="4935494" y="1001884"/>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970813" y="1037203"/>
        <a:ext cx="1042447" cy="652867"/>
      </dsp:txXfrm>
    </dsp:sp>
    <dsp:sp modelId="{B36C397E-253F-1146-BFCF-6A23F91401AE}">
      <dsp:nvSpPr>
        <dsp:cNvPr id="0" name=""/>
        <dsp:cNvSpPr/>
      </dsp:nvSpPr>
      <dsp:spPr>
        <a:xfrm>
          <a:off x="2666687" y="363016"/>
          <a:ext cx="2896224" cy="2896224"/>
        </a:xfrm>
        <a:custGeom>
          <a:avLst/>
          <a:gdLst/>
          <a:ahLst/>
          <a:cxnLst/>
          <a:rect l="0" t="0" r="0" b="0"/>
          <a:pathLst>
            <a:path>
              <a:moveTo>
                <a:pt x="2892780" y="1547935"/>
              </a:moveTo>
              <a:arcTo wR="1448112" hR="1448112" stAng="21837163" swAng="13620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FA5D132-532A-894F-B311-34FD6FE76626}">
      <dsp:nvSpPr>
        <dsp:cNvPr id="0" name=""/>
        <dsp:cNvSpPr/>
      </dsp:nvSpPr>
      <dsp:spPr>
        <a:xfrm>
          <a:off x="4409436" y="2620923"/>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444755" y="2656242"/>
        <a:ext cx="1042447" cy="652867"/>
      </dsp:txXfrm>
    </dsp:sp>
    <dsp:sp modelId="{EF87610D-63C4-C940-A6E6-4ACB31309A84}">
      <dsp:nvSpPr>
        <dsp:cNvPr id="0" name=""/>
        <dsp:cNvSpPr/>
      </dsp:nvSpPr>
      <dsp:spPr>
        <a:xfrm>
          <a:off x="2666687" y="363016"/>
          <a:ext cx="2896224" cy="2896224"/>
        </a:xfrm>
        <a:custGeom>
          <a:avLst/>
          <a:gdLst/>
          <a:ahLst/>
          <a:cxnLst/>
          <a:rect l="0" t="0" r="0" b="0"/>
          <a:pathLst>
            <a:path>
              <a:moveTo>
                <a:pt x="1626511" y="2885194"/>
              </a:moveTo>
              <a:arcTo wR="1448112" hR="1448112" stAng="4975411" swAng="84917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F7FD213-18A9-054B-AFBC-792B644218A1}">
      <dsp:nvSpPr>
        <dsp:cNvPr id="0" name=""/>
        <dsp:cNvSpPr/>
      </dsp:nvSpPr>
      <dsp:spPr>
        <a:xfrm>
          <a:off x="2707078" y="2620923"/>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742397" y="2656242"/>
        <a:ext cx="1042447" cy="652867"/>
      </dsp:txXfrm>
    </dsp:sp>
    <dsp:sp modelId="{BA179991-87B9-534F-8D94-4904811B8302}">
      <dsp:nvSpPr>
        <dsp:cNvPr id="0" name=""/>
        <dsp:cNvSpPr/>
      </dsp:nvSpPr>
      <dsp:spPr>
        <a:xfrm>
          <a:off x="2666687" y="363016"/>
          <a:ext cx="2896224" cy="2896224"/>
        </a:xfrm>
        <a:custGeom>
          <a:avLst/>
          <a:gdLst/>
          <a:ahLst/>
          <a:cxnLst/>
          <a:rect l="0" t="0" r="0" b="0"/>
          <a:pathLst>
            <a:path>
              <a:moveTo>
                <a:pt x="153887" y="2097737"/>
              </a:moveTo>
              <a:arcTo wR="1448112" hR="1448112" stAng="9200762" swAng="13620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2B4CDBB-B028-7749-ABBB-DF2CE23A91DC}">
      <dsp:nvSpPr>
        <dsp:cNvPr id="0" name=""/>
        <dsp:cNvSpPr/>
      </dsp:nvSpPr>
      <dsp:spPr>
        <a:xfrm>
          <a:off x="2181020" y="1001884"/>
          <a:ext cx="1113085" cy="723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216339" y="1037203"/>
        <a:ext cx="1042447" cy="652867"/>
      </dsp:txXfrm>
    </dsp:sp>
    <dsp:sp modelId="{384A966B-2238-8F49-B9B3-D585E663C891}">
      <dsp:nvSpPr>
        <dsp:cNvPr id="0" name=""/>
        <dsp:cNvSpPr/>
      </dsp:nvSpPr>
      <dsp:spPr>
        <a:xfrm>
          <a:off x="2666687" y="363016"/>
          <a:ext cx="2896224" cy="2896224"/>
        </a:xfrm>
        <a:custGeom>
          <a:avLst/>
          <a:gdLst/>
          <a:ahLst/>
          <a:cxnLst/>
          <a:rect l="0" t="0" r="0" b="0"/>
          <a:pathLst>
            <a:path>
              <a:moveTo>
                <a:pt x="348027" y="506389"/>
              </a:moveTo>
              <a:arcTo wR="1448112" hR="1448112" stAng="13233903" swAng="12145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214F4-9F50-6444-9FEB-FB7C9F378579}">
      <dsp:nvSpPr>
        <dsp:cNvPr id="0" name=""/>
        <dsp:cNvSpPr/>
      </dsp:nvSpPr>
      <dsp:spPr>
        <a:xfrm>
          <a:off x="3382089" y="884876"/>
          <a:ext cx="732710" cy="529669"/>
        </a:xfrm>
        <a:custGeom>
          <a:avLst/>
          <a:gdLst/>
          <a:ahLst/>
          <a:cxnLst/>
          <a:rect l="0" t="0" r="0" b="0"/>
          <a:pathLst>
            <a:path>
              <a:moveTo>
                <a:pt x="732710" y="0"/>
              </a:moveTo>
              <a:lnTo>
                <a:pt x="732710" y="529669"/>
              </a:lnTo>
              <a:lnTo>
                <a:pt x="0" y="5296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BD0676-B405-EB42-98CC-F20A3654A261}">
      <dsp:nvSpPr>
        <dsp:cNvPr id="0" name=""/>
        <dsp:cNvSpPr/>
      </dsp:nvSpPr>
      <dsp:spPr>
        <a:xfrm>
          <a:off x="4114800" y="884876"/>
          <a:ext cx="2136335" cy="1624321"/>
        </a:xfrm>
        <a:custGeom>
          <a:avLst/>
          <a:gdLst/>
          <a:ahLst/>
          <a:cxnLst/>
          <a:rect l="0" t="0" r="0" b="0"/>
          <a:pathLst>
            <a:path>
              <a:moveTo>
                <a:pt x="0" y="0"/>
              </a:moveTo>
              <a:lnTo>
                <a:pt x="0" y="1438936"/>
              </a:lnTo>
              <a:lnTo>
                <a:pt x="2136335" y="1438936"/>
              </a:lnTo>
              <a:lnTo>
                <a:pt x="2136335" y="16243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6922FC-57B0-DD4D-B274-2BE373D15775}">
      <dsp:nvSpPr>
        <dsp:cNvPr id="0" name=""/>
        <dsp:cNvSpPr/>
      </dsp:nvSpPr>
      <dsp:spPr>
        <a:xfrm>
          <a:off x="4069080" y="884876"/>
          <a:ext cx="91440" cy="1624321"/>
        </a:xfrm>
        <a:custGeom>
          <a:avLst/>
          <a:gdLst/>
          <a:ahLst/>
          <a:cxnLst/>
          <a:rect l="0" t="0" r="0" b="0"/>
          <a:pathLst>
            <a:path>
              <a:moveTo>
                <a:pt x="45720" y="0"/>
              </a:moveTo>
              <a:lnTo>
                <a:pt x="45720" y="16243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79B48D-677E-0746-A6D7-7FC2889D252C}">
      <dsp:nvSpPr>
        <dsp:cNvPr id="0" name=""/>
        <dsp:cNvSpPr/>
      </dsp:nvSpPr>
      <dsp:spPr>
        <a:xfrm>
          <a:off x="1978464" y="884876"/>
          <a:ext cx="2136335" cy="1624321"/>
        </a:xfrm>
        <a:custGeom>
          <a:avLst/>
          <a:gdLst/>
          <a:ahLst/>
          <a:cxnLst/>
          <a:rect l="0" t="0" r="0" b="0"/>
          <a:pathLst>
            <a:path>
              <a:moveTo>
                <a:pt x="2136335" y="0"/>
              </a:moveTo>
              <a:lnTo>
                <a:pt x="2136335" y="1438936"/>
              </a:lnTo>
              <a:lnTo>
                <a:pt x="0" y="1438936"/>
              </a:lnTo>
              <a:lnTo>
                <a:pt x="0" y="16243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E13387-1D96-F144-BCAC-D1C9352A3807}">
      <dsp:nvSpPr>
        <dsp:cNvPr id="0" name=""/>
        <dsp:cNvSpPr/>
      </dsp:nvSpPr>
      <dsp:spPr>
        <a:xfrm>
          <a:off x="3673408" y="2093"/>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6EECDC-1317-4F41-BC1D-A2E7F40C6607}">
      <dsp:nvSpPr>
        <dsp:cNvPr id="0" name=""/>
        <dsp:cNvSpPr/>
      </dsp:nvSpPr>
      <dsp:spPr>
        <a:xfrm>
          <a:off x="3673408" y="2093"/>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4040F6-F0BC-F846-9684-C78E52CADCBE}">
      <dsp:nvSpPr>
        <dsp:cNvPr id="0" name=""/>
        <dsp:cNvSpPr/>
      </dsp:nvSpPr>
      <dsp:spPr>
        <a:xfrm>
          <a:off x="3232016" y="160994"/>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Normal jaw opening/lateral deviation</a:t>
          </a:r>
        </a:p>
      </dsp:txBody>
      <dsp:txXfrm>
        <a:off x="3232016" y="160994"/>
        <a:ext cx="1765566" cy="564981"/>
      </dsp:txXfrm>
    </dsp:sp>
    <dsp:sp modelId="{E9F278EF-63D4-814D-9984-953BF3D3F6AD}">
      <dsp:nvSpPr>
        <dsp:cNvPr id="0" name=""/>
        <dsp:cNvSpPr/>
      </dsp:nvSpPr>
      <dsp:spPr>
        <a:xfrm>
          <a:off x="1537072" y="2509198"/>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C33DD2-9FAF-424F-8DE1-BEFBFFAF7EC1}">
      <dsp:nvSpPr>
        <dsp:cNvPr id="0" name=""/>
        <dsp:cNvSpPr/>
      </dsp:nvSpPr>
      <dsp:spPr>
        <a:xfrm>
          <a:off x="1537072" y="2509198"/>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EA751C-6E9E-7540-A98B-D7F738A21E06}">
      <dsp:nvSpPr>
        <dsp:cNvPr id="0" name=""/>
        <dsp:cNvSpPr/>
      </dsp:nvSpPr>
      <dsp:spPr>
        <a:xfrm>
          <a:off x="1095681" y="2668099"/>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Normal palpation of muscle of mastication</a:t>
          </a:r>
        </a:p>
      </dsp:txBody>
      <dsp:txXfrm>
        <a:off x="1095681" y="2668099"/>
        <a:ext cx="1765566" cy="564981"/>
      </dsp:txXfrm>
    </dsp:sp>
    <dsp:sp modelId="{8CE854DA-8C15-E742-B369-C47CF9282884}">
      <dsp:nvSpPr>
        <dsp:cNvPr id="0" name=""/>
        <dsp:cNvSpPr/>
      </dsp:nvSpPr>
      <dsp:spPr>
        <a:xfrm>
          <a:off x="3673408" y="2509198"/>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4963A9-EF65-7948-8451-B67942FF86B0}">
      <dsp:nvSpPr>
        <dsp:cNvPr id="0" name=""/>
        <dsp:cNvSpPr/>
      </dsp:nvSpPr>
      <dsp:spPr>
        <a:xfrm>
          <a:off x="3673408" y="2509198"/>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BD497-CF44-9242-8EEA-466F83368463}">
      <dsp:nvSpPr>
        <dsp:cNvPr id="0" name=""/>
        <dsp:cNvSpPr/>
      </dsp:nvSpPr>
      <dsp:spPr>
        <a:xfrm>
          <a:off x="3232016" y="2668099"/>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Hypomobile C2-3 into right side glide</a:t>
          </a:r>
        </a:p>
        <a:p>
          <a:pPr marL="0" lvl="0" indent="0" algn="ctr" defTabSz="488950">
            <a:lnSpc>
              <a:spcPct val="90000"/>
            </a:lnSpc>
            <a:spcBef>
              <a:spcPct val="0"/>
            </a:spcBef>
            <a:spcAft>
              <a:spcPct val="35000"/>
            </a:spcAft>
            <a:buNone/>
          </a:pPr>
          <a:r>
            <a:rPr lang="en-US" sz="1100" kern="1200" dirty="0"/>
            <a:t>Hypomobile C0-1 on left</a:t>
          </a:r>
        </a:p>
      </dsp:txBody>
      <dsp:txXfrm>
        <a:off x="3232016" y="2668099"/>
        <a:ext cx="1765566" cy="564981"/>
      </dsp:txXfrm>
    </dsp:sp>
    <dsp:sp modelId="{29A21320-A973-6748-A71C-2A183C1CEA20}">
      <dsp:nvSpPr>
        <dsp:cNvPr id="0" name=""/>
        <dsp:cNvSpPr/>
      </dsp:nvSpPr>
      <dsp:spPr>
        <a:xfrm>
          <a:off x="5809743" y="2509198"/>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796576-93B0-F841-B727-79A843F6EC20}">
      <dsp:nvSpPr>
        <dsp:cNvPr id="0" name=""/>
        <dsp:cNvSpPr/>
      </dsp:nvSpPr>
      <dsp:spPr>
        <a:xfrm>
          <a:off x="5809743" y="2509198"/>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005F85-A16E-7944-A3A9-DB0749E58CCB}">
      <dsp:nvSpPr>
        <dsp:cNvPr id="0" name=""/>
        <dsp:cNvSpPr/>
      </dsp:nvSpPr>
      <dsp:spPr>
        <a:xfrm>
          <a:off x="5368352" y="2668099"/>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Normal C1-2 mobility</a:t>
          </a:r>
        </a:p>
      </dsp:txBody>
      <dsp:txXfrm>
        <a:off x="5368352" y="2668099"/>
        <a:ext cx="1765566" cy="564981"/>
      </dsp:txXfrm>
    </dsp:sp>
    <dsp:sp modelId="{110447B0-E3C5-9F4D-A09F-C301FDC4EB1A}">
      <dsp:nvSpPr>
        <dsp:cNvPr id="0" name=""/>
        <dsp:cNvSpPr/>
      </dsp:nvSpPr>
      <dsp:spPr>
        <a:xfrm>
          <a:off x="2605240" y="1255645"/>
          <a:ext cx="882783" cy="88278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D9FB1D-C7E2-5340-AFAE-42CBFECFFD9A}">
      <dsp:nvSpPr>
        <dsp:cNvPr id="0" name=""/>
        <dsp:cNvSpPr/>
      </dsp:nvSpPr>
      <dsp:spPr>
        <a:xfrm>
          <a:off x="2605240" y="1255645"/>
          <a:ext cx="882783" cy="88278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6A28C-282B-3C4E-9A6B-65711CD110B7}">
      <dsp:nvSpPr>
        <dsp:cNvPr id="0" name=""/>
        <dsp:cNvSpPr/>
      </dsp:nvSpPr>
      <dsp:spPr>
        <a:xfrm>
          <a:off x="2163848" y="1414546"/>
          <a:ext cx="1765566" cy="564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Cervical spine rotation =no loss</a:t>
          </a:r>
        </a:p>
      </dsp:txBody>
      <dsp:txXfrm>
        <a:off x="2163848" y="1414546"/>
        <a:ext cx="1765566" cy="5649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DDF89-F662-7647-8DE0-0839ECD31DBD}">
      <dsp:nvSpPr>
        <dsp:cNvPr id="0" name=""/>
        <dsp:cNvSpPr/>
      </dsp:nvSpPr>
      <dsp:spPr>
        <a:xfrm>
          <a:off x="2571" y="85340"/>
          <a:ext cx="2507456" cy="777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Treatment 1</a:t>
          </a:r>
        </a:p>
      </dsp:txBody>
      <dsp:txXfrm>
        <a:off x="2571" y="85340"/>
        <a:ext cx="2507456" cy="777600"/>
      </dsp:txXfrm>
    </dsp:sp>
    <dsp:sp modelId="{1C29EB76-B12F-A048-8F8D-B81A7CE921FE}">
      <dsp:nvSpPr>
        <dsp:cNvPr id="0" name=""/>
        <dsp:cNvSpPr/>
      </dsp:nvSpPr>
      <dsp:spPr>
        <a:xfrm>
          <a:off x="2571" y="862940"/>
          <a:ext cx="2507456" cy="244579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endParaRPr lang="en-US" sz="2700" kern="1200" dirty="0"/>
        </a:p>
        <a:p>
          <a:pPr marL="228600" lvl="1" indent="-228600" algn="l" defTabSz="1200150">
            <a:lnSpc>
              <a:spcPct val="90000"/>
            </a:lnSpc>
            <a:spcBef>
              <a:spcPct val="0"/>
            </a:spcBef>
            <a:spcAft>
              <a:spcPct val="15000"/>
            </a:spcAft>
            <a:buChar char="•"/>
          </a:pPr>
          <a:endParaRPr lang="en-US" sz="2700" kern="1200"/>
        </a:p>
      </dsp:txBody>
      <dsp:txXfrm>
        <a:off x="2571" y="862940"/>
        <a:ext cx="2507456" cy="2445795"/>
      </dsp:txXfrm>
    </dsp:sp>
    <dsp:sp modelId="{0B28CA5B-9D56-2440-A137-68C67C1C9501}">
      <dsp:nvSpPr>
        <dsp:cNvPr id="0" name=""/>
        <dsp:cNvSpPr/>
      </dsp:nvSpPr>
      <dsp:spPr>
        <a:xfrm>
          <a:off x="2861071" y="85340"/>
          <a:ext cx="2507456" cy="777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Treatments 2-3</a:t>
          </a:r>
        </a:p>
      </dsp:txBody>
      <dsp:txXfrm>
        <a:off x="2861071" y="85340"/>
        <a:ext cx="2507456" cy="777600"/>
      </dsp:txXfrm>
    </dsp:sp>
    <dsp:sp modelId="{02C8B6DE-A3A4-F741-9560-D8C3ACBFDB10}">
      <dsp:nvSpPr>
        <dsp:cNvPr id="0" name=""/>
        <dsp:cNvSpPr/>
      </dsp:nvSpPr>
      <dsp:spPr>
        <a:xfrm>
          <a:off x="2861071" y="862940"/>
          <a:ext cx="2507456" cy="244579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endParaRPr lang="en-US" sz="2700" kern="1200"/>
        </a:p>
        <a:p>
          <a:pPr marL="228600" lvl="1" indent="-228600" algn="l" defTabSz="1200150">
            <a:lnSpc>
              <a:spcPct val="90000"/>
            </a:lnSpc>
            <a:spcBef>
              <a:spcPct val="0"/>
            </a:spcBef>
            <a:spcAft>
              <a:spcPct val="15000"/>
            </a:spcAft>
            <a:buChar char="•"/>
          </a:pPr>
          <a:endParaRPr lang="en-US" sz="2700" kern="1200" dirty="0"/>
        </a:p>
      </dsp:txBody>
      <dsp:txXfrm>
        <a:off x="2861071" y="862940"/>
        <a:ext cx="2507456" cy="2445795"/>
      </dsp:txXfrm>
    </dsp:sp>
    <dsp:sp modelId="{6187FFCE-60F6-6A42-97F3-C31CB29150C3}">
      <dsp:nvSpPr>
        <dsp:cNvPr id="0" name=""/>
        <dsp:cNvSpPr/>
      </dsp:nvSpPr>
      <dsp:spPr>
        <a:xfrm>
          <a:off x="5719571" y="85340"/>
          <a:ext cx="2507456" cy="777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Treatments 4-7</a:t>
          </a:r>
        </a:p>
      </dsp:txBody>
      <dsp:txXfrm>
        <a:off x="5719571" y="85340"/>
        <a:ext cx="2507456" cy="777600"/>
      </dsp:txXfrm>
    </dsp:sp>
    <dsp:sp modelId="{A4DE006E-3DAD-D04C-A39F-64E6B321A291}">
      <dsp:nvSpPr>
        <dsp:cNvPr id="0" name=""/>
        <dsp:cNvSpPr/>
      </dsp:nvSpPr>
      <dsp:spPr>
        <a:xfrm>
          <a:off x="5719571" y="862940"/>
          <a:ext cx="2507456" cy="244579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Tx C1-2</a:t>
          </a:r>
        </a:p>
        <a:p>
          <a:pPr marL="228600" lvl="1" indent="-228600" algn="l" defTabSz="1200150">
            <a:lnSpc>
              <a:spcPct val="90000"/>
            </a:lnSpc>
            <a:spcBef>
              <a:spcPct val="0"/>
            </a:spcBef>
            <a:spcAft>
              <a:spcPct val="15000"/>
            </a:spcAft>
            <a:buChar char="•"/>
          </a:pPr>
          <a:r>
            <a:rPr lang="en-US" sz="2700" kern="1200" dirty="0"/>
            <a:t>Continued resolution</a:t>
          </a:r>
        </a:p>
        <a:p>
          <a:pPr marL="228600" lvl="1" indent="-228600" algn="l" defTabSz="1200150">
            <a:lnSpc>
              <a:spcPct val="90000"/>
            </a:lnSpc>
            <a:spcBef>
              <a:spcPct val="0"/>
            </a:spcBef>
            <a:spcAft>
              <a:spcPct val="15000"/>
            </a:spcAft>
            <a:buChar char="•"/>
          </a:pPr>
          <a:r>
            <a:rPr lang="en-US" sz="2700" kern="1200" dirty="0"/>
            <a:t>Goals Met</a:t>
          </a:r>
        </a:p>
        <a:p>
          <a:pPr marL="228600" lvl="1" indent="-228600" algn="l" defTabSz="1200150">
            <a:lnSpc>
              <a:spcPct val="90000"/>
            </a:lnSpc>
            <a:spcBef>
              <a:spcPct val="0"/>
            </a:spcBef>
            <a:spcAft>
              <a:spcPct val="15000"/>
            </a:spcAft>
            <a:buChar char="•"/>
          </a:pPr>
          <a:endParaRPr lang="en-US" sz="2700" kern="1200" dirty="0"/>
        </a:p>
      </dsp:txBody>
      <dsp:txXfrm>
        <a:off x="5719571" y="862940"/>
        <a:ext cx="2507456" cy="24457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48DD9-65AD-414F-9F80-C99D9655433D}">
      <dsp:nvSpPr>
        <dsp:cNvPr id="0" name=""/>
        <dsp:cNvSpPr/>
      </dsp:nvSpPr>
      <dsp:spPr>
        <a:xfrm>
          <a:off x="0" y="0"/>
          <a:ext cx="6583680" cy="74669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Don’t panic</a:t>
          </a:r>
        </a:p>
      </dsp:txBody>
      <dsp:txXfrm>
        <a:off x="21870" y="21870"/>
        <a:ext cx="5714840" cy="702956"/>
      </dsp:txXfrm>
    </dsp:sp>
    <dsp:sp modelId="{88AF1BC9-8E05-504A-98D2-35FDA65EF4F3}">
      <dsp:nvSpPr>
        <dsp:cNvPr id="0" name=""/>
        <dsp:cNvSpPr/>
      </dsp:nvSpPr>
      <dsp:spPr>
        <a:xfrm>
          <a:off x="551383" y="882459"/>
          <a:ext cx="6583680" cy="74669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Proper screening</a:t>
          </a:r>
        </a:p>
      </dsp:txBody>
      <dsp:txXfrm>
        <a:off x="573253" y="904329"/>
        <a:ext cx="5503204" cy="702956"/>
      </dsp:txXfrm>
    </dsp:sp>
    <dsp:sp modelId="{9191A63B-D47D-364A-9E9E-9373010AC4BF}">
      <dsp:nvSpPr>
        <dsp:cNvPr id="0" name=""/>
        <dsp:cNvSpPr/>
      </dsp:nvSpPr>
      <dsp:spPr>
        <a:xfrm>
          <a:off x="1094536" y="1764919"/>
          <a:ext cx="6583680" cy="74669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Assess the upper cervical spine</a:t>
          </a:r>
        </a:p>
        <a:p>
          <a:pPr marL="114300" lvl="1" indent="-114300" algn="l" defTabSz="622300">
            <a:lnSpc>
              <a:spcPct val="90000"/>
            </a:lnSpc>
            <a:spcBef>
              <a:spcPct val="0"/>
            </a:spcBef>
            <a:spcAft>
              <a:spcPct val="15000"/>
            </a:spcAft>
            <a:buChar char="•"/>
          </a:pPr>
          <a:r>
            <a:rPr lang="en-US" sz="1400" kern="1200"/>
            <a:t>It is there or it isn’t!...don’t split hairs. </a:t>
          </a:r>
        </a:p>
      </dsp:txBody>
      <dsp:txXfrm>
        <a:off x="1116406" y="1786789"/>
        <a:ext cx="5511433" cy="702956"/>
      </dsp:txXfrm>
    </dsp:sp>
    <dsp:sp modelId="{A4E1CD3B-A9BD-064A-B545-C91FDAABFEA7}">
      <dsp:nvSpPr>
        <dsp:cNvPr id="0" name=""/>
        <dsp:cNvSpPr/>
      </dsp:nvSpPr>
      <dsp:spPr>
        <a:xfrm>
          <a:off x="1645920" y="2647378"/>
          <a:ext cx="6583680" cy="74669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Treat using manual therapy!</a:t>
          </a:r>
        </a:p>
      </dsp:txBody>
      <dsp:txXfrm>
        <a:off x="1667790" y="2669248"/>
        <a:ext cx="5503204" cy="702956"/>
      </dsp:txXfrm>
    </dsp:sp>
    <dsp:sp modelId="{BC640424-A262-D340-8507-A277D776494F}">
      <dsp:nvSpPr>
        <dsp:cNvPr id="0" name=""/>
        <dsp:cNvSpPr/>
      </dsp:nvSpPr>
      <dsp:spPr>
        <a:xfrm>
          <a:off x="6098327" y="571901"/>
          <a:ext cx="485352" cy="485352"/>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207531" y="571901"/>
        <a:ext cx="266944" cy="365227"/>
      </dsp:txXfrm>
    </dsp:sp>
    <dsp:sp modelId="{78137F81-5C60-9248-A033-C1D8857A3034}">
      <dsp:nvSpPr>
        <dsp:cNvPr id="0" name=""/>
        <dsp:cNvSpPr/>
      </dsp:nvSpPr>
      <dsp:spPr>
        <a:xfrm>
          <a:off x="6649710" y="1454361"/>
          <a:ext cx="485352" cy="485352"/>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758914" y="1454361"/>
        <a:ext cx="266944" cy="365227"/>
      </dsp:txXfrm>
    </dsp:sp>
    <dsp:sp modelId="{4CBF654A-896F-1944-9315-C09B24F542AE}">
      <dsp:nvSpPr>
        <dsp:cNvPr id="0" name=""/>
        <dsp:cNvSpPr/>
      </dsp:nvSpPr>
      <dsp:spPr>
        <a:xfrm>
          <a:off x="7192864" y="2336820"/>
          <a:ext cx="485352" cy="485352"/>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302068" y="2336820"/>
        <a:ext cx="266944" cy="3652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A99A0-DF55-1544-ADD0-2B5185AF7C75}">
      <dsp:nvSpPr>
        <dsp:cNvPr id="0" name=""/>
        <dsp:cNvSpPr/>
      </dsp:nvSpPr>
      <dsp:spPr>
        <a:xfrm>
          <a:off x="2337075" y="1516"/>
          <a:ext cx="1193248" cy="7756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Neurology</a:t>
          </a:r>
        </a:p>
      </dsp:txBody>
      <dsp:txXfrm>
        <a:off x="2374937" y="39378"/>
        <a:ext cx="1117524" cy="699887"/>
      </dsp:txXfrm>
    </dsp:sp>
    <dsp:sp modelId="{F043281D-F051-1B49-935B-2E0302D984F0}">
      <dsp:nvSpPr>
        <dsp:cNvPr id="0" name=""/>
        <dsp:cNvSpPr/>
      </dsp:nvSpPr>
      <dsp:spPr>
        <a:xfrm>
          <a:off x="1384614" y="389322"/>
          <a:ext cx="3098170" cy="3098170"/>
        </a:xfrm>
        <a:custGeom>
          <a:avLst/>
          <a:gdLst/>
          <a:ahLst/>
          <a:cxnLst/>
          <a:rect l="0" t="0" r="0" b="0"/>
          <a:pathLst>
            <a:path>
              <a:moveTo>
                <a:pt x="2153900" y="122949"/>
              </a:moveTo>
              <a:arcTo wR="1549085" hR="1549085" stAng="17578889" swAng="19606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4FC81F-1C65-9949-94EB-D1D6DF3C5101}">
      <dsp:nvSpPr>
        <dsp:cNvPr id="0" name=""/>
        <dsp:cNvSpPr/>
      </dsp:nvSpPr>
      <dsp:spPr>
        <a:xfrm>
          <a:off x="3810343" y="1071908"/>
          <a:ext cx="1193248" cy="7756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Dentistry</a:t>
          </a:r>
        </a:p>
      </dsp:txBody>
      <dsp:txXfrm>
        <a:off x="3848205" y="1109770"/>
        <a:ext cx="1117524" cy="699887"/>
      </dsp:txXfrm>
    </dsp:sp>
    <dsp:sp modelId="{AFA1E643-2688-3141-8909-B33014FB673E}">
      <dsp:nvSpPr>
        <dsp:cNvPr id="0" name=""/>
        <dsp:cNvSpPr/>
      </dsp:nvSpPr>
      <dsp:spPr>
        <a:xfrm>
          <a:off x="1428862" y="-79923"/>
          <a:ext cx="3098170" cy="3098170"/>
        </a:xfrm>
        <a:custGeom>
          <a:avLst/>
          <a:gdLst/>
          <a:ahLst/>
          <a:cxnLst/>
          <a:rect l="0" t="0" r="0" b="0"/>
          <a:pathLst>
            <a:path>
              <a:moveTo>
                <a:pt x="3049385" y="1934785"/>
              </a:moveTo>
              <a:arcTo wR="1549085" hR="1549085" stAng="865049" swAng="166479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6BCBB88-C91B-9740-9EFF-21963BF3A46C}">
      <dsp:nvSpPr>
        <dsp:cNvPr id="0" name=""/>
        <dsp:cNvSpPr/>
      </dsp:nvSpPr>
      <dsp:spPr>
        <a:xfrm>
          <a:off x="3238497" y="2514596"/>
          <a:ext cx="1193248" cy="7756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ENTs</a:t>
          </a:r>
        </a:p>
      </dsp:txBody>
      <dsp:txXfrm>
        <a:off x="3276359" y="2552458"/>
        <a:ext cx="1117524" cy="699887"/>
      </dsp:txXfrm>
    </dsp:sp>
    <dsp:sp modelId="{F5F9C657-1E69-3B44-AC80-86BFC73DD0A2}">
      <dsp:nvSpPr>
        <dsp:cNvPr id="0" name=""/>
        <dsp:cNvSpPr/>
      </dsp:nvSpPr>
      <dsp:spPr>
        <a:xfrm>
          <a:off x="1473833" y="139422"/>
          <a:ext cx="3098170" cy="3098170"/>
        </a:xfrm>
        <a:custGeom>
          <a:avLst/>
          <a:gdLst/>
          <a:ahLst/>
          <a:cxnLst/>
          <a:rect l="0" t="0" r="0" b="0"/>
          <a:pathLst>
            <a:path>
              <a:moveTo>
                <a:pt x="1759117" y="3083866"/>
              </a:moveTo>
              <a:arcTo wR="1549085" hR="1549085" stAng="4932454" swAng="122443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FF42AA-3DCE-BB45-8B22-3E61EB453B40}">
      <dsp:nvSpPr>
        <dsp:cNvPr id="0" name=""/>
        <dsp:cNvSpPr/>
      </dsp:nvSpPr>
      <dsp:spPr>
        <a:xfrm>
          <a:off x="1485894" y="2514603"/>
          <a:ext cx="1193248" cy="7756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PCPs</a:t>
          </a:r>
        </a:p>
      </dsp:txBody>
      <dsp:txXfrm>
        <a:off x="1523756" y="2552465"/>
        <a:ext cx="1117524" cy="699887"/>
      </dsp:txXfrm>
    </dsp:sp>
    <dsp:sp modelId="{D64B37CA-CD95-094D-A03A-4DAC44D275FA}">
      <dsp:nvSpPr>
        <dsp:cNvPr id="0" name=""/>
        <dsp:cNvSpPr/>
      </dsp:nvSpPr>
      <dsp:spPr>
        <a:xfrm>
          <a:off x="1325530" y="-134584"/>
          <a:ext cx="3098170" cy="3098170"/>
        </a:xfrm>
        <a:custGeom>
          <a:avLst/>
          <a:gdLst/>
          <a:ahLst/>
          <a:cxnLst/>
          <a:rect l="0" t="0" r="0" b="0"/>
          <a:pathLst>
            <a:path>
              <a:moveTo>
                <a:pt x="452972" y="2643709"/>
              </a:moveTo>
              <a:arcTo wR="1549085" hR="1549085" stAng="8102335" swAng="1706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BCE6B0-51A3-414C-A3C1-E4456FBB3DA0}">
      <dsp:nvSpPr>
        <dsp:cNvPr id="0" name=""/>
        <dsp:cNvSpPr/>
      </dsp:nvSpPr>
      <dsp:spPr>
        <a:xfrm>
          <a:off x="863808" y="1071908"/>
          <a:ext cx="1193248" cy="7756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Orthopedics</a:t>
          </a:r>
        </a:p>
      </dsp:txBody>
      <dsp:txXfrm>
        <a:off x="901670" y="1109770"/>
        <a:ext cx="1117524" cy="699887"/>
      </dsp:txXfrm>
    </dsp:sp>
    <dsp:sp modelId="{EC2DC9A4-FBEC-5542-9CFB-98B17918B672}">
      <dsp:nvSpPr>
        <dsp:cNvPr id="0" name=""/>
        <dsp:cNvSpPr/>
      </dsp:nvSpPr>
      <dsp:spPr>
        <a:xfrm>
          <a:off x="1384614" y="389322"/>
          <a:ext cx="3098170" cy="3098170"/>
        </a:xfrm>
        <a:custGeom>
          <a:avLst/>
          <a:gdLst/>
          <a:ahLst/>
          <a:cxnLst/>
          <a:rect l="0" t="0" r="0" b="0"/>
          <a:pathLst>
            <a:path>
              <a:moveTo>
                <a:pt x="270003" y="675234"/>
              </a:moveTo>
              <a:arcTo wR="1549085" hR="1549085" stAng="12860421" swAng="19606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5D1CE-5749-034E-9894-765BAB2252F2}">
      <dsp:nvSpPr>
        <dsp:cNvPr id="0" name=""/>
        <dsp:cNvSpPr/>
      </dsp:nvSpPr>
      <dsp:spPr>
        <a:xfrm>
          <a:off x="0" y="270087"/>
          <a:ext cx="8229600" cy="1278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History of trauma </a:t>
          </a:r>
        </a:p>
        <a:p>
          <a:pPr marL="114300" lvl="1" indent="-114300" algn="l" defTabSz="622300">
            <a:lnSpc>
              <a:spcPct val="90000"/>
            </a:lnSpc>
            <a:spcBef>
              <a:spcPct val="0"/>
            </a:spcBef>
            <a:spcAft>
              <a:spcPct val="15000"/>
            </a:spcAft>
            <a:buChar char="•"/>
          </a:pPr>
          <a:r>
            <a:rPr lang="en-US" sz="1400" kern="1200"/>
            <a:t>Congenital collagenous compromise </a:t>
          </a:r>
        </a:p>
        <a:p>
          <a:pPr marL="114300" lvl="1" indent="-114300" algn="l" defTabSz="622300">
            <a:lnSpc>
              <a:spcPct val="90000"/>
            </a:lnSpc>
            <a:spcBef>
              <a:spcPct val="0"/>
            </a:spcBef>
            <a:spcAft>
              <a:spcPct val="15000"/>
            </a:spcAft>
            <a:buChar char="•"/>
          </a:pPr>
          <a:r>
            <a:rPr lang="en-US" sz="1400" kern="1200"/>
            <a:t>Inflammatory arthritides </a:t>
          </a:r>
        </a:p>
        <a:p>
          <a:pPr marL="114300" lvl="1" indent="-114300" algn="l" defTabSz="622300">
            <a:lnSpc>
              <a:spcPct val="90000"/>
            </a:lnSpc>
            <a:spcBef>
              <a:spcPct val="0"/>
            </a:spcBef>
            <a:spcAft>
              <a:spcPct val="15000"/>
            </a:spcAft>
            <a:buChar char="•"/>
          </a:pPr>
          <a:r>
            <a:rPr lang="en-US" sz="1400" kern="1200"/>
            <a:t>Recent neck/head/dental surgery.</a:t>
          </a:r>
        </a:p>
      </dsp:txBody>
      <dsp:txXfrm>
        <a:off x="0" y="270087"/>
        <a:ext cx="8229600" cy="1278900"/>
      </dsp:txXfrm>
    </dsp:sp>
    <dsp:sp modelId="{D54A2BE5-ECB9-1E4A-9907-F3CCE5395926}">
      <dsp:nvSpPr>
        <dsp:cNvPr id="0" name=""/>
        <dsp:cNvSpPr/>
      </dsp:nvSpPr>
      <dsp:spPr>
        <a:xfrm>
          <a:off x="411480" y="63447"/>
          <a:ext cx="5760719" cy="413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Risk factors for upper cervical spine instability</a:t>
          </a:r>
        </a:p>
      </dsp:txBody>
      <dsp:txXfrm>
        <a:off x="431655" y="83622"/>
        <a:ext cx="5720369" cy="372929"/>
      </dsp:txXfrm>
    </dsp:sp>
    <dsp:sp modelId="{71294A65-3978-474A-8C83-2CB8990FB1A4}">
      <dsp:nvSpPr>
        <dsp:cNvPr id="0" name=""/>
        <dsp:cNvSpPr/>
      </dsp:nvSpPr>
      <dsp:spPr>
        <a:xfrm>
          <a:off x="0" y="1831227"/>
          <a:ext cx="8229600" cy="1499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Bilateral or quadrilateral limb paresthesiae</a:t>
          </a:r>
        </a:p>
        <a:p>
          <a:pPr marL="114300" lvl="1" indent="-114300" algn="l" defTabSz="622300">
            <a:lnSpc>
              <a:spcPct val="90000"/>
            </a:lnSpc>
            <a:spcBef>
              <a:spcPct val="0"/>
            </a:spcBef>
            <a:spcAft>
              <a:spcPct val="15000"/>
            </a:spcAft>
            <a:buChar char="•"/>
          </a:pPr>
          <a:r>
            <a:rPr lang="en-US" sz="1400" kern="1200"/>
            <a:t>Hyperreflexia/Clonus</a:t>
          </a:r>
        </a:p>
        <a:p>
          <a:pPr marL="114300" lvl="1" indent="-114300" algn="l" defTabSz="622300">
            <a:lnSpc>
              <a:spcPct val="90000"/>
            </a:lnSpc>
            <a:spcBef>
              <a:spcPct val="0"/>
            </a:spcBef>
            <a:spcAft>
              <a:spcPct val="15000"/>
            </a:spcAft>
            <a:buChar char="•"/>
          </a:pPr>
          <a:r>
            <a:rPr lang="en-US" sz="1400" kern="1200"/>
            <a:t>Positive Babinski or Hoffman’s</a:t>
          </a:r>
        </a:p>
        <a:p>
          <a:pPr marL="114300" lvl="1" indent="-114300" algn="l" defTabSz="622300">
            <a:lnSpc>
              <a:spcPct val="90000"/>
            </a:lnSpc>
            <a:spcBef>
              <a:spcPct val="0"/>
            </a:spcBef>
            <a:spcAft>
              <a:spcPct val="15000"/>
            </a:spcAft>
            <a:buChar char="•"/>
          </a:pPr>
          <a:r>
            <a:rPr lang="en-US" sz="1400" kern="1200"/>
            <a:t>Arm and leg weakness</a:t>
          </a:r>
        </a:p>
        <a:p>
          <a:pPr marL="114300" lvl="1" indent="-114300" algn="l" defTabSz="622300">
            <a:lnSpc>
              <a:spcPct val="90000"/>
            </a:lnSpc>
            <a:spcBef>
              <a:spcPct val="0"/>
            </a:spcBef>
            <a:spcAft>
              <a:spcPct val="15000"/>
            </a:spcAft>
            <a:buChar char="•"/>
          </a:pPr>
          <a:r>
            <a:rPr lang="en-US" sz="1400" kern="1200"/>
            <a:t>Lack of coordination bilaterally</a:t>
          </a:r>
        </a:p>
      </dsp:txBody>
      <dsp:txXfrm>
        <a:off x="0" y="1831227"/>
        <a:ext cx="8229600" cy="1499400"/>
      </dsp:txXfrm>
    </dsp:sp>
    <dsp:sp modelId="{7E096E6E-AA03-B948-AD3D-C526489B3E30}">
      <dsp:nvSpPr>
        <dsp:cNvPr id="0" name=""/>
        <dsp:cNvSpPr/>
      </dsp:nvSpPr>
      <dsp:spPr>
        <a:xfrm>
          <a:off x="411480" y="1624587"/>
          <a:ext cx="5760719" cy="413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Exam findings</a:t>
          </a:r>
        </a:p>
      </dsp:txBody>
      <dsp:txXfrm>
        <a:off x="431655" y="1644762"/>
        <a:ext cx="5720369" cy="372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A7F8B-78E7-2545-B54C-827962F75925}">
      <dsp:nvSpPr>
        <dsp:cNvPr id="0" name=""/>
        <dsp:cNvSpPr/>
      </dsp:nvSpPr>
      <dsp:spPr>
        <a:xfrm>
          <a:off x="0" y="170187"/>
          <a:ext cx="8458200" cy="11906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6450" tIns="187452" rIns="65645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Trauma</a:t>
          </a:r>
        </a:p>
        <a:p>
          <a:pPr marL="114300" lvl="1" indent="-114300" algn="l" defTabSz="622300">
            <a:lnSpc>
              <a:spcPct val="90000"/>
            </a:lnSpc>
            <a:spcBef>
              <a:spcPct val="0"/>
            </a:spcBef>
            <a:spcAft>
              <a:spcPct val="15000"/>
            </a:spcAft>
            <a:buChar char="•"/>
          </a:pPr>
          <a:r>
            <a:rPr lang="en-US" sz="1400" kern="1200" dirty="0"/>
            <a:t>Current or past smoker</a:t>
          </a:r>
        </a:p>
        <a:p>
          <a:pPr marL="114300" lvl="1" indent="-114300" algn="l" defTabSz="622300">
            <a:lnSpc>
              <a:spcPct val="90000"/>
            </a:lnSpc>
            <a:spcBef>
              <a:spcPct val="0"/>
            </a:spcBef>
            <a:spcAft>
              <a:spcPct val="15000"/>
            </a:spcAft>
            <a:buChar char="•"/>
          </a:pPr>
          <a:r>
            <a:rPr lang="en-US" sz="1400" kern="1200" dirty="0"/>
            <a:t>HTN</a:t>
          </a:r>
        </a:p>
        <a:p>
          <a:pPr marL="114300" lvl="1" indent="-114300" algn="l" defTabSz="622300">
            <a:lnSpc>
              <a:spcPct val="90000"/>
            </a:lnSpc>
            <a:spcBef>
              <a:spcPct val="0"/>
            </a:spcBef>
            <a:spcAft>
              <a:spcPct val="15000"/>
            </a:spcAft>
            <a:buChar char="•"/>
          </a:pPr>
          <a:r>
            <a:rPr lang="en-US" sz="1400" kern="1200" dirty="0"/>
            <a:t>High total cholesterol </a:t>
          </a:r>
        </a:p>
      </dsp:txBody>
      <dsp:txXfrm>
        <a:off x="0" y="170187"/>
        <a:ext cx="8458200" cy="1190699"/>
      </dsp:txXfrm>
    </dsp:sp>
    <dsp:sp modelId="{A9BF5AE1-10B4-FF43-9851-269E7349B600}">
      <dsp:nvSpPr>
        <dsp:cNvPr id="0" name=""/>
        <dsp:cNvSpPr/>
      </dsp:nvSpPr>
      <dsp:spPr>
        <a:xfrm>
          <a:off x="422910" y="37347"/>
          <a:ext cx="5920739" cy="265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711200">
            <a:lnSpc>
              <a:spcPct val="90000"/>
            </a:lnSpc>
            <a:spcBef>
              <a:spcPct val="0"/>
            </a:spcBef>
            <a:spcAft>
              <a:spcPct val="35000"/>
            </a:spcAft>
            <a:buNone/>
          </a:pPr>
          <a:r>
            <a:rPr lang="en-US" sz="1600" kern="1200" dirty="0"/>
            <a:t>Risk factors for Cervical Arterial Dysfunction</a:t>
          </a:r>
        </a:p>
      </dsp:txBody>
      <dsp:txXfrm>
        <a:off x="435879" y="50316"/>
        <a:ext cx="5894801" cy="239742"/>
      </dsp:txXfrm>
    </dsp:sp>
    <dsp:sp modelId="{994A8D8B-7055-B440-86DB-6AF80EF6F243}">
      <dsp:nvSpPr>
        <dsp:cNvPr id="0" name=""/>
        <dsp:cNvSpPr/>
      </dsp:nvSpPr>
      <dsp:spPr>
        <a:xfrm>
          <a:off x="0" y="1542327"/>
          <a:ext cx="8458200" cy="181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6450" tIns="187452" rIns="65645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FF0000"/>
              </a:solidFill>
            </a:rPr>
            <a:t>Headache ”unlike any other”</a:t>
          </a:r>
        </a:p>
        <a:p>
          <a:pPr marL="114300" lvl="1" indent="-114300" algn="l" defTabSz="622300">
            <a:lnSpc>
              <a:spcPct val="90000"/>
            </a:lnSpc>
            <a:spcBef>
              <a:spcPct val="0"/>
            </a:spcBef>
            <a:spcAft>
              <a:spcPct val="15000"/>
            </a:spcAft>
            <a:buChar char="•"/>
          </a:pPr>
          <a:r>
            <a:rPr lang="en-US" sz="1400" kern="1200" dirty="0">
              <a:solidFill>
                <a:srgbClr val="FF0000"/>
              </a:solidFill>
            </a:rPr>
            <a:t>gait disturbances</a:t>
          </a:r>
        </a:p>
        <a:p>
          <a:pPr marL="114300" lvl="1" indent="-114300" algn="l" defTabSz="622300">
            <a:lnSpc>
              <a:spcPct val="90000"/>
            </a:lnSpc>
            <a:spcBef>
              <a:spcPct val="0"/>
            </a:spcBef>
            <a:spcAft>
              <a:spcPct val="15000"/>
            </a:spcAft>
            <a:buChar char="•"/>
          </a:pPr>
          <a:r>
            <a:rPr lang="en-US" sz="1400" kern="1200" dirty="0">
              <a:solidFill>
                <a:srgbClr val="FF0000"/>
              </a:solidFill>
            </a:rPr>
            <a:t>apathy</a:t>
          </a:r>
        </a:p>
        <a:p>
          <a:pPr marL="114300" lvl="1" indent="-114300" algn="l" defTabSz="622300">
            <a:lnSpc>
              <a:spcPct val="90000"/>
            </a:lnSpc>
            <a:spcBef>
              <a:spcPct val="0"/>
            </a:spcBef>
            <a:spcAft>
              <a:spcPct val="15000"/>
            </a:spcAft>
            <a:buChar char="•"/>
          </a:pPr>
          <a:r>
            <a:rPr lang="en-US" sz="1400" kern="1200" dirty="0">
              <a:solidFill>
                <a:srgbClr val="FF0000"/>
              </a:solidFill>
            </a:rPr>
            <a:t>general malaise </a:t>
          </a:r>
        </a:p>
        <a:p>
          <a:pPr marL="114300" lvl="1" indent="-114300" algn="l" defTabSz="622300">
            <a:lnSpc>
              <a:spcPct val="90000"/>
            </a:lnSpc>
            <a:spcBef>
              <a:spcPct val="0"/>
            </a:spcBef>
            <a:spcAft>
              <a:spcPct val="15000"/>
            </a:spcAft>
            <a:buChar char="•"/>
          </a:pPr>
          <a:r>
            <a:rPr lang="en-US" sz="1400" kern="1200" dirty="0">
              <a:solidFill>
                <a:srgbClr val="FF0000"/>
              </a:solidFill>
            </a:rPr>
            <a:t>short term memory loss </a:t>
          </a:r>
        </a:p>
        <a:p>
          <a:pPr marL="114300" lvl="1" indent="-114300" algn="l" defTabSz="622300">
            <a:lnSpc>
              <a:spcPct val="90000"/>
            </a:lnSpc>
            <a:spcBef>
              <a:spcPct val="0"/>
            </a:spcBef>
            <a:spcAft>
              <a:spcPct val="15000"/>
            </a:spcAft>
            <a:buChar char="•"/>
          </a:pPr>
          <a:r>
            <a:rPr lang="en-US" sz="1400" kern="1200" dirty="0"/>
            <a:t>5 Ds and 3Ns?</a:t>
          </a:r>
        </a:p>
        <a:p>
          <a:pPr marL="57150" lvl="1" indent="-57150" algn="l" defTabSz="488950">
            <a:lnSpc>
              <a:spcPct val="90000"/>
            </a:lnSpc>
            <a:spcBef>
              <a:spcPct val="0"/>
            </a:spcBef>
            <a:spcAft>
              <a:spcPct val="15000"/>
            </a:spcAft>
            <a:buChar char="•"/>
          </a:pPr>
          <a:endParaRPr lang="en-US" sz="1100" kern="1200" dirty="0"/>
        </a:p>
      </dsp:txBody>
      <dsp:txXfrm>
        <a:off x="0" y="1542327"/>
        <a:ext cx="8458200" cy="1814400"/>
      </dsp:txXfrm>
    </dsp:sp>
    <dsp:sp modelId="{BB4EE1D3-5FB7-794D-9518-DDC5D6FBFF26}">
      <dsp:nvSpPr>
        <dsp:cNvPr id="0" name=""/>
        <dsp:cNvSpPr/>
      </dsp:nvSpPr>
      <dsp:spPr>
        <a:xfrm>
          <a:off x="422910" y="1409487"/>
          <a:ext cx="5920739" cy="2656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711200">
            <a:lnSpc>
              <a:spcPct val="90000"/>
            </a:lnSpc>
            <a:spcBef>
              <a:spcPct val="0"/>
            </a:spcBef>
            <a:spcAft>
              <a:spcPct val="35000"/>
            </a:spcAft>
            <a:buNone/>
          </a:pPr>
          <a:r>
            <a:rPr lang="en-US" sz="1600" kern="1200" dirty="0"/>
            <a:t>Exam Findings</a:t>
          </a:r>
        </a:p>
      </dsp:txBody>
      <dsp:txXfrm>
        <a:off x="435879" y="1422456"/>
        <a:ext cx="5894801" cy="239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A7F8B-78E7-2545-B54C-827962F75925}">
      <dsp:nvSpPr>
        <dsp:cNvPr id="0" name=""/>
        <dsp:cNvSpPr/>
      </dsp:nvSpPr>
      <dsp:spPr>
        <a:xfrm>
          <a:off x="0" y="318237"/>
          <a:ext cx="8229600" cy="12095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Vital signs</a:t>
          </a:r>
        </a:p>
        <a:p>
          <a:pPr marL="171450" lvl="1" indent="-171450" algn="l" defTabSz="711200">
            <a:lnSpc>
              <a:spcPct val="90000"/>
            </a:lnSpc>
            <a:spcBef>
              <a:spcPct val="0"/>
            </a:spcBef>
            <a:spcAft>
              <a:spcPct val="15000"/>
            </a:spcAft>
            <a:buChar char="•"/>
          </a:pPr>
          <a:r>
            <a:rPr lang="en-US" sz="1600" kern="1200" dirty="0"/>
            <a:t>Palpation or auscultation of pulse</a:t>
          </a:r>
        </a:p>
        <a:p>
          <a:pPr marL="342900" lvl="2" indent="-171450" algn="l" defTabSz="711200">
            <a:lnSpc>
              <a:spcPct val="90000"/>
            </a:lnSpc>
            <a:spcBef>
              <a:spcPct val="0"/>
            </a:spcBef>
            <a:spcAft>
              <a:spcPct val="15000"/>
            </a:spcAft>
            <a:buChar char="•"/>
          </a:pPr>
          <a:r>
            <a:rPr lang="en-US" sz="1600" kern="1200" dirty="0"/>
            <a:t>Internal carotid artery</a:t>
          </a:r>
        </a:p>
      </dsp:txBody>
      <dsp:txXfrm>
        <a:off x="0" y="318237"/>
        <a:ext cx="8229600" cy="1209599"/>
      </dsp:txXfrm>
    </dsp:sp>
    <dsp:sp modelId="{A9BF5AE1-10B4-FF43-9851-269E7349B600}">
      <dsp:nvSpPr>
        <dsp:cNvPr id="0" name=""/>
        <dsp:cNvSpPr/>
      </dsp:nvSpPr>
      <dsp:spPr>
        <a:xfrm>
          <a:off x="457199" y="104777"/>
          <a:ext cx="5760719"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Vascular</a:t>
          </a:r>
        </a:p>
      </dsp:txBody>
      <dsp:txXfrm>
        <a:off x="480256" y="127834"/>
        <a:ext cx="5714605" cy="426206"/>
      </dsp:txXfrm>
    </dsp:sp>
    <dsp:sp modelId="{994A8D8B-7055-B440-86DB-6AF80EF6F243}">
      <dsp:nvSpPr>
        <dsp:cNvPr id="0" name=""/>
        <dsp:cNvSpPr/>
      </dsp:nvSpPr>
      <dsp:spPr>
        <a:xfrm>
          <a:off x="0" y="1850397"/>
          <a:ext cx="8229600" cy="14615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Cranial nerves</a:t>
          </a:r>
        </a:p>
        <a:p>
          <a:pPr marL="171450" lvl="1" indent="-171450" algn="l" defTabSz="711200">
            <a:lnSpc>
              <a:spcPct val="90000"/>
            </a:lnSpc>
            <a:spcBef>
              <a:spcPct val="0"/>
            </a:spcBef>
            <a:spcAft>
              <a:spcPct val="15000"/>
            </a:spcAft>
            <a:buChar char="•"/>
          </a:pPr>
          <a:r>
            <a:rPr lang="en-US" sz="1600" kern="1200" dirty="0"/>
            <a:t>Ligamentous stability of upper cervical spine</a:t>
          </a:r>
        </a:p>
        <a:p>
          <a:pPr marL="171450" lvl="1" indent="-171450" algn="l" defTabSz="711200">
            <a:lnSpc>
              <a:spcPct val="90000"/>
            </a:lnSpc>
            <a:spcBef>
              <a:spcPct val="0"/>
            </a:spcBef>
            <a:spcAft>
              <a:spcPct val="15000"/>
            </a:spcAft>
            <a:buChar char="•"/>
          </a:pPr>
          <a:r>
            <a:rPr lang="en-US" sz="1600" kern="1200" dirty="0"/>
            <a:t>Observe gait and coordination</a:t>
          </a:r>
        </a:p>
        <a:p>
          <a:pPr marL="171450" lvl="1" indent="-171450" algn="l" defTabSz="711200">
            <a:lnSpc>
              <a:spcPct val="90000"/>
            </a:lnSpc>
            <a:spcBef>
              <a:spcPct val="0"/>
            </a:spcBef>
            <a:spcAft>
              <a:spcPct val="15000"/>
            </a:spcAft>
            <a:buChar char="•"/>
          </a:pPr>
          <a:endParaRPr lang="en-US" sz="1600" kern="1200" dirty="0"/>
        </a:p>
      </dsp:txBody>
      <dsp:txXfrm>
        <a:off x="0" y="1850397"/>
        <a:ext cx="8229600" cy="1461599"/>
      </dsp:txXfrm>
    </dsp:sp>
    <dsp:sp modelId="{BB4EE1D3-5FB7-794D-9518-DDC5D6FBFF26}">
      <dsp:nvSpPr>
        <dsp:cNvPr id="0" name=""/>
        <dsp:cNvSpPr/>
      </dsp:nvSpPr>
      <dsp:spPr>
        <a:xfrm>
          <a:off x="411480" y="1614237"/>
          <a:ext cx="5760719"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Neurological</a:t>
          </a:r>
        </a:p>
      </dsp:txBody>
      <dsp:txXfrm>
        <a:off x="434537" y="1637294"/>
        <a:ext cx="5714605"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FF26E-5291-4743-AC71-18120868CFFA}">
      <dsp:nvSpPr>
        <dsp:cNvPr id="0" name=""/>
        <dsp:cNvSpPr/>
      </dsp:nvSpPr>
      <dsp:spPr>
        <a:xfrm>
          <a:off x="2571" y="81852"/>
          <a:ext cx="2507456" cy="633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25-year-old female</a:t>
          </a:r>
        </a:p>
      </dsp:txBody>
      <dsp:txXfrm>
        <a:off x="2571" y="81852"/>
        <a:ext cx="2507456" cy="633600"/>
      </dsp:txXfrm>
    </dsp:sp>
    <dsp:sp modelId="{E8BA2712-9F07-4544-8538-1DED6CCAD670}">
      <dsp:nvSpPr>
        <dsp:cNvPr id="0" name=""/>
        <dsp:cNvSpPr/>
      </dsp:nvSpPr>
      <dsp:spPr>
        <a:xfrm>
          <a:off x="2571" y="715452"/>
          <a:ext cx="2507456" cy="259676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u="sng" kern="1200" dirty="0"/>
            <a:t>Chief complaint</a:t>
          </a:r>
          <a:r>
            <a:rPr lang="en-US" sz="2200" kern="1200" dirty="0"/>
            <a:t>: Craniofacial pain</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r>
            <a:rPr lang="en-US" sz="2200" kern="1200" dirty="0"/>
            <a:t>Dx: Trigeminal Neuralgia and neck pain</a:t>
          </a:r>
        </a:p>
      </dsp:txBody>
      <dsp:txXfrm>
        <a:off x="2571" y="715452"/>
        <a:ext cx="2507456" cy="2596769"/>
      </dsp:txXfrm>
    </dsp:sp>
    <dsp:sp modelId="{69D8BE9F-A03B-0A4C-B38C-EC4254398C78}">
      <dsp:nvSpPr>
        <dsp:cNvPr id="0" name=""/>
        <dsp:cNvSpPr/>
      </dsp:nvSpPr>
      <dsp:spPr>
        <a:xfrm>
          <a:off x="2861071" y="81852"/>
          <a:ext cx="2507456" cy="633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23-year-old male</a:t>
          </a:r>
        </a:p>
      </dsp:txBody>
      <dsp:txXfrm>
        <a:off x="2861071" y="81852"/>
        <a:ext cx="2507456" cy="633600"/>
      </dsp:txXfrm>
    </dsp:sp>
    <dsp:sp modelId="{C5AD7E99-68A9-3346-A830-C702EEC91D68}">
      <dsp:nvSpPr>
        <dsp:cNvPr id="0" name=""/>
        <dsp:cNvSpPr/>
      </dsp:nvSpPr>
      <dsp:spPr>
        <a:xfrm>
          <a:off x="2861071" y="738823"/>
          <a:ext cx="2507456" cy="259676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u="sng" kern="1200" dirty="0"/>
            <a:t>Chief complaint</a:t>
          </a:r>
          <a:r>
            <a:rPr lang="en-US" sz="2200" kern="1200" dirty="0"/>
            <a:t>: Craniofacial pain and headaches</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r>
            <a:rPr lang="en-US" sz="2200" kern="1200" dirty="0"/>
            <a:t>Dx: Headaches and neck pain</a:t>
          </a:r>
        </a:p>
      </dsp:txBody>
      <dsp:txXfrm>
        <a:off x="2861071" y="738823"/>
        <a:ext cx="2507456" cy="2596769"/>
      </dsp:txXfrm>
    </dsp:sp>
    <dsp:sp modelId="{53311582-B2F1-F54E-A5BF-95E4BC83D1DB}">
      <dsp:nvSpPr>
        <dsp:cNvPr id="0" name=""/>
        <dsp:cNvSpPr/>
      </dsp:nvSpPr>
      <dsp:spPr>
        <a:xfrm>
          <a:off x="5719571" y="81852"/>
          <a:ext cx="2507456" cy="6336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32-year-old female</a:t>
          </a:r>
        </a:p>
      </dsp:txBody>
      <dsp:txXfrm>
        <a:off x="5719571" y="81852"/>
        <a:ext cx="2507456" cy="633600"/>
      </dsp:txXfrm>
    </dsp:sp>
    <dsp:sp modelId="{9EEDAF65-A57A-C842-A807-F13453DE7E7E}">
      <dsp:nvSpPr>
        <dsp:cNvPr id="0" name=""/>
        <dsp:cNvSpPr/>
      </dsp:nvSpPr>
      <dsp:spPr>
        <a:xfrm>
          <a:off x="5719571" y="715452"/>
          <a:ext cx="2507456" cy="2596769"/>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u="sng" kern="1200" dirty="0"/>
            <a:t>Chief complaint</a:t>
          </a:r>
          <a:r>
            <a:rPr lang="en-US" sz="2200" kern="1200" dirty="0"/>
            <a:t>: Craniofacial pain and ear fullness</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r>
            <a:rPr lang="en-US" sz="2200" kern="1200" dirty="0"/>
            <a:t>Dx: Otalgia and TMJD</a:t>
          </a:r>
        </a:p>
      </dsp:txBody>
      <dsp:txXfrm>
        <a:off x="5719571" y="715452"/>
        <a:ext cx="2507456" cy="25967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5085E-F17A-234B-A423-300280FCB835}">
      <dsp:nvSpPr>
        <dsp:cNvPr id="0" name=""/>
        <dsp:cNvSpPr/>
      </dsp:nvSpPr>
      <dsp:spPr>
        <a:xfrm>
          <a:off x="3602459" y="1053"/>
          <a:ext cx="1024681" cy="1024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February 2024</a:t>
          </a:r>
        </a:p>
      </dsp:txBody>
      <dsp:txXfrm>
        <a:off x="3752520" y="151114"/>
        <a:ext cx="724559" cy="724559"/>
      </dsp:txXfrm>
    </dsp:sp>
    <dsp:sp modelId="{2B765077-3298-664D-AFDA-6412C8CDC8AB}">
      <dsp:nvSpPr>
        <dsp:cNvPr id="0" name=""/>
        <dsp:cNvSpPr/>
      </dsp:nvSpPr>
      <dsp:spPr>
        <a:xfrm rot="2160000">
          <a:off x="4762392" y="635633"/>
          <a:ext cx="272247" cy="3458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770191" y="680796"/>
        <a:ext cx="190573" cy="207498"/>
      </dsp:txXfrm>
    </dsp:sp>
    <dsp:sp modelId="{300C3E2C-E259-6147-999E-1C64E372BD6F}">
      <dsp:nvSpPr>
        <dsp:cNvPr id="0" name=""/>
        <dsp:cNvSpPr/>
      </dsp:nvSpPr>
      <dsp:spPr>
        <a:xfrm>
          <a:off x="4847015" y="905276"/>
          <a:ext cx="1024681" cy="1024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Sympathetic nervous system response</a:t>
          </a:r>
        </a:p>
      </dsp:txBody>
      <dsp:txXfrm>
        <a:off x="4997076" y="1055337"/>
        <a:ext cx="724559" cy="724559"/>
      </dsp:txXfrm>
    </dsp:sp>
    <dsp:sp modelId="{F4BEB658-C304-D84C-9A92-3DB7348CD857}">
      <dsp:nvSpPr>
        <dsp:cNvPr id="0" name=""/>
        <dsp:cNvSpPr/>
      </dsp:nvSpPr>
      <dsp:spPr>
        <a:xfrm rot="6480000">
          <a:off x="4987924" y="1968906"/>
          <a:ext cx="272247" cy="3458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041380" y="1999234"/>
        <a:ext cx="190573" cy="207498"/>
      </dsp:txXfrm>
    </dsp:sp>
    <dsp:sp modelId="{B4CD459B-E4FB-8B4E-87E5-B1F904258DBB}">
      <dsp:nvSpPr>
        <dsp:cNvPr id="0" name=""/>
        <dsp:cNvSpPr/>
      </dsp:nvSpPr>
      <dsp:spPr>
        <a:xfrm>
          <a:off x="4371637" y="2368340"/>
          <a:ext cx="1024681" cy="1024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521698" y="2518401"/>
        <a:ext cx="724559" cy="724559"/>
      </dsp:txXfrm>
    </dsp:sp>
    <dsp:sp modelId="{C529A288-B351-9841-83CA-2DCD8B9F1A41}">
      <dsp:nvSpPr>
        <dsp:cNvPr id="0" name=""/>
        <dsp:cNvSpPr/>
      </dsp:nvSpPr>
      <dsp:spPr>
        <a:xfrm rot="10800000">
          <a:off x="3986381" y="2707765"/>
          <a:ext cx="272247" cy="3458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4068055" y="2776931"/>
        <a:ext cx="190573" cy="207498"/>
      </dsp:txXfrm>
    </dsp:sp>
    <dsp:sp modelId="{A1983ECC-6E35-F041-8A37-8F9DEB606D81}">
      <dsp:nvSpPr>
        <dsp:cNvPr id="0" name=""/>
        <dsp:cNvSpPr/>
      </dsp:nvSpPr>
      <dsp:spPr>
        <a:xfrm>
          <a:off x="2833281" y="2368340"/>
          <a:ext cx="1024681" cy="1024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Negative imaging</a:t>
          </a:r>
        </a:p>
      </dsp:txBody>
      <dsp:txXfrm>
        <a:off x="2983342" y="2518401"/>
        <a:ext cx="724559" cy="724559"/>
      </dsp:txXfrm>
    </dsp:sp>
    <dsp:sp modelId="{B2C4124C-6330-BC4F-BCB0-2CDBF2229FB7}">
      <dsp:nvSpPr>
        <dsp:cNvPr id="0" name=""/>
        <dsp:cNvSpPr/>
      </dsp:nvSpPr>
      <dsp:spPr>
        <a:xfrm rot="15120000">
          <a:off x="2974189" y="1983562"/>
          <a:ext cx="272247" cy="3458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027645" y="2091566"/>
        <a:ext cx="190573" cy="207498"/>
      </dsp:txXfrm>
    </dsp:sp>
    <dsp:sp modelId="{7C646543-7D7C-054B-9EEC-95A3F03231A7}">
      <dsp:nvSpPr>
        <dsp:cNvPr id="0" name=""/>
        <dsp:cNvSpPr/>
      </dsp:nvSpPr>
      <dsp:spPr>
        <a:xfrm>
          <a:off x="2357902" y="905276"/>
          <a:ext cx="1024681" cy="10246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7 month of facial pain and burning</a:t>
          </a:r>
        </a:p>
      </dsp:txBody>
      <dsp:txXfrm>
        <a:off x="2507963" y="1055337"/>
        <a:ext cx="724559" cy="724559"/>
      </dsp:txXfrm>
    </dsp:sp>
    <dsp:sp modelId="{CE7D7298-4E89-6248-A72A-62B970B8354A}">
      <dsp:nvSpPr>
        <dsp:cNvPr id="0" name=""/>
        <dsp:cNvSpPr/>
      </dsp:nvSpPr>
      <dsp:spPr>
        <a:xfrm rot="19440000">
          <a:off x="3241398" y="635630"/>
          <a:ext cx="272247" cy="3458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249197" y="728799"/>
        <a:ext cx="190573" cy="2074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44F86-CB36-604A-9A87-836F75433441}">
      <dsp:nvSpPr>
        <dsp:cNvPr id="0" name=""/>
        <dsp:cNvSpPr/>
      </dsp:nvSpPr>
      <dsp:spPr>
        <a:xfrm>
          <a:off x="2308380" y="1224880"/>
          <a:ext cx="739619" cy="534665"/>
        </a:xfrm>
        <a:custGeom>
          <a:avLst/>
          <a:gdLst/>
          <a:ahLst/>
          <a:cxnLst/>
          <a:rect l="0" t="0" r="0" b="0"/>
          <a:pathLst>
            <a:path>
              <a:moveTo>
                <a:pt x="739619" y="0"/>
              </a:moveTo>
              <a:lnTo>
                <a:pt x="739619" y="534665"/>
              </a:lnTo>
              <a:lnTo>
                <a:pt x="0" y="5346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26A58F-B69A-EC4B-9A4B-8D9355811DB8}">
      <dsp:nvSpPr>
        <dsp:cNvPr id="0" name=""/>
        <dsp:cNvSpPr/>
      </dsp:nvSpPr>
      <dsp:spPr>
        <a:xfrm>
          <a:off x="3048000" y="1224880"/>
          <a:ext cx="2156482" cy="1639639"/>
        </a:xfrm>
        <a:custGeom>
          <a:avLst/>
          <a:gdLst/>
          <a:ahLst/>
          <a:cxnLst/>
          <a:rect l="0" t="0" r="0" b="0"/>
          <a:pathLst>
            <a:path>
              <a:moveTo>
                <a:pt x="0" y="0"/>
              </a:moveTo>
              <a:lnTo>
                <a:pt x="0" y="1452506"/>
              </a:lnTo>
              <a:lnTo>
                <a:pt x="2156482" y="1452506"/>
              </a:lnTo>
              <a:lnTo>
                <a:pt x="2156482" y="1639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1D9855-9E52-C941-B78C-011D33BEEE80}">
      <dsp:nvSpPr>
        <dsp:cNvPr id="0" name=""/>
        <dsp:cNvSpPr/>
      </dsp:nvSpPr>
      <dsp:spPr>
        <a:xfrm>
          <a:off x="3002280" y="1224880"/>
          <a:ext cx="91440" cy="1639639"/>
        </a:xfrm>
        <a:custGeom>
          <a:avLst/>
          <a:gdLst/>
          <a:ahLst/>
          <a:cxnLst/>
          <a:rect l="0" t="0" r="0" b="0"/>
          <a:pathLst>
            <a:path>
              <a:moveTo>
                <a:pt x="45720" y="0"/>
              </a:moveTo>
              <a:lnTo>
                <a:pt x="45720" y="1639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DA1C40-55CC-A640-8659-8713332EE2DB}">
      <dsp:nvSpPr>
        <dsp:cNvPr id="0" name=""/>
        <dsp:cNvSpPr/>
      </dsp:nvSpPr>
      <dsp:spPr>
        <a:xfrm>
          <a:off x="891517" y="1224880"/>
          <a:ext cx="2156482" cy="1639639"/>
        </a:xfrm>
        <a:custGeom>
          <a:avLst/>
          <a:gdLst/>
          <a:ahLst/>
          <a:cxnLst/>
          <a:rect l="0" t="0" r="0" b="0"/>
          <a:pathLst>
            <a:path>
              <a:moveTo>
                <a:pt x="2156482" y="0"/>
              </a:moveTo>
              <a:lnTo>
                <a:pt x="2156482" y="1452506"/>
              </a:lnTo>
              <a:lnTo>
                <a:pt x="0" y="1452506"/>
              </a:lnTo>
              <a:lnTo>
                <a:pt x="0" y="1639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A3BCC-83C7-D24F-B51A-263DF7F259C3}">
      <dsp:nvSpPr>
        <dsp:cNvPr id="0" name=""/>
        <dsp:cNvSpPr/>
      </dsp:nvSpPr>
      <dsp:spPr>
        <a:xfrm>
          <a:off x="2602445" y="333771"/>
          <a:ext cx="891108" cy="89110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2EA29C-2109-1A49-8B1D-7686F25736E3}">
      <dsp:nvSpPr>
        <dsp:cNvPr id="0" name=""/>
        <dsp:cNvSpPr/>
      </dsp:nvSpPr>
      <dsp:spPr>
        <a:xfrm>
          <a:off x="2602445" y="333771"/>
          <a:ext cx="891108" cy="89110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ABD22-C252-344C-B5FB-E7F3D01610D1}">
      <dsp:nvSpPr>
        <dsp:cNvPr id="0" name=""/>
        <dsp:cNvSpPr/>
      </dsp:nvSpPr>
      <dsp:spPr>
        <a:xfrm>
          <a:off x="2156891" y="494171"/>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Finally seen by PT in October</a:t>
          </a:r>
        </a:p>
      </dsp:txBody>
      <dsp:txXfrm>
        <a:off x="2156891" y="494171"/>
        <a:ext cx="1782216" cy="570309"/>
      </dsp:txXfrm>
    </dsp:sp>
    <dsp:sp modelId="{C76636D6-49CA-EB47-93DD-69DFA9CEF0BF}">
      <dsp:nvSpPr>
        <dsp:cNvPr id="0" name=""/>
        <dsp:cNvSpPr/>
      </dsp:nvSpPr>
      <dsp:spPr>
        <a:xfrm>
          <a:off x="445963" y="2864519"/>
          <a:ext cx="891108" cy="89110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5F4AF-4BC9-C04B-81C5-1EF459CC82A9}">
      <dsp:nvSpPr>
        <dsp:cNvPr id="0" name=""/>
        <dsp:cNvSpPr/>
      </dsp:nvSpPr>
      <dsp:spPr>
        <a:xfrm>
          <a:off x="445963" y="2864519"/>
          <a:ext cx="891108" cy="89110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88BB08-EEF2-714D-9FA3-263AD6DE429F}">
      <dsp:nvSpPr>
        <dsp:cNvPr id="0" name=""/>
        <dsp:cNvSpPr/>
      </dsp:nvSpPr>
      <dsp:spPr>
        <a:xfrm>
          <a:off x="409" y="3024919"/>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Increased sensation along V1-3</a:t>
          </a:r>
        </a:p>
      </dsp:txBody>
      <dsp:txXfrm>
        <a:off x="409" y="3024919"/>
        <a:ext cx="1782216" cy="570309"/>
      </dsp:txXfrm>
    </dsp:sp>
    <dsp:sp modelId="{A5C74E09-3C22-9C4D-80F9-BC04C0F712B6}">
      <dsp:nvSpPr>
        <dsp:cNvPr id="0" name=""/>
        <dsp:cNvSpPr/>
      </dsp:nvSpPr>
      <dsp:spPr>
        <a:xfrm>
          <a:off x="2602445" y="2864519"/>
          <a:ext cx="891108" cy="89110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ED165A-8E69-9D40-A34C-FE93220ED18B}">
      <dsp:nvSpPr>
        <dsp:cNvPr id="0" name=""/>
        <dsp:cNvSpPr/>
      </dsp:nvSpPr>
      <dsp:spPr>
        <a:xfrm>
          <a:off x="2602445" y="2864519"/>
          <a:ext cx="891108" cy="89110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DD4DC9-6082-D74C-9B35-08DE87E6A560}">
      <dsp:nvSpPr>
        <dsp:cNvPr id="0" name=""/>
        <dsp:cNvSpPr/>
      </dsp:nvSpPr>
      <dsp:spPr>
        <a:xfrm>
          <a:off x="2156891" y="3024919"/>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Hypomobile C2-3 into right side glide</a:t>
          </a:r>
        </a:p>
      </dsp:txBody>
      <dsp:txXfrm>
        <a:off x="2156891" y="3024919"/>
        <a:ext cx="1782216" cy="570309"/>
      </dsp:txXfrm>
    </dsp:sp>
    <dsp:sp modelId="{03E74CD4-1489-B547-B883-F08D357935E9}">
      <dsp:nvSpPr>
        <dsp:cNvPr id="0" name=""/>
        <dsp:cNvSpPr/>
      </dsp:nvSpPr>
      <dsp:spPr>
        <a:xfrm>
          <a:off x="4758928" y="2864519"/>
          <a:ext cx="891108" cy="89110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9E544-482F-4B44-80DE-E0AED34A0DF2}">
      <dsp:nvSpPr>
        <dsp:cNvPr id="0" name=""/>
        <dsp:cNvSpPr/>
      </dsp:nvSpPr>
      <dsp:spPr>
        <a:xfrm>
          <a:off x="4758928" y="2864519"/>
          <a:ext cx="891108" cy="89110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EAF95F-59CD-B043-B82B-35C402BE3748}">
      <dsp:nvSpPr>
        <dsp:cNvPr id="0" name=""/>
        <dsp:cNvSpPr/>
      </dsp:nvSpPr>
      <dsp:spPr>
        <a:xfrm>
          <a:off x="4313373" y="3024919"/>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Normal C1-2 mobility</a:t>
          </a:r>
        </a:p>
        <a:p>
          <a:pPr marL="0" lvl="0" indent="0" algn="ctr" defTabSz="711200">
            <a:lnSpc>
              <a:spcPct val="90000"/>
            </a:lnSpc>
            <a:spcBef>
              <a:spcPct val="0"/>
            </a:spcBef>
            <a:spcAft>
              <a:spcPct val="35000"/>
            </a:spcAft>
            <a:buNone/>
          </a:pPr>
          <a:r>
            <a:rPr lang="en-US" sz="1600" kern="1200" dirty="0"/>
            <a:t>Normal C0-1 mobility</a:t>
          </a:r>
        </a:p>
      </dsp:txBody>
      <dsp:txXfrm>
        <a:off x="4313373" y="3024919"/>
        <a:ext cx="1782216" cy="570309"/>
      </dsp:txXfrm>
    </dsp:sp>
    <dsp:sp modelId="{5DB4885B-30FC-1F44-8BB7-02A128654F00}">
      <dsp:nvSpPr>
        <dsp:cNvPr id="0" name=""/>
        <dsp:cNvSpPr/>
      </dsp:nvSpPr>
      <dsp:spPr>
        <a:xfrm>
          <a:off x="1524204" y="1599145"/>
          <a:ext cx="891108" cy="89110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579666-90C4-6346-9A30-6BA8051BC5BB}">
      <dsp:nvSpPr>
        <dsp:cNvPr id="0" name=""/>
        <dsp:cNvSpPr/>
      </dsp:nvSpPr>
      <dsp:spPr>
        <a:xfrm>
          <a:off x="1524204" y="1599145"/>
          <a:ext cx="891108" cy="89110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34D584-3DCE-A14D-BB47-41E2B5308F6D}">
      <dsp:nvSpPr>
        <dsp:cNvPr id="0" name=""/>
        <dsp:cNvSpPr/>
      </dsp:nvSpPr>
      <dsp:spPr>
        <a:xfrm>
          <a:off x="1078650" y="1759545"/>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10/10 waking night pain, constant.</a:t>
          </a:r>
        </a:p>
      </dsp:txBody>
      <dsp:txXfrm>
        <a:off x="1078650" y="1759545"/>
        <a:ext cx="1782216" cy="5703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96749-7E21-BE4D-BC3E-5B8C16CFCA19}">
      <dsp:nvSpPr>
        <dsp:cNvPr id="0" name=""/>
        <dsp:cNvSpPr/>
      </dsp:nvSpPr>
      <dsp:spPr>
        <a:xfrm>
          <a:off x="2571" y="37589"/>
          <a:ext cx="2507456" cy="83269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Treatment 1</a:t>
          </a:r>
        </a:p>
      </dsp:txBody>
      <dsp:txXfrm>
        <a:off x="2571" y="37589"/>
        <a:ext cx="2507456" cy="832691"/>
      </dsp:txXfrm>
    </dsp:sp>
    <dsp:sp modelId="{A79C08AE-CE66-2643-9A6D-3959CF3F5151}">
      <dsp:nvSpPr>
        <dsp:cNvPr id="0" name=""/>
        <dsp:cNvSpPr/>
      </dsp:nvSpPr>
      <dsp:spPr>
        <a:xfrm>
          <a:off x="10169" y="866181"/>
          <a:ext cx="2507456" cy="271480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r>
            <a:rPr lang="en-US" sz="2300" kern="1200"/>
            <a:t>G5 mobilization C2-3 on left</a:t>
          </a:r>
          <a:endParaRPr lang="en-US" sz="2300" kern="1200" dirty="0"/>
        </a:p>
        <a:p>
          <a:pPr marL="228600" lvl="1" indent="-228600" algn="l" defTabSz="1022350">
            <a:lnSpc>
              <a:spcPct val="90000"/>
            </a:lnSpc>
            <a:spcBef>
              <a:spcPct val="0"/>
            </a:spcBef>
            <a:spcAft>
              <a:spcPct val="15000"/>
            </a:spcAft>
            <a:buChar char="•"/>
          </a:pPr>
          <a:r>
            <a:rPr lang="en-US" sz="2300" kern="1200" dirty="0"/>
            <a:t>HEP: Repeated left SB</a:t>
          </a:r>
        </a:p>
        <a:p>
          <a:pPr marL="228600" lvl="1" indent="-228600" algn="l" defTabSz="1022350">
            <a:lnSpc>
              <a:spcPct val="90000"/>
            </a:lnSpc>
            <a:spcBef>
              <a:spcPct val="0"/>
            </a:spcBef>
            <a:spcAft>
              <a:spcPct val="15000"/>
            </a:spcAft>
            <a:buChar char="•"/>
          </a:pPr>
          <a:r>
            <a:rPr lang="en-US" sz="2300" kern="1200" dirty="0"/>
            <a:t>10/10 to 7/10 pain</a:t>
          </a:r>
        </a:p>
      </dsp:txBody>
      <dsp:txXfrm>
        <a:off x="10169" y="866181"/>
        <a:ext cx="2507456" cy="2714805"/>
      </dsp:txXfrm>
    </dsp:sp>
    <dsp:sp modelId="{55CDAF78-ECE5-8F4E-9866-00173B474526}">
      <dsp:nvSpPr>
        <dsp:cNvPr id="0" name=""/>
        <dsp:cNvSpPr/>
      </dsp:nvSpPr>
      <dsp:spPr>
        <a:xfrm>
          <a:off x="2861071" y="37589"/>
          <a:ext cx="2507456" cy="83269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Treatment 2</a:t>
          </a:r>
        </a:p>
      </dsp:txBody>
      <dsp:txXfrm>
        <a:off x="2861071" y="37589"/>
        <a:ext cx="2507456" cy="832691"/>
      </dsp:txXfrm>
    </dsp:sp>
    <dsp:sp modelId="{3AD7DE7B-9F3E-6944-9296-28529792B37B}">
      <dsp:nvSpPr>
        <dsp:cNvPr id="0" name=""/>
        <dsp:cNvSpPr/>
      </dsp:nvSpPr>
      <dsp:spPr>
        <a:xfrm>
          <a:off x="2861071" y="870280"/>
          <a:ext cx="2507456" cy="271480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FBEAD4-F5B0-FE48-8E5B-8457AEDDDB0A}">
      <dsp:nvSpPr>
        <dsp:cNvPr id="0" name=""/>
        <dsp:cNvSpPr/>
      </dsp:nvSpPr>
      <dsp:spPr>
        <a:xfrm>
          <a:off x="5719571" y="37589"/>
          <a:ext cx="2507456" cy="83269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Phone Follow up</a:t>
          </a:r>
        </a:p>
        <a:p>
          <a:pPr marL="0" lvl="0" indent="0" algn="ctr" defTabSz="977900">
            <a:lnSpc>
              <a:spcPct val="90000"/>
            </a:lnSpc>
            <a:spcBef>
              <a:spcPct val="0"/>
            </a:spcBef>
            <a:spcAft>
              <a:spcPct val="35000"/>
            </a:spcAft>
            <a:buNone/>
          </a:pPr>
          <a:r>
            <a:rPr lang="en-US" sz="1600" kern="1200" dirty="0"/>
            <a:t>11/13/24</a:t>
          </a:r>
        </a:p>
      </dsp:txBody>
      <dsp:txXfrm>
        <a:off x="5719571" y="37589"/>
        <a:ext cx="2507456" cy="832691"/>
      </dsp:txXfrm>
    </dsp:sp>
    <dsp:sp modelId="{35BFFF2F-B17E-AB42-9B42-F0AF6C3723FC}">
      <dsp:nvSpPr>
        <dsp:cNvPr id="0" name=""/>
        <dsp:cNvSpPr/>
      </dsp:nvSpPr>
      <dsp:spPr>
        <a:xfrm>
          <a:off x="5719571" y="870280"/>
          <a:ext cx="2507456" cy="271480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r>
            <a:rPr lang="en-US" sz="2300" kern="1200" dirty="0"/>
            <a:t>Pain 1/10 NPRS</a:t>
          </a:r>
        </a:p>
        <a:p>
          <a:pPr marL="228600" lvl="1" indent="-228600" algn="l" defTabSz="1022350">
            <a:lnSpc>
              <a:spcPct val="90000"/>
            </a:lnSpc>
            <a:spcBef>
              <a:spcPct val="0"/>
            </a:spcBef>
            <a:spcAft>
              <a:spcPct val="15000"/>
            </a:spcAft>
            <a:buChar char="•"/>
          </a:pPr>
          <a:r>
            <a:rPr lang="en-US" sz="2300" kern="1200" dirty="0"/>
            <a:t>GROC: 70%</a:t>
          </a:r>
        </a:p>
        <a:p>
          <a:pPr marL="228600" lvl="1" indent="-228600" algn="l" defTabSz="1022350">
            <a:lnSpc>
              <a:spcPct val="90000"/>
            </a:lnSpc>
            <a:spcBef>
              <a:spcPct val="0"/>
            </a:spcBef>
            <a:spcAft>
              <a:spcPct val="15000"/>
            </a:spcAft>
            <a:buChar char="•"/>
          </a:pPr>
          <a:r>
            <a:rPr lang="en-US" sz="2300" kern="1200" dirty="0"/>
            <a:t>Seeking a PT</a:t>
          </a:r>
        </a:p>
        <a:p>
          <a:pPr marL="228600" lvl="1" indent="-228600" algn="l" defTabSz="1022350">
            <a:lnSpc>
              <a:spcPct val="90000"/>
            </a:lnSpc>
            <a:spcBef>
              <a:spcPct val="0"/>
            </a:spcBef>
            <a:spcAft>
              <a:spcPct val="15000"/>
            </a:spcAft>
            <a:buChar char="•"/>
          </a:pPr>
          <a:r>
            <a:rPr lang="en-US" sz="2300" kern="1200" dirty="0"/>
            <a:t>Still taking meds</a:t>
          </a:r>
        </a:p>
        <a:p>
          <a:pPr marL="228600" lvl="1" indent="-228600" algn="l" defTabSz="1022350">
            <a:lnSpc>
              <a:spcPct val="90000"/>
            </a:lnSpc>
            <a:spcBef>
              <a:spcPct val="0"/>
            </a:spcBef>
            <a:spcAft>
              <a:spcPct val="15000"/>
            </a:spcAft>
            <a:buChar char="•"/>
          </a:pPr>
          <a:endParaRPr lang="en-US" sz="2300" kern="1200" dirty="0"/>
        </a:p>
      </dsp:txBody>
      <dsp:txXfrm>
        <a:off x="5719571" y="870280"/>
        <a:ext cx="2507456" cy="271480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EE7877-3D6D-4BF6-8A7D-91BEA9C0B03D}" type="slidenum">
              <a:rPr lang="en-US" smtClean="0"/>
              <a:t>‹#›</a:t>
            </a:fld>
            <a:endParaRPr lang="en-US"/>
          </a:p>
        </p:txBody>
      </p:sp>
    </p:spTree>
    <p:extLst>
      <p:ext uri="{BB962C8B-B14F-4D97-AF65-F5344CB8AC3E}">
        <p14:creationId xmlns:p14="http://schemas.microsoft.com/office/powerpoint/2010/main" val="313004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5FE42-B1B0-47D2-BDFD-F24A5A6FF1A8}" type="datetimeFigureOut">
              <a:rPr lang="en-US" smtClean="0"/>
              <a:t>12/30/24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1D72F-D42B-45DA-A8F1-9FDF22A93D6F}" type="slidenum">
              <a:rPr lang="en-US" smtClean="0"/>
              <a:t>‹#›</a:t>
            </a:fld>
            <a:endParaRPr lang="en-US"/>
          </a:p>
        </p:txBody>
      </p:sp>
    </p:spTree>
    <p:extLst>
      <p:ext uri="{BB962C8B-B14F-4D97-AF65-F5344CB8AC3E}">
        <p14:creationId xmlns:p14="http://schemas.microsoft.com/office/powerpoint/2010/main" val="12027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US" b="0" dirty="0">
                <a:effectLst/>
              </a:rPr>
              <a:t>As we get started, it is important to understand what constitutes craniofacial pain. This is often pain in the head, face, or neck. Symptoms can range from mild to severe and can include but are not limited to:</a:t>
            </a:r>
          </a:p>
          <a:p>
            <a:pPr>
              <a:spcBef>
                <a:spcPts val="750"/>
              </a:spcBef>
              <a:spcAft>
                <a:spcPts val="600"/>
              </a:spcAft>
              <a:buFont typeface="Arial" panose="020B0604020202020204" pitchFamily="34" charset="0"/>
              <a:buChar char="•"/>
            </a:pPr>
            <a:r>
              <a:rPr lang="en-US" b="0" i="0" dirty="0">
                <a:solidFill>
                  <a:srgbClr val="001D35"/>
                </a:solidFill>
                <a:effectLst/>
                <a:latin typeface="Google Sans"/>
              </a:rPr>
              <a:t>Headaches</a:t>
            </a:r>
          </a:p>
          <a:p>
            <a:pPr>
              <a:spcBef>
                <a:spcPts val="750"/>
              </a:spcBef>
              <a:spcAft>
                <a:spcPts val="600"/>
              </a:spcAft>
              <a:buFont typeface="Arial" panose="020B0604020202020204" pitchFamily="34" charset="0"/>
              <a:buChar char="•"/>
            </a:pPr>
            <a:r>
              <a:rPr lang="en-US" b="0" i="0" dirty="0">
                <a:solidFill>
                  <a:srgbClr val="001D35"/>
                </a:solidFill>
                <a:effectLst/>
                <a:latin typeface="Google Sans"/>
              </a:rPr>
              <a:t>Earaches/fullness</a:t>
            </a:r>
          </a:p>
          <a:p>
            <a:pPr>
              <a:spcBef>
                <a:spcPts val="750"/>
              </a:spcBef>
              <a:spcAft>
                <a:spcPts val="600"/>
              </a:spcAft>
              <a:buFont typeface="Arial" panose="020B0604020202020204" pitchFamily="34" charset="0"/>
              <a:buChar char="•"/>
            </a:pPr>
            <a:r>
              <a:rPr lang="en-US" b="0" i="0" dirty="0">
                <a:solidFill>
                  <a:srgbClr val="001D35"/>
                </a:solidFill>
                <a:effectLst/>
                <a:latin typeface="Google Sans"/>
              </a:rPr>
              <a:t>Facial pain </a:t>
            </a:r>
          </a:p>
          <a:p>
            <a:pPr>
              <a:spcBef>
                <a:spcPts val="750"/>
              </a:spcBef>
              <a:spcAft>
                <a:spcPts val="600"/>
              </a:spcAft>
              <a:buFont typeface="Arial" panose="020B0604020202020204" pitchFamily="34" charset="0"/>
              <a:buChar char="•"/>
            </a:pPr>
            <a:r>
              <a:rPr lang="en-US" b="0" i="0" dirty="0">
                <a:solidFill>
                  <a:srgbClr val="001D35"/>
                </a:solidFill>
                <a:effectLst/>
                <a:latin typeface="Google Sans"/>
              </a:rPr>
              <a:t>Dizziness</a:t>
            </a:r>
          </a:p>
          <a:p>
            <a:pPr algn="l">
              <a:spcBef>
                <a:spcPts val="750"/>
              </a:spcBef>
              <a:spcAft>
                <a:spcPts val="1500"/>
              </a:spcAft>
            </a:pPr>
            <a:r>
              <a:rPr lang="en-US" b="0" i="0" dirty="0">
                <a:solidFill>
                  <a:srgbClr val="001D35"/>
                </a:solidFill>
                <a:effectLst/>
                <a:latin typeface="Google Sans"/>
              </a:rPr>
              <a:t>Jaw discomfort</a:t>
            </a:r>
          </a:p>
          <a:p>
            <a:pPr algn="l">
              <a:spcBef>
                <a:spcPts val="750"/>
              </a:spcBef>
              <a:spcAft>
                <a:spcPts val="1500"/>
              </a:spcAft>
            </a:pPr>
            <a:endParaRPr lang="en-US" b="0" i="0" dirty="0">
              <a:solidFill>
                <a:srgbClr val="001D35"/>
              </a:solidFill>
              <a:effectLst/>
              <a:latin typeface="Google Sans"/>
            </a:endParaRPr>
          </a:p>
          <a:p>
            <a:pPr algn="l">
              <a:spcBef>
                <a:spcPts val="750"/>
              </a:spcBef>
              <a:spcAft>
                <a:spcPts val="1500"/>
              </a:spcAft>
            </a:pPr>
            <a:r>
              <a:rPr lang="en-US" b="0" i="0" dirty="0">
                <a:solidFill>
                  <a:srgbClr val="001D35"/>
                </a:solidFill>
                <a:effectLst/>
                <a:latin typeface="Google Sans"/>
              </a:rPr>
              <a:t>Common dx we see clinically with patients presenting with craniofacial pain may include: Trigeminal neuralgia/trigeminal neurogenic pain, Headaches, TMJD and neck pain.</a:t>
            </a:r>
          </a:p>
          <a:p>
            <a:pPr algn="l">
              <a:spcBef>
                <a:spcPts val="750"/>
              </a:spcBef>
              <a:spcAft>
                <a:spcPts val="1500"/>
              </a:spcAft>
            </a:pPr>
            <a:br>
              <a:rPr lang="en-US" b="0" i="0" dirty="0">
                <a:solidFill>
                  <a:srgbClr val="001D35"/>
                </a:solidFill>
                <a:effectLst/>
                <a:latin typeface="Google Sans"/>
              </a:rPr>
            </a:br>
            <a:endParaRPr lang="en-US" b="0" i="0" dirty="0">
              <a:solidFill>
                <a:srgbClr val="001D35"/>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a:t>
            </a:fld>
            <a:endParaRPr lang="en-US"/>
          </a:p>
        </p:txBody>
      </p:sp>
    </p:spTree>
    <p:extLst>
      <p:ext uri="{BB962C8B-B14F-4D97-AF65-F5344CB8AC3E}">
        <p14:creationId xmlns:p14="http://schemas.microsoft.com/office/powerpoint/2010/main" val="260564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full comprehensive list, see IFOMT guidelines by Rushton for full list</a:t>
            </a:r>
          </a:p>
          <a:p>
            <a:endParaRPr lang="en-US" dirty="0"/>
          </a:p>
          <a:p>
            <a:r>
              <a:rPr lang="en-US" dirty="0"/>
              <a:t>Difficulty speaking, swallowing, double vision, blurry vision, drop attacks, numbness, nystagmus, nausea ---HORSE IS OUT OF THE BARN!!</a:t>
            </a:r>
          </a:p>
        </p:txBody>
      </p:sp>
      <p:sp>
        <p:nvSpPr>
          <p:cNvPr id="4" name="Slide Number Placeholder 3"/>
          <p:cNvSpPr>
            <a:spLocks noGrp="1"/>
          </p:cNvSpPr>
          <p:nvPr>
            <p:ph type="sldNum" sz="quarter" idx="5"/>
          </p:nvPr>
        </p:nvSpPr>
        <p:spPr/>
        <p:txBody>
          <a:bodyPr/>
          <a:lstStyle/>
          <a:p>
            <a:fld id="{7001D72F-D42B-45DA-A8F1-9FDF22A93D6F}" type="slidenum">
              <a:rPr lang="en-US" smtClean="0"/>
              <a:t>15</a:t>
            </a:fld>
            <a:endParaRPr lang="en-US"/>
          </a:p>
        </p:txBody>
      </p:sp>
    </p:spTree>
    <p:extLst>
      <p:ext uri="{BB962C8B-B14F-4D97-AF65-F5344CB8AC3E}">
        <p14:creationId xmlns:p14="http://schemas.microsoft.com/office/powerpoint/2010/main" val="4209021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A71EB-9490-7635-A92B-39EA8F9DE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EAFD7-673A-9546-36CB-3FBC01147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86BD7-5FE6-A8A3-864F-6335ABEDA944}"/>
              </a:ext>
            </a:extLst>
          </p:cNvPr>
          <p:cNvSpPr>
            <a:spLocks noGrp="1"/>
          </p:cNvSpPr>
          <p:nvPr>
            <p:ph type="body" idx="1"/>
          </p:nvPr>
        </p:nvSpPr>
        <p:spPr/>
        <p:txBody>
          <a:bodyPr/>
          <a:lstStyle/>
          <a:p>
            <a:r>
              <a:rPr lang="en-US" dirty="0"/>
              <a:t>Vitals patients who present with with risk factors for cervical arterial dysfunction. A cranial nerve screen…it takes 30 seconds. Ligamentous screen of the upper CS and NOT just the sharp </a:t>
            </a:r>
            <a:r>
              <a:rPr lang="en-US" dirty="0" err="1"/>
              <a:t>pursar</a:t>
            </a:r>
            <a:r>
              <a:rPr lang="en-US" dirty="0"/>
              <a:t> test as this is a relocation test and you can simply watch them walk through your doors and analyze their gait. </a:t>
            </a:r>
          </a:p>
        </p:txBody>
      </p:sp>
      <p:sp>
        <p:nvSpPr>
          <p:cNvPr id="4" name="Slide Number Placeholder 3">
            <a:extLst>
              <a:ext uri="{FF2B5EF4-FFF2-40B4-BE49-F238E27FC236}">
                <a16:creationId xmlns:a16="http://schemas.microsoft.com/office/drawing/2014/main" id="{947F400D-8D9E-0F21-32C8-C8D5087881AC}"/>
              </a:ext>
            </a:extLst>
          </p:cNvPr>
          <p:cNvSpPr>
            <a:spLocks noGrp="1"/>
          </p:cNvSpPr>
          <p:nvPr>
            <p:ph type="sldNum" sz="quarter" idx="5"/>
          </p:nvPr>
        </p:nvSpPr>
        <p:spPr/>
        <p:txBody>
          <a:bodyPr/>
          <a:lstStyle/>
          <a:p>
            <a:fld id="{7001D72F-D42B-45DA-A8F1-9FDF22A93D6F}" type="slidenum">
              <a:rPr lang="en-US" smtClean="0"/>
              <a:t>16</a:t>
            </a:fld>
            <a:endParaRPr lang="en-US"/>
          </a:p>
        </p:txBody>
      </p:sp>
    </p:spTree>
    <p:extLst>
      <p:ext uri="{BB962C8B-B14F-4D97-AF65-F5344CB8AC3E}">
        <p14:creationId xmlns:p14="http://schemas.microsoft.com/office/powerpoint/2010/main" val="86505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25-year-old female with Craniofacial pain and Diagnosis of Trigeminal Neuralgia. If you follow along with the pictures, that will help paint a picture. Their symptoms began in February of 2024 after Chiropractic adjustment to her left upper ribs. That night, the patient had a sympathetic nervous system response with increased sweating, nausea and an increase in HR/BP. She was walking down the steps when she nearly passed out, fell and struck the left side of her head on the wall (dx with a mild concussion). Roughly 5 days later she noticed L sided facial pain. She underwent CS radiographs which were neg for fracture. She noted worsening facial pain and burning as pain with in her V1-V3 distribution of her trigeminal nerve. She was placed on gabapentin (900 mg). She saw mild improvement over a month's time and and due to no improvement, then had a CT with contrast of her head and neck. Imaging was negative and she still had no relief. She finally had seen </a:t>
            </a:r>
            <a:r>
              <a:rPr lang="en-US" dirty="0" err="1"/>
              <a:t>neurolgy</a:t>
            </a:r>
            <a:r>
              <a:rPr lang="en-US" dirty="0"/>
              <a:t> by the end of July so 5 </a:t>
            </a:r>
            <a:r>
              <a:rPr lang="en-US" dirty="0" err="1"/>
              <a:t>mo</a:t>
            </a:r>
            <a:r>
              <a:rPr lang="en-US" dirty="0"/>
              <a:t> later. They then increase gabapentin to 1200 mg as she then began to have mild relief to make symptoms manageable. With time, she was able to decrease her dosage of </a:t>
            </a:r>
            <a:r>
              <a:rPr lang="en-US" dirty="0" err="1"/>
              <a:t>gaba</a:t>
            </a:r>
            <a:r>
              <a:rPr lang="en-US" dirty="0"/>
              <a:t> to 900 mg but still with no true relief through July and August, neurology then ordered an MRI of her head and neck which was…you guessed it, negative. She continued with facial pain (V1-3) and then also began to develop UT pain and medial </a:t>
            </a:r>
            <a:r>
              <a:rPr lang="en-US" dirty="0" err="1"/>
              <a:t>scap</a:t>
            </a:r>
            <a:r>
              <a:rPr lang="en-US" dirty="0"/>
              <a:t> pain.</a:t>
            </a:r>
          </a:p>
        </p:txBody>
      </p:sp>
      <p:sp>
        <p:nvSpPr>
          <p:cNvPr id="4" name="Slide Number Placeholder 3"/>
          <p:cNvSpPr>
            <a:spLocks noGrp="1"/>
          </p:cNvSpPr>
          <p:nvPr>
            <p:ph type="sldNum" sz="quarter" idx="5"/>
          </p:nvPr>
        </p:nvSpPr>
        <p:spPr/>
        <p:txBody>
          <a:bodyPr/>
          <a:lstStyle/>
          <a:p>
            <a:fld id="{7001D72F-D42B-45DA-A8F1-9FDF22A93D6F}" type="slidenum">
              <a:rPr lang="en-US" smtClean="0"/>
              <a:t>19</a:t>
            </a:fld>
            <a:endParaRPr lang="en-US"/>
          </a:p>
        </p:txBody>
      </p:sp>
    </p:spTree>
    <p:extLst>
      <p:ext uri="{BB962C8B-B14F-4D97-AF65-F5344CB8AC3E}">
        <p14:creationId xmlns:p14="http://schemas.microsoft.com/office/powerpoint/2010/main" val="476563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she was finally seen by PT in later October (10/24, 10/26). As you can see high levels of pain continued. Here are some of the key highlights for this case and to note, upper CS was cleared via subjective and objective testing. We see normal mobility of C0-1 and C1-2 but hypomobility of C2-3 into R SG.</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Location: left side forehead, zygomatic region, jaw, medial scapula, left side neck.</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20</a:t>
            </a:fld>
            <a:endParaRPr lang="en-US"/>
          </a:p>
        </p:txBody>
      </p:sp>
    </p:spTree>
    <p:extLst>
      <p:ext uri="{BB962C8B-B14F-4D97-AF65-F5344CB8AC3E}">
        <p14:creationId xmlns:p14="http://schemas.microsoft.com/office/powerpoint/2010/main" val="55430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Tx 1 (10/24)</a:t>
            </a:r>
          </a:p>
          <a:p>
            <a:pPr lvl="0"/>
            <a:r>
              <a:rPr lang="en-US" dirty="0"/>
              <a:t>G5 mobilization C2-3 into R SG, HEP repeated left side bend of the cervical spine (4-6 reps. 4-5x/day).,10/10 to 7/10 pain, less facial burning</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Tx 2 (2 days later)</a:t>
            </a:r>
          </a:p>
          <a:p>
            <a:pPr lvl="1"/>
            <a:r>
              <a:rPr lang="en-US" dirty="0"/>
              <a:t>Pain improved, could get some sleep the last 2 nights. Rates pain 7/10 NPRS in same region as first PT session.</a:t>
            </a:r>
          </a:p>
          <a:p>
            <a:pPr lvl="1"/>
            <a:r>
              <a:rPr lang="en-US" dirty="0"/>
              <a:t>Exam: </a:t>
            </a:r>
          </a:p>
          <a:p>
            <a:pPr lvl="2"/>
            <a:r>
              <a:rPr lang="en-US" dirty="0"/>
              <a:t>Improved C2-3 mobility (still hypomobile)</a:t>
            </a:r>
          </a:p>
          <a:p>
            <a:pPr lvl="2"/>
            <a:r>
              <a:rPr lang="en-US" sz="2000" dirty="0"/>
              <a:t>Normal C1-2 mobility (normal cervical flexion rotation test)</a:t>
            </a:r>
          </a:p>
          <a:p>
            <a:pPr lvl="2"/>
            <a:r>
              <a:rPr lang="en-US" sz="2000" u="sng" dirty="0"/>
              <a:t>Hypomobile</a:t>
            </a:r>
            <a:r>
              <a:rPr lang="en-US" sz="2000" dirty="0"/>
              <a:t> C0-1 on right – not sure why on eval I found this normal but my thought is that she began to move with new mechanics or, her C2-3 was so stiff that it overshadowed the C0-1 mobility deficits, either way…treatment was performed.</a:t>
            </a:r>
          </a:p>
          <a:p>
            <a:pPr lvl="1"/>
            <a:r>
              <a:rPr lang="en-US" sz="2400" dirty="0"/>
              <a:t>Treatment:</a:t>
            </a:r>
          </a:p>
          <a:p>
            <a:pPr lvl="2"/>
            <a:r>
              <a:rPr lang="en-US" sz="2000" dirty="0"/>
              <a:t>G5 mobilization to C2-3 in R SG and to C0-1 distraction on right</a:t>
            </a:r>
          </a:p>
          <a:p>
            <a:pPr lvl="2"/>
            <a:r>
              <a:rPr lang="en-US" sz="2000" dirty="0"/>
              <a:t>Immediate reduction in pain from 7/10 to 5/10 NPRS with resolved scapular and neck pain. Still feeling facial warmth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 up: (3 weeks post </a:t>
            </a:r>
            <a:r>
              <a:rPr lang="en-US" dirty="0" err="1"/>
              <a:t>tx</a:t>
            </a:r>
            <a:r>
              <a:rPr lang="en-US" dirty="0"/>
              <a:t>) – she had to return home as she was from Iowa. She continued with REP L SB exercise.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Pain 1/10, </a:t>
            </a:r>
            <a:r>
              <a:rPr lang="en-US" dirty="0" err="1"/>
              <a:t>Groc</a:t>
            </a:r>
            <a:r>
              <a:rPr lang="en-US" dirty="0"/>
              <a:t> 70%, seeking PT for </a:t>
            </a:r>
            <a:r>
              <a:rPr lang="en-US" dirty="0" err="1"/>
              <a:t>tx</a:t>
            </a:r>
            <a:r>
              <a:rPr lang="en-US" dirty="0"/>
              <a:t>, 900 mg of </a:t>
            </a:r>
            <a:r>
              <a:rPr lang="en-US" dirty="0" err="1"/>
              <a:t>gaba</a:t>
            </a:r>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21</a:t>
            </a:fld>
            <a:endParaRPr lang="en-US"/>
          </a:p>
        </p:txBody>
      </p:sp>
    </p:spTree>
    <p:extLst>
      <p:ext uri="{BB962C8B-B14F-4D97-AF65-F5344CB8AC3E}">
        <p14:creationId xmlns:p14="http://schemas.microsoft.com/office/powerpoint/2010/main" val="6900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Case 2. here we have a boxer and 2 weeks ago he was sparing with a friend when He took a hit on his left arm. This caused his head to tip left and rotate right. At the time of the hit, he felt immediate eye pressure. Over a 2 week span, symptoms had improved but he had left sided neck pain and left medial scapular boarder pain. His other complaint was a HA. Now, He has had HA’s  off and on over 2-3 years, mostly from boxing but symptoms had been increased since the most recent neck injury (which was described above). He has no history of any MVA but has had multiple head hits during his boxing career. When asked about his biggest concern, he stated that it was the left sided headache accompanied with neck pain. He also felt eye pressure and facial tingling at times. He denies </a:t>
            </a:r>
            <a:r>
              <a:rPr lang="en-US" dirty="0" err="1"/>
              <a:t>b/l</a:t>
            </a:r>
            <a:r>
              <a:rPr lang="en-US" dirty="0"/>
              <a:t> or q/l numbness or paresthesia's, denies STM loss. He has not had any dx imaging. </a:t>
            </a:r>
          </a:p>
        </p:txBody>
      </p:sp>
      <p:sp>
        <p:nvSpPr>
          <p:cNvPr id="4" name="Slide Number Placeholder 3"/>
          <p:cNvSpPr>
            <a:spLocks noGrp="1"/>
          </p:cNvSpPr>
          <p:nvPr>
            <p:ph type="sldNum" sz="quarter" idx="5"/>
          </p:nvPr>
        </p:nvSpPr>
        <p:spPr/>
        <p:txBody>
          <a:bodyPr/>
          <a:lstStyle/>
          <a:p>
            <a:fld id="{7001D72F-D42B-45DA-A8F1-9FDF22A93D6F}" type="slidenum">
              <a:rPr lang="en-US" smtClean="0"/>
              <a:t>22</a:t>
            </a:fld>
            <a:endParaRPr lang="en-US"/>
          </a:p>
        </p:txBody>
      </p:sp>
    </p:spTree>
    <p:extLst>
      <p:ext uri="{BB962C8B-B14F-4D97-AF65-F5344CB8AC3E}">
        <p14:creationId xmlns:p14="http://schemas.microsoft.com/office/powerpoint/2010/main" val="1934003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objective may look nearly Identical to the prior case but I promise…its nots, there is a pattern here. The one difference that was seen was the weakness in his DNF endurance test. Just like the last case, the spine was cleared prior to any mobilization/manipulation. We see here that he has not spinal rotation loss and again his C1-2 mobility is normal as is C0-1. BUT C2-3 is hypomobile. </a:t>
            </a:r>
          </a:p>
        </p:txBody>
      </p:sp>
      <p:sp>
        <p:nvSpPr>
          <p:cNvPr id="4" name="Slide Number Placeholder 3"/>
          <p:cNvSpPr>
            <a:spLocks noGrp="1"/>
          </p:cNvSpPr>
          <p:nvPr>
            <p:ph type="sldNum" sz="quarter" idx="5"/>
          </p:nvPr>
        </p:nvSpPr>
        <p:spPr/>
        <p:txBody>
          <a:bodyPr/>
          <a:lstStyle/>
          <a:p>
            <a:fld id="{7001D72F-D42B-45DA-A8F1-9FDF22A93D6F}" type="slidenum">
              <a:rPr lang="en-US" smtClean="0"/>
              <a:t>23</a:t>
            </a:fld>
            <a:endParaRPr lang="en-US"/>
          </a:p>
        </p:txBody>
      </p:sp>
    </p:spTree>
    <p:extLst>
      <p:ext uri="{BB962C8B-B14F-4D97-AF65-F5344CB8AC3E}">
        <p14:creationId xmlns:p14="http://schemas.microsoft.com/office/powerpoint/2010/main" val="55533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Tx 1 :G5 mobilization C2-3 (R SG). Patient reports improved facial sensation, less eye pressure. Educated to monitor </a:t>
            </a:r>
            <a:r>
              <a:rPr lang="en-US" dirty="0" err="1"/>
              <a:t>symp</a:t>
            </a:r>
            <a:r>
              <a:rPr lang="en-US" dirty="0"/>
              <a:t>, any precipitating factors.</a:t>
            </a:r>
          </a:p>
          <a:p>
            <a:endParaRPr lang="en-US" dirty="0"/>
          </a:p>
          <a:p>
            <a:r>
              <a:rPr lang="en-US" dirty="0"/>
              <a:t>Tx 2: Improvement. Improved HA  (reduced from …daily to just 3x since eval with reduced intensity) 9 days between. Still with hypomobility of C2-3 and normal C01 and C1-2 testing. Motor control exercises were added targeting his DNF at that point given deficits found but lack of mobility carryover with mobility testing.</a:t>
            </a:r>
          </a:p>
          <a:p>
            <a:endParaRPr lang="en-US" dirty="0"/>
          </a:p>
          <a:p>
            <a:r>
              <a:rPr lang="en-US" dirty="0"/>
              <a:t>Tx ¾:    1 Headache over the last week. Different headache (from work and sustained posture from sitting at a computer, more back of head vs eye symptoms). Normalized C2-3 mobility but now with TTP and </a:t>
            </a:r>
            <a:r>
              <a:rPr lang="en-US" dirty="0" err="1"/>
              <a:t>symp</a:t>
            </a:r>
            <a:r>
              <a:rPr lang="en-US" dirty="0"/>
              <a:t> reproduction with palp of sub occ. + C1-2 hypomobility, addressed with MET and then business as usual with MC training targeting the DNF. At Discharge, the patient had resolved HA that had brought him in, if he did get a HA at work (again diff then prior HA) this was self manage with CS RET. </a:t>
            </a:r>
          </a:p>
        </p:txBody>
      </p:sp>
      <p:sp>
        <p:nvSpPr>
          <p:cNvPr id="4" name="Slide Number Placeholder 3"/>
          <p:cNvSpPr>
            <a:spLocks noGrp="1"/>
          </p:cNvSpPr>
          <p:nvPr>
            <p:ph type="sldNum" sz="quarter" idx="5"/>
          </p:nvPr>
        </p:nvSpPr>
        <p:spPr/>
        <p:txBody>
          <a:bodyPr/>
          <a:lstStyle/>
          <a:p>
            <a:fld id="{7001D72F-D42B-45DA-A8F1-9FDF22A93D6F}" type="slidenum">
              <a:rPr lang="en-US" smtClean="0"/>
              <a:t>24</a:t>
            </a:fld>
            <a:endParaRPr lang="en-US"/>
          </a:p>
        </p:txBody>
      </p:sp>
    </p:spTree>
    <p:extLst>
      <p:ext uri="{BB962C8B-B14F-4D97-AF65-F5344CB8AC3E}">
        <p14:creationId xmlns:p14="http://schemas.microsoft.com/office/powerpoint/2010/main" val="83069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last case…but not least as this was the case that got me thinking about C2-3 mobility deficits in patients with craniofacial pain. Her onset was “years” ago as she was unable to fully recall when they began. She did however have a fall due to dehydration but again, that was years ago and states that she cannot point to that being why her symptoms started. Her CC was pressure and popping in her ear that no one has been able to figure out as she has seen orthopedics, neurology and ENT without resolution. She will get an occasional pop or click when chewing but never painful. Though she was sent with script for TMJD, that is not her CC. Another complaint is HA 2x/week. HA are only L sided and at the base of her head. She does report feeling off balance and dizzy at times. No diagnostic imaging performed. Her main goal is not having to “pop” her ears due to feeling of fullness. </a:t>
            </a:r>
          </a:p>
        </p:txBody>
      </p:sp>
      <p:sp>
        <p:nvSpPr>
          <p:cNvPr id="4" name="Slide Number Placeholder 3"/>
          <p:cNvSpPr>
            <a:spLocks noGrp="1"/>
          </p:cNvSpPr>
          <p:nvPr>
            <p:ph type="sldNum" sz="quarter" idx="5"/>
          </p:nvPr>
        </p:nvSpPr>
        <p:spPr/>
        <p:txBody>
          <a:bodyPr/>
          <a:lstStyle/>
          <a:p>
            <a:fld id="{7001D72F-D42B-45DA-A8F1-9FDF22A93D6F}" type="slidenum">
              <a:rPr lang="en-US" smtClean="0"/>
              <a:t>25</a:t>
            </a:fld>
            <a:endParaRPr lang="en-US"/>
          </a:p>
        </p:txBody>
      </p:sp>
    </p:spTree>
    <p:extLst>
      <p:ext uri="{BB962C8B-B14F-4D97-AF65-F5344CB8AC3E}">
        <p14:creationId xmlns:p14="http://schemas.microsoft.com/office/powerpoint/2010/main" val="2935156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E51BB-3E20-FE86-153A-46D2337DE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32C2F-0375-E168-379E-ABA283CE6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A37AB-4FB5-77E9-BE40-B27CE43F8BD8}"/>
              </a:ext>
            </a:extLst>
          </p:cNvPr>
          <p:cNvSpPr>
            <a:spLocks noGrp="1"/>
          </p:cNvSpPr>
          <p:nvPr>
            <p:ph type="body" idx="1"/>
          </p:nvPr>
        </p:nvSpPr>
        <p:spPr/>
        <p:txBody>
          <a:bodyPr/>
          <a:lstStyle/>
          <a:p>
            <a:r>
              <a:rPr lang="en-US" dirty="0"/>
              <a:t>Now, again this may look nearly Identical to the prior 2 case but I promise…its nots, again…there is a pattern here. Though one of her dx was TMJD, she was not having jaw pain and she had normal ROM with testing, no aberrant movement patterns noted. Now unlike the prior 2 cases, she did have mobility deficits at C0-1 and C2-3 but normal C1-2 mobility testing.</a:t>
            </a:r>
          </a:p>
        </p:txBody>
      </p:sp>
      <p:sp>
        <p:nvSpPr>
          <p:cNvPr id="4" name="Slide Number Placeholder 3">
            <a:extLst>
              <a:ext uri="{FF2B5EF4-FFF2-40B4-BE49-F238E27FC236}">
                <a16:creationId xmlns:a16="http://schemas.microsoft.com/office/drawing/2014/main" id="{F4023330-BB8D-2129-529C-308D317C7ED7}"/>
              </a:ext>
            </a:extLst>
          </p:cNvPr>
          <p:cNvSpPr>
            <a:spLocks noGrp="1"/>
          </p:cNvSpPr>
          <p:nvPr>
            <p:ph type="sldNum" sz="quarter" idx="5"/>
          </p:nvPr>
        </p:nvSpPr>
        <p:spPr/>
        <p:txBody>
          <a:bodyPr/>
          <a:lstStyle/>
          <a:p>
            <a:fld id="{7001D72F-D42B-45DA-A8F1-9FDF22A93D6F}" type="slidenum">
              <a:rPr lang="en-US" smtClean="0"/>
              <a:t>26</a:t>
            </a:fld>
            <a:endParaRPr lang="en-US"/>
          </a:p>
        </p:txBody>
      </p:sp>
    </p:spTree>
    <p:extLst>
      <p:ext uri="{BB962C8B-B14F-4D97-AF65-F5344CB8AC3E}">
        <p14:creationId xmlns:p14="http://schemas.microsoft.com/office/powerpoint/2010/main" val="134390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are familiar with this:  An Iconic animated series that follows a group of teenagers and their talking Great Dane, Scooby-Doo, as they solve mysteries involving supposedly “supernatural” creatures. I think we would all be lying if we did not feel that some of our patient presentations didn’t seem a little “supernatural” at times, yeah?</a:t>
            </a:r>
          </a:p>
          <a:p>
            <a:endParaRPr lang="en-US" dirty="0"/>
          </a:p>
          <a:p>
            <a:r>
              <a:rPr lang="en-US" dirty="0"/>
              <a:t>Each episode typically follows a formula: the group stumbles upon a mystery typically involving a villain, sometimes a ghost, monster and they investigate to uncover the true </a:t>
            </a:r>
            <a:r>
              <a:rPr lang="en-US" u="sng" dirty="0"/>
              <a:t>culprit</a:t>
            </a:r>
            <a:r>
              <a:rPr lang="en-US" dirty="0"/>
              <a:t>. The villain will use different tactics to scare them. This may be a pursuit through the dark woods, other times and intense car chase or as simple as trying to set up a trap for the group.</a:t>
            </a:r>
          </a:p>
          <a:p>
            <a:endParaRPr lang="en-US" dirty="0"/>
          </a:p>
          <a:p>
            <a:endParaRPr lang="en-US" dirty="0"/>
          </a:p>
          <a:p>
            <a:r>
              <a:rPr lang="en-US" dirty="0"/>
              <a:t>So, What does </a:t>
            </a:r>
            <a:r>
              <a:rPr lang="en-US" dirty="0" err="1"/>
              <a:t>scooby</a:t>
            </a:r>
            <a:r>
              <a:rPr lang="en-US" dirty="0"/>
              <a:t> do have to do with this presentation? Though all the scare tactics the villain uses are different in nature, it is still the same villain that is culprit behind these shenanigans. </a:t>
            </a:r>
          </a:p>
          <a:p>
            <a:endParaRPr lang="en-US" dirty="0"/>
          </a:p>
          <a:p>
            <a:r>
              <a:rPr lang="en-US" dirty="0"/>
              <a:t>though our patient presentations may be unique (jaw pain, headaches, dizziness), there may be, and often is  a “culprit” behind this. And that is what I would like to discuss today. </a:t>
            </a:r>
          </a:p>
        </p:txBody>
      </p:sp>
      <p:sp>
        <p:nvSpPr>
          <p:cNvPr id="4" name="Slide Number Placeholder 3"/>
          <p:cNvSpPr>
            <a:spLocks noGrp="1"/>
          </p:cNvSpPr>
          <p:nvPr>
            <p:ph type="sldNum" sz="quarter" idx="5"/>
          </p:nvPr>
        </p:nvSpPr>
        <p:spPr/>
        <p:txBody>
          <a:bodyPr/>
          <a:lstStyle/>
          <a:p>
            <a:fld id="{7001D72F-D42B-45DA-A8F1-9FDF22A93D6F}" type="slidenum">
              <a:rPr lang="en-US" smtClean="0"/>
              <a:t>7</a:t>
            </a:fld>
            <a:endParaRPr lang="en-US"/>
          </a:p>
        </p:txBody>
      </p:sp>
    </p:spTree>
    <p:extLst>
      <p:ext uri="{BB962C8B-B14F-4D97-AF65-F5344CB8AC3E}">
        <p14:creationId xmlns:p14="http://schemas.microsoft.com/office/powerpoint/2010/main" val="2209283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Treatment 1: G5 mob to C0-1 on R, HEP with supine upper CS flexion along with RET and L SB to mobilize C0-1 on R. Left with minimal change day 1.</a:t>
            </a:r>
          </a:p>
          <a:p>
            <a:endParaRPr lang="en-US" sz="1000" dirty="0"/>
          </a:p>
          <a:p>
            <a:r>
              <a:rPr lang="en-US" sz="1000" dirty="0"/>
              <a:t>Treatment 2: She reports that her symptoms have been the same since eval. HA continue, jaw fullness continued but she is more cognizant of her head </a:t>
            </a:r>
            <a:r>
              <a:rPr lang="en-US" sz="1000" dirty="0" err="1"/>
              <a:t>positioning..for</a:t>
            </a:r>
            <a:r>
              <a:rPr lang="en-US" sz="1000" dirty="0"/>
              <a:t> what that is worth. Due to no change, assessment was performed, revealing improved mobility at C0-1 on L but still with hypomobility of C2-3 into R SG. At that time, CS clearing tests were performed and C2-3 was mobilized using a g5 </a:t>
            </a:r>
            <a:r>
              <a:rPr lang="en-US" sz="1000" dirty="0" err="1"/>
              <a:t>dist</a:t>
            </a:r>
            <a:r>
              <a:rPr lang="en-US" sz="1000" dirty="0"/>
              <a:t> technique as in prior cases. This was also followed up with C2-3 MET into L SG for further mobility and neuro-red/motor control.</a:t>
            </a:r>
          </a:p>
          <a:p>
            <a:endParaRPr lang="en-US" sz="1000" dirty="0"/>
          </a:p>
          <a:p>
            <a:r>
              <a:rPr lang="en-US" sz="1000" dirty="0"/>
              <a:t>Treatment 3: Again, no real change in symptoms since last session. She still demonstrated hypomobility at C2-3 with normal C0-1 mobility, normal C1-2 mobility. Again C2-3 was mobilized and during  this </a:t>
            </a:r>
            <a:r>
              <a:rPr lang="en-US" sz="1000" dirty="0" err="1"/>
              <a:t>tx</a:t>
            </a:r>
            <a:r>
              <a:rPr lang="en-US" sz="1000" dirty="0"/>
              <a:t>, more emphasis was placed on CS MC with arm movement as she had compensatory patterns with RUE movement (UT/lev). </a:t>
            </a:r>
          </a:p>
          <a:p>
            <a:endParaRPr lang="en-US" sz="1000" dirty="0"/>
          </a:p>
          <a:p>
            <a:r>
              <a:rPr lang="en-US" sz="1000" dirty="0"/>
              <a:t>Treatment 4: Finally, a breakthrough! HA have been reflect and she stated that pressure in her ear has also been less as it feels like her sinuses are draining. C1-2 mobility was addressed this session as she did have a + CFRT…yes I know, this whole time I have been putting the blame not on C1-2 but I treated what I found. Over the next 3 session she noted resolution of ear fullness with only 2 headaches over the last 2 weeks and a 90% GROC. As I reflect back and try to make sense of why C1-2 now had a mobility deficits, I can only think that her mechanics began to normalize but due to chronicity and a lack of MC, maybe C1-2 became dysfunctional…or maybe I just missed it for 3 sessions…or maybe specificity doesn’t matter?</a:t>
            </a:r>
          </a:p>
        </p:txBody>
      </p:sp>
      <p:sp>
        <p:nvSpPr>
          <p:cNvPr id="4" name="Slide Number Placeholder 3"/>
          <p:cNvSpPr>
            <a:spLocks noGrp="1"/>
          </p:cNvSpPr>
          <p:nvPr>
            <p:ph type="sldNum" sz="quarter" idx="5"/>
          </p:nvPr>
        </p:nvSpPr>
        <p:spPr/>
        <p:txBody>
          <a:bodyPr/>
          <a:lstStyle/>
          <a:p>
            <a:fld id="{7001D72F-D42B-45DA-A8F1-9FDF22A93D6F}" type="slidenum">
              <a:rPr lang="en-US" smtClean="0"/>
              <a:t>27</a:t>
            </a:fld>
            <a:endParaRPr lang="en-US"/>
          </a:p>
        </p:txBody>
      </p:sp>
    </p:spTree>
    <p:extLst>
      <p:ext uri="{BB962C8B-B14F-4D97-AF65-F5344CB8AC3E}">
        <p14:creationId xmlns:p14="http://schemas.microsoft.com/office/powerpoint/2010/main" val="2792233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what? What do you do when a patient comes in with symptoms like these? First, you don’t panic as most cases do not have a serious underlying pathology. You perform screening to ensure safety. You thoroughly assess and clear the CS. Don’t get caught of with the mobility specifics! I either </a:t>
            </a:r>
            <a:r>
              <a:rPr lang="en-US" dirty="0" err="1"/>
              <a:t>moves..or</a:t>
            </a:r>
            <a:r>
              <a:rPr lang="en-US" dirty="0"/>
              <a:t> it doesn’t! that’s it! And lastly, treat using manual therapy, or at least some kind of mechanical therapy such as MDT processes and procedures. </a:t>
            </a:r>
          </a:p>
        </p:txBody>
      </p:sp>
      <p:sp>
        <p:nvSpPr>
          <p:cNvPr id="4" name="Slide Number Placeholder 3"/>
          <p:cNvSpPr>
            <a:spLocks noGrp="1"/>
          </p:cNvSpPr>
          <p:nvPr>
            <p:ph type="sldNum" sz="quarter" idx="5"/>
          </p:nvPr>
        </p:nvSpPr>
        <p:spPr/>
        <p:txBody>
          <a:bodyPr/>
          <a:lstStyle/>
          <a:p>
            <a:fld id="{7001D72F-D42B-45DA-A8F1-9FDF22A93D6F}" type="slidenum">
              <a:rPr lang="en-US" smtClean="0"/>
              <a:t>28</a:t>
            </a:fld>
            <a:endParaRPr lang="en-US"/>
          </a:p>
        </p:txBody>
      </p:sp>
    </p:spTree>
    <p:extLst>
      <p:ext uri="{BB962C8B-B14F-4D97-AF65-F5344CB8AC3E}">
        <p14:creationId xmlns:p14="http://schemas.microsoft.com/office/powerpoint/2010/main" val="357446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C1-2 not the culprit? Maybe it is? But based on the cases (with exception to case 3 in its entirety). There is evidence to support looking beyond C1-2 in patient with craniofacial pain. looked there is more validity behind assessing C1-2 for ROM deficits but especially for HA.  Newer evidence in 2021 looked past C1-2 and they looked at the effects of mobilization to C0-1 and C2-3 and its effects on pain and ROM in patients with chronic neck pain. They found good results with treatment of these regions. </a:t>
            </a:r>
          </a:p>
          <a:p>
            <a:endParaRPr lang="en-US" dirty="0"/>
          </a:p>
          <a:p>
            <a:r>
              <a:rPr lang="en-US" dirty="0"/>
              <a:t>CFRT validated in2010  by toby et al for HA, ROM deficits at C1-2</a:t>
            </a:r>
          </a:p>
          <a:p>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29</a:t>
            </a:fld>
            <a:endParaRPr lang="en-US"/>
          </a:p>
        </p:txBody>
      </p:sp>
    </p:spTree>
    <p:extLst>
      <p:ext uri="{BB962C8B-B14F-4D97-AF65-F5344CB8AC3E}">
        <p14:creationId xmlns:p14="http://schemas.microsoft.com/office/powerpoint/2010/main" val="1079335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am going to spend a little time talking about this…some listening may disagree strongly with what I am about to say but that is your opinion…as this is mine. The MT world has come under heave scrutiny the last few years and though some of the original beliefs and thought processes of MT may be outdated, it is not all wrong and the field of MT has evolved past the older ways of thinking.</a:t>
            </a:r>
          </a:p>
          <a:p>
            <a:endParaRPr lang="en-US" dirty="0"/>
          </a:p>
          <a:p>
            <a:r>
              <a:rPr lang="en-US" dirty="0"/>
              <a:t>Studies have stated that general MT techniques were just as effective as specific in those with LBP when looking at outcomes like pain pressure threshold </a:t>
            </a:r>
          </a:p>
          <a:p>
            <a:endParaRPr lang="en-US" dirty="0"/>
          </a:p>
          <a:p>
            <a:endParaRPr lang="en-US" dirty="0"/>
          </a:p>
          <a:p>
            <a:r>
              <a:rPr lang="en-US" dirty="0"/>
              <a:t>A Study was just released in 24’ calling for a new way to teach and practice manual therapy –Now there are some big names in this paper one such name being </a:t>
            </a:r>
            <a:r>
              <a:rPr lang="en-US" dirty="0" err="1"/>
              <a:t>chad</a:t>
            </a:r>
            <a:r>
              <a:rPr lang="en-US" dirty="0"/>
              <a:t> cook. They have proposed that old ways of thought such as clinician centered treatment (imaging guidance for </a:t>
            </a:r>
            <a:r>
              <a:rPr lang="en-US" dirty="0" err="1"/>
              <a:t>tx</a:t>
            </a:r>
            <a:r>
              <a:rPr lang="en-US" dirty="0"/>
              <a:t>), pathoanatomic reasoning (HNP) and technique specificity need to be done away with. And to an extent on the first 2 points…I do agree, except the last part in certain circumstances…yes, I do agree that it is very challenging to be specific in the LS and TS with manipulative therapy due to the nature of the joint size and type of techniques used. That being said, minimal to no studies have looked at specificity in MT directed to the upper CS and most of these studies are targeted only at the LS and TS. I would argue this is an area, with proper training and practice,  can be targeted more closely. At the end of the day, if we are not trying to follow some specificity with techniques with CS mobilization…we might as well just mobilize the foot at that point. It is also a good way for our profession to decrease the value in brings. Think about it…if we keep saying that what we do is no better then general techniques, general exercise and sham treatment…will we even have a profession in 30 years? </a:t>
            </a:r>
          </a:p>
        </p:txBody>
      </p:sp>
      <p:sp>
        <p:nvSpPr>
          <p:cNvPr id="4" name="Slide Number Placeholder 3"/>
          <p:cNvSpPr>
            <a:spLocks noGrp="1"/>
          </p:cNvSpPr>
          <p:nvPr>
            <p:ph type="sldNum" sz="quarter" idx="5"/>
          </p:nvPr>
        </p:nvSpPr>
        <p:spPr/>
        <p:txBody>
          <a:bodyPr/>
          <a:lstStyle/>
          <a:p>
            <a:fld id="{7001D72F-D42B-45DA-A8F1-9FDF22A93D6F}" type="slidenum">
              <a:rPr lang="en-US" smtClean="0"/>
              <a:t>30</a:t>
            </a:fld>
            <a:endParaRPr lang="en-US"/>
          </a:p>
        </p:txBody>
      </p:sp>
    </p:spTree>
    <p:extLst>
      <p:ext uri="{BB962C8B-B14F-4D97-AF65-F5344CB8AC3E}">
        <p14:creationId xmlns:p14="http://schemas.microsoft.com/office/powerpoint/2010/main" val="1344855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OT, speech working together for the benefit of the patient. </a:t>
            </a:r>
          </a:p>
          <a:p>
            <a:endParaRPr lang="en-US" dirty="0"/>
          </a:p>
          <a:p>
            <a:r>
              <a:rPr lang="en-US" dirty="0"/>
              <a:t>Ex: coordination with </a:t>
            </a:r>
            <a:r>
              <a:rPr lang="en-US" dirty="0" err="1"/>
              <a:t>neruo</a:t>
            </a:r>
            <a:r>
              <a:rPr lang="en-US" dirty="0"/>
              <a:t> PT or OT on balance exercises for this patient, neuro PT coordinating with ortho on assessing if the upper CS is involved in patients not showing appropriate progress or have plateaued with PT. Again, I think we may be able to work together here. </a:t>
            </a:r>
          </a:p>
        </p:txBody>
      </p:sp>
      <p:sp>
        <p:nvSpPr>
          <p:cNvPr id="4" name="Slide Number Placeholder 3"/>
          <p:cNvSpPr>
            <a:spLocks noGrp="1"/>
          </p:cNvSpPr>
          <p:nvPr>
            <p:ph type="sldNum" sz="quarter" idx="5"/>
          </p:nvPr>
        </p:nvSpPr>
        <p:spPr/>
        <p:txBody>
          <a:bodyPr/>
          <a:lstStyle/>
          <a:p>
            <a:fld id="{7001D72F-D42B-45DA-A8F1-9FDF22A93D6F}" type="slidenum">
              <a:rPr lang="en-US" smtClean="0"/>
              <a:t>31</a:t>
            </a:fld>
            <a:endParaRPr lang="en-US"/>
          </a:p>
        </p:txBody>
      </p:sp>
    </p:spTree>
    <p:extLst>
      <p:ext uri="{BB962C8B-B14F-4D97-AF65-F5344CB8AC3E}">
        <p14:creationId xmlns:p14="http://schemas.microsoft.com/office/powerpoint/2010/main" val="3683952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talk to the various disciplines and Educate them on what to look for, how PT can help, maybe you provide patient cases if your own…or use these! One of our residents </a:t>
            </a:r>
            <a:r>
              <a:rPr lang="en-US" dirty="0" err="1"/>
              <a:t>mabry</a:t>
            </a:r>
            <a:r>
              <a:rPr lang="en-US" dirty="0"/>
              <a:t> Rittenhouse had an award winning presentation on a similar case a few years ago and </a:t>
            </a:r>
            <a:r>
              <a:rPr lang="en-US" dirty="0" err="1"/>
              <a:t>im</a:t>
            </a:r>
            <a:r>
              <a:rPr lang="en-US" dirty="0"/>
              <a:t> sure she would be happy to discuss as well. </a:t>
            </a:r>
          </a:p>
        </p:txBody>
      </p:sp>
      <p:sp>
        <p:nvSpPr>
          <p:cNvPr id="4" name="Slide Number Placeholder 3"/>
          <p:cNvSpPr>
            <a:spLocks noGrp="1"/>
          </p:cNvSpPr>
          <p:nvPr>
            <p:ph type="sldNum" sz="quarter" idx="5"/>
          </p:nvPr>
        </p:nvSpPr>
        <p:spPr/>
        <p:txBody>
          <a:bodyPr/>
          <a:lstStyle/>
          <a:p>
            <a:fld id="{7001D72F-D42B-45DA-A8F1-9FDF22A93D6F}" type="slidenum">
              <a:rPr lang="en-US" smtClean="0"/>
              <a:t>32</a:t>
            </a:fld>
            <a:endParaRPr lang="en-US"/>
          </a:p>
        </p:txBody>
      </p:sp>
    </p:spTree>
    <p:extLst>
      <p:ext uri="{BB962C8B-B14F-4D97-AF65-F5344CB8AC3E}">
        <p14:creationId xmlns:p14="http://schemas.microsoft.com/office/powerpoint/2010/main" val="424724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different cases, all different in their dx and presentation BUT, 1 common link between them…(SLOW) an upper CS mobility deficit…and not what you would think, not a impairment at C1-2 which has plenty of evidence supporting C1-2 dysfunction and its relationship with craniofacial pain.</a:t>
            </a:r>
          </a:p>
          <a:p>
            <a:endParaRPr lang="en-US" dirty="0"/>
          </a:p>
          <a:p>
            <a:r>
              <a:rPr lang="en-US" dirty="0"/>
              <a:t>In these cases, the impairment was found at C01 (or the OAJ) and C2-3</a:t>
            </a:r>
          </a:p>
          <a:p>
            <a:endParaRPr lang="en-US" dirty="0"/>
          </a:p>
          <a:p>
            <a:r>
              <a:rPr lang="en-US" dirty="0"/>
              <a:t>Historically, when I had patients present with symptoms of craniofacial pain, my first place to assess and treat would often be C1-2. Some patients would get better, some would not. It was near the end of my fellowship training that I began to realize that significant mobility deficits were not found at C1-2, but in stead, mainly C2-3 and then after that C0-1. Now, I am not saying that C1-2 does not play a role with upper CS dysfunction and craniofacial pain but what I am saying is that In a lot of cases, the problem is not at C1-2.</a:t>
            </a:r>
          </a:p>
        </p:txBody>
      </p:sp>
      <p:sp>
        <p:nvSpPr>
          <p:cNvPr id="4" name="Slide Number Placeholder 3"/>
          <p:cNvSpPr>
            <a:spLocks noGrp="1"/>
          </p:cNvSpPr>
          <p:nvPr>
            <p:ph type="sldNum" sz="quarter" idx="5"/>
          </p:nvPr>
        </p:nvSpPr>
        <p:spPr/>
        <p:txBody>
          <a:bodyPr/>
          <a:lstStyle/>
          <a:p>
            <a:fld id="{7001D72F-D42B-45DA-A8F1-9FDF22A93D6F}" type="slidenum">
              <a:rPr lang="en-US" smtClean="0"/>
              <a:t>8</a:t>
            </a:fld>
            <a:endParaRPr lang="en-US"/>
          </a:p>
        </p:txBody>
      </p:sp>
    </p:spTree>
    <p:extLst>
      <p:ext uri="{BB962C8B-B14F-4D97-AF65-F5344CB8AC3E}">
        <p14:creationId xmlns:p14="http://schemas.microsoft.com/office/powerpoint/2010/main" val="295184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side bend (OAJ) </a:t>
            </a:r>
          </a:p>
          <a:p>
            <a:r>
              <a:rPr lang="en-US" dirty="0"/>
              <a:t>R sheer (C2-3)</a:t>
            </a:r>
          </a:p>
          <a:p>
            <a:endParaRPr lang="en-US" dirty="0"/>
          </a:p>
          <a:p>
            <a:r>
              <a:rPr lang="en-US" dirty="0"/>
              <a:t>So what does this mean on assessment? In a case like this, PTs are likely to find 1 and/or 2 of the following (Hypomobility at OAJ on L into opening (will lack R </a:t>
            </a:r>
            <a:r>
              <a:rPr lang="en-US" dirty="0" err="1"/>
              <a:t>SB..just</a:t>
            </a:r>
            <a:r>
              <a:rPr lang="en-US" dirty="0"/>
              <a:t> at OAJ) and hypomobility at C2-3 into L SG)</a:t>
            </a:r>
          </a:p>
          <a:p>
            <a:endParaRPr lang="en-US" dirty="0"/>
          </a:p>
          <a:p>
            <a:r>
              <a:rPr lang="en-US" dirty="0"/>
              <a:t>Now, do all of the patients with a </a:t>
            </a:r>
            <a:r>
              <a:rPr lang="en-US" dirty="0" err="1"/>
              <a:t>mobilidy</a:t>
            </a:r>
            <a:r>
              <a:rPr lang="en-US" dirty="0"/>
              <a:t> deficits at C2-3 and C0-1 present with this posture? No? So may even argue that the posture is not relevant…well, you cannot say that because if symptoms change and posture changes with treatment…id say it was relevant!</a:t>
            </a:r>
          </a:p>
          <a:p>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9</a:t>
            </a:fld>
            <a:endParaRPr lang="en-US"/>
          </a:p>
        </p:txBody>
      </p:sp>
    </p:spTree>
    <p:extLst>
      <p:ext uri="{BB962C8B-B14F-4D97-AF65-F5344CB8AC3E}">
        <p14:creationId xmlns:p14="http://schemas.microsoft.com/office/powerpoint/2010/main" val="357013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ystem-ui"/>
              </a:rPr>
              <a:t>I think it makes sense in a presentation like that is spend just a little time talking about upper CS biomechanics. Do I think that biomechanics play a role in upper CS dysfunction? You bet I do. Do I think it plays as much of a role in the lower CS and or other body regions? I do not, and literature supports that.</a:t>
            </a:r>
          </a:p>
          <a:p>
            <a:endParaRPr lang="en-US" b="0" i="0" dirty="0">
              <a:solidFill>
                <a:srgbClr val="212121"/>
              </a:solidFill>
              <a:effectLst/>
              <a:latin typeface="system-ui"/>
            </a:endParaRPr>
          </a:p>
          <a:p>
            <a:r>
              <a:rPr lang="en-US" b="0" i="0" dirty="0" err="1">
                <a:solidFill>
                  <a:srgbClr val="212121"/>
                </a:solidFill>
                <a:effectLst/>
                <a:latin typeface="system-ui"/>
              </a:rPr>
              <a:t>Bogduk</a:t>
            </a:r>
            <a:r>
              <a:rPr lang="en-US" b="0" i="0" dirty="0">
                <a:solidFill>
                  <a:srgbClr val="212121"/>
                </a:solidFill>
                <a:effectLst/>
                <a:latin typeface="system-ui"/>
              </a:rPr>
              <a:t> N, Mercer S. Biomechanics of the cervical spine. I: Normal kinematics. Clin </a:t>
            </a:r>
            <a:r>
              <a:rPr lang="en-US" b="0" i="0" dirty="0" err="1">
                <a:solidFill>
                  <a:srgbClr val="212121"/>
                </a:solidFill>
                <a:effectLst/>
                <a:latin typeface="system-ui"/>
              </a:rPr>
              <a:t>Biomech</a:t>
            </a:r>
            <a:r>
              <a:rPr lang="en-US" b="0" i="0" dirty="0">
                <a:solidFill>
                  <a:srgbClr val="212121"/>
                </a:solidFill>
                <a:effectLst/>
                <a:latin typeface="system-ui"/>
              </a:rPr>
              <a:t> (Bristol). 2000 Nov;15(9):633-48. </a:t>
            </a:r>
            <a:r>
              <a:rPr lang="en-US" b="0" i="0" dirty="0" err="1">
                <a:solidFill>
                  <a:srgbClr val="212121"/>
                </a:solidFill>
                <a:effectLst/>
                <a:latin typeface="system-ui"/>
              </a:rPr>
              <a:t>doi</a:t>
            </a:r>
            <a:r>
              <a:rPr lang="en-US" b="0" i="0" dirty="0">
                <a:solidFill>
                  <a:srgbClr val="212121"/>
                </a:solidFill>
                <a:effectLst/>
                <a:latin typeface="system-ui"/>
              </a:rPr>
              <a:t>: 10.1016/s0268-0033(00)00034-6. PMID: 10946096.</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10</a:t>
            </a:fld>
            <a:endParaRPr lang="en-US"/>
          </a:p>
        </p:txBody>
      </p:sp>
    </p:spTree>
    <p:extLst>
      <p:ext uri="{BB962C8B-B14F-4D97-AF65-F5344CB8AC3E}">
        <p14:creationId xmlns:p14="http://schemas.microsoft.com/office/powerpoint/2010/main" val="15753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68F3-1A30-2920-612C-E8EE763B7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61428-8437-A2E1-4C1F-3C4F75505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E5D61-4BB7-7A53-9645-07A4EC0007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9B6E02-15AD-5950-FA2D-7A81E90B6EEB}"/>
              </a:ext>
            </a:extLst>
          </p:cNvPr>
          <p:cNvSpPr>
            <a:spLocks noGrp="1"/>
          </p:cNvSpPr>
          <p:nvPr>
            <p:ph type="sldNum" sz="quarter" idx="5"/>
          </p:nvPr>
        </p:nvSpPr>
        <p:spPr/>
        <p:txBody>
          <a:bodyPr/>
          <a:lstStyle/>
          <a:p>
            <a:fld id="{7001D72F-D42B-45DA-A8F1-9FDF22A93D6F}" type="slidenum">
              <a:rPr lang="en-US" smtClean="0"/>
              <a:t>11</a:t>
            </a:fld>
            <a:endParaRPr lang="en-US"/>
          </a:p>
        </p:txBody>
      </p:sp>
    </p:spTree>
    <p:extLst>
      <p:ext uri="{BB962C8B-B14F-4D97-AF65-F5344CB8AC3E}">
        <p14:creationId xmlns:p14="http://schemas.microsoft.com/office/powerpoint/2010/main" val="285897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C619E-839C-1778-2556-C8748A565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A3ECC-4D96-D7AE-76A6-2E10EA53B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CACE4-245C-382E-4CB1-80213300D0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the typical zygapophysial joints whose planes are transverse, the superior articular processes of C3 face not only upwards and backwards but also medially, by about 40°. Because of this orientation, it allows for more frontal plane motion. We see very little if any frontal plane motion at C1-2 and because of the uncinate processes, especially with aging, we see decreasing front plane motion in the lower CS. </a:t>
            </a:r>
          </a:p>
          <a:p>
            <a:endParaRPr lang="en-US" dirty="0"/>
          </a:p>
        </p:txBody>
      </p:sp>
      <p:sp>
        <p:nvSpPr>
          <p:cNvPr id="4" name="Slide Number Placeholder 3">
            <a:extLst>
              <a:ext uri="{FF2B5EF4-FFF2-40B4-BE49-F238E27FC236}">
                <a16:creationId xmlns:a16="http://schemas.microsoft.com/office/drawing/2014/main" id="{396142D8-3DC9-4A00-403A-4A378DEE3D7F}"/>
              </a:ext>
            </a:extLst>
          </p:cNvPr>
          <p:cNvSpPr>
            <a:spLocks noGrp="1"/>
          </p:cNvSpPr>
          <p:nvPr>
            <p:ph type="sldNum" sz="quarter" idx="5"/>
          </p:nvPr>
        </p:nvSpPr>
        <p:spPr/>
        <p:txBody>
          <a:bodyPr/>
          <a:lstStyle/>
          <a:p>
            <a:fld id="{7001D72F-D42B-45DA-A8F1-9FDF22A93D6F}" type="slidenum">
              <a:rPr lang="en-US" smtClean="0"/>
              <a:t>12</a:t>
            </a:fld>
            <a:endParaRPr lang="en-US"/>
          </a:p>
        </p:txBody>
      </p:sp>
    </p:spTree>
    <p:extLst>
      <p:ext uri="{BB962C8B-B14F-4D97-AF65-F5344CB8AC3E}">
        <p14:creationId xmlns:p14="http://schemas.microsoft.com/office/powerpoint/2010/main" val="2728984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Are a group of nuclei in the brain stem that are associated with the trigeminal nerve</a:t>
            </a:r>
          </a:p>
          <a:p>
            <a:endParaRPr lang="en-US" b="0" i="0" dirty="0">
              <a:solidFill>
                <a:srgbClr val="001D35"/>
              </a:solidFill>
              <a:effectLst/>
              <a:latin typeface="Google Sans"/>
            </a:endParaRPr>
          </a:p>
          <a:p>
            <a:r>
              <a:rPr lang="en-US" b="0" i="0" dirty="0">
                <a:solidFill>
                  <a:srgbClr val="001D35"/>
                </a:solidFill>
                <a:effectLst/>
                <a:latin typeface="Google Sans"/>
              </a:rPr>
              <a:t>located in the lateral medulla of the brainstem, and extends down to the level of the C3 vertebra. </a:t>
            </a:r>
          </a:p>
          <a:p>
            <a:endParaRPr lang="en-US" b="0" i="0" dirty="0">
              <a:solidFill>
                <a:srgbClr val="001D35"/>
              </a:solidFill>
              <a:effectLst/>
              <a:latin typeface="Google Sans"/>
            </a:endParaRPr>
          </a:p>
          <a:p>
            <a:r>
              <a:rPr lang="en-US" b="0" i="0" dirty="0">
                <a:solidFill>
                  <a:srgbClr val="001D35"/>
                </a:solidFill>
                <a:effectLst/>
                <a:latin typeface="Google Sans"/>
              </a:rPr>
              <a:t>What we see regarding pain, is that </a:t>
            </a:r>
            <a:r>
              <a:rPr lang="en-US" b="0" i="0" dirty="0">
                <a:solidFill>
                  <a:srgbClr val="545D7E"/>
                </a:solidFill>
                <a:effectLst/>
                <a:latin typeface="Google Sans"/>
              </a:rPr>
              <a:t>Trigeminal nociceptors will transmit information through the trigeminal nerve to the spinal trigeminal nucleus (STN) in the brainstem. This information may include </a:t>
            </a:r>
            <a:r>
              <a:rPr lang="en-US" dirty="0"/>
              <a:t>neurons that carry information on things like pain, temperature, touch, and proprioceptive information from the face and mouth to the brain)</a:t>
            </a:r>
            <a:r>
              <a:rPr lang="en-US" b="0" i="0" dirty="0">
                <a:solidFill>
                  <a:srgbClr val="545D7E"/>
                </a:solidFill>
                <a:effectLst/>
                <a:latin typeface="Google Sans"/>
              </a:rPr>
              <a:t> </a:t>
            </a:r>
          </a:p>
          <a:p>
            <a:endParaRPr lang="en-US" b="0" i="0" dirty="0">
              <a:solidFill>
                <a:srgbClr val="545D7E"/>
              </a:solidFill>
              <a:effectLst/>
              <a:latin typeface="Google Sans"/>
            </a:endParaRPr>
          </a:p>
          <a:p>
            <a:r>
              <a:rPr lang="en-US" b="0" i="0" dirty="0">
                <a:solidFill>
                  <a:srgbClr val="545D7E"/>
                </a:solidFill>
                <a:effectLst/>
                <a:latin typeface="Google Sans"/>
              </a:rPr>
              <a:t>Based on the anatomy, It makes sense how the upper CS may be contributing and even driving symptoms associated with craniofacial pain</a:t>
            </a:r>
          </a:p>
        </p:txBody>
      </p:sp>
      <p:sp>
        <p:nvSpPr>
          <p:cNvPr id="4" name="Slide Number Placeholder 3"/>
          <p:cNvSpPr>
            <a:spLocks noGrp="1"/>
          </p:cNvSpPr>
          <p:nvPr>
            <p:ph type="sldNum" sz="quarter" idx="5"/>
          </p:nvPr>
        </p:nvSpPr>
        <p:spPr/>
        <p:txBody>
          <a:bodyPr/>
          <a:lstStyle/>
          <a:p>
            <a:fld id="{7001D72F-D42B-45DA-A8F1-9FDF22A93D6F}" type="slidenum">
              <a:rPr lang="en-US" smtClean="0"/>
              <a:t>13</a:t>
            </a:fld>
            <a:endParaRPr lang="en-US"/>
          </a:p>
        </p:txBody>
      </p:sp>
    </p:spTree>
    <p:extLst>
      <p:ext uri="{BB962C8B-B14F-4D97-AF65-F5344CB8AC3E}">
        <p14:creationId xmlns:p14="http://schemas.microsoft.com/office/powerpoint/2010/main" val="56975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So how do we start to treat this? It begins with a safe history and exam. A fantastic paper published by Rushton et al in 2023 looks at risk factors for vascular pathology in the CS.</a:t>
            </a:r>
          </a:p>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History of trauma (e.g. whiplash, football neck injury) </a:t>
            </a:r>
            <a:endParaRPr lang="en-US" sz="1200" dirty="0">
              <a:effectLst/>
              <a:latin typeface="Times New Roman" panose="02020603050405020304" pitchFamily="18" charset="0"/>
              <a:ea typeface="Times New Roman" panose="02020603050405020304" pitchFamily="18" charset="0"/>
            </a:endParaRPr>
          </a:p>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Congenital collagenous compromise (e.g. syndromes: Down’s, Ehlers-Danlos, </a:t>
            </a:r>
            <a:r>
              <a:rPr lang="en-US" sz="120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marfans</a:t>
            </a: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Inflammatory </a:t>
            </a:r>
            <a:r>
              <a:rPr lang="en-US" sz="120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arthritides</a:t>
            </a: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(e.g. rheumatoid arthritis, ankylosing spondylitis) </a:t>
            </a:r>
            <a:endParaRPr lang="en-US" sz="1200" dirty="0">
              <a:effectLst/>
              <a:latin typeface="Times New Roman" panose="02020603050405020304" pitchFamily="18" charset="0"/>
              <a:ea typeface="Times New Roman" panose="02020603050405020304" pitchFamily="18" charset="0"/>
            </a:endParaRPr>
          </a:p>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Recent neck/head/dental surgery due to the potential for infection</a:t>
            </a:r>
          </a:p>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lvl="1" indent="-342900" hangingPunct="0">
              <a:buFont typeface="Symbol"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The exam findings may indicate an upper motor neuron problem such as CS myelopathy but coordination </a:t>
            </a:r>
            <a:r>
              <a:rPr lang="en-US" sz="120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deficts</a:t>
            </a: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may also be seen with VBI due to its supply to the </a:t>
            </a:r>
            <a:r>
              <a:rPr lang="en-US" sz="120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cerelbellum</a:t>
            </a:r>
            <a:r>
              <a:rPr lang="en-US" sz="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14</a:t>
            </a:fld>
            <a:endParaRPr lang="en-US"/>
          </a:p>
        </p:txBody>
      </p:sp>
    </p:spTree>
    <p:extLst>
      <p:ext uri="{BB962C8B-B14F-4D97-AF65-F5344CB8AC3E}">
        <p14:creationId xmlns:p14="http://schemas.microsoft.com/office/powerpoint/2010/main" val="2694004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A blue and yellow logo&#10;&#10;Description automatically generated">
            <a:extLst>
              <a:ext uri="{FF2B5EF4-FFF2-40B4-BE49-F238E27FC236}">
                <a16:creationId xmlns:a16="http://schemas.microsoft.com/office/drawing/2014/main" id="{79F044D0-6FB1-B757-AA92-3AC0B5522BC1}"/>
              </a:ext>
            </a:extLst>
          </p:cNvPr>
          <p:cNvPicPr>
            <a:picLocks noChangeAspect="1"/>
          </p:cNvPicPr>
          <p:nvPr userDrawn="1"/>
        </p:nvPicPr>
        <p:blipFill>
          <a:blip r:embed="rId2">
            <a:extLst>
              <a:ext uri="{28A0092B-C50C-407E-A947-70E740481C1C}">
                <a14:useLocalDpi xmlns:a14="http://schemas.microsoft.com/office/drawing/2010/main" val="0"/>
              </a:ext>
            </a:extLst>
          </a:blip>
          <a:srcRect t="1644" b="76471"/>
          <a:stretch/>
        </p:blipFill>
        <p:spPr>
          <a:xfrm rot="10800000">
            <a:off x="0" y="4113102"/>
            <a:ext cx="9144008" cy="1125647"/>
          </a:xfrm>
          <a:prstGeom prst="rect">
            <a:avLst/>
          </a:prstGeom>
        </p:spPr>
      </p:pic>
      <p:sp>
        <p:nvSpPr>
          <p:cNvPr id="2" name="Title 1"/>
          <p:cNvSpPr>
            <a:spLocks noGrp="1"/>
          </p:cNvSpPr>
          <p:nvPr>
            <p:ph type="ctrTitle"/>
          </p:nvPr>
        </p:nvSpPr>
        <p:spPr>
          <a:xfrm>
            <a:off x="685800" y="2266950"/>
            <a:ext cx="7772400" cy="17113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A blue and yellow logo&#10;&#10;Description automatically generated">
            <a:extLst>
              <a:ext uri="{FF2B5EF4-FFF2-40B4-BE49-F238E27FC236}">
                <a16:creationId xmlns:a16="http://schemas.microsoft.com/office/drawing/2014/main" id="{54B7F64E-F963-38D3-59A2-C1BA8F82ED82}"/>
              </a:ext>
            </a:extLst>
          </p:cNvPr>
          <p:cNvPicPr>
            <a:picLocks noChangeAspect="1"/>
          </p:cNvPicPr>
          <p:nvPr userDrawn="1"/>
        </p:nvPicPr>
        <p:blipFill>
          <a:blip r:embed="rId2">
            <a:extLst>
              <a:ext uri="{28A0092B-C50C-407E-A947-70E740481C1C}">
                <a14:useLocalDpi xmlns:a14="http://schemas.microsoft.com/office/drawing/2010/main" val="0"/>
              </a:ext>
            </a:extLst>
          </a:blip>
          <a:srcRect t="1644" b="76471"/>
          <a:stretch/>
        </p:blipFill>
        <p:spPr>
          <a:xfrm>
            <a:off x="0" y="-171450"/>
            <a:ext cx="9144000" cy="112564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3535" y="467534"/>
            <a:ext cx="3136928" cy="1799416"/>
          </a:xfrm>
          <a:prstGeom prst="rect">
            <a:avLst/>
          </a:prstGeom>
        </p:spPr>
      </p:pic>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637" y="3712869"/>
            <a:ext cx="1379235" cy="791162"/>
          </a:xfrm>
          <a:prstGeom prst="rect">
            <a:avLst/>
          </a:prstGeom>
        </p:spPr>
      </p:pic>
      <p:sp>
        <p:nvSpPr>
          <p:cNvPr id="2" name="Vertical Title 1"/>
          <p:cNvSpPr>
            <a:spLocks noGrp="1"/>
          </p:cNvSpPr>
          <p:nvPr>
            <p:ph type="title" orient="vert"/>
          </p:nvPr>
        </p:nvSpPr>
        <p:spPr>
          <a:xfrm>
            <a:off x="6629400" y="206375"/>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12/30/24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12/30/24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12/30/24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12/30/24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457200" y="204788"/>
            <a:ext cx="3008313" cy="87153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12/30/24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12/30/24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and yellow logo&#10;&#10;Description automatically generated">
            <a:extLst>
              <a:ext uri="{FF2B5EF4-FFF2-40B4-BE49-F238E27FC236}">
                <a16:creationId xmlns:a16="http://schemas.microsoft.com/office/drawing/2014/main" id="{679F1EFA-D8D1-9695-747F-F4034B1A86EE}"/>
              </a:ext>
            </a:extLst>
          </p:cNvPr>
          <p:cNvPicPr>
            <a:picLocks noChangeAspect="1"/>
          </p:cNvPicPr>
          <p:nvPr userDrawn="1"/>
        </p:nvPicPr>
        <p:blipFill>
          <a:blip r:embed="rId13">
            <a:extLst>
              <a:ext uri="{28A0092B-C50C-407E-A947-70E740481C1C}">
                <a14:useLocalDpi xmlns:a14="http://schemas.microsoft.com/office/drawing/2010/main" val="0"/>
              </a:ext>
            </a:extLst>
          </a:blip>
          <a:srcRect t="1644" b="76471"/>
          <a:stretch/>
        </p:blipFill>
        <p:spPr>
          <a:xfrm>
            <a:off x="0" y="-382696"/>
            <a:ext cx="9144000" cy="1125646"/>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0282" y="4248150"/>
            <a:ext cx="1379235"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12/30/24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rgbClr val="00427A"/>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5.png"/><Relationship Id="rId5" Type="http://schemas.openxmlformats.org/officeDocument/2006/relationships/diagramQuickStyle" Target="../diagrams/quickStyle6.xml"/><Relationship Id="rId10" Type="http://schemas.openxmlformats.org/officeDocument/2006/relationships/image" Target="../media/image14.jpeg"/><Relationship Id="rId4" Type="http://schemas.openxmlformats.org/officeDocument/2006/relationships/diagramLayout" Target="../diagrams/layout6.xml"/><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9.jpeg"/><Relationship Id="rId4" Type="http://schemas.openxmlformats.org/officeDocument/2006/relationships/diagramLayout" Target="../diagrams/layout9.xml"/><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23.jpeg"/><Relationship Id="rId5" Type="http://schemas.openxmlformats.org/officeDocument/2006/relationships/diagramQuickStyle" Target="../diagrams/quickStyle10.xml"/><Relationship Id="rId10" Type="http://schemas.openxmlformats.org/officeDocument/2006/relationships/image" Target="../media/image22.jpeg"/><Relationship Id="rId4" Type="http://schemas.openxmlformats.org/officeDocument/2006/relationships/diagramLayout" Target="../diagrams/layout10.xml"/><Relationship Id="rId9"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9.jpe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27.jpeg"/><Relationship Id="rId5" Type="http://schemas.openxmlformats.org/officeDocument/2006/relationships/diagramQuickStyle" Target="../diagrams/quickStyle12.xml"/><Relationship Id="rId10" Type="http://schemas.openxmlformats.org/officeDocument/2006/relationships/image" Target="../media/image26.jpeg"/><Relationship Id="rId4" Type="http://schemas.openxmlformats.org/officeDocument/2006/relationships/diagramLayout" Target="../diagrams/layout12.xml"/><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image" Target="../media/image33.jpeg"/><Relationship Id="rId5" Type="http://schemas.openxmlformats.org/officeDocument/2006/relationships/diagramQuickStyle" Target="../diagrams/quickStyle13.xml"/><Relationship Id="rId10" Type="http://schemas.openxmlformats.org/officeDocument/2006/relationships/image" Target="../media/image32.jpeg"/><Relationship Id="rId4" Type="http://schemas.openxmlformats.org/officeDocument/2006/relationships/diagramLayout" Target="../diagrams/layout13.xml"/><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35.jpg"/><Relationship Id="rId5" Type="http://schemas.openxmlformats.org/officeDocument/2006/relationships/diagramQuickStyle" Target="../diagrams/quickStyle15.xml"/><Relationship Id="rId10" Type="http://schemas.openxmlformats.org/officeDocument/2006/relationships/image" Target="../media/image17.jpeg"/><Relationship Id="rId4" Type="http://schemas.openxmlformats.org/officeDocument/2006/relationships/diagramLayout" Target="../diagrams/layout15.xml"/><Relationship Id="rId9"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technofaq.org/posts/2020/02/6-tips-on-communication-and-teamwork-to-strengthen-team-collaboration/" TargetMode="External"/></Relationships>
</file>

<file path=ppt/slides/_rels/slide3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3.jpeg"/><Relationship Id="rId7" Type="http://schemas.openxmlformats.org/officeDocument/2006/relationships/diagramColors" Target="../diagrams/colors1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3.xml.rels><?xml version="1.0" encoding="UTF-8" standalone="yes"?>
<Relationships xmlns="http://schemas.openxmlformats.org/package/2006/relationships"><Relationship Id="rId2" Type="http://schemas.openxmlformats.org/officeDocument/2006/relationships/hyperlink" Target="mailto:alex.brown@sluhn.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8350"/>
            <a:ext cx="7772400" cy="1939925"/>
          </a:xfrm>
        </p:spPr>
        <p:txBody>
          <a:bodyPr/>
          <a:lstStyle/>
          <a:p>
            <a:r>
              <a:rPr lang="en-US" sz="2400" kern="100" dirty="0">
                <a:effectLst/>
                <a:latin typeface="Arial" panose="020B0604020202020204" pitchFamily="34" charset="0"/>
                <a:ea typeface="Aptos" panose="020B0004020202020204" pitchFamily="34" charset="0"/>
                <a:cs typeface="Times New Roman" panose="02020603050405020304" pitchFamily="18" charset="0"/>
              </a:rPr>
              <a:t>Upper Cervical Dysfunction: Beyond C1-2.</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Subtitle 2"/>
          <p:cNvSpPr>
            <a:spLocks noGrp="1"/>
          </p:cNvSpPr>
          <p:nvPr>
            <p:ph type="subTitle" idx="1"/>
          </p:nvPr>
        </p:nvSpPr>
        <p:spPr>
          <a:xfrm>
            <a:off x="1371600" y="3257550"/>
            <a:ext cx="6400800" cy="1447800"/>
          </a:xfrm>
        </p:spPr>
        <p:txBody>
          <a:bodyPr>
            <a:normAutofit/>
          </a:bodyPr>
          <a:lstStyle/>
          <a:p>
            <a:r>
              <a:rPr lang="en-US" sz="1400" dirty="0"/>
              <a:t>Alexander Brown PT, DPT</a:t>
            </a:r>
          </a:p>
          <a:p>
            <a:r>
              <a:rPr lang="en-US" sz="1400" dirty="0"/>
              <a:t>Fellow of the American Academy of Orthopedic Physical Therapists</a:t>
            </a:r>
          </a:p>
          <a:p>
            <a:r>
              <a:rPr lang="en-US" sz="1400" dirty="0"/>
              <a:t>Fellow of the Academy of Spine Physical Therapists</a:t>
            </a:r>
          </a:p>
          <a:p>
            <a:r>
              <a:rPr lang="en-US" sz="1400" dirty="0"/>
              <a:t>Board Certified Orthopedic Clinical Specialist</a:t>
            </a:r>
          </a:p>
          <a:p>
            <a:r>
              <a:rPr lang="en-US" sz="1400" dirty="0"/>
              <a:t>Cert. MDT</a:t>
            </a:r>
          </a:p>
        </p:txBody>
      </p:sp>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9233-946D-83FC-F332-5C1DBD44CAD6}"/>
              </a:ext>
            </a:extLst>
          </p:cNvPr>
          <p:cNvSpPr>
            <a:spLocks noGrp="1"/>
          </p:cNvSpPr>
          <p:nvPr>
            <p:ph type="title"/>
          </p:nvPr>
        </p:nvSpPr>
        <p:spPr>
          <a:xfrm>
            <a:off x="488731" y="342900"/>
            <a:ext cx="8229600" cy="857250"/>
          </a:xfrm>
        </p:spPr>
        <p:txBody>
          <a:bodyPr>
            <a:normAutofit fontScale="90000"/>
          </a:bodyPr>
          <a:lstStyle/>
          <a:p>
            <a:r>
              <a:rPr lang="en-US" dirty="0"/>
              <a:t>Upper Cervical Spine Biomechanics and Anatomy: C0-1</a:t>
            </a:r>
          </a:p>
        </p:txBody>
      </p:sp>
      <p:pic>
        <p:nvPicPr>
          <p:cNvPr id="8" name="Content Placeholder 7" descr="A diagram of a person's body&#10;&#10;Description automatically generated">
            <a:extLst>
              <a:ext uri="{FF2B5EF4-FFF2-40B4-BE49-F238E27FC236}">
                <a16:creationId xmlns:a16="http://schemas.microsoft.com/office/drawing/2014/main" id="{F6003BE7-4C7E-7DC8-BE2F-26F656FA92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6150" y="1500187"/>
            <a:ext cx="7251700" cy="2794000"/>
          </a:xfrm>
        </p:spPr>
      </p:pic>
    </p:spTree>
    <p:extLst>
      <p:ext uri="{BB962C8B-B14F-4D97-AF65-F5344CB8AC3E}">
        <p14:creationId xmlns:p14="http://schemas.microsoft.com/office/powerpoint/2010/main" val="52425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7AD69-2F3F-7E3F-5797-4780E56C2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38257-6B42-71A8-AE54-3FE332B78490}"/>
              </a:ext>
            </a:extLst>
          </p:cNvPr>
          <p:cNvSpPr>
            <a:spLocks noGrp="1"/>
          </p:cNvSpPr>
          <p:nvPr>
            <p:ph type="title"/>
          </p:nvPr>
        </p:nvSpPr>
        <p:spPr>
          <a:xfrm>
            <a:off x="488731" y="342900"/>
            <a:ext cx="8229600" cy="857250"/>
          </a:xfrm>
        </p:spPr>
        <p:txBody>
          <a:bodyPr>
            <a:normAutofit fontScale="90000"/>
          </a:bodyPr>
          <a:lstStyle/>
          <a:p>
            <a:r>
              <a:rPr lang="en-US" dirty="0"/>
              <a:t>Upper Cervical Spine Biomechanics and Anatomy C1-2</a:t>
            </a:r>
          </a:p>
        </p:txBody>
      </p:sp>
      <p:pic>
        <p:nvPicPr>
          <p:cNvPr id="10" name="Picture 9" descr="A diagram of a human body&#10;&#10;Description automatically generated">
            <a:extLst>
              <a:ext uri="{FF2B5EF4-FFF2-40B4-BE49-F238E27FC236}">
                <a16:creationId xmlns:a16="http://schemas.microsoft.com/office/drawing/2014/main" id="{74CEA408-6390-3791-6B13-F756C6739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 y="1500187"/>
            <a:ext cx="7150100" cy="2794000"/>
          </a:xfrm>
          <a:prstGeom prst="rect">
            <a:avLst/>
          </a:prstGeom>
        </p:spPr>
      </p:pic>
      <p:sp>
        <p:nvSpPr>
          <p:cNvPr id="4" name="Content Placeholder 3">
            <a:extLst>
              <a:ext uri="{FF2B5EF4-FFF2-40B4-BE49-F238E27FC236}">
                <a16:creationId xmlns:a16="http://schemas.microsoft.com/office/drawing/2014/main" id="{1A5601D5-D10A-9FFC-FD56-203FB57BCE4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2083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31DCE-F4B4-FA53-4E8E-91C0C12A7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0BC5A-F14E-A867-21DC-9FAEA60443DD}"/>
              </a:ext>
            </a:extLst>
          </p:cNvPr>
          <p:cNvSpPr>
            <a:spLocks noGrp="1"/>
          </p:cNvSpPr>
          <p:nvPr>
            <p:ph type="title"/>
          </p:nvPr>
        </p:nvSpPr>
        <p:spPr>
          <a:xfrm>
            <a:off x="488731" y="342900"/>
            <a:ext cx="8229600" cy="857250"/>
          </a:xfrm>
        </p:spPr>
        <p:txBody>
          <a:bodyPr>
            <a:normAutofit fontScale="90000"/>
          </a:bodyPr>
          <a:lstStyle/>
          <a:p>
            <a:r>
              <a:rPr lang="en-US" dirty="0"/>
              <a:t>Upper Cervical Spine Biomechanics and Anatomy C2-3</a:t>
            </a:r>
          </a:p>
        </p:txBody>
      </p:sp>
      <p:pic>
        <p:nvPicPr>
          <p:cNvPr id="5" name="Content Placeholder 4" descr="A diagram of a human body&#10;&#10;Description automatically generated">
            <a:extLst>
              <a:ext uri="{FF2B5EF4-FFF2-40B4-BE49-F238E27FC236}">
                <a16:creationId xmlns:a16="http://schemas.microsoft.com/office/drawing/2014/main" id="{07991FCD-418B-20E3-4A2B-AEB0E435E7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7853" y="1423035"/>
            <a:ext cx="3788294" cy="3394075"/>
          </a:xfrm>
        </p:spPr>
      </p:pic>
      <p:sp>
        <p:nvSpPr>
          <p:cNvPr id="6" name="Oval 5">
            <a:extLst>
              <a:ext uri="{FF2B5EF4-FFF2-40B4-BE49-F238E27FC236}">
                <a16:creationId xmlns:a16="http://schemas.microsoft.com/office/drawing/2014/main" id="{A570BB39-B5ED-088A-B8AC-2BEAD823EB1B}"/>
              </a:ext>
            </a:extLst>
          </p:cNvPr>
          <p:cNvSpPr/>
          <p:nvPr/>
        </p:nvSpPr>
        <p:spPr>
          <a:xfrm>
            <a:off x="5715000" y="2628900"/>
            <a:ext cx="838200" cy="85725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740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83160-8084-B572-9BC9-954037300ABD}"/>
              </a:ext>
            </a:extLst>
          </p:cNvPr>
          <p:cNvSpPr>
            <a:spLocks noGrp="1"/>
          </p:cNvSpPr>
          <p:nvPr>
            <p:ph type="title"/>
          </p:nvPr>
        </p:nvSpPr>
        <p:spPr/>
        <p:txBody>
          <a:bodyPr/>
          <a:lstStyle/>
          <a:p>
            <a:r>
              <a:rPr lang="en-US" dirty="0"/>
              <a:t>The Trigeminal Nucleus</a:t>
            </a:r>
          </a:p>
        </p:txBody>
      </p:sp>
      <p:pic>
        <p:nvPicPr>
          <p:cNvPr id="5" name="Content Placeholder 4" descr="A diagram of a person's face&#10;&#10;Description automatically generated">
            <a:extLst>
              <a:ext uri="{FF2B5EF4-FFF2-40B4-BE49-F238E27FC236}">
                <a16:creationId xmlns:a16="http://schemas.microsoft.com/office/drawing/2014/main" id="{7F4E28EF-C3A4-CD86-37C8-6DB238BA74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1075" y="1063625"/>
            <a:ext cx="4641850" cy="3353310"/>
          </a:xfrm>
        </p:spPr>
      </p:pic>
    </p:spTree>
    <p:extLst>
      <p:ext uri="{BB962C8B-B14F-4D97-AF65-F5344CB8AC3E}">
        <p14:creationId xmlns:p14="http://schemas.microsoft.com/office/powerpoint/2010/main" val="1566318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4AF8-B059-C138-5114-4F1CC551C21D}"/>
              </a:ext>
            </a:extLst>
          </p:cNvPr>
          <p:cNvSpPr>
            <a:spLocks noGrp="1"/>
          </p:cNvSpPr>
          <p:nvPr>
            <p:ph type="title"/>
          </p:nvPr>
        </p:nvSpPr>
        <p:spPr>
          <a:xfrm>
            <a:off x="457200" y="438150"/>
            <a:ext cx="8229600" cy="857250"/>
          </a:xfrm>
        </p:spPr>
        <p:txBody>
          <a:bodyPr anchor="ctr">
            <a:normAutofit fontScale="90000"/>
          </a:bodyPr>
          <a:lstStyle/>
          <a:p>
            <a:r>
              <a:rPr lang="en-US" dirty="0"/>
              <a:t>Let's keep it safe!</a:t>
            </a:r>
            <a:br>
              <a:rPr lang="en-US" dirty="0"/>
            </a:br>
            <a:r>
              <a:rPr lang="en-US" sz="800" dirty="0">
                <a:latin typeface="Helvetica Neue"/>
              </a:rPr>
              <a:t>(Rushton 2023)</a:t>
            </a:r>
            <a:br>
              <a:rPr lang="en-US" sz="800" dirty="0">
                <a:latin typeface="Helvetica Neue"/>
                <a:cs typeface="Calibri"/>
              </a:rPr>
            </a:br>
            <a:endParaRPr lang="en-US" dirty="0"/>
          </a:p>
        </p:txBody>
      </p:sp>
      <p:graphicFrame>
        <p:nvGraphicFramePr>
          <p:cNvPr id="5" name="Content Placeholder 2">
            <a:extLst>
              <a:ext uri="{FF2B5EF4-FFF2-40B4-BE49-F238E27FC236}">
                <a16:creationId xmlns:a16="http://schemas.microsoft.com/office/drawing/2014/main" id="{6080728B-FB71-3EC4-98B9-643E23DE2062}"/>
              </a:ext>
            </a:extLst>
          </p:cNvPr>
          <p:cNvGraphicFramePr>
            <a:graphicFrameLocks noGrp="1"/>
          </p:cNvGraphicFramePr>
          <p:nvPr>
            <p:ph idx="1"/>
            <p:extLst>
              <p:ext uri="{D42A27DB-BD31-4B8C-83A1-F6EECF244321}">
                <p14:modId xmlns:p14="http://schemas.microsoft.com/office/powerpoint/2010/main" val="290162502"/>
              </p:ext>
            </p:extLst>
          </p:nvPr>
        </p:nvGraphicFramePr>
        <p:xfrm>
          <a:off x="457200" y="1063625"/>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3560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959D-1B62-3565-DD61-3C999A74EE83}"/>
              </a:ext>
            </a:extLst>
          </p:cNvPr>
          <p:cNvSpPr>
            <a:spLocks noGrp="1"/>
          </p:cNvSpPr>
          <p:nvPr>
            <p:ph type="title"/>
          </p:nvPr>
        </p:nvSpPr>
        <p:spPr>
          <a:xfrm>
            <a:off x="457200" y="438150"/>
            <a:ext cx="8229600" cy="857250"/>
          </a:xfrm>
        </p:spPr>
        <p:txBody>
          <a:bodyPr anchor="ctr">
            <a:normAutofit fontScale="90000"/>
          </a:bodyPr>
          <a:lstStyle/>
          <a:p>
            <a:r>
              <a:rPr lang="en-US" dirty="0"/>
              <a:t>Let’s keep it safe!</a:t>
            </a:r>
            <a:br>
              <a:rPr lang="en-US" dirty="0"/>
            </a:br>
            <a:r>
              <a:rPr lang="en-US" sz="800" dirty="0">
                <a:latin typeface="Helvetica Neue"/>
              </a:rPr>
              <a:t>(Rushton 2023)</a:t>
            </a:r>
            <a:br>
              <a:rPr lang="en-US" sz="800" dirty="0">
                <a:latin typeface="Helvetica Neue"/>
                <a:cs typeface="Calibri"/>
              </a:rPr>
            </a:br>
            <a:endParaRPr lang="en-US" dirty="0"/>
          </a:p>
        </p:txBody>
      </p:sp>
      <p:graphicFrame>
        <p:nvGraphicFramePr>
          <p:cNvPr id="5" name="Content Placeholder 2">
            <a:extLst>
              <a:ext uri="{FF2B5EF4-FFF2-40B4-BE49-F238E27FC236}">
                <a16:creationId xmlns:a16="http://schemas.microsoft.com/office/drawing/2014/main" id="{48F047B4-6C69-2908-CE51-28AF8AE68CEB}"/>
              </a:ext>
            </a:extLst>
          </p:cNvPr>
          <p:cNvGraphicFramePr>
            <a:graphicFrameLocks noGrp="1"/>
          </p:cNvGraphicFramePr>
          <p:nvPr>
            <p:ph idx="1"/>
            <p:extLst>
              <p:ext uri="{D42A27DB-BD31-4B8C-83A1-F6EECF244321}">
                <p14:modId xmlns:p14="http://schemas.microsoft.com/office/powerpoint/2010/main" val="1613338583"/>
              </p:ext>
            </p:extLst>
          </p:nvPr>
        </p:nvGraphicFramePr>
        <p:xfrm>
          <a:off x="457200" y="1095375"/>
          <a:ext cx="84582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183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CEE9D-4B64-C909-0D22-A15628797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5A716-9527-07F5-3241-CA249FE8EEA9}"/>
              </a:ext>
            </a:extLst>
          </p:cNvPr>
          <p:cNvSpPr>
            <a:spLocks noGrp="1"/>
          </p:cNvSpPr>
          <p:nvPr>
            <p:ph type="title"/>
          </p:nvPr>
        </p:nvSpPr>
        <p:spPr>
          <a:xfrm>
            <a:off x="457200" y="438150"/>
            <a:ext cx="8229600" cy="857250"/>
          </a:xfrm>
        </p:spPr>
        <p:txBody>
          <a:bodyPr anchor="ctr">
            <a:normAutofit fontScale="90000"/>
          </a:bodyPr>
          <a:lstStyle/>
          <a:p>
            <a:r>
              <a:rPr lang="en-US" dirty="0"/>
              <a:t>Let’s keep it safe!</a:t>
            </a:r>
            <a:br>
              <a:rPr lang="en-US" dirty="0"/>
            </a:br>
            <a:r>
              <a:rPr lang="en-US" sz="800" dirty="0">
                <a:latin typeface="Helvetica Neue"/>
              </a:rPr>
              <a:t>(Rushton 2023)</a:t>
            </a:r>
            <a:br>
              <a:rPr lang="en-US" sz="800" dirty="0">
                <a:latin typeface="Helvetica Neue"/>
                <a:cs typeface="Calibri"/>
              </a:rPr>
            </a:br>
            <a:endParaRPr lang="en-US" dirty="0"/>
          </a:p>
        </p:txBody>
      </p:sp>
      <p:graphicFrame>
        <p:nvGraphicFramePr>
          <p:cNvPr id="5" name="Content Placeholder 2">
            <a:extLst>
              <a:ext uri="{FF2B5EF4-FFF2-40B4-BE49-F238E27FC236}">
                <a16:creationId xmlns:a16="http://schemas.microsoft.com/office/drawing/2014/main" id="{48D49116-FAD2-A53B-F4C0-F662DCB11253}"/>
              </a:ext>
            </a:extLst>
          </p:cNvPr>
          <p:cNvGraphicFramePr>
            <a:graphicFrameLocks noGrp="1"/>
          </p:cNvGraphicFramePr>
          <p:nvPr>
            <p:ph idx="1"/>
            <p:extLst>
              <p:ext uri="{D42A27DB-BD31-4B8C-83A1-F6EECF244321}">
                <p14:modId xmlns:p14="http://schemas.microsoft.com/office/powerpoint/2010/main" val="369282622"/>
              </p:ext>
            </p:extLst>
          </p:nvPr>
        </p:nvGraphicFramePr>
        <p:xfrm>
          <a:off x="457200" y="1095375"/>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338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56E6-35B0-42E6-CE79-6F05BA314978}"/>
              </a:ext>
            </a:extLst>
          </p:cNvPr>
          <p:cNvSpPr>
            <a:spLocks noGrp="1"/>
          </p:cNvSpPr>
          <p:nvPr>
            <p:ph type="title"/>
          </p:nvPr>
        </p:nvSpPr>
        <p:spPr/>
        <p:txBody>
          <a:bodyPr/>
          <a:lstStyle/>
          <a:p>
            <a:r>
              <a:rPr lang="en-US" dirty="0"/>
              <a:t>Assessment</a:t>
            </a:r>
          </a:p>
        </p:txBody>
      </p:sp>
      <p:pic>
        <p:nvPicPr>
          <p:cNvPr id="5" name="Upper CS demonstration_0BA15B0D-CE26-4394-B60B-B4641979D74D.mp4">
            <a:hlinkClick r:id="" action="ppaction://media"/>
            <a:extLst>
              <a:ext uri="{FF2B5EF4-FFF2-40B4-BE49-F238E27FC236}">
                <a16:creationId xmlns:a16="http://schemas.microsoft.com/office/drawing/2014/main" id="{C2BDB513-9EE1-3488-0BB1-A9BC269432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16325" y="1200150"/>
            <a:ext cx="1717675" cy="3394075"/>
          </a:xfrm>
        </p:spPr>
      </p:pic>
    </p:spTree>
    <p:extLst>
      <p:ext uri="{BB962C8B-B14F-4D97-AF65-F5344CB8AC3E}">
        <p14:creationId xmlns:p14="http://schemas.microsoft.com/office/powerpoint/2010/main" val="20302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ED9-8AA1-E7D5-9C1A-0764170E24AF}"/>
              </a:ext>
            </a:extLst>
          </p:cNvPr>
          <p:cNvSpPr>
            <a:spLocks noGrp="1"/>
          </p:cNvSpPr>
          <p:nvPr>
            <p:ph type="title"/>
          </p:nvPr>
        </p:nvSpPr>
        <p:spPr>
          <a:xfrm>
            <a:off x="457200" y="17462"/>
            <a:ext cx="8229600" cy="857250"/>
          </a:xfrm>
        </p:spPr>
        <p:txBody>
          <a:bodyPr anchor="ctr">
            <a:normAutofit/>
          </a:bodyPr>
          <a:lstStyle/>
          <a:p>
            <a:r>
              <a:rPr lang="en-US" dirty="0"/>
              <a:t>Cases</a:t>
            </a:r>
          </a:p>
        </p:txBody>
      </p:sp>
      <p:graphicFrame>
        <p:nvGraphicFramePr>
          <p:cNvPr id="5" name="Content Placeholder 2">
            <a:extLst>
              <a:ext uri="{FF2B5EF4-FFF2-40B4-BE49-F238E27FC236}">
                <a16:creationId xmlns:a16="http://schemas.microsoft.com/office/drawing/2014/main" id="{D46D93EB-8E0B-387A-D832-9897BC675DAF}"/>
              </a:ext>
            </a:extLst>
          </p:cNvPr>
          <p:cNvGraphicFramePr>
            <a:graphicFrameLocks noGrp="1"/>
          </p:cNvGraphicFramePr>
          <p:nvPr>
            <p:ph idx="1"/>
            <p:extLst>
              <p:ext uri="{D42A27DB-BD31-4B8C-83A1-F6EECF244321}">
                <p14:modId xmlns:p14="http://schemas.microsoft.com/office/powerpoint/2010/main" val="3264812041"/>
              </p:ext>
            </p:extLst>
          </p:nvPr>
        </p:nvGraphicFramePr>
        <p:xfrm>
          <a:off x="457200" y="874712"/>
          <a:ext cx="8229600"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735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0AFE-1241-88FC-8E1C-A36EE60F9F62}"/>
              </a:ext>
            </a:extLst>
          </p:cNvPr>
          <p:cNvSpPr>
            <a:spLocks noGrp="1"/>
          </p:cNvSpPr>
          <p:nvPr>
            <p:ph type="title"/>
          </p:nvPr>
        </p:nvSpPr>
        <p:spPr/>
        <p:txBody>
          <a:bodyPr>
            <a:normAutofit fontScale="90000"/>
          </a:bodyPr>
          <a:lstStyle/>
          <a:p>
            <a:r>
              <a:rPr lang="en-US" dirty="0"/>
              <a:t>Case 1</a:t>
            </a:r>
            <a:br>
              <a:rPr lang="en-US" dirty="0"/>
            </a:br>
            <a:r>
              <a:rPr lang="en-US" sz="2000" dirty="0"/>
              <a:t>25-year-old female with Craniofacial pain and Diagnosis of Trigeminal Neuralgia</a:t>
            </a:r>
            <a:r>
              <a:rPr lang="en-US" sz="1800" dirty="0"/>
              <a:t>.</a:t>
            </a:r>
            <a:br>
              <a:rPr lang="en-US" sz="1800" dirty="0"/>
            </a:br>
            <a:endParaRPr lang="en-US" sz="1200" dirty="0"/>
          </a:p>
        </p:txBody>
      </p:sp>
      <p:graphicFrame>
        <p:nvGraphicFramePr>
          <p:cNvPr id="4" name="Content Placeholder 3">
            <a:extLst>
              <a:ext uri="{FF2B5EF4-FFF2-40B4-BE49-F238E27FC236}">
                <a16:creationId xmlns:a16="http://schemas.microsoft.com/office/drawing/2014/main" id="{99C692FF-1174-2BC0-FF88-FD8C4131A956}"/>
              </a:ext>
            </a:extLst>
          </p:cNvPr>
          <p:cNvGraphicFramePr>
            <a:graphicFrameLocks noGrp="1"/>
          </p:cNvGraphicFramePr>
          <p:nvPr>
            <p:ph idx="1"/>
            <p:extLst>
              <p:ext uri="{D42A27DB-BD31-4B8C-83A1-F6EECF244321}">
                <p14:modId xmlns:p14="http://schemas.microsoft.com/office/powerpoint/2010/main" val="94220023"/>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artoon of a child crying&#10;&#10;Description automatically generated">
            <a:extLst>
              <a:ext uri="{FF2B5EF4-FFF2-40B4-BE49-F238E27FC236}">
                <a16:creationId xmlns:a16="http://schemas.microsoft.com/office/drawing/2014/main" id="{EB5DCF2C-5C5C-C486-A2E6-5FC6149A79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2114550"/>
            <a:ext cx="1047750" cy="1047750"/>
          </a:xfrm>
          <a:prstGeom prst="rect">
            <a:avLst/>
          </a:prstGeom>
        </p:spPr>
      </p:pic>
      <p:pic>
        <p:nvPicPr>
          <p:cNvPr id="8" name="Picture 7" descr="A calendar with numbers and date&#10;&#10;Description automatically generated">
            <a:extLst>
              <a:ext uri="{FF2B5EF4-FFF2-40B4-BE49-F238E27FC236}">
                <a16:creationId xmlns:a16="http://schemas.microsoft.com/office/drawing/2014/main" id="{1516D337-3A87-5EC4-2A5F-501431FE97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7480" y="1201420"/>
            <a:ext cx="1089039" cy="1174750"/>
          </a:xfrm>
          <a:prstGeom prst="rect">
            <a:avLst/>
          </a:prstGeom>
        </p:spPr>
      </p:pic>
      <p:pic>
        <p:nvPicPr>
          <p:cNvPr id="10" name="Picture 9" descr="A person lying on the ground&#10;&#10;Description automatically generated">
            <a:extLst>
              <a:ext uri="{FF2B5EF4-FFF2-40B4-BE49-F238E27FC236}">
                <a16:creationId xmlns:a16="http://schemas.microsoft.com/office/drawing/2014/main" id="{2EE7A0F0-CCD5-F2DF-58BE-BE01E234D5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3510614"/>
            <a:ext cx="1201730" cy="1220882"/>
          </a:xfrm>
          <a:prstGeom prst="rect">
            <a:avLst/>
          </a:prstGeom>
        </p:spPr>
      </p:pic>
      <p:pic>
        <p:nvPicPr>
          <p:cNvPr id="12" name="Picture 11" descr="Red stamp with text on it&#10;&#10;Description automatically generated">
            <a:extLst>
              <a:ext uri="{FF2B5EF4-FFF2-40B4-BE49-F238E27FC236}">
                <a16:creationId xmlns:a16="http://schemas.microsoft.com/office/drawing/2014/main" id="{0172CE46-EEDB-4246-BBB2-FEE8CDFE08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6157" y="3546474"/>
            <a:ext cx="1493603" cy="1047751"/>
          </a:xfrm>
          <a:prstGeom prst="rect">
            <a:avLst/>
          </a:prstGeom>
        </p:spPr>
      </p:pic>
      <p:pic>
        <p:nvPicPr>
          <p:cNvPr id="14" name="Picture 13" descr="A person with her eyes closed&#10;&#10;Description automatically generated">
            <a:extLst>
              <a:ext uri="{FF2B5EF4-FFF2-40B4-BE49-F238E27FC236}">
                <a16:creationId xmlns:a16="http://schemas.microsoft.com/office/drawing/2014/main" id="{14723E14-442E-5602-8F56-C515B7320C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7088" y="2138172"/>
            <a:ext cx="1161651" cy="1047751"/>
          </a:xfrm>
          <a:prstGeom prst="rect">
            <a:avLst/>
          </a:prstGeom>
        </p:spPr>
      </p:pic>
    </p:spTree>
    <p:extLst>
      <p:ext uri="{BB962C8B-B14F-4D97-AF65-F5344CB8AC3E}">
        <p14:creationId xmlns:p14="http://schemas.microsoft.com/office/powerpoint/2010/main" val="45899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200" dirty="0"/>
              <a:t>Continuing Medical Education Credit Information</a:t>
            </a:r>
          </a:p>
        </p:txBody>
      </p:sp>
      <p:sp>
        <p:nvSpPr>
          <p:cNvPr id="5" name="Content Placeholder 2"/>
          <p:cNvSpPr>
            <a:spLocks noGrp="1"/>
          </p:cNvSpPr>
          <p:nvPr>
            <p:ph idx="1"/>
          </p:nvPr>
        </p:nvSpPr>
        <p:spPr/>
        <p:txBody>
          <a:bodyPr>
            <a:normAutofit fontScale="92500" lnSpcReduction="10000"/>
          </a:bodyPr>
          <a:lstStyle/>
          <a:p>
            <a:pPr marL="742950" marR="0" lvl="1" indent="-285750">
              <a:tabLst>
                <a:tab pos="914400" algn="l"/>
              </a:tabLst>
            </a:pPr>
            <a:r>
              <a:rPr lang="en-US" dirty="0"/>
              <a:t>Activity Description/Statement of Need: </a:t>
            </a:r>
          </a:p>
          <a:p>
            <a:pPr marL="457200" marR="0" lvl="1" indent="0">
              <a:buNone/>
              <a:tabLst>
                <a:tab pos="914400" algn="l"/>
              </a:tabLst>
            </a:pPr>
            <a:r>
              <a:rPr lang="en-US" sz="1400" dirty="0">
                <a:effectLst/>
                <a:latin typeface="Arial" panose="020B0604020202020204" pitchFamily="34" charset="0"/>
                <a:ea typeface="Times New Roman" panose="02020603050405020304" pitchFamily="18" charset="0"/>
              </a:rPr>
              <a:t>This course explores the therapeutic potential of manual therapy in treating headaches and cranio-facial pain. Participants will gain a deeper understanding of the role the upper cervical spine plays in headaches, temporomandibular joint (TMJ)-related pain and even more obscure presentations such as ear fullness. Emphasis will be placed on how manual therapy techniques—such as joint mobilization—can influence musculoskeletal and neurological factors contributing to pain.</a:t>
            </a:r>
          </a:p>
          <a:p>
            <a:pPr marL="571500" marR="0" indent="0">
              <a:buNone/>
            </a:pPr>
            <a:endParaRPr lang="en-US" sz="1400" dirty="0">
              <a:latin typeface="Times New Roman" panose="02020603050405020304" pitchFamily="18" charset="0"/>
              <a:ea typeface="Times New Roman" panose="02020603050405020304" pitchFamily="18" charset="0"/>
            </a:endParaRPr>
          </a:p>
          <a:p>
            <a:pPr marL="571500" marR="0" indent="0">
              <a:buNone/>
            </a:pPr>
            <a:r>
              <a:rPr lang="en-US" sz="1400" dirty="0">
                <a:effectLst/>
                <a:latin typeface="Arial" panose="020B0604020202020204" pitchFamily="34" charset="0"/>
                <a:ea typeface="Times New Roman" panose="02020603050405020304" pitchFamily="18" charset="0"/>
              </a:rPr>
              <a:t>By the end of this session, healthcare professionals will be equipped with evidence-based strategies to assess, treat, and manage cranio-facial pain. The course will blend theoretical knowledge with practical demonstrations, empowering attendees to integrate manual therapy into clinical practice for more for improved patient outcomes.</a:t>
            </a:r>
            <a:endParaRPr lang="en-US" sz="1400" dirty="0">
              <a:effectLst/>
              <a:latin typeface="Times New Roman" panose="02020603050405020304" pitchFamily="18" charset="0"/>
              <a:ea typeface="Times New Roman" panose="02020603050405020304" pitchFamily="18" charset="0"/>
            </a:endParaRPr>
          </a:p>
          <a:p>
            <a:endParaRPr lang="en-US" dirty="0"/>
          </a:p>
          <a:p>
            <a:r>
              <a:rPr lang="en-US" dirty="0"/>
              <a:t>Target Audience:  All Providers</a:t>
            </a:r>
          </a:p>
        </p:txBody>
      </p:sp>
      <p:sp>
        <p:nvSpPr>
          <p:cNvPr id="4" name="Slide Number Placeholder 3"/>
          <p:cNvSpPr>
            <a:spLocks noGrp="1"/>
          </p:cNvSpPr>
          <p:nvPr>
            <p:ph type="sldNum" sz="quarter" idx="10"/>
          </p:nvPr>
        </p:nvSpPr>
        <p:spPr/>
        <p:txBody>
          <a:bodyPr/>
          <a:lstStyle/>
          <a:p>
            <a:fld id="{6B37DA30-6FE1-4437-ADF8-B541233246AB}" type="slidenum">
              <a:rPr lang="en-US" smtClean="0"/>
              <a:pPr/>
              <a:t>2</a:t>
            </a:fld>
            <a:endParaRPr lang="en-US"/>
          </a:p>
        </p:txBody>
      </p:sp>
    </p:spTree>
    <p:extLst>
      <p:ext uri="{BB962C8B-B14F-4D97-AF65-F5344CB8AC3E}">
        <p14:creationId xmlns:p14="http://schemas.microsoft.com/office/powerpoint/2010/main" val="398752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7B66-EAAB-F005-0F50-F9A31076C8BC}"/>
              </a:ext>
            </a:extLst>
          </p:cNvPr>
          <p:cNvSpPr>
            <a:spLocks noGrp="1"/>
          </p:cNvSpPr>
          <p:nvPr>
            <p:ph type="title"/>
          </p:nvPr>
        </p:nvSpPr>
        <p:spPr>
          <a:xfrm>
            <a:off x="457200" y="21590"/>
            <a:ext cx="8229600" cy="850900"/>
          </a:xfrm>
        </p:spPr>
        <p:txBody>
          <a:bodyPr anchor="ctr">
            <a:normAutofit fontScale="90000"/>
          </a:bodyPr>
          <a:lstStyle/>
          <a:p>
            <a:r>
              <a:rPr lang="en-US" dirty="0"/>
              <a:t>Case 1</a:t>
            </a:r>
            <a:br>
              <a:rPr lang="en-US" dirty="0"/>
            </a:br>
            <a:r>
              <a:rPr lang="en-US" sz="2200" dirty="0"/>
              <a:t>Objective </a:t>
            </a:r>
            <a:endParaRPr lang="en-US" dirty="0"/>
          </a:p>
        </p:txBody>
      </p:sp>
      <p:graphicFrame>
        <p:nvGraphicFramePr>
          <p:cNvPr id="5" name="Content Placeholder 2">
            <a:extLst>
              <a:ext uri="{FF2B5EF4-FFF2-40B4-BE49-F238E27FC236}">
                <a16:creationId xmlns:a16="http://schemas.microsoft.com/office/drawing/2014/main" id="{7E9A8644-CBA8-1375-8A4F-A9463B541AA6}"/>
              </a:ext>
            </a:extLst>
          </p:cNvPr>
          <p:cNvGraphicFramePr>
            <a:graphicFrameLocks noGrp="1"/>
          </p:cNvGraphicFramePr>
          <p:nvPr>
            <p:ph idx="1"/>
            <p:extLst>
              <p:ext uri="{D42A27DB-BD31-4B8C-83A1-F6EECF244321}">
                <p14:modId xmlns:p14="http://schemas.microsoft.com/office/powerpoint/2010/main" val="692301054"/>
              </p:ext>
            </p:extLst>
          </p:nvPr>
        </p:nvGraphicFramePr>
        <p:xfrm>
          <a:off x="5791200" y="819150"/>
          <a:ext cx="6248400" cy="2068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0C3E0089-779E-5D4D-42D3-BB6FB73F8D6F}"/>
              </a:ext>
            </a:extLst>
          </p:cNvPr>
          <p:cNvGraphicFramePr/>
          <p:nvPr>
            <p:extLst>
              <p:ext uri="{D42A27DB-BD31-4B8C-83A1-F6EECF244321}">
                <p14:modId xmlns:p14="http://schemas.microsoft.com/office/powerpoint/2010/main" val="678265236"/>
              </p:ext>
            </p:extLst>
          </p:nvPr>
        </p:nvGraphicFramePr>
        <p:xfrm>
          <a:off x="1524000" y="742950"/>
          <a:ext cx="6096000" cy="4089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FD58A8C5-428B-6E87-1E9F-765AE0E35420}"/>
              </a:ext>
            </a:extLst>
          </p:cNvPr>
          <p:cNvSpPr txBox="1"/>
          <p:nvPr/>
        </p:nvSpPr>
        <p:spPr>
          <a:xfrm>
            <a:off x="5029200" y="2067590"/>
            <a:ext cx="3657600" cy="523220"/>
          </a:xfrm>
          <a:prstGeom prst="rect">
            <a:avLst/>
          </a:prstGeom>
          <a:noFill/>
        </p:spPr>
        <p:txBody>
          <a:bodyPr wrap="square" rtlCol="0">
            <a:spAutoFit/>
          </a:bodyPr>
          <a:lstStyle/>
          <a:p>
            <a:r>
              <a:rPr lang="en-US" sz="1400" dirty="0"/>
              <a:t>*Upper CS ligamentous screen performed and cleared. </a:t>
            </a:r>
          </a:p>
        </p:txBody>
      </p:sp>
    </p:spTree>
    <p:extLst>
      <p:ext uri="{BB962C8B-B14F-4D97-AF65-F5344CB8AC3E}">
        <p14:creationId xmlns:p14="http://schemas.microsoft.com/office/powerpoint/2010/main" val="88005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25A3-7C4D-A7F6-55EF-780A456C8665}"/>
              </a:ext>
            </a:extLst>
          </p:cNvPr>
          <p:cNvSpPr>
            <a:spLocks noGrp="1"/>
          </p:cNvSpPr>
          <p:nvPr>
            <p:ph type="title"/>
          </p:nvPr>
        </p:nvSpPr>
        <p:spPr>
          <a:xfrm>
            <a:off x="467360" y="26670"/>
            <a:ext cx="8229600" cy="857250"/>
          </a:xfrm>
        </p:spPr>
        <p:txBody>
          <a:bodyPr>
            <a:normAutofit fontScale="90000"/>
          </a:bodyPr>
          <a:lstStyle/>
          <a:p>
            <a:r>
              <a:rPr lang="en-US" sz="4000" dirty="0"/>
              <a:t>Case 1</a:t>
            </a:r>
            <a:br>
              <a:rPr lang="en-US" sz="4000" dirty="0"/>
            </a:br>
            <a:r>
              <a:rPr lang="en-US" sz="2200" dirty="0"/>
              <a:t>Treatment</a:t>
            </a:r>
            <a:endParaRPr lang="en-US" sz="4000" dirty="0"/>
          </a:p>
        </p:txBody>
      </p:sp>
      <p:graphicFrame>
        <p:nvGraphicFramePr>
          <p:cNvPr id="5" name="Content Placeholder 4">
            <a:extLst>
              <a:ext uri="{FF2B5EF4-FFF2-40B4-BE49-F238E27FC236}">
                <a16:creationId xmlns:a16="http://schemas.microsoft.com/office/drawing/2014/main" id="{76CF0CCC-E67F-294F-61BA-B7946D110725}"/>
              </a:ext>
            </a:extLst>
          </p:cNvPr>
          <p:cNvGraphicFramePr>
            <a:graphicFrameLocks noGrp="1"/>
          </p:cNvGraphicFramePr>
          <p:nvPr>
            <p:ph idx="1"/>
            <p:extLst>
              <p:ext uri="{D42A27DB-BD31-4B8C-83A1-F6EECF244321}">
                <p14:modId xmlns:p14="http://schemas.microsoft.com/office/powerpoint/2010/main" val="3113593791"/>
              </p:ext>
            </p:extLst>
          </p:nvPr>
        </p:nvGraphicFramePr>
        <p:xfrm>
          <a:off x="457200" y="971550"/>
          <a:ext cx="8229600" cy="362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erson holding a person's neck&#10;&#10;Description automatically generated">
            <a:extLst>
              <a:ext uri="{FF2B5EF4-FFF2-40B4-BE49-F238E27FC236}">
                <a16:creationId xmlns:a16="http://schemas.microsoft.com/office/drawing/2014/main" id="{E1D9BE68-3DEC-27D3-FA47-728D01FD2F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1809750"/>
            <a:ext cx="2273535" cy="1104900"/>
          </a:xfrm>
          <a:prstGeom prst="rect">
            <a:avLst/>
          </a:prstGeom>
        </p:spPr>
      </p:pic>
      <p:pic>
        <p:nvPicPr>
          <p:cNvPr id="9" name="Picture 8" descr="A person holding a sign&#10;&#10;Description automatically generated">
            <a:extLst>
              <a:ext uri="{FF2B5EF4-FFF2-40B4-BE49-F238E27FC236}">
                <a16:creationId xmlns:a16="http://schemas.microsoft.com/office/drawing/2014/main" id="{BA17A753-24B6-5F6F-CD48-B6C14620B6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760" y="3002280"/>
            <a:ext cx="2273535" cy="1322070"/>
          </a:xfrm>
          <a:prstGeom prst="rect">
            <a:avLst/>
          </a:prstGeom>
        </p:spPr>
      </p:pic>
      <p:pic>
        <p:nvPicPr>
          <p:cNvPr id="11" name="Picture 10">
            <a:extLst>
              <a:ext uri="{FF2B5EF4-FFF2-40B4-BE49-F238E27FC236}">
                <a16:creationId xmlns:a16="http://schemas.microsoft.com/office/drawing/2014/main" id="{5FA9F240-A047-B37B-25DF-5D68BDE820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9195" y="2833434"/>
            <a:ext cx="1695567" cy="883221"/>
          </a:xfrm>
          <a:prstGeom prst="rect">
            <a:avLst/>
          </a:prstGeom>
        </p:spPr>
      </p:pic>
      <p:pic>
        <p:nvPicPr>
          <p:cNvPr id="13" name="Picture 12" descr="A person holding a sign&#10;&#10;Description automatically generated">
            <a:extLst>
              <a:ext uri="{FF2B5EF4-FFF2-40B4-BE49-F238E27FC236}">
                <a16:creationId xmlns:a16="http://schemas.microsoft.com/office/drawing/2014/main" id="{52FD5F6F-2C96-80DA-3288-4BCF4D28E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9355" y="3716655"/>
            <a:ext cx="1685407" cy="764281"/>
          </a:xfrm>
          <a:prstGeom prst="rect">
            <a:avLst/>
          </a:prstGeom>
        </p:spPr>
      </p:pic>
      <p:pic>
        <p:nvPicPr>
          <p:cNvPr id="15" name="Picture 14" descr="A cartoon of a person stretching in bed&#10;&#10;Description automatically generated">
            <a:extLst>
              <a:ext uri="{FF2B5EF4-FFF2-40B4-BE49-F238E27FC236}">
                <a16:creationId xmlns:a16="http://schemas.microsoft.com/office/drawing/2014/main" id="{0E3936C3-F9AB-349A-F86E-0CD6331F39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9035" y="1861820"/>
            <a:ext cx="1705727" cy="1052830"/>
          </a:xfrm>
          <a:prstGeom prst="rect">
            <a:avLst/>
          </a:prstGeom>
        </p:spPr>
      </p:pic>
    </p:spTree>
    <p:extLst>
      <p:ext uri="{BB962C8B-B14F-4D97-AF65-F5344CB8AC3E}">
        <p14:creationId xmlns:p14="http://schemas.microsoft.com/office/powerpoint/2010/main" val="114136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A5A0-4162-A366-8B3D-DECD8A8A1879}"/>
              </a:ext>
            </a:extLst>
          </p:cNvPr>
          <p:cNvSpPr>
            <a:spLocks noGrp="1"/>
          </p:cNvSpPr>
          <p:nvPr>
            <p:ph type="title"/>
          </p:nvPr>
        </p:nvSpPr>
        <p:spPr/>
        <p:txBody>
          <a:bodyPr>
            <a:normAutofit fontScale="90000"/>
          </a:bodyPr>
          <a:lstStyle/>
          <a:p>
            <a:r>
              <a:rPr lang="en-US" dirty="0"/>
              <a:t>Case 2</a:t>
            </a:r>
            <a:br>
              <a:rPr lang="en-US" dirty="0"/>
            </a:br>
            <a:r>
              <a:rPr lang="en-US" sz="2000" dirty="0"/>
              <a:t>23-year-old male with craniofacial pain and headaches</a:t>
            </a:r>
            <a:br>
              <a:rPr lang="en-US" dirty="0"/>
            </a:br>
            <a:endParaRPr lang="en-US" sz="1600" dirty="0"/>
          </a:p>
        </p:txBody>
      </p:sp>
      <p:graphicFrame>
        <p:nvGraphicFramePr>
          <p:cNvPr id="4" name="Content Placeholder 3">
            <a:extLst>
              <a:ext uri="{FF2B5EF4-FFF2-40B4-BE49-F238E27FC236}">
                <a16:creationId xmlns:a16="http://schemas.microsoft.com/office/drawing/2014/main" id="{C8FBC115-F3E2-2C2F-0496-95B9BB3C59D0}"/>
              </a:ext>
            </a:extLst>
          </p:cNvPr>
          <p:cNvGraphicFramePr>
            <a:graphicFrameLocks noGrp="1"/>
          </p:cNvGraphicFramePr>
          <p:nvPr>
            <p:ph idx="1"/>
            <p:extLst>
              <p:ext uri="{D42A27DB-BD31-4B8C-83A1-F6EECF244321}">
                <p14:modId xmlns:p14="http://schemas.microsoft.com/office/powerpoint/2010/main" val="1419297897"/>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alendar with numbers and a date&#10;&#10;Description automatically generated">
            <a:extLst>
              <a:ext uri="{FF2B5EF4-FFF2-40B4-BE49-F238E27FC236}">
                <a16:creationId xmlns:a16="http://schemas.microsoft.com/office/drawing/2014/main" id="{6B685D1D-71CB-BD35-670C-F84FB80BE0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9622" y="1200150"/>
            <a:ext cx="1084755" cy="990600"/>
          </a:xfrm>
          <a:prstGeom prst="rect">
            <a:avLst/>
          </a:prstGeom>
        </p:spPr>
      </p:pic>
      <p:pic>
        <p:nvPicPr>
          <p:cNvPr id="8" name="Picture 7" descr="A person in boxing gloves hitting another person in a ring&#10;&#10;Description automatically generated">
            <a:extLst>
              <a:ext uri="{FF2B5EF4-FFF2-40B4-BE49-F238E27FC236}">
                <a16:creationId xmlns:a16="http://schemas.microsoft.com/office/drawing/2014/main" id="{BE3B8BBA-FC16-543F-4E97-28369026F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0242" y="2103041"/>
            <a:ext cx="1644361" cy="937418"/>
          </a:xfrm>
          <a:prstGeom prst="rect">
            <a:avLst/>
          </a:prstGeom>
        </p:spPr>
      </p:pic>
      <p:pic>
        <p:nvPicPr>
          <p:cNvPr id="10" name="Picture 9" descr="X-ray of a person's neck&#10;&#10;Description automatically generated">
            <a:extLst>
              <a:ext uri="{FF2B5EF4-FFF2-40B4-BE49-F238E27FC236}">
                <a16:creationId xmlns:a16="http://schemas.microsoft.com/office/drawing/2014/main" id="{A73225CD-960B-AB30-33A5-B4D3A7FA95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801" y="2118517"/>
            <a:ext cx="1204250" cy="959711"/>
          </a:xfrm>
          <a:prstGeom prst="rect">
            <a:avLst/>
          </a:prstGeom>
        </p:spPr>
      </p:pic>
      <p:sp>
        <p:nvSpPr>
          <p:cNvPr id="11" name="Multiply 10">
            <a:extLst>
              <a:ext uri="{FF2B5EF4-FFF2-40B4-BE49-F238E27FC236}">
                <a16:creationId xmlns:a16="http://schemas.microsoft.com/office/drawing/2014/main" id="{DD98638E-6ED2-F31A-1124-3D93F6827379}"/>
              </a:ext>
            </a:extLst>
          </p:cNvPr>
          <p:cNvSpPr/>
          <p:nvPr/>
        </p:nvSpPr>
        <p:spPr>
          <a:xfrm>
            <a:off x="2815663" y="2165961"/>
            <a:ext cx="754526" cy="864822"/>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holding his head&#10;&#10;Description automatically generated">
            <a:extLst>
              <a:ext uri="{FF2B5EF4-FFF2-40B4-BE49-F238E27FC236}">
                <a16:creationId xmlns:a16="http://schemas.microsoft.com/office/drawing/2014/main" id="{610A21A3-1576-06EF-C268-54E974BD0E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5584" y="3802788"/>
            <a:ext cx="1442190" cy="959712"/>
          </a:xfrm>
          <a:prstGeom prst="rect">
            <a:avLst/>
          </a:prstGeom>
        </p:spPr>
      </p:pic>
      <p:pic>
        <p:nvPicPr>
          <p:cNvPr id="15" name="Picture 14" descr="A brain with many sticky notes&#10;&#10;Description automatically generated">
            <a:extLst>
              <a:ext uri="{FF2B5EF4-FFF2-40B4-BE49-F238E27FC236}">
                <a16:creationId xmlns:a16="http://schemas.microsoft.com/office/drawing/2014/main" id="{874EFADE-29B1-F16A-DA3F-2990C95728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5914" y="3768498"/>
            <a:ext cx="1322503" cy="990601"/>
          </a:xfrm>
          <a:prstGeom prst="rect">
            <a:avLst/>
          </a:prstGeom>
        </p:spPr>
      </p:pic>
    </p:spTree>
    <p:extLst>
      <p:ext uri="{BB962C8B-B14F-4D97-AF65-F5344CB8AC3E}">
        <p14:creationId xmlns:p14="http://schemas.microsoft.com/office/powerpoint/2010/main" val="3176220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4D80-197F-720D-CF6A-6B01A153091A}"/>
              </a:ext>
            </a:extLst>
          </p:cNvPr>
          <p:cNvSpPr>
            <a:spLocks noGrp="1"/>
          </p:cNvSpPr>
          <p:nvPr>
            <p:ph type="title"/>
          </p:nvPr>
        </p:nvSpPr>
        <p:spPr/>
        <p:txBody>
          <a:bodyPr>
            <a:normAutofit fontScale="90000"/>
          </a:bodyPr>
          <a:lstStyle/>
          <a:p>
            <a:r>
              <a:rPr lang="en-US" dirty="0"/>
              <a:t>Case 2</a:t>
            </a:r>
            <a:br>
              <a:rPr lang="en-US" dirty="0"/>
            </a:br>
            <a:r>
              <a:rPr lang="en-US" sz="2000" dirty="0"/>
              <a:t>Objective</a:t>
            </a:r>
            <a:endParaRPr lang="en-US" dirty="0"/>
          </a:p>
        </p:txBody>
      </p:sp>
      <p:graphicFrame>
        <p:nvGraphicFramePr>
          <p:cNvPr id="5" name="Content Placeholder 4">
            <a:extLst>
              <a:ext uri="{FF2B5EF4-FFF2-40B4-BE49-F238E27FC236}">
                <a16:creationId xmlns:a16="http://schemas.microsoft.com/office/drawing/2014/main" id="{512F25C6-133F-00D4-E2B3-67DF4688C8C7}"/>
              </a:ext>
            </a:extLst>
          </p:cNvPr>
          <p:cNvGraphicFramePr>
            <a:graphicFrameLocks noGrp="1"/>
          </p:cNvGraphicFramePr>
          <p:nvPr>
            <p:ph idx="1"/>
            <p:extLst>
              <p:ext uri="{D42A27DB-BD31-4B8C-83A1-F6EECF244321}">
                <p14:modId xmlns:p14="http://schemas.microsoft.com/office/powerpoint/2010/main" val="521028952"/>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B49AAD4-5A60-B0F9-3FA2-E7256215D98D}"/>
              </a:ext>
            </a:extLst>
          </p:cNvPr>
          <p:cNvSpPr txBox="1"/>
          <p:nvPr/>
        </p:nvSpPr>
        <p:spPr>
          <a:xfrm>
            <a:off x="5181600" y="2038350"/>
            <a:ext cx="3657600" cy="861774"/>
          </a:xfrm>
          <a:prstGeom prst="rect">
            <a:avLst/>
          </a:prstGeom>
          <a:noFill/>
        </p:spPr>
        <p:txBody>
          <a:bodyPr wrap="square" rtlCol="0">
            <a:spAutoFit/>
          </a:bodyPr>
          <a:lstStyle/>
          <a:p>
            <a:r>
              <a:rPr lang="en-US" sz="1600" dirty="0"/>
              <a:t>*Upper CS ligamentous screen performed and cleared</a:t>
            </a:r>
          </a:p>
          <a:p>
            <a:endParaRPr lang="en-US" dirty="0"/>
          </a:p>
        </p:txBody>
      </p:sp>
    </p:spTree>
    <p:extLst>
      <p:ext uri="{BB962C8B-B14F-4D97-AF65-F5344CB8AC3E}">
        <p14:creationId xmlns:p14="http://schemas.microsoft.com/office/powerpoint/2010/main" val="2525878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C1271-FFCB-71C4-DF86-A39E30B56793}"/>
              </a:ext>
            </a:extLst>
          </p:cNvPr>
          <p:cNvSpPr>
            <a:spLocks noGrp="1"/>
          </p:cNvSpPr>
          <p:nvPr>
            <p:ph type="title"/>
          </p:nvPr>
        </p:nvSpPr>
        <p:spPr>
          <a:xfrm>
            <a:off x="457200" y="94875"/>
            <a:ext cx="8229600" cy="857250"/>
          </a:xfrm>
        </p:spPr>
        <p:txBody>
          <a:bodyPr>
            <a:normAutofit fontScale="90000"/>
          </a:bodyPr>
          <a:lstStyle/>
          <a:p>
            <a:r>
              <a:rPr lang="en-US" dirty="0"/>
              <a:t>Case 2</a:t>
            </a:r>
            <a:br>
              <a:rPr lang="en-US" dirty="0"/>
            </a:br>
            <a:r>
              <a:rPr lang="en-US" sz="2200" dirty="0"/>
              <a:t>Treatment</a:t>
            </a:r>
            <a:endParaRPr lang="en-US" dirty="0"/>
          </a:p>
        </p:txBody>
      </p:sp>
      <p:graphicFrame>
        <p:nvGraphicFramePr>
          <p:cNvPr id="5" name="Content Placeholder 4">
            <a:extLst>
              <a:ext uri="{FF2B5EF4-FFF2-40B4-BE49-F238E27FC236}">
                <a16:creationId xmlns:a16="http://schemas.microsoft.com/office/drawing/2014/main" id="{DAC5600B-33D8-4647-365E-178C49EB1069}"/>
              </a:ext>
            </a:extLst>
          </p:cNvPr>
          <p:cNvGraphicFramePr>
            <a:graphicFrameLocks noGrp="1"/>
          </p:cNvGraphicFramePr>
          <p:nvPr>
            <p:ph idx="1"/>
            <p:extLst>
              <p:ext uri="{D42A27DB-BD31-4B8C-83A1-F6EECF244321}">
                <p14:modId xmlns:p14="http://schemas.microsoft.com/office/powerpoint/2010/main" val="2649087335"/>
              </p:ext>
            </p:extLst>
          </p:nvPr>
        </p:nvGraphicFramePr>
        <p:xfrm>
          <a:off x="457200" y="988512"/>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erson holding a person's neck&#10;&#10;Description automatically generated">
            <a:extLst>
              <a:ext uri="{FF2B5EF4-FFF2-40B4-BE49-F238E27FC236}">
                <a16:creationId xmlns:a16="http://schemas.microsoft.com/office/drawing/2014/main" id="{431A100B-C0DF-E8D2-0A8C-290BF66F45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523" y="1773292"/>
            <a:ext cx="2236325" cy="1111342"/>
          </a:xfrm>
          <a:prstGeom prst="rect">
            <a:avLst/>
          </a:prstGeom>
        </p:spPr>
      </p:pic>
      <p:pic>
        <p:nvPicPr>
          <p:cNvPr id="9" name="Picture 8" descr="A book and pencils on a table&#10;&#10;Description automatically generated">
            <a:extLst>
              <a:ext uri="{FF2B5EF4-FFF2-40B4-BE49-F238E27FC236}">
                <a16:creationId xmlns:a16="http://schemas.microsoft.com/office/drawing/2014/main" id="{E8889662-EB66-499C-300C-7715C4A261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916" y="2884634"/>
            <a:ext cx="2236325" cy="1111342"/>
          </a:xfrm>
          <a:prstGeom prst="rect">
            <a:avLst/>
          </a:prstGeom>
        </p:spPr>
      </p:pic>
      <p:pic>
        <p:nvPicPr>
          <p:cNvPr id="11" name="Picture 10" descr="A green sign with white text&#10;&#10;Description automatically generated">
            <a:extLst>
              <a:ext uri="{FF2B5EF4-FFF2-40B4-BE49-F238E27FC236}">
                <a16:creationId xmlns:a16="http://schemas.microsoft.com/office/drawing/2014/main" id="{7DB85E3B-DA5B-F2E0-DD11-89D2C60256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5994" y="2293959"/>
            <a:ext cx="2089775" cy="799511"/>
          </a:xfrm>
          <a:prstGeom prst="rect">
            <a:avLst/>
          </a:prstGeom>
        </p:spPr>
      </p:pic>
      <p:pic>
        <p:nvPicPr>
          <p:cNvPr id="13" name="Picture 12" descr="A person holding a person's neck&#10;&#10;Description automatically generated">
            <a:extLst>
              <a:ext uri="{FF2B5EF4-FFF2-40B4-BE49-F238E27FC236}">
                <a16:creationId xmlns:a16="http://schemas.microsoft.com/office/drawing/2014/main" id="{2E541EA2-D48E-B2AF-87DD-998B305C92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4623" y="3089045"/>
            <a:ext cx="1860895" cy="815707"/>
          </a:xfrm>
          <a:prstGeom prst="rect">
            <a:avLst/>
          </a:prstGeom>
        </p:spPr>
      </p:pic>
      <p:pic>
        <p:nvPicPr>
          <p:cNvPr id="15" name="Picture 14" descr="A person lying on a table&#10;&#10;Description automatically generated">
            <a:extLst>
              <a:ext uri="{FF2B5EF4-FFF2-40B4-BE49-F238E27FC236}">
                <a16:creationId xmlns:a16="http://schemas.microsoft.com/office/drawing/2014/main" id="{43AF0122-5E27-0036-CF1E-256E6EB297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0914" y="3911103"/>
            <a:ext cx="1860895" cy="916034"/>
          </a:xfrm>
          <a:prstGeom prst="rect">
            <a:avLst/>
          </a:prstGeom>
        </p:spPr>
      </p:pic>
      <p:pic>
        <p:nvPicPr>
          <p:cNvPr id="17" name="Picture 16" descr="A close-up of a sign&#10;&#10;Description automatically generated">
            <a:extLst>
              <a:ext uri="{FF2B5EF4-FFF2-40B4-BE49-F238E27FC236}">
                <a16:creationId xmlns:a16="http://schemas.microsoft.com/office/drawing/2014/main" id="{2F5F5611-8D24-2FE4-3A21-AB829E6002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010" y="1990725"/>
            <a:ext cx="2236323" cy="1098320"/>
          </a:xfrm>
          <a:prstGeom prst="rect">
            <a:avLst/>
          </a:prstGeom>
        </p:spPr>
      </p:pic>
      <p:pic>
        <p:nvPicPr>
          <p:cNvPr id="19" name="Picture 18" descr="A person wearing a graduation cap&#10;&#10;Description automatically generated">
            <a:extLst>
              <a:ext uri="{FF2B5EF4-FFF2-40B4-BE49-F238E27FC236}">
                <a16:creationId xmlns:a16="http://schemas.microsoft.com/office/drawing/2014/main" id="{8A469EB5-F60F-7299-8290-B0621C286F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89067" y="3135695"/>
            <a:ext cx="1670050" cy="979445"/>
          </a:xfrm>
          <a:prstGeom prst="rect">
            <a:avLst/>
          </a:prstGeom>
        </p:spPr>
      </p:pic>
    </p:spTree>
    <p:extLst>
      <p:ext uri="{BB962C8B-B14F-4D97-AF65-F5344CB8AC3E}">
        <p14:creationId xmlns:p14="http://schemas.microsoft.com/office/powerpoint/2010/main" val="1675264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A7C40-292D-0D3C-025C-79F8FE782AE8}"/>
              </a:ext>
            </a:extLst>
          </p:cNvPr>
          <p:cNvSpPr>
            <a:spLocks noGrp="1"/>
          </p:cNvSpPr>
          <p:nvPr>
            <p:ph type="title"/>
          </p:nvPr>
        </p:nvSpPr>
        <p:spPr>
          <a:xfrm>
            <a:off x="457200" y="120650"/>
            <a:ext cx="8229600" cy="857250"/>
          </a:xfrm>
        </p:spPr>
        <p:txBody>
          <a:bodyPr>
            <a:normAutofit fontScale="90000"/>
          </a:bodyPr>
          <a:lstStyle/>
          <a:p>
            <a:r>
              <a:rPr lang="en-US" dirty="0"/>
              <a:t>Case 3</a:t>
            </a:r>
            <a:br>
              <a:rPr lang="en-US" dirty="0"/>
            </a:br>
            <a:r>
              <a:rPr lang="en-US" sz="2000" dirty="0"/>
              <a:t>32-year-old female with Craniofacial pain and Diagnosis of Otalgia/TMJD</a:t>
            </a:r>
          </a:p>
        </p:txBody>
      </p:sp>
      <p:graphicFrame>
        <p:nvGraphicFramePr>
          <p:cNvPr id="4" name="Content Placeholder 3">
            <a:extLst>
              <a:ext uri="{FF2B5EF4-FFF2-40B4-BE49-F238E27FC236}">
                <a16:creationId xmlns:a16="http://schemas.microsoft.com/office/drawing/2014/main" id="{B65CDEBC-A204-7D08-3EA8-122861D78240}"/>
              </a:ext>
            </a:extLst>
          </p:cNvPr>
          <p:cNvGraphicFramePr>
            <a:graphicFrameLocks noGrp="1"/>
          </p:cNvGraphicFramePr>
          <p:nvPr>
            <p:ph idx="1"/>
            <p:extLst>
              <p:ext uri="{D42A27DB-BD31-4B8C-83A1-F6EECF244321}">
                <p14:modId xmlns:p14="http://schemas.microsoft.com/office/powerpoint/2010/main" val="1922770025"/>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clocks with different colored dials&#10;&#10;Description automatically generated">
            <a:extLst>
              <a:ext uri="{FF2B5EF4-FFF2-40B4-BE49-F238E27FC236}">
                <a16:creationId xmlns:a16="http://schemas.microsoft.com/office/drawing/2014/main" id="{AF0C1E16-E857-DD6C-DB14-9F310EFCD5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1200150"/>
            <a:ext cx="1236662" cy="822942"/>
          </a:xfrm>
          <a:prstGeom prst="rect">
            <a:avLst/>
          </a:prstGeom>
        </p:spPr>
      </p:pic>
      <p:pic>
        <p:nvPicPr>
          <p:cNvPr id="8" name="Picture 7" descr="A person holding his face to his ear&#10;&#10;Description automatically generated">
            <a:extLst>
              <a:ext uri="{FF2B5EF4-FFF2-40B4-BE49-F238E27FC236}">
                <a16:creationId xmlns:a16="http://schemas.microsoft.com/office/drawing/2014/main" id="{502E31CB-FCFC-89CA-5307-5C59A8B39D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5262" y="2124071"/>
            <a:ext cx="1382712" cy="920132"/>
          </a:xfrm>
          <a:prstGeom prst="rect">
            <a:avLst/>
          </a:prstGeom>
        </p:spPr>
      </p:pic>
      <p:pic>
        <p:nvPicPr>
          <p:cNvPr id="10" name="Picture 9" descr="A group of people in medical uniforms&#10;&#10;Description automatically generated">
            <a:extLst>
              <a:ext uri="{FF2B5EF4-FFF2-40B4-BE49-F238E27FC236}">
                <a16:creationId xmlns:a16="http://schemas.microsoft.com/office/drawing/2014/main" id="{A139B6A6-4E1B-935F-0B1E-D83E753D06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3734446"/>
            <a:ext cx="1406526" cy="935979"/>
          </a:xfrm>
          <a:prstGeom prst="rect">
            <a:avLst/>
          </a:prstGeom>
        </p:spPr>
      </p:pic>
      <p:pic>
        <p:nvPicPr>
          <p:cNvPr id="12" name="Picture 11" descr="A colorful blocks with letters on a wood surface&#10;&#10;Description automatically generated">
            <a:extLst>
              <a:ext uri="{FF2B5EF4-FFF2-40B4-BE49-F238E27FC236}">
                <a16:creationId xmlns:a16="http://schemas.microsoft.com/office/drawing/2014/main" id="{E3455E5D-F603-6A48-D85F-26E54FDB96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6027" y="2131522"/>
            <a:ext cx="1382712" cy="905229"/>
          </a:xfrm>
          <a:prstGeom prst="rect">
            <a:avLst/>
          </a:prstGeom>
        </p:spPr>
      </p:pic>
      <p:pic>
        <p:nvPicPr>
          <p:cNvPr id="14" name="Picture 13" descr="A person holding his head&#10;&#10;Description automatically generated">
            <a:extLst>
              <a:ext uri="{FF2B5EF4-FFF2-40B4-BE49-F238E27FC236}">
                <a16:creationId xmlns:a16="http://schemas.microsoft.com/office/drawing/2014/main" id="{11AA9AA3-7EFE-F248-9BB5-BE19E8938F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1955" y="3761754"/>
            <a:ext cx="1382712" cy="920132"/>
          </a:xfrm>
          <a:prstGeom prst="rect">
            <a:avLst/>
          </a:prstGeom>
        </p:spPr>
      </p:pic>
    </p:spTree>
    <p:extLst>
      <p:ext uri="{BB962C8B-B14F-4D97-AF65-F5344CB8AC3E}">
        <p14:creationId xmlns:p14="http://schemas.microsoft.com/office/powerpoint/2010/main" val="3359295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4CD68-E1C5-0A6F-DE64-D87F1820F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1A416-A7B3-636F-5DA5-7240408D7D02}"/>
              </a:ext>
            </a:extLst>
          </p:cNvPr>
          <p:cNvSpPr>
            <a:spLocks noGrp="1"/>
          </p:cNvSpPr>
          <p:nvPr>
            <p:ph type="title"/>
          </p:nvPr>
        </p:nvSpPr>
        <p:spPr/>
        <p:txBody>
          <a:bodyPr>
            <a:normAutofit fontScale="90000"/>
          </a:bodyPr>
          <a:lstStyle/>
          <a:p>
            <a:r>
              <a:rPr lang="en-US" dirty="0"/>
              <a:t>Case 3</a:t>
            </a:r>
            <a:br>
              <a:rPr lang="en-US" dirty="0"/>
            </a:br>
            <a:r>
              <a:rPr lang="en-US" sz="2200" dirty="0"/>
              <a:t>Objective</a:t>
            </a:r>
            <a:endParaRPr lang="en-US" dirty="0"/>
          </a:p>
        </p:txBody>
      </p:sp>
      <p:graphicFrame>
        <p:nvGraphicFramePr>
          <p:cNvPr id="5" name="Content Placeholder 4">
            <a:extLst>
              <a:ext uri="{FF2B5EF4-FFF2-40B4-BE49-F238E27FC236}">
                <a16:creationId xmlns:a16="http://schemas.microsoft.com/office/drawing/2014/main" id="{0E03F021-F3E3-A1D9-A8A0-9E6C03CA8ADF}"/>
              </a:ext>
            </a:extLst>
          </p:cNvPr>
          <p:cNvGraphicFramePr>
            <a:graphicFrameLocks noGrp="1"/>
          </p:cNvGraphicFramePr>
          <p:nvPr>
            <p:ph idx="1"/>
            <p:extLst>
              <p:ext uri="{D42A27DB-BD31-4B8C-83A1-F6EECF244321}">
                <p14:modId xmlns:p14="http://schemas.microsoft.com/office/powerpoint/2010/main" val="478103801"/>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41AA8EB-3A88-3258-0509-9F21260A8999}"/>
              </a:ext>
            </a:extLst>
          </p:cNvPr>
          <p:cNvSpPr txBox="1"/>
          <p:nvPr/>
        </p:nvSpPr>
        <p:spPr>
          <a:xfrm>
            <a:off x="5181600" y="2038350"/>
            <a:ext cx="3657600" cy="861774"/>
          </a:xfrm>
          <a:prstGeom prst="rect">
            <a:avLst/>
          </a:prstGeom>
          <a:noFill/>
        </p:spPr>
        <p:txBody>
          <a:bodyPr wrap="square" rtlCol="0">
            <a:spAutoFit/>
          </a:bodyPr>
          <a:lstStyle/>
          <a:p>
            <a:r>
              <a:rPr lang="en-US" sz="1600" dirty="0"/>
              <a:t>*Upper CS ligamentous screen performed and cleared</a:t>
            </a:r>
          </a:p>
          <a:p>
            <a:endParaRPr lang="en-US" dirty="0"/>
          </a:p>
        </p:txBody>
      </p:sp>
    </p:spTree>
    <p:extLst>
      <p:ext uri="{BB962C8B-B14F-4D97-AF65-F5344CB8AC3E}">
        <p14:creationId xmlns:p14="http://schemas.microsoft.com/office/powerpoint/2010/main" val="3061859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FEE8-6B8D-F02E-CDDA-EE107E28EB12}"/>
              </a:ext>
            </a:extLst>
          </p:cNvPr>
          <p:cNvSpPr>
            <a:spLocks noGrp="1"/>
          </p:cNvSpPr>
          <p:nvPr>
            <p:ph type="title"/>
          </p:nvPr>
        </p:nvSpPr>
        <p:spPr/>
        <p:txBody>
          <a:bodyPr>
            <a:normAutofit fontScale="90000"/>
          </a:bodyPr>
          <a:lstStyle/>
          <a:p>
            <a:r>
              <a:rPr lang="en-US" dirty="0"/>
              <a:t>Case 3</a:t>
            </a:r>
            <a:br>
              <a:rPr lang="en-US" dirty="0"/>
            </a:br>
            <a:r>
              <a:rPr lang="en-US" sz="2000" dirty="0"/>
              <a:t>Treatment</a:t>
            </a:r>
            <a:endParaRPr lang="en-US" dirty="0"/>
          </a:p>
        </p:txBody>
      </p:sp>
      <p:graphicFrame>
        <p:nvGraphicFramePr>
          <p:cNvPr id="4" name="Content Placeholder 3">
            <a:extLst>
              <a:ext uri="{FF2B5EF4-FFF2-40B4-BE49-F238E27FC236}">
                <a16:creationId xmlns:a16="http://schemas.microsoft.com/office/drawing/2014/main" id="{CEA4829F-79EE-F063-3D4A-2E7F2C742322}"/>
              </a:ext>
            </a:extLst>
          </p:cNvPr>
          <p:cNvGraphicFramePr>
            <a:graphicFrameLocks noGrp="1"/>
          </p:cNvGraphicFramePr>
          <p:nvPr>
            <p:ph idx="1"/>
            <p:extLst>
              <p:ext uri="{D42A27DB-BD31-4B8C-83A1-F6EECF244321}">
                <p14:modId xmlns:p14="http://schemas.microsoft.com/office/powerpoint/2010/main" val="1372644849"/>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getting a head massage&#10;&#10;Description automatically generated">
            <a:extLst>
              <a:ext uri="{FF2B5EF4-FFF2-40B4-BE49-F238E27FC236}">
                <a16:creationId xmlns:a16="http://schemas.microsoft.com/office/drawing/2014/main" id="{BED4CD77-F6AB-F2B1-4F95-A8985D361A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2110231"/>
            <a:ext cx="2057400" cy="1149048"/>
          </a:xfrm>
          <a:prstGeom prst="rect">
            <a:avLst/>
          </a:prstGeom>
        </p:spPr>
      </p:pic>
      <p:pic>
        <p:nvPicPr>
          <p:cNvPr id="8" name="Picture 7" descr="A close-up of a sign&#10;&#10;Description automatically generated">
            <a:extLst>
              <a:ext uri="{FF2B5EF4-FFF2-40B4-BE49-F238E27FC236}">
                <a16:creationId xmlns:a16="http://schemas.microsoft.com/office/drawing/2014/main" id="{7AA92DD4-E485-0692-7250-224A2EEF70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4600" y="3187398"/>
            <a:ext cx="2057400" cy="1162050"/>
          </a:xfrm>
          <a:prstGeom prst="rect">
            <a:avLst/>
          </a:prstGeom>
        </p:spPr>
      </p:pic>
      <p:pic>
        <p:nvPicPr>
          <p:cNvPr id="10" name="Picture 9" descr="A person holding a person's neck&#10;&#10;Description automatically generated">
            <a:extLst>
              <a:ext uri="{FF2B5EF4-FFF2-40B4-BE49-F238E27FC236}">
                <a16:creationId xmlns:a16="http://schemas.microsoft.com/office/drawing/2014/main" id="{5C7300E4-7F28-6467-C664-9EA965786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3437" y="2114550"/>
            <a:ext cx="2397125" cy="1248663"/>
          </a:xfrm>
          <a:prstGeom prst="rect">
            <a:avLst/>
          </a:prstGeom>
        </p:spPr>
      </p:pic>
      <p:sp>
        <p:nvSpPr>
          <p:cNvPr id="11" name="Rectangle 10">
            <a:extLst>
              <a:ext uri="{FF2B5EF4-FFF2-40B4-BE49-F238E27FC236}">
                <a16:creationId xmlns:a16="http://schemas.microsoft.com/office/drawing/2014/main" id="{605E9B58-2491-D56D-EBD8-CB393FE0D5D7}"/>
              </a:ext>
            </a:extLst>
          </p:cNvPr>
          <p:cNvSpPr/>
          <p:nvPr/>
        </p:nvSpPr>
        <p:spPr>
          <a:xfrm>
            <a:off x="4178983" y="3374643"/>
            <a:ext cx="786032" cy="1107996"/>
          </a:xfrm>
          <a:prstGeom prst="rect">
            <a:avLst/>
          </a:prstGeom>
          <a:noFill/>
        </p:spPr>
        <p:txBody>
          <a:bodyPr wrap="squar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a:t>
            </a:r>
          </a:p>
        </p:txBody>
      </p:sp>
      <p:pic>
        <p:nvPicPr>
          <p:cNvPr id="13" name="Picture 12" descr="A person holding a person's neck&#10;&#10;Description automatically generated">
            <a:extLst>
              <a:ext uri="{FF2B5EF4-FFF2-40B4-BE49-F238E27FC236}">
                <a16:creationId xmlns:a16="http://schemas.microsoft.com/office/drawing/2014/main" id="{F8DD7973-E816-0931-25A0-88AE97D55D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 y="2151282"/>
            <a:ext cx="2209799" cy="1107997"/>
          </a:xfrm>
          <a:prstGeom prst="rect">
            <a:avLst/>
          </a:prstGeom>
        </p:spPr>
      </p:pic>
      <p:pic>
        <p:nvPicPr>
          <p:cNvPr id="15" name="Picture 14" descr="A black circle with white text&#10;&#10;Description automatically generated">
            <a:extLst>
              <a:ext uri="{FF2B5EF4-FFF2-40B4-BE49-F238E27FC236}">
                <a16:creationId xmlns:a16="http://schemas.microsoft.com/office/drawing/2014/main" id="{B693A324-CCEB-5BD8-80A2-08C6647B4B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6800" y="3363213"/>
            <a:ext cx="1423083" cy="1115866"/>
          </a:xfrm>
          <a:prstGeom prst="rect">
            <a:avLst/>
          </a:prstGeom>
        </p:spPr>
      </p:pic>
    </p:spTree>
    <p:extLst>
      <p:ext uri="{BB962C8B-B14F-4D97-AF65-F5344CB8AC3E}">
        <p14:creationId xmlns:p14="http://schemas.microsoft.com/office/powerpoint/2010/main" val="2179047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645C-C776-CA00-7312-52EBB1906084}"/>
              </a:ext>
            </a:extLst>
          </p:cNvPr>
          <p:cNvSpPr>
            <a:spLocks noGrp="1"/>
          </p:cNvSpPr>
          <p:nvPr>
            <p:ph type="title"/>
          </p:nvPr>
        </p:nvSpPr>
        <p:spPr>
          <a:xfrm>
            <a:off x="457200" y="120650"/>
            <a:ext cx="8229600" cy="857250"/>
          </a:xfrm>
        </p:spPr>
        <p:txBody>
          <a:bodyPr anchor="ctr">
            <a:normAutofit/>
          </a:bodyPr>
          <a:lstStyle/>
          <a:p>
            <a:r>
              <a:rPr lang="en-US" dirty="0"/>
              <a:t>Now What?!</a:t>
            </a:r>
          </a:p>
        </p:txBody>
      </p:sp>
      <p:graphicFrame>
        <p:nvGraphicFramePr>
          <p:cNvPr id="5" name="Content Placeholder 2">
            <a:extLst>
              <a:ext uri="{FF2B5EF4-FFF2-40B4-BE49-F238E27FC236}">
                <a16:creationId xmlns:a16="http://schemas.microsoft.com/office/drawing/2014/main" id="{CFF7770D-A0B6-B981-8072-CC1D9A8194F2}"/>
              </a:ext>
            </a:extLst>
          </p:cNvPr>
          <p:cNvGraphicFramePr>
            <a:graphicFrameLocks noGrp="1"/>
          </p:cNvGraphicFramePr>
          <p:nvPr>
            <p:ph idx="1"/>
            <p:extLst>
              <p:ext uri="{D42A27DB-BD31-4B8C-83A1-F6EECF244321}">
                <p14:modId xmlns:p14="http://schemas.microsoft.com/office/powerpoint/2010/main" val="567146168"/>
              </p:ext>
            </p:extLst>
          </p:nvPr>
        </p:nvGraphicFramePr>
        <p:xfrm>
          <a:off x="457200" y="97790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310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report&#10;&#10;Description automatically generated">
            <a:extLst>
              <a:ext uri="{FF2B5EF4-FFF2-40B4-BE49-F238E27FC236}">
                <a16:creationId xmlns:a16="http://schemas.microsoft.com/office/drawing/2014/main" id="{7E559B19-8603-EA40-87D0-61ACF3DA6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040" y="2922241"/>
            <a:ext cx="3200400" cy="1283430"/>
          </a:xfrm>
          <a:prstGeom prst="rect">
            <a:avLst/>
          </a:prstGeom>
        </p:spPr>
      </p:pic>
      <p:sp>
        <p:nvSpPr>
          <p:cNvPr id="2" name="Title 1">
            <a:extLst>
              <a:ext uri="{FF2B5EF4-FFF2-40B4-BE49-F238E27FC236}">
                <a16:creationId xmlns:a16="http://schemas.microsoft.com/office/drawing/2014/main" id="{2A1DE14D-E7A1-7D01-29AC-A40DBA6896F7}"/>
              </a:ext>
            </a:extLst>
          </p:cNvPr>
          <p:cNvSpPr>
            <a:spLocks noGrp="1"/>
          </p:cNvSpPr>
          <p:nvPr>
            <p:ph type="title"/>
          </p:nvPr>
        </p:nvSpPr>
        <p:spPr>
          <a:xfrm>
            <a:off x="457200" y="46056"/>
            <a:ext cx="8229600" cy="857250"/>
          </a:xfrm>
        </p:spPr>
        <p:txBody>
          <a:bodyPr/>
          <a:lstStyle/>
          <a:p>
            <a:r>
              <a:rPr lang="en-US" dirty="0"/>
              <a:t>Not C1-2s Fault?</a:t>
            </a:r>
          </a:p>
        </p:txBody>
      </p:sp>
      <p:sp>
        <p:nvSpPr>
          <p:cNvPr id="3" name="Content Placeholder 2">
            <a:extLst>
              <a:ext uri="{FF2B5EF4-FFF2-40B4-BE49-F238E27FC236}">
                <a16:creationId xmlns:a16="http://schemas.microsoft.com/office/drawing/2014/main" id="{C15F6949-209F-87BA-1ADE-8E54E71AE6AE}"/>
              </a:ext>
            </a:extLst>
          </p:cNvPr>
          <p:cNvSpPr>
            <a:spLocks noGrp="1"/>
          </p:cNvSpPr>
          <p:nvPr>
            <p:ph idx="1"/>
          </p:nvPr>
        </p:nvSpPr>
        <p:spPr>
          <a:xfrm>
            <a:off x="457200" y="1075055"/>
            <a:ext cx="8229600" cy="3394075"/>
          </a:xfrm>
        </p:spPr>
        <p:txBody>
          <a:bodyPr/>
          <a:lstStyle/>
          <a:p>
            <a:pPr algn="ctr"/>
            <a:endParaRPr lang="en-US" sz="2400" dirty="0"/>
          </a:p>
          <a:p>
            <a:pPr marL="0" indent="0" algn="ctr">
              <a:buNone/>
            </a:pPr>
            <a:r>
              <a:rPr lang="en-US" sz="2400" dirty="0"/>
              <a:t>Evidence based on these cases to look beyond C1-2 in patients with craniofacial pain</a:t>
            </a:r>
          </a:p>
          <a:p>
            <a:endParaRPr lang="en-US" dirty="0"/>
          </a:p>
        </p:txBody>
      </p:sp>
      <p:pic>
        <p:nvPicPr>
          <p:cNvPr id="7" name="Picture 6" descr="A screenshot of a computer&#10;&#10;Description automatically generated">
            <a:extLst>
              <a:ext uri="{FF2B5EF4-FFF2-40B4-BE49-F238E27FC236}">
                <a16:creationId xmlns:a16="http://schemas.microsoft.com/office/drawing/2014/main" id="{19CC5B4E-4F5E-9937-20E7-A853D6C4D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561" y="2774740"/>
            <a:ext cx="3840479" cy="940419"/>
          </a:xfrm>
          <a:prstGeom prst="rect">
            <a:avLst/>
          </a:prstGeom>
        </p:spPr>
      </p:pic>
      <p:sp>
        <p:nvSpPr>
          <p:cNvPr id="8" name="Left Arrow 7">
            <a:extLst>
              <a:ext uri="{FF2B5EF4-FFF2-40B4-BE49-F238E27FC236}">
                <a16:creationId xmlns:a16="http://schemas.microsoft.com/office/drawing/2014/main" id="{D14C35A2-5FE6-9B54-C5C6-E11EB1BD0285}"/>
              </a:ext>
            </a:extLst>
          </p:cNvPr>
          <p:cNvSpPr/>
          <p:nvPr/>
        </p:nvSpPr>
        <p:spPr>
          <a:xfrm rot="10800000">
            <a:off x="391161" y="2772092"/>
            <a:ext cx="365760" cy="274320"/>
          </a:xfrm>
          <a:prstGeom prst="leftArrow">
            <a:avLst>
              <a:gd name="adj1" fmla="val 57407"/>
              <a:gd name="adj2" fmla="val 50000"/>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A41D6618-7DA6-2382-3829-AE90D88A2360}"/>
              </a:ext>
            </a:extLst>
          </p:cNvPr>
          <p:cNvSpPr/>
          <p:nvPr/>
        </p:nvSpPr>
        <p:spPr>
          <a:xfrm rot="10800000">
            <a:off x="4206240" y="3107789"/>
            <a:ext cx="365760" cy="274320"/>
          </a:xfrm>
          <a:prstGeom prst="leftArrow">
            <a:avLst>
              <a:gd name="adj1" fmla="val 57407"/>
              <a:gd name="adj2" fmla="val 50000"/>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76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Designation Statement</a:t>
            </a:r>
          </a:p>
        </p:txBody>
      </p:sp>
      <p:sp>
        <p:nvSpPr>
          <p:cNvPr id="5123" name="Content Placeholder 2"/>
          <p:cNvSpPr>
            <a:spLocks noGrp="1"/>
          </p:cNvSpPr>
          <p:nvPr>
            <p:ph idx="1"/>
          </p:nvPr>
        </p:nvSpPr>
        <p:spPr/>
        <p:txBody>
          <a:bodyPr>
            <a:normAutofit fontScale="55000" lnSpcReduction="20000"/>
          </a:bodyPr>
          <a:lstStyle/>
          <a:p>
            <a:r>
              <a:rPr lang="en-US" altLang="en-US" dirty="0"/>
              <a:t>It is St. Luke’s University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dirty="0"/>
          </a:p>
          <a:p>
            <a:r>
              <a:rPr lang="en-US" altLang="en-US" dirty="0"/>
              <a:t>The St. Luke’s University Health Network is accredited by the Pennsylvania Medical Society to provide continuing medical education for physicians.</a:t>
            </a:r>
          </a:p>
          <a:p>
            <a:endParaRPr lang="en-US" altLang="en-US" dirty="0"/>
          </a:p>
          <a:p>
            <a:r>
              <a:rPr lang="en-US" altLang="en-US" dirty="0"/>
              <a:t>The St. </a:t>
            </a:r>
            <a:r>
              <a:rPr lang="en-US" altLang="en-US"/>
              <a:t>Luke’s University Health </a:t>
            </a:r>
            <a:r>
              <a:rPr lang="en-US" altLang="en-US" dirty="0"/>
              <a:t>Network designates this live educational activity for a maximum of  1  AMA PRA Category 1 Credits™.  Physicians should only claim credits commensurate to the extent of their participation on the activity.</a:t>
            </a:r>
          </a:p>
          <a:p>
            <a:endParaRPr lang="en-US" altLang="en-US" dirty="0"/>
          </a:p>
        </p:txBody>
      </p:sp>
      <p:sp>
        <p:nvSpPr>
          <p:cNvPr id="5124" name="Slide Number Placeholder 5"/>
          <p:cNvSpPr>
            <a:spLocks noGrp="1"/>
          </p:cNvSpPr>
          <p:nvPr>
            <p:ph type="sldNum" sz="quarter" idx="10"/>
          </p:nvPr>
        </p:nvSpPr>
        <p:spPr/>
        <p:txBody>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eaLnBrk="0" fontAlgn="base" hangingPunct="0">
              <a:spcBef>
                <a:spcPct val="0"/>
              </a:spcBef>
              <a:spcAft>
                <a:spcPct val="0"/>
              </a:spcAft>
              <a:defRPr>
                <a:solidFill>
                  <a:schemeClr val="tx1"/>
                </a:solidFill>
                <a:latin typeface="Arial" pitchFamily="34" charset="0"/>
                <a:ea typeface="Geneva" charset="-128"/>
              </a:defRPr>
            </a:lvl6pPr>
            <a:lvl7pPr marL="2971800" indent="-228600" eaLnBrk="0" fontAlgn="base" hangingPunct="0">
              <a:spcBef>
                <a:spcPct val="0"/>
              </a:spcBef>
              <a:spcAft>
                <a:spcPct val="0"/>
              </a:spcAft>
              <a:defRPr>
                <a:solidFill>
                  <a:schemeClr val="tx1"/>
                </a:solidFill>
                <a:latin typeface="Arial" pitchFamily="34" charset="0"/>
                <a:ea typeface="Geneva" charset="-128"/>
              </a:defRPr>
            </a:lvl7pPr>
            <a:lvl8pPr marL="3429000" indent="-228600" eaLnBrk="0" fontAlgn="base" hangingPunct="0">
              <a:spcBef>
                <a:spcPct val="0"/>
              </a:spcBef>
              <a:spcAft>
                <a:spcPct val="0"/>
              </a:spcAft>
              <a:defRPr>
                <a:solidFill>
                  <a:schemeClr val="tx1"/>
                </a:solidFill>
                <a:latin typeface="Arial" pitchFamily="34" charset="0"/>
                <a:ea typeface="Geneva" charset="-128"/>
              </a:defRPr>
            </a:lvl8pPr>
            <a:lvl9pPr marL="3886200" indent="-228600" eaLnBrk="0" fontAlgn="base" hangingPunct="0">
              <a:spcBef>
                <a:spcPct val="0"/>
              </a:spcBef>
              <a:spcAft>
                <a:spcPct val="0"/>
              </a:spcAft>
              <a:defRPr>
                <a:solidFill>
                  <a:schemeClr val="tx1"/>
                </a:solidFill>
                <a:latin typeface="Arial" pitchFamily="34" charset="0"/>
                <a:ea typeface="Geneva" charset="-128"/>
              </a:defRPr>
            </a:lvl9pPr>
          </a:lstStyle>
          <a:p>
            <a:r>
              <a:rPr lang="en-US" altLang="en-US"/>
              <a:t>2</a:t>
            </a:r>
          </a:p>
        </p:txBody>
      </p:sp>
    </p:spTree>
    <p:extLst>
      <p:ext uri="{BB962C8B-B14F-4D97-AF65-F5344CB8AC3E}">
        <p14:creationId xmlns:p14="http://schemas.microsoft.com/office/powerpoint/2010/main" val="282280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8E60-8B51-1B8F-15DD-3CF122B2D4CD}"/>
              </a:ext>
            </a:extLst>
          </p:cNvPr>
          <p:cNvSpPr>
            <a:spLocks noGrp="1"/>
          </p:cNvSpPr>
          <p:nvPr>
            <p:ph type="title"/>
          </p:nvPr>
        </p:nvSpPr>
        <p:spPr/>
        <p:txBody>
          <a:bodyPr>
            <a:noAutofit/>
          </a:bodyPr>
          <a:lstStyle/>
          <a:p>
            <a:r>
              <a:rPr lang="en-US" sz="2800" dirty="0"/>
              <a:t>The need for specificity with upper cervical mobilization </a:t>
            </a:r>
          </a:p>
        </p:txBody>
      </p:sp>
      <p:pic>
        <p:nvPicPr>
          <p:cNvPr id="5" name="Content Placeholder 4" descr="A screenshot of a phone&#10;&#10;Description automatically generated">
            <a:extLst>
              <a:ext uri="{FF2B5EF4-FFF2-40B4-BE49-F238E27FC236}">
                <a16:creationId xmlns:a16="http://schemas.microsoft.com/office/drawing/2014/main" id="{F3C6B81F-AF59-2774-2A03-BBAC60B1EF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428750"/>
            <a:ext cx="4648200" cy="1216643"/>
          </a:xfrm>
        </p:spPr>
      </p:pic>
      <p:pic>
        <p:nvPicPr>
          <p:cNvPr id="7" name="Picture 6" descr="A screenshot of a computer&#10;&#10;Description automatically generated">
            <a:extLst>
              <a:ext uri="{FF2B5EF4-FFF2-40B4-BE49-F238E27FC236}">
                <a16:creationId xmlns:a16="http://schemas.microsoft.com/office/drawing/2014/main" id="{70357B72-F492-D9F4-29BF-58907F59B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439070"/>
            <a:ext cx="4419600" cy="1142895"/>
          </a:xfrm>
          <a:prstGeom prst="rect">
            <a:avLst/>
          </a:prstGeom>
        </p:spPr>
      </p:pic>
      <p:pic>
        <p:nvPicPr>
          <p:cNvPr id="9" name="Picture 8" descr="A close up of a list&#10;&#10;Description automatically generated">
            <a:extLst>
              <a:ext uri="{FF2B5EF4-FFF2-40B4-BE49-F238E27FC236}">
                <a16:creationId xmlns:a16="http://schemas.microsoft.com/office/drawing/2014/main" id="{C4038593-D44B-CECB-ABE8-9120C13C5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655713"/>
            <a:ext cx="5105400" cy="1153285"/>
          </a:xfrm>
          <a:prstGeom prst="rect">
            <a:avLst/>
          </a:prstGeom>
        </p:spPr>
      </p:pic>
    </p:spTree>
    <p:extLst>
      <p:ext uri="{BB962C8B-B14F-4D97-AF65-F5344CB8AC3E}">
        <p14:creationId xmlns:p14="http://schemas.microsoft.com/office/powerpoint/2010/main" val="3066255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EDE4-E017-9577-E543-7E74CF7186A8}"/>
              </a:ext>
            </a:extLst>
          </p:cNvPr>
          <p:cNvSpPr>
            <a:spLocks noGrp="1"/>
          </p:cNvSpPr>
          <p:nvPr>
            <p:ph type="title"/>
          </p:nvPr>
        </p:nvSpPr>
        <p:spPr/>
        <p:txBody>
          <a:bodyPr/>
          <a:lstStyle/>
          <a:p>
            <a:r>
              <a:rPr lang="en-US" dirty="0"/>
              <a:t>Collaborative Approach</a:t>
            </a:r>
          </a:p>
        </p:txBody>
      </p:sp>
      <p:pic>
        <p:nvPicPr>
          <p:cNvPr id="5" name="Content Placeholder 4" descr="A group of people putting their hands together&#10;&#10;Description automatically generated">
            <a:extLst>
              <a:ext uri="{FF2B5EF4-FFF2-40B4-BE49-F238E27FC236}">
                <a16:creationId xmlns:a16="http://schemas.microsoft.com/office/drawing/2014/main" id="{980DD2F8-E0EE-E37C-3E31-DECC9AB5B78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26444" y="1200150"/>
            <a:ext cx="5091112" cy="3394075"/>
          </a:xfrm>
        </p:spPr>
      </p:pic>
    </p:spTree>
    <p:extLst>
      <p:ext uri="{BB962C8B-B14F-4D97-AF65-F5344CB8AC3E}">
        <p14:creationId xmlns:p14="http://schemas.microsoft.com/office/powerpoint/2010/main" val="1983082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EDB3-EFB8-6983-EC9A-67B57A0623EF}"/>
              </a:ext>
            </a:extLst>
          </p:cNvPr>
          <p:cNvSpPr>
            <a:spLocks noGrp="1"/>
          </p:cNvSpPr>
          <p:nvPr>
            <p:ph type="title"/>
          </p:nvPr>
        </p:nvSpPr>
        <p:spPr>
          <a:xfrm>
            <a:off x="457200" y="48737"/>
            <a:ext cx="8229600" cy="857250"/>
          </a:xfrm>
        </p:spPr>
        <p:txBody>
          <a:bodyPr/>
          <a:lstStyle/>
          <a:p>
            <a:r>
              <a:rPr lang="en-US" dirty="0"/>
              <a:t>So…what can we do?</a:t>
            </a:r>
          </a:p>
        </p:txBody>
      </p:sp>
      <p:pic>
        <p:nvPicPr>
          <p:cNvPr id="6" name="Content Placeholder 5" descr="A group of people sitting at a table&#10;&#10;Description automatically generated">
            <a:extLst>
              <a:ext uri="{FF2B5EF4-FFF2-40B4-BE49-F238E27FC236}">
                <a16:creationId xmlns:a16="http://schemas.microsoft.com/office/drawing/2014/main" id="{19B7F533-872A-5887-29FA-8CB2D1AA9D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8167" y="1695133"/>
            <a:ext cx="2447666" cy="1995487"/>
          </a:xfrm>
        </p:spPr>
      </p:pic>
      <p:graphicFrame>
        <p:nvGraphicFramePr>
          <p:cNvPr id="4" name="Diagram 3">
            <a:extLst>
              <a:ext uri="{FF2B5EF4-FFF2-40B4-BE49-F238E27FC236}">
                <a16:creationId xmlns:a16="http://schemas.microsoft.com/office/drawing/2014/main" id="{CBB9785A-6279-08AB-F6C0-6E2845B2B870}"/>
              </a:ext>
            </a:extLst>
          </p:cNvPr>
          <p:cNvGraphicFramePr/>
          <p:nvPr>
            <p:extLst>
              <p:ext uri="{D42A27DB-BD31-4B8C-83A1-F6EECF244321}">
                <p14:modId xmlns:p14="http://schemas.microsoft.com/office/powerpoint/2010/main" val="3655822939"/>
              </p:ext>
            </p:extLst>
          </p:nvPr>
        </p:nvGraphicFramePr>
        <p:xfrm>
          <a:off x="1638300" y="1047750"/>
          <a:ext cx="5867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6061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CE42-797B-A344-2628-B1953AE0AAB2}"/>
              </a:ext>
            </a:extLst>
          </p:cNvPr>
          <p:cNvSpPr>
            <a:spLocks noGrp="1"/>
          </p:cNvSpPr>
          <p:nvPr>
            <p:ph type="title"/>
          </p:nvPr>
        </p:nvSpPr>
        <p:spPr/>
        <p:txBody>
          <a:bodyPr/>
          <a:lstStyle/>
          <a:p>
            <a:r>
              <a:rPr lang="en-US" dirty="0"/>
              <a:t>Let's Practice!</a:t>
            </a:r>
          </a:p>
        </p:txBody>
      </p:sp>
      <p:sp>
        <p:nvSpPr>
          <p:cNvPr id="3" name="Content Placeholder 2">
            <a:extLst>
              <a:ext uri="{FF2B5EF4-FFF2-40B4-BE49-F238E27FC236}">
                <a16:creationId xmlns:a16="http://schemas.microsoft.com/office/drawing/2014/main" id="{721E404B-23EB-453D-60BA-95FBE452F10F}"/>
              </a:ext>
            </a:extLst>
          </p:cNvPr>
          <p:cNvSpPr>
            <a:spLocks noGrp="1"/>
          </p:cNvSpPr>
          <p:nvPr>
            <p:ph idx="1"/>
          </p:nvPr>
        </p:nvSpPr>
        <p:spPr/>
        <p:txBody>
          <a:bodyPr>
            <a:normAutofit fontScale="85000" lnSpcReduction="20000"/>
          </a:bodyPr>
          <a:lstStyle/>
          <a:p>
            <a:r>
              <a:rPr lang="en-US" dirty="0"/>
              <a:t>Live option</a:t>
            </a:r>
          </a:p>
          <a:p>
            <a:pPr lvl="1"/>
            <a:r>
              <a:rPr lang="en-US" dirty="0"/>
              <a:t>Hellertown</a:t>
            </a:r>
          </a:p>
          <a:p>
            <a:pPr lvl="2"/>
            <a:r>
              <a:rPr lang="en-US" dirty="0"/>
              <a:t>2301 Cherry Ln, Bethlehem Pa</a:t>
            </a:r>
          </a:p>
          <a:p>
            <a:pPr lvl="2"/>
            <a:r>
              <a:rPr lang="en-US" dirty="0"/>
              <a:t>1 Hour of your time</a:t>
            </a:r>
          </a:p>
          <a:p>
            <a:pPr lvl="2"/>
            <a:r>
              <a:rPr lang="en-US" dirty="0"/>
              <a:t>February 1</a:t>
            </a:r>
            <a:r>
              <a:rPr lang="en-US" baseline="30000" dirty="0"/>
              <a:t>st</a:t>
            </a:r>
          </a:p>
          <a:p>
            <a:pPr lvl="3"/>
            <a:r>
              <a:rPr lang="en-US" dirty="0"/>
              <a:t>8-9 am? 9-10 am?</a:t>
            </a:r>
          </a:p>
          <a:p>
            <a:pPr lvl="3"/>
            <a:r>
              <a:rPr lang="en-US" dirty="0"/>
              <a:t>Email: </a:t>
            </a:r>
            <a:r>
              <a:rPr lang="en-US" dirty="0">
                <a:hlinkClick r:id="rId2"/>
              </a:rPr>
              <a:t>alex.brown@sluhn.org</a:t>
            </a:r>
            <a:r>
              <a:rPr lang="en-US" dirty="0"/>
              <a:t> </a:t>
            </a:r>
          </a:p>
          <a:p>
            <a:pPr lvl="2"/>
            <a:endParaRPr lang="en-US" dirty="0"/>
          </a:p>
          <a:p>
            <a:pPr lvl="2"/>
            <a:r>
              <a:rPr lang="en-US" dirty="0"/>
              <a:t>How to assess and treat upper cervical spine conditions like these.</a:t>
            </a:r>
          </a:p>
          <a:p>
            <a:pPr lvl="3"/>
            <a:r>
              <a:rPr lang="en-US" dirty="0"/>
              <a:t>Muscle Energy Techniques and G5 mobilizations of upper cervical spine to be utilized.</a:t>
            </a:r>
          </a:p>
          <a:p>
            <a:pPr lvl="3"/>
            <a:endParaRPr lang="en-US" dirty="0"/>
          </a:p>
          <a:p>
            <a:pPr lvl="2"/>
            <a:endParaRPr lang="en-US" dirty="0"/>
          </a:p>
          <a:p>
            <a:pPr lvl="2"/>
            <a:endParaRPr lang="en-US" dirty="0"/>
          </a:p>
          <a:p>
            <a:pPr marL="914400" lvl="2" indent="0">
              <a:buNone/>
            </a:pPr>
            <a:endParaRPr lang="en-US" dirty="0"/>
          </a:p>
        </p:txBody>
      </p:sp>
    </p:spTree>
    <p:extLst>
      <p:ext uri="{BB962C8B-B14F-4D97-AF65-F5344CB8AC3E}">
        <p14:creationId xmlns:p14="http://schemas.microsoft.com/office/powerpoint/2010/main" val="3689416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B6F5-C8BA-8337-88A9-54186084412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2F1B376-4C14-2B57-81AA-0B00E8452667}"/>
              </a:ext>
            </a:extLst>
          </p:cNvPr>
          <p:cNvSpPr>
            <a:spLocks noGrp="1"/>
          </p:cNvSpPr>
          <p:nvPr>
            <p:ph idx="1"/>
          </p:nvPr>
        </p:nvSpPr>
        <p:spPr/>
        <p:txBody>
          <a:bodyPr>
            <a:normAutofit fontScale="92500" lnSpcReduction="10000"/>
          </a:bodyPr>
          <a:lstStyle/>
          <a:p>
            <a:r>
              <a:rPr lang="en-US" sz="1200" dirty="0">
                <a:effectLst/>
                <a:latin typeface="Aptos" panose="020B0004020202020204" pitchFamily="34" charset="0"/>
                <a:ea typeface="Times New Roman" panose="02020603050405020304" pitchFamily="18" charset="0"/>
                <a:cs typeface="Symbol" pitchFamily="2" charset="2"/>
              </a:rPr>
              <a:t> Rushton, A., </a:t>
            </a:r>
            <a:r>
              <a:rPr lang="en-US" sz="1200" dirty="0" err="1">
                <a:effectLst/>
                <a:latin typeface="Aptos" panose="020B0004020202020204" pitchFamily="34" charset="0"/>
                <a:ea typeface="Times New Roman" panose="02020603050405020304" pitchFamily="18" charset="0"/>
                <a:cs typeface="Symbol" pitchFamily="2" charset="2"/>
              </a:rPr>
              <a:t>Carlesso</a:t>
            </a:r>
            <a:r>
              <a:rPr lang="en-US" sz="1200" dirty="0">
                <a:effectLst/>
                <a:latin typeface="Aptos" panose="020B0004020202020204" pitchFamily="34" charset="0"/>
                <a:ea typeface="Times New Roman" panose="02020603050405020304" pitchFamily="18" charset="0"/>
                <a:cs typeface="Symbol" pitchFamily="2" charset="2"/>
              </a:rPr>
              <a:t>, L, Flynn, T., Hing, W.A., Kerry, R. Rubinstein, </a:t>
            </a:r>
            <a:r>
              <a:rPr lang="en-US" sz="1200" dirty="0" err="1">
                <a:effectLst/>
                <a:latin typeface="Aptos" panose="020B0004020202020204" pitchFamily="34" charset="0"/>
                <a:ea typeface="Times New Roman" panose="02020603050405020304" pitchFamily="18" charset="0"/>
                <a:cs typeface="Symbol" pitchFamily="2" charset="2"/>
              </a:rPr>
              <a:t>S,Vogel</a:t>
            </a:r>
            <a:r>
              <a:rPr lang="en-US" sz="1200" dirty="0">
                <a:effectLst/>
                <a:latin typeface="Aptos" panose="020B0004020202020204" pitchFamily="34" charset="0"/>
                <a:ea typeface="Times New Roman" panose="02020603050405020304" pitchFamily="18" charset="0"/>
                <a:cs typeface="Symbol" pitchFamily="2" charset="2"/>
              </a:rPr>
              <a:t> S. International framework for examination of the cervical region for potential of vascular pathologies of the neck prior to </a:t>
            </a:r>
            <a:r>
              <a:rPr lang="en-US" sz="1200" dirty="0" err="1">
                <a:effectLst/>
                <a:latin typeface="Aptos" panose="020B0004020202020204" pitchFamily="34" charset="0"/>
                <a:ea typeface="Times New Roman" panose="02020603050405020304" pitchFamily="18" charset="0"/>
                <a:cs typeface="Symbol" pitchFamily="2" charset="2"/>
              </a:rPr>
              <a:t>Orthopaedic</a:t>
            </a:r>
            <a:r>
              <a:rPr lang="en-US" sz="1200" dirty="0">
                <a:effectLst/>
                <a:latin typeface="Aptos" panose="020B0004020202020204" pitchFamily="34" charset="0"/>
                <a:ea typeface="Times New Roman" panose="02020603050405020304" pitchFamily="18" charset="0"/>
                <a:cs typeface="Symbol" pitchFamily="2" charset="2"/>
              </a:rPr>
              <a:t> Manual Therapy (OMT) Intervention: International IGOMPT Cervical Framework.2020. IFOMPT, Auckland NZ.. </a:t>
            </a:r>
          </a:p>
          <a:p>
            <a:r>
              <a:rPr lang="en-GB" sz="1200" dirty="0">
                <a:solidFill>
                  <a:srgbClr val="000000"/>
                </a:solidFill>
                <a:effectLst/>
                <a:latin typeface="Aptos" panose="020B0004020202020204" pitchFamily="34" charset="0"/>
                <a:ea typeface="Times New Roman" panose="02020603050405020304" pitchFamily="18" charset="0"/>
                <a:cs typeface="†W‡˛"/>
              </a:rPr>
              <a:t>Hutting et al. Diagnostic accuracy of </a:t>
            </a:r>
            <a:r>
              <a:rPr lang="en-GB" sz="1200" dirty="0" err="1">
                <a:solidFill>
                  <a:srgbClr val="000000"/>
                </a:solidFill>
                <a:effectLst/>
                <a:latin typeface="Aptos" panose="020B0004020202020204" pitchFamily="34" charset="0"/>
                <a:ea typeface="Times New Roman" panose="02020603050405020304" pitchFamily="18" charset="0"/>
                <a:cs typeface="†W‡˛"/>
              </a:rPr>
              <a:t>premanipulative</a:t>
            </a:r>
            <a:r>
              <a:rPr lang="en-GB" sz="1200" dirty="0">
                <a:solidFill>
                  <a:srgbClr val="000000"/>
                </a:solidFill>
                <a:effectLst/>
                <a:latin typeface="Aptos" panose="020B0004020202020204" pitchFamily="34" charset="0"/>
                <a:ea typeface="Times New Roman" panose="02020603050405020304" pitchFamily="18" charset="0"/>
                <a:cs typeface="†W‡˛"/>
              </a:rPr>
              <a:t> vertebrobasilar insufficiency tests: a systematic review. 2013. </a:t>
            </a:r>
            <a:r>
              <a:rPr lang="en-GB" sz="1200" i="1" dirty="0">
                <a:solidFill>
                  <a:srgbClr val="000000"/>
                </a:solidFill>
                <a:effectLst/>
                <a:latin typeface="Aptos" panose="020B0004020202020204" pitchFamily="34" charset="0"/>
                <a:ea typeface="Times New Roman" panose="02020603050405020304" pitchFamily="18" charset="0"/>
                <a:cs typeface="†W‡˛"/>
              </a:rPr>
              <a:t>Man </a:t>
            </a:r>
            <a:r>
              <a:rPr lang="en-GB" sz="1200" i="1" dirty="0" err="1">
                <a:solidFill>
                  <a:srgbClr val="000000"/>
                </a:solidFill>
                <a:effectLst/>
                <a:latin typeface="Aptos" panose="020B0004020202020204" pitchFamily="34" charset="0"/>
                <a:ea typeface="Times New Roman" panose="02020603050405020304" pitchFamily="18" charset="0"/>
                <a:cs typeface="†W‡˛"/>
              </a:rPr>
              <a:t>Ther</a:t>
            </a:r>
            <a:r>
              <a:rPr lang="en-GB" sz="1200" dirty="0">
                <a:solidFill>
                  <a:srgbClr val="000000"/>
                </a:solidFill>
                <a:effectLst/>
                <a:latin typeface="Aptos" panose="020B0004020202020204" pitchFamily="34" charset="0"/>
                <a:ea typeface="Times New Roman" panose="02020603050405020304" pitchFamily="18" charset="0"/>
                <a:cs typeface="†W‡˛"/>
              </a:rPr>
              <a:t> 18(3):177-182</a:t>
            </a:r>
            <a:endParaRPr lang="en-US" sz="1200" dirty="0">
              <a:effectLst/>
              <a:latin typeface="Aptos" panose="020B0004020202020204" pitchFamily="34" charset="0"/>
              <a:ea typeface="Times New Roman" panose="02020603050405020304" pitchFamily="18" charset="0"/>
            </a:endParaRPr>
          </a:p>
          <a:p>
            <a:r>
              <a:rPr lang="en-GB" sz="1200" dirty="0" err="1">
                <a:solidFill>
                  <a:srgbClr val="000000"/>
                </a:solidFill>
                <a:effectLst/>
                <a:latin typeface="Aptos" panose="020B0004020202020204" pitchFamily="34" charset="0"/>
                <a:ea typeface="Times New Roman" panose="02020603050405020304" pitchFamily="18" charset="0"/>
                <a:cs typeface="†W‡˛"/>
              </a:rPr>
              <a:t>Kranenburg</a:t>
            </a:r>
            <a:r>
              <a:rPr lang="en-GB" sz="1200" dirty="0">
                <a:solidFill>
                  <a:srgbClr val="000000"/>
                </a:solidFill>
                <a:effectLst/>
                <a:latin typeface="Aptos" panose="020B0004020202020204" pitchFamily="34" charset="0"/>
                <a:ea typeface="Times New Roman" panose="02020603050405020304" pitchFamily="18" charset="0"/>
                <a:cs typeface="†W‡˛"/>
              </a:rPr>
              <a:t> R. </a:t>
            </a:r>
            <a:r>
              <a:rPr lang="en-GB" sz="1200" i="1" dirty="0">
                <a:solidFill>
                  <a:srgbClr val="000000"/>
                </a:solidFill>
                <a:effectLst/>
                <a:latin typeface="Aptos" panose="020B0004020202020204" pitchFamily="34" charset="0"/>
                <a:ea typeface="Times New Roman" panose="02020603050405020304" pitchFamily="18" charset="0"/>
                <a:cs typeface="†W‡˛"/>
              </a:rPr>
              <a:t>Adverse events following cervical manual physical therapy techniques</a:t>
            </a:r>
            <a:r>
              <a:rPr lang="en-GB" sz="1200" dirty="0">
                <a:solidFill>
                  <a:srgbClr val="000000"/>
                </a:solidFill>
                <a:effectLst/>
                <a:latin typeface="Aptos" panose="020B0004020202020204" pitchFamily="34" charset="0"/>
                <a:ea typeface="Times New Roman" panose="02020603050405020304" pitchFamily="18" charset="0"/>
                <a:cs typeface="†W‡˛"/>
              </a:rPr>
              <a:t> (dissertation). Groningen, the Netherlands. </a:t>
            </a:r>
            <a:r>
              <a:rPr lang="en-GB" sz="1200" dirty="0" err="1">
                <a:solidFill>
                  <a:srgbClr val="000000"/>
                </a:solidFill>
                <a:effectLst/>
                <a:latin typeface="Aptos" panose="020B0004020202020204" pitchFamily="34" charset="0"/>
                <a:ea typeface="Times New Roman" panose="02020603050405020304" pitchFamily="18" charset="0"/>
                <a:cs typeface="†W‡˛"/>
              </a:rPr>
              <a:t>Rijksuniversiteit</a:t>
            </a:r>
            <a:r>
              <a:rPr lang="en-GB" sz="1200" dirty="0">
                <a:solidFill>
                  <a:srgbClr val="000000"/>
                </a:solidFill>
                <a:effectLst/>
                <a:latin typeface="Aptos" panose="020B0004020202020204" pitchFamily="34" charset="0"/>
                <a:ea typeface="Times New Roman" panose="02020603050405020304" pitchFamily="18" charset="0"/>
                <a:cs typeface="†W‡˛"/>
              </a:rPr>
              <a:t> Groningen;2020</a:t>
            </a:r>
          </a:p>
          <a:p>
            <a:r>
              <a:rPr lang="en-US" sz="1200" dirty="0">
                <a:solidFill>
                  <a:srgbClr val="000000"/>
                </a:solidFill>
                <a:effectLst/>
                <a:latin typeface="Aptos" panose="020B0004020202020204" pitchFamily="34" charset="0"/>
                <a:ea typeface="Times New Roman" panose="02020603050405020304" pitchFamily="18" charset="0"/>
                <a:cs typeface="†W‡˛"/>
              </a:rPr>
              <a:t>Hutting, N., </a:t>
            </a:r>
            <a:r>
              <a:rPr lang="en-US" sz="1200" dirty="0" err="1">
                <a:solidFill>
                  <a:srgbClr val="000000"/>
                </a:solidFill>
                <a:effectLst/>
                <a:latin typeface="Aptos" panose="020B0004020202020204" pitchFamily="34" charset="0"/>
                <a:ea typeface="Times New Roman" panose="02020603050405020304" pitchFamily="18" charset="0"/>
                <a:cs typeface="†W‡˛"/>
              </a:rPr>
              <a:t>Kranenburg</a:t>
            </a:r>
            <a:r>
              <a:rPr lang="en-US" sz="1200" dirty="0">
                <a:solidFill>
                  <a:srgbClr val="000000"/>
                </a:solidFill>
                <a:effectLst/>
                <a:latin typeface="Aptos" panose="020B0004020202020204" pitchFamily="34" charset="0"/>
                <a:ea typeface="Times New Roman" panose="02020603050405020304" pitchFamily="18" charset="0"/>
                <a:cs typeface="†W‡˛"/>
              </a:rPr>
              <a:t>, H, Kerry, R. Yes, we should abandon pre-treatment positional testing of the cervical spine, </a:t>
            </a:r>
            <a:r>
              <a:rPr lang="en-US" sz="1200" i="1" dirty="0">
                <a:solidFill>
                  <a:srgbClr val="000000"/>
                </a:solidFill>
                <a:effectLst/>
                <a:latin typeface="Aptos" panose="020B0004020202020204" pitchFamily="34" charset="0"/>
                <a:ea typeface="Times New Roman" panose="02020603050405020304" pitchFamily="18" charset="0"/>
                <a:cs typeface="†W‡˛"/>
              </a:rPr>
              <a:t>Musculoskeletal Science and Practice</a:t>
            </a:r>
            <a:r>
              <a:rPr lang="en-US" sz="1200" dirty="0">
                <a:solidFill>
                  <a:srgbClr val="000000"/>
                </a:solidFill>
                <a:effectLst/>
                <a:latin typeface="Aptos" panose="020B0004020202020204" pitchFamily="34" charset="0"/>
                <a:ea typeface="Times New Roman" panose="02020603050405020304" pitchFamily="18" charset="0"/>
                <a:cs typeface="†W‡˛"/>
              </a:rPr>
              <a:t> 2020,</a:t>
            </a:r>
          </a:p>
          <a:p>
            <a:r>
              <a:rPr lang="en-US" sz="1200" kern="100" dirty="0">
                <a:effectLst/>
                <a:latin typeface="Aptos" panose="020B0004020202020204" pitchFamily="34" charset="0"/>
                <a:ea typeface="Aptos" panose="020B0004020202020204" pitchFamily="34" charset="0"/>
                <a:cs typeface="Times New Roman" panose="02020603050405020304" pitchFamily="18" charset="0"/>
              </a:rPr>
              <a:t>Reynolds B,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Puentedura</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EJ, Kolber MJ, Cleland JA. Effectiveness of Cervical Spine High-Velocity, Low-Amplitude Thrust Added to Behavioral Education, Soft Tissue Mobilization, and Exercise for People With Temporomandibular Disorder With Myalgia: A Randomized Clinical Trial. J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Orthop</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Sports Phys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Ther</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2020 Aug;50(8):455-465.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doi</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10.2519/jospt.2020.9175.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Epub</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2020 Jan 6. PMID: 31905097.</a:t>
            </a:r>
          </a:p>
          <a:p>
            <a:r>
              <a:rPr lang="en-US" sz="1200" kern="100" dirty="0">
                <a:effectLst/>
                <a:latin typeface="Aptos" panose="020B0004020202020204" pitchFamily="34" charset="0"/>
                <a:ea typeface="Aptos" panose="020B0004020202020204" pitchFamily="34" charset="0"/>
                <a:cs typeface="Times New Roman" panose="02020603050405020304" pitchFamily="18" charset="0"/>
              </a:rPr>
              <a:t>Lerner-Lentz A, O'Halloran B, Donaldson M, Cleland JA. Pragmatic application of manipulation versus mobilization to the upper segments of the cervical spine plus exercise for treatment of cervicogenic headache: a randomized clinical trial. J Man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Manip</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Ther</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2021 Oct;29(5):267-275.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doi</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10.1080/10669817.2020.1834322.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Epub</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2020 Nov 5. PMID: 33148134; PMCID: PMC8491670.</a:t>
            </a:r>
          </a:p>
          <a:p>
            <a:r>
              <a:rPr lang="en-US" sz="1200" b="0" i="0" dirty="0">
                <a:solidFill>
                  <a:srgbClr val="1B1B1B"/>
                </a:solidFill>
                <a:effectLst/>
                <a:latin typeface="Aptos" panose="020B0004020202020204" pitchFamily="34" charset="0"/>
              </a:rPr>
              <a:t>Bista P, Imlach WL. Pathological Mechanisms and Therapeutic Targets for Trigeminal Neuropathic Pain. Medicines (Basel). 2019 Aug 22;6(3):91. </a:t>
            </a:r>
            <a:r>
              <a:rPr lang="en-US" sz="1200" b="0" i="0" dirty="0" err="1">
                <a:solidFill>
                  <a:srgbClr val="1B1B1B"/>
                </a:solidFill>
                <a:effectLst/>
                <a:latin typeface="Aptos" panose="020B0004020202020204" pitchFamily="34" charset="0"/>
              </a:rPr>
              <a:t>doi</a:t>
            </a:r>
            <a:r>
              <a:rPr lang="en-US" sz="1200" b="0" i="0" dirty="0">
                <a:solidFill>
                  <a:srgbClr val="1B1B1B"/>
                </a:solidFill>
                <a:effectLst/>
                <a:latin typeface="Aptos" panose="020B0004020202020204" pitchFamily="34" charset="0"/>
              </a:rPr>
              <a:t>: 10.3390/medicines6030091. PMID: 31443547; PMCID: PMC6789505.</a:t>
            </a:r>
            <a:endParaRPr lang="en-US" sz="1200" b="0" i="0" dirty="0">
              <a:solidFill>
                <a:srgbClr val="001D35"/>
              </a:solidFill>
              <a:effectLst/>
              <a:latin typeface="Aptos" panose="020B0004020202020204" pitchFamily="34" charset="0"/>
            </a:endParaRPr>
          </a:p>
          <a:p>
            <a:r>
              <a:rPr lang="en-US" sz="1200" b="0" i="0" dirty="0">
                <a:solidFill>
                  <a:srgbClr val="222222"/>
                </a:solidFill>
                <a:effectLst/>
                <a:latin typeface="Aptos" panose="020B0004020202020204" pitchFamily="34" charset="0"/>
              </a:rPr>
              <a:t>Patel NM, </a:t>
            </a:r>
            <a:r>
              <a:rPr lang="en-US" sz="1200" b="0" i="0" dirty="0" err="1">
                <a:solidFill>
                  <a:srgbClr val="222222"/>
                </a:solidFill>
                <a:effectLst/>
                <a:latin typeface="Aptos" panose="020B0004020202020204" pitchFamily="34" charset="0"/>
              </a:rPr>
              <a:t>Jozsa</a:t>
            </a:r>
            <a:r>
              <a:rPr lang="en-US" sz="1200" b="0" i="0" dirty="0">
                <a:solidFill>
                  <a:srgbClr val="222222"/>
                </a:solidFill>
                <a:effectLst/>
                <a:latin typeface="Aptos" panose="020B0004020202020204" pitchFamily="34" charset="0"/>
              </a:rPr>
              <a:t> F, Das JM. Neuroanatomy, Spinal Trigeminal Nucleus. [Updated 2024 Sep 10]. In: </a:t>
            </a:r>
            <a:r>
              <a:rPr lang="en-US" sz="1200" b="0" i="0" dirty="0" err="1">
                <a:solidFill>
                  <a:srgbClr val="222222"/>
                </a:solidFill>
                <a:effectLst/>
                <a:latin typeface="Aptos" panose="020B0004020202020204" pitchFamily="34" charset="0"/>
              </a:rPr>
              <a:t>StatPearls</a:t>
            </a:r>
            <a:r>
              <a:rPr lang="en-US" sz="1200" b="0" i="0" dirty="0">
                <a:solidFill>
                  <a:srgbClr val="222222"/>
                </a:solidFill>
                <a:effectLst/>
                <a:latin typeface="Aptos" panose="020B0004020202020204" pitchFamily="34" charset="0"/>
              </a:rPr>
              <a:t> [Internet]. Treasure Island (FL): </a:t>
            </a:r>
            <a:r>
              <a:rPr lang="en-US" sz="1200" b="0" i="0" dirty="0" err="1">
                <a:solidFill>
                  <a:srgbClr val="222222"/>
                </a:solidFill>
                <a:effectLst/>
                <a:latin typeface="Aptos" panose="020B0004020202020204" pitchFamily="34" charset="0"/>
              </a:rPr>
              <a:t>StatPearls</a:t>
            </a:r>
            <a:r>
              <a:rPr lang="en-US" sz="1200" b="0" i="0" dirty="0">
                <a:solidFill>
                  <a:srgbClr val="222222"/>
                </a:solidFill>
                <a:effectLst/>
                <a:latin typeface="Aptos" panose="020B0004020202020204" pitchFamily="34" charset="0"/>
              </a:rPr>
              <a:t> Publishing; 2024 Jan-. Available from: https://</a:t>
            </a:r>
            <a:r>
              <a:rPr lang="en-US" sz="1200" b="0" i="0" dirty="0" err="1">
                <a:solidFill>
                  <a:srgbClr val="222222"/>
                </a:solidFill>
                <a:effectLst/>
                <a:latin typeface="Aptos" panose="020B0004020202020204" pitchFamily="34" charset="0"/>
              </a:rPr>
              <a:t>www.ncbi.nlm.nih.gov</a:t>
            </a:r>
            <a:r>
              <a:rPr lang="en-US" sz="1200" b="0" i="0" dirty="0">
                <a:solidFill>
                  <a:srgbClr val="222222"/>
                </a:solidFill>
                <a:effectLst/>
                <a:latin typeface="Aptos" panose="020B0004020202020204" pitchFamily="34" charset="0"/>
              </a:rPr>
              <a:t>/books/NBK539729/</a:t>
            </a:r>
            <a:endParaRPr lang="en-US" sz="1200" dirty="0">
              <a:latin typeface="Aptos" panose="020B0004020202020204" pitchFamily="34" charset="0"/>
            </a:endParaRPr>
          </a:p>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200" dirty="0">
              <a:latin typeface="Aptos" panose="020B0004020202020204" pitchFamily="34" charset="0"/>
            </a:endParaRPr>
          </a:p>
        </p:txBody>
      </p:sp>
    </p:spTree>
    <p:extLst>
      <p:ext uri="{BB962C8B-B14F-4D97-AF65-F5344CB8AC3E}">
        <p14:creationId xmlns:p14="http://schemas.microsoft.com/office/powerpoint/2010/main" val="651005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4FC67-3A44-28C3-7354-2431D2074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6E2D9-4880-0F01-6D12-D59E2E6FCAB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40C71C8-D4AC-4AE4-5B6E-75388DCB3D25}"/>
              </a:ext>
            </a:extLst>
          </p:cNvPr>
          <p:cNvSpPr>
            <a:spLocks noGrp="1"/>
          </p:cNvSpPr>
          <p:nvPr>
            <p:ph idx="1"/>
          </p:nvPr>
        </p:nvSpPr>
        <p:spPr/>
        <p:txBody>
          <a:bodyPr>
            <a:normAutofit fontScale="40000" lnSpcReduction="20000"/>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Liberato FM, da Silva TV,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Santuzzi</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CH, Ferreira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Fachini</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de Oliveira N, Nascimento LR. Manual Therapy Applied to the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Cervial</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Joint Reduces Pain and Improves Jaw Function in Individuals with Temporomandibular Disorders: A Systematic Review on Manual Therapy for Orofacial Disorders. J Oral Facial Pain Headache. 2023 Spring;37(2):101-111.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doi</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10.11607/ofph.3093. PMID: 37389837; PMCID: PMC10627199.</a:t>
            </a:r>
          </a:p>
          <a:p>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Cupler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ZA, Trager RJ, Daniels CJ. Letter to the Editor: Cervical Spinal Manipulative Therapy Unlikely Cause of Spontaneous Internal Carotid Artery Dissection.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Vasc</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Endovascular Surg. 2022 Jul;56(5):545-546.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doi</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10.1177/15385744221088091.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Epub</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2022 Apr 20. PMID: 35442124.</a:t>
            </a:r>
          </a:p>
          <a:p>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Pankrath</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N, Nilsson 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Ballenberger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N. Adverse Events After Cervical Spinal Manipulation - A Systematic Review and Meta-Analysis of Randomized Clinical Trials. Pain Physician. 2024 May;27(4):185-201. PMID: 38805524.</a:t>
            </a:r>
          </a:p>
          <a:p>
            <a:r>
              <a:rPr lang="en-US" sz="2200" kern="100" dirty="0">
                <a:effectLst/>
                <a:latin typeface="Aptos" panose="020B0004020202020204" pitchFamily="34" charset="0"/>
                <a:ea typeface="Aptos" panose="020B0004020202020204" pitchFamily="34" charset="0"/>
                <a:cs typeface="Times New Roman" panose="02020603050405020304" pitchFamily="18" charset="0"/>
              </a:rPr>
              <a:t>de Best RF,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Coppieters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MW, van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Trijffel</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E,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Compter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Uyttenboogaart</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M, Bot JC,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Castien</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R, Pool JJM,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Cagnie</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B, Scholten-</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Peeters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GGM.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Interexaminer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Agreement and Reliability of an Internationally Endorsed Screening Framework for Cervical Vascular Risks Following Manual Therapy and Exercise: The Go4Safe Project. Phys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Ther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2021 Oct 1;101(10):pzab166.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doi</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10.1093/</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ptj</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/pzab166. PMID: 34174073; PMCID: PMC8494014.</a:t>
            </a:r>
          </a:p>
          <a:p>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Grgić</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Utjecaj</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manualne</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terapije</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vratne</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kraljeznice</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tipicnu</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trigeminalnu</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neuralgiju</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prikaz</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bolesnice</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[Influence of manual therapy of cervical spine on typical trigeminal neuralgia: a case report].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Lijec</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Vjesn</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2010 Jan-Feb;132(1-2):21-4. Croatian. PMID: 20359155.</a:t>
            </a:r>
          </a:p>
          <a:p>
            <a:r>
              <a:rPr lang="en-US" sz="2200" dirty="0">
                <a:solidFill>
                  <a:srgbClr val="000000"/>
                </a:solidFill>
                <a:effectLst/>
                <a:latin typeface="Aptos" panose="020B0004020202020204" pitchFamily="34" charset="0"/>
                <a:ea typeface="Times New Roman" panose="02020603050405020304" pitchFamily="18" charset="0"/>
                <a:cs typeface="†W‡˛"/>
              </a:rPr>
              <a:t> </a:t>
            </a:r>
            <a:r>
              <a:rPr lang="en-US" sz="2200" b="0" i="0" dirty="0">
                <a:solidFill>
                  <a:srgbClr val="212121"/>
                </a:solidFill>
                <a:effectLst/>
                <a:latin typeface="Aptos" panose="020B0004020202020204" pitchFamily="34" charset="0"/>
              </a:rPr>
              <a:t>Rodríguez-Sanz J, Malo-</a:t>
            </a:r>
            <a:r>
              <a:rPr lang="en-US" sz="2200" b="0" i="0" dirty="0" err="1">
                <a:solidFill>
                  <a:srgbClr val="212121"/>
                </a:solidFill>
                <a:effectLst/>
                <a:latin typeface="Aptos" panose="020B0004020202020204" pitchFamily="34" charset="0"/>
              </a:rPr>
              <a:t>Urriés</a:t>
            </a:r>
            <a:r>
              <a:rPr lang="en-US" sz="2200" b="0" i="0" dirty="0">
                <a:solidFill>
                  <a:srgbClr val="212121"/>
                </a:solidFill>
                <a:effectLst/>
                <a:latin typeface="Aptos" panose="020B0004020202020204" pitchFamily="34" charset="0"/>
              </a:rPr>
              <a:t> M, Lucha-López MO, Pérez-</a:t>
            </a:r>
            <a:r>
              <a:rPr lang="en-US" sz="2200" b="0" i="0" dirty="0" err="1">
                <a:solidFill>
                  <a:srgbClr val="212121"/>
                </a:solidFill>
                <a:effectLst/>
                <a:latin typeface="Aptos" panose="020B0004020202020204" pitchFamily="34" charset="0"/>
              </a:rPr>
              <a:t>Bellmunt</a:t>
            </a:r>
            <a:r>
              <a:rPr lang="en-US" sz="2200" b="0" i="0" dirty="0">
                <a:solidFill>
                  <a:srgbClr val="212121"/>
                </a:solidFill>
                <a:effectLst/>
                <a:latin typeface="Aptos" panose="020B0004020202020204" pitchFamily="34" charset="0"/>
              </a:rPr>
              <a:t> A, Carrasco-</a:t>
            </a:r>
            <a:r>
              <a:rPr lang="en-US" sz="2200" b="0" i="0" dirty="0" err="1">
                <a:solidFill>
                  <a:srgbClr val="212121"/>
                </a:solidFill>
                <a:effectLst/>
                <a:latin typeface="Aptos" panose="020B0004020202020204" pitchFamily="34" charset="0"/>
              </a:rPr>
              <a:t>Uribarren</a:t>
            </a:r>
            <a:r>
              <a:rPr lang="en-US" sz="2200" b="0" i="0" dirty="0">
                <a:solidFill>
                  <a:srgbClr val="212121"/>
                </a:solidFill>
                <a:effectLst/>
                <a:latin typeface="Aptos" panose="020B0004020202020204" pitchFamily="34" charset="0"/>
              </a:rPr>
              <a:t> A, </a:t>
            </a:r>
            <a:r>
              <a:rPr lang="en-US" sz="2200" b="0" i="0" dirty="0" err="1">
                <a:solidFill>
                  <a:srgbClr val="212121"/>
                </a:solidFill>
                <a:effectLst/>
                <a:latin typeface="Aptos" panose="020B0004020202020204" pitchFamily="34" charset="0"/>
              </a:rPr>
              <a:t>Fanlo-Mazas</a:t>
            </a:r>
            <a:r>
              <a:rPr lang="en-US" sz="2200" b="0" i="0" dirty="0">
                <a:solidFill>
                  <a:srgbClr val="212121"/>
                </a:solidFill>
                <a:effectLst/>
                <a:latin typeface="Aptos" panose="020B0004020202020204" pitchFamily="34" charset="0"/>
              </a:rPr>
              <a:t> P, Corral-de-Toro J, Hidalgo-García C. Effects of the Manual Therapy Approach of Segments C0-1 and C2-3 in the Flexion-Rotation Test in Patients with Chronic Neck Pain: A Randomized Controlled Trial. Int J Environ Res Public Health. 2021 Jan 17;18(2):753. </a:t>
            </a:r>
            <a:r>
              <a:rPr lang="en-US" sz="2200" b="0" i="0" dirty="0" err="1">
                <a:solidFill>
                  <a:srgbClr val="212121"/>
                </a:solidFill>
                <a:effectLst/>
                <a:latin typeface="Aptos" panose="020B0004020202020204" pitchFamily="34" charset="0"/>
              </a:rPr>
              <a:t>doi</a:t>
            </a:r>
            <a:r>
              <a:rPr lang="en-US" sz="2200" b="0" i="0" dirty="0">
                <a:solidFill>
                  <a:srgbClr val="212121"/>
                </a:solidFill>
                <a:effectLst/>
                <a:latin typeface="Aptos" panose="020B0004020202020204" pitchFamily="34" charset="0"/>
              </a:rPr>
              <a:t>: 10.3390/ijerph18020753. PMID: 33477316; PMCID: PMC7829773.</a:t>
            </a:r>
          </a:p>
          <a:p>
            <a:r>
              <a:rPr lang="en-US" sz="2200" b="0" i="0" dirty="0">
                <a:solidFill>
                  <a:srgbClr val="212121"/>
                </a:solidFill>
                <a:effectLst/>
                <a:latin typeface="Aptos" panose="020B0004020202020204" pitchFamily="34" charset="0"/>
              </a:rPr>
              <a:t>McCarthy CJ, Potter L, Oldham JA. Comparing targeted thrust manipulation with general thrust manipulation in patients with low back pain. A general approach is as effective as a specific one. A </a:t>
            </a:r>
            <a:r>
              <a:rPr lang="en-US" sz="2200" b="0" i="0" dirty="0" err="1">
                <a:solidFill>
                  <a:srgbClr val="212121"/>
                </a:solidFill>
                <a:effectLst/>
                <a:latin typeface="Aptos" panose="020B0004020202020204" pitchFamily="34" charset="0"/>
              </a:rPr>
              <a:t>randomised</a:t>
            </a:r>
            <a:r>
              <a:rPr lang="en-US" sz="2200" b="0" i="0" dirty="0">
                <a:solidFill>
                  <a:srgbClr val="212121"/>
                </a:solidFill>
                <a:effectLst/>
                <a:latin typeface="Aptos" panose="020B0004020202020204" pitchFamily="34" charset="0"/>
              </a:rPr>
              <a:t> controlled trial. BMJ Open Sport </a:t>
            </a:r>
            <a:r>
              <a:rPr lang="en-US" sz="2200" b="0" i="0" dirty="0" err="1">
                <a:solidFill>
                  <a:srgbClr val="212121"/>
                </a:solidFill>
                <a:effectLst/>
                <a:latin typeface="Aptos" panose="020B0004020202020204" pitchFamily="34" charset="0"/>
              </a:rPr>
              <a:t>Exerc</a:t>
            </a:r>
            <a:r>
              <a:rPr lang="en-US" sz="2200" b="0" i="0" dirty="0">
                <a:solidFill>
                  <a:srgbClr val="212121"/>
                </a:solidFill>
                <a:effectLst/>
                <a:latin typeface="Aptos" panose="020B0004020202020204" pitchFamily="34" charset="0"/>
              </a:rPr>
              <a:t> Med. 2019 Oct 5;5(1):e000514. </a:t>
            </a:r>
            <a:r>
              <a:rPr lang="en-US" sz="2200" b="0" i="0" dirty="0" err="1">
                <a:solidFill>
                  <a:srgbClr val="212121"/>
                </a:solidFill>
                <a:effectLst/>
                <a:latin typeface="Aptos" panose="020B0004020202020204" pitchFamily="34" charset="0"/>
              </a:rPr>
              <a:t>doi</a:t>
            </a:r>
            <a:r>
              <a:rPr lang="en-US" sz="2200" b="0" i="0" dirty="0">
                <a:solidFill>
                  <a:srgbClr val="212121"/>
                </a:solidFill>
                <a:effectLst/>
                <a:latin typeface="Aptos" panose="020B0004020202020204" pitchFamily="34" charset="0"/>
              </a:rPr>
              <a:t>: 10.1136/bmjsem-2019-000514. PMID: 31673401; PMCID: PMC6797393.</a:t>
            </a:r>
          </a:p>
          <a:p>
            <a:r>
              <a:rPr lang="en-US" sz="2200" b="0" i="0" dirty="0">
                <a:solidFill>
                  <a:srgbClr val="212121"/>
                </a:solidFill>
                <a:effectLst/>
                <a:latin typeface="Aptos" panose="020B0004020202020204" pitchFamily="34" charset="0"/>
              </a:rPr>
              <a:t>Nim CG, Downie A, O'Neill S, </a:t>
            </a:r>
            <a:r>
              <a:rPr lang="en-US" sz="2200" b="0" i="0" dirty="0" err="1">
                <a:solidFill>
                  <a:srgbClr val="212121"/>
                </a:solidFill>
                <a:effectLst/>
                <a:latin typeface="Aptos" panose="020B0004020202020204" pitchFamily="34" charset="0"/>
              </a:rPr>
              <a:t>Kawchuk</a:t>
            </a:r>
            <a:r>
              <a:rPr lang="en-US" sz="2200" b="0" i="0" dirty="0">
                <a:solidFill>
                  <a:srgbClr val="212121"/>
                </a:solidFill>
                <a:effectLst/>
                <a:latin typeface="Aptos" panose="020B0004020202020204" pitchFamily="34" charset="0"/>
              </a:rPr>
              <a:t> GN, Perle SM, Leboeuf-</a:t>
            </a:r>
            <a:r>
              <a:rPr lang="en-US" sz="2200" b="0" i="0" dirty="0" err="1">
                <a:solidFill>
                  <a:srgbClr val="212121"/>
                </a:solidFill>
                <a:effectLst/>
                <a:latin typeface="Aptos" panose="020B0004020202020204" pitchFamily="34" charset="0"/>
              </a:rPr>
              <a:t>Yde</a:t>
            </a:r>
            <a:r>
              <a:rPr lang="en-US" sz="2200" b="0" i="0" dirty="0">
                <a:solidFill>
                  <a:srgbClr val="212121"/>
                </a:solidFill>
                <a:effectLst/>
                <a:latin typeface="Aptos" panose="020B0004020202020204" pitchFamily="34" charset="0"/>
              </a:rPr>
              <a:t> C. The importance of selecting the correct site to apply spinal manipulation when treating spinal pain: Myth or reality? A systematic review. Sci Rep. 2021 Dec 3;11(1):23415. </a:t>
            </a:r>
            <a:r>
              <a:rPr lang="en-US" sz="2200" b="0" i="0" dirty="0" err="1">
                <a:solidFill>
                  <a:srgbClr val="212121"/>
                </a:solidFill>
                <a:effectLst/>
                <a:latin typeface="Aptos" panose="020B0004020202020204" pitchFamily="34" charset="0"/>
              </a:rPr>
              <a:t>doi</a:t>
            </a:r>
            <a:r>
              <a:rPr lang="en-US" sz="2200" b="0" i="0" dirty="0">
                <a:solidFill>
                  <a:srgbClr val="212121"/>
                </a:solidFill>
                <a:effectLst/>
                <a:latin typeface="Aptos" panose="020B0004020202020204" pitchFamily="34" charset="0"/>
              </a:rPr>
              <a:t>: 10.1038/s41598-021-02882-z. PMID: 34862434; PMCID: PMC8642385.</a:t>
            </a:r>
          </a:p>
          <a:p>
            <a:r>
              <a:rPr lang="en-US" sz="2500" b="0" i="0" dirty="0">
                <a:solidFill>
                  <a:srgbClr val="212121"/>
                </a:solidFill>
                <a:effectLst/>
                <a:latin typeface="system-ui"/>
              </a:rPr>
              <a:t>Kerry R, Young KJ, Evans DW, Lee E, Georgopoulos V, </a:t>
            </a:r>
            <a:r>
              <a:rPr lang="en-US" sz="2500" b="0" i="0" dirty="0" err="1">
                <a:solidFill>
                  <a:srgbClr val="212121"/>
                </a:solidFill>
                <a:effectLst/>
                <a:latin typeface="system-ui"/>
              </a:rPr>
              <a:t>Meakins</a:t>
            </a:r>
            <a:r>
              <a:rPr lang="en-US" sz="2500" b="0" i="0" dirty="0">
                <a:solidFill>
                  <a:srgbClr val="212121"/>
                </a:solidFill>
                <a:effectLst/>
                <a:latin typeface="system-ui"/>
              </a:rPr>
              <a:t> A, McCarthy C, Cook C, </a:t>
            </a:r>
            <a:r>
              <a:rPr lang="en-US" sz="2500" b="0" i="0" dirty="0" err="1">
                <a:solidFill>
                  <a:srgbClr val="212121"/>
                </a:solidFill>
                <a:effectLst/>
                <a:latin typeface="system-ui"/>
              </a:rPr>
              <a:t>Ridehalgh</a:t>
            </a:r>
            <a:r>
              <a:rPr lang="en-US" sz="2500" b="0" i="0" dirty="0">
                <a:solidFill>
                  <a:srgbClr val="212121"/>
                </a:solidFill>
                <a:effectLst/>
                <a:latin typeface="system-ui"/>
              </a:rPr>
              <a:t> C, Vogel S, Banton A, </a:t>
            </a:r>
            <a:r>
              <a:rPr lang="en-US" sz="2500" b="0" i="0" dirty="0" err="1">
                <a:solidFill>
                  <a:srgbClr val="212121"/>
                </a:solidFill>
                <a:effectLst/>
                <a:latin typeface="system-ui"/>
              </a:rPr>
              <a:t>Bergström</a:t>
            </a:r>
            <a:r>
              <a:rPr lang="en-US" sz="2500" b="0" i="0" dirty="0">
                <a:solidFill>
                  <a:srgbClr val="212121"/>
                </a:solidFill>
                <a:effectLst/>
                <a:latin typeface="system-ui"/>
              </a:rPr>
              <a:t> C, </a:t>
            </a:r>
            <a:r>
              <a:rPr lang="en-US" sz="2500" b="0" i="0" dirty="0" err="1">
                <a:solidFill>
                  <a:srgbClr val="212121"/>
                </a:solidFill>
                <a:effectLst/>
                <a:latin typeface="system-ui"/>
              </a:rPr>
              <a:t>Mazzieri</a:t>
            </a:r>
            <a:r>
              <a:rPr lang="en-US" sz="2500" b="0" i="0" dirty="0">
                <a:solidFill>
                  <a:srgbClr val="212121"/>
                </a:solidFill>
                <a:effectLst/>
                <a:latin typeface="system-ui"/>
              </a:rPr>
              <a:t> AM, Mourad F, Hutting N. A modern way to teach and practice manual therapy. </a:t>
            </a:r>
            <a:r>
              <a:rPr lang="en-US" sz="2500" b="0" i="0" dirty="0" err="1">
                <a:solidFill>
                  <a:srgbClr val="212121"/>
                </a:solidFill>
                <a:effectLst/>
                <a:latin typeface="system-ui"/>
              </a:rPr>
              <a:t>Chiropr</a:t>
            </a:r>
            <a:r>
              <a:rPr lang="en-US" sz="2500" b="0" i="0" dirty="0">
                <a:solidFill>
                  <a:srgbClr val="212121"/>
                </a:solidFill>
                <a:effectLst/>
                <a:latin typeface="system-ui"/>
              </a:rPr>
              <a:t> Man Therap. 2024 May 21;32(1):17. </a:t>
            </a:r>
            <a:r>
              <a:rPr lang="en-US" sz="2500" b="0" i="0" dirty="0" err="1">
                <a:solidFill>
                  <a:srgbClr val="212121"/>
                </a:solidFill>
                <a:effectLst/>
                <a:latin typeface="system-ui"/>
              </a:rPr>
              <a:t>doi</a:t>
            </a:r>
            <a:r>
              <a:rPr lang="en-US" sz="2500" b="0" i="0" dirty="0">
                <a:solidFill>
                  <a:srgbClr val="212121"/>
                </a:solidFill>
                <a:effectLst/>
                <a:latin typeface="system-ui"/>
              </a:rPr>
              <a:t>: 10.1186/s12998-024-00537-0. PMID: 38773515; PMCID: PMC11110311.</a:t>
            </a:r>
          </a:p>
          <a:p>
            <a:r>
              <a:rPr lang="en-US" sz="2500" b="0" i="0" dirty="0">
                <a:solidFill>
                  <a:srgbClr val="1B1B1B"/>
                </a:solidFill>
                <a:effectLst/>
                <a:latin typeface="Roboto Mono Web"/>
              </a:rPr>
              <a:t>Hall TM, Briffa K, Hopper D, Robinson K. Comparative analysis and diagnostic accuracy of the cervical flexion-rotation test. J Headache Pain. 2010 Oct;11(5):391-7. </a:t>
            </a:r>
            <a:r>
              <a:rPr lang="en-US" sz="2500" b="0" i="0" dirty="0" err="1">
                <a:solidFill>
                  <a:srgbClr val="1B1B1B"/>
                </a:solidFill>
                <a:effectLst/>
                <a:latin typeface="Roboto Mono Web"/>
              </a:rPr>
              <a:t>doi</a:t>
            </a:r>
            <a:r>
              <a:rPr lang="en-US" sz="2500" b="0" i="0" dirty="0">
                <a:solidFill>
                  <a:srgbClr val="1B1B1B"/>
                </a:solidFill>
                <a:effectLst/>
                <a:latin typeface="Roboto Mono Web"/>
              </a:rPr>
              <a:t>: 10.1007/s10194-010-0222-3. </a:t>
            </a:r>
            <a:r>
              <a:rPr lang="en-US" sz="2500" b="0" i="0" dirty="0" err="1">
                <a:solidFill>
                  <a:srgbClr val="1B1B1B"/>
                </a:solidFill>
                <a:effectLst/>
                <a:latin typeface="Roboto Mono Web"/>
              </a:rPr>
              <a:t>Epub</a:t>
            </a:r>
            <a:r>
              <a:rPr lang="en-US" sz="2500" b="0" i="0" dirty="0">
                <a:solidFill>
                  <a:srgbClr val="1B1B1B"/>
                </a:solidFill>
                <a:effectLst/>
                <a:latin typeface="Roboto Mono Web"/>
              </a:rPr>
              <a:t> 2010 May 28. PMID: 20508964; PMCID: PMC3452271.</a:t>
            </a:r>
            <a:endParaRPr lang="en-US" sz="4000" dirty="0">
              <a:effectLst/>
              <a:latin typeface="Aptos" panose="020B0004020202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95069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Disclosure Information</a:t>
            </a:r>
            <a:endParaRPr lang="en-US" dirty="0"/>
          </a:p>
        </p:txBody>
      </p:sp>
      <p:sp>
        <p:nvSpPr>
          <p:cNvPr id="3" name="Content Placeholder 2"/>
          <p:cNvSpPr>
            <a:spLocks noGrp="1"/>
          </p:cNvSpPr>
          <p:nvPr>
            <p:ph idx="1"/>
          </p:nvPr>
        </p:nvSpPr>
        <p:spPr/>
        <p:txBody>
          <a:bodyPr/>
          <a:lstStyle/>
          <a:p>
            <a:r>
              <a:rPr lang="en-US" dirty="0"/>
              <a:t>The Planners involved in this activity have no relevant financial relationships to disclose.</a:t>
            </a:r>
          </a:p>
          <a:p>
            <a:r>
              <a:rPr lang="en-US" dirty="0"/>
              <a:t>The Faculty/Presenters involved in this activity have no relevant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857250"/>
          </a:xfrm>
        </p:spPr>
        <p:txBody>
          <a:bodyPr/>
          <a:lstStyle/>
          <a:p>
            <a:r>
              <a:rPr lang="en-US" dirty="0"/>
              <a:t>Learning Objectives</a:t>
            </a:r>
          </a:p>
        </p:txBody>
      </p:sp>
      <p:sp>
        <p:nvSpPr>
          <p:cNvPr id="3" name="Content Placeholder 2"/>
          <p:cNvSpPr>
            <a:spLocks noGrp="1"/>
          </p:cNvSpPr>
          <p:nvPr>
            <p:ph idx="1"/>
          </p:nvPr>
        </p:nvSpPr>
        <p:spPr>
          <a:xfrm>
            <a:off x="457200" y="874712"/>
            <a:ext cx="8229600" cy="3394075"/>
          </a:xfrm>
        </p:spPr>
        <p:txBody>
          <a:bodyPr>
            <a:normAutofit fontScale="92500"/>
          </a:bodyPr>
          <a:lstStyle/>
          <a:p>
            <a:pPr marL="0" indent="0">
              <a:buNone/>
            </a:pPr>
            <a:endParaRPr lang="en-US" sz="4000" dirty="0">
              <a:effectLst/>
            </a:endParaRPr>
          </a:p>
          <a:p>
            <a:pPr marL="742950" marR="0" lvl="1" indent="-285750">
              <a:lnSpc>
                <a:spcPct val="115000"/>
              </a:lnSpc>
              <a:spcAft>
                <a:spcPts val="800"/>
              </a:spcAft>
              <a:buFont typeface="+mj-lt"/>
              <a:buAutoNum type="arabicPeriod"/>
              <a:tabLst>
                <a:tab pos="9144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Understand the role that the upper cervical spine plays in nociception.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mj-lt"/>
              <a:buAutoNum type="arabicPeriod"/>
              <a:tabLst>
                <a:tab pos="9144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Select and apply upper cervical spine assessment and treatment techniques in patients with headaches, cranio-facial pain or other atypical cranial symptoms like ear fullness.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mj-lt"/>
              <a:buAutoNum type="arabicPeriod"/>
              <a:tabLst>
                <a:tab pos="9144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Identify red flags prior to treating the upper cervical spine with mobilization.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mj-lt"/>
              <a:buAutoNum type="arabicPeriod"/>
              <a:tabLst>
                <a:tab pos="9144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Apply safe subjective and objective testing prior to treating patients with headaches.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mj-lt"/>
              <a:buAutoNum type="arabicPeriod"/>
              <a:tabLst>
                <a:tab pos="914400" algn="l"/>
              </a:tabLst>
            </a:pPr>
            <a:r>
              <a:rPr lang="en-US" sz="1600" kern="100" dirty="0">
                <a:effectLst/>
                <a:latin typeface="Arial" panose="020B0604020202020204" pitchFamily="34" charset="0"/>
                <a:ea typeface="Aptos" panose="020B0004020202020204" pitchFamily="34" charset="0"/>
                <a:cs typeface="Times New Roman" panose="02020603050405020304" pitchFamily="18" charset="0"/>
              </a:rPr>
              <a:t>Review clinical evidence supporting manual therapy interventions for these conditions.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49161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0073A4EF-895C-7759-9E50-DA960CE84A67}"/>
              </a:ext>
            </a:extLst>
          </p:cNvPr>
          <p:cNvSpPr>
            <a:spLocks noGrp="1"/>
          </p:cNvSpPr>
          <p:nvPr>
            <p:ph type="title"/>
          </p:nvPr>
        </p:nvSpPr>
        <p:spPr>
          <a:xfrm>
            <a:off x="457200" y="206375"/>
            <a:ext cx="8229600" cy="857250"/>
          </a:xfrm>
        </p:spPr>
        <p:txBody>
          <a:bodyPr/>
          <a:lstStyle/>
          <a:p>
            <a:r>
              <a:rPr lang="en-US" dirty="0"/>
              <a:t>Craniofacial pain</a:t>
            </a:r>
          </a:p>
        </p:txBody>
      </p:sp>
      <p:pic>
        <p:nvPicPr>
          <p:cNvPr id="1026" name="Picture 2" descr="Head &amp; Face Pain - London Pain Clinic ...">
            <a:extLst>
              <a:ext uri="{FF2B5EF4-FFF2-40B4-BE49-F238E27FC236}">
                <a16:creationId xmlns:a16="http://schemas.microsoft.com/office/drawing/2014/main" id="{EEE0F822-0121-4177-7F92-F24D80B0CF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815" r="1" b="27209"/>
          <a:stretch/>
        </p:blipFill>
        <p:spPr bwMode="auto">
          <a:xfrm>
            <a:off x="990600" y="1200151"/>
            <a:ext cx="7696200" cy="3048000"/>
          </a:xfrm>
          <a:prstGeom prst="rect">
            <a:avLst/>
          </a:prstGeom>
          <a:solidFill>
            <a:srgbClr val="FFFFFF"/>
          </a:solidFill>
        </p:spPr>
      </p:pic>
    </p:spTree>
    <p:extLst>
      <p:ext uri="{BB962C8B-B14F-4D97-AF65-F5344CB8AC3E}">
        <p14:creationId xmlns:p14="http://schemas.microsoft.com/office/powerpoint/2010/main" val="2654269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B54A5C4-0D59-C189-A2C1-1606AE058B5B}"/>
              </a:ext>
            </a:extLst>
          </p:cNvPr>
          <p:cNvSpPr>
            <a:spLocks noGrp="1"/>
          </p:cNvSpPr>
          <p:nvPr>
            <p:ph type="title"/>
          </p:nvPr>
        </p:nvSpPr>
        <p:spPr>
          <a:xfrm>
            <a:off x="457200" y="206375"/>
            <a:ext cx="8229600" cy="857250"/>
          </a:xfrm>
        </p:spPr>
        <p:txBody>
          <a:bodyPr/>
          <a:lstStyle/>
          <a:p>
            <a:endParaRPr lang="en-US"/>
          </a:p>
        </p:txBody>
      </p:sp>
      <p:pic>
        <p:nvPicPr>
          <p:cNvPr id="9" name="Content Placeholder 8" descr="Cartoon characters posing for a photo&#10;&#10;Description automatically generated">
            <a:extLst>
              <a:ext uri="{FF2B5EF4-FFF2-40B4-BE49-F238E27FC236}">
                <a16:creationId xmlns:a16="http://schemas.microsoft.com/office/drawing/2014/main" id="{FE529121-A036-FCDB-4EC4-8559167E1A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4100" y="1352550"/>
            <a:ext cx="4495800" cy="2921000"/>
          </a:xfrm>
        </p:spPr>
      </p:pic>
    </p:spTree>
    <p:extLst>
      <p:ext uri="{BB962C8B-B14F-4D97-AF65-F5344CB8AC3E}">
        <p14:creationId xmlns:p14="http://schemas.microsoft.com/office/powerpoint/2010/main" val="359483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70054-2CE6-737F-77DD-6BB1F069E596}"/>
              </a:ext>
            </a:extLst>
          </p:cNvPr>
          <p:cNvSpPr>
            <a:spLocks noGrp="1"/>
          </p:cNvSpPr>
          <p:nvPr>
            <p:ph type="title"/>
          </p:nvPr>
        </p:nvSpPr>
        <p:spPr>
          <a:xfrm>
            <a:off x="457200" y="120650"/>
            <a:ext cx="8229600" cy="857250"/>
          </a:xfrm>
        </p:spPr>
        <p:txBody>
          <a:bodyPr/>
          <a:lstStyle/>
          <a:p>
            <a:endParaRPr lang="en-US" dirty="0"/>
          </a:p>
        </p:txBody>
      </p:sp>
      <p:graphicFrame>
        <p:nvGraphicFramePr>
          <p:cNvPr id="4" name="Content Placeholder 3">
            <a:extLst>
              <a:ext uri="{FF2B5EF4-FFF2-40B4-BE49-F238E27FC236}">
                <a16:creationId xmlns:a16="http://schemas.microsoft.com/office/drawing/2014/main" id="{D06D7301-A967-8381-3FB8-A38895D7B627}"/>
              </a:ext>
            </a:extLst>
          </p:cNvPr>
          <p:cNvGraphicFramePr>
            <a:graphicFrameLocks noGrp="1"/>
          </p:cNvGraphicFramePr>
          <p:nvPr>
            <p:ph idx="1"/>
            <p:extLst>
              <p:ext uri="{D42A27DB-BD31-4B8C-83A1-F6EECF244321}">
                <p14:modId xmlns:p14="http://schemas.microsoft.com/office/powerpoint/2010/main" val="2523580671"/>
              </p:ext>
            </p:extLst>
          </p:nvPr>
        </p:nvGraphicFramePr>
        <p:xfrm>
          <a:off x="457200" y="361950"/>
          <a:ext cx="8229600" cy="423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8577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DBDC-A505-02E9-2E77-637E3C17D5DE}"/>
              </a:ext>
            </a:extLst>
          </p:cNvPr>
          <p:cNvSpPr>
            <a:spLocks noGrp="1"/>
          </p:cNvSpPr>
          <p:nvPr>
            <p:ph type="title"/>
          </p:nvPr>
        </p:nvSpPr>
        <p:spPr>
          <a:xfrm>
            <a:off x="457200" y="206374"/>
            <a:ext cx="8229600" cy="3965575"/>
          </a:xfrm>
        </p:spPr>
        <p:txBody>
          <a:bodyPr/>
          <a:lstStyle/>
          <a:p>
            <a:endParaRPr lang="en-US" dirty="0"/>
          </a:p>
        </p:txBody>
      </p:sp>
      <p:pic>
        <p:nvPicPr>
          <p:cNvPr id="4" name="Picture 3" descr="A person lying on a bed&#10;&#10;Description automatically generated">
            <a:extLst>
              <a:ext uri="{FF2B5EF4-FFF2-40B4-BE49-F238E27FC236}">
                <a16:creationId xmlns:a16="http://schemas.microsoft.com/office/drawing/2014/main" id="{190A4F4B-DE90-FF31-EB74-83CE32019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994" y="361950"/>
            <a:ext cx="3148011" cy="3964162"/>
          </a:xfrm>
          <a:prstGeom prst="rect">
            <a:avLst/>
          </a:prstGeom>
        </p:spPr>
      </p:pic>
      <p:sp>
        <p:nvSpPr>
          <p:cNvPr id="5" name="Right Arrow 4">
            <a:extLst>
              <a:ext uri="{FF2B5EF4-FFF2-40B4-BE49-F238E27FC236}">
                <a16:creationId xmlns:a16="http://schemas.microsoft.com/office/drawing/2014/main" id="{768864EC-250D-DB74-0A1D-EE93BA39BE71}"/>
              </a:ext>
            </a:extLst>
          </p:cNvPr>
          <p:cNvSpPr/>
          <p:nvPr/>
        </p:nvSpPr>
        <p:spPr>
          <a:xfrm>
            <a:off x="3581400" y="2154871"/>
            <a:ext cx="583405"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0A56B8FC-1B1A-6CA7-EB82-49B3546B2726}"/>
              </a:ext>
            </a:extLst>
          </p:cNvPr>
          <p:cNvSpPr/>
          <p:nvPr/>
        </p:nvSpPr>
        <p:spPr>
          <a:xfrm>
            <a:off x="3124200" y="3257550"/>
            <a:ext cx="583405" cy="3048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92AF4704-B4D1-5708-6CEF-8B8982364E39}"/>
              </a:ext>
            </a:extLst>
          </p:cNvPr>
          <p:cNvSpPr/>
          <p:nvPr/>
        </p:nvSpPr>
        <p:spPr>
          <a:xfrm>
            <a:off x="5098398" y="2127439"/>
            <a:ext cx="673608" cy="332232"/>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B5478504-EB89-237E-570F-511E6D4A45DF}"/>
              </a:ext>
            </a:extLst>
          </p:cNvPr>
          <p:cNvSpPr/>
          <p:nvPr/>
        </p:nvSpPr>
        <p:spPr>
          <a:xfrm>
            <a:off x="5436396" y="3164172"/>
            <a:ext cx="590405" cy="332232"/>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00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71C08EAF9A324F870F138F4120985A" ma:contentTypeVersion="17" ma:contentTypeDescription="Create a new document." ma:contentTypeScope="" ma:versionID="50295f90ee410a3fd2e88f1ed75cb592">
  <xsd:schema xmlns:xsd="http://www.w3.org/2001/XMLSchema" xmlns:xs="http://www.w3.org/2001/XMLSchema" xmlns:p="http://schemas.microsoft.com/office/2006/metadata/properties" xmlns:ns2="240a6722-3a19-464f-b7f3-5cc0f38ab87d" xmlns:ns3="26c20447-2f6b-48f4-b640-7ac208de339c" targetNamespace="http://schemas.microsoft.com/office/2006/metadata/properties" ma:root="true" ma:fieldsID="09866ebef0db31059a9f310c40ca8272" ns2:_="" ns3:_="">
    <xsd:import namespace="240a6722-3a19-464f-b7f3-5cc0f38ab87d"/>
    <xsd:import namespace="26c20447-2f6b-48f4-b640-7ac208de33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a6722-3a19-464f-b7f3-5cc0f38ab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675cfa9-760c-41cb-a573-d14c32251e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c20447-2f6b-48f4-b640-7ac208de33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ac292ca-6004-4569-8b25-732cdda52b0a}" ma:internalName="TaxCatchAll" ma:showField="CatchAllData" ma:web="26c20447-2f6b-48f4-b640-7ac208de33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0a6722-3a19-464f-b7f3-5cc0f38ab87d">
      <Terms xmlns="http://schemas.microsoft.com/office/infopath/2007/PartnerControls"/>
    </lcf76f155ced4ddcb4097134ff3c332f>
    <TaxCatchAll xmlns="26c20447-2f6b-48f4-b640-7ac208de339c" xsi:nil="true"/>
  </documentManagement>
</p:properties>
</file>

<file path=customXml/itemProps1.xml><?xml version="1.0" encoding="utf-8"?>
<ds:datastoreItem xmlns:ds="http://schemas.openxmlformats.org/officeDocument/2006/customXml" ds:itemID="{E72C1271-C870-435E-B649-BEA9A8BC9E5C}">
  <ds:schemaRefs>
    <ds:schemaRef ds:uri="http://schemas.microsoft.com/sharepoint/v3/contenttype/forms"/>
  </ds:schemaRefs>
</ds:datastoreItem>
</file>

<file path=customXml/itemProps2.xml><?xml version="1.0" encoding="utf-8"?>
<ds:datastoreItem xmlns:ds="http://schemas.openxmlformats.org/officeDocument/2006/customXml" ds:itemID="{9D346CCE-3A3C-4C5D-A83D-11CA186969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0a6722-3a19-464f-b7f3-5cc0f38ab87d"/>
    <ds:schemaRef ds:uri="26c20447-2f6b-48f4-b640-7ac208de3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B0A9DD-553D-4BDC-861B-CDB7DEF4DE1C}">
  <ds:schemaRefs>
    <ds:schemaRef ds:uri="http://schemas.microsoft.com/office/2006/metadata/properties"/>
    <ds:schemaRef ds:uri="http://schemas.microsoft.com/office/infopath/2007/PartnerControls"/>
    <ds:schemaRef ds:uri="240a6722-3a19-464f-b7f3-5cc0f38ab87d"/>
    <ds:schemaRef ds:uri="26c20447-2f6b-48f4-b640-7ac208de339c"/>
  </ds:schemaRefs>
</ds:datastoreItem>
</file>

<file path=docMetadata/LabelInfo.xml><?xml version="1.0" encoding="utf-8"?>
<clbl:labelList xmlns:clbl="http://schemas.microsoft.com/office/2020/mipLabelMetadata">
  <clbl:label id="{c2e367f7-8194-49ff-9ea4-6cc686ce90ed}" enabled="1" method="Privilege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33412</TotalTime>
  <Words>5604</Words>
  <Application>Microsoft Macintosh PowerPoint</Application>
  <PresentationFormat>On-screen Show (16:9)</PresentationFormat>
  <Paragraphs>319</Paragraphs>
  <Slides>35</Slides>
  <Notes>25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Arial</vt:lpstr>
      <vt:lpstr>Calibri</vt:lpstr>
      <vt:lpstr>Google Sans</vt:lpstr>
      <vt:lpstr>Helvetica Neue</vt:lpstr>
      <vt:lpstr>Roboto Mono Web</vt:lpstr>
      <vt:lpstr>Symbol</vt:lpstr>
      <vt:lpstr>system-ui</vt:lpstr>
      <vt:lpstr>Times New Roman</vt:lpstr>
      <vt:lpstr>Custom Design</vt:lpstr>
      <vt:lpstr>Upper Cervical Dysfunction: Beyond C1-2. </vt:lpstr>
      <vt:lpstr>Continuing Medical Education Credit Information</vt:lpstr>
      <vt:lpstr>Designation Statement</vt:lpstr>
      <vt:lpstr>Disclosure Information</vt:lpstr>
      <vt:lpstr>Learning Objectives</vt:lpstr>
      <vt:lpstr>Craniofacial pain</vt:lpstr>
      <vt:lpstr>PowerPoint Presentation</vt:lpstr>
      <vt:lpstr>PowerPoint Presentation</vt:lpstr>
      <vt:lpstr>PowerPoint Presentation</vt:lpstr>
      <vt:lpstr>Upper Cervical Spine Biomechanics and Anatomy: C0-1</vt:lpstr>
      <vt:lpstr>Upper Cervical Spine Biomechanics and Anatomy C1-2</vt:lpstr>
      <vt:lpstr>Upper Cervical Spine Biomechanics and Anatomy C2-3</vt:lpstr>
      <vt:lpstr>The Trigeminal Nucleus</vt:lpstr>
      <vt:lpstr>Let's keep it safe! (Rushton 2023) </vt:lpstr>
      <vt:lpstr>Let’s keep it safe! (Rushton 2023) </vt:lpstr>
      <vt:lpstr>Let’s keep it safe! (Rushton 2023) </vt:lpstr>
      <vt:lpstr>Assessment</vt:lpstr>
      <vt:lpstr>Cases</vt:lpstr>
      <vt:lpstr>Case 1 25-year-old female with Craniofacial pain and Diagnosis of Trigeminal Neuralgia. </vt:lpstr>
      <vt:lpstr>Case 1 Objective </vt:lpstr>
      <vt:lpstr>Case 1 Treatment</vt:lpstr>
      <vt:lpstr>Case 2 23-year-old male with craniofacial pain and headaches </vt:lpstr>
      <vt:lpstr>Case 2 Objective</vt:lpstr>
      <vt:lpstr>Case 2 Treatment</vt:lpstr>
      <vt:lpstr>Case 3 32-year-old female with Craniofacial pain and Diagnosis of Otalgia/TMJD</vt:lpstr>
      <vt:lpstr>Case 3 Objective</vt:lpstr>
      <vt:lpstr>Case 3 Treatment</vt:lpstr>
      <vt:lpstr>Now What?!</vt:lpstr>
      <vt:lpstr>Not C1-2s Fault?</vt:lpstr>
      <vt:lpstr>The need for specificity with upper cervical mobilization </vt:lpstr>
      <vt:lpstr>Collaborative Approach</vt:lpstr>
      <vt:lpstr>So…what can we do?</vt:lpstr>
      <vt:lpstr>Let's Practice!</vt:lpstr>
      <vt:lpstr>References</vt:lpstr>
      <vt:lpstr>References</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Brown, Alexander</cp:lastModifiedBy>
  <cp:revision>271</cp:revision>
  <dcterms:created xsi:type="dcterms:W3CDTF">2013-05-03T03:00:51Z</dcterms:created>
  <dcterms:modified xsi:type="dcterms:W3CDTF">2025-01-06T03:52:59Z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0x0101005E71C08EAF9A324F870F138F4120985A</vt:lpwstr>
  </property>
  <property fmtid="{D5CDD505-2E9C-101B-9397-08002B2CF9AE}" pid="5" name="MSIP_Label_c2e367f7-8194-49ff-9ea4-6cc686ce90ed_Enabled">
    <vt:lpwstr>True</vt:lpwstr>
  </property>
  <property fmtid="{D5CDD505-2E9C-101B-9397-08002B2CF9AE}" pid="6" name="MSIP_Label_c2e367f7-8194-49ff-9ea4-6cc686ce90ed_SiteId">
    <vt:lpwstr>ef4fd2f8-4c96-45ab-9b15-7831920f55cf</vt:lpwstr>
  </property>
  <property fmtid="{D5CDD505-2E9C-101B-9397-08002B2CF9AE}" pid="7" name="MSIP_Label_c2e367f7-8194-49ff-9ea4-6cc686ce90ed_SetDate">
    <vt:lpwstr>2022-07-13T06:15:07Z</vt:lpwstr>
  </property>
  <property fmtid="{D5CDD505-2E9C-101B-9397-08002B2CF9AE}" pid="8" name="MSIP_Label_c2e367f7-8194-49ff-9ea4-6cc686ce90ed_Name">
    <vt:lpwstr>Confidential \ Health</vt:lpwstr>
  </property>
  <property fmtid="{D5CDD505-2E9C-101B-9397-08002B2CF9AE}" pid="9" name="MSIP_Label_c2e367f7-8194-49ff-9ea4-6cc686ce90ed_ActionId">
    <vt:lpwstr>38b136a5-8fea-433f-8959-da9419a21fea</vt:lpwstr>
  </property>
  <property fmtid="{D5CDD505-2E9C-101B-9397-08002B2CF9AE}" pid="10" name="MSIP_Label_c2e367f7-8194-49ff-9ea4-6cc686ce90ed_Removed">
    <vt:lpwstr>False</vt:lpwstr>
  </property>
  <property fmtid="{D5CDD505-2E9C-101B-9397-08002B2CF9AE}" pid="11" name="MSIP_Label_c2e367f7-8194-49ff-9ea4-6cc686ce90ed_Parent">
    <vt:lpwstr>1490281d-0219-42bc-a01e-8e95f4190402</vt:lpwstr>
  </property>
  <property fmtid="{D5CDD505-2E9C-101B-9397-08002B2CF9AE}" pid="12" name="MSIP_Label_c2e367f7-8194-49ff-9ea4-6cc686ce90ed_Extended_MSFT_Method">
    <vt:lpwstr>Standard</vt:lpwstr>
  </property>
  <property fmtid="{D5CDD505-2E9C-101B-9397-08002B2CF9AE}" pid="13" name="MSIP_Label_1490281d-0219-42bc-a01e-8e95f4190402_Enabled">
    <vt:lpwstr>True</vt:lpwstr>
  </property>
  <property fmtid="{D5CDD505-2E9C-101B-9397-08002B2CF9AE}" pid="14" name="MSIP_Label_1490281d-0219-42bc-a01e-8e95f4190402_SiteId">
    <vt:lpwstr>ef4fd2f8-4c96-45ab-9b15-7831920f55cf</vt:lpwstr>
  </property>
  <property fmtid="{D5CDD505-2E9C-101B-9397-08002B2CF9AE}" pid="15" name="MSIP_Label_1490281d-0219-42bc-a01e-8e95f4190402_SetDate">
    <vt:lpwstr>2022-07-13T06:15:07Z</vt:lpwstr>
  </property>
  <property fmtid="{D5CDD505-2E9C-101B-9397-08002B2CF9AE}" pid="16" name="MSIP_Label_1490281d-0219-42bc-a01e-8e95f4190402_Name">
    <vt:lpwstr>Confidential</vt:lpwstr>
  </property>
  <property fmtid="{D5CDD505-2E9C-101B-9397-08002B2CF9AE}" pid="17" name="MSIP_Label_1490281d-0219-42bc-a01e-8e95f4190402_ActionId">
    <vt:lpwstr>9e8460dd-52d9-4222-87e8-bdbbc4797480</vt:lpwstr>
  </property>
  <property fmtid="{D5CDD505-2E9C-101B-9397-08002B2CF9AE}" pid="18" name="MSIP_Label_1490281d-0219-42bc-a01e-8e95f4190402_Extended_MSFT_Method">
    <vt:lpwstr>Standard</vt:lpwstr>
  </property>
  <property fmtid="{D5CDD505-2E9C-101B-9397-08002B2CF9AE}" pid="19" name="Sensitivity">
    <vt:lpwstr>Confidential \ Health Confidential</vt:lpwstr>
  </property>
  <property fmtid="{D5CDD505-2E9C-101B-9397-08002B2CF9AE}" pid="20" name="MediaServiceImageTags">
    <vt:lpwstr/>
  </property>
</Properties>
</file>