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9"/>
  </p:notesMasterIdLst>
  <p:sldIdLst>
    <p:sldId id="257" r:id="rId2"/>
    <p:sldId id="258" r:id="rId3"/>
    <p:sldId id="260" r:id="rId4"/>
    <p:sldId id="261" r:id="rId5"/>
    <p:sldId id="262" r:id="rId6"/>
    <p:sldId id="259" r:id="rId7"/>
    <p:sldId id="263" r:id="rId8"/>
    <p:sldId id="264" r:id="rId9"/>
    <p:sldId id="265" r:id="rId10"/>
    <p:sldId id="272" r:id="rId11"/>
    <p:sldId id="266" r:id="rId12"/>
    <p:sldId id="267" r:id="rId13"/>
    <p:sldId id="268" r:id="rId14"/>
    <p:sldId id="274" r:id="rId15"/>
    <p:sldId id="273" r:id="rId16"/>
    <p:sldId id="269" r:id="rId17"/>
    <p:sldId id="270" r:id="rId18"/>
    <p:sldId id="285" r:id="rId19"/>
    <p:sldId id="271" r:id="rId20"/>
    <p:sldId id="278" r:id="rId21"/>
    <p:sldId id="279" r:id="rId22"/>
    <p:sldId id="275" r:id="rId23"/>
    <p:sldId id="280" r:id="rId24"/>
    <p:sldId id="281" r:id="rId25"/>
    <p:sldId id="282" r:id="rId26"/>
    <p:sldId id="283" r:id="rId27"/>
    <p:sldId id="284" r:id="rId28"/>
    <p:sldId id="286" r:id="rId29"/>
    <p:sldId id="287" r:id="rId30"/>
    <p:sldId id="288" r:id="rId31"/>
    <p:sldId id="289" r:id="rId32"/>
    <p:sldId id="290" r:id="rId33"/>
    <p:sldId id="291" r:id="rId34"/>
    <p:sldId id="296" r:id="rId35"/>
    <p:sldId id="292" r:id="rId36"/>
    <p:sldId id="293" r:id="rId37"/>
    <p:sldId id="276" r:id="rId38"/>
    <p:sldId id="294" r:id="rId39"/>
    <p:sldId id="298" r:id="rId40"/>
    <p:sldId id="295" r:id="rId41"/>
    <p:sldId id="277" r:id="rId42"/>
    <p:sldId id="299" r:id="rId43"/>
    <p:sldId id="297" r:id="rId44"/>
    <p:sldId id="301" r:id="rId45"/>
    <p:sldId id="302" r:id="rId46"/>
    <p:sldId id="303" r:id="rId47"/>
    <p:sldId id="300"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71C"/>
    <a:srgbClr val="00528F"/>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5F6F7-FDF4-569E-6E71-9DFB52F832CD}" v="1" dt="2025-03-10T19:16:39.378"/>
    <p1510:client id="{D2789CE4-2C4D-43AA-A513-99EF295FA0E9}" v="70" dt="2025-03-11T03:37:54.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69" d="100"/>
          <a:sy n="69" d="100"/>
        </p:scale>
        <p:origin x="60" y="15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islaw, Shawn" userId="34247f05-2ffb-4730-8c97-58e3239a9462" providerId="ADAL" clId="{D2789CE4-2C4D-43AA-A513-99EF295FA0E9}"/>
    <pc:docChg chg="undo custSel addSld delSld modSld sldOrd">
      <pc:chgData name="Stanislaw, Shawn" userId="34247f05-2ffb-4730-8c97-58e3239a9462" providerId="ADAL" clId="{D2789CE4-2C4D-43AA-A513-99EF295FA0E9}" dt="2025-03-11T03:44:43.548" v="550"/>
      <pc:docMkLst>
        <pc:docMk/>
      </pc:docMkLst>
      <pc:sldChg chg="modSp mod">
        <pc:chgData name="Stanislaw, Shawn" userId="34247f05-2ffb-4730-8c97-58e3239a9462" providerId="ADAL" clId="{D2789CE4-2C4D-43AA-A513-99EF295FA0E9}" dt="2025-03-11T02:19:04.070" v="30" actId="27636"/>
        <pc:sldMkLst>
          <pc:docMk/>
          <pc:sldMk cId="1969673092" sldId="257"/>
        </pc:sldMkLst>
        <pc:spChg chg="mod">
          <ac:chgData name="Stanislaw, Shawn" userId="34247f05-2ffb-4730-8c97-58e3239a9462" providerId="ADAL" clId="{D2789CE4-2C4D-43AA-A513-99EF295FA0E9}" dt="2025-03-11T02:18:44.205" v="26" actId="2710"/>
          <ac:spMkLst>
            <pc:docMk/>
            <pc:sldMk cId="1969673092" sldId="257"/>
            <ac:spMk id="4" creationId="{00000000-0000-0000-0000-000000000000}"/>
          </ac:spMkLst>
        </pc:spChg>
        <pc:spChg chg="mod">
          <ac:chgData name="Stanislaw, Shawn" userId="34247f05-2ffb-4730-8c97-58e3239a9462" providerId="ADAL" clId="{D2789CE4-2C4D-43AA-A513-99EF295FA0E9}" dt="2025-03-11T02:19:04.070" v="30" actId="27636"/>
          <ac:spMkLst>
            <pc:docMk/>
            <pc:sldMk cId="1969673092" sldId="257"/>
            <ac:spMk id="5" creationId="{00000000-0000-0000-0000-000000000000}"/>
          </ac:spMkLst>
        </pc:spChg>
      </pc:sldChg>
      <pc:sldChg chg="modSp mod">
        <pc:chgData name="Stanislaw, Shawn" userId="34247f05-2ffb-4730-8c97-58e3239a9462" providerId="ADAL" clId="{D2789CE4-2C4D-43AA-A513-99EF295FA0E9}" dt="2025-03-11T02:21:16.067" v="45" actId="27636"/>
        <pc:sldMkLst>
          <pc:docMk/>
          <pc:sldMk cId="580332283" sldId="258"/>
        </pc:sldMkLst>
        <pc:spChg chg="mod">
          <ac:chgData name="Stanislaw, Shawn" userId="34247f05-2ffb-4730-8c97-58e3239a9462" providerId="ADAL" clId="{D2789CE4-2C4D-43AA-A513-99EF295FA0E9}" dt="2025-03-11T02:20:10.794" v="31"/>
          <ac:spMkLst>
            <pc:docMk/>
            <pc:sldMk cId="580332283" sldId="258"/>
            <ac:spMk id="2" creationId="{F498BDA5-5FFF-E049-454B-F8716E738580}"/>
          </ac:spMkLst>
        </pc:spChg>
        <pc:spChg chg="mod">
          <ac:chgData name="Stanislaw, Shawn" userId="34247f05-2ffb-4730-8c97-58e3239a9462" providerId="ADAL" clId="{D2789CE4-2C4D-43AA-A513-99EF295FA0E9}" dt="2025-03-11T02:21:16.067" v="45" actId="27636"/>
          <ac:spMkLst>
            <pc:docMk/>
            <pc:sldMk cId="580332283" sldId="258"/>
            <ac:spMk id="3" creationId="{E9D170BA-FB39-C3A2-8003-219199EA74CC}"/>
          </ac:spMkLst>
        </pc:spChg>
      </pc:sldChg>
      <pc:sldChg chg="addSp modSp mod ord">
        <pc:chgData name="Stanislaw, Shawn" userId="34247f05-2ffb-4730-8c97-58e3239a9462" providerId="ADAL" clId="{D2789CE4-2C4D-43AA-A513-99EF295FA0E9}" dt="2025-03-11T02:25:52.405" v="90" actId="1076"/>
        <pc:sldMkLst>
          <pc:docMk/>
          <pc:sldMk cId="2282208553" sldId="259"/>
        </pc:sldMkLst>
        <pc:spChg chg="add mod">
          <ac:chgData name="Stanislaw, Shawn" userId="34247f05-2ffb-4730-8c97-58e3239a9462" providerId="ADAL" clId="{D2789CE4-2C4D-43AA-A513-99EF295FA0E9}" dt="2025-03-11T02:25:52.405" v="90" actId="1076"/>
          <ac:spMkLst>
            <pc:docMk/>
            <pc:sldMk cId="2282208553" sldId="259"/>
            <ac:spMk id="2" creationId="{9832AAC5-69A3-2D2B-D156-B351978E0EF9}"/>
          </ac:spMkLst>
        </pc:spChg>
      </pc:sldChg>
      <pc:sldChg chg="modSp new mod">
        <pc:chgData name="Stanislaw, Shawn" userId="34247f05-2ffb-4730-8c97-58e3239a9462" providerId="ADAL" clId="{D2789CE4-2C4D-43AA-A513-99EF295FA0E9}" dt="2025-03-11T02:22:42.069" v="63" actId="20577"/>
        <pc:sldMkLst>
          <pc:docMk/>
          <pc:sldMk cId="1257105737" sldId="260"/>
        </pc:sldMkLst>
        <pc:spChg chg="mod">
          <ac:chgData name="Stanislaw, Shawn" userId="34247f05-2ffb-4730-8c97-58e3239a9462" providerId="ADAL" clId="{D2789CE4-2C4D-43AA-A513-99EF295FA0E9}" dt="2025-03-11T02:22:28.634" v="59" actId="27636"/>
          <ac:spMkLst>
            <pc:docMk/>
            <pc:sldMk cId="1257105737" sldId="260"/>
            <ac:spMk id="2" creationId="{0C1E3E3D-E398-A7A1-776B-95E11CEF52D9}"/>
          </ac:spMkLst>
        </pc:spChg>
        <pc:spChg chg="mod">
          <ac:chgData name="Stanislaw, Shawn" userId="34247f05-2ffb-4730-8c97-58e3239a9462" providerId="ADAL" clId="{D2789CE4-2C4D-43AA-A513-99EF295FA0E9}" dt="2025-03-11T02:22:42.069" v="63" actId="20577"/>
          <ac:spMkLst>
            <pc:docMk/>
            <pc:sldMk cId="1257105737" sldId="260"/>
            <ac:spMk id="3" creationId="{82845877-8D43-907D-F958-87DEB3CF9235}"/>
          </ac:spMkLst>
        </pc:spChg>
      </pc:sldChg>
      <pc:sldChg chg="modSp new mod">
        <pc:chgData name="Stanislaw, Shawn" userId="34247f05-2ffb-4730-8c97-58e3239a9462" providerId="ADAL" clId="{D2789CE4-2C4D-43AA-A513-99EF295FA0E9}" dt="2025-03-11T02:23:15.151" v="65"/>
        <pc:sldMkLst>
          <pc:docMk/>
          <pc:sldMk cId="3365828562" sldId="261"/>
        </pc:sldMkLst>
        <pc:spChg chg="mod">
          <ac:chgData name="Stanislaw, Shawn" userId="34247f05-2ffb-4730-8c97-58e3239a9462" providerId="ADAL" clId="{D2789CE4-2C4D-43AA-A513-99EF295FA0E9}" dt="2025-03-11T02:23:05.231" v="64"/>
          <ac:spMkLst>
            <pc:docMk/>
            <pc:sldMk cId="3365828562" sldId="261"/>
            <ac:spMk id="2" creationId="{91AF2B9C-1BEB-636E-426E-E84A11FA971F}"/>
          </ac:spMkLst>
        </pc:spChg>
        <pc:spChg chg="mod">
          <ac:chgData name="Stanislaw, Shawn" userId="34247f05-2ffb-4730-8c97-58e3239a9462" providerId="ADAL" clId="{D2789CE4-2C4D-43AA-A513-99EF295FA0E9}" dt="2025-03-11T02:23:15.151" v="65"/>
          <ac:spMkLst>
            <pc:docMk/>
            <pc:sldMk cId="3365828562" sldId="261"/>
            <ac:spMk id="3" creationId="{E7F06D55-33E2-C01E-613E-03EE0E8F0100}"/>
          </ac:spMkLst>
        </pc:spChg>
      </pc:sldChg>
      <pc:sldChg chg="modSp new mod modNotesTx">
        <pc:chgData name="Stanislaw, Shawn" userId="34247f05-2ffb-4730-8c97-58e3239a9462" providerId="ADAL" clId="{D2789CE4-2C4D-43AA-A513-99EF295FA0E9}" dt="2025-03-11T02:24:28.622" v="73"/>
        <pc:sldMkLst>
          <pc:docMk/>
          <pc:sldMk cId="28944046" sldId="262"/>
        </pc:sldMkLst>
        <pc:spChg chg="mod">
          <ac:chgData name="Stanislaw, Shawn" userId="34247f05-2ffb-4730-8c97-58e3239a9462" providerId="ADAL" clId="{D2789CE4-2C4D-43AA-A513-99EF295FA0E9}" dt="2025-03-11T02:23:50.349" v="66"/>
          <ac:spMkLst>
            <pc:docMk/>
            <pc:sldMk cId="28944046" sldId="262"/>
            <ac:spMk id="2" creationId="{88D281DB-CB11-C097-97CC-D9EDD8E64F27}"/>
          </ac:spMkLst>
        </pc:spChg>
        <pc:spChg chg="mod">
          <ac:chgData name="Stanislaw, Shawn" userId="34247f05-2ffb-4730-8c97-58e3239a9462" providerId="ADAL" clId="{D2789CE4-2C4D-43AA-A513-99EF295FA0E9}" dt="2025-03-11T02:24:25.868" v="72"/>
          <ac:spMkLst>
            <pc:docMk/>
            <pc:sldMk cId="28944046" sldId="262"/>
            <ac:spMk id="3" creationId="{57004488-6119-7AF2-A5D2-E7273453F331}"/>
          </ac:spMkLst>
        </pc:spChg>
      </pc:sldChg>
      <pc:sldChg chg="modSp new mod modNotesTx">
        <pc:chgData name="Stanislaw, Shawn" userId="34247f05-2ffb-4730-8c97-58e3239a9462" providerId="ADAL" clId="{D2789CE4-2C4D-43AA-A513-99EF295FA0E9}" dt="2025-03-11T02:27:32.751" v="104"/>
        <pc:sldMkLst>
          <pc:docMk/>
          <pc:sldMk cId="2730022785" sldId="263"/>
        </pc:sldMkLst>
        <pc:spChg chg="mod">
          <ac:chgData name="Stanislaw, Shawn" userId="34247f05-2ffb-4730-8c97-58e3239a9462" providerId="ADAL" clId="{D2789CE4-2C4D-43AA-A513-99EF295FA0E9}" dt="2025-03-11T02:26:18.167" v="91"/>
          <ac:spMkLst>
            <pc:docMk/>
            <pc:sldMk cId="2730022785" sldId="263"/>
            <ac:spMk id="2" creationId="{9A8FC743-95DB-91F3-F4F1-D3E43BE2869A}"/>
          </ac:spMkLst>
        </pc:spChg>
        <pc:spChg chg="mod">
          <ac:chgData name="Stanislaw, Shawn" userId="34247f05-2ffb-4730-8c97-58e3239a9462" providerId="ADAL" clId="{D2789CE4-2C4D-43AA-A513-99EF295FA0E9}" dt="2025-03-11T02:27:13.583" v="103" actId="27636"/>
          <ac:spMkLst>
            <pc:docMk/>
            <pc:sldMk cId="2730022785" sldId="263"/>
            <ac:spMk id="3" creationId="{63198FB2-776A-E989-97AF-B9BA28DFC977}"/>
          </ac:spMkLst>
        </pc:spChg>
      </pc:sldChg>
      <pc:sldChg chg="modSp add mod modNotesTx">
        <pc:chgData name="Stanislaw, Shawn" userId="34247f05-2ffb-4730-8c97-58e3239a9462" providerId="ADAL" clId="{D2789CE4-2C4D-43AA-A513-99EF295FA0E9}" dt="2025-03-11T02:28:20.610" v="109"/>
        <pc:sldMkLst>
          <pc:docMk/>
          <pc:sldMk cId="4111785435" sldId="264"/>
        </pc:sldMkLst>
        <pc:spChg chg="mod">
          <ac:chgData name="Stanislaw, Shawn" userId="34247f05-2ffb-4730-8c97-58e3239a9462" providerId="ADAL" clId="{D2789CE4-2C4D-43AA-A513-99EF295FA0E9}" dt="2025-03-11T02:27:46.025" v="105"/>
          <ac:spMkLst>
            <pc:docMk/>
            <pc:sldMk cId="4111785435" sldId="264"/>
            <ac:spMk id="2" creationId="{9A8FC743-95DB-91F3-F4F1-D3E43BE2869A}"/>
          </ac:spMkLst>
        </pc:spChg>
        <pc:spChg chg="mod">
          <ac:chgData name="Stanislaw, Shawn" userId="34247f05-2ffb-4730-8c97-58e3239a9462" providerId="ADAL" clId="{D2789CE4-2C4D-43AA-A513-99EF295FA0E9}" dt="2025-03-11T02:28:00.498" v="108" actId="5793"/>
          <ac:spMkLst>
            <pc:docMk/>
            <pc:sldMk cId="4111785435" sldId="264"/>
            <ac:spMk id="3" creationId="{63198FB2-776A-E989-97AF-B9BA28DFC977}"/>
          </ac:spMkLst>
        </pc:spChg>
      </pc:sldChg>
      <pc:sldChg chg="modSp add mod modNotesTx">
        <pc:chgData name="Stanislaw, Shawn" userId="34247f05-2ffb-4730-8c97-58e3239a9462" providerId="ADAL" clId="{D2789CE4-2C4D-43AA-A513-99EF295FA0E9}" dt="2025-03-11T02:29:18.756" v="117"/>
        <pc:sldMkLst>
          <pc:docMk/>
          <pc:sldMk cId="2814953746" sldId="265"/>
        </pc:sldMkLst>
        <pc:spChg chg="mod">
          <ac:chgData name="Stanislaw, Shawn" userId="34247f05-2ffb-4730-8c97-58e3239a9462" providerId="ADAL" clId="{D2789CE4-2C4D-43AA-A513-99EF295FA0E9}" dt="2025-03-11T02:28:35.647" v="111" actId="27636"/>
          <ac:spMkLst>
            <pc:docMk/>
            <pc:sldMk cId="2814953746" sldId="265"/>
            <ac:spMk id="2" creationId="{9A8FC743-95DB-91F3-F4F1-D3E43BE2869A}"/>
          </ac:spMkLst>
        </pc:spChg>
        <pc:spChg chg="mod">
          <ac:chgData name="Stanislaw, Shawn" userId="34247f05-2ffb-4730-8c97-58e3239a9462" providerId="ADAL" clId="{D2789CE4-2C4D-43AA-A513-99EF295FA0E9}" dt="2025-03-11T02:28:46.834" v="114" actId="5793"/>
          <ac:spMkLst>
            <pc:docMk/>
            <pc:sldMk cId="2814953746" sldId="265"/>
            <ac:spMk id="3" creationId="{63198FB2-776A-E989-97AF-B9BA28DFC977}"/>
          </ac:spMkLst>
        </pc:spChg>
      </pc:sldChg>
      <pc:sldChg chg="addSp modSp add mod modNotesTx">
        <pc:chgData name="Stanislaw, Shawn" userId="34247f05-2ffb-4730-8c97-58e3239a9462" providerId="ADAL" clId="{D2789CE4-2C4D-43AA-A513-99EF295FA0E9}" dt="2025-03-11T02:32:49.774" v="134"/>
        <pc:sldMkLst>
          <pc:docMk/>
          <pc:sldMk cId="160835144" sldId="266"/>
        </pc:sldMkLst>
        <pc:spChg chg="mod">
          <ac:chgData name="Stanislaw, Shawn" userId="34247f05-2ffb-4730-8c97-58e3239a9462" providerId="ADAL" clId="{D2789CE4-2C4D-43AA-A513-99EF295FA0E9}" dt="2025-03-11T02:32:09.781" v="131"/>
          <ac:spMkLst>
            <pc:docMk/>
            <pc:sldMk cId="160835144" sldId="266"/>
            <ac:spMk id="2" creationId="{9A8FC743-95DB-91F3-F4F1-D3E43BE2869A}"/>
          </ac:spMkLst>
        </pc:spChg>
        <pc:spChg chg="mod">
          <ac:chgData name="Stanislaw, Shawn" userId="34247f05-2ffb-4730-8c97-58e3239a9462" providerId="ADAL" clId="{D2789CE4-2C4D-43AA-A513-99EF295FA0E9}" dt="2025-03-11T02:32:01.234" v="130"/>
          <ac:spMkLst>
            <pc:docMk/>
            <pc:sldMk cId="160835144" sldId="266"/>
            <ac:spMk id="3" creationId="{63198FB2-776A-E989-97AF-B9BA28DFC977}"/>
          </ac:spMkLst>
        </pc:spChg>
        <pc:picChg chg="add mod">
          <ac:chgData name="Stanislaw, Shawn" userId="34247f05-2ffb-4730-8c97-58e3239a9462" providerId="ADAL" clId="{D2789CE4-2C4D-43AA-A513-99EF295FA0E9}" dt="2025-03-11T02:32:37.142" v="133" actId="1076"/>
          <ac:picMkLst>
            <pc:docMk/>
            <pc:sldMk cId="160835144" sldId="266"/>
            <ac:picMk id="4" creationId="{4DABCB49-C15B-E11E-1026-C373CEAAF956}"/>
          </ac:picMkLst>
        </pc:picChg>
      </pc:sldChg>
      <pc:sldChg chg="modSp add mod modNotesTx">
        <pc:chgData name="Stanislaw, Shawn" userId="34247f05-2ffb-4730-8c97-58e3239a9462" providerId="ADAL" clId="{D2789CE4-2C4D-43AA-A513-99EF295FA0E9}" dt="2025-03-11T02:33:25.406" v="137"/>
        <pc:sldMkLst>
          <pc:docMk/>
          <pc:sldMk cId="2029715931" sldId="267"/>
        </pc:sldMkLst>
        <pc:spChg chg="mod">
          <ac:chgData name="Stanislaw, Shawn" userId="34247f05-2ffb-4730-8c97-58e3239a9462" providerId="ADAL" clId="{D2789CE4-2C4D-43AA-A513-99EF295FA0E9}" dt="2025-03-11T02:33:15.955" v="136"/>
          <ac:spMkLst>
            <pc:docMk/>
            <pc:sldMk cId="2029715931" sldId="267"/>
            <ac:spMk id="2" creationId="{9A8FC743-95DB-91F3-F4F1-D3E43BE2869A}"/>
          </ac:spMkLst>
        </pc:spChg>
        <pc:spChg chg="mod">
          <ac:chgData name="Stanislaw, Shawn" userId="34247f05-2ffb-4730-8c97-58e3239a9462" providerId="ADAL" clId="{D2789CE4-2C4D-43AA-A513-99EF295FA0E9}" dt="2025-03-11T02:33:09.409" v="135"/>
          <ac:spMkLst>
            <pc:docMk/>
            <pc:sldMk cId="2029715931" sldId="267"/>
            <ac:spMk id="3" creationId="{63198FB2-776A-E989-97AF-B9BA28DFC977}"/>
          </ac:spMkLst>
        </pc:spChg>
      </pc:sldChg>
      <pc:sldChg chg="modSp add mod modNotesTx">
        <pc:chgData name="Stanislaw, Shawn" userId="34247f05-2ffb-4730-8c97-58e3239a9462" providerId="ADAL" clId="{D2789CE4-2C4D-43AA-A513-99EF295FA0E9}" dt="2025-03-11T02:34:05.927" v="142"/>
        <pc:sldMkLst>
          <pc:docMk/>
          <pc:sldMk cId="2225943129" sldId="268"/>
        </pc:sldMkLst>
        <pc:spChg chg="mod">
          <ac:chgData name="Stanislaw, Shawn" userId="34247f05-2ffb-4730-8c97-58e3239a9462" providerId="ADAL" clId="{D2789CE4-2C4D-43AA-A513-99EF295FA0E9}" dt="2025-03-11T02:33:53.284" v="141"/>
          <ac:spMkLst>
            <pc:docMk/>
            <pc:sldMk cId="2225943129" sldId="268"/>
            <ac:spMk id="2" creationId="{9A8FC743-95DB-91F3-F4F1-D3E43BE2869A}"/>
          </ac:spMkLst>
        </pc:spChg>
        <pc:spChg chg="mod">
          <ac:chgData name="Stanislaw, Shawn" userId="34247f05-2ffb-4730-8c97-58e3239a9462" providerId="ADAL" clId="{D2789CE4-2C4D-43AA-A513-99EF295FA0E9}" dt="2025-03-11T02:33:45.649" v="140" actId="5793"/>
          <ac:spMkLst>
            <pc:docMk/>
            <pc:sldMk cId="2225943129" sldId="268"/>
            <ac:spMk id="3" creationId="{63198FB2-776A-E989-97AF-B9BA28DFC977}"/>
          </ac:spMkLst>
        </pc:spChg>
      </pc:sldChg>
      <pc:sldChg chg="modSp add mod modNotesTx">
        <pc:chgData name="Stanislaw, Shawn" userId="34247f05-2ffb-4730-8c97-58e3239a9462" providerId="ADAL" clId="{D2789CE4-2C4D-43AA-A513-99EF295FA0E9}" dt="2025-03-11T02:37:23.670" v="171"/>
        <pc:sldMkLst>
          <pc:docMk/>
          <pc:sldMk cId="1519451949" sldId="269"/>
        </pc:sldMkLst>
        <pc:spChg chg="mod">
          <ac:chgData name="Stanislaw, Shawn" userId="34247f05-2ffb-4730-8c97-58e3239a9462" providerId="ADAL" clId="{D2789CE4-2C4D-43AA-A513-99EF295FA0E9}" dt="2025-03-11T02:36:56.971" v="168" actId="404"/>
          <ac:spMkLst>
            <pc:docMk/>
            <pc:sldMk cId="1519451949" sldId="269"/>
            <ac:spMk id="2" creationId="{9A8FC743-95DB-91F3-F4F1-D3E43BE2869A}"/>
          </ac:spMkLst>
        </pc:spChg>
        <pc:spChg chg="mod">
          <ac:chgData name="Stanislaw, Shawn" userId="34247f05-2ffb-4730-8c97-58e3239a9462" providerId="ADAL" clId="{D2789CE4-2C4D-43AA-A513-99EF295FA0E9}" dt="2025-03-11T02:37:07.399" v="170" actId="27636"/>
          <ac:spMkLst>
            <pc:docMk/>
            <pc:sldMk cId="1519451949" sldId="269"/>
            <ac:spMk id="3" creationId="{63198FB2-776A-E989-97AF-B9BA28DFC977}"/>
          </ac:spMkLst>
        </pc:spChg>
      </pc:sldChg>
      <pc:sldChg chg="addSp delSp modSp add mod modNotesTx">
        <pc:chgData name="Stanislaw, Shawn" userId="34247f05-2ffb-4730-8c97-58e3239a9462" providerId="ADAL" clId="{D2789CE4-2C4D-43AA-A513-99EF295FA0E9}" dt="2025-03-11T02:39:16.414" v="188"/>
        <pc:sldMkLst>
          <pc:docMk/>
          <pc:sldMk cId="1269685772" sldId="270"/>
        </pc:sldMkLst>
        <pc:spChg chg="mod">
          <ac:chgData name="Stanislaw, Shawn" userId="34247f05-2ffb-4730-8c97-58e3239a9462" providerId="ADAL" clId="{D2789CE4-2C4D-43AA-A513-99EF295FA0E9}" dt="2025-03-11T02:37:38.672" v="172"/>
          <ac:spMkLst>
            <pc:docMk/>
            <pc:sldMk cId="1269685772" sldId="270"/>
            <ac:spMk id="2" creationId="{9A8FC743-95DB-91F3-F4F1-D3E43BE2869A}"/>
          </ac:spMkLst>
        </pc:spChg>
        <pc:spChg chg="mod">
          <ac:chgData name="Stanislaw, Shawn" userId="34247f05-2ffb-4730-8c97-58e3239a9462" providerId="ADAL" clId="{D2789CE4-2C4D-43AA-A513-99EF295FA0E9}" dt="2025-03-11T02:37:59.964" v="178" actId="27636"/>
          <ac:spMkLst>
            <pc:docMk/>
            <pc:sldMk cId="1269685772" sldId="270"/>
            <ac:spMk id="3" creationId="{63198FB2-776A-E989-97AF-B9BA28DFC977}"/>
          </ac:spMkLst>
        </pc:spChg>
        <pc:spChg chg="add del mod">
          <ac:chgData name="Stanislaw, Shawn" userId="34247f05-2ffb-4730-8c97-58e3239a9462" providerId="ADAL" clId="{D2789CE4-2C4D-43AA-A513-99EF295FA0E9}" dt="2025-03-11T02:38:11.987" v="181" actId="478"/>
          <ac:spMkLst>
            <pc:docMk/>
            <pc:sldMk cId="1269685772" sldId="270"/>
            <ac:spMk id="4" creationId="{312821AB-D02D-9B47-E046-1C14B40DB052}"/>
          </ac:spMkLst>
        </pc:spChg>
        <pc:picChg chg="add del mod">
          <ac:chgData name="Stanislaw, Shawn" userId="34247f05-2ffb-4730-8c97-58e3239a9462" providerId="ADAL" clId="{D2789CE4-2C4D-43AA-A513-99EF295FA0E9}" dt="2025-03-11T02:38:50.139" v="186" actId="478"/>
          <ac:picMkLst>
            <pc:docMk/>
            <pc:sldMk cId="1269685772" sldId="270"/>
            <ac:picMk id="5" creationId="{69B2E190-AC71-7160-522A-C0F04EB72DD6}"/>
          </ac:picMkLst>
        </pc:picChg>
        <pc:picChg chg="add del mod">
          <ac:chgData name="Stanislaw, Shawn" userId="34247f05-2ffb-4730-8c97-58e3239a9462" providerId="ADAL" clId="{D2789CE4-2C4D-43AA-A513-99EF295FA0E9}" dt="2025-03-11T02:38:53.310" v="187" actId="478"/>
          <ac:picMkLst>
            <pc:docMk/>
            <pc:sldMk cId="1269685772" sldId="270"/>
            <ac:picMk id="6" creationId="{1560583E-4DC3-BC2D-0D6F-A778D5F85F3B}"/>
          </ac:picMkLst>
        </pc:picChg>
        <pc:picChg chg="add mod">
          <ac:chgData name="Stanislaw, Shawn" userId="34247f05-2ffb-4730-8c97-58e3239a9462" providerId="ADAL" clId="{D2789CE4-2C4D-43AA-A513-99EF295FA0E9}" dt="2025-03-11T02:38:47.361" v="185" actId="1076"/>
          <ac:picMkLst>
            <pc:docMk/>
            <pc:sldMk cId="1269685772" sldId="270"/>
            <ac:picMk id="7" creationId="{E68D5CAC-9C42-8A40-7E8B-B79EF4E4A07B}"/>
          </ac:picMkLst>
        </pc:picChg>
        <pc:picChg chg="add mod">
          <ac:chgData name="Stanislaw, Shawn" userId="34247f05-2ffb-4730-8c97-58e3239a9462" providerId="ADAL" clId="{D2789CE4-2C4D-43AA-A513-99EF295FA0E9}" dt="2025-03-11T02:38:47.361" v="185" actId="1076"/>
          <ac:picMkLst>
            <pc:docMk/>
            <pc:sldMk cId="1269685772" sldId="270"/>
            <ac:picMk id="8" creationId="{0FD9D592-2087-4DDC-84D1-798C6FAFB87F}"/>
          </ac:picMkLst>
        </pc:picChg>
      </pc:sldChg>
      <pc:sldChg chg="modSp add mod ord">
        <pc:chgData name="Stanislaw, Shawn" userId="34247f05-2ffb-4730-8c97-58e3239a9462" providerId="ADAL" clId="{D2789CE4-2C4D-43AA-A513-99EF295FA0E9}" dt="2025-03-11T02:40:53.651" v="206"/>
        <pc:sldMkLst>
          <pc:docMk/>
          <pc:sldMk cId="2465321287" sldId="271"/>
        </pc:sldMkLst>
        <pc:spChg chg="mod">
          <ac:chgData name="Stanislaw, Shawn" userId="34247f05-2ffb-4730-8c97-58e3239a9462" providerId="ADAL" clId="{D2789CE4-2C4D-43AA-A513-99EF295FA0E9}" dt="2025-03-11T02:40:53.651" v="206"/>
          <ac:spMkLst>
            <pc:docMk/>
            <pc:sldMk cId="2465321287" sldId="271"/>
            <ac:spMk id="2" creationId="{9A8FC743-95DB-91F3-F4F1-D3E43BE2869A}"/>
          </ac:spMkLst>
        </pc:spChg>
        <pc:spChg chg="mod">
          <ac:chgData name="Stanislaw, Shawn" userId="34247f05-2ffb-4730-8c97-58e3239a9462" providerId="ADAL" clId="{D2789CE4-2C4D-43AA-A513-99EF295FA0E9}" dt="2025-03-11T02:40:46.193" v="205" actId="5793"/>
          <ac:spMkLst>
            <pc:docMk/>
            <pc:sldMk cId="2465321287" sldId="271"/>
            <ac:spMk id="3" creationId="{63198FB2-776A-E989-97AF-B9BA28DFC977}"/>
          </ac:spMkLst>
        </pc:spChg>
      </pc:sldChg>
      <pc:sldChg chg="addSp modSp new mod ord">
        <pc:chgData name="Stanislaw, Shawn" userId="34247f05-2ffb-4730-8c97-58e3239a9462" providerId="ADAL" clId="{D2789CE4-2C4D-43AA-A513-99EF295FA0E9}" dt="2025-03-11T02:31:29.478" v="129" actId="1076"/>
        <pc:sldMkLst>
          <pc:docMk/>
          <pc:sldMk cId="613441594" sldId="272"/>
        </pc:sldMkLst>
        <pc:spChg chg="add mod">
          <ac:chgData name="Stanislaw, Shawn" userId="34247f05-2ffb-4730-8c97-58e3239a9462" providerId="ADAL" clId="{D2789CE4-2C4D-43AA-A513-99EF295FA0E9}" dt="2025-03-11T02:31:29.478" v="129" actId="1076"/>
          <ac:spMkLst>
            <pc:docMk/>
            <pc:sldMk cId="613441594" sldId="272"/>
            <ac:spMk id="3" creationId="{1D75A2FA-C870-8191-785E-60E0E0D1C3B6}"/>
          </ac:spMkLst>
        </pc:spChg>
      </pc:sldChg>
      <pc:sldChg chg="modSp new mod">
        <pc:chgData name="Stanislaw, Shawn" userId="34247f05-2ffb-4730-8c97-58e3239a9462" providerId="ADAL" clId="{D2789CE4-2C4D-43AA-A513-99EF295FA0E9}" dt="2025-03-11T02:36:36.300" v="165" actId="404"/>
        <pc:sldMkLst>
          <pc:docMk/>
          <pc:sldMk cId="1313028880" sldId="273"/>
        </pc:sldMkLst>
        <pc:spChg chg="mod">
          <ac:chgData name="Stanislaw, Shawn" userId="34247f05-2ffb-4730-8c97-58e3239a9462" providerId="ADAL" clId="{D2789CE4-2C4D-43AA-A513-99EF295FA0E9}" dt="2025-03-11T02:36:36.300" v="165" actId="404"/>
          <ac:spMkLst>
            <pc:docMk/>
            <pc:sldMk cId="1313028880" sldId="273"/>
            <ac:spMk id="2" creationId="{9F60441D-99CA-3F45-4C0A-4CF9EA28A7B8}"/>
          </ac:spMkLst>
        </pc:spChg>
        <pc:spChg chg="mod">
          <ac:chgData name="Stanislaw, Shawn" userId="34247f05-2ffb-4730-8c97-58e3239a9462" providerId="ADAL" clId="{D2789CE4-2C4D-43AA-A513-99EF295FA0E9}" dt="2025-03-11T02:36:23.622" v="162"/>
          <ac:spMkLst>
            <pc:docMk/>
            <pc:sldMk cId="1313028880" sldId="273"/>
            <ac:spMk id="3" creationId="{D4A09888-A445-3C31-B8AD-0F27AD97A153}"/>
          </ac:spMkLst>
        </pc:spChg>
      </pc:sldChg>
      <pc:sldChg chg="addSp modSp new mod ord">
        <pc:chgData name="Stanislaw, Shawn" userId="34247f05-2ffb-4730-8c97-58e3239a9462" providerId="ADAL" clId="{D2789CE4-2C4D-43AA-A513-99EF295FA0E9}" dt="2025-03-11T02:36:04.522" v="161" actId="1076"/>
        <pc:sldMkLst>
          <pc:docMk/>
          <pc:sldMk cId="1589278445" sldId="274"/>
        </pc:sldMkLst>
        <pc:spChg chg="add mod">
          <ac:chgData name="Stanislaw, Shawn" userId="34247f05-2ffb-4730-8c97-58e3239a9462" providerId="ADAL" clId="{D2789CE4-2C4D-43AA-A513-99EF295FA0E9}" dt="2025-03-11T02:36:04.522" v="161" actId="1076"/>
          <ac:spMkLst>
            <pc:docMk/>
            <pc:sldMk cId="1589278445" sldId="274"/>
            <ac:spMk id="3" creationId="{32185E0D-5E2C-07A0-AB56-C6A88E5B49F9}"/>
          </ac:spMkLst>
        </pc:spChg>
      </pc:sldChg>
      <pc:sldChg chg="addSp modSp add mod ord">
        <pc:chgData name="Stanislaw, Shawn" userId="34247f05-2ffb-4730-8c97-58e3239a9462" providerId="ADAL" clId="{D2789CE4-2C4D-43AA-A513-99EF295FA0E9}" dt="2025-03-11T03:10:36.337" v="242" actId="1076"/>
        <pc:sldMkLst>
          <pc:docMk/>
          <pc:sldMk cId="3126488523" sldId="275"/>
        </pc:sldMkLst>
        <pc:spChg chg="add mod">
          <ac:chgData name="Stanislaw, Shawn" userId="34247f05-2ffb-4730-8c97-58e3239a9462" providerId="ADAL" clId="{D2789CE4-2C4D-43AA-A513-99EF295FA0E9}" dt="2025-03-11T03:10:26.476" v="241" actId="403"/>
          <ac:spMkLst>
            <pc:docMk/>
            <pc:sldMk cId="3126488523" sldId="275"/>
            <ac:spMk id="4" creationId="{4C61481D-8D07-2A19-F456-00BAD365891F}"/>
          </ac:spMkLst>
        </pc:spChg>
        <pc:picChg chg="add mod ord modCrop">
          <ac:chgData name="Stanislaw, Shawn" userId="34247f05-2ffb-4730-8c97-58e3239a9462" providerId="ADAL" clId="{D2789CE4-2C4D-43AA-A513-99EF295FA0E9}" dt="2025-03-11T03:10:36.337" v="242" actId="1076"/>
          <ac:picMkLst>
            <pc:docMk/>
            <pc:sldMk cId="3126488523" sldId="275"/>
            <ac:picMk id="2" creationId="{AB3CBD81-3EAE-E8C5-E602-35C96766B634}"/>
          </ac:picMkLst>
        </pc:picChg>
      </pc:sldChg>
      <pc:sldChg chg="addSp modSp add mod ord">
        <pc:chgData name="Stanislaw, Shawn" userId="34247f05-2ffb-4730-8c97-58e3239a9462" providerId="ADAL" clId="{D2789CE4-2C4D-43AA-A513-99EF295FA0E9}" dt="2025-03-11T03:33:15.156" v="449" actId="403"/>
        <pc:sldMkLst>
          <pc:docMk/>
          <pc:sldMk cId="342185625" sldId="276"/>
        </pc:sldMkLst>
        <pc:spChg chg="add mod">
          <ac:chgData name="Stanislaw, Shawn" userId="34247f05-2ffb-4730-8c97-58e3239a9462" providerId="ADAL" clId="{D2789CE4-2C4D-43AA-A513-99EF295FA0E9}" dt="2025-03-11T03:33:15.156" v="449" actId="403"/>
          <ac:spMkLst>
            <pc:docMk/>
            <pc:sldMk cId="342185625" sldId="276"/>
            <ac:spMk id="3" creationId="{F8247487-1AB3-83DC-9B98-08C7AD3A1A99}"/>
          </ac:spMkLst>
        </pc:spChg>
        <pc:picChg chg="add mod">
          <ac:chgData name="Stanislaw, Shawn" userId="34247f05-2ffb-4730-8c97-58e3239a9462" providerId="ADAL" clId="{D2789CE4-2C4D-43AA-A513-99EF295FA0E9}" dt="2025-03-11T03:32:53.602" v="442" actId="14100"/>
          <ac:picMkLst>
            <pc:docMk/>
            <pc:sldMk cId="342185625" sldId="276"/>
            <ac:picMk id="4" creationId="{2FE5DE2A-9A4E-E7EB-CD72-28D0B2CB359D}"/>
          </ac:picMkLst>
        </pc:picChg>
        <pc:picChg chg="add mod">
          <ac:chgData name="Stanislaw, Shawn" userId="34247f05-2ffb-4730-8c97-58e3239a9462" providerId="ADAL" clId="{D2789CE4-2C4D-43AA-A513-99EF295FA0E9}" dt="2025-03-11T03:32:56.387" v="443" actId="1076"/>
          <ac:picMkLst>
            <pc:docMk/>
            <pc:sldMk cId="342185625" sldId="276"/>
            <ac:picMk id="5" creationId="{85C93E86-2D13-BF78-8A86-E09F27E6F5D5}"/>
          </ac:picMkLst>
        </pc:picChg>
      </pc:sldChg>
      <pc:sldChg chg="addSp modSp add mod ord">
        <pc:chgData name="Stanislaw, Shawn" userId="34247f05-2ffb-4730-8c97-58e3239a9462" providerId="ADAL" clId="{D2789CE4-2C4D-43AA-A513-99EF295FA0E9}" dt="2025-03-11T03:37:36.858" v="486" actId="1076"/>
        <pc:sldMkLst>
          <pc:docMk/>
          <pc:sldMk cId="1376210743" sldId="277"/>
        </pc:sldMkLst>
        <pc:spChg chg="add mod">
          <ac:chgData name="Stanislaw, Shawn" userId="34247f05-2ffb-4730-8c97-58e3239a9462" providerId="ADAL" clId="{D2789CE4-2C4D-43AA-A513-99EF295FA0E9}" dt="2025-03-11T03:37:36.858" v="486" actId="1076"/>
          <ac:spMkLst>
            <pc:docMk/>
            <pc:sldMk cId="1376210743" sldId="277"/>
            <ac:spMk id="2" creationId="{BA637530-7529-BC0B-76D3-EECCEB33C2A3}"/>
          </ac:spMkLst>
        </pc:spChg>
      </pc:sldChg>
      <pc:sldChg chg="modSp add mod">
        <pc:chgData name="Stanislaw, Shawn" userId="34247f05-2ffb-4730-8c97-58e3239a9462" providerId="ADAL" clId="{D2789CE4-2C4D-43AA-A513-99EF295FA0E9}" dt="2025-03-11T02:41:18.570" v="209" actId="27636"/>
        <pc:sldMkLst>
          <pc:docMk/>
          <pc:sldMk cId="114794663" sldId="278"/>
        </pc:sldMkLst>
        <pc:spChg chg="mod">
          <ac:chgData name="Stanislaw, Shawn" userId="34247f05-2ffb-4730-8c97-58e3239a9462" providerId="ADAL" clId="{D2789CE4-2C4D-43AA-A513-99EF295FA0E9}" dt="2025-03-11T02:41:07.835" v="207"/>
          <ac:spMkLst>
            <pc:docMk/>
            <pc:sldMk cId="114794663" sldId="278"/>
            <ac:spMk id="2" creationId="{9A8FC743-95DB-91F3-F4F1-D3E43BE2869A}"/>
          </ac:spMkLst>
        </pc:spChg>
        <pc:spChg chg="mod">
          <ac:chgData name="Stanislaw, Shawn" userId="34247f05-2ffb-4730-8c97-58e3239a9462" providerId="ADAL" clId="{D2789CE4-2C4D-43AA-A513-99EF295FA0E9}" dt="2025-03-11T02:41:18.570" v="209" actId="27636"/>
          <ac:spMkLst>
            <pc:docMk/>
            <pc:sldMk cId="114794663" sldId="278"/>
            <ac:spMk id="3" creationId="{63198FB2-776A-E989-97AF-B9BA28DFC977}"/>
          </ac:spMkLst>
        </pc:spChg>
      </pc:sldChg>
      <pc:sldChg chg="modSp add mod modNotesTx">
        <pc:chgData name="Stanislaw, Shawn" userId="34247f05-2ffb-4730-8c97-58e3239a9462" providerId="ADAL" clId="{D2789CE4-2C4D-43AA-A513-99EF295FA0E9}" dt="2025-03-11T02:41:48.094" v="214"/>
        <pc:sldMkLst>
          <pc:docMk/>
          <pc:sldMk cId="4118651586" sldId="279"/>
        </pc:sldMkLst>
        <pc:spChg chg="mod">
          <ac:chgData name="Stanislaw, Shawn" userId="34247f05-2ffb-4730-8c97-58e3239a9462" providerId="ADAL" clId="{D2789CE4-2C4D-43AA-A513-99EF295FA0E9}" dt="2025-03-11T02:41:39.968" v="213"/>
          <ac:spMkLst>
            <pc:docMk/>
            <pc:sldMk cId="4118651586" sldId="279"/>
            <ac:spMk id="2" creationId="{9A8FC743-95DB-91F3-F4F1-D3E43BE2869A}"/>
          </ac:spMkLst>
        </pc:spChg>
        <pc:spChg chg="mod">
          <ac:chgData name="Stanislaw, Shawn" userId="34247f05-2ffb-4730-8c97-58e3239a9462" providerId="ADAL" clId="{D2789CE4-2C4D-43AA-A513-99EF295FA0E9}" dt="2025-03-11T02:41:34.110" v="212" actId="5793"/>
          <ac:spMkLst>
            <pc:docMk/>
            <pc:sldMk cId="4118651586" sldId="279"/>
            <ac:spMk id="3" creationId="{63198FB2-776A-E989-97AF-B9BA28DFC977}"/>
          </ac:spMkLst>
        </pc:spChg>
      </pc:sldChg>
      <pc:sldChg chg="addSp modSp add mod modNotesTx">
        <pc:chgData name="Stanislaw, Shawn" userId="34247f05-2ffb-4730-8c97-58e3239a9462" providerId="ADAL" clId="{D2789CE4-2C4D-43AA-A513-99EF295FA0E9}" dt="2025-03-11T03:12:38.259" v="263"/>
        <pc:sldMkLst>
          <pc:docMk/>
          <pc:sldMk cId="1615874701" sldId="280"/>
        </pc:sldMkLst>
        <pc:spChg chg="mod">
          <ac:chgData name="Stanislaw, Shawn" userId="34247f05-2ffb-4730-8c97-58e3239a9462" providerId="ADAL" clId="{D2789CE4-2C4D-43AA-A513-99EF295FA0E9}" dt="2025-03-11T03:11:08.898" v="246"/>
          <ac:spMkLst>
            <pc:docMk/>
            <pc:sldMk cId="1615874701" sldId="280"/>
            <ac:spMk id="2" creationId="{9A8FC743-95DB-91F3-F4F1-D3E43BE2869A}"/>
          </ac:spMkLst>
        </pc:spChg>
        <pc:spChg chg="mod">
          <ac:chgData name="Stanislaw, Shawn" userId="34247f05-2ffb-4730-8c97-58e3239a9462" providerId="ADAL" clId="{D2789CE4-2C4D-43AA-A513-99EF295FA0E9}" dt="2025-03-11T03:11:16.676" v="251" actId="27636"/>
          <ac:spMkLst>
            <pc:docMk/>
            <pc:sldMk cId="1615874701" sldId="280"/>
            <ac:spMk id="3" creationId="{63198FB2-776A-E989-97AF-B9BA28DFC977}"/>
          </ac:spMkLst>
        </pc:spChg>
        <pc:picChg chg="add mod">
          <ac:chgData name="Stanislaw, Shawn" userId="34247f05-2ffb-4730-8c97-58e3239a9462" providerId="ADAL" clId="{D2789CE4-2C4D-43AA-A513-99EF295FA0E9}" dt="2025-03-11T03:12:27.530" v="262" actId="1076"/>
          <ac:picMkLst>
            <pc:docMk/>
            <pc:sldMk cId="1615874701" sldId="280"/>
            <ac:picMk id="4" creationId="{3417A663-5703-634D-41BC-44D14CC29137}"/>
          </ac:picMkLst>
        </pc:picChg>
        <pc:picChg chg="add mod">
          <ac:chgData name="Stanislaw, Shawn" userId="34247f05-2ffb-4730-8c97-58e3239a9462" providerId="ADAL" clId="{D2789CE4-2C4D-43AA-A513-99EF295FA0E9}" dt="2025-03-11T03:12:20.857" v="260" actId="14100"/>
          <ac:picMkLst>
            <pc:docMk/>
            <pc:sldMk cId="1615874701" sldId="280"/>
            <ac:picMk id="5" creationId="{3B4DD68E-2B33-7D03-1993-2F200102CBFD}"/>
          </ac:picMkLst>
        </pc:picChg>
        <pc:picChg chg="add mod">
          <ac:chgData name="Stanislaw, Shawn" userId="34247f05-2ffb-4730-8c97-58e3239a9462" providerId="ADAL" clId="{D2789CE4-2C4D-43AA-A513-99EF295FA0E9}" dt="2025-03-11T03:12:10.396" v="258" actId="571"/>
          <ac:picMkLst>
            <pc:docMk/>
            <pc:sldMk cId="1615874701" sldId="280"/>
            <ac:picMk id="6" creationId="{3E6A7C89-DA40-A39E-9BE9-DBCA4C86784E}"/>
          </ac:picMkLst>
        </pc:picChg>
        <pc:picChg chg="add mod">
          <ac:chgData name="Stanislaw, Shawn" userId="34247f05-2ffb-4730-8c97-58e3239a9462" providerId="ADAL" clId="{D2789CE4-2C4D-43AA-A513-99EF295FA0E9}" dt="2025-03-11T03:12:10.396" v="258" actId="571"/>
          <ac:picMkLst>
            <pc:docMk/>
            <pc:sldMk cId="1615874701" sldId="280"/>
            <ac:picMk id="7" creationId="{22B4D675-5423-2FC1-566D-21D9746B0E7A}"/>
          </ac:picMkLst>
        </pc:picChg>
      </pc:sldChg>
      <pc:sldChg chg="addSp modSp add mod modNotesTx">
        <pc:chgData name="Stanislaw, Shawn" userId="34247f05-2ffb-4730-8c97-58e3239a9462" providerId="ADAL" clId="{D2789CE4-2C4D-43AA-A513-99EF295FA0E9}" dt="2025-03-11T03:15:51.033" v="292" actId="1076"/>
        <pc:sldMkLst>
          <pc:docMk/>
          <pc:sldMk cId="4223972071" sldId="281"/>
        </pc:sldMkLst>
        <pc:spChg chg="mod">
          <ac:chgData name="Stanislaw, Shawn" userId="34247f05-2ffb-4730-8c97-58e3239a9462" providerId="ADAL" clId="{D2789CE4-2C4D-43AA-A513-99EF295FA0E9}" dt="2025-03-11T03:12:58.044" v="264"/>
          <ac:spMkLst>
            <pc:docMk/>
            <pc:sldMk cId="4223972071" sldId="281"/>
            <ac:spMk id="2" creationId="{9A8FC743-95DB-91F3-F4F1-D3E43BE2869A}"/>
          </ac:spMkLst>
        </pc:spChg>
        <pc:spChg chg="mod">
          <ac:chgData name="Stanislaw, Shawn" userId="34247f05-2ffb-4730-8c97-58e3239a9462" providerId="ADAL" clId="{D2789CE4-2C4D-43AA-A513-99EF295FA0E9}" dt="2025-03-11T03:13:11.439" v="269" actId="27636"/>
          <ac:spMkLst>
            <pc:docMk/>
            <pc:sldMk cId="4223972071" sldId="281"/>
            <ac:spMk id="3" creationId="{63198FB2-776A-E989-97AF-B9BA28DFC977}"/>
          </ac:spMkLst>
        </pc:spChg>
        <pc:spChg chg="add mod">
          <ac:chgData name="Stanislaw, Shawn" userId="34247f05-2ffb-4730-8c97-58e3239a9462" providerId="ADAL" clId="{D2789CE4-2C4D-43AA-A513-99EF295FA0E9}" dt="2025-03-11T03:13:33.699" v="272"/>
          <ac:spMkLst>
            <pc:docMk/>
            <pc:sldMk cId="4223972071" sldId="281"/>
            <ac:spMk id="5" creationId="{63DB7016-B0A7-DF6A-CC26-4DD8D51A5F77}"/>
          </ac:spMkLst>
        </pc:spChg>
        <pc:spChg chg="add mod">
          <ac:chgData name="Stanislaw, Shawn" userId="34247f05-2ffb-4730-8c97-58e3239a9462" providerId="ADAL" clId="{D2789CE4-2C4D-43AA-A513-99EF295FA0E9}" dt="2025-03-11T03:15:37.726" v="290" actId="1076"/>
          <ac:spMkLst>
            <pc:docMk/>
            <pc:sldMk cId="4223972071" sldId="281"/>
            <ac:spMk id="10" creationId="{9CD97459-7E5D-AF0D-31C3-14D110DED0E6}"/>
          </ac:spMkLst>
        </pc:spChg>
        <pc:spChg chg="add mod">
          <ac:chgData name="Stanislaw, Shawn" userId="34247f05-2ffb-4730-8c97-58e3239a9462" providerId="ADAL" clId="{D2789CE4-2C4D-43AA-A513-99EF295FA0E9}" dt="2025-03-11T03:15:51.033" v="292" actId="1076"/>
          <ac:spMkLst>
            <pc:docMk/>
            <pc:sldMk cId="4223972071" sldId="281"/>
            <ac:spMk id="12" creationId="{334A844A-A934-71BF-645E-269EAD466370}"/>
          </ac:spMkLst>
        </pc:spChg>
        <pc:picChg chg="add mod">
          <ac:chgData name="Stanislaw, Shawn" userId="34247f05-2ffb-4730-8c97-58e3239a9462" providerId="ADAL" clId="{D2789CE4-2C4D-43AA-A513-99EF295FA0E9}" dt="2025-03-11T03:15:11.215" v="283" actId="1076"/>
          <ac:picMkLst>
            <pc:docMk/>
            <pc:sldMk cId="4223972071" sldId="281"/>
            <ac:picMk id="4" creationId="{85C6734D-E08F-200D-2445-0EE466DAC707}"/>
          </ac:picMkLst>
        </pc:picChg>
        <pc:picChg chg="add mod">
          <ac:chgData name="Stanislaw, Shawn" userId="34247f05-2ffb-4730-8c97-58e3239a9462" providerId="ADAL" clId="{D2789CE4-2C4D-43AA-A513-99EF295FA0E9}" dt="2025-03-11T03:15:32.275" v="289" actId="1076"/>
          <ac:picMkLst>
            <pc:docMk/>
            <pc:sldMk cId="4223972071" sldId="281"/>
            <ac:picMk id="6" creationId="{80E66548-6AB9-BC68-344A-9FF9D7222433}"/>
          </ac:picMkLst>
        </pc:picChg>
        <pc:picChg chg="add mod">
          <ac:chgData name="Stanislaw, Shawn" userId="34247f05-2ffb-4730-8c97-58e3239a9462" providerId="ADAL" clId="{D2789CE4-2C4D-43AA-A513-99EF295FA0E9}" dt="2025-03-11T03:15:29.052" v="288" actId="1076"/>
          <ac:picMkLst>
            <pc:docMk/>
            <pc:sldMk cId="4223972071" sldId="281"/>
            <ac:picMk id="7" creationId="{3437268F-093F-0E05-4AA3-FC4913FDFD9D}"/>
          </ac:picMkLst>
        </pc:picChg>
        <pc:picChg chg="add mod">
          <ac:chgData name="Stanislaw, Shawn" userId="34247f05-2ffb-4730-8c97-58e3239a9462" providerId="ADAL" clId="{D2789CE4-2C4D-43AA-A513-99EF295FA0E9}" dt="2025-03-11T03:13:53.247" v="274"/>
          <ac:picMkLst>
            <pc:docMk/>
            <pc:sldMk cId="4223972071" sldId="281"/>
            <ac:picMk id="8" creationId="{15FF6067-5326-C0E9-2BAB-0D11E1C3A5A9}"/>
          </ac:picMkLst>
        </pc:picChg>
        <pc:picChg chg="add mod">
          <ac:chgData name="Stanislaw, Shawn" userId="34247f05-2ffb-4730-8c97-58e3239a9462" providerId="ADAL" clId="{D2789CE4-2C4D-43AA-A513-99EF295FA0E9}" dt="2025-03-11T03:13:53.247" v="274"/>
          <ac:picMkLst>
            <pc:docMk/>
            <pc:sldMk cId="4223972071" sldId="281"/>
            <ac:picMk id="9" creationId="{6162135B-D948-A1E9-CEFC-5FB695AC30AB}"/>
          </ac:picMkLst>
        </pc:picChg>
        <pc:picChg chg="add mod">
          <ac:chgData name="Stanislaw, Shawn" userId="34247f05-2ffb-4730-8c97-58e3239a9462" providerId="ADAL" clId="{D2789CE4-2C4D-43AA-A513-99EF295FA0E9}" dt="2025-03-11T03:15:45.986" v="291" actId="1076"/>
          <ac:picMkLst>
            <pc:docMk/>
            <pc:sldMk cId="4223972071" sldId="281"/>
            <ac:picMk id="11" creationId="{89DB854C-111D-5AD6-7922-17FCEE3B4C93}"/>
          </ac:picMkLst>
        </pc:picChg>
      </pc:sldChg>
      <pc:sldChg chg="addSp delSp modSp add mod modNotesTx">
        <pc:chgData name="Stanislaw, Shawn" userId="34247f05-2ffb-4730-8c97-58e3239a9462" providerId="ADAL" clId="{D2789CE4-2C4D-43AA-A513-99EF295FA0E9}" dt="2025-03-11T03:17:58.225" v="298"/>
        <pc:sldMkLst>
          <pc:docMk/>
          <pc:sldMk cId="2244609848" sldId="282"/>
        </pc:sldMkLst>
        <pc:spChg chg="mod">
          <ac:chgData name="Stanislaw, Shawn" userId="34247f05-2ffb-4730-8c97-58e3239a9462" providerId="ADAL" clId="{D2789CE4-2C4D-43AA-A513-99EF295FA0E9}" dt="2025-03-11T03:16:09.941" v="293"/>
          <ac:spMkLst>
            <pc:docMk/>
            <pc:sldMk cId="2244609848" sldId="282"/>
            <ac:spMk id="2" creationId="{9A8FC743-95DB-91F3-F4F1-D3E43BE2869A}"/>
          </ac:spMkLst>
        </pc:spChg>
        <pc:spChg chg="del">
          <ac:chgData name="Stanislaw, Shawn" userId="34247f05-2ffb-4730-8c97-58e3239a9462" providerId="ADAL" clId="{D2789CE4-2C4D-43AA-A513-99EF295FA0E9}" dt="2025-03-11T03:17:26.751" v="294"/>
          <ac:spMkLst>
            <pc:docMk/>
            <pc:sldMk cId="2244609848" sldId="282"/>
            <ac:spMk id="3" creationId="{63198FB2-776A-E989-97AF-B9BA28DFC977}"/>
          </ac:spMkLst>
        </pc:spChg>
        <pc:spChg chg="add mod">
          <ac:chgData name="Stanislaw, Shawn" userId="34247f05-2ffb-4730-8c97-58e3239a9462" providerId="ADAL" clId="{D2789CE4-2C4D-43AA-A513-99EF295FA0E9}" dt="2025-03-11T03:17:43.967" v="296" actId="1076"/>
          <ac:spMkLst>
            <pc:docMk/>
            <pc:sldMk cId="2244609848" sldId="282"/>
            <ac:spMk id="6" creationId="{3DC1DDB2-BD45-782B-1909-FF8EB81CECAC}"/>
          </ac:spMkLst>
        </pc:spChg>
        <pc:picChg chg="add mod">
          <ac:chgData name="Stanislaw, Shawn" userId="34247f05-2ffb-4730-8c97-58e3239a9462" providerId="ADAL" clId="{D2789CE4-2C4D-43AA-A513-99EF295FA0E9}" dt="2025-03-11T03:17:47.817" v="297" actId="1076"/>
          <ac:picMkLst>
            <pc:docMk/>
            <pc:sldMk cId="2244609848" sldId="282"/>
            <ac:picMk id="4" creationId="{7A7F4AA3-6E43-FAF5-43FA-F626C05FFE26}"/>
          </ac:picMkLst>
        </pc:picChg>
      </pc:sldChg>
      <pc:sldChg chg="addSp modSp add mod modNotesTx">
        <pc:chgData name="Stanislaw, Shawn" userId="34247f05-2ffb-4730-8c97-58e3239a9462" providerId="ADAL" clId="{D2789CE4-2C4D-43AA-A513-99EF295FA0E9}" dt="2025-03-11T03:19:05.278" v="312"/>
        <pc:sldMkLst>
          <pc:docMk/>
          <pc:sldMk cId="3284119559" sldId="283"/>
        </pc:sldMkLst>
        <pc:spChg chg="mod">
          <ac:chgData name="Stanislaw, Shawn" userId="34247f05-2ffb-4730-8c97-58e3239a9462" providerId="ADAL" clId="{D2789CE4-2C4D-43AA-A513-99EF295FA0E9}" dt="2025-03-11T03:18:18.870" v="302" actId="27636"/>
          <ac:spMkLst>
            <pc:docMk/>
            <pc:sldMk cId="3284119559" sldId="283"/>
            <ac:spMk id="3" creationId="{63198FB2-776A-E989-97AF-B9BA28DFC977}"/>
          </ac:spMkLst>
        </pc:spChg>
        <pc:picChg chg="add mod">
          <ac:chgData name="Stanislaw, Shawn" userId="34247f05-2ffb-4730-8c97-58e3239a9462" providerId="ADAL" clId="{D2789CE4-2C4D-43AA-A513-99EF295FA0E9}" dt="2025-03-11T03:18:50.153" v="310" actId="1076"/>
          <ac:picMkLst>
            <pc:docMk/>
            <pc:sldMk cId="3284119559" sldId="283"/>
            <ac:picMk id="4" creationId="{8CD172DD-D552-4A8A-8075-F0688B10043A}"/>
          </ac:picMkLst>
        </pc:picChg>
        <pc:picChg chg="add mod">
          <ac:chgData name="Stanislaw, Shawn" userId="34247f05-2ffb-4730-8c97-58e3239a9462" providerId="ADAL" clId="{D2789CE4-2C4D-43AA-A513-99EF295FA0E9}" dt="2025-03-11T03:18:53.319" v="311" actId="1076"/>
          <ac:picMkLst>
            <pc:docMk/>
            <pc:sldMk cId="3284119559" sldId="283"/>
            <ac:picMk id="5" creationId="{9ECD911E-2192-CCF8-6C5E-5D124CFC312E}"/>
          </ac:picMkLst>
        </pc:picChg>
      </pc:sldChg>
      <pc:sldChg chg="modSp add mod modNotesTx">
        <pc:chgData name="Stanislaw, Shawn" userId="34247f05-2ffb-4730-8c97-58e3239a9462" providerId="ADAL" clId="{D2789CE4-2C4D-43AA-A513-99EF295FA0E9}" dt="2025-03-11T03:19:37.783" v="317"/>
        <pc:sldMkLst>
          <pc:docMk/>
          <pc:sldMk cId="2176990549" sldId="284"/>
        </pc:sldMkLst>
        <pc:spChg chg="mod">
          <ac:chgData name="Stanislaw, Shawn" userId="34247f05-2ffb-4730-8c97-58e3239a9462" providerId="ADAL" clId="{D2789CE4-2C4D-43AA-A513-99EF295FA0E9}" dt="2025-03-11T03:19:24.218" v="314"/>
          <ac:spMkLst>
            <pc:docMk/>
            <pc:sldMk cId="2176990549" sldId="284"/>
            <ac:spMk id="2" creationId="{9A8FC743-95DB-91F3-F4F1-D3E43BE2869A}"/>
          </ac:spMkLst>
        </pc:spChg>
        <pc:spChg chg="mod">
          <ac:chgData name="Stanislaw, Shawn" userId="34247f05-2ffb-4730-8c97-58e3239a9462" providerId="ADAL" clId="{D2789CE4-2C4D-43AA-A513-99EF295FA0E9}" dt="2025-03-11T03:19:30.779" v="316" actId="27636"/>
          <ac:spMkLst>
            <pc:docMk/>
            <pc:sldMk cId="2176990549" sldId="284"/>
            <ac:spMk id="3" creationId="{63198FB2-776A-E989-97AF-B9BA28DFC977}"/>
          </ac:spMkLst>
        </pc:spChg>
      </pc:sldChg>
      <pc:sldChg chg="modSp add mod ord modNotesTx">
        <pc:chgData name="Stanislaw, Shawn" userId="34247f05-2ffb-4730-8c97-58e3239a9462" providerId="ADAL" clId="{D2789CE4-2C4D-43AA-A513-99EF295FA0E9}" dt="2025-03-11T02:40:38.100" v="203"/>
        <pc:sldMkLst>
          <pc:docMk/>
          <pc:sldMk cId="4230854992" sldId="285"/>
        </pc:sldMkLst>
        <pc:spChg chg="mod">
          <ac:chgData name="Stanislaw, Shawn" userId="34247f05-2ffb-4730-8c97-58e3239a9462" providerId="ADAL" clId="{D2789CE4-2C4D-43AA-A513-99EF295FA0E9}" dt="2025-03-11T02:40:02.083" v="198"/>
          <ac:spMkLst>
            <pc:docMk/>
            <pc:sldMk cId="4230854992" sldId="285"/>
            <ac:spMk id="2" creationId="{9A8FC743-95DB-91F3-F4F1-D3E43BE2869A}"/>
          </ac:spMkLst>
        </pc:spChg>
        <pc:spChg chg="mod">
          <ac:chgData name="Stanislaw, Shawn" userId="34247f05-2ffb-4730-8c97-58e3239a9462" providerId="ADAL" clId="{D2789CE4-2C4D-43AA-A513-99EF295FA0E9}" dt="2025-03-11T02:40:10.918" v="201" actId="5793"/>
          <ac:spMkLst>
            <pc:docMk/>
            <pc:sldMk cId="4230854992" sldId="285"/>
            <ac:spMk id="3" creationId="{63198FB2-776A-E989-97AF-B9BA28DFC977}"/>
          </ac:spMkLst>
        </pc:spChg>
      </pc:sldChg>
      <pc:sldChg chg="modSp add mod modNotesTx">
        <pc:chgData name="Stanislaw, Shawn" userId="34247f05-2ffb-4730-8c97-58e3239a9462" providerId="ADAL" clId="{D2789CE4-2C4D-43AA-A513-99EF295FA0E9}" dt="2025-03-11T03:21:56.688" v="359" actId="6549"/>
        <pc:sldMkLst>
          <pc:docMk/>
          <pc:sldMk cId="369095012" sldId="286"/>
        </pc:sldMkLst>
        <pc:spChg chg="mod">
          <ac:chgData name="Stanislaw, Shawn" userId="34247f05-2ffb-4730-8c97-58e3239a9462" providerId="ADAL" clId="{D2789CE4-2C4D-43AA-A513-99EF295FA0E9}" dt="2025-03-11T03:20:10.149" v="323"/>
          <ac:spMkLst>
            <pc:docMk/>
            <pc:sldMk cId="369095012" sldId="286"/>
            <ac:spMk id="2" creationId="{9A8FC743-95DB-91F3-F4F1-D3E43BE2869A}"/>
          </ac:spMkLst>
        </pc:spChg>
        <pc:spChg chg="mod">
          <ac:chgData name="Stanislaw, Shawn" userId="34247f05-2ffb-4730-8c97-58e3239a9462" providerId="ADAL" clId="{D2789CE4-2C4D-43AA-A513-99EF295FA0E9}" dt="2025-03-11T03:21:39.357" v="358" actId="20577"/>
          <ac:spMkLst>
            <pc:docMk/>
            <pc:sldMk cId="369095012" sldId="286"/>
            <ac:spMk id="3" creationId="{63198FB2-776A-E989-97AF-B9BA28DFC977}"/>
          </ac:spMkLst>
        </pc:spChg>
      </pc:sldChg>
      <pc:sldChg chg="add del">
        <pc:chgData name="Stanislaw, Shawn" userId="34247f05-2ffb-4730-8c97-58e3239a9462" providerId="ADAL" clId="{D2789CE4-2C4D-43AA-A513-99EF295FA0E9}" dt="2025-03-11T03:22:04.541" v="360" actId="47"/>
        <pc:sldMkLst>
          <pc:docMk/>
          <pc:sldMk cId="625832967" sldId="287"/>
        </pc:sldMkLst>
      </pc:sldChg>
      <pc:sldChg chg="modSp new mod modNotesTx">
        <pc:chgData name="Stanislaw, Shawn" userId="34247f05-2ffb-4730-8c97-58e3239a9462" providerId="ADAL" clId="{D2789CE4-2C4D-43AA-A513-99EF295FA0E9}" dt="2025-03-11T03:22:49.980" v="368"/>
        <pc:sldMkLst>
          <pc:docMk/>
          <pc:sldMk cId="1735530113" sldId="287"/>
        </pc:sldMkLst>
        <pc:spChg chg="mod">
          <ac:chgData name="Stanislaw, Shawn" userId="34247f05-2ffb-4730-8c97-58e3239a9462" providerId="ADAL" clId="{D2789CE4-2C4D-43AA-A513-99EF295FA0E9}" dt="2025-03-11T03:22:37.707" v="366"/>
          <ac:spMkLst>
            <pc:docMk/>
            <pc:sldMk cId="1735530113" sldId="287"/>
            <ac:spMk id="2" creationId="{31EDDADB-AB57-7F66-039A-9E74103BB3F9}"/>
          </ac:spMkLst>
        </pc:spChg>
        <pc:spChg chg="mod">
          <ac:chgData name="Stanislaw, Shawn" userId="34247f05-2ffb-4730-8c97-58e3239a9462" providerId="ADAL" clId="{D2789CE4-2C4D-43AA-A513-99EF295FA0E9}" dt="2025-03-11T03:22:43.624" v="367"/>
          <ac:spMkLst>
            <pc:docMk/>
            <pc:sldMk cId="1735530113" sldId="287"/>
            <ac:spMk id="3" creationId="{C73820EA-5BF7-F011-B680-75167C769AB4}"/>
          </ac:spMkLst>
        </pc:spChg>
      </pc:sldChg>
      <pc:sldChg chg="modSp add mod modNotesTx">
        <pc:chgData name="Stanislaw, Shawn" userId="34247f05-2ffb-4730-8c97-58e3239a9462" providerId="ADAL" clId="{D2789CE4-2C4D-43AA-A513-99EF295FA0E9}" dt="2025-03-11T03:23:15.903" v="372"/>
        <pc:sldMkLst>
          <pc:docMk/>
          <pc:sldMk cId="138081075" sldId="288"/>
        </pc:sldMkLst>
        <pc:spChg chg="mod">
          <ac:chgData name="Stanislaw, Shawn" userId="34247f05-2ffb-4730-8c97-58e3239a9462" providerId="ADAL" clId="{D2789CE4-2C4D-43AA-A513-99EF295FA0E9}" dt="2025-03-11T03:23:00.616" v="369"/>
          <ac:spMkLst>
            <pc:docMk/>
            <pc:sldMk cId="138081075" sldId="288"/>
            <ac:spMk id="2" creationId="{31EDDADB-AB57-7F66-039A-9E74103BB3F9}"/>
          </ac:spMkLst>
        </pc:spChg>
        <pc:spChg chg="mod">
          <ac:chgData name="Stanislaw, Shawn" userId="34247f05-2ffb-4730-8c97-58e3239a9462" providerId="ADAL" clId="{D2789CE4-2C4D-43AA-A513-99EF295FA0E9}" dt="2025-03-11T03:23:09.785" v="371" actId="27636"/>
          <ac:spMkLst>
            <pc:docMk/>
            <pc:sldMk cId="138081075" sldId="288"/>
            <ac:spMk id="3" creationId="{C73820EA-5BF7-F011-B680-75167C769AB4}"/>
          </ac:spMkLst>
        </pc:spChg>
      </pc:sldChg>
      <pc:sldChg chg="add del">
        <pc:chgData name="Stanislaw, Shawn" userId="34247f05-2ffb-4730-8c97-58e3239a9462" providerId="ADAL" clId="{D2789CE4-2C4D-43AA-A513-99EF295FA0E9}" dt="2025-03-11T03:22:04.541" v="360" actId="47"/>
        <pc:sldMkLst>
          <pc:docMk/>
          <pc:sldMk cId="230546443" sldId="288"/>
        </pc:sldMkLst>
      </pc:sldChg>
      <pc:sldChg chg="add del">
        <pc:chgData name="Stanislaw, Shawn" userId="34247f05-2ffb-4730-8c97-58e3239a9462" providerId="ADAL" clId="{D2789CE4-2C4D-43AA-A513-99EF295FA0E9}" dt="2025-03-11T03:22:04.541" v="360" actId="47"/>
        <pc:sldMkLst>
          <pc:docMk/>
          <pc:sldMk cId="1813791882" sldId="289"/>
        </pc:sldMkLst>
      </pc:sldChg>
      <pc:sldChg chg="modSp add mod modNotesTx">
        <pc:chgData name="Stanislaw, Shawn" userId="34247f05-2ffb-4730-8c97-58e3239a9462" providerId="ADAL" clId="{D2789CE4-2C4D-43AA-A513-99EF295FA0E9}" dt="2025-03-11T03:23:44.266" v="376"/>
        <pc:sldMkLst>
          <pc:docMk/>
          <pc:sldMk cId="1873276399" sldId="289"/>
        </pc:sldMkLst>
        <pc:spChg chg="mod">
          <ac:chgData name="Stanislaw, Shawn" userId="34247f05-2ffb-4730-8c97-58e3239a9462" providerId="ADAL" clId="{D2789CE4-2C4D-43AA-A513-99EF295FA0E9}" dt="2025-03-11T03:23:27.424" v="373"/>
          <ac:spMkLst>
            <pc:docMk/>
            <pc:sldMk cId="1873276399" sldId="289"/>
            <ac:spMk id="2" creationId="{31EDDADB-AB57-7F66-039A-9E74103BB3F9}"/>
          </ac:spMkLst>
        </pc:spChg>
        <pc:spChg chg="mod">
          <ac:chgData name="Stanislaw, Shawn" userId="34247f05-2ffb-4730-8c97-58e3239a9462" providerId="ADAL" clId="{D2789CE4-2C4D-43AA-A513-99EF295FA0E9}" dt="2025-03-11T03:23:36.422" v="375" actId="27636"/>
          <ac:spMkLst>
            <pc:docMk/>
            <pc:sldMk cId="1873276399" sldId="289"/>
            <ac:spMk id="3" creationId="{C73820EA-5BF7-F011-B680-75167C769AB4}"/>
          </ac:spMkLst>
        </pc:spChg>
      </pc:sldChg>
      <pc:sldChg chg="modSp add mod modNotesTx">
        <pc:chgData name="Stanislaw, Shawn" userId="34247f05-2ffb-4730-8c97-58e3239a9462" providerId="ADAL" clId="{D2789CE4-2C4D-43AA-A513-99EF295FA0E9}" dt="2025-03-11T03:26:32.191" v="380"/>
        <pc:sldMkLst>
          <pc:docMk/>
          <pc:sldMk cId="215454460" sldId="290"/>
        </pc:sldMkLst>
        <pc:spChg chg="mod">
          <ac:chgData name="Stanislaw, Shawn" userId="34247f05-2ffb-4730-8c97-58e3239a9462" providerId="ADAL" clId="{D2789CE4-2C4D-43AA-A513-99EF295FA0E9}" dt="2025-03-11T03:26:15.759" v="377"/>
          <ac:spMkLst>
            <pc:docMk/>
            <pc:sldMk cId="215454460" sldId="290"/>
            <ac:spMk id="2" creationId="{31EDDADB-AB57-7F66-039A-9E74103BB3F9}"/>
          </ac:spMkLst>
        </pc:spChg>
        <pc:spChg chg="mod">
          <ac:chgData name="Stanislaw, Shawn" userId="34247f05-2ffb-4730-8c97-58e3239a9462" providerId="ADAL" clId="{D2789CE4-2C4D-43AA-A513-99EF295FA0E9}" dt="2025-03-11T03:26:22.900" v="379" actId="27636"/>
          <ac:spMkLst>
            <pc:docMk/>
            <pc:sldMk cId="215454460" sldId="290"/>
            <ac:spMk id="3" creationId="{C73820EA-5BF7-F011-B680-75167C769AB4}"/>
          </ac:spMkLst>
        </pc:spChg>
      </pc:sldChg>
      <pc:sldChg chg="add del">
        <pc:chgData name="Stanislaw, Shawn" userId="34247f05-2ffb-4730-8c97-58e3239a9462" providerId="ADAL" clId="{D2789CE4-2C4D-43AA-A513-99EF295FA0E9}" dt="2025-03-11T03:22:04.541" v="360" actId="47"/>
        <pc:sldMkLst>
          <pc:docMk/>
          <pc:sldMk cId="1991130906" sldId="290"/>
        </pc:sldMkLst>
      </pc:sldChg>
      <pc:sldChg chg="modSp add mod">
        <pc:chgData name="Stanislaw, Shawn" userId="34247f05-2ffb-4730-8c97-58e3239a9462" providerId="ADAL" clId="{D2789CE4-2C4D-43AA-A513-99EF295FA0E9}" dt="2025-03-11T03:26:50.279" v="382"/>
        <pc:sldMkLst>
          <pc:docMk/>
          <pc:sldMk cId="4044507002" sldId="291"/>
        </pc:sldMkLst>
        <pc:spChg chg="mod">
          <ac:chgData name="Stanislaw, Shawn" userId="34247f05-2ffb-4730-8c97-58e3239a9462" providerId="ADAL" clId="{D2789CE4-2C4D-43AA-A513-99EF295FA0E9}" dt="2025-03-11T03:26:43.945" v="381"/>
          <ac:spMkLst>
            <pc:docMk/>
            <pc:sldMk cId="4044507002" sldId="291"/>
            <ac:spMk id="2" creationId="{31EDDADB-AB57-7F66-039A-9E74103BB3F9}"/>
          </ac:spMkLst>
        </pc:spChg>
        <pc:spChg chg="mod">
          <ac:chgData name="Stanislaw, Shawn" userId="34247f05-2ffb-4730-8c97-58e3239a9462" providerId="ADAL" clId="{D2789CE4-2C4D-43AA-A513-99EF295FA0E9}" dt="2025-03-11T03:26:50.279" v="382"/>
          <ac:spMkLst>
            <pc:docMk/>
            <pc:sldMk cId="4044507002" sldId="291"/>
            <ac:spMk id="3" creationId="{C73820EA-5BF7-F011-B680-75167C769AB4}"/>
          </ac:spMkLst>
        </pc:spChg>
      </pc:sldChg>
      <pc:sldChg chg="addSp delSp modSp new mod modNotesTx">
        <pc:chgData name="Stanislaw, Shawn" userId="34247f05-2ffb-4730-8c97-58e3239a9462" providerId="ADAL" clId="{D2789CE4-2C4D-43AA-A513-99EF295FA0E9}" dt="2025-03-11T03:31:00.215" v="422"/>
        <pc:sldMkLst>
          <pc:docMk/>
          <pc:sldMk cId="1547412620" sldId="292"/>
        </pc:sldMkLst>
        <pc:spChg chg="mod">
          <ac:chgData name="Stanislaw, Shawn" userId="34247f05-2ffb-4730-8c97-58e3239a9462" providerId="ADAL" clId="{D2789CE4-2C4D-43AA-A513-99EF295FA0E9}" dt="2025-03-11T03:28:36.530" v="396"/>
          <ac:spMkLst>
            <pc:docMk/>
            <pc:sldMk cId="1547412620" sldId="292"/>
            <ac:spMk id="2" creationId="{6D411EA0-D354-50CC-C49D-6F967F1F5A05}"/>
          </ac:spMkLst>
        </pc:spChg>
        <pc:spChg chg="mod">
          <ac:chgData name="Stanislaw, Shawn" userId="34247f05-2ffb-4730-8c97-58e3239a9462" providerId="ADAL" clId="{D2789CE4-2C4D-43AA-A513-99EF295FA0E9}" dt="2025-03-11T03:30:42.211" v="420" actId="27636"/>
          <ac:spMkLst>
            <pc:docMk/>
            <pc:sldMk cId="1547412620" sldId="292"/>
            <ac:spMk id="3" creationId="{F88BCE37-DC1E-4A30-AAE2-F6683E20C5A5}"/>
          </ac:spMkLst>
        </pc:spChg>
        <pc:spChg chg="add del">
          <ac:chgData name="Stanislaw, Shawn" userId="34247f05-2ffb-4730-8c97-58e3239a9462" providerId="ADAL" clId="{D2789CE4-2C4D-43AA-A513-99EF295FA0E9}" dt="2025-03-11T03:27:46.089" v="386" actId="478"/>
          <ac:spMkLst>
            <pc:docMk/>
            <pc:sldMk cId="1547412620" sldId="292"/>
            <ac:spMk id="5" creationId="{8EC483BA-C10E-CB05-D084-78CB25D3F21F}"/>
          </ac:spMkLst>
        </pc:spChg>
        <pc:spChg chg="add del mod">
          <ac:chgData name="Stanislaw, Shawn" userId="34247f05-2ffb-4730-8c97-58e3239a9462" providerId="ADAL" clId="{D2789CE4-2C4D-43AA-A513-99EF295FA0E9}" dt="2025-03-11T03:29:32.175" v="406" actId="478"/>
          <ac:spMkLst>
            <pc:docMk/>
            <pc:sldMk cId="1547412620" sldId="292"/>
            <ac:spMk id="7" creationId="{B9E78F18-90B3-976B-3E45-F3AD3B2964F3}"/>
          </ac:spMkLst>
        </pc:spChg>
        <pc:spChg chg="add del mod">
          <ac:chgData name="Stanislaw, Shawn" userId="34247f05-2ffb-4730-8c97-58e3239a9462" providerId="ADAL" clId="{D2789CE4-2C4D-43AA-A513-99EF295FA0E9}" dt="2025-03-11T03:29:36.635" v="407" actId="478"/>
          <ac:spMkLst>
            <pc:docMk/>
            <pc:sldMk cId="1547412620" sldId="292"/>
            <ac:spMk id="9" creationId="{E721F124-3ED1-54BC-0AED-1461D4BA7AD9}"/>
          </ac:spMkLst>
        </pc:spChg>
        <pc:spChg chg="add mod">
          <ac:chgData name="Stanislaw, Shawn" userId="34247f05-2ffb-4730-8c97-58e3239a9462" providerId="ADAL" clId="{D2789CE4-2C4D-43AA-A513-99EF295FA0E9}" dt="2025-03-11T03:30:26.235" v="416" actId="1076"/>
          <ac:spMkLst>
            <pc:docMk/>
            <pc:sldMk cId="1547412620" sldId="292"/>
            <ac:spMk id="11" creationId="{68DFC88C-9D33-9285-7A62-41AD8E33C996}"/>
          </ac:spMkLst>
        </pc:spChg>
        <pc:spChg chg="add mod">
          <ac:chgData name="Stanislaw, Shawn" userId="34247f05-2ffb-4730-8c97-58e3239a9462" providerId="ADAL" clId="{D2789CE4-2C4D-43AA-A513-99EF295FA0E9}" dt="2025-03-11T03:30:50.078" v="421" actId="1076"/>
          <ac:spMkLst>
            <pc:docMk/>
            <pc:sldMk cId="1547412620" sldId="292"/>
            <ac:spMk id="12" creationId="{D589C736-11DA-CC60-A961-87DB7F3F7025}"/>
          </ac:spMkLst>
        </pc:spChg>
      </pc:sldChg>
      <pc:sldChg chg="modSp add mod modNotesTx">
        <pc:chgData name="Stanislaw, Shawn" userId="34247f05-2ffb-4730-8c97-58e3239a9462" providerId="ADAL" clId="{D2789CE4-2C4D-43AA-A513-99EF295FA0E9}" dt="2025-03-11T03:31:30.028" v="426"/>
        <pc:sldMkLst>
          <pc:docMk/>
          <pc:sldMk cId="2001951553" sldId="293"/>
        </pc:sldMkLst>
        <pc:spChg chg="mod">
          <ac:chgData name="Stanislaw, Shawn" userId="34247f05-2ffb-4730-8c97-58e3239a9462" providerId="ADAL" clId="{D2789CE4-2C4D-43AA-A513-99EF295FA0E9}" dt="2025-03-11T03:31:12.630" v="423"/>
          <ac:spMkLst>
            <pc:docMk/>
            <pc:sldMk cId="2001951553" sldId="293"/>
            <ac:spMk id="2" creationId="{6D411EA0-D354-50CC-C49D-6F967F1F5A05}"/>
          </ac:spMkLst>
        </pc:spChg>
        <pc:spChg chg="mod">
          <ac:chgData name="Stanislaw, Shawn" userId="34247f05-2ffb-4730-8c97-58e3239a9462" providerId="ADAL" clId="{D2789CE4-2C4D-43AA-A513-99EF295FA0E9}" dt="2025-03-11T03:31:23.412" v="425" actId="27636"/>
          <ac:spMkLst>
            <pc:docMk/>
            <pc:sldMk cId="2001951553" sldId="293"/>
            <ac:spMk id="3" creationId="{F88BCE37-DC1E-4A30-AAE2-F6683E20C5A5}"/>
          </ac:spMkLst>
        </pc:spChg>
      </pc:sldChg>
      <pc:sldChg chg="addSp delSp modSp add mod modNotesTx">
        <pc:chgData name="Stanislaw, Shawn" userId="34247f05-2ffb-4730-8c97-58e3239a9462" providerId="ADAL" clId="{D2789CE4-2C4D-43AA-A513-99EF295FA0E9}" dt="2025-03-11T03:34:42.192" v="457"/>
        <pc:sldMkLst>
          <pc:docMk/>
          <pc:sldMk cId="3173189149" sldId="294"/>
        </pc:sldMkLst>
        <pc:spChg chg="mod">
          <ac:chgData name="Stanislaw, Shawn" userId="34247f05-2ffb-4730-8c97-58e3239a9462" providerId="ADAL" clId="{D2789CE4-2C4D-43AA-A513-99EF295FA0E9}" dt="2025-03-11T03:33:36.853" v="450"/>
          <ac:spMkLst>
            <pc:docMk/>
            <pc:sldMk cId="3173189149" sldId="294"/>
            <ac:spMk id="2" creationId="{6D411EA0-D354-50CC-C49D-6F967F1F5A05}"/>
          </ac:spMkLst>
        </pc:spChg>
        <pc:spChg chg="del">
          <ac:chgData name="Stanislaw, Shawn" userId="34247f05-2ffb-4730-8c97-58e3239a9462" providerId="ADAL" clId="{D2789CE4-2C4D-43AA-A513-99EF295FA0E9}" dt="2025-03-11T03:33:58.024" v="452" actId="478"/>
          <ac:spMkLst>
            <pc:docMk/>
            <pc:sldMk cId="3173189149" sldId="294"/>
            <ac:spMk id="3" creationId="{F88BCE37-DC1E-4A30-AAE2-F6683E20C5A5}"/>
          </ac:spMkLst>
        </pc:spChg>
        <pc:picChg chg="add mod">
          <ac:chgData name="Stanislaw, Shawn" userId="34247f05-2ffb-4730-8c97-58e3239a9462" providerId="ADAL" clId="{D2789CE4-2C4D-43AA-A513-99EF295FA0E9}" dt="2025-03-11T03:34:28.179" v="456" actId="1076"/>
          <ac:picMkLst>
            <pc:docMk/>
            <pc:sldMk cId="3173189149" sldId="294"/>
            <ac:picMk id="4" creationId="{4193A7F8-39DB-59E0-5D8D-40845F9FE217}"/>
          </ac:picMkLst>
        </pc:picChg>
      </pc:sldChg>
      <pc:sldChg chg="modSp add mod modNotesTx">
        <pc:chgData name="Stanislaw, Shawn" userId="34247f05-2ffb-4730-8c97-58e3239a9462" providerId="ADAL" clId="{D2789CE4-2C4D-43AA-A513-99EF295FA0E9}" dt="2025-03-11T03:36:01.924" v="471"/>
        <pc:sldMkLst>
          <pc:docMk/>
          <pc:sldMk cId="4206441299" sldId="295"/>
        </pc:sldMkLst>
        <pc:spChg chg="mod">
          <ac:chgData name="Stanislaw, Shawn" userId="34247f05-2ffb-4730-8c97-58e3239a9462" providerId="ADAL" clId="{D2789CE4-2C4D-43AA-A513-99EF295FA0E9}" dt="2025-03-11T03:35:44.134" v="467" actId="404"/>
          <ac:spMkLst>
            <pc:docMk/>
            <pc:sldMk cId="4206441299" sldId="295"/>
            <ac:spMk id="2" creationId="{6D411EA0-D354-50CC-C49D-6F967F1F5A05}"/>
          </ac:spMkLst>
        </pc:spChg>
        <pc:spChg chg="mod">
          <ac:chgData name="Stanislaw, Shawn" userId="34247f05-2ffb-4730-8c97-58e3239a9462" providerId="ADAL" clId="{D2789CE4-2C4D-43AA-A513-99EF295FA0E9}" dt="2025-03-11T03:35:54.536" v="470" actId="5793"/>
          <ac:spMkLst>
            <pc:docMk/>
            <pc:sldMk cId="4206441299" sldId="295"/>
            <ac:spMk id="3" creationId="{F88BCE37-DC1E-4A30-AAE2-F6683E20C5A5}"/>
          </ac:spMkLst>
        </pc:spChg>
      </pc:sldChg>
      <pc:sldChg chg="modSp add mod ord modNotesTx">
        <pc:chgData name="Stanislaw, Shawn" userId="34247f05-2ffb-4730-8c97-58e3239a9462" providerId="ADAL" clId="{D2789CE4-2C4D-43AA-A513-99EF295FA0E9}" dt="2025-03-11T03:28:20.546" v="395"/>
        <pc:sldMkLst>
          <pc:docMk/>
          <pc:sldMk cId="2530478739" sldId="296"/>
        </pc:sldMkLst>
        <pc:spChg chg="mod">
          <ac:chgData name="Stanislaw, Shawn" userId="34247f05-2ffb-4730-8c97-58e3239a9462" providerId="ADAL" clId="{D2789CE4-2C4D-43AA-A513-99EF295FA0E9}" dt="2025-03-11T03:28:08.054" v="392" actId="27636"/>
          <ac:spMkLst>
            <pc:docMk/>
            <pc:sldMk cId="2530478739" sldId="296"/>
            <ac:spMk id="3" creationId="{F88BCE37-DC1E-4A30-AAE2-F6683E20C5A5}"/>
          </ac:spMkLst>
        </pc:spChg>
      </pc:sldChg>
      <pc:sldChg chg="modSp add mod">
        <pc:chgData name="Stanislaw, Shawn" userId="34247f05-2ffb-4730-8c97-58e3239a9462" providerId="ADAL" clId="{D2789CE4-2C4D-43AA-A513-99EF295FA0E9}" dt="2025-03-11T03:40:21.183" v="525" actId="20577"/>
        <pc:sldMkLst>
          <pc:docMk/>
          <pc:sldMk cId="148143665" sldId="297"/>
        </pc:sldMkLst>
        <pc:spChg chg="mod">
          <ac:chgData name="Stanislaw, Shawn" userId="34247f05-2ffb-4730-8c97-58e3239a9462" providerId="ADAL" clId="{D2789CE4-2C4D-43AA-A513-99EF295FA0E9}" dt="2025-03-11T03:40:21.183" v="525" actId="20577"/>
          <ac:spMkLst>
            <pc:docMk/>
            <pc:sldMk cId="148143665" sldId="297"/>
            <ac:spMk id="2" creationId="{6D411EA0-D354-50CC-C49D-6F967F1F5A05}"/>
          </ac:spMkLst>
        </pc:spChg>
        <pc:spChg chg="mod">
          <ac:chgData name="Stanislaw, Shawn" userId="34247f05-2ffb-4730-8c97-58e3239a9462" providerId="ADAL" clId="{D2789CE4-2C4D-43AA-A513-99EF295FA0E9}" dt="2025-03-11T03:40:09.075" v="502"/>
          <ac:spMkLst>
            <pc:docMk/>
            <pc:sldMk cId="148143665" sldId="297"/>
            <ac:spMk id="3" creationId="{F88BCE37-DC1E-4A30-AAE2-F6683E20C5A5}"/>
          </ac:spMkLst>
        </pc:spChg>
      </pc:sldChg>
      <pc:sldChg chg="modSp add mod ord">
        <pc:chgData name="Stanislaw, Shawn" userId="34247f05-2ffb-4730-8c97-58e3239a9462" providerId="ADAL" clId="{D2789CE4-2C4D-43AA-A513-99EF295FA0E9}" dt="2025-03-11T03:35:28.972" v="463"/>
        <pc:sldMkLst>
          <pc:docMk/>
          <pc:sldMk cId="3455713320" sldId="298"/>
        </pc:sldMkLst>
        <pc:spChg chg="mod">
          <ac:chgData name="Stanislaw, Shawn" userId="34247f05-2ffb-4730-8c97-58e3239a9462" providerId="ADAL" clId="{D2789CE4-2C4D-43AA-A513-99EF295FA0E9}" dt="2025-03-11T03:35:06.696" v="460"/>
          <ac:spMkLst>
            <pc:docMk/>
            <pc:sldMk cId="3455713320" sldId="298"/>
            <ac:spMk id="2" creationId="{6D411EA0-D354-50CC-C49D-6F967F1F5A05}"/>
          </ac:spMkLst>
        </pc:spChg>
        <pc:spChg chg="mod">
          <ac:chgData name="Stanislaw, Shawn" userId="34247f05-2ffb-4730-8c97-58e3239a9462" providerId="ADAL" clId="{D2789CE4-2C4D-43AA-A513-99EF295FA0E9}" dt="2025-03-11T03:35:12.584" v="461"/>
          <ac:spMkLst>
            <pc:docMk/>
            <pc:sldMk cId="3455713320" sldId="298"/>
            <ac:spMk id="3" creationId="{F88BCE37-DC1E-4A30-AAE2-F6683E20C5A5}"/>
          </ac:spMkLst>
        </pc:spChg>
      </pc:sldChg>
      <pc:sldChg chg="addSp delSp modSp add mod modNotesTx">
        <pc:chgData name="Stanislaw, Shawn" userId="34247f05-2ffb-4730-8c97-58e3239a9462" providerId="ADAL" clId="{D2789CE4-2C4D-43AA-A513-99EF295FA0E9}" dt="2025-03-11T03:39:06.812" v="501"/>
        <pc:sldMkLst>
          <pc:docMk/>
          <pc:sldMk cId="1518291831" sldId="299"/>
        </pc:sldMkLst>
        <pc:spChg chg="add del">
          <ac:chgData name="Stanislaw, Shawn" userId="34247f05-2ffb-4730-8c97-58e3239a9462" providerId="ADAL" clId="{D2789CE4-2C4D-43AA-A513-99EF295FA0E9}" dt="2025-03-11T03:38:17.468" v="491" actId="22"/>
          <ac:spMkLst>
            <pc:docMk/>
            <pc:sldMk cId="1518291831" sldId="299"/>
            <ac:spMk id="4" creationId="{7B8C72EE-3FF8-45B5-FD87-99F39E180C38}"/>
          </ac:spMkLst>
        </pc:spChg>
        <pc:spChg chg="add mod">
          <ac:chgData name="Stanislaw, Shawn" userId="34247f05-2ffb-4730-8c97-58e3239a9462" providerId="ADAL" clId="{D2789CE4-2C4D-43AA-A513-99EF295FA0E9}" dt="2025-03-11T03:38:59.282" v="500" actId="1076"/>
          <ac:spMkLst>
            <pc:docMk/>
            <pc:sldMk cId="1518291831" sldId="299"/>
            <ac:spMk id="6" creationId="{F82C843B-F9E7-EDE9-14BA-4FF383E202B0}"/>
          </ac:spMkLst>
        </pc:spChg>
        <pc:picChg chg="add mod">
          <ac:chgData name="Stanislaw, Shawn" userId="34247f05-2ffb-4730-8c97-58e3239a9462" providerId="ADAL" clId="{D2789CE4-2C4D-43AA-A513-99EF295FA0E9}" dt="2025-03-11T03:38:03.889" v="489" actId="1076"/>
          <ac:picMkLst>
            <pc:docMk/>
            <pc:sldMk cId="1518291831" sldId="299"/>
            <ac:picMk id="2" creationId="{C14649A6-A2C3-804D-69D0-1907CB882BCB}"/>
          </ac:picMkLst>
        </pc:picChg>
      </pc:sldChg>
      <pc:sldChg chg="add ord">
        <pc:chgData name="Stanislaw, Shawn" userId="34247f05-2ffb-4730-8c97-58e3239a9462" providerId="ADAL" clId="{D2789CE4-2C4D-43AA-A513-99EF295FA0E9}" dt="2025-03-11T03:43:40.694" v="548"/>
        <pc:sldMkLst>
          <pc:docMk/>
          <pc:sldMk cId="3512173723" sldId="300"/>
        </pc:sldMkLst>
      </pc:sldChg>
      <pc:sldChg chg="modSp new mod modNotesTx">
        <pc:chgData name="Stanislaw, Shawn" userId="34247f05-2ffb-4730-8c97-58e3239a9462" providerId="ADAL" clId="{D2789CE4-2C4D-43AA-A513-99EF295FA0E9}" dt="2025-03-11T03:41:38.451" v="538"/>
        <pc:sldMkLst>
          <pc:docMk/>
          <pc:sldMk cId="4117272143" sldId="301"/>
        </pc:sldMkLst>
        <pc:spChg chg="mod">
          <ac:chgData name="Stanislaw, Shawn" userId="34247f05-2ffb-4730-8c97-58e3239a9462" providerId="ADAL" clId="{D2789CE4-2C4D-43AA-A513-99EF295FA0E9}" dt="2025-03-11T03:40:49.241" v="528"/>
          <ac:spMkLst>
            <pc:docMk/>
            <pc:sldMk cId="4117272143" sldId="301"/>
            <ac:spMk id="2" creationId="{53DE08D7-F403-9E00-EC6D-BB4E43D3F1D0}"/>
          </ac:spMkLst>
        </pc:spChg>
        <pc:spChg chg="mod">
          <ac:chgData name="Stanislaw, Shawn" userId="34247f05-2ffb-4730-8c97-58e3239a9462" providerId="ADAL" clId="{D2789CE4-2C4D-43AA-A513-99EF295FA0E9}" dt="2025-03-11T03:40:55.311" v="529"/>
          <ac:spMkLst>
            <pc:docMk/>
            <pc:sldMk cId="4117272143" sldId="301"/>
            <ac:spMk id="3" creationId="{438AF7E3-98C3-27EB-F51A-A33EB898A2DD}"/>
          </ac:spMkLst>
        </pc:spChg>
      </pc:sldChg>
      <pc:sldChg chg="modSp new del mod">
        <pc:chgData name="Stanislaw, Shawn" userId="34247f05-2ffb-4730-8c97-58e3239a9462" providerId="ADAL" clId="{D2789CE4-2C4D-43AA-A513-99EF295FA0E9}" dt="2025-03-11T03:42:16.078" v="540" actId="47"/>
        <pc:sldMkLst>
          <pc:docMk/>
          <pc:sldMk cId="2287404168" sldId="302"/>
        </pc:sldMkLst>
        <pc:spChg chg="mod">
          <ac:chgData name="Stanislaw, Shawn" userId="34247f05-2ffb-4730-8c97-58e3239a9462" providerId="ADAL" clId="{D2789CE4-2C4D-43AA-A513-99EF295FA0E9}" dt="2025-03-11T03:41:46.256" v="539"/>
          <ac:spMkLst>
            <pc:docMk/>
            <pc:sldMk cId="2287404168" sldId="302"/>
            <ac:spMk id="2" creationId="{7C5FCCE9-2E93-E4BA-C1CA-8BEC74DDFB69}"/>
          </ac:spMkLst>
        </pc:spChg>
        <pc:spChg chg="mod">
          <ac:chgData name="Stanislaw, Shawn" userId="34247f05-2ffb-4730-8c97-58e3239a9462" providerId="ADAL" clId="{D2789CE4-2C4D-43AA-A513-99EF295FA0E9}" dt="2025-03-11T03:41:31.220" v="535"/>
          <ac:spMkLst>
            <pc:docMk/>
            <pc:sldMk cId="2287404168" sldId="302"/>
            <ac:spMk id="3" creationId="{50FE0BE1-B6ED-3C64-7F05-246F7E241256}"/>
          </ac:spMkLst>
        </pc:spChg>
      </pc:sldChg>
      <pc:sldChg chg="modSp new mod">
        <pc:chgData name="Stanislaw, Shawn" userId="34247f05-2ffb-4730-8c97-58e3239a9462" providerId="ADAL" clId="{D2789CE4-2C4D-43AA-A513-99EF295FA0E9}" dt="2025-03-11T03:43:29.592" v="546" actId="207"/>
        <pc:sldMkLst>
          <pc:docMk/>
          <pc:sldMk cId="4036911585" sldId="302"/>
        </pc:sldMkLst>
        <pc:spChg chg="mod">
          <ac:chgData name="Stanislaw, Shawn" userId="34247f05-2ffb-4730-8c97-58e3239a9462" providerId="ADAL" clId="{D2789CE4-2C4D-43AA-A513-99EF295FA0E9}" dt="2025-03-11T03:43:29.592" v="546" actId="207"/>
          <ac:spMkLst>
            <pc:docMk/>
            <pc:sldMk cId="4036911585" sldId="302"/>
            <ac:spMk id="2" creationId="{23CAA56E-215D-522B-2EC9-7070FC34E8D3}"/>
          </ac:spMkLst>
        </pc:spChg>
        <pc:spChg chg="mod">
          <ac:chgData name="Stanislaw, Shawn" userId="34247f05-2ffb-4730-8c97-58e3239a9462" providerId="ADAL" clId="{D2789CE4-2C4D-43AA-A513-99EF295FA0E9}" dt="2025-03-11T03:42:35.212" v="543" actId="27636"/>
          <ac:spMkLst>
            <pc:docMk/>
            <pc:sldMk cId="4036911585" sldId="302"/>
            <ac:spMk id="3" creationId="{C678B576-75D8-A329-D105-7C14980E886D}"/>
          </ac:spMkLst>
        </pc:spChg>
      </pc:sldChg>
      <pc:sldChg chg="modSp new mod">
        <pc:chgData name="Stanislaw, Shawn" userId="34247f05-2ffb-4730-8c97-58e3239a9462" providerId="ADAL" clId="{D2789CE4-2C4D-43AA-A513-99EF295FA0E9}" dt="2025-03-11T03:44:43.548" v="550"/>
        <pc:sldMkLst>
          <pc:docMk/>
          <pc:sldMk cId="3385837112" sldId="303"/>
        </pc:sldMkLst>
        <pc:spChg chg="mod">
          <ac:chgData name="Stanislaw, Shawn" userId="34247f05-2ffb-4730-8c97-58e3239a9462" providerId="ADAL" clId="{D2789CE4-2C4D-43AA-A513-99EF295FA0E9}" dt="2025-03-11T03:44:43.548" v="550"/>
          <ac:spMkLst>
            <pc:docMk/>
            <pc:sldMk cId="3385837112" sldId="303"/>
            <ac:spMk id="2" creationId="{516400CE-6B7A-F08D-8AAB-4C2F1AA908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F5F3A-4E1A-4505-8752-8C2A85FB4E35}"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4AF16-9967-477A-9B07-B7844A0DADB5}" type="slidenum">
              <a:rPr lang="en-US" smtClean="0"/>
              <a:t>‹#›</a:t>
            </a:fld>
            <a:endParaRPr lang="en-US"/>
          </a:p>
        </p:txBody>
      </p:sp>
    </p:spTree>
    <p:extLst>
      <p:ext uri="{BB962C8B-B14F-4D97-AF65-F5344CB8AC3E}">
        <p14:creationId xmlns:p14="http://schemas.microsoft.com/office/powerpoint/2010/main" val="173147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16/j.jbspin.2013.03.00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i.org/10.1016/j.jbspin.2018.04.00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93/rheumatology/keaa47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Wendling, D., </a:t>
            </a:r>
            <a:r>
              <a:rPr lang="en-US" sz="1200" kern="1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Claudepierre</a:t>
            </a:r>
            <a:r>
              <a:rPr lang="en-US" sz="12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P., &amp; </a:t>
            </a:r>
            <a:r>
              <a:rPr lang="en-US" sz="1200" kern="1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Prati</a:t>
            </a:r>
            <a:r>
              <a:rPr lang="en-US" sz="12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C. (2013). Early diagnosis and management are crucial in spondyloarthritis. </a:t>
            </a:r>
            <a:r>
              <a:rPr lang="en-US" sz="1200" i="1"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Joint bone spine</a:t>
            </a:r>
            <a:r>
              <a:rPr lang="en-US" sz="12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a:t>
            </a:r>
            <a:r>
              <a:rPr lang="en-US" sz="1200" i="1"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80</a:t>
            </a:r>
            <a:r>
              <a:rPr lang="en-US" sz="12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(6), 582–585. </a:t>
            </a:r>
            <a:r>
              <a:rPr lang="en-US" sz="1200" u="sng" kern="1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https://doi.org/10.1016/j.jbspin.2013.03.003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Claudepierre</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P.,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Fagnani</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F., Cukierman, G., de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Chalus</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T., Joubert, J. M.,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Laurendeau</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Gourmelen</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&amp;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Breban</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(2019). Burden of severe spondyloarthritis in France: A nationwide assessment of prevalence, associated comorbidities and cost. </a:t>
            </a: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Joint bone spine</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86</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 69–75.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https://doi.org/10.1016/j.jbspin.2018.04.003</a:t>
            </a:r>
            <a:endPar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r>
              <a:rPr lang="en-US" b="0" i="0" dirty="0">
                <a:solidFill>
                  <a:srgbClr val="212121"/>
                </a:solidFill>
                <a:effectLst/>
                <a:latin typeface="BlinkMacSystemFont"/>
              </a:rPr>
              <a:t>Barnett, R., Ingram, T., &amp; Sengupta, R. (2020). Axial spondyloarthritis 10 years on: still looking for the lost tribe. </a:t>
            </a:r>
            <a:r>
              <a:rPr lang="en-US" b="0" i="1" dirty="0">
                <a:solidFill>
                  <a:srgbClr val="212121"/>
                </a:solidFill>
                <a:effectLst/>
                <a:latin typeface="BlinkMacSystemFont"/>
              </a:rPr>
              <a:t>Rheumatology (Oxford, England)</a:t>
            </a:r>
            <a:r>
              <a:rPr lang="en-US" b="0" i="0" dirty="0">
                <a:solidFill>
                  <a:srgbClr val="212121"/>
                </a:solidFill>
                <a:effectLst/>
                <a:latin typeface="BlinkMacSystemFont"/>
              </a:rPr>
              <a:t>, </a:t>
            </a:r>
            <a:r>
              <a:rPr lang="en-US" b="0" i="1" dirty="0">
                <a:solidFill>
                  <a:srgbClr val="212121"/>
                </a:solidFill>
                <a:effectLst/>
                <a:latin typeface="BlinkMacSystemFont"/>
              </a:rPr>
              <a:t>59</a:t>
            </a:r>
            <a:r>
              <a:rPr lang="en-US" b="0" i="0" dirty="0">
                <a:solidFill>
                  <a:srgbClr val="212121"/>
                </a:solidFill>
                <a:effectLst/>
                <a:latin typeface="BlinkMacSystemFont"/>
              </a:rPr>
              <a:t>(</a:t>
            </a:r>
            <a:r>
              <a:rPr lang="en-US" b="0" i="0" dirty="0" err="1">
                <a:solidFill>
                  <a:srgbClr val="212121"/>
                </a:solidFill>
                <a:effectLst/>
                <a:latin typeface="BlinkMacSystemFont"/>
              </a:rPr>
              <a:t>Suppl4</a:t>
            </a:r>
            <a:r>
              <a:rPr lang="en-US" b="0" i="0" dirty="0">
                <a:solidFill>
                  <a:srgbClr val="212121"/>
                </a:solidFill>
                <a:effectLst/>
                <a:latin typeface="BlinkMacSystemFont"/>
              </a:rPr>
              <a:t>), </a:t>
            </a:r>
            <a:r>
              <a:rPr lang="en-US" b="0" i="0" dirty="0" err="1">
                <a:solidFill>
                  <a:srgbClr val="212121"/>
                </a:solidFill>
                <a:effectLst/>
                <a:latin typeface="BlinkMacSystemFont"/>
              </a:rPr>
              <a:t>iv25</a:t>
            </a:r>
            <a:r>
              <a:rPr lang="en-US" b="0" i="0" dirty="0">
                <a:solidFill>
                  <a:srgbClr val="212121"/>
                </a:solidFill>
                <a:effectLst/>
                <a:latin typeface="BlinkMacSystemFont"/>
              </a:rPr>
              <a:t>–</a:t>
            </a:r>
            <a:r>
              <a:rPr lang="en-US" b="0" i="0" dirty="0" err="1">
                <a:solidFill>
                  <a:srgbClr val="212121"/>
                </a:solidFill>
                <a:effectLst/>
                <a:latin typeface="BlinkMacSystemFont"/>
              </a:rPr>
              <a:t>iv37</a:t>
            </a:r>
            <a:r>
              <a:rPr lang="en-US" b="0" i="0" dirty="0">
                <a:solidFill>
                  <a:srgbClr val="212121"/>
                </a:solidFill>
                <a:effectLst/>
                <a:latin typeface="BlinkMacSystemFont"/>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5</a:t>
            </a:fld>
            <a:endParaRPr lang="en-US"/>
          </a:p>
        </p:txBody>
      </p:sp>
    </p:spTree>
    <p:extLst>
      <p:ext uri="{BB962C8B-B14F-4D97-AF65-F5344CB8AC3E}">
        <p14:creationId xmlns:p14="http://schemas.microsoft.com/office/powerpoint/2010/main" val="34211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BlinkMacSystemFont"/>
              </a:rPr>
              <a:t>Mease</a:t>
            </a:r>
            <a:r>
              <a:rPr lang="en-US" b="0" i="0" dirty="0">
                <a:solidFill>
                  <a:srgbClr val="212121"/>
                </a:solidFill>
                <a:effectLst/>
                <a:latin typeface="BlinkMacSystemFont"/>
              </a:rPr>
              <a:t>, P. J., Bhutani, M. K., Hass, S., Yi, E., Hur, P., &amp; Kim, N. (2022). Comparison of Clinical Manifestations in Rheumatoid Arthritis vs. Spondyloarthritis: A Systematic Literature Review. </a:t>
            </a:r>
            <a:r>
              <a:rPr lang="en-US" b="0" i="1" dirty="0">
                <a:solidFill>
                  <a:srgbClr val="212121"/>
                </a:solidFill>
                <a:effectLst/>
                <a:latin typeface="BlinkMacSystemFont"/>
              </a:rPr>
              <a:t>Rheumatology and therapy</a:t>
            </a:r>
            <a:r>
              <a:rPr lang="en-US" b="0" i="0" dirty="0">
                <a:solidFill>
                  <a:srgbClr val="212121"/>
                </a:solidFill>
                <a:effectLst/>
                <a:latin typeface="BlinkMacSystemFont"/>
              </a:rPr>
              <a:t>, </a:t>
            </a:r>
            <a:r>
              <a:rPr lang="en-US" b="0" i="1" dirty="0">
                <a:solidFill>
                  <a:srgbClr val="212121"/>
                </a:solidFill>
                <a:effectLst/>
                <a:latin typeface="BlinkMacSystemFont"/>
              </a:rPr>
              <a:t>9</a:t>
            </a:r>
            <a:r>
              <a:rPr lang="en-US" b="0" i="0" dirty="0">
                <a:solidFill>
                  <a:srgbClr val="212121"/>
                </a:solidFill>
                <a:effectLst/>
                <a:latin typeface="BlinkMacSystemFont"/>
              </a:rPr>
              <a:t>(2), 331–378.</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18</a:t>
            </a:fld>
            <a:endParaRPr lang="en-US"/>
          </a:p>
        </p:txBody>
      </p:sp>
    </p:spTree>
    <p:extLst>
      <p:ext uri="{BB962C8B-B14F-4D97-AF65-F5344CB8AC3E}">
        <p14:creationId xmlns:p14="http://schemas.microsoft.com/office/powerpoint/2010/main" val="12180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*McGonagle, D., Aydin, S. Z., Marzo-Ortega, H., Eder, L., &amp; </a:t>
            </a:r>
            <a:r>
              <a:rPr lang="en-US" b="0" i="0" dirty="0" err="1">
                <a:solidFill>
                  <a:srgbClr val="212121"/>
                </a:solidFill>
                <a:effectLst/>
                <a:latin typeface="BlinkMacSystemFont"/>
              </a:rPr>
              <a:t>Ciurtin</a:t>
            </a:r>
            <a:r>
              <a:rPr lang="en-US" b="0" i="0" dirty="0">
                <a:solidFill>
                  <a:srgbClr val="212121"/>
                </a:solidFill>
                <a:effectLst/>
                <a:latin typeface="BlinkMacSystemFont"/>
              </a:rPr>
              <a:t>, C. (2021). Hidden in plain sight: Is there a crucial role for enthesitis assessment in the treatment and monitoring of axial spondyloarthritis?. </a:t>
            </a:r>
            <a:r>
              <a:rPr lang="en-US" b="0" i="1" dirty="0">
                <a:solidFill>
                  <a:srgbClr val="212121"/>
                </a:solidFill>
                <a:effectLst/>
                <a:latin typeface="BlinkMacSystemFont"/>
              </a:rPr>
              <a:t>Seminars in arthritis and rheumatism</a:t>
            </a:r>
            <a:r>
              <a:rPr lang="en-US" b="0" i="0" dirty="0">
                <a:solidFill>
                  <a:srgbClr val="212121"/>
                </a:solidFill>
                <a:effectLst/>
                <a:latin typeface="BlinkMacSystemFont"/>
              </a:rPr>
              <a:t>, </a:t>
            </a:r>
            <a:r>
              <a:rPr lang="en-US" b="0" i="1" dirty="0">
                <a:solidFill>
                  <a:srgbClr val="212121"/>
                </a:solidFill>
                <a:effectLst/>
                <a:latin typeface="BlinkMacSystemFont"/>
              </a:rPr>
              <a:t>51</a:t>
            </a:r>
            <a:r>
              <a:rPr lang="en-US" b="0" i="0" dirty="0">
                <a:solidFill>
                  <a:srgbClr val="212121"/>
                </a:solidFill>
                <a:effectLst/>
                <a:latin typeface="BlinkMacSystemFont"/>
              </a:rPr>
              <a:t>(6), 1147–1161.</a:t>
            </a:r>
          </a:p>
          <a:p>
            <a:r>
              <a:rPr lang="en-US" b="0" i="0" dirty="0">
                <a:solidFill>
                  <a:srgbClr val="212121"/>
                </a:solidFill>
                <a:effectLst/>
                <a:latin typeface="BlinkMacSystemFont"/>
              </a:rPr>
              <a:t>**</a:t>
            </a:r>
            <a:r>
              <a:rPr lang="en-US" b="0" i="0" dirty="0" err="1">
                <a:solidFill>
                  <a:srgbClr val="222222"/>
                </a:solidFill>
                <a:effectLst/>
                <a:latin typeface="Arial" panose="020B0604020202020204" pitchFamily="34" charset="0"/>
              </a:rPr>
              <a:t>Watad</a:t>
            </a:r>
            <a:r>
              <a:rPr lang="en-US" b="0" i="0" dirty="0">
                <a:solidFill>
                  <a:srgbClr val="222222"/>
                </a:solidFill>
                <a:effectLst/>
                <a:latin typeface="Arial" panose="020B0604020202020204" pitchFamily="34" charset="0"/>
              </a:rPr>
              <a:t>, A., </a:t>
            </a:r>
            <a:r>
              <a:rPr lang="en-US" b="0" i="0" dirty="0" err="1">
                <a:solidFill>
                  <a:srgbClr val="222222"/>
                </a:solidFill>
                <a:effectLst/>
                <a:latin typeface="Arial" panose="020B0604020202020204" pitchFamily="34" charset="0"/>
              </a:rPr>
              <a:t>Bridgewood</a:t>
            </a:r>
            <a:r>
              <a:rPr lang="en-US" b="0" i="0" dirty="0">
                <a:solidFill>
                  <a:srgbClr val="222222"/>
                </a:solidFill>
                <a:effectLst/>
                <a:latin typeface="Arial" panose="020B0604020202020204" pitchFamily="34" charset="0"/>
              </a:rPr>
              <a:t>, C., Russell, T., Marzo-Ortega, H., Cuthbert, R., &amp; McGonagle, D. (2018). The early phases of ankylosing spondylitis: emerging insights from clinical and basic science. </a:t>
            </a:r>
            <a:r>
              <a:rPr lang="en-US" b="0" i="1" dirty="0">
                <a:solidFill>
                  <a:srgbClr val="222222"/>
                </a:solidFill>
                <a:effectLst/>
                <a:latin typeface="Arial" panose="020B0604020202020204" pitchFamily="34" charset="0"/>
              </a:rPr>
              <a:t>Frontiers in immunology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9</a:t>
            </a:r>
            <a:r>
              <a:rPr lang="en-US" b="0" i="0" dirty="0">
                <a:solidFill>
                  <a:srgbClr val="222222"/>
                </a:solidFill>
                <a:effectLst/>
                <a:latin typeface="Arial" panose="020B0604020202020204" pitchFamily="34" charset="0"/>
              </a:rPr>
              <a:t>, 2668.</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21</a:t>
            </a:fld>
            <a:endParaRPr lang="en-US"/>
          </a:p>
        </p:txBody>
      </p:sp>
    </p:spTree>
    <p:extLst>
      <p:ext uri="{BB962C8B-B14F-4D97-AF65-F5344CB8AC3E}">
        <p14:creationId xmlns:p14="http://schemas.microsoft.com/office/powerpoint/2010/main" val="384065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*Sykes, M. P., Hamilton, L., Jones, C., &amp; Gaffney, K. (2018). Prevalence of axial spondyloarthritis in patients with acute anterior uveitis: a cross-sectional study </a:t>
            </a:r>
            <a:r>
              <a:rPr lang="en-US" b="0" i="0" dirty="0" err="1">
                <a:solidFill>
                  <a:srgbClr val="212121"/>
                </a:solidFill>
                <a:effectLst/>
                <a:latin typeface="BlinkMacSystemFont"/>
              </a:rPr>
              <a:t>utilising</a:t>
            </a:r>
            <a:r>
              <a:rPr lang="en-US" b="0" i="0" dirty="0">
                <a:solidFill>
                  <a:srgbClr val="212121"/>
                </a:solidFill>
                <a:effectLst/>
                <a:latin typeface="BlinkMacSystemFont"/>
              </a:rPr>
              <a:t> MRI. </a:t>
            </a:r>
            <a:r>
              <a:rPr lang="en-US" b="0" i="1" dirty="0" err="1">
                <a:solidFill>
                  <a:srgbClr val="212121"/>
                </a:solidFill>
                <a:effectLst/>
                <a:latin typeface="BlinkMacSystemFont"/>
              </a:rPr>
              <a:t>RMD</a:t>
            </a:r>
            <a:r>
              <a:rPr lang="en-US" b="0" i="1" dirty="0">
                <a:solidFill>
                  <a:srgbClr val="212121"/>
                </a:solidFill>
                <a:effectLst/>
                <a:latin typeface="BlinkMacSystemFont"/>
              </a:rPr>
              <a:t> open</a:t>
            </a:r>
            <a:r>
              <a:rPr lang="en-US" b="0" i="0" dirty="0">
                <a:solidFill>
                  <a:srgbClr val="212121"/>
                </a:solidFill>
                <a:effectLst/>
                <a:latin typeface="BlinkMacSystemFont"/>
              </a:rPr>
              <a:t>, </a:t>
            </a:r>
            <a:r>
              <a:rPr lang="en-US" b="0" i="1" dirty="0">
                <a:solidFill>
                  <a:srgbClr val="212121"/>
                </a:solidFill>
                <a:effectLst/>
                <a:latin typeface="BlinkMacSystemFont"/>
              </a:rPr>
              <a:t>4</a:t>
            </a:r>
            <a:r>
              <a:rPr lang="en-US" b="0" i="0" dirty="0">
                <a:solidFill>
                  <a:srgbClr val="212121"/>
                </a:solidFill>
                <a:effectLst/>
                <a:latin typeface="BlinkMacSystemFont"/>
              </a:rPr>
              <a:t>(1), </a:t>
            </a:r>
            <a:r>
              <a:rPr lang="en-US" b="0" i="0" dirty="0" err="1">
                <a:solidFill>
                  <a:srgbClr val="212121"/>
                </a:solidFill>
                <a:effectLst/>
                <a:latin typeface="BlinkMacSystemFont"/>
              </a:rPr>
              <a:t>e000553</a:t>
            </a:r>
            <a:r>
              <a:rPr lang="en-US" b="0" i="0" dirty="0">
                <a:solidFill>
                  <a:srgbClr val="212121"/>
                </a:solidFill>
                <a:effectLst/>
                <a:latin typeface="BlinkMacSystemFont"/>
              </a:rPr>
              <a:t>.</a:t>
            </a:r>
          </a:p>
          <a:p>
            <a:r>
              <a:rPr lang="en-US" b="0" i="0" dirty="0">
                <a:solidFill>
                  <a:srgbClr val="212121"/>
                </a:solidFill>
                <a:effectLst/>
                <a:latin typeface="BlinkMacSystemFont"/>
              </a:rPr>
              <a:t>*</a:t>
            </a:r>
            <a:r>
              <a:rPr lang="en-US" b="0" i="0" dirty="0" err="1">
                <a:solidFill>
                  <a:srgbClr val="212121"/>
                </a:solidFill>
                <a:effectLst/>
                <a:latin typeface="BlinkMacSystemFont"/>
              </a:rPr>
              <a:t>Bubova</a:t>
            </a:r>
            <a:r>
              <a:rPr lang="en-US" b="0" i="0" dirty="0">
                <a:solidFill>
                  <a:srgbClr val="212121"/>
                </a:solidFill>
                <a:effectLst/>
                <a:latin typeface="BlinkMacSystemFont"/>
              </a:rPr>
              <a:t>, K., </a:t>
            </a:r>
            <a:r>
              <a:rPr lang="en-US" b="0" i="0" dirty="0" err="1">
                <a:solidFill>
                  <a:srgbClr val="212121"/>
                </a:solidFill>
                <a:effectLst/>
                <a:latin typeface="BlinkMacSystemFont"/>
              </a:rPr>
              <a:t>Hasikova</a:t>
            </a:r>
            <a:r>
              <a:rPr lang="en-US" b="0" i="0" dirty="0">
                <a:solidFill>
                  <a:srgbClr val="212121"/>
                </a:solidFill>
                <a:effectLst/>
                <a:latin typeface="BlinkMacSystemFont"/>
              </a:rPr>
              <a:t>, L., </a:t>
            </a:r>
            <a:r>
              <a:rPr lang="en-US" b="0" i="0" dirty="0" err="1">
                <a:solidFill>
                  <a:srgbClr val="212121"/>
                </a:solidFill>
                <a:effectLst/>
                <a:latin typeface="BlinkMacSystemFont"/>
              </a:rPr>
              <a:t>Mintalova</a:t>
            </a:r>
            <a:r>
              <a:rPr lang="en-US" b="0" i="0" dirty="0">
                <a:solidFill>
                  <a:srgbClr val="212121"/>
                </a:solidFill>
                <a:effectLst/>
                <a:latin typeface="BlinkMacSystemFont"/>
              </a:rPr>
              <a:t>, K., </a:t>
            </a:r>
            <a:r>
              <a:rPr lang="en-US" b="0" i="0" dirty="0" err="1">
                <a:solidFill>
                  <a:srgbClr val="212121"/>
                </a:solidFill>
                <a:effectLst/>
                <a:latin typeface="BlinkMacSystemFont"/>
              </a:rPr>
              <a:t>Gregova</a:t>
            </a:r>
            <a:r>
              <a:rPr lang="en-US" b="0" i="0" dirty="0">
                <a:solidFill>
                  <a:srgbClr val="212121"/>
                </a:solidFill>
                <a:effectLst/>
                <a:latin typeface="BlinkMacSystemFont"/>
              </a:rPr>
              <a:t>, M., </a:t>
            </a:r>
            <a:r>
              <a:rPr lang="en-US" b="0" i="0" dirty="0" err="1">
                <a:solidFill>
                  <a:srgbClr val="212121"/>
                </a:solidFill>
                <a:effectLst/>
                <a:latin typeface="BlinkMacSystemFont"/>
              </a:rPr>
              <a:t>Kasalicky</a:t>
            </a:r>
            <a:r>
              <a:rPr lang="en-US" b="0" i="0" dirty="0">
                <a:solidFill>
                  <a:srgbClr val="212121"/>
                </a:solidFill>
                <a:effectLst/>
                <a:latin typeface="BlinkMacSystemFont"/>
              </a:rPr>
              <a:t>, P., </a:t>
            </a:r>
            <a:r>
              <a:rPr lang="en-US" b="0" i="0" dirty="0" err="1">
                <a:solidFill>
                  <a:srgbClr val="212121"/>
                </a:solidFill>
                <a:effectLst/>
                <a:latin typeface="BlinkMacSystemFont"/>
              </a:rPr>
              <a:t>Klimova</a:t>
            </a:r>
            <a:r>
              <a:rPr lang="en-US" b="0" i="0" dirty="0">
                <a:solidFill>
                  <a:srgbClr val="212121"/>
                </a:solidFill>
                <a:effectLst/>
                <a:latin typeface="BlinkMacSystemFont"/>
              </a:rPr>
              <a:t>, A., </a:t>
            </a:r>
            <a:r>
              <a:rPr lang="en-US" b="0" i="0" dirty="0" err="1">
                <a:solidFill>
                  <a:srgbClr val="212121"/>
                </a:solidFill>
                <a:effectLst/>
                <a:latin typeface="BlinkMacSystemFont"/>
              </a:rPr>
              <a:t>Brichova</a:t>
            </a:r>
            <a:r>
              <a:rPr lang="en-US" b="0" i="0" dirty="0">
                <a:solidFill>
                  <a:srgbClr val="212121"/>
                </a:solidFill>
                <a:effectLst/>
                <a:latin typeface="BlinkMacSystemFont"/>
              </a:rPr>
              <a:t>, M., </a:t>
            </a:r>
            <a:r>
              <a:rPr lang="en-US" b="0" i="0" dirty="0" err="1">
                <a:solidFill>
                  <a:srgbClr val="212121"/>
                </a:solidFill>
                <a:effectLst/>
                <a:latin typeface="BlinkMacSystemFont"/>
              </a:rPr>
              <a:t>Svozilkova</a:t>
            </a:r>
            <a:r>
              <a:rPr lang="en-US" b="0" i="0" dirty="0">
                <a:solidFill>
                  <a:srgbClr val="212121"/>
                </a:solidFill>
                <a:effectLst/>
                <a:latin typeface="BlinkMacSystemFont"/>
              </a:rPr>
              <a:t>, P., </a:t>
            </a:r>
            <a:r>
              <a:rPr lang="en-US" b="0" i="0" dirty="0" err="1">
                <a:solidFill>
                  <a:srgbClr val="212121"/>
                </a:solidFill>
                <a:effectLst/>
                <a:latin typeface="BlinkMacSystemFont"/>
              </a:rPr>
              <a:t>Heissigerova</a:t>
            </a:r>
            <a:r>
              <a:rPr lang="en-US" b="0" i="0" dirty="0">
                <a:solidFill>
                  <a:srgbClr val="212121"/>
                </a:solidFill>
                <a:effectLst/>
                <a:latin typeface="BlinkMacSystemFont"/>
              </a:rPr>
              <a:t>, J., </a:t>
            </a:r>
            <a:r>
              <a:rPr lang="en-US" b="0" i="0" dirty="0" err="1">
                <a:solidFill>
                  <a:srgbClr val="212121"/>
                </a:solidFill>
                <a:effectLst/>
                <a:latin typeface="BlinkMacSystemFont"/>
              </a:rPr>
              <a:t>Vencovsky</a:t>
            </a:r>
            <a:r>
              <a:rPr lang="en-US" b="0" i="0" dirty="0">
                <a:solidFill>
                  <a:srgbClr val="212121"/>
                </a:solidFill>
                <a:effectLst/>
                <a:latin typeface="BlinkMacSystemFont"/>
              </a:rPr>
              <a:t>, J., </a:t>
            </a:r>
            <a:r>
              <a:rPr lang="en-US" b="0" i="0" dirty="0" err="1">
                <a:solidFill>
                  <a:srgbClr val="212121"/>
                </a:solidFill>
                <a:effectLst/>
                <a:latin typeface="BlinkMacSystemFont"/>
              </a:rPr>
              <a:t>Pavelka</a:t>
            </a:r>
            <a:r>
              <a:rPr lang="en-US" b="0" i="0" dirty="0">
                <a:solidFill>
                  <a:srgbClr val="212121"/>
                </a:solidFill>
                <a:effectLst/>
                <a:latin typeface="BlinkMacSystemFont"/>
              </a:rPr>
              <a:t>, K., &amp; </a:t>
            </a:r>
            <a:r>
              <a:rPr lang="en-US" b="0" i="0" dirty="0" err="1">
                <a:solidFill>
                  <a:srgbClr val="212121"/>
                </a:solidFill>
                <a:effectLst/>
                <a:latin typeface="BlinkMacSystemFont"/>
              </a:rPr>
              <a:t>Senolt</a:t>
            </a:r>
            <a:r>
              <a:rPr lang="en-US" b="0" i="0" dirty="0">
                <a:solidFill>
                  <a:srgbClr val="212121"/>
                </a:solidFill>
                <a:effectLst/>
                <a:latin typeface="BlinkMacSystemFont"/>
              </a:rPr>
              <a:t>, L. (2022). The Prevalence of MRI-Defined Sacroiliitis and Classification of Spondyloarthritis in Patients with Acute Anterior Uveitis: A Longitudinal Single-Centre Cohort Study. </a:t>
            </a:r>
            <a:r>
              <a:rPr lang="en-US" b="0" i="1" dirty="0">
                <a:solidFill>
                  <a:srgbClr val="212121"/>
                </a:solidFill>
                <a:effectLst/>
                <a:latin typeface="BlinkMacSystemFont"/>
              </a:rPr>
              <a:t>Diagnostics (Basel, Switzerland)</a:t>
            </a:r>
            <a:r>
              <a:rPr lang="en-US" b="0" i="0" dirty="0">
                <a:solidFill>
                  <a:srgbClr val="212121"/>
                </a:solidFill>
                <a:effectLst/>
                <a:latin typeface="BlinkMacSystemFont"/>
              </a:rPr>
              <a:t>, </a:t>
            </a:r>
            <a:r>
              <a:rPr lang="en-US" b="0" i="1" dirty="0">
                <a:solidFill>
                  <a:srgbClr val="212121"/>
                </a:solidFill>
                <a:effectLst/>
                <a:latin typeface="BlinkMacSystemFont"/>
              </a:rPr>
              <a:t>12</a:t>
            </a:r>
            <a:r>
              <a:rPr lang="en-US" b="0" i="0" dirty="0">
                <a:solidFill>
                  <a:srgbClr val="212121"/>
                </a:solidFill>
                <a:effectLst/>
                <a:latin typeface="BlinkMacSystemFont"/>
              </a:rPr>
              <a:t>(1), 161.</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23</a:t>
            </a:fld>
            <a:endParaRPr lang="en-US"/>
          </a:p>
        </p:txBody>
      </p:sp>
    </p:spTree>
    <p:extLst>
      <p:ext uri="{BB962C8B-B14F-4D97-AF65-F5344CB8AC3E}">
        <p14:creationId xmlns:p14="http://schemas.microsoft.com/office/powerpoint/2010/main" val="111297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Axial Disease In </a:t>
            </a:r>
            <a:r>
              <a:rPr lang="en-US" dirty="0" err="1"/>
              <a:t>PSoriatic</a:t>
            </a:r>
            <a:r>
              <a:rPr lang="en-US" dirty="0"/>
              <a:t> Arthritis (</a:t>
            </a:r>
            <a:r>
              <a:rPr lang="en-US" dirty="0" err="1"/>
              <a:t>ADIPSA</a:t>
            </a:r>
            <a:r>
              <a:rPr lang="en-US" dirty="0"/>
              <a:t>) </a:t>
            </a:r>
          </a:p>
          <a:p>
            <a:r>
              <a:rPr lang="en-US" dirty="0"/>
              <a:t>*</a:t>
            </a:r>
            <a:r>
              <a:rPr lang="en-US" b="0" i="0" dirty="0">
                <a:solidFill>
                  <a:srgbClr val="1B1B1B"/>
                </a:solidFill>
                <a:effectLst/>
                <a:latin typeface="Roboto Mono Web"/>
              </a:rPr>
              <a:t>Meier, K., </a:t>
            </a:r>
            <a:r>
              <a:rPr lang="en-US" b="0" i="0" dirty="0" err="1">
                <a:solidFill>
                  <a:srgbClr val="1B1B1B"/>
                </a:solidFill>
                <a:effectLst/>
                <a:latin typeface="Roboto Mono Web"/>
              </a:rPr>
              <a:t>Schloegl</a:t>
            </a:r>
            <a:r>
              <a:rPr lang="en-US" b="0" i="0" dirty="0">
                <a:solidFill>
                  <a:srgbClr val="1B1B1B"/>
                </a:solidFill>
                <a:effectLst/>
                <a:latin typeface="Roboto Mono Web"/>
              </a:rPr>
              <a:t>, A., </a:t>
            </a:r>
            <a:r>
              <a:rPr lang="en-US" b="0" i="0" dirty="0" err="1">
                <a:solidFill>
                  <a:srgbClr val="1B1B1B"/>
                </a:solidFill>
                <a:effectLst/>
                <a:latin typeface="Roboto Mono Web"/>
              </a:rPr>
              <a:t>Poddubnyy</a:t>
            </a:r>
            <a:r>
              <a:rPr lang="en-US" b="0" i="0" dirty="0">
                <a:solidFill>
                  <a:srgbClr val="1B1B1B"/>
                </a:solidFill>
                <a:effectLst/>
                <a:latin typeface="Roboto Mono Web"/>
              </a:rPr>
              <a:t>, D., &amp; </a:t>
            </a:r>
            <a:r>
              <a:rPr lang="en-US" b="0" i="0" dirty="0" err="1">
                <a:solidFill>
                  <a:srgbClr val="1B1B1B"/>
                </a:solidFill>
                <a:effectLst/>
                <a:latin typeface="Roboto Mono Web"/>
              </a:rPr>
              <a:t>Ghoreschi</a:t>
            </a:r>
            <a:r>
              <a:rPr lang="en-US" b="0" i="0" dirty="0">
                <a:solidFill>
                  <a:srgbClr val="1B1B1B"/>
                </a:solidFill>
                <a:effectLst/>
                <a:latin typeface="Roboto Mono Web"/>
              </a:rPr>
              <a:t>, K. (2020). Skin manifestations in spondyloarthritis. </a:t>
            </a:r>
            <a:r>
              <a:rPr lang="en-US" b="0" i="1" dirty="0">
                <a:solidFill>
                  <a:srgbClr val="1B1B1B"/>
                </a:solidFill>
                <a:effectLst/>
                <a:latin typeface="Roboto Mono Web"/>
              </a:rPr>
              <a:t>Therapeutic advances in musculoskeletal disease</a:t>
            </a:r>
            <a:r>
              <a:rPr lang="en-US" b="0" i="0" dirty="0">
                <a:solidFill>
                  <a:srgbClr val="1B1B1B"/>
                </a:solidFill>
                <a:effectLst/>
                <a:latin typeface="Roboto Mono Web"/>
              </a:rPr>
              <a:t>, </a:t>
            </a:r>
            <a:r>
              <a:rPr lang="en-US" b="0" i="1" dirty="0">
                <a:solidFill>
                  <a:srgbClr val="1B1B1B"/>
                </a:solidFill>
                <a:effectLst/>
                <a:latin typeface="Roboto Mono Web"/>
              </a:rPr>
              <a:t>12</a:t>
            </a:r>
            <a:r>
              <a:rPr lang="en-US" b="0" i="0" dirty="0">
                <a:solidFill>
                  <a:srgbClr val="1B1B1B"/>
                </a:solidFill>
                <a:effectLst/>
                <a:latin typeface="Roboto Mono Web"/>
              </a:rPr>
              <a:t>, </a:t>
            </a:r>
            <a:r>
              <a:rPr lang="en-US" b="0" i="0" dirty="0" err="1">
                <a:solidFill>
                  <a:srgbClr val="1B1B1B"/>
                </a:solidFill>
                <a:effectLst/>
                <a:latin typeface="Roboto Mono Web"/>
              </a:rPr>
              <a:t>1759720X20975915</a:t>
            </a:r>
            <a:r>
              <a:rPr lang="en-US" b="0" i="0" dirty="0">
                <a:solidFill>
                  <a:srgbClr val="1B1B1B"/>
                </a:solidFill>
                <a:effectLst/>
                <a:latin typeface="Roboto Mono Web"/>
              </a:rPr>
              <a:t>.</a:t>
            </a:r>
            <a:endParaRPr lang="en-US" dirty="0"/>
          </a:p>
          <a:p>
            <a:r>
              <a:rPr lang="en-US" dirty="0"/>
              <a:t>**Jadon DR, Sengupta R, Nightingale A et al. Axial disease in  psoriatic arthritis study: defining the clinical and radiographic phenotype of psoriatic spondyloarthritis. Ann Rheum Dis 2017;76:701-7</a:t>
            </a:r>
          </a:p>
          <a:p>
            <a:r>
              <a:rPr lang="en-US" dirty="0"/>
              <a:t>***</a:t>
            </a:r>
            <a:r>
              <a:rPr lang="en-US" b="0" i="0" dirty="0" err="1">
                <a:solidFill>
                  <a:srgbClr val="212121"/>
                </a:solidFill>
                <a:effectLst/>
                <a:latin typeface="BlinkMacSystemFont"/>
              </a:rPr>
              <a:t>Mease</a:t>
            </a:r>
            <a:r>
              <a:rPr lang="en-US" b="0" i="0" dirty="0">
                <a:solidFill>
                  <a:srgbClr val="212121"/>
                </a:solidFill>
                <a:effectLst/>
                <a:latin typeface="BlinkMacSystemFont"/>
              </a:rPr>
              <a:t>, P. J., Bhutani, M. K., Hass, S., Yi, E., Hur, P., &amp; Kim, N. (2022). Comparison of Clinical Manifestations in Rheumatoid Arthritis vs. Spondyloarthritis: A Systematic Literature Review. </a:t>
            </a:r>
            <a:r>
              <a:rPr lang="en-US" b="0" i="1" dirty="0">
                <a:solidFill>
                  <a:srgbClr val="212121"/>
                </a:solidFill>
                <a:effectLst/>
                <a:latin typeface="BlinkMacSystemFont"/>
              </a:rPr>
              <a:t>Rheumatology and therapy</a:t>
            </a:r>
            <a:r>
              <a:rPr lang="en-US" b="0" i="0" dirty="0">
                <a:solidFill>
                  <a:srgbClr val="212121"/>
                </a:solidFill>
                <a:effectLst/>
                <a:latin typeface="BlinkMacSystemFont"/>
              </a:rPr>
              <a:t>, </a:t>
            </a:r>
            <a:r>
              <a:rPr lang="en-US" b="0" i="1" dirty="0">
                <a:solidFill>
                  <a:srgbClr val="212121"/>
                </a:solidFill>
                <a:effectLst/>
                <a:latin typeface="BlinkMacSystemFont"/>
              </a:rPr>
              <a:t>9</a:t>
            </a:r>
            <a:r>
              <a:rPr lang="en-US" b="0" i="0" dirty="0">
                <a:solidFill>
                  <a:srgbClr val="212121"/>
                </a:solidFill>
                <a:effectLst/>
                <a:latin typeface="BlinkMacSystemFont"/>
              </a:rPr>
              <a:t>(2), 331–378.</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24</a:t>
            </a:fld>
            <a:endParaRPr lang="en-US"/>
          </a:p>
        </p:txBody>
      </p:sp>
    </p:spTree>
    <p:extLst>
      <p:ext uri="{BB962C8B-B14F-4D97-AF65-F5344CB8AC3E}">
        <p14:creationId xmlns:p14="http://schemas.microsoft.com/office/powerpoint/2010/main" val="3004921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Karreman</a:t>
            </a:r>
            <a:r>
              <a:rPr lang="en-US" dirty="0"/>
              <a:t> MC, </a:t>
            </a:r>
            <a:r>
              <a:rPr lang="en-US" dirty="0" err="1"/>
              <a:t>Luime</a:t>
            </a:r>
            <a:r>
              <a:rPr lang="en-US" dirty="0"/>
              <a:t> JJ, Hazes </a:t>
            </a:r>
            <a:r>
              <a:rPr lang="en-US" dirty="0" err="1"/>
              <a:t>JMW</a:t>
            </a:r>
            <a:r>
              <a:rPr lang="en-US" dirty="0"/>
              <a:t>, </a:t>
            </a:r>
            <a:r>
              <a:rPr lang="en-US" dirty="0" err="1"/>
              <a:t>Weel</a:t>
            </a:r>
            <a:r>
              <a:rPr lang="en-US" dirty="0"/>
              <a:t> A. The prevalence and incidence of axial and peripheral spondyloarthritis in inflammatory bowel disease: a systematic review and meta-analysis. J </a:t>
            </a:r>
            <a:r>
              <a:rPr lang="en-US" dirty="0" err="1"/>
              <a:t>Crohns</a:t>
            </a:r>
            <a:r>
              <a:rPr lang="en-US" dirty="0"/>
              <a:t> Colitis 2016;11:631-42</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25</a:t>
            </a:fld>
            <a:endParaRPr lang="en-US"/>
          </a:p>
        </p:txBody>
      </p:sp>
    </p:spTree>
    <p:extLst>
      <p:ext uri="{BB962C8B-B14F-4D97-AF65-F5344CB8AC3E}">
        <p14:creationId xmlns:p14="http://schemas.microsoft.com/office/powerpoint/2010/main" val="262705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Roboto Mono Web"/>
              </a:rPr>
              <a:t>*Meier, K., </a:t>
            </a:r>
            <a:r>
              <a:rPr lang="en-US" b="0" i="0" dirty="0" err="1">
                <a:solidFill>
                  <a:srgbClr val="1B1B1B"/>
                </a:solidFill>
                <a:effectLst/>
                <a:latin typeface="Roboto Mono Web"/>
              </a:rPr>
              <a:t>Schloegl</a:t>
            </a:r>
            <a:r>
              <a:rPr lang="en-US" b="0" i="0" dirty="0">
                <a:solidFill>
                  <a:srgbClr val="1B1B1B"/>
                </a:solidFill>
                <a:effectLst/>
                <a:latin typeface="Roboto Mono Web"/>
              </a:rPr>
              <a:t>, A., </a:t>
            </a:r>
            <a:r>
              <a:rPr lang="en-US" b="0" i="0" dirty="0" err="1">
                <a:solidFill>
                  <a:srgbClr val="1B1B1B"/>
                </a:solidFill>
                <a:effectLst/>
                <a:latin typeface="Roboto Mono Web"/>
              </a:rPr>
              <a:t>Poddubnyy</a:t>
            </a:r>
            <a:r>
              <a:rPr lang="en-US" b="0" i="0" dirty="0">
                <a:solidFill>
                  <a:srgbClr val="1B1B1B"/>
                </a:solidFill>
                <a:effectLst/>
                <a:latin typeface="Roboto Mono Web"/>
              </a:rPr>
              <a:t>, D., &amp; </a:t>
            </a:r>
            <a:r>
              <a:rPr lang="en-US" b="0" i="0" dirty="0" err="1">
                <a:solidFill>
                  <a:srgbClr val="1B1B1B"/>
                </a:solidFill>
                <a:effectLst/>
                <a:latin typeface="Roboto Mono Web"/>
              </a:rPr>
              <a:t>Ghoreschi</a:t>
            </a:r>
            <a:r>
              <a:rPr lang="en-US" b="0" i="0" dirty="0">
                <a:solidFill>
                  <a:srgbClr val="1B1B1B"/>
                </a:solidFill>
                <a:effectLst/>
                <a:latin typeface="Roboto Mono Web"/>
              </a:rPr>
              <a:t>, K. (2020). Skin manifestations in spondyloarthritis. </a:t>
            </a:r>
            <a:r>
              <a:rPr lang="en-US" b="0" i="1" dirty="0">
                <a:solidFill>
                  <a:srgbClr val="1B1B1B"/>
                </a:solidFill>
                <a:effectLst/>
                <a:latin typeface="Roboto Mono Web"/>
              </a:rPr>
              <a:t>Therapeutic advances in musculoskeletal disease</a:t>
            </a:r>
            <a:r>
              <a:rPr lang="en-US" b="0" i="0" dirty="0">
                <a:solidFill>
                  <a:srgbClr val="1B1B1B"/>
                </a:solidFill>
                <a:effectLst/>
                <a:latin typeface="Roboto Mono Web"/>
              </a:rPr>
              <a:t>, </a:t>
            </a:r>
            <a:r>
              <a:rPr lang="en-US" b="0" i="1" dirty="0">
                <a:solidFill>
                  <a:srgbClr val="1B1B1B"/>
                </a:solidFill>
                <a:effectLst/>
                <a:latin typeface="Roboto Mono Web"/>
              </a:rPr>
              <a:t>12</a:t>
            </a:r>
            <a:r>
              <a:rPr lang="en-US" b="0" i="0" dirty="0">
                <a:solidFill>
                  <a:srgbClr val="1B1B1B"/>
                </a:solidFill>
                <a:effectLst/>
                <a:latin typeface="Roboto Mono Web"/>
              </a:rPr>
              <a:t>, </a:t>
            </a:r>
            <a:r>
              <a:rPr lang="en-US" b="0" i="0" dirty="0" err="1">
                <a:solidFill>
                  <a:srgbClr val="1B1B1B"/>
                </a:solidFill>
                <a:effectLst/>
                <a:latin typeface="Roboto Mono Web"/>
              </a:rPr>
              <a:t>1759720X20975915</a:t>
            </a:r>
            <a:r>
              <a:rPr lang="en-US" b="0" i="0" dirty="0">
                <a:solidFill>
                  <a:srgbClr val="1B1B1B"/>
                </a:solidFill>
                <a:effectLst/>
                <a:latin typeface="Roboto Mono Web"/>
              </a:rPr>
              <a:t>.</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26</a:t>
            </a:fld>
            <a:endParaRPr lang="en-US"/>
          </a:p>
        </p:txBody>
      </p:sp>
    </p:spTree>
    <p:extLst>
      <p:ext uri="{BB962C8B-B14F-4D97-AF65-F5344CB8AC3E}">
        <p14:creationId xmlns:p14="http://schemas.microsoft.com/office/powerpoint/2010/main" val="387167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in axial spondyloarthritis in psoriasis, iritis, and colitis (</a:t>
            </a:r>
            <a:r>
              <a:rPr lang="en-US" dirty="0" err="1"/>
              <a:t>SASPIC</a:t>
            </a:r>
            <a:r>
              <a:rPr lang="en-US" dirty="0"/>
              <a:t>) cohort</a:t>
            </a:r>
          </a:p>
          <a:p>
            <a:endParaRPr lang="en-US" dirty="0"/>
          </a:p>
          <a:p>
            <a:r>
              <a:rPr lang="en-US" dirty="0"/>
              <a:t>*</a:t>
            </a:r>
            <a:r>
              <a:rPr lang="en-US" dirty="0" err="1"/>
              <a:t>Maksymowych</a:t>
            </a:r>
            <a:r>
              <a:rPr lang="en-US" dirty="0"/>
              <a:t> WP, Carmona R, Yeung J et al. </a:t>
            </a:r>
            <a:r>
              <a:rPr lang="en-US" dirty="0" err="1"/>
              <a:t>SAT0339</a:t>
            </a:r>
            <a:r>
              <a:rPr lang="en-US" dirty="0"/>
              <a:t> what is the impact of imaging on diagnostic ascertainment of patients presenting with undiagnosed back pain and what is the impact of central evaluation? Data from </a:t>
            </a:r>
            <a:r>
              <a:rPr lang="en-US" dirty="0" err="1"/>
              <a:t>thescreening</a:t>
            </a:r>
            <a:r>
              <a:rPr lang="en-US" dirty="0"/>
              <a:t> in axial spondyloarthritis in psoriasis, iritis, and colitis (</a:t>
            </a:r>
            <a:r>
              <a:rPr lang="en-US" dirty="0" err="1"/>
              <a:t>SASPIC</a:t>
            </a:r>
            <a:r>
              <a:rPr lang="en-US" dirty="0"/>
              <a:t>) cohort. Ann Rheum Dis 2019;78(suppl 2):482:1248-9</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27</a:t>
            </a:fld>
            <a:endParaRPr lang="en-US"/>
          </a:p>
        </p:txBody>
      </p:sp>
    </p:spTree>
    <p:extLst>
      <p:ext uri="{BB962C8B-B14F-4D97-AF65-F5344CB8AC3E}">
        <p14:creationId xmlns:p14="http://schemas.microsoft.com/office/powerpoint/2010/main" val="269746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28</a:t>
            </a:fld>
            <a:endParaRPr lang="en-US"/>
          </a:p>
        </p:txBody>
      </p:sp>
    </p:spTree>
    <p:extLst>
      <p:ext uri="{BB962C8B-B14F-4D97-AF65-F5344CB8AC3E}">
        <p14:creationId xmlns:p14="http://schemas.microsoft.com/office/powerpoint/2010/main" val="3781850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*Christiansen AA, Hendricks O, </a:t>
            </a:r>
            <a:r>
              <a:rPr lang="en-US" dirty="0" err="1"/>
              <a:t>Kuettel</a:t>
            </a:r>
            <a:r>
              <a:rPr lang="en-US" dirty="0"/>
              <a:t> D et al. Limited reliability of radiographic assessment of sacroiliac joints in patients with suspected early spondyloarthritis . J </a:t>
            </a:r>
            <a:r>
              <a:rPr lang="en-US" dirty="0" err="1"/>
              <a:t>Rheumatol</a:t>
            </a:r>
            <a:r>
              <a:rPr lang="en-US" dirty="0"/>
              <a:t> 2017; 44:70-7</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29</a:t>
            </a:fld>
            <a:endParaRPr lang="en-US"/>
          </a:p>
        </p:txBody>
      </p:sp>
    </p:spTree>
    <p:extLst>
      <p:ext uri="{BB962C8B-B14F-4D97-AF65-F5344CB8AC3E}">
        <p14:creationId xmlns:p14="http://schemas.microsoft.com/office/powerpoint/2010/main" val="1615891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Maksymowych</a:t>
            </a:r>
            <a:r>
              <a:rPr lang="en-US" dirty="0"/>
              <a:t> WP. The role of imaging in the diagnosis of axial spondyloarthritis. Nat Rev </a:t>
            </a:r>
            <a:r>
              <a:rPr lang="en-US" dirty="0" err="1"/>
              <a:t>Rheumatol</a:t>
            </a:r>
            <a:r>
              <a:rPr lang="en-US" dirty="0"/>
              <a:t> 2019;15:657-72</a:t>
            </a:r>
          </a:p>
          <a:p>
            <a:r>
              <a:rPr lang="en-US" dirty="0"/>
              <a:t>*Bray TJP, Jones A Bennet AN et al. Recommendations for acquisition and interpretation of MRI of the spine and sacroiliac joints in the diagnosis of axial spondyloarthritis in the UK. Rheumatology (Oxford) 2019;58:1831-8</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30</a:t>
            </a:fld>
            <a:endParaRPr lang="en-US"/>
          </a:p>
        </p:txBody>
      </p:sp>
    </p:spTree>
    <p:extLst>
      <p:ext uri="{BB962C8B-B14F-4D97-AF65-F5344CB8AC3E}">
        <p14:creationId xmlns:p14="http://schemas.microsoft.com/office/powerpoint/2010/main" val="68142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Barnett, R., Ingram, T., &amp; Sengupta, R. (2020). Axial spondyloarthritis 10 years on: still looking for the lost tribe. </a:t>
            </a: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Rheumatology (Oxford, England)</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59</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Suppl4</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iv25</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iv37</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https://doi.org/10.1093/rheumatology/keaa472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a:t>
            </a:r>
            <a:r>
              <a:rPr lang="en-US" b="0" i="0" dirty="0" err="1">
                <a:solidFill>
                  <a:srgbClr val="1B1B1B"/>
                </a:solidFill>
                <a:effectLst/>
                <a:latin typeface="Roboto Mono Web"/>
              </a:rPr>
              <a:t>Rusman</a:t>
            </a:r>
            <a:r>
              <a:rPr lang="en-US" b="0" i="0" dirty="0">
                <a:solidFill>
                  <a:srgbClr val="1B1B1B"/>
                </a:solidFill>
                <a:effectLst/>
                <a:latin typeface="Roboto Mono Web"/>
              </a:rPr>
              <a:t>, T., van Vollenhoven, R. F., &amp; van der Horst-</a:t>
            </a:r>
            <a:r>
              <a:rPr lang="en-US" b="0" i="0" dirty="0" err="1">
                <a:solidFill>
                  <a:srgbClr val="1B1B1B"/>
                </a:solidFill>
                <a:effectLst/>
                <a:latin typeface="Roboto Mono Web"/>
              </a:rPr>
              <a:t>Bruinsma</a:t>
            </a:r>
            <a:r>
              <a:rPr lang="en-US" b="0" i="0" dirty="0">
                <a:solidFill>
                  <a:srgbClr val="1B1B1B"/>
                </a:solidFill>
                <a:effectLst/>
                <a:latin typeface="Roboto Mono Web"/>
              </a:rPr>
              <a:t>, I. E. (2018). Gender Differences in Axial Spondyloarthritis: Women Are Not So Lucky. </a:t>
            </a:r>
            <a:r>
              <a:rPr lang="en-US" b="0" i="1" dirty="0">
                <a:solidFill>
                  <a:srgbClr val="1B1B1B"/>
                </a:solidFill>
                <a:effectLst/>
                <a:latin typeface="Roboto Mono Web"/>
              </a:rPr>
              <a:t>Current rheumatology reports</a:t>
            </a:r>
            <a:r>
              <a:rPr lang="en-US" b="0" i="0" dirty="0">
                <a:solidFill>
                  <a:srgbClr val="1B1B1B"/>
                </a:solidFill>
                <a:effectLst/>
                <a:latin typeface="Roboto Mono Web"/>
              </a:rPr>
              <a:t>, </a:t>
            </a:r>
            <a:r>
              <a:rPr lang="en-US" b="0" i="1" dirty="0">
                <a:solidFill>
                  <a:srgbClr val="1B1B1B"/>
                </a:solidFill>
                <a:effectLst/>
                <a:latin typeface="Roboto Mono Web"/>
              </a:rPr>
              <a:t>20</a:t>
            </a:r>
            <a:r>
              <a:rPr lang="en-US" b="0" i="0" dirty="0">
                <a:solidFill>
                  <a:srgbClr val="1B1B1B"/>
                </a:solidFill>
                <a:effectLst/>
                <a:latin typeface="Roboto Mono Web"/>
              </a:rPr>
              <a:t>(6), 35.</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7</a:t>
            </a:fld>
            <a:endParaRPr lang="en-US"/>
          </a:p>
        </p:txBody>
      </p:sp>
    </p:spTree>
    <p:extLst>
      <p:ext uri="{BB962C8B-B14F-4D97-AF65-F5344CB8AC3E}">
        <p14:creationId xmlns:p14="http://schemas.microsoft.com/office/powerpoint/2010/main" val="128575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Kiltz</a:t>
            </a:r>
            <a:r>
              <a:rPr lang="en-US" dirty="0"/>
              <a:t> U, </a:t>
            </a:r>
            <a:r>
              <a:rPr lang="en-US" dirty="0" err="1"/>
              <a:t>Baraliakos</a:t>
            </a:r>
            <a:r>
              <a:rPr lang="en-US" dirty="0"/>
              <a:t> X, </a:t>
            </a:r>
            <a:r>
              <a:rPr lang="en-US" dirty="0" err="1"/>
              <a:t>Karakostas</a:t>
            </a:r>
            <a:r>
              <a:rPr lang="en-US" dirty="0"/>
              <a:t> P et al. Do patients with non-</a:t>
            </a:r>
            <a:r>
              <a:rPr lang="en-US" dirty="0" err="1"/>
              <a:t>radiographis</a:t>
            </a:r>
            <a:r>
              <a:rPr lang="en-US" dirty="0"/>
              <a:t> axial spondylarthritis differ from patients with ankylosis spondylitis? Arthritis Care Res (Hoboken) 2012;64:1415-22</a:t>
            </a:r>
          </a:p>
          <a:p>
            <a:r>
              <a:rPr lang="en-US" dirty="0"/>
              <a:t>*van </a:t>
            </a:r>
            <a:r>
              <a:rPr lang="en-US" dirty="0" err="1"/>
              <a:t>Onna</a:t>
            </a:r>
            <a:r>
              <a:rPr lang="en-US" dirty="0"/>
              <a:t> M, </a:t>
            </a:r>
            <a:r>
              <a:rPr lang="en-US" dirty="0" err="1"/>
              <a:t>Forter</a:t>
            </a:r>
            <a:r>
              <a:rPr lang="en-US" dirty="0"/>
              <a:t> S, van </a:t>
            </a:r>
            <a:r>
              <a:rPr lang="en-US" dirty="0" err="1"/>
              <a:t>Meerendonk</a:t>
            </a:r>
            <a:r>
              <a:rPr lang="en-US" dirty="0"/>
              <a:t> A, van Tubergen A. General practitioners’ perceptions of their ability to identify and refer patients with suspected axial spondyloarthritis: a qualitative study. J </a:t>
            </a:r>
            <a:r>
              <a:rPr lang="en-US" dirty="0" err="1"/>
              <a:t>Rheumatol</a:t>
            </a:r>
            <a:r>
              <a:rPr lang="en-US" dirty="0"/>
              <a:t> 2014;41:897-901</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31</a:t>
            </a:fld>
            <a:endParaRPr lang="en-US"/>
          </a:p>
        </p:txBody>
      </p:sp>
    </p:spTree>
    <p:extLst>
      <p:ext uri="{BB962C8B-B14F-4D97-AF65-F5344CB8AC3E}">
        <p14:creationId xmlns:p14="http://schemas.microsoft.com/office/powerpoint/2010/main" val="3232364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Landewe</a:t>
            </a:r>
            <a:r>
              <a:rPr lang="en-US" dirty="0"/>
              <a:t> R, </a:t>
            </a:r>
            <a:r>
              <a:rPr lang="en-US" dirty="0" err="1"/>
              <a:t>Numinen</a:t>
            </a:r>
            <a:r>
              <a:rPr lang="en-US" dirty="0"/>
              <a:t> T, Davies O, </a:t>
            </a:r>
            <a:r>
              <a:rPr lang="en-US" dirty="0" err="1"/>
              <a:t>Baeten</a:t>
            </a:r>
            <a:r>
              <a:rPr lang="en-US" dirty="0"/>
              <a:t> D. </a:t>
            </a:r>
            <a:r>
              <a:rPr lang="en-US" dirty="0" err="1"/>
              <a:t>Asingle</a:t>
            </a:r>
            <a:r>
              <a:rPr lang="en-US" dirty="0"/>
              <a:t> determination of C-reactive protein does not suffice to declare a patient with a diagnosis of axial spondyloarthritis ‘CRP-negative’. Arthritis Res </a:t>
            </a:r>
            <a:r>
              <a:rPr lang="en-US" dirty="0" err="1"/>
              <a:t>Ther</a:t>
            </a:r>
            <a:r>
              <a:rPr lang="en-US" dirty="0"/>
              <a:t> 2018;20:209</a:t>
            </a:r>
          </a:p>
          <a:p>
            <a:r>
              <a:rPr lang="en-US" dirty="0"/>
              <a:t>*</a:t>
            </a:r>
            <a:r>
              <a:rPr lang="en-US" dirty="0" err="1"/>
              <a:t>Fallahi</a:t>
            </a:r>
            <a:r>
              <a:rPr lang="en-US" dirty="0"/>
              <a:t> S, </a:t>
            </a:r>
            <a:r>
              <a:rPr lang="en-US" dirty="0" err="1"/>
              <a:t>Jamshidi</a:t>
            </a:r>
            <a:r>
              <a:rPr lang="en-US" dirty="0"/>
              <a:t> AR. Diagnostic delay in ankylosis spondylitis: related factors and prognostic outcomes. Arch </a:t>
            </a:r>
            <a:r>
              <a:rPr lang="en-US" dirty="0" err="1"/>
              <a:t>Rheumatol</a:t>
            </a:r>
            <a:r>
              <a:rPr lang="en-US" dirty="0"/>
              <a:t> 2016;31:24-30</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32</a:t>
            </a:fld>
            <a:endParaRPr lang="en-US"/>
          </a:p>
        </p:txBody>
      </p:sp>
    </p:spTree>
    <p:extLst>
      <p:ext uri="{BB962C8B-B14F-4D97-AF65-F5344CB8AC3E}">
        <p14:creationId xmlns:p14="http://schemas.microsoft.com/office/powerpoint/2010/main" val="3912254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Poddubnyy</a:t>
            </a:r>
            <a:r>
              <a:rPr lang="en-US" dirty="0"/>
              <a:t> D, van Tubergen A, </a:t>
            </a:r>
            <a:r>
              <a:rPr lang="en-US" dirty="0" err="1"/>
              <a:t>Landewe</a:t>
            </a:r>
            <a:r>
              <a:rPr lang="en-US" dirty="0"/>
              <a:t>´ R, </a:t>
            </a:r>
            <a:r>
              <a:rPr lang="en-US" dirty="0" err="1"/>
              <a:t>Sieper</a:t>
            </a:r>
            <a:r>
              <a:rPr lang="en-US" dirty="0"/>
              <a:t> J, van der </a:t>
            </a:r>
            <a:r>
              <a:rPr lang="en-US" dirty="0" err="1"/>
              <a:t>Heijde</a:t>
            </a:r>
            <a:r>
              <a:rPr lang="en-US" dirty="0"/>
              <a:t> D. Development of an ASAS-endorsed recommendation for the early referral of patients with a suspicion of axial spondyloarthritis. Ann Rheum Dis 2015;74:1483–7</a:t>
            </a:r>
          </a:p>
          <a:p>
            <a:r>
              <a:rPr lang="en-US" dirty="0"/>
              <a:t>**Habibi S, Doshi S, Sengupta R. </a:t>
            </a:r>
            <a:r>
              <a:rPr lang="en-US" dirty="0" err="1"/>
              <a:t>THU0413</a:t>
            </a:r>
            <a:r>
              <a:rPr lang="en-US" dirty="0"/>
              <a:t> utility of the spade tool to identify axial spondyloarthritis in patients with chronic backpain. Ann Rheum Dis 2016;75:338.2</a:t>
            </a:r>
          </a:p>
          <a:p>
            <a:r>
              <a:rPr lang="en-US" dirty="0"/>
              <a:t>.***</a:t>
            </a:r>
            <a:r>
              <a:rPr lang="en-US" b="0" i="0" dirty="0">
                <a:solidFill>
                  <a:srgbClr val="1B1B1B"/>
                </a:solidFill>
                <a:effectLst/>
                <a:latin typeface="Roboto Mono Web"/>
              </a:rPr>
              <a:t>Forster, D., Warburton, L., &amp; </a:t>
            </a:r>
            <a:r>
              <a:rPr lang="en-US" b="0" i="0" dirty="0" err="1">
                <a:solidFill>
                  <a:srgbClr val="1B1B1B"/>
                </a:solidFill>
                <a:effectLst/>
                <a:latin typeface="Roboto Mono Web"/>
              </a:rPr>
              <a:t>O'Flynn</a:t>
            </a:r>
            <a:r>
              <a:rPr lang="en-US" b="0" i="0" dirty="0">
                <a:solidFill>
                  <a:srgbClr val="1B1B1B"/>
                </a:solidFill>
                <a:effectLst/>
                <a:latin typeface="Roboto Mono Web"/>
              </a:rPr>
              <a:t>, N. (2018). Diagnosis and management of spondyloarthritis in the over-</a:t>
            </a:r>
            <a:r>
              <a:rPr lang="en-US" b="0" i="0" dirty="0" err="1">
                <a:solidFill>
                  <a:srgbClr val="1B1B1B"/>
                </a:solidFill>
                <a:effectLst/>
                <a:latin typeface="Roboto Mono Web"/>
              </a:rPr>
              <a:t>16s</a:t>
            </a:r>
            <a:r>
              <a:rPr lang="en-US" b="0" i="0" dirty="0">
                <a:solidFill>
                  <a:srgbClr val="1B1B1B"/>
                </a:solidFill>
                <a:effectLst/>
                <a:latin typeface="Roboto Mono Web"/>
              </a:rPr>
              <a:t>: NICE guideline. </a:t>
            </a:r>
            <a:r>
              <a:rPr lang="en-US" b="0" i="1" dirty="0">
                <a:solidFill>
                  <a:srgbClr val="1B1B1B"/>
                </a:solidFill>
                <a:effectLst/>
                <a:latin typeface="Roboto Mono Web"/>
              </a:rPr>
              <a:t>The British journal of general practice : the journal of the Royal College of General Practitioners</a:t>
            </a:r>
            <a:r>
              <a:rPr lang="en-US" b="0" i="0" dirty="0">
                <a:solidFill>
                  <a:srgbClr val="1B1B1B"/>
                </a:solidFill>
                <a:effectLst/>
                <a:latin typeface="Roboto Mono Web"/>
              </a:rPr>
              <a:t>, </a:t>
            </a:r>
            <a:r>
              <a:rPr lang="en-US" b="0" i="1" dirty="0">
                <a:solidFill>
                  <a:srgbClr val="1B1B1B"/>
                </a:solidFill>
                <a:effectLst/>
                <a:latin typeface="Roboto Mono Web"/>
              </a:rPr>
              <a:t>68</a:t>
            </a:r>
            <a:r>
              <a:rPr lang="en-US" b="0" i="0" dirty="0">
                <a:solidFill>
                  <a:srgbClr val="1B1B1B"/>
                </a:solidFill>
                <a:effectLst/>
                <a:latin typeface="Roboto Mono Web"/>
              </a:rPr>
              <a:t>(672), 346–347.</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34</a:t>
            </a:fld>
            <a:endParaRPr lang="en-US"/>
          </a:p>
        </p:txBody>
      </p:sp>
    </p:spTree>
    <p:extLst>
      <p:ext uri="{BB962C8B-B14F-4D97-AF65-F5344CB8AC3E}">
        <p14:creationId xmlns:p14="http://schemas.microsoft.com/office/powerpoint/2010/main" val="2642416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Poddubnyy</a:t>
            </a:r>
            <a:r>
              <a:rPr lang="en-US" dirty="0"/>
              <a:t> D, van Tubergen A, </a:t>
            </a:r>
            <a:r>
              <a:rPr lang="en-US" dirty="0" err="1"/>
              <a:t>Landewe</a:t>
            </a:r>
            <a:r>
              <a:rPr lang="en-US" dirty="0"/>
              <a:t> R, </a:t>
            </a:r>
            <a:r>
              <a:rPr lang="en-US" dirty="0" err="1"/>
              <a:t>Seiper</a:t>
            </a:r>
            <a:r>
              <a:rPr lang="en-US" dirty="0"/>
              <a:t> J, van der </a:t>
            </a:r>
            <a:r>
              <a:rPr lang="en-US" dirty="0" err="1"/>
              <a:t>Heijde</a:t>
            </a:r>
            <a:r>
              <a:rPr lang="en-US" dirty="0"/>
              <a:t> D. Development of an ASAS-endorsed recommendation for the early referral of patients with a suspicion of axial spondyloarthritis. Ann Rheum Dis 2015;74:1483-7</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35</a:t>
            </a:fld>
            <a:endParaRPr lang="en-US"/>
          </a:p>
        </p:txBody>
      </p:sp>
    </p:spTree>
    <p:extLst>
      <p:ext uri="{BB962C8B-B14F-4D97-AF65-F5344CB8AC3E}">
        <p14:creationId xmlns:p14="http://schemas.microsoft.com/office/powerpoint/2010/main" val="3224753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*www.spadetool.co.uk/</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36</a:t>
            </a:fld>
            <a:endParaRPr lang="en-US"/>
          </a:p>
        </p:txBody>
      </p:sp>
    </p:spTree>
    <p:extLst>
      <p:ext uri="{BB962C8B-B14F-4D97-AF65-F5344CB8AC3E}">
        <p14:creationId xmlns:p14="http://schemas.microsoft.com/office/powerpoint/2010/main" val="3582350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Roboto Mono Web"/>
              </a:rPr>
              <a:t>*Forster, D., Warburton, L., &amp; </a:t>
            </a:r>
            <a:r>
              <a:rPr lang="en-US" b="0" i="0" dirty="0" err="1">
                <a:solidFill>
                  <a:srgbClr val="1B1B1B"/>
                </a:solidFill>
                <a:effectLst/>
                <a:latin typeface="Roboto Mono Web"/>
              </a:rPr>
              <a:t>O'Flynn</a:t>
            </a:r>
            <a:r>
              <a:rPr lang="en-US" b="0" i="0" dirty="0">
                <a:solidFill>
                  <a:srgbClr val="1B1B1B"/>
                </a:solidFill>
                <a:effectLst/>
                <a:latin typeface="Roboto Mono Web"/>
              </a:rPr>
              <a:t>, N. (2018). Diagnosis and management of spondyloarthritis in the over-</a:t>
            </a:r>
            <a:r>
              <a:rPr lang="en-US" b="0" i="0" dirty="0" err="1">
                <a:solidFill>
                  <a:srgbClr val="1B1B1B"/>
                </a:solidFill>
                <a:effectLst/>
                <a:latin typeface="Roboto Mono Web"/>
              </a:rPr>
              <a:t>16s</a:t>
            </a:r>
            <a:r>
              <a:rPr lang="en-US" b="0" i="0" dirty="0">
                <a:solidFill>
                  <a:srgbClr val="1B1B1B"/>
                </a:solidFill>
                <a:effectLst/>
                <a:latin typeface="Roboto Mono Web"/>
              </a:rPr>
              <a:t>: NICE guideline. </a:t>
            </a:r>
            <a:r>
              <a:rPr lang="en-US" b="0" i="1" dirty="0">
                <a:solidFill>
                  <a:srgbClr val="1B1B1B"/>
                </a:solidFill>
                <a:effectLst/>
                <a:latin typeface="Roboto Mono Web"/>
              </a:rPr>
              <a:t>The British journal of general practice : the journal of the Royal College of General Practitioners</a:t>
            </a:r>
            <a:r>
              <a:rPr lang="en-US" b="0" i="0" dirty="0">
                <a:solidFill>
                  <a:srgbClr val="1B1B1B"/>
                </a:solidFill>
                <a:effectLst/>
                <a:latin typeface="Roboto Mono Web"/>
              </a:rPr>
              <a:t>, </a:t>
            </a:r>
            <a:r>
              <a:rPr lang="en-US" b="0" i="1" dirty="0">
                <a:solidFill>
                  <a:srgbClr val="1B1B1B"/>
                </a:solidFill>
                <a:effectLst/>
                <a:latin typeface="Roboto Mono Web"/>
              </a:rPr>
              <a:t>68</a:t>
            </a:r>
            <a:r>
              <a:rPr lang="en-US" b="0" i="0" dirty="0">
                <a:solidFill>
                  <a:srgbClr val="1B1B1B"/>
                </a:solidFill>
                <a:effectLst/>
                <a:latin typeface="Roboto Mono Web"/>
              </a:rPr>
              <a:t>(672), 346–347.</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38</a:t>
            </a:fld>
            <a:endParaRPr lang="en-US"/>
          </a:p>
        </p:txBody>
      </p:sp>
    </p:spTree>
    <p:extLst>
      <p:ext uri="{BB962C8B-B14F-4D97-AF65-F5344CB8AC3E}">
        <p14:creationId xmlns:p14="http://schemas.microsoft.com/office/powerpoint/2010/main" val="269566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Adshead</a:t>
            </a:r>
            <a:r>
              <a:rPr lang="en-US" dirty="0"/>
              <a:t> R, Tahir H, Donnelly S. A UK best practice model for diagnosis and treatment of axial spondyloarthritis. </a:t>
            </a:r>
            <a:r>
              <a:rPr lang="en-US" dirty="0" err="1"/>
              <a:t>EMJ</a:t>
            </a:r>
            <a:r>
              <a:rPr lang="en-US" dirty="0"/>
              <a:t> </a:t>
            </a:r>
            <a:r>
              <a:rPr lang="en-US" dirty="0" err="1"/>
              <a:t>Rheumatol</a:t>
            </a:r>
            <a:r>
              <a:rPr lang="en-US" dirty="0"/>
              <a:t>. 2015;2:103–110.</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40</a:t>
            </a:fld>
            <a:endParaRPr lang="en-US"/>
          </a:p>
        </p:txBody>
      </p:sp>
    </p:spTree>
    <p:extLst>
      <p:ext uri="{BB962C8B-B14F-4D97-AF65-F5344CB8AC3E}">
        <p14:creationId xmlns:p14="http://schemas.microsoft.com/office/powerpoint/2010/main" val="1426041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*Barnett, R., Ingram, T., &amp; Sengupta, R. (2020). Axial spondyloarthritis 10 years on: still looking for the lost tribe. </a:t>
            </a:r>
            <a:r>
              <a:rPr lang="en-US" b="0" i="1" dirty="0">
                <a:solidFill>
                  <a:srgbClr val="212121"/>
                </a:solidFill>
                <a:effectLst/>
                <a:latin typeface="BlinkMacSystemFont"/>
              </a:rPr>
              <a:t>Rheumatology (Oxford, England)</a:t>
            </a:r>
            <a:r>
              <a:rPr lang="en-US" b="0" i="0" dirty="0">
                <a:solidFill>
                  <a:srgbClr val="212121"/>
                </a:solidFill>
                <a:effectLst/>
                <a:latin typeface="BlinkMacSystemFont"/>
              </a:rPr>
              <a:t>, </a:t>
            </a:r>
            <a:r>
              <a:rPr lang="en-US" b="0" i="1" dirty="0">
                <a:solidFill>
                  <a:srgbClr val="212121"/>
                </a:solidFill>
                <a:effectLst/>
                <a:latin typeface="BlinkMacSystemFont"/>
              </a:rPr>
              <a:t>59</a:t>
            </a:r>
            <a:r>
              <a:rPr lang="en-US" b="0" i="0" dirty="0">
                <a:solidFill>
                  <a:srgbClr val="212121"/>
                </a:solidFill>
                <a:effectLst/>
                <a:latin typeface="BlinkMacSystemFont"/>
              </a:rPr>
              <a:t>(</a:t>
            </a:r>
            <a:r>
              <a:rPr lang="en-US" b="0" i="0" dirty="0" err="1">
                <a:solidFill>
                  <a:srgbClr val="212121"/>
                </a:solidFill>
                <a:effectLst/>
                <a:latin typeface="BlinkMacSystemFont"/>
              </a:rPr>
              <a:t>Suppl4</a:t>
            </a:r>
            <a:r>
              <a:rPr lang="en-US" b="0" i="0" dirty="0">
                <a:solidFill>
                  <a:srgbClr val="212121"/>
                </a:solidFill>
                <a:effectLst/>
                <a:latin typeface="BlinkMacSystemFont"/>
              </a:rPr>
              <a:t>), </a:t>
            </a:r>
            <a:r>
              <a:rPr lang="en-US" b="0" i="0" dirty="0" err="1">
                <a:solidFill>
                  <a:srgbClr val="212121"/>
                </a:solidFill>
                <a:effectLst/>
                <a:latin typeface="BlinkMacSystemFont"/>
              </a:rPr>
              <a:t>iv25</a:t>
            </a:r>
            <a:r>
              <a:rPr lang="en-US" b="0" i="0" dirty="0">
                <a:solidFill>
                  <a:srgbClr val="212121"/>
                </a:solidFill>
                <a:effectLst/>
                <a:latin typeface="BlinkMacSystemFont"/>
              </a:rPr>
              <a:t>–</a:t>
            </a:r>
            <a:r>
              <a:rPr lang="en-US" b="0" i="0" dirty="0" err="1">
                <a:solidFill>
                  <a:srgbClr val="212121"/>
                </a:solidFill>
                <a:effectLst/>
                <a:latin typeface="BlinkMacSystemFont"/>
              </a:rPr>
              <a:t>iv37</a:t>
            </a:r>
            <a:r>
              <a:rPr lang="en-US" b="0" i="0" dirty="0">
                <a:solidFill>
                  <a:srgbClr val="212121"/>
                </a:solidFill>
                <a:effectLst/>
                <a:latin typeface="BlinkMacSystemFont"/>
              </a:rPr>
              <a:t>.</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42</a:t>
            </a:fld>
            <a:endParaRPr lang="en-US"/>
          </a:p>
        </p:txBody>
      </p:sp>
    </p:spTree>
    <p:extLst>
      <p:ext uri="{BB962C8B-B14F-4D97-AF65-F5344CB8AC3E}">
        <p14:creationId xmlns:p14="http://schemas.microsoft.com/office/powerpoint/2010/main" val="3570950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D4AF16-9967-477A-9B07-B7844A0DADB5}" type="slidenum">
              <a:rPr lang="en-US" smtClean="0"/>
              <a:t>44</a:t>
            </a:fld>
            <a:endParaRPr lang="en-US"/>
          </a:p>
        </p:txBody>
      </p:sp>
    </p:spTree>
    <p:extLst>
      <p:ext uri="{BB962C8B-B14F-4D97-AF65-F5344CB8AC3E}">
        <p14:creationId xmlns:p14="http://schemas.microsoft.com/office/powerpoint/2010/main" val="365674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Sheer prevalence of back pain </a:t>
            </a:r>
          </a:p>
          <a:p>
            <a:r>
              <a:rPr lang="en-US" dirty="0"/>
              <a:t>Some pts report not feeling listened to or believed about their </a:t>
            </a:r>
            <a:r>
              <a:rPr lang="en-US" dirty="0" err="1"/>
              <a:t>symp</a:t>
            </a:r>
            <a:r>
              <a:rPr lang="en-US" dirty="0"/>
              <a:t> causing withdrawal from care completely, leading to further diagnostic delay. </a:t>
            </a:r>
          </a:p>
          <a:p>
            <a:endParaRPr lang="en-US" dirty="0"/>
          </a:p>
          <a:p>
            <a:r>
              <a:rPr lang="en-US" dirty="0"/>
              <a:t>1) Hamilton L, Gilbert A, Skerrett J, Dickinson S, Gaffney K. Services for people with ankylosing spondylitis in the UK-a survey of rheumatologists and patients. Rheumatology (Oxford) 2011;50:1991-8</a:t>
            </a:r>
          </a:p>
          <a:p>
            <a:pPr marL="228600" indent="-228600">
              <a:buAutoNum type="arabicParenR" startAt="2"/>
            </a:pPr>
            <a:r>
              <a:rPr lang="en-US" dirty="0" err="1"/>
              <a:t>Feldtkeller</a:t>
            </a:r>
            <a:r>
              <a:rPr lang="en-US" dirty="0"/>
              <a:t> E, Khan MA, van der </a:t>
            </a:r>
            <a:r>
              <a:rPr lang="en-US" dirty="0" err="1"/>
              <a:t>Heijde</a:t>
            </a:r>
            <a:r>
              <a:rPr lang="en-US" dirty="0"/>
              <a:t> D, </a:t>
            </a:r>
            <a:r>
              <a:rPr lang="en-US" dirty="0" err="1"/>
              <a:t>etal</a:t>
            </a:r>
            <a:r>
              <a:rPr lang="en-US" dirty="0"/>
              <a:t>. Age at disease onset and diagnosis delay in HLA-</a:t>
            </a:r>
            <a:r>
              <a:rPr lang="en-US" dirty="0" err="1"/>
              <a:t>B27</a:t>
            </a:r>
            <a:r>
              <a:rPr lang="en-US" dirty="0"/>
              <a:t> negative vs positive patients with ankylosing spondylitis. </a:t>
            </a:r>
            <a:r>
              <a:rPr lang="en-US" dirty="0" err="1"/>
              <a:t>Rheumatol</a:t>
            </a:r>
            <a:r>
              <a:rPr lang="en-US" dirty="0"/>
              <a:t> Int 2003; 23(2); 61-66. </a:t>
            </a:r>
            <a:r>
              <a:rPr lang="en-US" dirty="0" err="1"/>
              <a:t>doi</a:t>
            </a:r>
            <a:r>
              <a:rPr lang="en-US" dirty="0"/>
              <a:t>: 10.1007/</a:t>
            </a:r>
            <a:r>
              <a:rPr lang="en-US" dirty="0" err="1"/>
              <a:t>s00296</a:t>
            </a:r>
            <a:r>
              <a:rPr lang="en-US" dirty="0"/>
              <a:t>-00200237-4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r>
              <a:rPr lang="en-US" b="0" i="0" dirty="0">
                <a:solidFill>
                  <a:srgbClr val="212121"/>
                </a:solidFill>
                <a:effectLst/>
                <a:latin typeface="BlinkMacSystemFont"/>
              </a:rPr>
              <a:t>Barnett, R., Ingram, T., &amp; Sengupta, R. (2020). Axial spondyloarthritis 10 years on: still looking for the lost tribe. </a:t>
            </a:r>
            <a:r>
              <a:rPr lang="en-US" b="0" i="1" dirty="0">
                <a:solidFill>
                  <a:srgbClr val="212121"/>
                </a:solidFill>
                <a:effectLst/>
                <a:latin typeface="BlinkMacSystemFont"/>
              </a:rPr>
              <a:t>Rheumatology (Oxford, England)</a:t>
            </a:r>
            <a:r>
              <a:rPr lang="en-US" b="0" i="0" dirty="0">
                <a:solidFill>
                  <a:srgbClr val="212121"/>
                </a:solidFill>
                <a:effectLst/>
                <a:latin typeface="BlinkMacSystemFont"/>
              </a:rPr>
              <a:t>, </a:t>
            </a:r>
            <a:r>
              <a:rPr lang="en-US" b="0" i="1" dirty="0">
                <a:solidFill>
                  <a:srgbClr val="212121"/>
                </a:solidFill>
                <a:effectLst/>
                <a:latin typeface="BlinkMacSystemFont"/>
              </a:rPr>
              <a:t>59</a:t>
            </a:r>
            <a:r>
              <a:rPr lang="en-US" b="0" i="0" dirty="0">
                <a:solidFill>
                  <a:srgbClr val="212121"/>
                </a:solidFill>
                <a:effectLst/>
                <a:latin typeface="BlinkMacSystemFont"/>
              </a:rPr>
              <a:t>(</a:t>
            </a:r>
            <a:r>
              <a:rPr lang="en-US" b="0" i="0" dirty="0" err="1">
                <a:solidFill>
                  <a:srgbClr val="212121"/>
                </a:solidFill>
                <a:effectLst/>
                <a:latin typeface="BlinkMacSystemFont"/>
              </a:rPr>
              <a:t>Suppl4</a:t>
            </a:r>
            <a:r>
              <a:rPr lang="en-US" b="0" i="0" dirty="0">
                <a:solidFill>
                  <a:srgbClr val="212121"/>
                </a:solidFill>
                <a:effectLst/>
                <a:latin typeface="BlinkMacSystemFont"/>
              </a:rPr>
              <a:t>), </a:t>
            </a:r>
            <a:r>
              <a:rPr lang="en-US" b="0" i="0" dirty="0" err="1">
                <a:solidFill>
                  <a:srgbClr val="212121"/>
                </a:solidFill>
                <a:effectLst/>
                <a:latin typeface="BlinkMacSystemFont"/>
              </a:rPr>
              <a:t>iv25</a:t>
            </a:r>
            <a:r>
              <a:rPr lang="en-US" b="0" i="0" dirty="0">
                <a:solidFill>
                  <a:srgbClr val="212121"/>
                </a:solidFill>
                <a:effectLst/>
                <a:latin typeface="BlinkMacSystemFont"/>
              </a:rPr>
              <a:t>–</a:t>
            </a:r>
            <a:r>
              <a:rPr lang="en-US" b="0" i="0" dirty="0" err="1">
                <a:solidFill>
                  <a:srgbClr val="212121"/>
                </a:solidFill>
                <a:effectLst/>
                <a:latin typeface="BlinkMacSystemFont"/>
              </a:rPr>
              <a:t>iv37</a:t>
            </a:r>
            <a:r>
              <a:rPr lang="en-US" b="0" i="0" dirty="0">
                <a:solidFill>
                  <a:srgbClr val="212121"/>
                </a:solidFill>
                <a:effectLst/>
                <a:latin typeface="BlinkMacSystemFont"/>
              </a:rPr>
              <a:t>.</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8</a:t>
            </a:fld>
            <a:endParaRPr lang="en-US"/>
          </a:p>
        </p:txBody>
      </p:sp>
    </p:spTree>
    <p:extLst>
      <p:ext uri="{BB962C8B-B14F-4D97-AF65-F5344CB8AC3E}">
        <p14:creationId xmlns:p14="http://schemas.microsoft.com/office/powerpoint/2010/main" val="199858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contact providers therefore likely assume pain coming from more common disorders. Suspicion may also be lower due to poor awareness of differences between mechanical spine pain and inflammatory back pain and </a:t>
            </a:r>
            <a:r>
              <a:rPr lang="en-US" dirty="0" err="1"/>
              <a:t>AxSpA</a:t>
            </a:r>
            <a:r>
              <a:rPr lang="en-US" dirty="0"/>
              <a:t> early features. </a:t>
            </a:r>
          </a:p>
          <a:p>
            <a:endParaRPr lang="en-US" dirty="0"/>
          </a:p>
          <a:p>
            <a:r>
              <a:rPr lang="en-US" dirty="0"/>
              <a:t> </a:t>
            </a:r>
          </a:p>
          <a:p>
            <a:r>
              <a:rPr lang="en-US" dirty="0"/>
              <a:t>3) </a:t>
            </a:r>
            <a:r>
              <a:rPr lang="en-US" dirty="0" err="1"/>
              <a:t>Meucci</a:t>
            </a:r>
            <a:r>
              <a:rPr lang="en-US" dirty="0"/>
              <a:t> RD, </a:t>
            </a:r>
            <a:r>
              <a:rPr lang="en-US" dirty="0" err="1"/>
              <a:t>Fassa</a:t>
            </a:r>
            <a:r>
              <a:rPr lang="en-US" dirty="0"/>
              <a:t> AG, Faria NM, Prevalence of chronic low back pain; systematic review. Rev </a:t>
            </a:r>
            <a:r>
              <a:rPr lang="en-US" dirty="0" err="1"/>
              <a:t>Saude</a:t>
            </a:r>
            <a:r>
              <a:rPr lang="en-US" dirty="0"/>
              <a:t> Publica 2015; 49:1</a:t>
            </a:r>
          </a:p>
          <a:p>
            <a:r>
              <a:rPr lang="en-US" dirty="0"/>
              <a:t>4) </a:t>
            </a:r>
            <a:r>
              <a:rPr lang="en-US" dirty="0" err="1"/>
              <a:t>Manchikanti</a:t>
            </a:r>
            <a:r>
              <a:rPr lang="en-US" dirty="0"/>
              <a:t> L, Singh V, Datta S, Cohen SP, Hirsch JA. Comprehensive review of epidemiology, scope, and impact of spinal pain. Pain Physician 2009; </a:t>
            </a:r>
            <a:r>
              <a:rPr lang="en-US" dirty="0" err="1"/>
              <a:t>12:E35-70</a:t>
            </a:r>
            <a:endParaRPr lang="en-US" dirty="0"/>
          </a:p>
          <a:p>
            <a:r>
              <a:rPr lang="en-US" dirty="0"/>
              <a:t>5) </a:t>
            </a:r>
            <a:r>
              <a:rPr lang="en-US" dirty="0" err="1"/>
              <a:t>Stolwijk</a:t>
            </a:r>
            <a:r>
              <a:rPr lang="en-US" dirty="0"/>
              <a:t> C, van </a:t>
            </a:r>
            <a:r>
              <a:rPr lang="en-US" dirty="0" err="1"/>
              <a:t>Onna</a:t>
            </a:r>
            <a:r>
              <a:rPr lang="en-US" dirty="0"/>
              <a:t> M, Boonen A, Curtis JR, </a:t>
            </a:r>
            <a:r>
              <a:rPr lang="en-US" dirty="0" err="1"/>
              <a:t>Golembesky</a:t>
            </a:r>
            <a:r>
              <a:rPr lang="en-US" dirty="0"/>
              <a:t> A. Incidence and prevalence of axial spondyloarthritis: a systematic review and meta-regression analysis. Arthritis Care Res (Hoboken) 2016;68:1320-31</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9</a:t>
            </a:fld>
            <a:endParaRPr lang="en-US"/>
          </a:p>
        </p:txBody>
      </p:sp>
    </p:spTree>
    <p:extLst>
      <p:ext uri="{BB962C8B-B14F-4D97-AF65-F5344CB8AC3E}">
        <p14:creationId xmlns:p14="http://schemas.microsoft.com/office/powerpoint/2010/main" val="312577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*McCrum C, Kenyon K, </a:t>
            </a:r>
            <a:r>
              <a:rPr lang="en-US" dirty="0" err="1"/>
              <a:t>Cleaton</a:t>
            </a:r>
            <a:r>
              <a:rPr lang="en-US" dirty="0"/>
              <a:t> J, Dudley T. An unrecognized masquerader: a retrospective review of people presenting to musculoskeletal physiotherapy with undiagnosed spondyloarthritis. Physiotherapy </a:t>
            </a:r>
            <a:r>
              <a:rPr lang="en-US" dirty="0" err="1"/>
              <a:t>2019;105:e102-3</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11</a:t>
            </a:fld>
            <a:endParaRPr lang="en-US"/>
          </a:p>
        </p:txBody>
      </p:sp>
    </p:spTree>
    <p:extLst>
      <p:ext uri="{BB962C8B-B14F-4D97-AF65-F5344CB8AC3E}">
        <p14:creationId xmlns:p14="http://schemas.microsoft.com/office/powerpoint/2010/main" val="30006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*van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Onna</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Gorter</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Maiburg</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B.,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Waagenaar</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G., &amp; van Tubergen, A. (2017). GPs' patterns of clinical assessment when faced with a patient suspected for spondyloarthritis: a prospective educational intervention study. </a:t>
            </a:r>
            <a:r>
              <a:rPr lang="en-US" sz="1200" i="1"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BJGP</a:t>
            </a: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open</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 </a:t>
            </a:r>
            <a:r>
              <a:rPr lang="en-US" sz="12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bjgpopen17X100689</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12</a:t>
            </a:fld>
            <a:endParaRPr lang="en-US"/>
          </a:p>
        </p:txBody>
      </p:sp>
    </p:spTree>
    <p:extLst>
      <p:ext uri="{BB962C8B-B14F-4D97-AF65-F5344CB8AC3E}">
        <p14:creationId xmlns:p14="http://schemas.microsoft.com/office/powerpoint/2010/main" val="95777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*Yong CY, Hamilton J, </a:t>
            </a:r>
            <a:r>
              <a:rPr lang="en-US" dirty="0" err="1"/>
              <a:t>Benepal</a:t>
            </a:r>
            <a:r>
              <a:rPr lang="en-US" dirty="0"/>
              <a:t> J et al. Awareness of axial spondyloarthritis among chiropractors and osteopaths: findings from a UK Wed-based survey. </a:t>
            </a:r>
            <a:r>
              <a:rPr lang="en-US" dirty="0" err="1"/>
              <a:t>Rheumatol</a:t>
            </a:r>
            <a:r>
              <a:rPr lang="en-US" dirty="0"/>
              <a:t> Adv </a:t>
            </a:r>
            <a:r>
              <a:rPr lang="en-US" dirty="0" err="1"/>
              <a:t>Pract</a:t>
            </a:r>
            <a:r>
              <a:rPr lang="en-US" dirty="0"/>
              <a:t> 2019;3(2):</a:t>
            </a:r>
            <a:r>
              <a:rPr lang="en-US" dirty="0" err="1"/>
              <a:t>rkz034</a:t>
            </a:r>
            <a:r>
              <a:rPr lang="en-US" dirty="0"/>
              <a:t>  </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13</a:t>
            </a:fld>
            <a:endParaRPr lang="en-US"/>
          </a:p>
        </p:txBody>
      </p:sp>
    </p:spTree>
    <p:extLst>
      <p:ext uri="{BB962C8B-B14F-4D97-AF65-F5344CB8AC3E}">
        <p14:creationId xmlns:p14="http://schemas.microsoft.com/office/powerpoint/2010/main" val="251107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*)Rohas-Vargas M, Munoz-</a:t>
            </a:r>
            <a:r>
              <a:rPr lang="en-US" dirty="0" err="1"/>
              <a:t>Gomariz</a:t>
            </a:r>
            <a:r>
              <a:rPr lang="en-US" dirty="0"/>
              <a:t> E, Escudero A et al. First signs and symptoms of spondyloarthritis—data from an inception cohort with a disease course of two years or less (</a:t>
            </a:r>
            <a:r>
              <a:rPr lang="en-US" dirty="0" err="1"/>
              <a:t>REGISPONSER</a:t>
            </a:r>
            <a:r>
              <a:rPr lang="en-US" dirty="0"/>
              <a:t>-Early). Rheumatology (Oxford) 2009;48:404-9.</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16</a:t>
            </a:fld>
            <a:endParaRPr lang="en-US"/>
          </a:p>
        </p:txBody>
      </p:sp>
    </p:spTree>
    <p:extLst>
      <p:ext uri="{BB962C8B-B14F-4D97-AF65-F5344CB8AC3E}">
        <p14:creationId xmlns:p14="http://schemas.microsoft.com/office/powerpoint/2010/main" val="350662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Poddubnyy</a:t>
            </a:r>
            <a:r>
              <a:rPr lang="en-US" dirty="0"/>
              <a:t> D, van Tubergen A, </a:t>
            </a:r>
            <a:r>
              <a:rPr lang="en-US" dirty="0" err="1"/>
              <a:t>Landewe</a:t>
            </a:r>
            <a:r>
              <a:rPr lang="en-US" dirty="0"/>
              <a:t> R, </a:t>
            </a:r>
            <a:r>
              <a:rPr lang="en-US" dirty="0" err="1"/>
              <a:t>Seiper</a:t>
            </a:r>
            <a:r>
              <a:rPr lang="en-US" dirty="0"/>
              <a:t> J, van der </a:t>
            </a:r>
            <a:r>
              <a:rPr lang="en-US" dirty="0" err="1"/>
              <a:t>Heijde</a:t>
            </a:r>
            <a:r>
              <a:rPr lang="en-US" dirty="0"/>
              <a:t> D. Development of an ASAS-endorsed recommendation for the early referral of patients with a suspicion of axial spondyloarthritis. Ann Rheum Dis 2015;74:1483-7</a:t>
            </a:r>
          </a:p>
          <a:p>
            <a:endParaRPr lang="en-US" dirty="0"/>
          </a:p>
        </p:txBody>
      </p:sp>
      <p:sp>
        <p:nvSpPr>
          <p:cNvPr id="4" name="Slide Number Placeholder 3"/>
          <p:cNvSpPr>
            <a:spLocks noGrp="1"/>
          </p:cNvSpPr>
          <p:nvPr>
            <p:ph type="sldNum" sz="quarter" idx="5"/>
          </p:nvPr>
        </p:nvSpPr>
        <p:spPr/>
        <p:txBody>
          <a:bodyPr/>
          <a:lstStyle/>
          <a:p>
            <a:fld id="{04D4AF16-9967-477A-9B07-B7844A0DADB5}" type="slidenum">
              <a:rPr lang="en-US" smtClean="0"/>
              <a:t>17</a:t>
            </a:fld>
            <a:endParaRPr lang="en-US"/>
          </a:p>
        </p:txBody>
      </p:sp>
    </p:spTree>
    <p:extLst>
      <p:ext uri="{BB962C8B-B14F-4D97-AF65-F5344CB8AC3E}">
        <p14:creationId xmlns:p14="http://schemas.microsoft.com/office/powerpoint/2010/main" val="4111214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baseline="0">
                <a:solidFill>
                  <a:schemeClr val="tx1"/>
                </a:solidFill>
              </a:defRPr>
            </a:lvl1pPr>
          </a:lstStyle>
          <a:p>
            <a:endParaRPr lang="en-US" dirty="0"/>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3/10/2025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baseline="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50000"/>
              </a:lnSpc>
            </a:pPr>
            <a:r>
              <a:rPr lang="en-US" sz="4900" b="1" kern="1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Time = Function:</a:t>
            </a:r>
            <a:r>
              <a:rPr lang="en-US" sz="1100" b="1" kern="1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 </a:t>
            </a:r>
            <a:br>
              <a:rPr lang="en-US" sz="4900" b="1" kern="1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br>
            <a:r>
              <a:rPr lang="en-US" sz="2000" b="1" kern="1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Importance of Identifying Axial Spondyloarthropathies Earlier</a:t>
            </a:r>
            <a:br>
              <a:rPr lang="en-US" sz="4400" b="1" kern="1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br>
            <a:endParaRPr lang="en-US" dirty="0"/>
          </a:p>
        </p:txBody>
      </p:sp>
      <p:sp>
        <p:nvSpPr>
          <p:cNvPr id="5" name="Subtitle 4"/>
          <p:cNvSpPr>
            <a:spLocks noGrp="1"/>
          </p:cNvSpPr>
          <p:nvPr>
            <p:ph type="subTitle" idx="1"/>
          </p:nvPr>
        </p:nvSpPr>
        <p:spPr>
          <a:xfrm>
            <a:off x="1371600" y="3867150"/>
            <a:ext cx="6400800" cy="704850"/>
          </a:xfrm>
        </p:spPr>
        <p:txBody>
          <a:bodyPr>
            <a:normAutofit fontScale="77500" lnSpcReduction="20000"/>
          </a:bodyPr>
          <a:lstStyle/>
          <a:p>
            <a:r>
              <a:rPr lang="en-US" sz="2000" b="1" kern="100" dirty="0">
                <a:solidFill>
                  <a:srgbClr val="212529"/>
                </a:solidFill>
                <a:latin typeface="Segoe UI" panose="020B0502040204020203" pitchFamily="34" charset="0"/>
                <a:cs typeface="Times New Roman" panose="02020603050405020304" pitchFamily="18" charset="0"/>
              </a:rPr>
              <a:t>Shawn Stanislaw PT, </a:t>
            </a:r>
            <a:r>
              <a:rPr lang="en-US" sz="2000" b="1" kern="100" dirty="0" err="1">
                <a:solidFill>
                  <a:srgbClr val="212529"/>
                </a:solidFill>
                <a:latin typeface="Segoe UI" panose="020B0502040204020203" pitchFamily="34" charset="0"/>
                <a:cs typeface="Times New Roman" panose="02020603050405020304" pitchFamily="18" charset="0"/>
              </a:rPr>
              <a:t>DPT</a:t>
            </a:r>
            <a:r>
              <a:rPr lang="en-US" sz="2000" b="1" kern="100" dirty="0">
                <a:solidFill>
                  <a:srgbClr val="212529"/>
                </a:solidFill>
                <a:latin typeface="Segoe UI" panose="020B0502040204020203" pitchFamily="34" charset="0"/>
                <a:cs typeface="Times New Roman" panose="02020603050405020304" pitchFamily="18" charset="0"/>
              </a:rPr>
              <a:t>, OCS</a:t>
            </a:r>
          </a:p>
          <a:p>
            <a:r>
              <a:rPr lang="en-US" sz="1600" kern="100" dirty="0">
                <a:solidFill>
                  <a:srgbClr val="212529"/>
                </a:solidFill>
                <a:latin typeface="Segoe UI" panose="020B0502040204020203" pitchFamily="34" charset="0"/>
                <a:cs typeface="Times New Roman" panose="02020603050405020304" pitchFamily="18" charset="0"/>
              </a:rPr>
              <a:t>Physical Therapy Spine Fellow</a:t>
            </a:r>
            <a:endParaRPr lang="en-US" sz="1600" dirty="0"/>
          </a:p>
          <a:p>
            <a:r>
              <a:rPr lang="en-US" dirty="0"/>
              <a:t> </a:t>
            </a:r>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75A2FA-C870-8191-785E-60E0E0D1C3B6}"/>
              </a:ext>
            </a:extLst>
          </p:cNvPr>
          <p:cNvSpPr txBox="1"/>
          <p:nvPr/>
        </p:nvSpPr>
        <p:spPr>
          <a:xfrm>
            <a:off x="76200" y="1694587"/>
            <a:ext cx="9067800" cy="1754326"/>
          </a:xfrm>
          <a:prstGeom prst="rect">
            <a:avLst/>
          </a:prstGeom>
          <a:noFill/>
        </p:spPr>
        <p:txBody>
          <a:bodyPr wrap="square">
            <a:spAutoFit/>
          </a:bodyPr>
          <a:lstStyle/>
          <a:p>
            <a:r>
              <a:rPr lang="en-US" sz="5400" dirty="0">
                <a:latin typeface="Calibri Light" panose="020F0302020204030204" pitchFamily="34" charset="0"/>
                <a:cs typeface="Calibri Light" panose="020F0302020204030204" pitchFamily="34" charset="0"/>
              </a:rPr>
              <a:t>Yeah, but </a:t>
            </a:r>
            <a:r>
              <a:rPr lang="en-US" sz="5400" dirty="0" err="1">
                <a:latin typeface="Calibri Light" panose="020F0302020204030204" pitchFamily="34" charset="0"/>
                <a:cs typeface="Calibri Light" panose="020F0302020204030204" pitchFamily="34" charset="0"/>
              </a:rPr>
              <a:t>PTs</a:t>
            </a:r>
            <a:r>
              <a:rPr lang="en-US" sz="5400" dirty="0">
                <a:latin typeface="Calibri Light" panose="020F0302020204030204" pitchFamily="34" charset="0"/>
                <a:cs typeface="Calibri Light" panose="020F0302020204030204" pitchFamily="34" charset="0"/>
              </a:rPr>
              <a:t> definitely refer these patients faster – Right!?!?</a:t>
            </a:r>
          </a:p>
        </p:txBody>
      </p:sp>
    </p:spTree>
    <p:extLst>
      <p:ext uri="{BB962C8B-B14F-4D97-AF65-F5344CB8AC3E}">
        <p14:creationId xmlns:p14="http://schemas.microsoft.com/office/powerpoint/2010/main" val="61344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Wrong!</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lstStyle/>
          <a:p>
            <a:pPr marL="285750" indent="-285750">
              <a:buFontTx/>
              <a:buChar char="-"/>
            </a:pPr>
            <a:r>
              <a:rPr lang="en-US" dirty="0"/>
              <a:t>Avg time from initial PT visit to Dx with </a:t>
            </a:r>
            <a:r>
              <a:rPr lang="en-US" dirty="0" err="1"/>
              <a:t>SpA</a:t>
            </a:r>
            <a:r>
              <a:rPr lang="en-US" dirty="0"/>
              <a:t> was </a:t>
            </a:r>
            <a:r>
              <a:rPr lang="en-US" dirty="0" err="1"/>
              <a:t>6.4yrs</a:t>
            </a:r>
            <a:r>
              <a:rPr lang="en-US" dirty="0"/>
              <a:t>!!!</a:t>
            </a:r>
          </a:p>
          <a:p>
            <a:pPr marL="285750" indent="-285750">
              <a:buFontTx/>
              <a:buChar char="-"/>
            </a:pPr>
            <a:r>
              <a:rPr lang="en-US" dirty="0"/>
              <a:t>44% of those had 3 or more episodes of care prior to Dx.</a:t>
            </a:r>
          </a:p>
          <a:p>
            <a:pPr marL="285750" indent="-285750">
              <a:buFontTx/>
              <a:buChar char="-"/>
            </a:pPr>
            <a:r>
              <a:rPr lang="en-US" dirty="0"/>
              <a:t>Median episode length was 11 visits*</a:t>
            </a:r>
          </a:p>
          <a:p>
            <a:endParaRPr lang="en-US" dirty="0"/>
          </a:p>
        </p:txBody>
      </p:sp>
      <p:pic>
        <p:nvPicPr>
          <p:cNvPr id="4" name="Content Placeholder 6">
            <a:extLst>
              <a:ext uri="{FF2B5EF4-FFF2-40B4-BE49-F238E27FC236}">
                <a16:creationId xmlns:a16="http://schemas.microsoft.com/office/drawing/2014/main" id="{4DABCB49-C15B-E11E-1026-C373CEAAF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144712"/>
            <a:ext cx="4572000" cy="2571750"/>
          </a:xfrm>
          <a:prstGeom prst="rect">
            <a:avLst/>
          </a:prstGeom>
        </p:spPr>
      </p:pic>
    </p:spTree>
    <p:extLst>
      <p:ext uri="{BB962C8B-B14F-4D97-AF65-F5344CB8AC3E}">
        <p14:creationId xmlns:p14="http://schemas.microsoft.com/office/powerpoint/2010/main" val="16083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Can we identify </a:t>
            </a:r>
            <a:r>
              <a:rPr lang="en-US" dirty="0" err="1"/>
              <a:t>AxSpA</a:t>
            </a:r>
            <a:r>
              <a:rPr lang="en-US" dirty="0"/>
              <a:t> earlier?</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lstStyle/>
          <a:p>
            <a:r>
              <a:rPr lang="en-US" dirty="0"/>
              <a:t>This isn’t a new goal. </a:t>
            </a:r>
          </a:p>
          <a:p>
            <a:r>
              <a:rPr lang="en-US" dirty="0"/>
              <a:t>A 2016 </a:t>
            </a:r>
            <a:r>
              <a:rPr lang="en-US" dirty="0" err="1"/>
              <a:t>BJGP</a:t>
            </a:r>
            <a:r>
              <a:rPr lang="en-US" dirty="0"/>
              <a:t> study found that specific education for General Practitioners improved recognition and referral of </a:t>
            </a:r>
            <a:r>
              <a:rPr lang="en-US" dirty="0" err="1"/>
              <a:t>AxSpA</a:t>
            </a:r>
            <a:r>
              <a:rPr lang="en-US" dirty="0"/>
              <a:t> by 40%*</a:t>
            </a:r>
          </a:p>
          <a:p>
            <a:r>
              <a:rPr lang="en-US" dirty="0"/>
              <a:t>Physiotherapist awareness of the 2017 NICE guidance </a:t>
            </a:r>
          </a:p>
          <a:p>
            <a:endParaRPr lang="en-US" dirty="0"/>
          </a:p>
        </p:txBody>
      </p:sp>
    </p:spTree>
    <p:extLst>
      <p:ext uri="{BB962C8B-B14F-4D97-AF65-F5344CB8AC3E}">
        <p14:creationId xmlns:p14="http://schemas.microsoft.com/office/powerpoint/2010/main" val="202971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Reported Barriers After Referral*</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85000" lnSpcReduction="10000"/>
          </a:bodyPr>
          <a:lstStyle/>
          <a:p>
            <a:r>
              <a:rPr lang="en-US" dirty="0"/>
              <a:t>Long Wait – 77%</a:t>
            </a:r>
          </a:p>
          <a:p>
            <a:r>
              <a:rPr lang="en-US" dirty="0"/>
              <a:t>Insurance Restrictions – 47.1%</a:t>
            </a:r>
          </a:p>
          <a:p>
            <a:r>
              <a:rPr lang="en-US" dirty="0"/>
              <a:t>Few Specialists – 35.1%</a:t>
            </a:r>
          </a:p>
          <a:p>
            <a:r>
              <a:rPr lang="en-US" dirty="0"/>
              <a:t>Patient Reluctance – 25.2%</a:t>
            </a:r>
          </a:p>
          <a:p>
            <a:r>
              <a:rPr lang="en-US" dirty="0"/>
              <a:t>Distance to Specialist – 21.5%</a:t>
            </a:r>
          </a:p>
          <a:p>
            <a:endParaRPr lang="en-US" dirty="0"/>
          </a:p>
          <a:p>
            <a:pPr marL="0" indent="0">
              <a:buNone/>
            </a:pPr>
            <a:r>
              <a:rPr lang="en-US" dirty="0"/>
              <a:t>Only 7.4% reported NO ISSUES with referral process!</a:t>
            </a:r>
          </a:p>
          <a:p>
            <a:pPr marL="0" indent="0">
              <a:buNone/>
            </a:pPr>
            <a:endParaRPr lang="en-US" dirty="0"/>
          </a:p>
        </p:txBody>
      </p:sp>
    </p:spTree>
    <p:extLst>
      <p:ext uri="{BB962C8B-B14F-4D97-AF65-F5344CB8AC3E}">
        <p14:creationId xmlns:p14="http://schemas.microsoft.com/office/powerpoint/2010/main" val="22259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185E0D-5E2C-07A0-AB56-C6A88E5B49F9}"/>
              </a:ext>
            </a:extLst>
          </p:cNvPr>
          <p:cNvSpPr txBox="1"/>
          <p:nvPr/>
        </p:nvSpPr>
        <p:spPr>
          <a:xfrm>
            <a:off x="1371600" y="2017752"/>
            <a:ext cx="6400800" cy="1107996"/>
          </a:xfrm>
          <a:prstGeom prst="rect">
            <a:avLst/>
          </a:prstGeom>
          <a:noFill/>
        </p:spPr>
        <p:txBody>
          <a:bodyPr wrap="square">
            <a:spAutoFit/>
          </a:bodyPr>
          <a:lstStyle/>
          <a:p>
            <a:r>
              <a:rPr lang="en-US" sz="6600" dirty="0"/>
              <a:t>Differential Dx</a:t>
            </a:r>
          </a:p>
        </p:txBody>
      </p:sp>
    </p:spTree>
    <p:extLst>
      <p:ext uri="{BB962C8B-B14F-4D97-AF65-F5344CB8AC3E}">
        <p14:creationId xmlns:p14="http://schemas.microsoft.com/office/powerpoint/2010/main" val="158927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441D-99CA-3F45-4C0A-4CF9EA28A7B8}"/>
              </a:ext>
            </a:extLst>
          </p:cNvPr>
          <p:cNvSpPr>
            <a:spLocks noGrp="1"/>
          </p:cNvSpPr>
          <p:nvPr>
            <p:ph type="title"/>
          </p:nvPr>
        </p:nvSpPr>
        <p:spPr/>
        <p:txBody>
          <a:bodyPr>
            <a:noAutofit/>
          </a:bodyPr>
          <a:lstStyle/>
          <a:p>
            <a:r>
              <a:rPr lang="en-US" sz="3600" dirty="0"/>
              <a:t>Mechanical vs Inflammatory Spinal Pain</a:t>
            </a:r>
          </a:p>
        </p:txBody>
      </p:sp>
      <p:sp>
        <p:nvSpPr>
          <p:cNvPr id="3" name="Content Placeholder 2">
            <a:extLst>
              <a:ext uri="{FF2B5EF4-FFF2-40B4-BE49-F238E27FC236}">
                <a16:creationId xmlns:a16="http://schemas.microsoft.com/office/drawing/2014/main" id="{D4A09888-A445-3C31-B8AD-0F27AD97A153}"/>
              </a:ext>
            </a:extLst>
          </p:cNvPr>
          <p:cNvSpPr>
            <a:spLocks noGrp="1"/>
          </p:cNvSpPr>
          <p:nvPr>
            <p:ph idx="1"/>
          </p:nvPr>
        </p:nvSpPr>
        <p:spPr/>
        <p:txBody>
          <a:bodyPr/>
          <a:lstStyle/>
          <a:p>
            <a:r>
              <a:rPr lang="en-US" dirty="0"/>
              <a:t>Mechanical Spine Pain</a:t>
            </a:r>
          </a:p>
          <a:p>
            <a:endParaRPr lang="en-US" dirty="0"/>
          </a:p>
        </p:txBody>
      </p:sp>
    </p:spTree>
    <p:extLst>
      <p:ext uri="{BB962C8B-B14F-4D97-AF65-F5344CB8AC3E}">
        <p14:creationId xmlns:p14="http://schemas.microsoft.com/office/powerpoint/2010/main" val="131302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noAutofit/>
          </a:bodyPr>
          <a:lstStyle/>
          <a:p>
            <a:r>
              <a:rPr lang="en-US" sz="3600" dirty="0"/>
              <a:t>Mechanical vs Inflammatory Spinal Pain</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lnSpcReduction="10000"/>
          </a:bodyPr>
          <a:lstStyle/>
          <a:p>
            <a:r>
              <a:rPr lang="en-US" dirty="0"/>
              <a:t>Inflammatory</a:t>
            </a:r>
          </a:p>
          <a:p>
            <a:endParaRPr lang="en-US" dirty="0"/>
          </a:p>
          <a:p>
            <a:endParaRPr lang="en-US" dirty="0"/>
          </a:p>
          <a:p>
            <a:endParaRPr lang="en-US" dirty="0"/>
          </a:p>
          <a:p>
            <a:r>
              <a:rPr lang="en-US" dirty="0"/>
              <a:t>IBP not a mandatory criterion for Dx of </a:t>
            </a:r>
            <a:r>
              <a:rPr lang="en-US" dirty="0" err="1"/>
              <a:t>AxSpA</a:t>
            </a:r>
            <a:r>
              <a:rPr lang="en-US" dirty="0"/>
              <a:t> </a:t>
            </a:r>
          </a:p>
          <a:p>
            <a:pPr lvl="1"/>
            <a:r>
              <a:rPr lang="en-US" dirty="0"/>
              <a:t>Not present in 20-30% of cases*</a:t>
            </a:r>
          </a:p>
          <a:p>
            <a:endParaRPr lang="en-US" dirty="0"/>
          </a:p>
        </p:txBody>
      </p:sp>
    </p:spTree>
    <p:extLst>
      <p:ext uri="{BB962C8B-B14F-4D97-AF65-F5344CB8AC3E}">
        <p14:creationId xmlns:p14="http://schemas.microsoft.com/office/powerpoint/2010/main" val="151945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sz="4400" dirty="0"/>
              <a:t>Inflammatory Back Pain	(IBP)</a:t>
            </a:r>
            <a:endParaRPr lang="en-US" dirty="0"/>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a:xfrm>
            <a:off x="457200" y="1200150"/>
            <a:ext cx="4800600" cy="3394075"/>
          </a:xfrm>
        </p:spPr>
        <p:txBody>
          <a:bodyPr>
            <a:normAutofit fontScale="62500" lnSpcReduction="20000"/>
          </a:bodyPr>
          <a:lstStyle/>
          <a:p>
            <a:pPr indent="-228600">
              <a:lnSpc>
                <a:spcPct val="90000"/>
              </a:lnSpc>
              <a:spcAft>
                <a:spcPts val="600"/>
              </a:spcAft>
              <a:buFont typeface="Arial" panose="020B0604020202020204" pitchFamily="34" charset="0"/>
              <a:buChar char="•"/>
            </a:pPr>
            <a:r>
              <a:rPr lang="en-US" b="0" i="0" dirty="0">
                <a:effectLst/>
              </a:rPr>
              <a:t> Additiona</a:t>
            </a:r>
            <a:r>
              <a:rPr lang="en-US" dirty="0"/>
              <a:t>l</a:t>
            </a:r>
            <a:r>
              <a:rPr lang="en-US" b="0" i="0" dirty="0">
                <a:effectLst/>
              </a:rPr>
              <a:t> features outlined by the ASAS criteria for inflammatory back pain to look out for include:*</a:t>
            </a:r>
          </a:p>
          <a:p>
            <a:pPr>
              <a:lnSpc>
                <a:spcPct val="90000"/>
              </a:lnSpc>
              <a:spcAft>
                <a:spcPts val="600"/>
              </a:spcAft>
            </a:pPr>
            <a:endParaRPr lang="en-US" b="0" i="0" dirty="0">
              <a:effectLst/>
            </a:endParaRPr>
          </a:p>
          <a:p>
            <a:pPr indent="-228600">
              <a:lnSpc>
                <a:spcPct val="90000"/>
              </a:lnSpc>
              <a:spcAft>
                <a:spcPts val="600"/>
              </a:spcAft>
              <a:buFont typeface="Arial" panose="020B0604020202020204" pitchFamily="34" charset="0"/>
              <a:buChar char="•"/>
            </a:pPr>
            <a:r>
              <a:rPr lang="en-US" b="0" i="0" dirty="0">
                <a:effectLst/>
              </a:rPr>
              <a:t>Good response to NSAIDs</a:t>
            </a:r>
          </a:p>
          <a:p>
            <a:pPr indent="-228600">
              <a:lnSpc>
                <a:spcPct val="90000"/>
              </a:lnSpc>
              <a:spcAft>
                <a:spcPts val="600"/>
              </a:spcAft>
              <a:buFont typeface="Arial" panose="020B0604020202020204" pitchFamily="34" charset="0"/>
              <a:buChar char="•"/>
            </a:pPr>
            <a:r>
              <a:rPr lang="en-US" b="0" i="0" dirty="0">
                <a:effectLst/>
              </a:rPr>
              <a:t>Alternating buttock pain</a:t>
            </a:r>
          </a:p>
          <a:p>
            <a:pPr indent="-228600">
              <a:lnSpc>
                <a:spcPct val="90000"/>
              </a:lnSpc>
              <a:spcAft>
                <a:spcPts val="600"/>
              </a:spcAft>
              <a:buFont typeface="Arial" panose="020B0604020202020204" pitchFamily="34" charset="0"/>
              <a:buChar char="•"/>
            </a:pPr>
            <a:r>
              <a:rPr lang="en-US" b="0" i="0" dirty="0">
                <a:effectLst/>
              </a:rPr>
              <a:t>Waking during the second half of the night</a:t>
            </a:r>
          </a:p>
          <a:p>
            <a:pPr indent="-228600">
              <a:lnSpc>
                <a:spcPct val="90000"/>
              </a:lnSpc>
              <a:spcAft>
                <a:spcPts val="600"/>
              </a:spcAft>
              <a:buFont typeface="Arial" panose="020B0604020202020204" pitchFamily="34" charset="0"/>
              <a:buChar char="•"/>
            </a:pPr>
            <a:r>
              <a:rPr lang="en-US" b="0" i="0" dirty="0">
                <a:effectLst/>
              </a:rPr>
              <a:t>Morning stiffness : pain and stiffness for &gt; 30 minutes after rising in the morning</a:t>
            </a:r>
          </a:p>
          <a:p>
            <a:endParaRPr lang="en-US" dirty="0"/>
          </a:p>
        </p:txBody>
      </p:sp>
      <p:pic>
        <p:nvPicPr>
          <p:cNvPr id="7" name="Content Placeholder 4">
            <a:extLst>
              <a:ext uri="{FF2B5EF4-FFF2-40B4-BE49-F238E27FC236}">
                <a16:creationId xmlns:a16="http://schemas.microsoft.com/office/drawing/2014/main" id="{E68D5CAC-9C42-8A40-7E8B-B79EF4E4A07B}"/>
              </a:ext>
            </a:extLst>
          </p:cNvPr>
          <p:cNvPicPr>
            <a:picLocks noChangeAspect="1"/>
          </p:cNvPicPr>
          <p:nvPr/>
        </p:nvPicPr>
        <p:blipFill>
          <a:blip r:embed="rId3"/>
          <a:stretch>
            <a:fillRect/>
          </a:stretch>
        </p:blipFill>
        <p:spPr>
          <a:xfrm>
            <a:off x="4419600" y="1091820"/>
            <a:ext cx="4479492" cy="2071764"/>
          </a:xfrm>
          <a:prstGeom prst="rect">
            <a:avLst/>
          </a:prstGeom>
        </p:spPr>
      </p:pic>
      <p:pic>
        <p:nvPicPr>
          <p:cNvPr id="8" name="Picture 7">
            <a:extLst>
              <a:ext uri="{FF2B5EF4-FFF2-40B4-BE49-F238E27FC236}">
                <a16:creationId xmlns:a16="http://schemas.microsoft.com/office/drawing/2014/main" id="{0FD9D592-2087-4DDC-84D1-798C6FAFB87F}"/>
              </a:ext>
            </a:extLst>
          </p:cNvPr>
          <p:cNvPicPr>
            <a:picLocks noChangeAspect="1"/>
          </p:cNvPicPr>
          <p:nvPr/>
        </p:nvPicPr>
        <p:blipFill>
          <a:blip r:embed="rId4"/>
          <a:stretch>
            <a:fillRect/>
          </a:stretch>
        </p:blipFill>
        <p:spPr>
          <a:xfrm>
            <a:off x="4561993" y="3776494"/>
            <a:ext cx="4201132" cy="325586"/>
          </a:xfrm>
          <a:prstGeom prst="rect">
            <a:avLst/>
          </a:prstGeom>
        </p:spPr>
      </p:pic>
    </p:spTree>
    <p:extLst>
      <p:ext uri="{BB962C8B-B14F-4D97-AF65-F5344CB8AC3E}">
        <p14:creationId xmlns:p14="http://schemas.microsoft.com/office/powerpoint/2010/main" val="126968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err="1"/>
              <a:t>AxSpA</a:t>
            </a:r>
            <a:r>
              <a:rPr lang="en-US" dirty="0"/>
              <a:t> versus RA </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77500" lnSpcReduction="20000"/>
          </a:bodyPr>
          <a:lstStyle/>
          <a:p>
            <a:r>
              <a:rPr lang="en-US" b="0" i="0" dirty="0">
                <a:solidFill>
                  <a:srgbClr val="212121"/>
                </a:solidFill>
                <a:effectLst/>
                <a:latin typeface="BlinkMacSystemFont"/>
              </a:rPr>
              <a:t>54 of which included study populations with </a:t>
            </a:r>
            <a:r>
              <a:rPr lang="en-US" b="0" i="0" dirty="0" err="1">
                <a:solidFill>
                  <a:srgbClr val="212121"/>
                </a:solidFill>
                <a:effectLst/>
                <a:latin typeface="BlinkMacSystemFont"/>
              </a:rPr>
              <a:t>SpA</a:t>
            </a:r>
            <a:r>
              <a:rPr lang="en-US" b="0" i="0" dirty="0">
                <a:solidFill>
                  <a:srgbClr val="212121"/>
                </a:solidFill>
                <a:effectLst/>
                <a:latin typeface="BlinkMacSystemFont"/>
              </a:rPr>
              <a:t> and RA. Skin and nail psoriasis, as well as swelling of the fingers and toes, was only seen in patients with </a:t>
            </a:r>
            <a:r>
              <a:rPr lang="en-US" b="0" i="0" dirty="0" err="1">
                <a:solidFill>
                  <a:srgbClr val="212121"/>
                </a:solidFill>
                <a:effectLst/>
                <a:latin typeface="BlinkMacSystemFont"/>
              </a:rPr>
              <a:t>SpA</a:t>
            </a:r>
            <a:r>
              <a:rPr lang="en-US" b="0" i="0" dirty="0">
                <a:solidFill>
                  <a:srgbClr val="212121"/>
                </a:solidFill>
                <a:effectLst/>
                <a:latin typeface="BlinkMacSystemFont"/>
              </a:rPr>
              <a:t>. Most studies showed that enhanced imaging allowed for distinguishing between </a:t>
            </a:r>
            <a:r>
              <a:rPr lang="en-US" b="0" i="0" dirty="0" err="1">
                <a:solidFill>
                  <a:srgbClr val="212121"/>
                </a:solidFill>
                <a:effectLst/>
                <a:latin typeface="BlinkMacSystemFont"/>
              </a:rPr>
              <a:t>SpA</a:t>
            </a:r>
            <a:r>
              <a:rPr lang="en-US" b="0" i="0" dirty="0">
                <a:solidFill>
                  <a:srgbClr val="212121"/>
                </a:solidFill>
                <a:effectLst/>
                <a:latin typeface="BlinkMacSystemFont"/>
              </a:rPr>
              <a:t> and RA. This study showed that typical signs and symptoms of </a:t>
            </a:r>
            <a:r>
              <a:rPr lang="en-US" b="0" i="0" dirty="0" err="1">
                <a:solidFill>
                  <a:srgbClr val="212121"/>
                </a:solidFill>
                <a:effectLst/>
                <a:latin typeface="BlinkMacSystemFont"/>
              </a:rPr>
              <a:t>SpA</a:t>
            </a:r>
            <a:r>
              <a:rPr lang="en-US" b="0" i="0" dirty="0">
                <a:solidFill>
                  <a:srgbClr val="212121"/>
                </a:solidFill>
                <a:effectLst/>
                <a:latin typeface="BlinkMacSystemFont"/>
              </a:rPr>
              <a:t>, including inflammation and joint pain, could also be seen in patients with RA, which suggests that challenges exist for accurately identifying </a:t>
            </a:r>
            <a:r>
              <a:rPr lang="en-US" b="0" i="0" dirty="0" err="1">
                <a:solidFill>
                  <a:srgbClr val="212121"/>
                </a:solidFill>
                <a:effectLst/>
                <a:latin typeface="BlinkMacSystemFont"/>
              </a:rPr>
              <a:t>SpA</a:t>
            </a:r>
            <a:r>
              <a:rPr lang="en-US" b="0" i="0" dirty="0">
                <a:solidFill>
                  <a:srgbClr val="212121"/>
                </a:solidFill>
                <a:effectLst/>
                <a:latin typeface="BlinkMacSystemFont"/>
              </a:rPr>
              <a:t>. This highlights the importance of advanced imaging to diagnose and treat patients with </a:t>
            </a:r>
            <a:r>
              <a:rPr lang="en-US" b="0" i="0" dirty="0" err="1">
                <a:solidFill>
                  <a:srgbClr val="212121"/>
                </a:solidFill>
                <a:effectLst/>
                <a:latin typeface="BlinkMacSystemFont"/>
              </a:rPr>
              <a:t>SpA</a:t>
            </a:r>
            <a:r>
              <a:rPr lang="en-US" b="0" i="0" dirty="0">
                <a:solidFill>
                  <a:srgbClr val="212121"/>
                </a:solidFill>
                <a:effectLst/>
                <a:latin typeface="BlinkMacSystemFont"/>
              </a:rPr>
              <a:t> in a timely manner.</a:t>
            </a:r>
            <a:endParaRPr lang="en-US" dirty="0"/>
          </a:p>
          <a:p>
            <a:pPr marL="0" indent="0">
              <a:buNone/>
            </a:pPr>
            <a:endParaRPr lang="en-US" dirty="0"/>
          </a:p>
        </p:txBody>
      </p:sp>
    </p:spTree>
    <p:extLst>
      <p:ext uri="{BB962C8B-B14F-4D97-AF65-F5344CB8AC3E}">
        <p14:creationId xmlns:p14="http://schemas.microsoft.com/office/powerpoint/2010/main" val="423085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Goal of Screening</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lstStyle/>
          <a:p>
            <a:r>
              <a:rPr lang="en-US" dirty="0"/>
              <a:t>ID patients prior to radiographic findings may limit structural disease progression.</a:t>
            </a:r>
          </a:p>
          <a:p>
            <a:r>
              <a:rPr lang="en-US" dirty="0"/>
              <a:t>Decrease effects on other systems (cardiac and GI) secondary to systemic inflammation.</a:t>
            </a:r>
          </a:p>
          <a:p>
            <a:r>
              <a:rPr lang="en-US" dirty="0"/>
              <a:t>Limit long-term disability</a:t>
            </a:r>
          </a:p>
          <a:p>
            <a:pPr marL="0" indent="0">
              <a:buNone/>
            </a:pPr>
            <a:endParaRPr lang="en-US" dirty="0"/>
          </a:p>
        </p:txBody>
      </p:sp>
    </p:spTree>
    <p:extLst>
      <p:ext uri="{BB962C8B-B14F-4D97-AF65-F5344CB8AC3E}">
        <p14:creationId xmlns:p14="http://schemas.microsoft.com/office/powerpoint/2010/main" val="246532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BDA5-5FFF-E049-454B-F8716E738580}"/>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E9D170BA-FB39-C3A2-8003-219199EA74CC}"/>
              </a:ext>
            </a:extLst>
          </p:cNvPr>
          <p:cNvSpPr>
            <a:spLocks noGrp="1"/>
          </p:cNvSpPr>
          <p:nvPr>
            <p:ph idx="1"/>
          </p:nvPr>
        </p:nvSpPr>
        <p:spPr/>
        <p:txBody>
          <a:bodyPr>
            <a:normAutofit fontScale="70000" lnSpcReduction="20000"/>
          </a:bodyPr>
          <a:lstStyle/>
          <a:p>
            <a:pPr marL="0" marR="0" indent="0">
              <a:lnSpc>
                <a:spcPct val="107000"/>
              </a:lnSpc>
              <a:spcBef>
                <a:spcPts val="0"/>
              </a:spcBef>
              <a:spcAft>
                <a:spcPts val="800"/>
              </a:spcAft>
              <a:buNone/>
            </a:pPr>
            <a:r>
              <a:rPr lang="en-US" sz="3200" kern="100" dirty="0">
                <a:solidFill>
                  <a:srgbClr val="212529"/>
                </a:solidFill>
                <a:effectLst/>
                <a:ea typeface="Calibri" panose="020F0502020204030204" pitchFamily="34" charset="0"/>
                <a:cs typeface="Times New Roman" panose="02020603050405020304" pitchFamily="18" charset="0"/>
              </a:rPr>
              <a:t>At the end of this presentation participants will be able to:</a:t>
            </a:r>
            <a:endParaRPr lang="en-US" sz="3200" kern="100" dirty="0">
              <a:effectLst/>
              <a:ea typeface="Calibri" panose="020F0502020204030204" pitchFamily="34" charset="0"/>
              <a:cs typeface="Times New Roman" panose="02020603050405020304" pitchFamily="18" charset="0"/>
            </a:endParaRPr>
          </a:p>
          <a:p>
            <a:pPr marL="342900" marR="0" lvl="0" indent="-342900">
              <a:lnSpc>
                <a:spcPct val="170000"/>
              </a:lnSpc>
              <a:spcBef>
                <a:spcPts val="0"/>
              </a:spcBef>
              <a:spcAft>
                <a:spcPts val="0"/>
              </a:spcAft>
              <a:buFont typeface="+mj-lt"/>
              <a:buAutoNum type="arabicPeriod"/>
            </a:pPr>
            <a:r>
              <a:rPr lang="en-US" sz="2600" kern="100" dirty="0">
                <a:solidFill>
                  <a:srgbClr val="212529"/>
                </a:solidFill>
                <a:effectLst/>
                <a:ea typeface="Calibri" panose="020F0502020204030204" pitchFamily="34" charset="0"/>
                <a:cs typeface="Times New Roman" panose="02020603050405020304" pitchFamily="18" charset="0"/>
              </a:rPr>
              <a:t>Discover the current epidemiology and common comorbid conditions</a:t>
            </a:r>
            <a:endParaRPr lang="en-US" sz="2600" kern="100" dirty="0">
              <a:effectLst/>
              <a:ea typeface="Calibri" panose="020F0502020204030204" pitchFamily="34" charset="0"/>
              <a:cs typeface="Times New Roman" panose="02020603050405020304" pitchFamily="18" charset="0"/>
            </a:endParaRPr>
          </a:p>
          <a:p>
            <a:pPr marL="342900" marR="0" lvl="0" indent="-342900">
              <a:lnSpc>
                <a:spcPct val="170000"/>
              </a:lnSpc>
              <a:spcBef>
                <a:spcPts val="0"/>
              </a:spcBef>
              <a:spcAft>
                <a:spcPts val="0"/>
              </a:spcAft>
              <a:buFont typeface="+mj-lt"/>
              <a:buAutoNum type="arabicPeriod"/>
            </a:pPr>
            <a:r>
              <a:rPr lang="en-US" sz="2600" kern="100" dirty="0">
                <a:solidFill>
                  <a:srgbClr val="212529"/>
                </a:solidFill>
                <a:effectLst/>
                <a:ea typeface="Calibri" panose="020F0502020204030204" pitchFamily="34" charset="0"/>
                <a:cs typeface="Times New Roman" panose="02020603050405020304" pitchFamily="18" charset="0"/>
              </a:rPr>
              <a:t>Illustrate how the time to Dx directly impacts future healthcare burden and function.</a:t>
            </a:r>
            <a:endParaRPr lang="en-US" sz="2600" kern="100" dirty="0">
              <a:effectLst/>
              <a:ea typeface="Calibri" panose="020F0502020204030204" pitchFamily="34" charset="0"/>
              <a:cs typeface="Times New Roman" panose="02020603050405020304" pitchFamily="18" charset="0"/>
            </a:endParaRPr>
          </a:p>
          <a:p>
            <a:pPr marL="342900" marR="0" lvl="0" indent="-342900">
              <a:lnSpc>
                <a:spcPct val="170000"/>
              </a:lnSpc>
              <a:spcBef>
                <a:spcPts val="0"/>
              </a:spcBef>
              <a:spcAft>
                <a:spcPts val="0"/>
              </a:spcAft>
              <a:buFont typeface="+mj-lt"/>
              <a:buAutoNum type="arabicPeriod"/>
            </a:pPr>
            <a:r>
              <a:rPr lang="en-US" sz="2600" kern="100" dirty="0">
                <a:solidFill>
                  <a:srgbClr val="212529"/>
                </a:solidFill>
                <a:effectLst/>
                <a:ea typeface="Calibri" panose="020F0502020204030204" pitchFamily="34" charset="0"/>
                <a:cs typeface="Times New Roman" panose="02020603050405020304" pitchFamily="18" charset="0"/>
              </a:rPr>
              <a:t>Describe common findings from a </a:t>
            </a:r>
            <a:r>
              <a:rPr lang="en-US" sz="2600" kern="100" dirty="0" err="1">
                <a:solidFill>
                  <a:srgbClr val="212529"/>
                </a:solidFill>
                <a:effectLst/>
                <a:ea typeface="Calibri" panose="020F0502020204030204" pitchFamily="34" charset="0"/>
                <a:cs typeface="Times New Roman" panose="02020603050405020304" pitchFamily="18" charset="0"/>
              </a:rPr>
              <a:t>AxSpA</a:t>
            </a:r>
            <a:r>
              <a:rPr lang="en-US" sz="2600" kern="100" dirty="0">
                <a:solidFill>
                  <a:srgbClr val="212529"/>
                </a:solidFill>
                <a:effectLst/>
                <a:ea typeface="Calibri" panose="020F0502020204030204" pitchFamily="34" charset="0"/>
                <a:cs typeface="Times New Roman" panose="02020603050405020304" pitchFamily="18" charset="0"/>
              </a:rPr>
              <a:t> patient’s subjective and </a:t>
            </a:r>
            <a:r>
              <a:rPr lang="en-US" sz="2600" kern="100" dirty="0" err="1">
                <a:solidFill>
                  <a:srgbClr val="212529"/>
                </a:solidFill>
                <a:effectLst/>
                <a:ea typeface="Calibri" panose="020F0502020204030204" pitchFamily="34" charset="0"/>
                <a:cs typeface="Times New Roman" panose="02020603050405020304" pitchFamily="18" charset="0"/>
              </a:rPr>
              <a:t>PMH</a:t>
            </a:r>
            <a:r>
              <a:rPr lang="en-US" sz="2600" kern="100" dirty="0">
                <a:solidFill>
                  <a:srgbClr val="212529"/>
                </a:solidFill>
                <a:effectLst/>
                <a:ea typeface="Calibri" panose="020F0502020204030204" pitchFamily="34" charset="0"/>
                <a:cs typeface="Times New Roman" panose="02020603050405020304" pitchFamily="18" charset="0"/>
              </a:rPr>
              <a:t> </a:t>
            </a:r>
            <a:endParaRPr lang="en-US" sz="2600" kern="100" dirty="0">
              <a:effectLst/>
              <a:ea typeface="Calibri" panose="020F0502020204030204" pitchFamily="34" charset="0"/>
              <a:cs typeface="Times New Roman" panose="02020603050405020304" pitchFamily="18" charset="0"/>
            </a:endParaRPr>
          </a:p>
          <a:p>
            <a:pPr marL="342900" marR="0" lvl="0" indent="-342900">
              <a:lnSpc>
                <a:spcPct val="170000"/>
              </a:lnSpc>
              <a:spcBef>
                <a:spcPts val="0"/>
              </a:spcBef>
              <a:spcAft>
                <a:spcPts val="0"/>
              </a:spcAft>
              <a:buFont typeface="+mj-lt"/>
              <a:buAutoNum type="arabicPeriod"/>
            </a:pPr>
            <a:r>
              <a:rPr lang="en-US" sz="2600" kern="100" dirty="0">
                <a:solidFill>
                  <a:srgbClr val="212529"/>
                </a:solidFill>
                <a:effectLst/>
                <a:ea typeface="Calibri" panose="020F0502020204030204" pitchFamily="34" charset="0"/>
                <a:cs typeface="Times New Roman" panose="02020603050405020304" pitchFamily="18" charset="0"/>
              </a:rPr>
              <a:t>Identify lab and imaging modalities that </a:t>
            </a:r>
            <a:endParaRPr lang="en-US" sz="2600" kern="100" dirty="0">
              <a:effectLst/>
              <a:ea typeface="Calibri" panose="020F0502020204030204" pitchFamily="34" charset="0"/>
              <a:cs typeface="Times New Roman" panose="02020603050405020304" pitchFamily="18" charset="0"/>
            </a:endParaRPr>
          </a:p>
          <a:p>
            <a:pPr marL="342900" marR="0" lvl="0" indent="-342900">
              <a:lnSpc>
                <a:spcPct val="170000"/>
              </a:lnSpc>
              <a:spcBef>
                <a:spcPts val="0"/>
              </a:spcBef>
              <a:spcAft>
                <a:spcPts val="800"/>
              </a:spcAft>
              <a:buFont typeface="+mj-lt"/>
              <a:buAutoNum type="arabicPeriod"/>
            </a:pPr>
            <a:r>
              <a:rPr lang="en-US" sz="2600" kern="100" dirty="0">
                <a:solidFill>
                  <a:srgbClr val="212529"/>
                </a:solidFill>
                <a:effectLst/>
                <a:ea typeface="Calibri" panose="020F0502020204030204" pitchFamily="34" charset="0"/>
                <a:cs typeface="Times New Roman" panose="02020603050405020304" pitchFamily="18" charset="0"/>
              </a:rPr>
              <a:t>Outline current best practices to screen patients with chronic LBP for </a:t>
            </a:r>
            <a:r>
              <a:rPr lang="en-US" sz="2600" kern="100" dirty="0" err="1">
                <a:solidFill>
                  <a:srgbClr val="212529"/>
                </a:solidFill>
                <a:effectLst/>
                <a:ea typeface="Calibri" panose="020F0502020204030204" pitchFamily="34" charset="0"/>
                <a:cs typeface="Times New Roman" panose="02020603050405020304" pitchFamily="18" charset="0"/>
              </a:rPr>
              <a:t>AxSpA</a:t>
            </a:r>
            <a:endParaRPr lang="en-US" sz="2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33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Axial </a:t>
            </a:r>
            <a:r>
              <a:rPr lang="en-US" dirty="0" err="1"/>
              <a:t>SpA</a:t>
            </a:r>
            <a:r>
              <a:rPr lang="en-US" dirty="0"/>
              <a:t> Symptomology 	</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85000" lnSpcReduction="20000"/>
          </a:bodyPr>
          <a:lstStyle/>
          <a:p>
            <a:r>
              <a:rPr lang="en-US" dirty="0"/>
              <a:t>Axial joint involvement </a:t>
            </a:r>
          </a:p>
          <a:p>
            <a:r>
              <a:rPr lang="en-US" dirty="0"/>
              <a:t>Enthesopathy</a:t>
            </a:r>
          </a:p>
          <a:p>
            <a:r>
              <a:rPr lang="en-US" dirty="0"/>
              <a:t>Associated with HLA-</a:t>
            </a:r>
            <a:r>
              <a:rPr lang="en-US" dirty="0" err="1"/>
              <a:t>B27</a:t>
            </a:r>
            <a:r>
              <a:rPr lang="en-US" dirty="0"/>
              <a:t> (~66%)</a:t>
            </a:r>
          </a:p>
          <a:p>
            <a:r>
              <a:rPr lang="en-US" dirty="0"/>
              <a:t>Extraarticular manifestations </a:t>
            </a:r>
          </a:p>
          <a:p>
            <a:pPr lvl="1"/>
            <a:r>
              <a:rPr lang="en-US" dirty="0"/>
              <a:t>Uveitis</a:t>
            </a:r>
          </a:p>
          <a:p>
            <a:pPr lvl="1"/>
            <a:r>
              <a:rPr lang="en-US" dirty="0"/>
              <a:t>Psoriasis </a:t>
            </a:r>
          </a:p>
          <a:p>
            <a:pPr lvl="1"/>
            <a:r>
              <a:rPr lang="en-US" dirty="0"/>
              <a:t>IBD</a:t>
            </a:r>
          </a:p>
          <a:p>
            <a:pPr lvl="1"/>
            <a:r>
              <a:rPr lang="en-US" dirty="0"/>
              <a:t>Cardio/Pulmonary</a:t>
            </a:r>
          </a:p>
          <a:p>
            <a:endParaRPr lang="en-US" dirty="0"/>
          </a:p>
        </p:txBody>
      </p:sp>
    </p:spTree>
    <p:extLst>
      <p:ext uri="{BB962C8B-B14F-4D97-AF65-F5344CB8AC3E}">
        <p14:creationId xmlns:p14="http://schemas.microsoft.com/office/powerpoint/2010/main" val="11479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Enthesopathy</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77500" lnSpcReduction="20000"/>
          </a:bodyPr>
          <a:lstStyle/>
          <a:p>
            <a:r>
              <a:rPr lang="en-US" dirty="0">
                <a:solidFill>
                  <a:srgbClr val="1F1F1F"/>
                </a:solidFill>
              </a:rPr>
              <a:t>O</a:t>
            </a:r>
            <a:r>
              <a:rPr lang="en-US" b="0" i="0" dirty="0">
                <a:solidFill>
                  <a:srgbClr val="1F1F1F"/>
                </a:solidFill>
                <a:effectLst/>
              </a:rPr>
              <a:t>ne-third of patients with </a:t>
            </a:r>
            <a:r>
              <a:rPr lang="en-US" b="0" i="0" dirty="0" err="1">
                <a:solidFill>
                  <a:srgbClr val="1F1F1F"/>
                </a:solidFill>
                <a:effectLst/>
              </a:rPr>
              <a:t>axSpA</a:t>
            </a:r>
            <a:r>
              <a:rPr lang="en-US" b="0" i="0" dirty="0">
                <a:solidFill>
                  <a:srgbClr val="1F1F1F"/>
                </a:solidFill>
                <a:effectLst/>
              </a:rPr>
              <a:t> present with clinical enthesitis*</a:t>
            </a:r>
            <a:endParaRPr lang="en-US" dirty="0">
              <a:solidFill>
                <a:srgbClr val="1F1F1F"/>
              </a:solidFill>
            </a:endParaRPr>
          </a:p>
          <a:p>
            <a:r>
              <a:rPr lang="en-US" b="0" i="0" dirty="0">
                <a:solidFill>
                  <a:srgbClr val="1F1F1F"/>
                </a:solidFill>
                <a:effectLst/>
              </a:rPr>
              <a:t>Overuse-related pain at the site of the insertion of tendons into the bone*</a:t>
            </a:r>
          </a:p>
          <a:p>
            <a:r>
              <a:rPr lang="en-US" dirty="0">
                <a:solidFill>
                  <a:srgbClr val="1F1F1F"/>
                </a:solidFill>
              </a:rPr>
              <a:t>H</a:t>
            </a:r>
            <a:r>
              <a:rPr lang="en-US" b="0" i="0" dirty="0">
                <a:solidFill>
                  <a:srgbClr val="1F1F1F"/>
                </a:solidFill>
                <a:effectLst/>
              </a:rPr>
              <a:t>igher prevalence of clinical enthesitis in nr-</a:t>
            </a:r>
            <a:r>
              <a:rPr lang="en-US" b="0" i="0" dirty="0" err="1">
                <a:solidFill>
                  <a:srgbClr val="1F1F1F"/>
                </a:solidFill>
                <a:effectLst/>
              </a:rPr>
              <a:t>axSpA</a:t>
            </a:r>
            <a:r>
              <a:rPr lang="en-US" b="0" i="0" dirty="0">
                <a:solidFill>
                  <a:srgbClr val="1F1F1F"/>
                </a:solidFill>
                <a:effectLst/>
              </a:rPr>
              <a:t> </a:t>
            </a:r>
            <a:r>
              <a:rPr lang="en-US" b="0" i="1" dirty="0">
                <a:solidFill>
                  <a:srgbClr val="1F1F1F"/>
                </a:solidFill>
                <a:effectLst/>
              </a:rPr>
              <a:t>versus</a:t>
            </a:r>
            <a:r>
              <a:rPr lang="en-US" b="0" i="0" dirty="0">
                <a:solidFill>
                  <a:srgbClr val="1F1F1F"/>
                </a:solidFill>
                <a:effectLst/>
              </a:rPr>
              <a:t> AS*</a:t>
            </a:r>
          </a:p>
          <a:p>
            <a:r>
              <a:rPr lang="en-US" b="0" i="0" dirty="0">
                <a:solidFill>
                  <a:srgbClr val="1F1F1F"/>
                </a:solidFill>
                <a:effectLst/>
              </a:rPr>
              <a:t>Inflammation at other functional entheses including those in the eye, lung and aortic root</a:t>
            </a:r>
            <a:r>
              <a:rPr lang="en-US" b="0" i="0" dirty="0">
                <a:effectLst/>
              </a:rPr>
              <a:t> </a:t>
            </a:r>
            <a:r>
              <a:rPr lang="en-US" b="0" i="0" dirty="0">
                <a:solidFill>
                  <a:srgbClr val="1F1F1F"/>
                </a:solidFill>
                <a:effectLst/>
              </a:rPr>
              <a:t>are also common in </a:t>
            </a:r>
            <a:r>
              <a:rPr lang="en-US" b="0" i="0" dirty="0" err="1">
                <a:solidFill>
                  <a:srgbClr val="1F1F1F"/>
                </a:solidFill>
                <a:effectLst/>
              </a:rPr>
              <a:t>axSpA</a:t>
            </a:r>
            <a:r>
              <a:rPr lang="en-US" b="0" i="0" dirty="0">
                <a:solidFill>
                  <a:srgbClr val="1F1F1F"/>
                </a:solidFill>
                <a:effectLst/>
              </a:rPr>
              <a:t>  </a:t>
            </a:r>
          </a:p>
          <a:p>
            <a:pPr lvl="1"/>
            <a:r>
              <a:rPr lang="en-US" dirty="0">
                <a:solidFill>
                  <a:srgbClr val="1F1F1F"/>
                </a:solidFill>
              </a:rPr>
              <a:t>May </a:t>
            </a:r>
            <a:r>
              <a:rPr lang="en-US" b="0" i="0" dirty="0">
                <a:solidFill>
                  <a:srgbClr val="1F1F1F"/>
                </a:solidFill>
                <a:effectLst/>
              </a:rPr>
              <a:t>explain some of the extra-articular disease manifestations such as uveitis, lung fibrosis, and aortic root disease**</a:t>
            </a:r>
            <a:endParaRPr lang="en-US" dirty="0"/>
          </a:p>
          <a:p>
            <a:pPr marL="0" indent="0">
              <a:buNone/>
            </a:pPr>
            <a:endParaRPr lang="en-US" dirty="0"/>
          </a:p>
        </p:txBody>
      </p:sp>
    </p:spTree>
    <p:extLst>
      <p:ext uri="{BB962C8B-B14F-4D97-AF65-F5344CB8AC3E}">
        <p14:creationId xmlns:p14="http://schemas.microsoft.com/office/powerpoint/2010/main" val="411865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3CBD81-3EAE-E8C5-E602-35C96766B634}"/>
              </a:ext>
            </a:extLst>
          </p:cNvPr>
          <p:cNvPicPr>
            <a:picLocks noChangeAspect="1"/>
          </p:cNvPicPr>
          <p:nvPr/>
        </p:nvPicPr>
        <p:blipFill>
          <a:blip r:embed="rId2"/>
          <a:srcRect t="-1426" b="11821"/>
          <a:stretch/>
        </p:blipFill>
        <p:spPr>
          <a:xfrm>
            <a:off x="114300" y="285750"/>
            <a:ext cx="8915400" cy="3886200"/>
          </a:xfrm>
          <a:prstGeom prst="rect">
            <a:avLst/>
          </a:prstGeom>
        </p:spPr>
      </p:pic>
      <p:sp>
        <p:nvSpPr>
          <p:cNvPr id="4" name="TextBox 3">
            <a:extLst>
              <a:ext uri="{FF2B5EF4-FFF2-40B4-BE49-F238E27FC236}">
                <a16:creationId xmlns:a16="http://schemas.microsoft.com/office/drawing/2014/main" id="{4C61481D-8D07-2A19-F456-00BAD365891F}"/>
              </a:ext>
            </a:extLst>
          </p:cNvPr>
          <p:cNvSpPr txBox="1"/>
          <p:nvPr/>
        </p:nvSpPr>
        <p:spPr>
          <a:xfrm>
            <a:off x="3124200" y="4171950"/>
            <a:ext cx="4800600" cy="646331"/>
          </a:xfrm>
          <a:prstGeom prst="rect">
            <a:avLst/>
          </a:prstGeom>
          <a:noFill/>
        </p:spPr>
        <p:txBody>
          <a:bodyPr wrap="square">
            <a:spAutoFit/>
          </a:bodyPr>
          <a:lstStyle/>
          <a:p>
            <a:r>
              <a:rPr lang="en-US" sz="3600" dirty="0">
                <a:solidFill>
                  <a:schemeClr val="tx2"/>
                </a:solidFill>
              </a:rPr>
              <a:t>Enthesopathy</a:t>
            </a:r>
            <a:endParaRPr lang="en-US" dirty="0">
              <a:solidFill>
                <a:schemeClr val="tx2"/>
              </a:solidFill>
            </a:endParaRPr>
          </a:p>
        </p:txBody>
      </p:sp>
    </p:spTree>
    <p:extLst>
      <p:ext uri="{BB962C8B-B14F-4D97-AF65-F5344CB8AC3E}">
        <p14:creationId xmlns:p14="http://schemas.microsoft.com/office/powerpoint/2010/main" val="312648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Uveitis</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a:xfrm>
            <a:off x="457200" y="1200150"/>
            <a:ext cx="3962400" cy="3394075"/>
          </a:xfrm>
        </p:spPr>
        <p:txBody>
          <a:bodyPr>
            <a:normAutofit fontScale="70000" lnSpcReduction="20000"/>
          </a:bodyPr>
          <a:lstStyle/>
          <a:p>
            <a:pPr marL="285750" indent="-285750">
              <a:buFontTx/>
              <a:buChar char="-"/>
            </a:pPr>
            <a:r>
              <a:rPr lang="en-US" dirty="0"/>
              <a:t>Strongest correlation with </a:t>
            </a:r>
            <a:r>
              <a:rPr lang="en-US" dirty="0" err="1"/>
              <a:t>AxSpA</a:t>
            </a:r>
            <a:r>
              <a:rPr lang="en-US" dirty="0"/>
              <a:t> of the </a:t>
            </a:r>
            <a:r>
              <a:rPr lang="en-US" dirty="0" err="1"/>
              <a:t>EAM</a:t>
            </a:r>
            <a:r>
              <a:rPr lang="en-US" dirty="0"/>
              <a:t>*</a:t>
            </a:r>
          </a:p>
          <a:p>
            <a:pPr marL="285750" indent="-285750">
              <a:buFontTx/>
              <a:buChar char="-"/>
            </a:pPr>
            <a:r>
              <a:rPr lang="en-US" dirty="0"/>
              <a:t>Studies have shown 20%-40% of patients with Acute Anterior Uveitis (AAU) met Dx criteria for </a:t>
            </a:r>
            <a:r>
              <a:rPr lang="en-US" dirty="0" err="1"/>
              <a:t>AxSpA</a:t>
            </a:r>
            <a:r>
              <a:rPr lang="en-US" dirty="0"/>
              <a:t>**</a:t>
            </a:r>
          </a:p>
          <a:p>
            <a:pPr marL="285750" indent="-285750">
              <a:buFontTx/>
              <a:buChar char="-"/>
            </a:pPr>
            <a:r>
              <a:rPr lang="en-US" dirty="0"/>
              <a:t>1/3 of patients with AAU had active radiologic findings*B</a:t>
            </a:r>
          </a:p>
          <a:p>
            <a:pPr marL="285750" indent="-285750">
              <a:buFontTx/>
              <a:buChar char="-"/>
            </a:pPr>
            <a:r>
              <a:rPr lang="en-US" dirty="0"/>
              <a:t>Correlation highest with </a:t>
            </a:r>
            <a:r>
              <a:rPr lang="en-US" dirty="0" err="1"/>
              <a:t>Hx</a:t>
            </a:r>
            <a:r>
              <a:rPr lang="en-US" dirty="0"/>
              <a:t> of </a:t>
            </a:r>
            <a:r>
              <a:rPr lang="en-US" dirty="0" err="1"/>
              <a:t>CBP</a:t>
            </a:r>
            <a:r>
              <a:rPr lang="en-US" dirty="0"/>
              <a:t> and age &lt;45**</a:t>
            </a:r>
          </a:p>
          <a:p>
            <a:pPr marL="0" indent="0">
              <a:buNone/>
            </a:pPr>
            <a:endParaRPr lang="en-US" dirty="0"/>
          </a:p>
        </p:txBody>
      </p:sp>
      <p:pic>
        <p:nvPicPr>
          <p:cNvPr id="4" name="Picture 2" descr="Anterior uveitis — Medlibes: Online Medical Library">
            <a:extLst>
              <a:ext uri="{FF2B5EF4-FFF2-40B4-BE49-F238E27FC236}">
                <a16:creationId xmlns:a16="http://schemas.microsoft.com/office/drawing/2014/main" id="{3417A663-5703-634D-41BC-44D14CC29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19108"/>
            <a:ext cx="2438399" cy="16192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veitis Anterior">
            <a:extLst>
              <a:ext uri="{FF2B5EF4-FFF2-40B4-BE49-F238E27FC236}">
                <a16:creationId xmlns:a16="http://schemas.microsoft.com/office/drawing/2014/main" id="{3B4DD68E-2B33-7D03-1993-2F200102C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193821"/>
            <a:ext cx="2286000" cy="18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7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Psoriasis</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a:xfrm>
            <a:off x="457200" y="1200150"/>
            <a:ext cx="3733800" cy="3394075"/>
          </a:xfrm>
        </p:spPr>
        <p:txBody>
          <a:bodyPr>
            <a:normAutofit fontScale="70000" lnSpcReduction="20000"/>
          </a:bodyPr>
          <a:lstStyle/>
          <a:p>
            <a:pPr marL="285750" indent="-285750">
              <a:buFontTx/>
              <a:buChar char="-"/>
            </a:pPr>
            <a:r>
              <a:rPr lang="en-US" dirty="0"/>
              <a:t>Psoriasis (</a:t>
            </a:r>
            <a:r>
              <a:rPr lang="en-US" dirty="0" err="1"/>
              <a:t>PsO</a:t>
            </a:r>
            <a:r>
              <a:rPr lang="en-US" dirty="0"/>
              <a:t>)</a:t>
            </a:r>
          </a:p>
          <a:p>
            <a:pPr marL="742950" lvl="1" indent="-285750">
              <a:buFontTx/>
              <a:buChar char="-"/>
            </a:pPr>
            <a:r>
              <a:rPr lang="en-US" dirty="0"/>
              <a:t>1/3 </a:t>
            </a:r>
            <a:r>
              <a:rPr lang="en-US" dirty="0" err="1"/>
              <a:t>SpA</a:t>
            </a:r>
            <a:r>
              <a:rPr lang="en-US" dirty="0"/>
              <a:t> pt affected by </a:t>
            </a:r>
            <a:r>
              <a:rPr lang="en-US" dirty="0" err="1"/>
              <a:t>PsO</a:t>
            </a:r>
            <a:r>
              <a:rPr lang="en-US" dirty="0"/>
              <a:t>*</a:t>
            </a:r>
          </a:p>
          <a:p>
            <a:pPr marL="285750" indent="-285750">
              <a:buFontTx/>
              <a:buChar char="-"/>
            </a:pPr>
            <a:r>
              <a:rPr lang="en-US" dirty="0"/>
              <a:t>The </a:t>
            </a:r>
            <a:r>
              <a:rPr lang="en-US" dirty="0" err="1"/>
              <a:t>ADIPSA</a:t>
            </a:r>
            <a:r>
              <a:rPr lang="en-US" dirty="0"/>
              <a:t> Study found 49/201 (23.9%) PsA patients met Dx criteria for AS**</a:t>
            </a:r>
          </a:p>
          <a:p>
            <a:pPr marL="285750" indent="-285750">
              <a:buFontTx/>
              <a:buChar char="-"/>
            </a:pPr>
            <a:r>
              <a:rPr lang="en-US" dirty="0"/>
              <a:t>Skin and nail psoriasis seen with </a:t>
            </a:r>
            <a:r>
              <a:rPr lang="en-US" dirty="0" err="1"/>
              <a:t>SpA</a:t>
            </a:r>
            <a:r>
              <a:rPr lang="en-US" dirty="0"/>
              <a:t> and not RA***</a:t>
            </a:r>
          </a:p>
          <a:p>
            <a:pPr marL="742950" lvl="1" indent="-285750">
              <a:buFontTx/>
              <a:buChar char="-"/>
            </a:pPr>
            <a:r>
              <a:rPr lang="en-US" dirty="0"/>
              <a:t>Helpful with differential Dx</a:t>
            </a:r>
          </a:p>
          <a:p>
            <a:pPr marL="0" indent="0">
              <a:buNone/>
            </a:pPr>
            <a:endParaRPr lang="en-US" dirty="0"/>
          </a:p>
        </p:txBody>
      </p:sp>
      <p:pic>
        <p:nvPicPr>
          <p:cNvPr id="4" name="Picture 3">
            <a:extLst>
              <a:ext uri="{FF2B5EF4-FFF2-40B4-BE49-F238E27FC236}">
                <a16:creationId xmlns:a16="http://schemas.microsoft.com/office/drawing/2014/main" id="{85C6734D-E08F-200D-2445-0EE466DAC707}"/>
              </a:ext>
            </a:extLst>
          </p:cNvPr>
          <p:cNvPicPr>
            <a:picLocks noChangeAspect="1"/>
          </p:cNvPicPr>
          <p:nvPr/>
        </p:nvPicPr>
        <p:blipFill>
          <a:blip r:embed="rId3"/>
          <a:stretch>
            <a:fillRect/>
          </a:stretch>
        </p:blipFill>
        <p:spPr>
          <a:xfrm>
            <a:off x="4593486" y="1157025"/>
            <a:ext cx="4093314" cy="1327668"/>
          </a:xfrm>
          <a:prstGeom prst="rect">
            <a:avLst/>
          </a:prstGeom>
        </p:spPr>
      </p:pic>
      <p:sp>
        <p:nvSpPr>
          <p:cNvPr id="5" name="TextBox 4">
            <a:extLst>
              <a:ext uri="{FF2B5EF4-FFF2-40B4-BE49-F238E27FC236}">
                <a16:creationId xmlns:a16="http://schemas.microsoft.com/office/drawing/2014/main" id="{63DB7016-B0A7-DF6A-CC26-4DD8D51A5F77}"/>
              </a:ext>
            </a:extLst>
          </p:cNvPr>
          <p:cNvSpPr txBox="1"/>
          <p:nvPr/>
        </p:nvSpPr>
        <p:spPr>
          <a:xfrm>
            <a:off x="5154787" y="1938711"/>
            <a:ext cx="4931454" cy="307777"/>
          </a:xfrm>
          <a:prstGeom prst="rect">
            <a:avLst/>
          </a:prstGeom>
          <a:noFill/>
        </p:spPr>
        <p:txBody>
          <a:bodyPr wrap="square" rtlCol="0">
            <a:spAutoFit/>
          </a:bodyPr>
          <a:lstStyle/>
          <a:p>
            <a:r>
              <a:rPr lang="en-US" sz="1400" b="0" i="0" dirty="0" err="1">
                <a:solidFill>
                  <a:srgbClr val="1B1B1B"/>
                </a:solidFill>
                <a:effectLst/>
                <a:latin typeface="Cambria" panose="02040503050406030204" pitchFamily="18" charset="0"/>
              </a:rPr>
              <a:t>PsO</a:t>
            </a:r>
            <a:r>
              <a:rPr lang="en-US" sz="1400" b="0" i="0" dirty="0">
                <a:solidFill>
                  <a:srgbClr val="1B1B1B"/>
                </a:solidFill>
                <a:effectLst/>
                <a:latin typeface="Cambria" panose="02040503050406030204" pitchFamily="18" charset="0"/>
              </a:rPr>
              <a:t> plaque type</a:t>
            </a:r>
            <a:endParaRPr lang="en-US" sz="1400" dirty="0"/>
          </a:p>
        </p:txBody>
      </p:sp>
      <p:pic>
        <p:nvPicPr>
          <p:cNvPr id="6" name="Picture 5">
            <a:extLst>
              <a:ext uri="{FF2B5EF4-FFF2-40B4-BE49-F238E27FC236}">
                <a16:creationId xmlns:a16="http://schemas.microsoft.com/office/drawing/2014/main" id="{80E66548-6AB9-BC68-344A-9FF9D7222433}"/>
              </a:ext>
            </a:extLst>
          </p:cNvPr>
          <p:cNvPicPr>
            <a:picLocks noChangeAspect="1"/>
          </p:cNvPicPr>
          <p:nvPr/>
        </p:nvPicPr>
        <p:blipFill>
          <a:blip r:embed="rId4"/>
          <a:stretch>
            <a:fillRect/>
          </a:stretch>
        </p:blipFill>
        <p:spPr>
          <a:xfrm>
            <a:off x="5638800" y="2695945"/>
            <a:ext cx="643959" cy="1327668"/>
          </a:xfrm>
          <a:prstGeom prst="rect">
            <a:avLst/>
          </a:prstGeom>
        </p:spPr>
      </p:pic>
      <p:pic>
        <p:nvPicPr>
          <p:cNvPr id="7" name="Picture 6">
            <a:extLst>
              <a:ext uri="{FF2B5EF4-FFF2-40B4-BE49-F238E27FC236}">
                <a16:creationId xmlns:a16="http://schemas.microsoft.com/office/drawing/2014/main" id="{3437268F-093F-0E05-4AA3-FC4913FDFD9D}"/>
              </a:ext>
            </a:extLst>
          </p:cNvPr>
          <p:cNvPicPr>
            <a:picLocks noChangeAspect="1"/>
          </p:cNvPicPr>
          <p:nvPr/>
        </p:nvPicPr>
        <p:blipFill>
          <a:blip r:embed="rId5"/>
          <a:stretch>
            <a:fillRect/>
          </a:stretch>
        </p:blipFill>
        <p:spPr>
          <a:xfrm>
            <a:off x="6628598" y="2725858"/>
            <a:ext cx="1223841" cy="1180647"/>
          </a:xfrm>
          <a:prstGeom prst="rect">
            <a:avLst/>
          </a:prstGeom>
        </p:spPr>
      </p:pic>
      <p:sp>
        <p:nvSpPr>
          <p:cNvPr id="10" name="TextBox 9">
            <a:extLst>
              <a:ext uri="{FF2B5EF4-FFF2-40B4-BE49-F238E27FC236}">
                <a16:creationId xmlns:a16="http://schemas.microsoft.com/office/drawing/2014/main" id="{9CD97459-7E5D-AF0D-31C3-14D110DED0E6}"/>
              </a:ext>
            </a:extLst>
          </p:cNvPr>
          <p:cNvSpPr txBox="1"/>
          <p:nvPr/>
        </p:nvSpPr>
        <p:spPr>
          <a:xfrm>
            <a:off x="4774791" y="3965258"/>
            <a:ext cx="4931454" cy="307777"/>
          </a:xfrm>
          <a:prstGeom prst="rect">
            <a:avLst/>
          </a:prstGeom>
          <a:noFill/>
        </p:spPr>
        <p:txBody>
          <a:bodyPr wrap="square" rtlCol="0">
            <a:spAutoFit/>
          </a:bodyPr>
          <a:lstStyle/>
          <a:p>
            <a:r>
              <a:rPr lang="en-US" sz="1400" dirty="0"/>
              <a:t>Palmoplantar </a:t>
            </a:r>
            <a:r>
              <a:rPr lang="en-US" sz="1400" b="0" i="0" dirty="0" err="1">
                <a:solidFill>
                  <a:srgbClr val="1B1B1B"/>
                </a:solidFill>
                <a:effectLst/>
              </a:rPr>
              <a:t>PsO</a:t>
            </a:r>
            <a:r>
              <a:rPr lang="en-US" sz="1400" b="0" i="0" dirty="0">
                <a:solidFill>
                  <a:srgbClr val="1B1B1B"/>
                </a:solidFill>
                <a:effectLst/>
              </a:rPr>
              <a:t> with hyperkeratotic plaques</a:t>
            </a:r>
            <a:endParaRPr lang="en-US" sz="1400" dirty="0"/>
          </a:p>
        </p:txBody>
      </p:sp>
      <p:pic>
        <p:nvPicPr>
          <p:cNvPr id="11" name="Content Placeholder 5">
            <a:extLst>
              <a:ext uri="{FF2B5EF4-FFF2-40B4-BE49-F238E27FC236}">
                <a16:creationId xmlns:a16="http://schemas.microsoft.com/office/drawing/2014/main" id="{89DB854C-111D-5AD6-7922-17FCEE3B4C93}"/>
              </a:ext>
            </a:extLst>
          </p:cNvPr>
          <p:cNvPicPr>
            <a:picLocks noChangeAspect="1"/>
          </p:cNvPicPr>
          <p:nvPr/>
        </p:nvPicPr>
        <p:blipFill>
          <a:blip r:embed="rId6"/>
          <a:stretch>
            <a:fillRect/>
          </a:stretch>
        </p:blipFill>
        <p:spPr>
          <a:xfrm>
            <a:off x="3896768" y="3692907"/>
            <a:ext cx="3343750" cy="1310388"/>
          </a:xfrm>
          <a:prstGeom prst="rect">
            <a:avLst/>
          </a:prstGeom>
        </p:spPr>
      </p:pic>
      <p:sp>
        <p:nvSpPr>
          <p:cNvPr id="12" name="TextBox 11">
            <a:extLst>
              <a:ext uri="{FF2B5EF4-FFF2-40B4-BE49-F238E27FC236}">
                <a16:creationId xmlns:a16="http://schemas.microsoft.com/office/drawing/2014/main" id="{334A844A-A934-71BF-645E-269EAD466370}"/>
              </a:ext>
            </a:extLst>
          </p:cNvPr>
          <p:cNvSpPr txBox="1"/>
          <p:nvPr/>
        </p:nvSpPr>
        <p:spPr>
          <a:xfrm>
            <a:off x="4343400" y="4873554"/>
            <a:ext cx="4931454" cy="307777"/>
          </a:xfrm>
          <a:prstGeom prst="rect">
            <a:avLst/>
          </a:prstGeom>
          <a:noFill/>
        </p:spPr>
        <p:txBody>
          <a:bodyPr wrap="square" rtlCol="0">
            <a:spAutoFit/>
          </a:bodyPr>
          <a:lstStyle/>
          <a:p>
            <a:r>
              <a:rPr lang="en-US" sz="1400" b="0" i="0" dirty="0">
                <a:solidFill>
                  <a:srgbClr val="1B1B1B"/>
                </a:solidFill>
                <a:effectLst/>
                <a:latin typeface="Cambria" panose="02040503050406030204" pitchFamily="18" charset="0"/>
              </a:rPr>
              <a:t>Nail </a:t>
            </a:r>
            <a:r>
              <a:rPr lang="en-US" sz="1400" b="0" i="0" dirty="0" err="1">
                <a:solidFill>
                  <a:srgbClr val="1B1B1B"/>
                </a:solidFill>
                <a:effectLst/>
                <a:latin typeface="Cambria" panose="02040503050406030204" pitchFamily="18" charset="0"/>
              </a:rPr>
              <a:t>PsO</a:t>
            </a:r>
            <a:endParaRPr lang="en-US" sz="1400" dirty="0"/>
          </a:p>
        </p:txBody>
      </p:sp>
    </p:spTree>
    <p:extLst>
      <p:ext uri="{BB962C8B-B14F-4D97-AF65-F5344CB8AC3E}">
        <p14:creationId xmlns:p14="http://schemas.microsoft.com/office/powerpoint/2010/main" val="4223972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Irritable Bowel Disease</a:t>
            </a:r>
          </a:p>
        </p:txBody>
      </p:sp>
      <p:pic>
        <p:nvPicPr>
          <p:cNvPr id="4" name="Content Placeholder 5">
            <a:extLst>
              <a:ext uri="{FF2B5EF4-FFF2-40B4-BE49-F238E27FC236}">
                <a16:creationId xmlns:a16="http://schemas.microsoft.com/office/drawing/2014/main" id="{7A7F4AA3-6E43-FAF5-43FA-F626C05FFE26}"/>
              </a:ext>
            </a:extLst>
          </p:cNvPr>
          <p:cNvPicPr>
            <a:picLocks noGrp="1" noChangeAspect="1"/>
          </p:cNvPicPr>
          <p:nvPr>
            <p:ph idx="1"/>
          </p:nvPr>
        </p:nvPicPr>
        <p:blipFill>
          <a:blip r:embed="rId3"/>
          <a:stretch>
            <a:fillRect/>
          </a:stretch>
        </p:blipFill>
        <p:spPr>
          <a:xfrm>
            <a:off x="1825484" y="2038350"/>
            <a:ext cx="5493032" cy="1968601"/>
          </a:xfrm>
        </p:spPr>
      </p:pic>
      <p:sp>
        <p:nvSpPr>
          <p:cNvPr id="6" name="TextBox 5">
            <a:extLst>
              <a:ext uri="{FF2B5EF4-FFF2-40B4-BE49-F238E27FC236}">
                <a16:creationId xmlns:a16="http://schemas.microsoft.com/office/drawing/2014/main" id="{3DC1DDB2-BD45-782B-1909-FF8EB81CECAC}"/>
              </a:ext>
            </a:extLst>
          </p:cNvPr>
          <p:cNvSpPr txBox="1"/>
          <p:nvPr/>
        </p:nvSpPr>
        <p:spPr>
          <a:xfrm>
            <a:off x="2286000" y="1428750"/>
            <a:ext cx="4572000" cy="369332"/>
          </a:xfrm>
          <a:prstGeom prst="rect">
            <a:avLst/>
          </a:prstGeom>
          <a:noFill/>
        </p:spPr>
        <p:txBody>
          <a:bodyPr wrap="square">
            <a:spAutoFit/>
          </a:bodyPr>
          <a:lstStyle/>
          <a:p>
            <a:r>
              <a:rPr lang="en-US" dirty="0"/>
              <a:t>- </a:t>
            </a:r>
            <a:r>
              <a:rPr lang="en-US" dirty="0" err="1"/>
              <a:t>SpA</a:t>
            </a:r>
            <a:r>
              <a:rPr lang="en-US" dirty="0"/>
              <a:t> can occur in 13% of people with IBD*</a:t>
            </a:r>
          </a:p>
        </p:txBody>
      </p:sp>
    </p:spTree>
    <p:extLst>
      <p:ext uri="{BB962C8B-B14F-4D97-AF65-F5344CB8AC3E}">
        <p14:creationId xmlns:p14="http://schemas.microsoft.com/office/powerpoint/2010/main" val="224460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a:xfrm>
            <a:off x="457200" y="1200150"/>
            <a:ext cx="3810000" cy="3394075"/>
          </a:xfrm>
        </p:spPr>
        <p:txBody>
          <a:bodyPr>
            <a:normAutofit fontScale="55000" lnSpcReduction="20000"/>
          </a:bodyPr>
          <a:lstStyle/>
          <a:p>
            <a:pPr marL="285750" indent="-285750">
              <a:buFontTx/>
              <a:buChar char="-"/>
            </a:pPr>
            <a:r>
              <a:rPr lang="en-US" dirty="0"/>
              <a:t>Hidradenitis Suppurativa*</a:t>
            </a:r>
          </a:p>
          <a:p>
            <a:pPr marL="742950" lvl="1" indent="-285750">
              <a:buFontTx/>
              <a:buChar char="-"/>
            </a:pPr>
            <a:r>
              <a:rPr lang="en-US" b="0" i="0" dirty="0">
                <a:solidFill>
                  <a:srgbClr val="1B1B1B"/>
                </a:solidFill>
                <a:effectLst/>
                <a:latin typeface="Cambria" panose="02040503050406030204" pitchFamily="18" charset="0"/>
              </a:rPr>
              <a:t>Chronic inflammatory disease affecting the groin and axillaries. HS leads to purulent discharge and debilitating scars</a:t>
            </a:r>
          </a:p>
          <a:p>
            <a:pPr marL="742950" lvl="1" indent="-285750">
              <a:buFontTx/>
              <a:buChar char="-"/>
            </a:pPr>
            <a:r>
              <a:rPr lang="en-US" dirty="0">
                <a:solidFill>
                  <a:srgbClr val="1B1B1B"/>
                </a:solidFill>
                <a:latin typeface="Cambria" panose="02040503050406030204" pitchFamily="18" charset="0"/>
              </a:rPr>
              <a:t>1-4% General Population</a:t>
            </a:r>
            <a:endParaRPr lang="en-US" b="0" i="0" dirty="0">
              <a:solidFill>
                <a:srgbClr val="1B1B1B"/>
              </a:solidFill>
              <a:effectLst/>
              <a:latin typeface="Cambria" panose="02040503050406030204" pitchFamily="18" charset="0"/>
            </a:endParaRPr>
          </a:p>
          <a:p>
            <a:pPr marL="742950" lvl="1" indent="-285750">
              <a:buFontTx/>
              <a:buChar char="-"/>
            </a:pPr>
            <a:r>
              <a:rPr lang="en-US" dirty="0">
                <a:solidFill>
                  <a:srgbClr val="1B1B1B"/>
                </a:solidFill>
                <a:latin typeface="Cambria" panose="02040503050406030204" pitchFamily="18" charset="0"/>
              </a:rPr>
              <a:t>S</a:t>
            </a:r>
            <a:r>
              <a:rPr lang="en-US" b="0" i="0" dirty="0">
                <a:solidFill>
                  <a:srgbClr val="1B1B1B"/>
                </a:solidFill>
                <a:effectLst/>
                <a:latin typeface="Cambria" panose="02040503050406030204" pitchFamily="18" charset="0"/>
              </a:rPr>
              <a:t>trong HLA-B-27 positivity</a:t>
            </a:r>
          </a:p>
          <a:p>
            <a:pPr marL="742950" lvl="1" indent="-285750">
              <a:buFontTx/>
              <a:buChar char="-"/>
            </a:pPr>
            <a:r>
              <a:rPr lang="en-US" b="0" i="0" dirty="0">
                <a:solidFill>
                  <a:srgbClr val="1B1B1B"/>
                </a:solidFill>
                <a:effectLst/>
                <a:latin typeface="Cambria" panose="02040503050406030204" pitchFamily="18" charset="0"/>
              </a:rPr>
              <a:t>10% of patients with </a:t>
            </a:r>
            <a:r>
              <a:rPr lang="en-US" b="0" i="0" dirty="0" err="1">
                <a:solidFill>
                  <a:srgbClr val="1B1B1B"/>
                </a:solidFill>
                <a:effectLst/>
                <a:latin typeface="Cambria" panose="02040503050406030204" pitchFamily="18" charset="0"/>
              </a:rPr>
              <a:t>axSpA</a:t>
            </a:r>
            <a:r>
              <a:rPr lang="en-US" b="0" i="0" dirty="0">
                <a:solidFill>
                  <a:srgbClr val="1B1B1B"/>
                </a:solidFill>
                <a:effectLst/>
                <a:latin typeface="Cambria" panose="02040503050406030204" pitchFamily="18" charset="0"/>
              </a:rPr>
              <a:t> develop HS</a:t>
            </a:r>
          </a:p>
          <a:p>
            <a:pPr marL="742950" lvl="1" indent="-285750">
              <a:buFontTx/>
              <a:buChar char="-"/>
            </a:pPr>
            <a:r>
              <a:rPr lang="en-US" b="0" i="0" dirty="0">
                <a:solidFill>
                  <a:srgbClr val="1B1B1B"/>
                </a:solidFill>
                <a:effectLst/>
                <a:latin typeface="Cambria" panose="02040503050406030204" pitchFamily="18" charset="0"/>
              </a:rPr>
              <a:t>In </a:t>
            </a:r>
            <a:r>
              <a:rPr lang="en-US" b="0" i="0" dirty="0" err="1">
                <a:solidFill>
                  <a:srgbClr val="1B1B1B"/>
                </a:solidFill>
                <a:effectLst/>
                <a:latin typeface="Cambria" panose="02040503050406030204" pitchFamily="18" charset="0"/>
              </a:rPr>
              <a:t>SpA</a:t>
            </a:r>
            <a:r>
              <a:rPr lang="en-US" b="0" i="0" dirty="0">
                <a:solidFill>
                  <a:srgbClr val="1B1B1B"/>
                </a:solidFill>
                <a:effectLst/>
                <a:latin typeface="Cambria" panose="02040503050406030204" pitchFamily="18" charset="0"/>
              </a:rPr>
              <a:t> patients, HS precedes the diagnosis of </a:t>
            </a:r>
            <a:r>
              <a:rPr lang="en-US" b="0" i="0" dirty="0" err="1">
                <a:solidFill>
                  <a:srgbClr val="1B1B1B"/>
                </a:solidFill>
                <a:effectLst/>
                <a:latin typeface="Cambria" panose="02040503050406030204" pitchFamily="18" charset="0"/>
              </a:rPr>
              <a:t>SpA</a:t>
            </a:r>
            <a:r>
              <a:rPr lang="en-US" b="0" i="0" dirty="0">
                <a:solidFill>
                  <a:srgbClr val="1B1B1B"/>
                </a:solidFill>
                <a:effectLst/>
                <a:latin typeface="Cambria" panose="02040503050406030204" pitchFamily="18" charset="0"/>
              </a:rPr>
              <a:t> in most cases</a:t>
            </a:r>
          </a:p>
          <a:p>
            <a:pPr marL="742950" lvl="1" indent="-285750">
              <a:buFontTx/>
              <a:buChar char="-"/>
            </a:pPr>
            <a:r>
              <a:rPr lang="en-US" dirty="0">
                <a:solidFill>
                  <a:srgbClr val="1B1B1B"/>
                </a:solidFill>
                <a:latin typeface="Cambria" panose="02040503050406030204" pitchFamily="18" charset="0"/>
              </a:rPr>
              <a:t>Strong association with IBD and </a:t>
            </a:r>
            <a:r>
              <a:rPr lang="en-US" dirty="0" err="1">
                <a:solidFill>
                  <a:srgbClr val="1B1B1B"/>
                </a:solidFill>
                <a:latin typeface="Cambria" panose="02040503050406030204" pitchFamily="18" charset="0"/>
              </a:rPr>
              <a:t>SpA</a:t>
            </a:r>
            <a:endParaRPr lang="en-US" dirty="0">
              <a:solidFill>
                <a:srgbClr val="1B1B1B"/>
              </a:solidFill>
              <a:latin typeface="Cambria" panose="02040503050406030204" pitchFamily="18" charset="0"/>
            </a:endParaRPr>
          </a:p>
          <a:p>
            <a:endParaRPr lang="en-US" dirty="0"/>
          </a:p>
        </p:txBody>
      </p:sp>
      <p:pic>
        <p:nvPicPr>
          <p:cNvPr id="4" name="Content Placeholder 9">
            <a:extLst>
              <a:ext uri="{FF2B5EF4-FFF2-40B4-BE49-F238E27FC236}">
                <a16:creationId xmlns:a16="http://schemas.microsoft.com/office/drawing/2014/main" id="{8CD172DD-D552-4A8A-8075-F0688B10043A}"/>
              </a:ext>
            </a:extLst>
          </p:cNvPr>
          <p:cNvPicPr>
            <a:picLocks noChangeAspect="1"/>
          </p:cNvPicPr>
          <p:nvPr/>
        </p:nvPicPr>
        <p:blipFill>
          <a:blip r:embed="rId3"/>
          <a:stretch>
            <a:fillRect/>
          </a:stretch>
        </p:blipFill>
        <p:spPr>
          <a:xfrm>
            <a:off x="5638800" y="2982485"/>
            <a:ext cx="1288441" cy="1869592"/>
          </a:xfrm>
          <a:prstGeom prst="rect">
            <a:avLst/>
          </a:prstGeom>
        </p:spPr>
      </p:pic>
      <p:pic>
        <p:nvPicPr>
          <p:cNvPr id="5" name="Picture 4">
            <a:extLst>
              <a:ext uri="{FF2B5EF4-FFF2-40B4-BE49-F238E27FC236}">
                <a16:creationId xmlns:a16="http://schemas.microsoft.com/office/drawing/2014/main" id="{9ECD911E-2192-CCF8-6C5E-5D124CFC312E}"/>
              </a:ext>
            </a:extLst>
          </p:cNvPr>
          <p:cNvPicPr>
            <a:picLocks noChangeAspect="1"/>
          </p:cNvPicPr>
          <p:nvPr/>
        </p:nvPicPr>
        <p:blipFill>
          <a:blip r:embed="rId4"/>
          <a:stretch>
            <a:fillRect/>
          </a:stretch>
        </p:blipFill>
        <p:spPr>
          <a:xfrm>
            <a:off x="4886327" y="1200150"/>
            <a:ext cx="2812441" cy="1490275"/>
          </a:xfrm>
          <a:prstGeom prst="rect">
            <a:avLst/>
          </a:prstGeom>
        </p:spPr>
      </p:pic>
    </p:spTree>
    <p:extLst>
      <p:ext uri="{BB962C8B-B14F-4D97-AF65-F5344CB8AC3E}">
        <p14:creationId xmlns:p14="http://schemas.microsoft.com/office/powerpoint/2010/main" val="3284119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Importance of </a:t>
            </a:r>
            <a:r>
              <a:rPr lang="en-US" dirty="0" err="1"/>
              <a:t>EAMs</a:t>
            </a:r>
            <a:endParaRPr lang="en-US" dirty="0"/>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92500" lnSpcReduction="20000"/>
          </a:bodyPr>
          <a:lstStyle/>
          <a:p>
            <a:r>
              <a:rPr lang="en-US" dirty="0"/>
              <a:t>In the </a:t>
            </a:r>
            <a:r>
              <a:rPr lang="en-US" dirty="0" err="1"/>
              <a:t>multicentre</a:t>
            </a:r>
            <a:r>
              <a:rPr lang="en-US" dirty="0"/>
              <a:t> </a:t>
            </a:r>
            <a:r>
              <a:rPr lang="en-US" dirty="0" err="1"/>
              <a:t>SASPIC</a:t>
            </a:r>
            <a:r>
              <a:rPr lang="en-US" dirty="0"/>
              <a:t> Cohort*:</a:t>
            </a:r>
          </a:p>
          <a:p>
            <a:pPr lvl="1"/>
            <a:r>
              <a:rPr lang="en-US" dirty="0"/>
              <a:t>Three Stage evaluation approach</a:t>
            </a:r>
          </a:p>
          <a:p>
            <a:pPr lvl="2"/>
            <a:r>
              <a:rPr lang="en-US" dirty="0"/>
              <a:t>Clinical evaluation, labs (HLA-</a:t>
            </a:r>
            <a:r>
              <a:rPr lang="en-US" dirty="0" err="1"/>
              <a:t>B27</a:t>
            </a:r>
            <a:r>
              <a:rPr lang="en-US" dirty="0"/>
              <a:t> and CRP), radiography (MRI)</a:t>
            </a:r>
          </a:p>
          <a:p>
            <a:pPr lvl="1"/>
            <a:r>
              <a:rPr lang="en-US" dirty="0"/>
              <a:t>47% of pt with psoriasis, AAU, or colitis and were &lt;45 years of age with &gt;3 </a:t>
            </a:r>
            <a:r>
              <a:rPr lang="en-US" dirty="0" err="1"/>
              <a:t>mth</a:t>
            </a:r>
            <a:r>
              <a:rPr lang="en-US" dirty="0"/>
              <a:t> of undiagnosed back pain were Dx with </a:t>
            </a:r>
            <a:r>
              <a:rPr lang="en-US" dirty="0" err="1"/>
              <a:t>AxSpA</a:t>
            </a:r>
            <a:endParaRPr lang="en-US" dirty="0"/>
          </a:p>
          <a:p>
            <a:pPr lvl="1"/>
            <a:r>
              <a:rPr lang="en-US" dirty="0"/>
              <a:t>Of those Dx with </a:t>
            </a:r>
            <a:r>
              <a:rPr lang="en-US" dirty="0" err="1"/>
              <a:t>AxSpA</a:t>
            </a:r>
            <a:r>
              <a:rPr lang="en-US" dirty="0"/>
              <a:t> </a:t>
            </a:r>
          </a:p>
          <a:p>
            <a:pPr lvl="2"/>
            <a:r>
              <a:rPr lang="en-US" dirty="0"/>
              <a:t>68.7% were Dx after clinical evaluation alone</a:t>
            </a:r>
          </a:p>
        </p:txBody>
      </p:sp>
    </p:spTree>
    <p:extLst>
      <p:ext uri="{BB962C8B-B14F-4D97-AF65-F5344CB8AC3E}">
        <p14:creationId xmlns:p14="http://schemas.microsoft.com/office/powerpoint/2010/main" val="217699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Diagnostic Testing</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lnSpcReduction="10000"/>
          </a:bodyPr>
          <a:lstStyle/>
          <a:p>
            <a:r>
              <a:rPr lang="en-US" dirty="0"/>
              <a:t>Imaging</a:t>
            </a:r>
          </a:p>
          <a:p>
            <a:pPr lvl="1"/>
            <a:r>
              <a:rPr lang="en-US" dirty="0"/>
              <a:t>MRI </a:t>
            </a:r>
          </a:p>
          <a:p>
            <a:pPr lvl="2"/>
            <a:r>
              <a:rPr lang="en-US" dirty="0"/>
              <a:t>Radiographically normal foci of inflammation</a:t>
            </a:r>
          </a:p>
          <a:p>
            <a:r>
              <a:rPr lang="en-US" dirty="0"/>
              <a:t>Labs</a:t>
            </a:r>
          </a:p>
          <a:p>
            <a:pPr lvl="1"/>
            <a:r>
              <a:rPr lang="en-US" dirty="0"/>
              <a:t>C-Reactive Protein </a:t>
            </a:r>
          </a:p>
          <a:p>
            <a:pPr lvl="1"/>
            <a:r>
              <a:rPr lang="en-US" dirty="0"/>
              <a:t>HLA-</a:t>
            </a:r>
            <a:r>
              <a:rPr lang="en-US" dirty="0" err="1"/>
              <a:t>B27</a:t>
            </a:r>
            <a:r>
              <a:rPr lang="en-US" dirty="0"/>
              <a:t> present in 2/3 of cases</a:t>
            </a:r>
          </a:p>
          <a:p>
            <a:pPr lvl="1"/>
            <a:r>
              <a:rPr lang="en-US" dirty="0"/>
              <a:t>IL-17 </a:t>
            </a:r>
          </a:p>
        </p:txBody>
      </p:sp>
    </p:spTree>
    <p:extLst>
      <p:ext uri="{BB962C8B-B14F-4D97-AF65-F5344CB8AC3E}">
        <p14:creationId xmlns:p14="http://schemas.microsoft.com/office/powerpoint/2010/main" val="36909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DADB-AB57-7F66-039A-9E74103BB3F9}"/>
              </a:ext>
            </a:extLst>
          </p:cNvPr>
          <p:cNvSpPr>
            <a:spLocks noGrp="1"/>
          </p:cNvSpPr>
          <p:nvPr>
            <p:ph type="title"/>
          </p:nvPr>
        </p:nvSpPr>
        <p:spPr/>
        <p:txBody>
          <a:bodyPr/>
          <a:lstStyle/>
          <a:p>
            <a:r>
              <a:rPr lang="en-US" dirty="0"/>
              <a:t>Imaging</a:t>
            </a:r>
          </a:p>
        </p:txBody>
      </p:sp>
      <p:sp>
        <p:nvSpPr>
          <p:cNvPr id="3" name="Content Placeholder 2">
            <a:extLst>
              <a:ext uri="{FF2B5EF4-FFF2-40B4-BE49-F238E27FC236}">
                <a16:creationId xmlns:a16="http://schemas.microsoft.com/office/drawing/2014/main" id="{C73820EA-5BF7-F011-B680-75167C769AB4}"/>
              </a:ext>
            </a:extLst>
          </p:cNvPr>
          <p:cNvSpPr>
            <a:spLocks noGrp="1"/>
          </p:cNvSpPr>
          <p:nvPr>
            <p:ph idx="1"/>
          </p:nvPr>
        </p:nvSpPr>
        <p:spPr/>
        <p:txBody>
          <a:bodyPr/>
          <a:lstStyle/>
          <a:p>
            <a:r>
              <a:rPr lang="en-US" dirty="0"/>
              <a:t>Radiographs </a:t>
            </a:r>
          </a:p>
          <a:p>
            <a:pPr lvl="1"/>
            <a:r>
              <a:rPr lang="en-US" dirty="0"/>
              <a:t>Looking at Lumbar and SI joints</a:t>
            </a:r>
          </a:p>
          <a:p>
            <a:pPr lvl="1"/>
            <a:r>
              <a:rPr lang="en-US" dirty="0"/>
              <a:t>Historically used but no longer gold standard</a:t>
            </a:r>
          </a:p>
          <a:p>
            <a:pPr lvl="1"/>
            <a:r>
              <a:rPr lang="en-US" dirty="0"/>
              <a:t>High inter- and intra-observer variability*</a:t>
            </a:r>
          </a:p>
          <a:p>
            <a:pPr lvl="1"/>
            <a:r>
              <a:rPr lang="en-US" dirty="0"/>
              <a:t>Required presence of structural change, delaying Dx</a:t>
            </a:r>
          </a:p>
          <a:p>
            <a:endParaRPr lang="en-US" dirty="0"/>
          </a:p>
        </p:txBody>
      </p:sp>
    </p:spTree>
    <p:extLst>
      <p:ext uri="{BB962C8B-B14F-4D97-AF65-F5344CB8AC3E}">
        <p14:creationId xmlns:p14="http://schemas.microsoft.com/office/powerpoint/2010/main" val="173553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3E3D-E398-A7A1-776B-95E11CEF52D9}"/>
              </a:ext>
            </a:extLst>
          </p:cNvPr>
          <p:cNvSpPr>
            <a:spLocks noGrp="1"/>
          </p:cNvSpPr>
          <p:nvPr>
            <p:ph type="title"/>
          </p:nvPr>
        </p:nvSpPr>
        <p:spPr/>
        <p:txBody>
          <a:bodyPr>
            <a:normAutofit fontScale="90000"/>
          </a:bodyPr>
          <a:lstStyle/>
          <a:p>
            <a:r>
              <a:rPr lang="en-US" dirty="0"/>
              <a:t>Axial Spondyloarthropathies (</a:t>
            </a:r>
            <a:r>
              <a:rPr lang="en-US" dirty="0" err="1"/>
              <a:t>AxSpA</a:t>
            </a:r>
            <a:r>
              <a:rPr lang="en-US" dirty="0"/>
              <a:t>)</a:t>
            </a:r>
          </a:p>
        </p:txBody>
      </p:sp>
      <p:sp>
        <p:nvSpPr>
          <p:cNvPr id="3" name="Content Placeholder 2">
            <a:extLst>
              <a:ext uri="{FF2B5EF4-FFF2-40B4-BE49-F238E27FC236}">
                <a16:creationId xmlns:a16="http://schemas.microsoft.com/office/drawing/2014/main" id="{82845877-8D43-907D-F958-87DEB3CF9235}"/>
              </a:ext>
            </a:extLst>
          </p:cNvPr>
          <p:cNvSpPr>
            <a:spLocks noGrp="1"/>
          </p:cNvSpPr>
          <p:nvPr>
            <p:ph idx="1"/>
          </p:nvPr>
        </p:nvSpPr>
        <p:spPr/>
        <p:txBody>
          <a:bodyPr>
            <a:normAutofit fontScale="85000" lnSpcReduction="10000"/>
          </a:bodyPr>
          <a:lstStyle/>
          <a:p>
            <a:r>
              <a:rPr lang="en-US" dirty="0"/>
              <a:t>Ankylosing Spondylitis (AS) - </a:t>
            </a:r>
            <a:r>
              <a:rPr lang="en-US" b="0" i="0" dirty="0">
                <a:solidFill>
                  <a:srgbClr val="212322"/>
                </a:solidFill>
                <a:effectLst/>
              </a:rPr>
              <a:t> also known as radiographic </a:t>
            </a:r>
            <a:r>
              <a:rPr lang="en-US" b="0" i="0" dirty="0" err="1">
                <a:solidFill>
                  <a:srgbClr val="212322"/>
                </a:solidFill>
                <a:effectLst/>
              </a:rPr>
              <a:t>axSpA</a:t>
            </a:r>
            <a:r>
              <a:rPr lang="en-US" b="0" i="0" dirty="0">
                <a:solidFill>
                  <a:srgbClr val="212322"/>
                </a:solidFill>
                <a:effectLst/>
              </a:rPr>
              <a:t>, because the damage it can cause to the sacroiliac joints and spine can be seen on X-rays</a:t>
            </a:r>
          </a:p>
          <a:p>
            <a:endParaRPr lang="en-US" dirty="0"/>
          </a:p>
          <a:p>
            <a:r>
              <a:rPr lang="en-US" b="0" i="0" dirty="0">
                <a:effectLst/>
              </a:rPr>
              <a:t>Nonradiographic </a:t>
            </a:r>
            <a:r>
              <a:rPr lang="en-US" b="0" i="0" dirty="0" err="1">
                <a:effectLst/>
              </a:rPr>
              <a:t>axSpA</a:t>
            </a:r>
            <a:r>
              <a:rPr lang="en-US" b="0" i="0" dirty="0">
                <a:effectLst/>
              </a:rPr>
              <a:t> (nr-</a:t>
            </a:r>
            <a:r>
              <a:rPr lang="en-US" b="0" i="0" dirty="0" err="1">
                <a:effectLst/>
              </a:rPr>
              <a:t>axSpA</a:t>
            </a:r>
            <a:r>
              <a:rPr lang="en-US" dirty="0"/>
              <a:t>) - </a:t>
            </a:r>
            <a:r>
              <a:rPr lang="en-US" b="0" i="0" dirty="0">
                <a:solidFill>
                  <a:srgbClr val="212322"/>
                </a:solidFill>
                <a:effectLst/>
              </a:rPr>
              <a:t>causes damage that may not be visible in X-rays but it may show up on magnetic resonance images (MRIs)</a:t>
            </a:r>
            <a:endParaRPr lang="en-US" dirty="0"/>
          </a:p>
        </p:txBody>
      </p:sp>
    </p:spTree>
    <p:extLst>
      <p:ext uri="{BB962C8B-B14F-4D97-AF65-F5344CB8AC3E}">
        <p14:creationId xmlns:p14="http://schemas.microsoft.com/office/powerpoint/2010/main" val="1257105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DADB-AB57-7F66-039A-9E74103BB3F9}"/>
              </a:ext>
            </a:extLst>
          </p:cNvPr>
          <p:cNvSpPr>
            <a:spLocks noGrp="1"/>
          </p:cNvSpPr>
          <p:nvPr>
            <p:ph type="title"/>
          </p:nvPr>
        </p:nvSpPr>
        <p:spPr/>
        <p:txBody>
          <a:bodyPr/>
          <a:lstStyle/>
          <a:p>
            <a:r>
              <a:rPr lang="en-US" dirty="0"/>
              <a:t>Imaging</a:t>
            </a:r>
          </a:p>
        </p:txBody>
      </p:sp>
      <p:sp>
        <p:nvSpPr>
          <p:cNvPr id="3" name="Content Placeholder 2">
            <a:extLst>
              <a:ext uri="{FF2B5EF4-FFF2-40B4-BE49-F238E27FC236}">
                <a16:creationId xmlns:a16="http://schemas.microsoft.com/office/drawing/2014/main" id="{C73820EA-5BF7-F011-B680-75167C769AB4}"/>
              </a:ext>
            </a:extLst>
          </p:cNvPr>
          <p:cNvSpPr>
            <a:spLocks noGrp="1"/>
          </p:cNvSpPr>
          <p:nvPr>
            <p:ph idx="1"/>
          </p:nvPr>
        </p:nvSpPr>
        <p:spPr/>
        <p:txBody>
          <a:bodyPr>
            <a:normAutofit fontScale="85000" lnSpcReduction="10000"/>
          </a:bodyPr>
          <a:lstStyle/>
          <a:p>
            <a:r>
              <a:rPr lang="en-US" dirty="0"/>
              <a:t>MRI</a:t>
            </a:r>
          </a:p>
          <a:p>
            <a:pPr lvl="1"/>
            <a:r>
              <a:rPr lang="en-US" dirty="0"/>
              <a:t>Earlier detection of inflammatory foci and structural changes compared to Radiograph</a:t>
            </a:r>
          </a:p>
          <a:p>
            <a:pPr lvl="1"/>
            <a:endParaRPr lang="en-US" dirty="0"/>
          </a:p>
          <a:p>
            <a:pPr lvl="1"/>
            <a:endParaRPr lang="en-US" dirty="0"/>
          </a:p>
          <a:p>
            <a:pPr lvl="1"/>
            <a:r>
              <a:rPr lang="en-US" dirty="0"/>
              <a:t>Limitations</a:t>
            </a:r>
          </a:p>
          <a:p>
            <a:pPr lvl="2"/>
            <a:r>
              <a:rPr lang="en-US" dirty="0"/>
              <a:t>Still debate over what a “positive” MRI suggestive of </a:t>
            </a:r>
            <a:r>
              <a:rPr lang="en-US" dirty="0" err="1"/>
              <a:t>AxSpA</a:t>
            </a:r>
            <a:r>
              <a:rPr lang="en-US" dirty="0"/>
              <a:t> is*</a:t>
            </a:r>
          </a:p>
          <a:p>
            <a:pPr lvl="2"/>
            <a:r>
              <a:rPr lang="en-US" dirty="0"/>
              <a:t>Inconsistent application of the recommended MRI protocol for </a:t>
            </a:r>
            <a:r>
              <a:rPr lang="en-US" dirty="0" err="1"/>
              <a:t>AxSpA</a:t>
            </a:r>
            <a:r>
              <a:rPr lang="en-US" dirty="0"/>
              <a:t>*</a:t>
            </a:r>
          </a:p>
          <a:p>
            <a:endParaRPr lang="en-US" dirty="0"/>
          </a:p>
        </p:txBody>
      </p:sp>
    </p:spTree>
    <p:extLst>
      <p:ext uri="{BB962C8B-B14F-4D97-AF65-F5344CB8AC3E}">
        <p14:creationId xmlns:p14="http://schemas.microsoft.com/office/powerpoint/2010/main" val="138081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DADB-AB57-7F66-039A-9E74103BB3F9}"/>
              </a:ext>
            </a:extLst>
          </p:cNvPr>
          <p:cNvSpPr>
            <a:spLocks noGrp="1"/>
          </p:cNvSpPr>
          <p:nvPr>
            <p:ph type="title"/>
          </p:nvPr>
        </p:nvSpPr>
        <p:spPr/>
        <p:txBody>
          <a:bodyPr/>
          <a:lstStyle/>
          <a:p>
            <a:r>
              <a:rPr lang="en-US" dirty="0"/>
              <a:t>Lets talk about sex</a:t>
            </a:r>
          </a:p>
        </p:txBody>
      </p:sp>
      <p:sp>
        <p:nvSpPr>
          <p:cNvPr id="3" name="Content Placeholder 2">
            <a:extLst>
              <a:ext uri="{FF2B5EF4-FFF2-40B4-BE49-F238E27FC236}">
                <a16:creationId xmlns:a16="http://schemas.microsoft.com/office/drawing/2014/main" id="{C73820EA-5BF7-F011-B680-75167C769AB4}"/>
              </a:ext>
            </a:extLst>
          </p:cNvPr>
          <p:cNvSpPr>
            <a:spLocks noGrp="1"/>
          </p:cNvSpPr>
          <p:nvPr>
            <p:ph idx="1"/>
          </p:nvPr>
        </p:nvSpPr>
        <p:spPr/>
        <p:txBody>
          <a:bodyPr>
            <a:normAutofit fontScale="92500" lnSpcReduction="20000"/>
          </a:bodyPr>
          <a:lstStyle/>
          <a:p>
            <a:r>
              <a:rPr lang="en-US" dirty="0"/>
              <a:t>Radiographic disease progression more evident in males *</a:t>
            </a:r>
          </a:p>
          <a:p>
            <a:pPr lvl="1"/>
            <a:r>
              <a:rPr lang="en-US" dirty="0"/>
              <a:t>Due to reliance on SI Radiographs to Dx Ankylosing Spondylitis, it was thought of as a male disease</a:t>
            </a:r>
          </a:p>
          <a:p>
            <a:pPr marL="457200" lvl="1" indent="0">
              <a:buNone/>
            </a:pPr>
            <a:endParaRPr lang="en-US" dirty="0"/>
          </a:p>
          <a:p>
            <a:r>
              <a:rPr lang="en-US" dirty="0"/>
              <a:t>Lack of imaging findings in females may result in delayed diagnosis and underreporting of disease incidence *</a:t>
            </a:r>
          </a:p>
          <a:p>
            <a:endParaRPr lang="en-US" dirty="0"/>
          </a:p>
        </p:txBody>
      </p:sp>
    </p:spTree>
    <p:extLst>
      <p:ext uri="{BB962C8B-B14F-4D97-AF65-F5344CB8AC3E}">
        <p14:creationId xmlns:p14="http://schemas.microsoft.com/office/powerpoint/2010/main" val="1873276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DADB-AB57-7F66-039A-9E74103BB3F9}"/>
              </a:ext>
            </a:extLst>
          </p:cNvPr>
          <p:cNvSpPr>
            <a:spLocks noGrp="1"/>
          </p:cNvSpPr>
          <p:nvPr>
            <p:ph type="title"/>
          </p:nvPr>
        </p:nvSpPr>
        <p:spPr/>
        <p:txBody>
          <a:bodyPr/>
          <a:lstStyle/>
          <a:p>
            <a:r>
              <a:rPr lang="en-US" dirty="0"/>
              <a:t>Labs</a:t>
            </a:r>
          </a:p>
        </p:txBody>
      </p:sp>
      <p:sp>
        <p:nvSpPr>
          <p:cNvPr id="3" name="Content Placeholder 2">
            <a:extLst>
              <a:ext uri="{FF2B5EF4-FFF2-40B4-BE49-F238E27FC236}">
                <a16:creationId xmlns:a16="http://schemas.microsoft.com/office/drawing/2014/main" id="{C73820EA-5BF7-F011-B680-75167C769AB4}"/>
              </a:ext>
            </a:extLst>
          </p:cNvPr>
          <p:cNvSpPr>
            <a:spLocks noGrp="1"/>
          </p:cNvSpPr>
          <p:nvPr>
            <p:ph idx="1"/>
          </p:nvPr>
        </p:nvSpPr>
        <p:spPr/>
        <p:txBody>
          <a:bodyPr>
            <a:normAutofit fontScale="85000" lnSpcReduction="20000"/>
          </a:bodyPr>
          <a:lstStyle/>
          <a:p>
            <a:r>
              <a:rPr lang="en-US" dirty="0"/>
              <a:t>No definitive biomarkers or immune-phenotyping tools currently exist</a:t>
            </a:r>
          </a:p>
          <a:p>
            <a:endParaRPr lang="en-US" dirty="0"/>
          </a:p>
          <a:p>
            <a:r>
              <a:rPr lang="en-US" dirty="0"/>
              <a:t>HLA-</a:t>
            </a:r>
            <a:r>
              <a:rPr lang="en-US" dirty="0" err="1"/>
              <a:t>B27</a:t>
            </a:r>
            <a:r>
              <a:rPr lang="en-US" dirty="0"/>
              <a:t> and C-Reactive Protein (CRP) commonly used </a:t>
            </a:r>
          </a:p>
          <a:p>
            <a:r>
              <a:rPr lang="en-US" dirty="0"/>
              <a:t>CRP utility may be lacking due to sensitivity and responsiveness*</a:t>
            </a:r>
          </a:p>
          <a:p>
            <a:r>
              <a:rPr lang="en-US" dirty="0"/>
              <a:t>Not all </a:t>
            </a:r>
            <a:r>
              <a:rPr lang="en-US" dirty="0" err="1"/>
              <a:t>AxSpA</a:t>
            </a:r>
            <a:r>
              <a:rPr lang="en-US" dirty="0"/>
              <a:t> patients are HLA-</a:t>
            </a:r>
            <a:r>
              <a:rPr lang="en-US" dirty="0" err="1"/>
              <a:t>B27</a:t>
            </a:r>
            <a:r>
              <a:rPr lang="en-US" dirty="0"/>
              <a:t> positive </a:t>
            </a:r>
          </a:p>
          <a:p>
            <a:pPr lvl="1"/>
            <a:r>
              <a:rPr lang="en-US" dirty="0"/>
              <a:t>Leads to delayed Dx for HLA-</a:t>
            </a:r>
            <a:r>
              <a:rPr lang="en-US" dirty="0" err="1"/>
              <a:t>B27</a:t>
            </a:r>
            <a:r>
              <a:rPr lang="en-US" dirty="0"/>
              <a:t> negative patients* </a:t>
            </a:r>
          </a:p>
          <a:p>
            <a:endParaRPr lang="en-US" dirty="0"/>
          </a:p>
        </p:txBody>
      </p:sp>
    </p:spTree>
    <p:extLst>
      <p:ext uri="{BB962C8B-B14F-4D97-AF65-F5344CB8AC3E}">
        <p14:creationId xmlns:p14="http://schemas.microsoft.com/office/powerpoint/2010/main" val="215454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DADB-AB57-7F66-039A-9E74103BB3F9}"/>
              </a:ext>
            </a:extLst>
          </p:cNvPr>
          <p:cNvSpPr>
            <a:spLocks noGrp="1"/>
          </p:cNvSpPr>
          <p:nvPr>
            <p:ph type="title"/>
          </p:nvPr>
        </p:nvSpPr>
        <p:spPr/>
        <p:txBody>
          <a:bodyPr/>
          <a:lstStyle/>
          <a:p>
            <a:r>
              <a:rPr lang="en-US" dirty="0"/>
              <a:t>Patient Picture</a:t>
            </a:r>
          </a:p>
        </p:txBody>
      </p:sp>
      <p:sp>
        <p:nvSpPr>
          <p:cNvPr id="3" name="Content Placeholder 2">
            <a:extLst>
              <a:ext uri="{FF2B5EF4-FFF2-40B4-BE49-F238E27FC236}">
                <a16:creationId xmlns:a16="http://schemas.microsoft.com/office/drawing/2014/main" id="{C73820EA-5BF7-F011-B680-75167C769AB4}"/>
              </a:ext>
            </a:extLst>
          </p:cNvPr>
          <p:cNvSpPr>
            <a:spLocks noGrp="1"/>
          </p:cNvSpPr>
          <p:nvPr>
            <p:ph idx="1"/>
          </p:nvPr>
        </p:nvSpPr>
        <p:spPr/>
        <p:txBody>
          <a:bodyPr/>
          <a:lstStyle/>
          <a:p>
            <a:r>
              <a:rPr lang="en-US" dirty="0"/>
              <a:t>Family </a:t>
            </a:r>
            <a:r>
              <a:rPr lang="en-US" dirty="0" err="1"/>
              <a:t>Hx</a:t>
            </a:r>
            <a:r>
              <a:rPr lang="en-US" dirty="0"/>
              <a:t> of </a:t>
            </a:r>
            <a:r>
              <a:rPr lang="en-US" dirty="0" err="1"/>
              <a:t>SpA</a:t>
            </a:r>
            <a:r>
              <a:rPr lang="en-US" dirty="0"/>
              <a:t>, Psoriasis, IBD, uveitis, dactylitis</a:t>
            </a:r>
          </a:p>
          <a:p>
            <a:r>
              <a:rPr lang="en-US" dirty="0"/>
              <a:t>Inflammatory spine pain pattern &gt;3 years</a:t>
            </a:r>
          </a:p>
          <a:p>
            <a:pPr lvl="1"/>
            <a:r>
              <a:rPr lang="en-US" dirty="0"/>
              <a:t>Episodic (flares)</a:t>
            </a:r>
          </a:p>
          <a:p>
            <a:pPr lvl="1"/>
            <a:r>
              <a:rPr lang="en-US" dirty="0"/>
              <a:t>Pain greater second half of the night</a:t>
            </a:r>
          </a:p>
          <a:p>
            <a:endParaRPr lang="en-US" dirty="0"/>
          </a:p>
        </p:txBody>
      </p:sp>
    </p:spTree>
    <p:extLst>
      <p:ext uri="{BB962C8B-B14F-4D97-AF65-F5344CB8AC3E}">
        <p14:creationId xmlns:p14="http://schemas.microsoft.com/office/powerpoint/2010/main" val="4044507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EA0-D354-50CC-C49D-6F967F1F5A05}"/>
              </a:ext>
            </a:extLst>
          </p:cNvPr>
          <p:cNvSpPr>
            <a:spLocks noGrp="1"/>
          </p:cNvSpPr>
          <p:nvPr>
            <p:ph type="title"/>
          </p:nvPr>
        </p:nvSpPr>
        <p:spPr/>
        <p:txBody>
          <a:bodyPr/>
          <a:lstStyle/>
          <a:p>
            <a:r>
              <a:rPr lang="en-US" dirty="0"/>
              <a:t>Classification Tools</a:t>
            </a:r>
          </a:p>
        </p:txBody>
      </p:sp>
      <p:sp>
        <p:nvSpPr>
          <p:cNvPr id="3" name="Content Placeholder 2">
            <a:extLst>
              <a:ext uri="{FF2B5EF4-FFF2-40B4-BE49-F238E27FC236}">
                <a16:creationId xmlns:a16="http://schemas.microsoft.com/office/drawing/2014/main" id="{F88BCE37-DC1E-4A30-AAE2-F6683E20C5A5}"/>
              </a:ext>
            </a:extLst>
          </p:cNvPr>
          <p:cNvSpPr>
            <a:spLocks noGrp="1"/>
          </p:cNvSpPr>
          <p:nvPr>
            <p:ph idx="1"/>
          </p:nvPr>
        </p:nvSpPr>
        <p:spPr/>
        <p:txBody>
          <a:bodyPr>
            <a:normAutofit fontScale="85000" lnSpcReduction="20000"/>
          </a:bodyPr>
          <a:lstStyle/>
          <a:p>
            <a:r>
              <a:rPr lang="en-US" dirty="0"/>
              <a:t>Assessment of </a:t>
            </a:r>
            <a:r>
              <a:rPr lang="en-US" dirty="0" err="1"/>
              <a:t>SpondyloArthritis</a:t>
            </a:r>
            <a:r>
              <a:rPr lang="en-US" dirty="0"/>
              <a:t> International Society (ASAS) Criteria</a:t>
            </a:r>
          </a:p>
          <a:p>
            <a:pPr lvl="1"/>
            <a:r>
              <a:rPr lang="en-US" dirty="0"/>
              <a:t>Not intended to be diagnostic but is often used for that purpose</a:t>
            </a:r>
          </a:p>
          <a:p>
            <a:pPr lvl="1"/>
            <a:r>
              <a:rPr lang="en-US" dirty="0"/>
              <a:t>Updated in 2015*</a:t>
            </a:r>
          </a:p>
          <a:p>
            <a:pPr lvl="1"/>
            <a:endParaRPr lang="en-US" dirty="0"/>
          </a:p>
          <a:p>
            <a:r>
              <a:rPr lang="en-US" dirty="0"/>
              <a:t>Spondyloarthritis Diagnosis Evaluation (SPADE) Tool**</a:t>
            </a:r>
          </a:p>
          <a:p>
            <a:endParaRPr lang="en-US" dirty="0"/>
          </a:p>
          <a:p>
            <a:r>
              <a:rPr lang="en-US" dirty="0"/>
              <a:t>NICE 2017 Guidance***</a:t>
            </a:r>
          </a:p>
          <a:p>
            <a:endParaRPr lang="en-US" dirty="0"/>
          </a:p>
        </p:txBody>
      </p:sp>
    </p:spTree>
    <p:extLst>
      <p:ext uri="{BB962C8B-B14F-4D97-AF65-F5344CB8AC3E}">
        <p14:creationId xmlns:p14="http://schemas.microsoft.com/office/powerpoint/2010/main" val="2530478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EA0-D354-50CC-C49D-6F967F1F5A05}"/>
              </a:ext>
            </a:extLst>
          </p:cNvPr>
          <p:cNvSpPr>
            <a:spLocks noGrp="1"/>
          </p:cNvSpPr>
          <p:nvPr>
            <p:ph type="title"/>
          </p:nvPr>
        </p:nvSpPr>
        <p:spPr/>
        <p:txBody>
          <a:bodyPr/>
          <a:lstStyle/>
          <a:p>
            <a:r>
              <a:rPr lang="en-US" dirty="0"/>
              <a:t>ASAS Taskforce Guidelines*</a:t>
            </a:r>
          </a:p>
        </p:txBody>
      </p:sp>
      <p:sp>
        <p:nvSpPr>
          <p:cNvPr id="3" name="Content Placeholder 2">
            <a:extLst>
              <a:ext uri="{FF2B5EF4-FFF2-40B4-BE49-F238E27FC236}">
                <a16:creationId xmlns:a16="http://schemas.microsoft.com/office/drawing/2014/main" id="{F88BCE37-DC1E-4A30-AAE2-F6683E20C5A5}"/>
              </a:ext>
            </a:extLst>
          </p:cNvPr>
          <p:cNvSpPr>
            <a:spLocks noGrp="1"/>
          </p:cNvSpPr>
          <p:nvPr>
            <p:ph idx="1"/>
          </p:nvPr>
        </p:nvSpPr>
        <p:spPr>
          <a:xfrm>
            <a:off x="457200" y="1200151"/>
            <a:ext cx="5486400" cy="1447800"/>
          </a:xfrm>
        </p:spPr>
        <p:txBody>
          <a:bodyPr>
            <a:normAutofit fontScale="47500" lnSpcReduction="20000"/>
          </a:bodyPr>
          <a:lstStyle/>
          <a:p>
            <a:r>
              <a:rPr lang="en-US" sz="4400" dirty="0"/>
              <a:t>Refer to Rheumatologist if:</a:t>
            </a:r>
          </a:p>
          <a:p>
            <a:pPr lvl="1"/>
            <a:endParaRPr lang="en-US" sz="3300" dirty="0"/>
          </a:p>
          <a:p>
            <a:pPr lvl="1"/>
            <a:r>
              <a:rPr lang="en-US" sz="3300" dirty="0"/>
              <a:t>Patient with </a:t>
            </a:r>
            <a:r>
              <a:rPr lang="en-US" sz="3300" dirty="0" err="1"/>
              <a:t>CBP</a:t>
            </a:r>
            <a:r>
              <a:rPr lang="en-US" sz="3300" dirty="0"/>
              <a:t> &gt;</a:t>
            </a:r>
            <a:r>
              <a:rPr lang="en-US" sz="3300" dirty="0" err="1"/>
              <a:t>3mth</a:t>
            </a:r>
            <a:r>
              <a:rPr lang="en-US" sz="3300" dirty="0"/>
              <a:t> and onset before age of 45</a:t>
            </a:r>
          </a:p>
          <a:p>
            <a:pPr marL="457200" lvl="1" indent="0">
              <a:buNone/>
            </a:pPr>
            <a:endParaRPr lang="en-US" sz="3300" dirty="0"/>
          </a:p>
          <a:p>
            <a:pPr marL="457200" lvl="1" indent="0">
              <a:buNone/>
            </a:pPr>
            <a:r>
              <a:rPr lang="en-US" sz="3300" dirty="0"/>
              <a:t>AND at least 1 of the following</a:t>
            </a:r>
          </a:p>
          <a:p>
            <a:pPr marL="0" indent="0">
              <a:buNone/>
            </a:pPr>
            <a:endParaRPr lang="en-US" dirty="0"/>
          </a:p>
        </p:txBody>
      </p:sp>
      <p:sp>
        <p:nvSpPr>
          <p:cNvPr id="11" name="TextBox 10">
            <a:extLst>
              <a:ext uri="{FF2B5EF4-FFF2-40B4-BE49-F238E27FC236}">
                <a16:creationId xmlns:a16="http://schemas.microsoft.com/office/drawing/2014/main" id="{68DFC88C-9D33-9285-7A62-41AD8E33C996}"/>
              </a:ext>
            </a:extLst>
          </p:cNvPr>
          <p:cNvSpPr txBox="1"/>
          <p:nvPr/>
        </p:nvSpPr>
        <p:spPr>
          <a:xfrm>
            <a:off x="0" y="2914471"/>
            <a:ext cx="4572000" cy="1200329"/>
          </a:xfrm>
          <a:prstGeom prst="rect">
            <a:avLst/>
          </a:prstGeom>
          <a:noFill/>
        </p:spPr>
        <p:txBody>
          <a:bodyPr wrap="square">
            <a:spAutoFit/>
          </a:bodyPr>
          <a:lstStyle/>
          <a:p>
            <a:pPr marL="742950" lvl="1" indent="-285750">
              <a:buFont typeface="Arial" panose="020B0604020202020204" pitchFamily="34" charset="0"/>
              <a:buChar char="•"/>
            </a:pPr>
            <a:r>
              <a:rPr lang="en-US" sz="1800" dirty="0" err="1"/>
              <a:t>EAM</a:t>
            </a:r>
            <a:r>
              <a:rPr lang="en-US" sz="1800" dirty="0"/>
              <a:t> (Psoriasis, IBD, uveitis)</a:t>
            </a:r>
          </a:p>
          <a:p>
            <a:pPr marL="742950" lvl="1" indent="-285750">
              <a:buFont typeface="Arial" panose="020B0604020202020204" pitchFamily="34" charset="0"/>
              <a:buChar char="•"/>
            </a:pPr>
            <a:r>
              <a:rPr lang="en-US" sz="1800" dirty="0"/>
              <a:t>Positive family </a:t>
            </a:r>
            <a:r>
              <a:rPr lang="en-US" sz="1800" dirty="0" err="1"/>
              <a:t>Hx</a:t>
            </a:r>
            <a:r>
              <a:rPr lang="en-US" sz="1800" dirty="0"/>
              <a:t> for </a:t>
            </a:r>
            <a:r>
              <a:rPr lang="en-US" sz="1800" dirty="0" err="1"/>
              <a:t>SpA</a:t>
            </a:r>
            <a:endParaRPr lang="en-US" sz="1800" dirty="0"/>
          </a:p>
          <a:p>
            <a:pPr marL="742950" lvl="1" indent="-285750">
              <a:buFont typeface="Arial" panose="020B0604020202020204" pitchFamily="34" charset="0"/>
              <a:buChar char="•"/>
            </a:pPr>
            <a:r>
              <a:rPr lang="en-US" sz="1800" dirty="0"/>
              <a:t>Good response to NSAIDs</a:t>
            </a:r>
          </a:p>
          <a:p>
            <a:pPr marL="742950" lvl="1" indent="-285750">
              <a:buFont typeface="Arial" panose="020B0604020202020204" pitchFamily="34" charset="0"/>
              <a:buChar char="•"/>
            </a:pPr>
            <a:r>
              <a:rPr lang="en-US" sz="1800" dirty="0"/>
              <a:t>Elevated C-RP</a:t>
            </a:r>
          </a:p>
        </p:txBody>
      </p:sp>
      <p:sp>
        <p:nvSpPr>
          <p:cNvPr id="12" name="TextBox 11">
            <a:extLst>
              <a:ext uri="{FF2B5EF4-FFF2-40B4-BE49-F238E27FC236}">
                <a16:creationId xmlns:a16="http://schemas.microsoft.com/office/drawing/2014/main" id="{D589C736-11DA-CC60-A961-87DB7F3F7025}"/>
              </a:ext>
            </a:extLst>
          </p:cNvPr>
          <p:cNvSpPr txBox="1"/>
          <p:nvPr/>
        </p:nvSpPr>
        <p:spPr>
          <a:xfrm>
            <a:off x="4085896" y="2914471"/>
            <a:ext cx="3715407" cy="1754326"/>
          </a:xfrm>
          <a:prstGeom prst="rect">
            <a:avLst/>
          </a:prstGeom>
          <a:noFill/>
        </p:spPr>
        <p:txBody>
          <a:bodyPr wrap="square">
            <a:spAutoFit/>
          </a:bodyPr>
          <a:lstStyle/>
          <a:p>
            <a:pPr marL="742950" lvl="1" indent="-285750">
              <a:buFont typeface="Arial" panose="020B0604020202020204" pitchFamily="34" charset="0"/>
              <a:buChar char="•"/>
            </a:pPr>
            <a:r>
              <a:rPr lang="en-US" dirty="0"/>
              <a:t>IBP </a:t>
            </a:r>
          </a:p>
          <a:p>
            <a:pPr marL="742950" lvl="1" indent="-285750">
              <a:buFont typeface="Arial" panose="020B0604020202020204" pitchFamily="34" charset="0"/>
              <a:buChar char="•"/>
            </a:pPr>
            <a:r>
              <a:rPr lang="en-US" dirty="0"/>
              <a:t>HLA-</a:t>
            </a:r>
            <a:r>
              <a:rPr lang="en-US" dirty="0" err="1"/>
              <a:t>B27</a:t>
            </a:r>
            <a:r>
              <a:rPr lang="en-US" dirty="0"/>
              <a:t> positive</a:t>
            </a:r>
          </a:p>
          <a:p>
            <a:pPr marL="742950" lvl="1" indent="-285750">
              <a:buFont typeface="Arial" panose="020B0604020202020204" pitchFamily="34" charset="0"/>
              <a:buChar char="•"/>
            </a:pPr>
            <a:r>
              <a:rPr lang="en-US" dirty="0"/>
              <a:t>Sacroiliitis on X-ray or MRI</a:t>
            </a:r>
          </a:p>
          <a:p>
            <a:pPr marL="742950" lvl="1" indent="-285750">
              <a:buFont typeface="Arial" panose="020B0604020202020204" pitchFamily="34" charset="0"/>
              <a:buChar char="•"/>
            </a:pPr>
            <a:r>
              <a:rPr lang="en-US" dirty="0"/>
              <a:t>Peripheral manifestations (arthritis, enthesitis, dactylitis)</a:t>
            </a:r>
          </a:p>
        </p:txBody>
      </p:sp>
    </p:spTree>
    <p:extLst>
      <p:ext uri="{BB962C8B-B14F-4D97-AF65-F5344CB8AC3E}">
        <p14:creationId xmlns:p14="http://schemas.microsoft.com/office/powerpoint/2010/main" val="1547412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EA0-D354-50CC-C49D-6F967F1F5A05}"/>
              </a:ext>
            </a:extLst>
          </p:cNvPr>
          <p:cNvSpPr>
            <a:spLocks noGrp="1"/>
          </p:cNvSpPr>
          <p:nvPr>
            <p:ph type="title"/>
          </p:nvPr>
        </p:nvSpPr>
        <p:spPr/>
        <p:txBody>
          <a:bodyPr/>
          <a:lstStyle/>
          <a:p>
            <a:r>
              <a:rPr lang="en-US" dirty="0"/>
              <a:t>SPADE Tool*</a:t>
            </a:r>
          </a:p>
        </p:txBody>
      </p:sp>
      <p:sp>
        <p:nvSpPr>
          <p:cNvPr id="3" name="Content Placeholder 2">
            <a:extLst>
              <a:ext uri="{FF2B5EF4-FFF2-40B4-BE49-F238E27FC236}">
                <a16:creationId xmlns:a16="http://schemas.microsoft.com/office/drawing/2014/main" id="{F88BCE37-DC1E-4A30-AAE2-F6683E20C5A5}"/>
              </a:ext>
            </a:extLst>
          </p:cNvPr>
          <p:cNvSpPr>
            <a:spLocks noGrp="1"/>
          </p:cNvSpPr>
          <p:nvPr>
            <p:ph idx="1"/>
          </p:nvPr>
        </p:nvSpPr>
        <p:spPr/>
        <p:txBody>
          <a:bodyPr>
            <a:normAutofit lnSpcReduction="10000"/>
          </a:bodyPr>
          <a:lstStyle/>
          <a:p>
            <a:r>
              <a:rPr lang="en-US" dirty="0"/>
              <a:t>Online tool classifies patients into 1 of 4 categories based on presence of 12 symptoms </a:t>
            </a:r>
          </a:p>
          <a:p>
            <a:pPr algn="l">
              <a:buFont typeface="Arial" panose="020B0604020202020204" pitchFamily="34" charset="0"/>
              <a:buChar char="•"/>
            </a:pPr>
            <a:r>
              <a:rPr lang="en-US" b="0" i="0" dirty="0">
                <a:solidFill>
                  <a:srgbClr val="333333"/>
                </a:solidFill>
                <a:effectLst/>
                <a:latin typeface="Helvetica Neue"/>
              </a:rPr>
              <a:t>'Axial </a:t>
            </a:r>
            <a:r>
              <a:rPr lang="en-US" b="0" i="0" dirty="0" err="1">
                <a:solidFill>
                  <a:srgbClr val="333333"/>
                </a:solidFill>
                <a:effectLst/>
                <a:latin typeface="Helvetica Neue"/>
              </a:rPr>
              <a:t>SpA</a:t>
            </a:r>
            <a:r>
              <a:rPr lang="en-US" b="0" i="0" dirty="0">
                <a:solidFill>
                  <a:srgbClr val="333333"/>
                </a:solidFill>
                <a:effectLst/>
                <a:latin typeface="Helvetica Neue"/>
              </a:rPr>
              <a:t> improbable’ </a:t>
            </a:r>
          </a:p>
          <a:p>
            <a:pPr algn="l">
              <a:buFont typeface="Arial" panose="020B0604020202020204" pitchFamily="34" charset="0"/>
              <a:buChar char="•"/>
            </a:pPr>
            <a:r>
              <a:rPr lang="en-US" b="0" i="0" dirty="0">
                <a:solidFill>
                  <a:srgbClr val="333333"/>
                </a:solidFill>
                <a:effectLst/>
                <a:latin typeface="Helvetica Neue"/>
              </a:rPr>
              <a:t>'Additional tests necessary’ </a:t>
            </a:r>
          </a:p>
          <a:p>
            <a:pPr algn="l">
              <a:buFont typeface="Arial" panose="020B0604020202020204" pitchFamily="34" charset="0"/>
              <a:buChar char="•"/>
            </a:pPr>
            <a:r>
              <a:rPr lang="en-US" b="0" i="0" dirty="0">
                <a:solidFill>
                  <a:srgbClr val="333333"/>
                </a:solidFill>
                <a:effectLst/>
                <a:latin typeface="Helvetica Neue"/>
              </a:rPr>
              <a:t>'Probable diagnosis of Axial </a:t>
            </a:r>
            <a:r>
              <a:rPr lang="en-US" b="0" i="0" dirty="0" err="1">
                <a:solidFill>
                  <a:srgbClr val="333333"/>
                </a:solidFill>
                <a:effectLst/>
                <a:latin typeface="Helvetica Neue"/>
              </a:rPr>
              <a:t>SpA</a:t>
            </a:r>
            <a:r>
              <a:rPr lang="en-US" b="0" i="0" dirty="0">
                <a:solidFill>
                  <a:srgbClr val="333333"/>
                </a:solidFill>
                <a:effectLst/>
                <a:latin typeface="Helvetica Neue"/>
              </a:rPr>
              <a:t>’</a:t>
            </a:r>
          </a:p>
          <a:p>
            <a:pPr algn="l">
              <a:buFont typeface="Arial" panose="020B0604020202020204" pitchFamily="34" charset="0"/>
              <a:buChar char="•"/>
            </a:pPr>
            <a:r>
              <a:rPr lang="en-US" b="0" i="0" dirty="0">
                <a:solidFill>
                  <a:srgbClr val="333333"/>
                </a:solidFill>
                <a:effectLst/>
                <a:latin typeface="Helvetica Neue"/>
              </a:rPr>
              <a:t>'Definitive diagnosis of Axial </a:t>
            </a:r>
            <a:r>
              <a:rPr lang="en-US" b="0" i="0" dirty="0" err="1">
                <a:solidFill>
                  <a:srgbClr val="333333"/>
                </a:solidFill>
                <a:effectLst/>
                <a:latin typeface="Helvetica Neue"/>
              </a:rPr>
              <a:t>SpA</a:t>
            </a:r>
            <a:r>
              <a:rPr lang="en-US" b="0" i="0" dirty="0">
                <a:solidFill>
                  <a:srgbClr val="333333"/>
                </a:solidFill>
                <a:effectLst/>
                <a:latin typeface="Helvetica Neue"/>
              </a:rPr>
              <a:t>'</a:t>
            </a:r>
            <a:endParaRPr lang="en-US" dirty="0"/>
          </a:p>
          <a:p>
            <a:endParaRPr lang="en-US" dirty="0"/>
          </a:p>
        </p:txBody>
      </p:sp>
    </p:spTree>
    <p:extLst>
      <p:ext uri="{BB962C8B-B14F-4D97-AF65-F5344CB8AC3E}">
        <p14:creationId xmlns:p14="http://schemas.microsoft.com/office/powerpoint/2010/main" val="2001951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247487-1AB3-83DC-9B98-08C7AD3A1A99}"/>
              </a:ext>
            </a:extLst>
          </p:cNvPr>
          <p:cNvSpPr txBox="1"/>
          <p:nvPr/>
        </p:nvSpPr>
        <p:spPr>
          <a:xfrm>
            <a:off x="3657600" y="361950"/>
            <a:ext cx="2743200" cy="646331"/>
          </a:xfrm>
          <a:prstGeom prst="rect">
            <a:avLst/>
          </a:prstGeom>
          <a:noFill/>
        </p:spPr>
        <p:txBody>
          <a:bodyPr wrap="square">
            <a:spAutoFit/>
          </a:bodyPr>
          <a:lstStyle/>
          <a:p>
            <a:r>
              <a:rPr lang="en-US" sz="3600" dirty="0"/>
              <a:t>SPADE Tool*</a:t>
            </a:r>
          </a:p>
        </p:txBody>
      </p:sp>
      <p:pic>
        <p:nvPicPr>
          <p:cNvPr id="4" name="Content Placeholder 6">
            <a:extLst>
              <a:ext uri="{FF2B5EF4-FFF2-40B4-BE49-F238E27FC236}">
                <a16:creationId xmlns:a16="http://schemas.microsoft.com/office/drawing/2014/main" id="{2FE5DE2A-9A4E-E7EB-CD72-28D0B2CB359D}"/>
              </a:ext>
            </a:extLst>
          </p:cNvPr>
          <p:cNvPicPr>
            <a:picLocks noChangeAspect="1"/>
          </p:cNvPicPr>
          <p:nvPr/>
        </p:nvPicPr>
        <p:blipFill>
          <a:blip r:embed="rId2"/>
          <a:stretch>
            <a:fillRect/>
          </a:stretch>
        </p:blipFill>
        <p:spPr>
          <a:xfrm>
            <a:off x="143164" y="1089742"/>
            <a:ext cx="4486275" cy="3539407"/>
          </a:xfrm>
          <a:prstGeom prst="rect">
            <a:avLst/>
          </a:prstGeom>
        </p:spPr>
      </p:pic>
      <p:pic>
        <p:nvPicPr>
          <p:cNvPr id="5" name="Content Placeholder 4">
            <a:extLst>
              <a:ext uri="{FF2B5EF4-FFF2-40B4-BE49-F238E27FC236}">
                <a16:creationId xmlns:a16="http://schemas.microsoft.com/office/drawing/2014/main" id="{85C93E86-2D13-BF78-8A86-E09F27E6F5D5}"/>
              </a:ext>
            </a:extLst>
          </p:cNvPr>
          <p:cNvPicPr>
            <a:picLocks noChangeAspect="1"/>
          </p:cNvPicPr>
          <p:nvPr/>
        </p:nvPicPr>
        <p:blipFill>
          <a:blip r:embed="rId3"/>
          <a:stretch>
            <a:fillRect/>
          </a:stretch>
        </p:blipFill>
        <p:spPr>
          <a:xfrm>
            <a:off x="4629439" y="2038350"/>
            <a:ext cx="4486275" cy="1933068"/>
          </a:xfrm>
          <a:prstGeom prst="rect">
            <a:avLst/>
          </a:prstGeom>
        </p:spPr>
      </p:pic>
    </p:spTree>
    <p:extLst>
      <p:ext uri="{BB962C8B-B14F-4D97-AF65-F5344CB8AC3E}">
        <p14:creationId xmlns:p14="http://schemas.microsoft.com/office/powerpoint/2010/main" val="342185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EA0-D354-50CC-C49D-6F967F1F5A05}"/>
              </a:ext>
            </a:extLst>
          </p:cNvPr>
          <p:cNvSpPr>
            <a:spLocks noGrp="1"/>
          </p:cNvSpPr>
          <p:nvPr>
            <p:ph type="title"/>
          </p:nvPr>
        </p:nvSpPr>
        <p:spPr/>
        <p:txBody>
          <a:bodyPr/>
          <a:lstStyle/>
          <a:p>
            <a:r>
              <a:rPr lang="en-US" sz="4400" kern="1200" dirty="0">
                <a:solidFill>
                  <a:srgbClr val="FFFFFF"/>
                </a:solidFill>
                <a:latin typeface="+mj-lt"/>
                <a:ea typeface="+mj-ea"/>
                <a:cs typeface="+mj-cs"/>
              </a:rPr>
              <a:t>2017 NICE Criteria*</a:t>
            </a:r>
            <a:endParaRPr lang="en-US" dirty="0"/>
          </a:p>
        </p:txBody>
      </p:sp>
      <p:pic>
        <p:nvPicPr>
          <p:cNvPr id="4" name="Content Placeholder 4" descr="A screenshot of a medical information&#10;&#10;AI-generated content may be incorrect.">
            <a:extLst>
              <a:ext uri="{FF2B5EF4-FFF2-40B4-BE49-F238E27FC236}">
                <a16:creationId xmlns:a16="http://schemas.microsoft.com/office/drawing/2014/main" id="{4193A7F8-39DB-59E0-5D8D-40845F9FE217}"/>
              </a:ext>
            </a:extLst>
          </p:cNvPr>
          <p:cNvPicPr>
            <a:picLocks noChangeAspect="1"/>
          </p:cNvPicPr>
          <p:nvPr/>
        </p:nvPicPr>
        <p:blipFill>
          <a:blip r:embed="rId3"/>
          <a:stretch>
            <a:fillRect/>
          </a:stretch>
        </p:blipFill>
        <p:spPr>
          <a:xfrm>
            <a:off x="3276600" y="1124977"/>
            <a:ext cx="2362200" cy="3825425"/>
          </a:xfrm>
          <a:prstGeom prst="rect">
            <a:avLst/>
          </a:prstGeom>
        </p:spPr>
      </p:pic>
    </p:spTree>
    <p:extLst>
      <p:ext uri="{BB962C8B-B14F-4D97-AF65-F5344CB8AC3E}">
        <p14:creationId xmlns:p14="http://schemas.microsoft.com/office/powerpoint/2010/main" val="3173189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EA0-D354-50CC-C49D-6F967F1F5A05}"/>
              </a:ext>
            </a:extLst>
          </p:cNvPr>
          <p:cNvSpPr>
            <a:spLocks noGrp="1"/>
          </p:cNvSpPr>
          <p:nvPr>
            <p:ph type="title"/>
          </p:nvPr>
        </p:nvSpPr>
        <p:spPr/>
        <p:txBody>
          <a:bodyPr/>
          <a:lstStyle/>
          <a:p>
            <a:r>
              <a:rPr lang="en-US" dirty="0"/>
              <a:t>Now What?!?</a:t>
            </a:r>
          </a:p>
        </p:txBody>
      </p:sp>
      <p:sp>
        <p:nvSpPr>
          <p:cNvPr id="3" name="Content Placeholder 2">
            <a:extLst>
              <a:ext uri="{FF2B5EF4-FFF2-40B4-BE49-F238E27FC236}">
                <a16:creationId xmlns:a16="http://schemas.microsoft.com/office/drawing/2014/main" id="{F88BCE37-DC1E-4A30-AAE2-F6683E20C5A5}"/>
              </a:ext>
            </a:extLst>
          </p:cNvPr>
          <p:cNvSpPr>
            <a:spLocks noGrp="1"/>
          </p:cNvSpPr>
          <p:nvPr>
            <p:ph idx="1"/>
          </p:nvPr>
        </p:nvSpPr>
        <p:spPr/>
        <p:txBody>
          <a:bodyPr/>
          <a:lstStyle/>
          <a:p>
            <a:r>
              <a:rPr lang="en-US" dirty="0"/>
              <a:t>Positive Screens should be referred to Rheumatology for definitive Dx.</a:t>
            </a:r>
          </a:p>
          <a:p>
            <a:endParaRPr lang="en-US" dirty="0"/>
          </a:p>
          <a:p>
            <a:r>
              <a:rPr lang="en-US" dirty="0"/>
              <a:t>Sooner they receive definitive Dx – The sooner pharmaceutical management can begin. </a:t>
            </a:r>
          </a:p>
          <a:p>
            <a:endParaRPr lang="en-US" dirty="0"/>
          </a:p>
        </p:txBody>
      </p:sp>
    </p:spTree>
    <p:extLst>
      <p:ext uri="{BB962C8B-B14F-4D97-AF65-F5344CB8AC3E}">
        <p14:creationId xmlns:p14="http://schemas.microsoft.com/office/powerpoint/2010/main" val="345571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2B9C-1BEB-636E-426E-E84A11FA971F}"/>
              </a:ext>
            </a:extLst>
          </p:cNvPr>
          <p:cNvSpPr>
            <a:spLocks noGrp="1"/>
          </p:cNvSpPr>
          <p:nvPr>
            <p:ph type="title"/>
          </p:nvPr>
        </p:nvSpPr>
        <p:spPr/>
        <p:txBody>
          <a:bodyPr/>
          <a:lstStyle/>
          <a:p>
            <a:r>
              <a:rPr lang="en-US" dirty="0"/>
              <a:t>Disease Family</a:t>
            </a:r>
          </a:p>
        </p:txBody>
      </p:sp>
      <p:sp>
        <p:nvSpPr>
          <p:cNvPr id="3" name="Content Placeholder 2">
            <a:extLst>
              <a:ext uri="{FF2B5EF4-FFF2-40B4-BE49-F238E27FC236}">
                <a16:creationId xmlns:a16="http://schemas.microsoft.com/office/drawing/2014/main" id="{E7F06D55-33E2-C01E-613E-03EE0E8F0100}"/>
              </a:ext>
            </a:extLst>
          </p:cNvPr>
          <p:cNvSpPr>
            <a:spLocks noGrp="1"/>
          </p:cNvSpPr>
          <p:nvPr>
            <p:ph idx="1"/>
          </p:nvPr>
        </p:nvSpPr>
        <p:spPr/>
        <p:txBody>
          <a:bodyPr/>
          <a:lstStyle/>
          <a:p>
            <a:r>
              <a:rPr lang="en-US" dirty="0"/>
              <a:t>Ankylosing Spondylitis </a:t>
            </a:r>
          </a:p>
          <a:p>
            <a:r>
              <a:rPr lang="en-US" dirty="0"/>
              <a:t>Reactive Arthritis </a:t>
            </a:r>
          </a:p>
          <a:p>
            <a:r>
              <a:rPr lang="en-US" dirty="0"/>
              <a:t>Psoriatic arthritis</a:t>
            </a:r>
          </a:p>
          <a:p>
            <a:r>
              <a:rPr lang="en-US" dirty="0"/>
              <a:t>Chronic Irritable Bowel Disease</a:t>
            </a:r>
          </a:p>
          <a:p>
            <a:r>
              <a:rPr lang="en-US" dirty="0"/>
              <a:t>Undifferentiated </a:t>
            </a:r>
            <a:r>
              <a:rPr lang="en-US" dirty="0" err="1"/>
              <a:t>SpA</a:t>
            </a:r>
            <a:endParaRPr lang="en-US" dirty="0"/>
          </a:p>
          <a:p>
            <a:endParaRPr lang="en-US" dirty="0"/>
          </a:p>
        </p:txBody>
      </p:sp>
    </p:spTree>
    <p:extLst>
      <p:ext uri="{BB962C8B-B14F-4D97-AF65-F5344CB8AC3E}">
        <p14:creationId xmlns:p14="http://schemas.microsoft.com/office/powerpoint/2010/main" val="3365828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EA0-D354-50CC-C49D-6F967F1F5A05}"/>
              </a:ext>
            </a:extLst>
          </p:cNvPr>
          <p:cNvSpPr>
            <a:spLocks noGrp="1"/>
          </p:cNvSpPr>
          <p:nvPr>
            <p:ph type="title"/>
          </p:nvPr>
        </p:nvSpPr>
        <p:spPr/>
        <p:txBody>
          <a:bodyPr>
            <a:noAutofit/>
          </a:bodyPr>
          <a:lstStyle/>
          <a:p>
            <a:r>
              <a:rPr lang="en-US" sz="3200" dirty="0"/>
              <a:t>Time to Dx and Pharmacologic Management </a:t>
            </a:r>
          </a:p>
        </p:txBody>
      </p:sp>
      <p:sp>
        <p:nvSpPr>
          <p:cNvPr id="3" name="Content Placeholder 2">
            <a:extLst>
              <a:ext uri="{FF2B5EF4-FFF2-40B4-BE49-F238E27FC236}">
                <a16:creationId xmlns:a16="http://schemas.microsoft.com/office/drawing/2014/main" id="{F88BCE37-DC1E-4A30-AAE2-F6683E20C5A5}"/>
              </a:ext>
            </a:extLst>
          </p:cNvPr>
          <p:cNvSpPr>
            <a:spLocks noGrp="1"/>
          </p:cNvSpPr>
          <p:nvPr>
            <p:ph idx="1"/>
          </p:nvPr>
        </p:nvSpPr>
        <p:spPr/>
        <p:txBody>
          <a:bodyPr>
            <a:normAutofit fontScale="92500" lnSpcReduction="20000"/>
          </a:bodyPr>
          <a:lstStyle/>
          <a:p>
            <a:r>
              <a:rPr lang="en-US" dirty="0"/>
              <a:t>Early treatment with NSAIDs, as well as a diagnosis within 4 years from the disease onset in patients starting an anti-TNF therapy, may reduce the progression of the radiographic damage.* </a:t>
            </a:r>
          </a:p>
          <a:p>
            <a:endParaRPr lang="en-US" dirty="0"/>
          </a:p>
          <a:p>
            <a:r>
              <a:rPr lang="en-US" dirty="0"/>
              <a:t>Anti-TNF therapy gives a better response if the duration of the disease symptoms is shorter than 10 years.*</a:t>
            </a:r>
          </a:p>
          <a:p>
            <a:pPr marL="0" indent="0">
              <a:buNone/>
            </a:pPr>
            <a:endParaRPr lang="en-US" dirty="0"/>
          </a:p>
        </p:txBody>
      </p:sp>
    </p:spTree>
    <p:extLst>
      <p:ext uri="{BB962C8B-B14F-4D97-AF65-F5344CB8AC3E}">
        <p14:creationId xmlns:p14="http://schemas.microsoft.com/office/powerpoint/2010/main" val="4206441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7530-7529-BC0B-76D3-EECCEB33C2A3}"/>
              </a:ext>
            </a:extLst>
          </p:cNvPr>
          <p:cNvSpPr txBox="1">
            <a:spLocks/>
          </p:cNvSpPr>
          <p:nvPr/>
        </p:nvSpPr>
        <p:spPr>
          <a:xfrm>
            <a:off x="228600" y="3181350"/>
            <a:ext cx="4343400" cy="1066800"/>
          </a:xfrm>
          <a:prstGeom prst="rect">
            <a:avLst/>
          </a:prstGeom>
        </p:spPr>
        <p:txBody>
          <a:bodyPr/>
          <a:lstStyle>
            <a:lvl1pPr algn="ctr" defTabSz="914400" rtl="0" eaLnBrk="1" latinLnBrk="0" hangingPunct="1">
              <a:spcBef>
                <a:spcPct val="0"/>
              </a:spcBef>
              <a:buNone/>
              <a:defRPr sz="4400" kern="1200" baseline="0">
                <a:solidFill>
                  <a:srgbClr val="FAC71C"/>
                </a:solidFill>
                <a:latin typeface="+mj-lt"/>
                <a:ea typeface="+mj-ea"/>
                <a:cs typeface="+mj-cs"/>
              </a:defRPr>
            </a:lvl1pPr>
          </a:lstStyle>
          <a:p>
            <a:r>
              <a:rPr lang="en-US" sz="5400" dirty="0"/>
              <a:t>Looking Ahead</a:t>
            </a:r>
          </a:p>
        </p:txBody>
      </p:sp>
    </p:spTree>
    <p:extLst>
      <p:ext uri="{BB962C8B-B14F-4D97-AF65-F5344CB8AC3E}">
        <p14:creationId xmlns:p14="http://schemas.microsoft.com/office/powerpoint/2010/main" val="1376210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649A6-A2C3-804D-69D0-1907CB882BCB}"/>
              </a:ext>
            </a:extLst>
          </p:cNvPr>
          <p:cNvPicPr>
            <a:picLocks noChangeAspect="1"/>
          </p:cNvPicPr>
          <p:nvPr/>
        </p:nvPicPr>
        <p:blipFill>
          <a:blip r:embed="rId3"/>
          <a:stretch>
            <a:fillRect/>
          </a:stretch>
        </p:blipFill>
        <p:spPr>
          <a:xfrm>
            <a:off x="2667792" y="521998"/>
            <a:ext cx="3808415" cy="4099503"/>
          </a:xfrm>
          <a:prstGeom prst="rect">
            <a:avLst/>
          </a:prstGeom>
        </p:spPr>
      </p:pic>
      <p:sp>
        <p:nvSpPr>
          <p:cNvPr id="6" name="TextBox 5">
            <a:extLst>
              <a:ext uri="{FF2B5EF4-FFF2-40B4-BE49-F238E27FC236}">
                <a16:creationId xmlns:a16="http://schemas.microsoft.com/office/drawing/2014/main" id="{F82C843B-F9E7-EDE9-14BA-4FF383E202B0}"/>
              </a:ext>
            </a:extLst>
          </p:cNvPr>
          <p:cNvSpPr txBox="1"/>
          <p:nvPr/>
        </p:nvSpPr>
        <p:spPr>
          <a:xfrm>
            <a:off x="152400" y="4552950"/>
            <a:ext cx="7215909" cy="461665"/>
          </a:xfrm>
          <a:prstGeom prst="rect">
            <a:avLst/>
          </a:prstGeom>
          <a:noFill/>
        </p:spPr>
        <p:txBody>
          <a:bodyPr wrap="square">
            <a:spAutoFit/>
          </a:bodyPr>
          <a:lstStyle/>
          <a:p>
            <a:r>
              <a:rPr lang="en-US" sz="1200" b="0" i="0" dirty="0">
                <a:solidFill>
                  <a:srgbClr val="212121"/>
                </a:solidFill>
                <a:effectLst/>
                <a:latin typeface="BlinkMacSystemFont"/>
              </a:rPr>
              <a:t>*Barnett, R., Ingram, T., &amp; Sengupta, R. (2020). Axial spondyloarthritis 10 years on: still looking for the lost tribe. </a:t>
            </a:r>
            <a:r>
              <a:rPr lang="en-US" sz="1200" b="0" i="1" dirty="0">
                <a:solidFill>
                  <a:srgbClr val="212121"/>
                </a:solidFill>
                <a:effectLst/>
                <a:latin typeface="BlinkMacSystemFont"/>
              </a:rPr>
              <a:t>Rheumatology (Oxford, England)</a:t>
            </a:r>
            <a:r>
              <a:rPr lang="en-US" sz="1200" b="0" i="0" dirty="0">
                <a:solidFill>
                  <a:srgbClr val="212121"/>
                </a:solidFill>
                <a:effectLst/>
                <a:latin typeface="BlinkMacSystemFont"/>
              </a:rPr>
              <a:t>, </a:t>
            </a:r>
            <a:r>
              <a:rPr lang="en-US" sz="1200" b="0" i="1" dirty="0">
                <a:solidFill>
                  <a:srgbClr val="212121"/>
                </a:solidFill>
                <a:effectLst/>
                <a:latin typeface="BlinkMacSystemFont"/>
              </a:rPr>
              <a:t>59</a:t>
            </a:r>
            <a:r>
              <a:rPr lang="en-US" sz="1200" b="0" i="0" dirty="0">
                <a:solidFill>
                  <a:srgbClr val="212121"/>
                </a:solidFill>
                <a:effectLst/>
                <a:latin typeface="BlinkMacSystemFont"/>
              </a:rPr>
              <a:t>(</a:t>
            </a:r>
            <a:r>
              <a:rPr lang="en-US" sz="1200" b="0" i="0" dirty="0" err="1">
                <a:solidFill>
                  <a:srgbClr val="212121"/>
                </a:solidFill>
                <a:effectLst/>
                <a:latin typeface="BlinkMacSystemFont"/>
              </a:rPr>
              <a:t>Suppl4</a:t>
            </a:r>
            <a:r>
              <a:rPr lang="en-US" sz="1200" b="0" i="0" dirty="0">
                <a:solidFill>
                  <a:srgbClr val="212121"/>
                </a:solidFill>
                <a:effectLst/>
                <a:latin typeface="BlinkMacSystemFont"/>
              </a:rPr>
              <a:t>), </a:t>
            </a:r>
            <a:r>
              <a:rPr lang="en-US" sz="1200" b="0" i="0" dirty="0" err="1">
                <a:solidFill>
                  <a:srgbClr val="212121"/>
                </a:solidFill>
                <a:effectLst/>
                <a:latin typeface="BlinkMacSystemFont"/>
              </a:rPr>
              <a:t>iv25</a:t>
            </a:r>
            <a:r>
              <a:rPr lang="en-US" sz="1200" b="0" i="0" dirty="0">
                <a:solidFill>
                  <a:srgbClr val="212121"/>
                </a:solidFill>
                <a:effectLst/>
                <a:latin typeface="BlinkMacSystemFont"/>
              </a:rPr>
              <a:t>–</a:t>
            </a:r>
            <a:r>
              <a:rPr lang="en-US" sz="1200" b="0" i="0" dirty="0" err="1">
                <a:solidFill>
                  <a:srgbClr val="212121"/>
                </a:solidFill>
                <a:effectLst/>
                <a:latin typeface="BlinkMacSystemFont"/>
              </a:rPr>
              <a:t>iv37</a:t>
            </a:r>
            <a:r>
              <a:rPr lang="en-US" sz="1200" b="0" i="0" dirty="0">
                <a:solidFill>
                  <a:srgbClr val="212121"/>
                </a:solidFill>
                <a:effectLst/>
                <a:latin typeface="BlinkMacSystemFont"/>
              </a:rPr>
              <a:t>.</a:t>
            </a:r>
            <a:endParaRPr lang="en-US" sz="1200" dirty="0"/>
          </a:p>
        </p:txBody>
      </p:sp>
    </p:spTree>
    <p:extLst>
      <p:ext uri="{BB962C8B-B14F-4D97-AF65-F5344CB8AC3E}">
        <p14:creationId xmlns:p14="http://schemas.microsoft.com/office/powerpoint/2010/main" val="1518291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EA0-D354-50CC-C49D-6F967F1F5A05}"/>
              </a:ext>
            </a:extLst>
          </p:cNvPr>
          <p:cNvSpPr>
            <a:spLocks noGrp="1"/>
          </p:cNvSpPr>
          <p:nvPr>
            <p:ph type="title"/>
          </p:nvPr>
        </p:nvSpPr>
        <p:spPr/>
        <p:txBody>
          <a:bodyPr/>
          <a:lstStyle/>
          <a:p>
            <a:r>
              <a:rPr lang="en-US" dirty="0"/>
              <a:t>Ask the Questions</a:t>
            </a:r>
          </a:p>
        </p:txBody>
      </p:sp>
      <p:sp>
        <p:nvSpPr>
          <p:cNvPr id="3" name="Content Placeholder 2">
            <a:extLst>
              <a:ext uri="{FF2B5EF4-FFF2-40B4-BE49-F238E27FC236}">
                <a16:creationId xmlns:a16="http://schemas.microsoft.com/office/drawing/2014/main" id="{F88BCE37-DC1E-4A30-AAE2-F6683E20C5A5}"/>
              </a:ext>
            </a:extLst>
          </p:cNvPr>
          <p:cNvSpPr>
            <a:spLocks noGrp="1"/>
          </p:cNvSpPr>
          <p:nvPr>
            <p:ph idx="1"/>
          </p:nvPr>
        </p:nvSpPr>
        <p:spPr/>
        <p:txBody>
          <a:bodyPr/>
          <a:lstStyle/>
          <a:p>
            <a:r>
              <a:rPr lang="en-US" dirty="0"/>
              <a:t>Asking patients about </a:t>
            </a:r>
            <a:r>
              <a:rPr lang="en-US" dirty="0" err="1"/>
              <a:t>EAM</a:t>
            </a:r>
            <a:r>
              <a:rPr lang="en-US" dirty="0"/>
              <a:t> when a &lt;45 year old person with </a:t>
            </a:r>
            <a:r>
              <a:rPr lang="en-US" dirty="0" err="1"/>
              <a:t>CBP</a:t>
            </a:r>
            <a:r>
              <a:rPr lang="en-US" dirty="0"/>
              <a:t> comes to the clinic.</a:t>
            </a:r>
          </a:p>
          <a:p>
            <a:r>
              <a:rPr lang="en-US" dirty="0"/>
              <a:t>Multi-disciplinary collaboration is key</a:t>
            </a:r>
          </a:p>
          <a:p>
            <a:pPr lvl="1"/>
            <a:r>
              <a:rPr lang="en-US" dirty="0"/>
              <a:t>PT, GI, Derm, and </a:t>
            </a:r>
            <a:r>
              <a:rPr lang="en-US" dirty="0" err="1"/>
              <a:t>Optho</a:t>
            </a:r>
            <a:r>
              <a:rPr lang="en-US" dirty="0"/>
              <a:t> all have a role to play </a:t>
            </a:r>
          </a:p>
          <a:p>
            <a:endParaRPr lang="en-US" dirty="0"/>
          </a:p>
        </p:txBody>
      </p:sp>
    </p:spTree>
    <p:extLst>
      <p:ext uri="{BB962C8B-B14F-4D97-AF65-F5344CB8AC3E}">
        <p14:creationId xmlns:p14="http://schemas.microsoft.com/office/powerpoint/2010/main" val="148143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08D7-F403-9E00-EC6D-BB4E43D3F1D0}"/>
              </a:ext>
            </a:extLst>
          </p:cNvPr>
          <p:cNvSpPr>
            <a:spLocks noGrp="1"/>
          </p:cNvSpPr>
          <p:nvPr>
            <p:ph type="title"/>
          </p:nvPr>
        </p:nvSpPr>
        <p:spPr/>
        <p:txBody>
          <a:bodyPr/>
          <a:lstStyle/>
          <a:p>
            <a:r>
              <a:rPr lang="en-US" dirty="0"/>
              <a:t>PT is needed </a:t>
            </a:r>
          </a:p>
        </p:txBody>
      </p:sp>
      <p:sp>
        <p:nvSpPr>
          <p:cNvPr id="3" name="Content Placeholder 2">
            <a:extLst>
              <a:ext uri="{FF2B5EF4-FFF2-40B4-BE49-F238E27FC236}">
                <a16:creationId xmlns:a16="http://schemas.microsoft.com/office/drawing/2014/main" id="{438AF7E3-98C3-27EB-F51A-A33EB898A2DD}"/>
              </a:ext>
            </a:extLst>
          </p:cNvPr>
          <p:cNvSpPr>
            <a:spLocks noGrp="1"/>
          </p:cNvSpPr>
          <p:nvPr>
            <p:ph idx="1"/>
          </p:nvPr>
        </p:nvSpPr>
        <p:spPr/>
        <p:txBody>
          <a:bodyPr/>
          <a:lstStyle/>
          <a:p>
            <a:r>
              <a:rPr lang="en-US" dirty="0"/>
              <a:t>ASAS-EULAR recommendations for the management of </a:t>
            </a:r>
            <a:r>
              <a:rPr lang="en-US" dirty="0" err="1"/>
              <a:t>axSpA</a:t>
            </a:r>
            <a:r>
              <a:rPr lang="en-US" dirty="0"/>
              <a:t>, 2022 update</a:t>
            </a:r>
          </a:p>
          <a:p>
            <a:pPr lvl="1"/>
            <a:r>
              <a:rPr lang="en-US" dirty="0"/>
              <a:t>Recommendation of </a:t>
            </a:r>
            <a:r>
              <a:rPr lang="en-US" b="1" dirty="0"/>
              <a:t>PT </a:t>
            </a:r>
            <a:r>
              <a:rPr lang="en-US" dirty="0"/>
              <a:t>to help patients exercise on regular basis is level 1 evidence.*</a:t>
            </a:r>
          </a:p>
        </p:txBody>
      </p:sp>
    </p:spTree>
    <p:extLst>
      <p:ext uri="{BB962C8B-B14F-4D97-AF65-F5344CB8AC3E}">
        <p14:creationId xmlns:p14="http://schemas.microsoft.com/office/powerpoint/2010/main" val="4117272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A56E-215D-522B-2EC9-7070FC34E8D3}"/>
              </a:ext>
            </a:extLst>
          </p:cNvPr>
          <p:cNvSpPr>
            <a:spLocks noGrp="1"/>
          </p:cNvSpPr>
          <p:nvPr>
            <p:ph type="title"/>
          </p:nvPr>
        </p:nvSpPr>
        <p:spPr/>
        <p:txBody>
          <a:bodyPr/>
          <a:lstStyle/>
          <a:p>
            <a:r>
              <a:rPr lang="en-US" sz="4400" b="1" kern="100" dirty="0">
                <a:effectLst/>
                <a:latin typeface="Segoe UI" panose="020B0502040204020203" pitchFamily="34" charset="0"/>
                <a:ea typeface="Calibri" panose="020F0502020204030204" pitchFamily="34" charset="0"/>
                <a:cs typeface="Times New Roman" panose="02020603050405020304" pitchFamily="18" charset="0"/>
              </a:rPr>
              <a:t>Main takeaway</a:t>
            </a:r>
            <a:r>
              <a:rPr lang="en-US" sz="4400" kern="100" dirty="0">
                <a:effectLst/>
                <a:latin typeface="Segoe UI" panose="020B0502040204020203" pitchFamily="34" charset="0"/>
                <a:ea typeface="Calibri" panose="020F0502020204030204" pitchFamily="34"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C678B576-75D8-A329-D105-7C14980E886D}"/>
              </a:ext>
            </a:extLst>
          </p:cNvPr>
          <p:cNvSpPr>
            <a:spLocks noGrp="1"/>
          </p:cNvSpPr>
          <p:nvPr>
            <p:ph idx="1"/>
          </p:nvPr>
        </p:nvSpPr>
        <p:spPr/>
        <p:txBody>
          <a:bodyPr>
            <a:normAutofit fontScale="92500" lnSpcReduction="20000"/>
          </a:bodyPr>
          <a:lstStyle/>
          <a:p>
            <a:r>
              <a:rPr lang="en-US" sz="3200" kern="1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Patients Dx with Axial Spondyloarthropathy have a high risk for disability and early mortality. Physical therapists have a crucial role as part of a multidisciplinary team to help identify and refer patients earlier in the disease progression. With proper screening and earlier initiation of therapeutic treatment, decreased structural damage and improved functional outcomes are possible.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36911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00CE-6B7A-F08D-8AAB-4C2F1AA9088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14E52BF-5945-81AA-D754-19FBF713364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85837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17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81DB-CB11-C097-97CC-D9EDD8E64F27}"/>
              </a:ext>
            </a:extLst>
          </p:cNvPr>
          <p:cNvSpPr>
            <a:spLocks noGrp="1"/>
          </p:cNvSpPr>
          <p:nvPr>
            <p:ph type="title"/>
          </p:nvPr>
        </p:nvSpPr>
        <p:spPr/>
        <p:txBody>
          <a:bodyPr/>
          <a:lstStyle/>
          <a:p>
            <a:r>
              <a:rPr lang="en-US" dirty="0"/>
              <a:t>Why We Care</a:t>
            </a:r>
          </a:p>
        </p:txBody>
      </p:sp>
      <p:sp>
        <p:nvSpPr>
          <p:cNvPr id="3" name="Content Placeholder 2">
            <a:extLst>
              <a:ext uri="{FF2B5EF4-FFF2-40B4-BE49-F238E27FC236}">
                <a16:creationId xmlns:a16="http://schemas.microsoft.com/office/drawing/2014/main" id="{57004488-6119-7AF2-A5D2-E7273453F331}"/>
              </a:ext>
            </a:extLst>
          </p:cNvPr>
          <p:cNvSpPr>
            <a:spLocks noGrp="1"/>
          </p:cNvSpPr>
          <p:nvPr>
            <p:ph idx="1"/>
          </p:nvPr>
        </p:nvSpPr>
        <p:spPr/>
        <p:txBody>
          <a:bodyPr>
            <a:normAutofit fontScale="70000" lnSpcReduction="20000"/>
          </a:bodyPr>
          <a:lstStyle/>
          <a:p>
            <a:r>
              <a:rPr lang="en-US" dirty="0" err="1"/>
              <a:t>axSpA</a:t>
            </a:r>
            <a:r>
              <a:rPr lang="en-US" dirty="0"/>
              <a:t> has high rates of disability, increased morbidity and mortality, lost work time, high lifetime health costs, and significant psychosocial impact.*</a:t>
            </a:r>
          </a:p>
          <a:p>
            <a:endParaRPr lang="en-US" dirty="0"/>
          </a:p>
          <a:p>
            <a:r>
              <a:rPr lang="en-US" dirty="0"/>
              <a:t>2019 Study in France estimated </a:t>
            </a:r>
            <a:r>
              <a:rPr lang="en-US" dirty="0" err="1"/>
              <a:t>3.6x</a:t>
            </a:r>
            <a:r>
              <a:rPr lang="en-US" dirty="0"/>
              <a:t> cost of healthcare for these patients.**</a:t>
            </a:r>
          </a:p>
          <a:p>
            <a:endParaRPr lang="en-US" dirty="0"/>
          </a:p>
          <a:p>
            <a:r>
              <a:rPr lang="en-US" dirty="0"/>
              <a:t>Delayed diagnosis had higher disease activity, worse physical function, increased structural damage, and higher direct and indirect healthcare costs than those who received earlier diagnosis***</a:t>
            </a:r>
          </a:p>
          <a:p>
            <a:pPr marL="0" indent="0">
              <a:buNone/>
            </a:pPr>
            <a:endParaRPr lang="en-US" dirty="0"/>
          </a:p>
        </p:txBody>
      </p:sp>
    </p:spTree>
    <p:extLst>
      <p:ext uri="{BB962C8B-B14F-4D97-AF65-F5344CB8AC3E}">
        <p14:creationId xmlns:p14="http://schemas.microsoft.com/office/powerpoint/2010/main" val="2894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32AAC5-69A3-2D2B-D156-B351978E0EF9}"/>
              </a:ext>
            </a:extLst>
          </p:cNvPr>
          <p:cNvSpPr txBox="1"/>
          <p:nvPr/>
        </p:nvSpPr>
        <p:spPr>
          <a:xfrm>
            <a:off x="1905000" y="2063918"/>
            <a:ext cx="5334000" cy="1015663"/>
          </a:xfrm>
          <a:prstGeom prst="rect">
            <a:avLst/>
          </a:prstGeom>
          <a:noFill/>
        </p:spPr>
        <p:txBody>
          <a:bodyPr wrap="square" rtlCol="0">
            <a:spAutoFit/>
          </a:bodyPr>
          <a:lstStyle/>
          <a:p>
            <a:r>
              <a:rPr lang="en-US" sz="6000" dirty="0"/>
              <a:t>Epidemiology</a:t>
            </a:r>
            <a:endParaRPr lang="en-US" dirty="0"/>
          </a:p>
        </p:txBody>
      </p:sp>
    </p:spTree>
    <p:extLst>
      <p:ext uri="{BB962C8B-B14F-4D97-AF65-F5344CB8AC3E}">
        <p14:creationId xmlns:p14="http://schemas.microsoft.com/office/powerpoint/2010/main" val="228220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70000" lnSpcReduction="20000"/>
          </a:bodyPr>
          <a:lstStyle/>
          <a:p>
            <a:r>
              <a:rPr lang="en-US" dirty="0"/>
              <a:t>Onset</a:t>
            </a:r>
          </a:p>
          <a:p>
            <a:pPr lvl="1"/>
            <a:r>
              <a:rPr lang="en-US" dirty="0"/>
              <a:t>20-45 years of age</a:t>
            </a:r>
          </a:p>
          <a:p>
            <a:pPr lvl="1"/>
            <a:endParaRPr lang="en-US" dirty="0"/>
          </a:p>
          <a:p>
            <a:r>
              <a:rPr lang="en-US" dirty="0"/>
              <a:t>Incidence Rate of </a:t>
            </a:r>
            <a:r>
              <a:rPr lang="en-US" dirty="0" err="1"/>
              <a:t>AxSpA</a:t>
            </a:r>
            <a:endParaRPr lang="en-US" dirty="0"/>
          </a:p>
          <a:p>
            <a:pPr lvl="1"/>
            <a:r>
              <a:rPr lang="en-US" dirty="0"/>
              <a:t>0.13–1.40%*</a:t>
            </a:r>
          </a:p>
          <a:p>
            <a:pPr lvl="1"/>
            <a:r>
              <a:rPr lang="en-US" dirty="0" err="1"/>
              <a:t>AxSpA</a:t>
            </a:r>
            <a:r>
              <a:rPr lang="en-US" dirty="0"/>
              <a:t> is estimated to effect 1 in 200 adults in the UK*</a:t>
            </a:r>
          </a:p>
          <a:p>
            <a:pPr lvl="2"/>
            <a:r>
              <a:rPr lang="en-US" dirty="0" err="1"/>
              <a:t>2x</a:t>
            </a:r>
            <a:r>
              <a:rPr lang="en-US" dirty="0"/>
              <a:t> the prevalence of multiple sclerosis or Parkinson’s disease</a:t>
            </a:r>
          </a:p>
          <a:p>
            <a:pPr marL="457200" lvl="1" indent="0">
              <a:buNone/>
            </a:pPr>
            <a:endParaRPr lang="en-US" dirty="0"/>
          </a:p>
          <a:p>
            <a:r>
              <a:rPr lang="en-US" b="0" i="0" dirty="0">
                <a:solidFill>
                  <a:srgbClr val="212322"/>
                </a:solidFill>
                <a:effectLst/>
              </a:rPr>
              <a:t>AS is more common in men than in women. However, nr-</a:t>
            </a:r>
            <a:r>
              <a:rPr lang="en-US" b="0" i="0" dirty="0" err="1">
                <a:solidFill>
                  <a:srgbClr val="212322"/>
                </a:solidFill>
                <a:effectLst/>
              </a:rPr>
              <a:t>axSpA</a:t>
            </a:r>
            <a:r>
              <a:rPr lang="en-US" b="0" i="0" dirty="0">
                <a:solidFill>
                  <a:srgbClr val="212322"/>
                </a:solidFill>
                <a:effectLst/>
              </a:rPr>
              <a:t> may be just as common in women as in men.**</a:t>
            </a:r>
            <a:endParaRPr lang="en-US" dirty="0"/>
          </a:p>
          <a:p>
            <a:pPr marL="0" indent="0">
              <a:buNone/>
            </a:pPr>
            <a:endParaRPr lang="en-US" dirty="0"/>
          </a:p>
        </p:txBody>
      </p:sp>
    </p:spTree>
    <p:extLst>
      <p:ext uri="{BB962C8B-B14F-4D97-AF65-F5344CB8AC3E}">
        <p14:creationId xmlns:p14="http://schemas.microsoft.com/office/powerpoint/2010/main" val="273002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lstStyle/>
          <a:p>
            <a:r>
              <a:rPr lang="en-US" dirty="0"/>
              <a:t>Diagnostic Delays </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62500" lnSpcReduction="20000"/>
          </a:bodyPr>
          <a:lstStyle/>
          <a:p>
            <a:r>
              <a:rPr lang="en-US" dirty="0"/>
              <a:t>62% of patients contact a healthcare provider within 12 </a:t>
            </a:r>
            <a:r>
              <a:rPr lang="en-US" dirty="0" err="1"/>
              <a:t>mth</a:t>
            </a:r>
            <a:r>
              <a:rPr lang="en-US" dirty="0"/>
              <a:t> of developing </a:t>
            </a:r>
            <a:r>
              <a:rPr lang="en-US" dirty="0" err="1"/>
              <a:t>AxSpA</a:t>
            </a:r>
            <a:r>
              <a:rPr lang="en-US" dirty="0"/>
              <a:t> symptoms.</a:t>
            </a:r>
            <a:r>
              <a:rPr lang="en-US" baseline="30000" dirty="0"/>
              <a:t>*</a:t>
            </a:r>
          </a:p>
          <a:p>
            <a:pPr marL="0" indent="0">
              <a:buNone/>
            </a:pPr>
            <a:endParaRPr lang="en-US" dirty="0"/>
          </a:p>
          <a:p>
            <a:r>
              <a:rPr lang="en-US" dirty="0"/>
              <a:t>Prior to 2009 the time to definitive Dx was ~</a:t>
            </a:r>
            <a:r>
              <a:rPr lang="en-US" dirty="0" err="1"/>
              <a:t>10yrs</a:t>
            </a:r>
            <a:r>
              <a:rPr lang="en-US" baseline="30000" dirty="0"/>
              <a:t>**</a:t>
            </a:r>
          </a:p>
          <a:p>
            <a:endParaRPr lang="en-US" dirty="0"/>
          </a:p>
          <a:p>
            <a:r>
              <a:rPr lang="en-US" dirty="0"/>
              <a:t>Current evidence suggests time to Dx is 6-</a:t>
            </a:r>
            <a:r>
              <a:rPr lang="en-US" dirty="0" err="1"/>
              <a:t>10yr</a:t>
            </a:r>
            <a:r>
              <a:rPr lang="en-US" dirty="0"/>
              <a:t>***</a:t>
            </a:r>
          </a:p>
          <a:p>
            <a:pPr lvl="1"/>
            <a:r>
              <a:rPr lang="en-US" dirty="0"/>
              <a:t>Improvements likely multifactorial and include increased use of MRI and commonly available screening tools. </a:t>
            </a:r>
          </a:p>
          <a:p>
            <a:endParaRPr lang="en-US" dirty="0"/>
          </a:p>
          <a:p>
            <a:endParaRPr lang="en-US" dirty="0"/>
          </a:p>
          <a:p>
            <a:r>
              <a:rPr lang="en-US" dirty="0"/>
              <a:t>What could be causing this delay?</a:t>
            </a:r>
          </a:p>
          <a:p>
            <a:pPr marL="0" indent="0">
              <a:buNone/>
            </a:pPr>
            <a:endParaRPr lang="en-US" dirty="0"/>
          </a:p>
        </p:txBody>
      </p:sp>
    </p:spTree>
    <p:extLst>
      <p:ext uri="{BB962C8B-B14F-4D97-AF65-F5344CB8AC3E}">
        <p14:creationId xmlns:p14="http://schemas.microsoft.com/office/powerpoint/2010/main" val="411178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C743-95DB-91F3-F4F1-D3E43BE2869A}"/>
              </a:ext>
            </a:extLst>
          </p:cNvPr>
          <p:cNvSpPr>
            <a:spLocks noGrp="1"/>
          </p:cNvSpPr>
          <p:nvPr>
            <p:ph type="title"/>
          </p:nvPr>
        </p:nvSpPr>
        <p:spPr/>
        <p:txBody>
          <a:bodyPr>
            <a:normAutofit fontScale="90000"/>
          </a:bodyPr>
          <a:lstStyle/>
          <a:p>
            <a:r>
              <a:rPr lang="en-US" dirty="0"/>
              <a:t>Uncommon Cause for a Common Problem</a:t>
            </a:r>
          </a:p>
        </p:txBody>
      </p:sp>
      <p:sp>
        <p:nvSpPr>
          <p:cNvPr id="3" name="Content Placeholder 2">
            <a:extLst>
              <a:ext uri="{FF2B5EF4-FFF2-40B4-BE49-F238E27FC236}">
                <a16:creationId xmlns:a16="http://schemas.microsoft.com/office/drawing/2014/main" id="{63198FB2-776A-E989-97AF-B9BA28DFC977}"/>
              </a:ext>
            </a:extLst>
          </p:cNvPr>
          <p:cNvSpPr>
            <a:spLocks noGrp="1"/>
          </p:cNvSpPr>
          <p:nvPr>
            <p:ph idx="1"/>
          </p:nvPr>
        </p:nvSpPr>
        <p:spPr/>
        <p:txBody>
          <a:bodyPr>
            <a:normAutofit fontScale="92500" lnSpcReduction="20000"/>
          </a:bodyPr>
          <a:lstStyle/>
          <a:p>
            <a:r>
              <a:rPr lang="en-US" dirty="0"/>
              <a:t>Primary feature of </a:t>
            </a:r>
            <a:r>
              <a:rPr lang="en-US" dirty="0" err="1"/>
              <a:t>AxSpA</a:t>
            </a:r>
            <a:r>
              <a:rPr lang="en-US" dirty="0"/>
              <a:t> is chronic low back pain (</a:t>
            </a:r>
            <a:r>
              <a:rPr lang="en-US" dirty="0" err="1"/>
              <a:t>CLBP</a:t>
            </a:r>
            <a:r>
              <a:rPr lang="en-US" dirty="0"/>
              <a:t>)</a:t>
            </a:r>
          </a:p>
          <a:p>
            <a:r>
              <a:rPr lang="en-US" dirty="0"/>
              <a:t>19.6% prevalence of </a:t>
            </a:r>
            <a:r>
              <a:rPr lang="en-US" dirty="0" err="1"/>
              <a:t>CLBP</a:t>
            </a:r>
            <a:r>
              <a:rPr lang="en-US" dirty="0"/>
              <a:t> worldwide in 20-59 year </a:t>
            </a:r>
            <a:r>
              <a:rPr lang="en-US" dirty="0" err="1"/>
              <a:t>olds</a:t>
            </a:r>
            <a:r>
              <a:rPr lang="en-US" baseline="30000" dirty="0" err="1"/>
              <a:t>3</a:t>
            </a:r>
            <a:endParaRPr lang="en-US" baseline="30000" dirty="0"/>
          </a:p>
          <a:p>
            <a:r>
              <a:rPr lang="en-US" dirty="0"/>
              <a:t>80% of population experiences LBP in their </a:t>
            </a:r>
            <a:r>
              <a:rPr lang="en-US" dirty="0" err="1"/>
              <a:t>lifetime.</a:t>
            </a:r>
            <a:r>
              <a:rPr lang="en-US" baseline="30000" dirty="0" err="1"/>
              <a:t>4</a:t>
            </a:r>
            <a:endParaRPr lang="en-US" baseline="30000" dirty="0"/>
          </a:p>
          <a:p>
            <a:endParaRPr lang="en-US" baseline="30000" dirty="0"/>
          </a:p>
          <a:p>
            <a:r>
              <a:rPr lang="en-US" dirty="0"/>
              <a:t>Comparatively prevalence of </a:t>
            </a:r>
            <a:r>
              <a:rPr lang="en-US" dirty="0" err="1"/>
              <a:t>AxSpA</a:t>
            </a:r>
            <a:r>
              <a:rPr lang="en-US" dirty="0"/>
              <a:t> is 0.13-1.4%</a:t>
            </a:r>
            <a:r>
              <a:rPr lang="en-US" baseline="30000" dirty="0"/>
              <a:t>5</a:t>
            </a:r>
          </a:p>
          <a:p>
            <a:pPr marL="0" indent="0">
              <a:buNone/>
            </a:pPr>
            <a:endParaRPr lang="en-US" dirty="0"/>
          </a:p>
        </p:txBody>
      </p:sp>
    </p:spTree>
    <p:extLst>
      <p:ext uri="{BB962C8B-B14F-4D97-AF65-F5344CB8AC3E}">
        <p14:creationId xmlns:p14="http://schemas.microsoft.com/office/powerpoint/2010/main" val="28149537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OrthoPTRes</Template>
  <TotalTime>467</TotalTime>
  <Words>3615</Words>
  <Application>Microsoft Office PowerPoint</Application>
  <PresentationFormat>On-screen Show (16:9)</PresentationFormat>
  <Paragraphs>309</Paragraphs>
  <Slides>47</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Aptos</vt:lpstr>
      <vt:lpstr>Arial</vt:lpstr>
      <vt:lpstr>BlinkMacSystemFont</vt:lpstr>
      <vt:lpstr>Calibri</vt:lpstr>
      <vt:lpstr>Calibri Light</vt:lpstr>
      <vt:lpstr>Cambria</vt:lpstr>
      <vt:lpstr>Helvetica Neue</vt:lpstr>
      <vt:lpstr>Roboto Mono Web</vt:lpstr>
      <vt:lpstr>Segoe UI</vt:lpstr>
      <vt:lpstr>Custom Design</vt:lpstr>
      <vt:lpstr>Time = Function:  Importance of Identifying Axial Spondyloarthropathies Earlier </vt:lpstr>
      <vt:lpstr>Course Objectives</vt:lpstr>
      <vt:lpstr>Axial Spondyloarthropathies (AxSpA)</vt:lpstr>
      <vt:lpstr>Disease Family</vt:lpstr>
      <vt:lpstr>Why We Care</vt:lpstr>
      <vt:lpstr>PowerPoint Presentation</vt:lpstr>
      <vt:lpstr>Epidemiology</vt:lpstr>
      <vt:lpstr>Diagnostic Delays </vt:lpstr>
      <vt:lpstr>Uncommon Cause for a Common Problem</vt:lpstr>
      <vt:lpstr>PowerPoint Presentation</vt:lpstr>
      <vt:lpstr>Wrong!</vt:lpstr>
      <vt:lpstr>Can we identify AxSpA earlier?</vt:lpstr>
      <vt:lpstr>Reported Barriers After Referral*</vt:lpstr>
      <vt:lpstr>PowerPoint Presentation</vt:lpstr>
      <vt:lpstr>Mechanical vs Inflammatory Spinal Pain</vt:lpstr>
      <vt:lpstr>Mechanical vs Inflammatory Spinal Pain</vt:lpstr>
      <vt:lpstr>Inflammatory Back Pain (IBP)</vt:lpstr>
      <vt:lpstr>AxSpA versus RA </vt:lpstr>
      <vt:lpstr>Goal of Screening</vt:lpstr>
      <vt:lpstr>Axial SpA Symptomology  </vt:lpstr>
      <vt:lpstr>Enthesopathy</vt:lpstr>
      <vt:lpstr>PowerPoint Presentation</vt:lpstr>
      <vt:lpstr>Uveitis</vt:lpstr>
      <vt:lpstr>Psoriasis</vt:lpstr>
      <vt:lpstr>Irritable Bowel Disease</vt:lpstr>
      <vt:lpstr>PowerPoint Presentation</vt:lpstr>
      <vt:lpstr>Importance of EAMs</vt:lpstr>
      <vt:lpstr>Diagnostic Testing</vt:lpstr>
      <vt:lpstr>Imaging</vt:lpstr>
      <vt:lpstr>Imaging</vt:lpstr>
      <vt:lpstr>Lets talk about sex</vt:lpstr>
      <vt:lpstr>Labs</vt:lpstr>
      <vt:lpstr>Patient Picture</vt:lpstr>
      <vt:lpstr>Classification Tools</vt:lpstr>
      <vt:lpstr>ASAS Taskforce Guidelines*</vt:lpstr>
      <vt:lpstr>SPADE Tool*</vt:lpstr>
      <vt:lpstr>PowerPoint Presentation</vt:lpstr>
      <vt:lpstr>2017 NICE Criteria*</vt:lpstr>
      <vt:lpstr>Now What?!?</vt:lpstr>
      <vt:lpstr>Time to Dx and Pharmacologic Management </vt:lpstr>
      <vt:lpstr>PowerPoint Presentation</vt:lpstr>
      <vt:lpstr>PowerPoint Presentation</vt:lpstr>
      <vt:lpstr>Ask the Questions</vt:lpstr>
      <vt:lpstr>PT is needed </vt:lpstr>
      <vt:lpstr>Main takeaway:</vt:lpstr>
      <vt:lpstr>References</vt:lpstr>
      <vt:lpstr>PowerPoint Presentation</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Stanislaw, Shawn</cp:lastModifiedBy>
  <cp:revision>24</cp:revision>
  <dcterms:created xsi:type="dcterms:W3CDTF">2013-05-03T03:00:51Z</dcterms:created>
  <dcterms:modified xsi:type="dcterms:W3CDTF">2025-03-11T03:45:25Z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ies>
</file>