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1" r:id="rId4"/>
  </p:sldMasterIdLst>
  <p:notesMasterIdLst>
    <p:notesMasterId r:id="rId19"/>
  </p:notesMasterIdLst>
  <p:handoutMasterIdLst>
    <p:handoutMasterId r:id="rId20"/>
  </p:handoutMasterIdLst>
  <p:sldIdLst>
    <p:sldId id="256" r:id="rId5"/>
    <p:sldId id="290" r:id="rId6"/>
    <p:sldId id="291" r:id="rId7"/>
    <p:sldId id="292" r:id="rId8"/>
    <p:sldId id="293" r:id="rId9"/>
    <p:sldId id="287" r:id="rId10"/>
    <p:sldId id="288" r:id="rId11"/>
    <p:sldId id="257" r:id="rId12"/>
    <p:sldId id="294" r:id="rId13"/>
    <p:sldId id="258" r:id="rId14"/>
    <p:sldId id="296" r:id="rId15"/>
    <p:sldId id="295" r:id="rId16"/>
    <p:sldId id="297"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655" autoAdjust="0"/>
  </p:normalViewPr>
  <p:slideViewPr>
    <p:cSldViewPr snapToGrid="0">
      <p:cViewPr>
        <p:scale>
          <a:sx n="119" d="100"/>
          <a:sy n="119" d="100"/>
        </p:scale>
        <p:origin x="543" y="129"/>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eemi, Hamad" userId="8394b8e8-015f-41c7-85bd-6846d0f67d40" providerId="ADAL" clId="{B62C35EF-1CA1-499E-B69C-FB5F17EFB1A4}"/>
    <pc:docChg chg="undo custSel addSld delSld modSld">
      <pc:chgData name="Saleemi, Hamad" userId="8394b8e8-015f-41c7-85bd-6846d0f67d40" providerId="ADAL" clId="{B62C35EF-1CA1-499E-B69C-FB5F17EFB1A4}" dt="2025-01-21T15:45:39.107" v="478" actId="20577"/>
      <pc:docMkLst>
        <pc:docMk/>
      </pc:docMkLst>
      <pc:sldChg chg="del">
        <pc:chgData name="Saleemi, Hamad" userId="8394b8e8-015f-41c7-85bd-6846d0f67d40" providerId="ADAL" clId="{B62C35EF-1CA1-499E-B69C-FB5F17EFB1A4}" dt="2025-01-21T15:19:12.059" v="434" actId="47"/>
        <pc:sldMkLst>
          <pc:docMk/>
          <pc:sldMk cId="1742861620" sldId="266"/>
        </pc:sldMkLst>
      </pc:sldChg>
      <pc:sldChg chg="del">
        <pc:chgData name="Saleemi, Hamad" userId="8394b8e8-015f-41c7-85bd-6846d0f67d40" providerId="ADAL" clId="{B62C35EF-1CA1-499E-B69C-FB5F17EFB1A4}" dt="2025-01-21T15:20:25.746" v="439" actId="47"/>
        <pc:sldMkLst>
          <pc:docMk/>
          <pc:sldMk cId="1969787568" sldId="271"/>
        </pc:sldMkLst>
      </pc:sldChg>
      <pc:sldChg chg="del">
        <pc:chgData name="Saleemi, Hamad" userId="8394b8e8-015f-41c7-85bd-6846d0f67d40" providerId="ADAL" clId="{B62C35EF-1CA1-499E-B69C-FB5F17EFB1A4}" dt="2025-01-21T15:18:32.885" v="428" actId="47"/>
        <pc:sldMkLst>
          <pc:docMk/>
          <pc:sldMk cId="608796113" sldId="278"/>
        </pc:sldMkLst>
      </pc:sldChg>
      <pc:sldChg chg="del">
        <pc:chgData name="Saleemi, Hamad" userId="8394b8e8-015f-41c7-85bd-6846d0f67d40" providerId="ADAL" clId="{B62C35EF-1CA1-499E-B69C-FB5F17EFB1A4}" dt="2025-01-21T15:20:16.415" v="437" actId="47"/>
        <pc:sldMkLst>
          <pc:docMk/>
          <pc:sldMk cId="2241459136" sldId="279"/>
        </pc:sldMkLst>
      </pc:sldChg>
      <pc:sldChg chg="del">
        <pc:chgData name="Saleemi, Hamad" userId="8394b8e8-015f-41c7-85bd-6846d0f67d40" providerId="ADAL" clId="{B62C35EF-1CA1-499E-B69C-FB5F17EFB1A4}" dt="2025-01-21T15:18:35.480" v="429" actId="47"/>
        <pc:sldMkLst>
          <pc:docMk/>
          <pc:sldMk cId="334696707" sldId="280"/>
        </pc:sldMkLst>
      </pc:sldChg>
      <pc:sldChg chg="add del">
        <pc:chgData name="Saleemi, Hamad" userId="8394b8e8-015f-41c7-85bd-6846d0f67d40" providerId="ADAL" clId="{B62C35EF-1CA1-499E-B69C-FB5F17EFB1A4}" dt="2025-01-21T15:18:56.520" v="432" actId="47"/>
        <pc:sldMkLst>
          <pc:docMk/>
          <pc:sldMk cId="103458723" sldId="281"/>
        </pc:sldMkLst>
      </pc:sldChg>
      <pc:sldChg chg="del">
        <pc:chgData name="Saleemi, Hamad" userId="8394b8e8-015f-41c7-85bd-6846d0f67d40" providerId="ADAL" clId="{B62C35EF-1CA1-499E-B69C-FB5F17EFB1A4}" dt="2025-01-21T15:19:06.109" v="433" actId="47"/>
        <pc:sldMkLst>
          <pc:docMk/>
          <pc:sldMk cId="636929804" sldId="282"/>
        </pc:sldMkLst>
      </pc:sldChg>
      <pc:sldChg chg="del">
        <pc:chgData name="Saleemi, Hamad" userId="8394b8e8-015f-41c7-85bd-6846d0f67d40" providerId="ADAL" clId="{B62C35EF-1CA1-499E-B69C-FB5F17EFB1A4}" dt="2025-01-21T15:19:57.672" v="435" actId="47"/>
        <pc:sldMkLst>
          <pc:docMk/>
          <pc:sldMk cId="1658164610" sldId="283"/>
        </pc:sldMkLst>
      </pc:sldChg>
      <pc:sldChg chg="del">
        <pc:chgData name="Saleemi, Hamad" userId="8394b8e8-015f-41c7-85bd-6846d0f67d40" providerId="ADAL" clId="{B62C35EF-1CA1-499E-B69C-FB5F17EFB1A4}" dt="2025-01-21T15:20:12.073" v="436" actId="47"/>
        <pc:sldMkLst>
          <pc:docMk/>
          <pc:sldMk cId="2403577982" sldId="284"/>
        </pc:sldMkLst>
      </pc:sldChg>
      <pc:sldChg chg="del">
        <pc:chgData name="Saleemi, Hamad" userId="8394b8e8-015f-41c7-85bd-6846d0f67d40" providerId="ADAL" clId="{B62C35EF-1CA1-499E-B69C-FB5F17EFB1A4}" dt="2025-01-21T15:20:23.833" v="438" actId="47"/>
        <pc:sldMkLst>
          <pc:docMk/>
          <pc:sldMk cId="2791821786" sldId="285"/>
        </pc:sldMkLst>
      </pc:sldChg>
      <pc:sldChg chg="modSp mod">
        <pc:chgData name="Saleemi, Hamad" userId="8394b8e8-015f-41c7-85bd-6846d0f67d40" providerId="ADAL" clId="{B62C35EF-1CA1-499E-B69C-FB5F17EFB1A4}" dt="2025-01-21T15:18:09.277" v="405" actId="20577"/>
        <pc:sldMkLst>
          <pc:docMk/>
          <pc:sldMk cId="1007384808" sldId="288"/>
        </pc:sldMkLst>
        <pc:spChg chg="mod">
          <ac:chgData name="Saleemi, Hamad" userId="8394b8e8-015f-41c7-85bd-6846d0f67d40" providerId="ADAL" clId="{B62C35EF-1CA1-499E-B69C-FB5F17EFB1A4}" dt="2025-01-21T15:18:09.277" v="405" actId="20577"/>
          <ac:spMkLst>
            <pc:docMk/>
            <pc:sldMk cId="1007384808" sldId="288"/>
            <ac:spMk id="3" creationId="{C7F97FA6-A7CD-B9D7-3D4B-B378DBA4332F}"/>
          </ac:spMkLst>
        </pc:spChg>
      </pc:sldChg>
      <pc:sldChg chg="modSp new mod">
        <pc:chgData name="Saleemi, Hamad" userId="8394b8e8-015f-41c7-85bd-6846d0f67d40" providerId="ADAL" clId="{B62C35EF-1CA1-499E-B69C-FB5F17EFB1A4}" dt="2025-01-21T15:45:39.107" v="478" actId="20577"/>
        <pc:sldMkLst>
          <pc:docMk/>
          <pc:sldMk cId="1103477952" sldId="289"/>
        </pc:sldMkLst>
        <pc:spChg chg="mod">
          <ac:chgData name="Saleemi, Hamad" userId="8394b8e8-015f-41c7-85bd-6846d0f67d40" providerId="ADAL" clId="{B62C35EF-1CA1-499E-B69C-FB5F17EFB1A4}" dt="2025-01-21T15:18:23.783" v="425" actId="20577"/>
          <ac:spMkLst>
            <pc:docMk/>
            <pc:sldMk cId="1103477952" sldId="289"/>
            <ac:spMk id="2" creationId="{F3F39205-8F3F-2EAE-D765-C5FF66EA4432}"/>
          </ac:spMkLst>
        </pc:spChg>
        <pc:spChg chg="mod">
          <ac:chgData name="Saleemi, Hamad" userId="8394b8e8-015f-41c7-85bd-6846d0f67d40" providerId="ADAL" clId="{B62C35EF-1CA1-499E-B69C-FB5F17EFB1A4}" dt="2025-01-21T15:45:39.107" v="478" actId="20577"/>
          <ac:spMkLst>
            <pc:docMk/>
            <pc:sldMk cId="1103477952" sldId="289"/>
            <ac:spMk id="3" creationId="{E4AEC6FF-8C06-2AC6-F168-276F074D484E}"/>
          </ac:spMkLst>
        </pc:spChg>
      </pc:sldChg>
      <pc:sldMasterChg chg="addSldLayout delSldLayout">
        <pc:chgData name="Saleemi, Hamad" userId="8394b8e8-015f-41c7-85bd-6846d0f67d40" providerId="ADAL" clId="{B62C35EF-1CA1-499E-B69C-FB5F17EFB1A4}" dt="2025-01-21T15:20:23.833" v="438" actId="47"/>
        <pc:sldMasterMkLst>
          <pc:docMk/>
          <pc:sldMasterMk cId="2609960996" sldId="2147483721"/>
        </pc:sldMasterMkLst>
        <pc:sldLayoutChg chg="del">
          <pc:chgData name="Saleemi, Hamad" userId="8394b8e8-015f-41c7-85bd-6846d0f67d40" providerId="ADAL" clId="{B62C35EF-1CA1-499E-B69C-FB5F17EFB1A4}" dt="2025-01-21T15:18:32.885" v="428" actId="47"/>
          <pc:sldLayoutMkLst>
            <pc:docMk/>
            <pc:sldMasterMk cId="2609960996" sldId="2147483721"/>
            <pc:sldLayoutMk cId="1540048367" sldId="2147483734"/>
          </pc:sldLayoutMkLst>
        </pc:sldLayoutChg>
        <pc:sldLayoutChg chg="del">
          <pc:chgData name="Saleemi, Hamad" userId="8394b8e8-015f-41c7-85bd-6846d0f67d40" providerId="ADAL" clId="{B62C35EF-1CA1-499E-B69C-FB5F17EFB1A4}" dt="2025-01-21T15:20:16.415" v="437" actId="47"/>
          <pc:sldLayoutMkLst>
            <pc:docMk/>
            <pc:sldMasterMk cId="2609960996" sldId="2147483721"/>
            <pc:sldLayoutMk cId="986256665" sldId="2147483735"/>
          </pc:sldLayoutMkLst>
        </pc:sldLayoutChg>
        <pc:sldLayoutChg chg="del">
          <pc:chgData name="Saleemi, Hamad" userId="8394b8e8-015f-41c7-85bd-6846d0f67d40" providerId="ADAL" clId="{B62C35EF-1CA1-499E-B69C-FB5F17EFB1A4}" dt="2025-01-21T15:18:35.480" v="429" actId="47"/>
          <pc:sldLayoutMkLst>
            <pc:docMk/>
            <pc:sldMasterMk cId="2609960996" sldId="2147483721"/>
            <pc:sldLayoutMk cId="3919423896" sldId="2147483737"/>
          </pc:sldLayoutMkLst>
        </pc:sldLayoutChg>
        <pc:sldLayoutChg chg="add del">
          <pc:chgData name="Saleemi, Hamad" userId="8394b8e8-015f-41c7-85bd-6846d0f67d40" providerId="ADAL" clId="{B62C35EF-1CA1-499E-B69C-FB5F17EFB1A4}" dt="2025-01-21T15:18:56.520" v="432" actId="47"/>
          <pc:sldLayoutMkLst>
            <pc:docMk/>
            <pc:sldMasterMk cId="2609960996" sldId="2147483721"/>
            <pc:sldLayoutMk cId="4103759491" sldId="2147483738"/>
          </pc:sldLayoutMkLst>
        </pc:sldLayoutChg>
        <pc:sldLayoutChg chg="del">
          <pc:chgData name="Saleemi, Hamad" userId="8394b8e8-015f-41c7-85bd-6846d0f67d40" providerId="ADAL" clId="{B62C35EF-1CA1-499E-B69C-FB5F17EFB1A4}" dt="2025-01-21T15:19:06.109" v="433" actId="47"/>
          <pc:sldLayoutMkLst>
            <pc:docMk/>
            <pc:sldMasterMk cId="2609960996" sldId="2147483721"/>
            <pc:sldLayoutMk cId="35276958" sldId="2147483739"/>
          </pc:sldLayoutMkLst>
        </pc:sldLayoutChg>
        <pc:sldLayoutChg chg="del">
          <pc:chgData name="Saleemi, Hamad" userId="8394b8e8-015f-41c7-85bd-6846d0f67d40" providerId="ADAL" clId="{B62C35EF-1CA1-499E-B69C-FB5F17EFB1A4}" dt="2025-01-21T15:19:12.059" v="434" actId="47"/>
          <pc:sldLayoutMkLst>
            <pc:docMk/>
            <pc:sldMasterMk cId="2609960996" sldId="2147483721"/>
            <pc:sldLayoutMk cId="3212013923" sldId="2147483740"/>
          </pc:sldLayoutMkLst>
        </pc:sldLayoutChg>
        <pc:sldLayoutChg chg="del">
          <pc:chgData name="Saleemi, Hamad" userId="8394b8e8-015f-41c7-85bd-6846d0f67d40" providerId="ADAL" clId="{B62C35EF-1CA1-499E-B69C-FB5F17EFB1A4}" dt="2025-01-21T15:19:57.672" v="435" actId="47"/>
          <pc:sldLayoutMkLst>
            <pc:docMk/>
            <pc:sldMasterMk cId="2609960996" sldId="2147483721"/>
            <pc:sldLayoutMk cId="974748306" sldId="2147483741"/>
          </pc:sldLayoutMkLst>
        </pc:sldLayoutChg>
        <pc:sldLayoutChg chg="del">
          <pc:chgData name="Saleemi, Hamad" userId="8394b8e8-015f-41c7-85bd-6846d0f67d40" providerId="ADAL" clId="{B62C35EF-1CA1-499E-B69C-FB5F17EFB1A4}" dt="2025-01-21T15:20:12.073" v="436" actId="47"/>
          <pc:sldLayoutMkLst>
            <pc:docMk/>
            <pc:sldMasterMk cId="2609960996" sldId="2147483721"/>
            <pc:sldLayoutMk cId="1178159919" sldId="2147483742"/>
          </pc:sldLayoutMkLst>
        </pc:sldLayoutChg>
        <pc:sldLayoutChg chg="del">
          <pc:chgData name="Saleemi, Hamad" userId="8394b8e8-015f-41c7-85bd-6846d0f67d40" providerId="ADAL" clId="{B62C35EF-1CA1-499E-B69C-FB5F17EFB1A4}" dt="2025-01-21T15:20:23.833" v="438" actId="47"/>
          <pc:sldLayoutMkLst>
            <pc:docMk/>
            <pc:sldMasterMk cId="2609960996" sldId="2147483721"/>
            <pc:sldLayoutMk cId="3062134301" sldId="2147483743"/>
          </pc:sldLayoutMkLst>
        </pc:sldLayoutChg>
      </pc:sldMasterChg>
    </pc:docChg>
  </pc:docChgLst>
  <pc:docChgLst>
    <pc:chgData name="Saleemi, Hamad" userId="8394b8e8-015f-41c7-85bd-6846d0f67d40" providerId="ADAL" clId="{1B1BB531-064C-4E8E-B931-CF745002F32E}"/>
    <pc:docChg chg="custSel addSld modSld">
      <pc:chgData name="Saleemi, Hamad" userId="8394b8e8-015f-41c7-85bd-6846d0f67d40" providerId="ADAL" clId="{1B1BB531-064C-4E8E-B931-CF745002F32E}" dt="2025-01-20T16:24:27.148" v="208" actId="20577"/>
      <pc:docMkLst>
        <pc:docMk/>
      </pc:docMkLst>
      <pc:sldChg chg="modSp mod">
        <pc:chgData name="Saleemi, Hamad" userId="8394b8e8-015f-41c7-85bd-6846d0f67d40" providerId="ADAL" clId="{1B1BB531-064C-4E8E-B931-CF745002F32E}" dt="2025-01-20T16:02:51.642" v="1" actId="20577"/>
        <pc:sldMkLst>
          <pc:docMk/>
          <pc:sldMk cId="4115006617" sldId="286"/>
        </pc:sldMkLst>
        <pc:spChg chg="mod">
          <ac:chgData name="Saleemi, Hamad" userId="8394b8e8-015f-41c7-85bd-6846d0f67d40" providerId="ADAL" clId="{1B1BB531-064C-4E8E-B931-CF745002F32E}" dt="2025-01-20T16:02:51.642" v="1" actId="20577"/>
          <ac:spMkLst>
            <pc:docMk/>
            <pc:sldMk cId="4115006617" sldId="286"/>
            <ac:spMk id="3" creationId="{5F5D9341-30D2-9018-889F-4F7A02EEB4BA}"/>
          </ac:spMkLst>
        </pc:spChg>
      </pc:sldChg>
      <pc:sldChg chg="modSp new mod">
        <pc:chgData name="Saleemi, Hamad" userId="8394b8e8-015f-41c7-85bd-6846d0f67d40" providerId="ADAL" clId="{1B1BB531-064C-4E8E-B931-CF745002F32E}" dt="2025-01-20T16:03:43.638" v="7" actId="27636"/>
        <pc:sldMkLst>
          <pc:docMk/>
          <pc:sldMk cId="1398064025" sldId="287"/>
        </pc:sldMkLst>
        <pc:spChg chg="mod">
          <ac:chgData name="Saleemi, Hamad" userId="8394b8e8-015f-41c7-85bd-6846d0f67d40" providerId="ADAL" clId="{1B1BB531-064C-4E8E-B931-CF745002F32E}" dt="2025-01-20T16:03:12.440" v="5" actId="20577"/>
          <ac:spMkLst>
            <pc:docMk/>
            <pc:sldMk cId="1398064025" sldId="287"/>
            <ac:spMk id="2" creationId="{9B4C4320-A81D-6EEB-836D-2DE74C8FD0BA}"/>
          </ac:spMkLst>
        </pc:spChg>
        <pc:spChg chg="mod">
          <ac:chgData name="Saleemi, Hamad" userId="8394b8e8-015f-41c7-85bd-6846d0f67d40" providerId="ADAL" clId="{1B1BB531-064C-4E8E-B931-CF745002F32E}" dt="2025-01-20T16:03:43.638" v="7" actId="27636"/>
          <ac:spMkLst>
            <pc:docMk/>
            <pc:sldMk cId="1398064025" sldId="287"/>
            <ac:spMk id="3" creationId="{ACD3D16D-E1DA-D368-94B3-3CE44AE5ABA2}"/>
          </ac:spMkLst>
        </pc:spChg>
      </pc:sldChg>
      <pc:sldChg chg="modSp new mod">
        <pc:chgData name="Saleemi, Hamad" userId="8394b8e8-015f-41c7-85bd-6846d0f67d40" providerId="ADAL" clId="{1B1BB531-064C-4E8E-B931-CF745002F32E}" dt="2025-01-20T16:24:27.148" v="208" actId="20577"/>
        <pc:sldMkLst>
          <pc:docMk/>
          <pc:sldMk cId="1007384808" sldId="288"/>
        </pc:sldMkLst>
        <pc:spChg chg="mod">
          <ac:chgData name="Saleemi, Hamad" userId="8394b8e8-015f-41c7-85bd-6846d0f67d40" providerId="ADAL" clId="{1B1BB531-064C-4E8E-B931-CF745002F32E}" dt="2025-01-20T16:04:03.985" v="26" actId="20577"/>
          <ac:spMkLst>
            <pc:docMk/>
            <pc:sldMk cId="1007384808" sldId="288"/>
            <ac:spMk id="2" creationId="{62261106-96B8-82E9-65EE-D889E615E290}"/>
          </ac:spMkLst>
        </pc:spChg>
        <pc:spChg chg="mod">
          <ac:chgData name="Saleemi, Hamad" userId="8394b8e8-015f-41c7-85bd-6846d0f67d40" providerId="ADAL" clId="{1B1BB531-064C-4E8E-B931-CF745002F32E}" dt="2025-01-20T16:24:27.148" v="208" actId="20577"/>
          <ac:spMkLst>
            <pc:docMk/>
            <pc:sldMk cId="1007384808" sldId="288"/>
            <ac:spMk id="3" creationId="{C7F97FA6-A7CD-B9D7-3D4B-B378DBA4332F}"/>
          </ac:spMkLst>
        </pc:spChg>
      </pc:sldChg>
    </pc:docChg>
  </pc:docChgLst>
  <pc:docChgLst>
    <pc:chgData name="Saleemi, Hamad" userId="8394b8e8-015f-41c7-85bd-6846d0f67d40" providerId="ADAL" clId="{1EEF9DC2-9606-419C-976F-D1496D278476}"/>
    <pc:docChg chg="custSel addSld modSld">
      <pc:chgData name="Saleemi, Hamad" userId="8394b8e8-015f-41c7-85bd-6846d0f67d40" providerId="ADAL" clId="{1EEF9DC2-9606-419C-976F-D1496D278476}" dt="2025-01-06T17:02:01.434" v="20"/>
      <pc:docMkLst>
        <pc:docMk/>
      </pc:docMkLst>
      <pc:sldChg chg="modSp">
        <pc:chgData name="Saleemi, Hamad" userId="8394b8e8-015f-41c7-85bd-6846d0f67d40" providerId="ADAL" clId="{1EEF9DC2-9606-419C-976F-D1496D278476}" dt="2025-01-06T16:51:15.988" v="4"/>
        <pc:sldMkLst>
          <pc:docMk/>
          <pc:sldMk cId="2586058810" sldId="256"/>
        </pc:sldMkLst>
        <pc:spChg chg="mod">
          <ac:chgData name="Saleemi, Hamad" userId="8394b8e8-015f-41c7-85bd-6846d0f67d40" providerId="ADAL" clId="{1EEF9DC2-9606-419C-976F-D1496D278476}" dt="2025-01-06T16:51:15.988" v="4"/>
          <ac:spMkLst>
            <pc:docMk/>
            <pc:sldMk cId="2586058810" sldId="256"/>
            <ac:spMk id="2" creationId="{CFE75451-6A4B-484B-9ED1-353CCE25B0F4}"/>
          </ac:spMkLst>
        </pc:spChg>
      </pc:sldChg>
      <pc:sldChg chg="addSp delSp modSp mod">
        <pc:chgData name="Saleemi, Hamad" userId="8394b8e8-015f-41c7-85bd-6846d0f67d40" providerId="ADAL" clId="{1EEF9DC2-9606-419C-976F-D1496D278476}" dt="2025-01-06T16:59:26.644" v="18" actId="1076"/>
        <pc:sldMkLst>
          <pc:docMk/>
          <pc:sldMk cId="1713219598" sldId="257"/>
        </pc:sldMkLst>
        <pc:spChg chg="del mod">
          <ac:chgData name="Saleemi, Hamad" userId="8394b8e8-015f-41c7-85bd-6846d0f67d40" providerId="ADAL" clId="{1EEF9DC2-9606-419C-976F-D1496D278476}" dt="2025-01-06T16:59:21.843" v="16" actId="478"/>
          <ac:spMkLst>
            <pc:docMk/>
            <pc:sldMk cId="1713219598" sldId="257"/>
            <ac:spMk id="2" creationId="{1BEF5859-10C9-4588-9727-B9362E26C29D}"/>
          </ac:spMkLst>
        </pc:spChg>
        <pc:spChg chg="mod">
          <ac:chgData name="Saleemi, Hamad" userId="8394b8e8-015f-41c7-85bd-6846d0f67d40" providerId="ADAL" clId="{1EEF9DC2-9606-419C-976F-D1496D278476}" dt="2025-01-06T16:59:26.644" v="18" actId="1076"/>
          <ac:spMkLst>
            <pc:docMk/>
            <pc:sldMk cId="1713219598" sldId="257"/>
            <ac:spMk id="3" creationId="{5671D7E5-EF66-4BCD-8DAA-E9061157F0BE}"/>
          </ac:spMkLst>
        </pc:spChg>
        <pc:spChg chg="mod">
          <ac:chgData name="Saleemi, Hamad" userId="8394b8e8-015f-41c7-85bd-6846d0f67d40" providerId="ADAL" clId="{1EEF9DC2-9606-419C-976F-D1496D278476}" dt="2025-01-06T16:51:15.988" v="4"/>
          <ac:spMkLst>
            <pc:docMk/>
            <pc:sldMk cId="1713219598" sldId="257"/>
            <ac:spMk id="5" creationId="{B02A8827-B1A1-2D2F-D6DD-E886B886C43E}"/>
          </ac:spMkLst>
        </pc:spChg>
        <pc:spChg chg="add del mod">
          <ac:chgData name="Saleemi, Hamad" userId="8394b8e8-015f-41c7-85bd-6846d0f67d40" providerId="ADAL" clId="{1EEF9DC2-9606-419C-976F-D1496D278476}" dt="2025-01-06T16:59:23.943" v="17" actId="478"/>
          <ac:spMkLst>
            <pc:docMk/>
            <pc:sldMk cId="1713219598" sldId="257"/>
            <ac:spMk id="6" creationId="{EAD2A6BA-5B46-5D03-3C80-2C8FDA47263F}"/>
          </ac:spMkLst>
        </pc:spChg>
      </pc:sldChg>
      <pc:sldChg chg="addSp delSp modSp mod">
        <pc:chgData name="Saleemi, Hamad" userId="8394b8e8-015f-41c7-85bd-6846d0f67d40" providerId="ADAL" clId="{1EEF9DC2-9606-419C-976F-D1496D278476}" dt="2025-01-06T16:58:01.174" v="13" actId="478"/>
        <pc:sldMkLst>
          <pc:docMk/>
          <pc:sldMk cId="3571516367" sldId="258"/>
        </pc:sldMkLst>
        <pc:spChg chg="del mod">
          <ac:chgData name="Saleemi, Hamad" userId="8394b8e8-015f-41c7-85bd-6846d0f67d40" providerId="ADAL" clId="{1EEF9DC2-9606-419C-976F-D1496D278476}" dt="2025-01-06T16:57:58.285" v="12" actId="478"/>
          <ac:spMkLst>
            <pc:docMk/>
            <pc:sldMk cId="3571516367" sldId="258"/>
            <ac:spMk id="2" creationId="{0A32731C-311B-46F7-A865-6C3AF6B09A47}"/>
          </ac:spMkLst>
        </pc:spChg>
        <pc:spChg chg="mod">
          <ac:chgData name="Saleemi, Hamad" userId="8394b8e8-015f-41c7-85bd-6846d0f67d40" providerId="ADAL" clId="{1EEF9DC2-9606-419C-976F-D1496D278476}" dt="2025-01-06T16:57:49.140" v="10" actId="14100"/>
          <ac:spMkLst>
            <pc:docMk/>
            <pc:sldMk cId="3571516367" sldId="258"/>
            <ac:spMk id="3" creationId="{9D5232F9-FD00-464A-9F17-619C91AEF8F3}"/>
          </ac:spMkLst>
        </pc:spChg>
        <pc:spChg chg="add del mod">
          <ac:chgData name="Saleemi, Hamad" userId="8394b8e8-015f-41c7-85bd-6846d0f67d40" providerId="ADAL" clId="{1EEF9DC2-9606-419C-976F-D1496D278476}" dt="2025-01-06T16:58:01.174" v="13" actId="478"/>
          <ac:spMkLst>
            <pc:docMk/>
            <pc:sldMk cId="3571516367" sldId="258"/>
            <ac:spMk id="5" creationId="{1F2A4BD0-AF80-C4B0-35EA-B4217C829416}"/>
          </ac:spMkLst>
        </pc:spChg>
        <pc:spChg chg="mod">
          <ac:chgData name="Saleemi, Hamad" userId="8394b8e8-015f-41c7-85bd-6846d0f67d40" providerId="ADAL" clId="{1EEF9DC2-9606-419C-976F-D1496D278476}" dt="2025-01-06T16:51:15.988" v="4"/>
          <ac:spMkLst>
            <pc:docMk/>
            <pc:sldMk cId="3571516367" sldId="258"/>
            <ac:spMk id="14" creationId="{ECE635A2-70B8-3EAB-6A18-952B02EBAA1E}"/>
          </ac:spMkLst>
        </pc:spChg>
      </pc:sldChg>
      <pc:sldChg chg="modSp">
        <pc:chgData name="Saleemi, Hamad" userId="8394b8e8-015f-41c7-85bd-6846d0f67d40" providerId="ADAL" clId="{1EEF9DC2-9606-419C-976F-D1496D278476}" dt="2025-01-06T16:51:15.988" v="4"/>
        <pc:sldMkLst>
          <pc:docMk/>
          <pc:sldMk cId="1742861620" sldId="266"/>
        </pc:sldMkLst>
        <pc:spChg chg="mod">
          <ac:chgData name="Saleemi, Hamad" userId="8394b8e8-015f-41c7-85bd-6846d0f67d40" providerId="ADAL" clId="{1EEF9DC2-9606-419C-976F-D1496D278476}" dt="2025-01-06T16:51:15.988" v="4"/>
          <ac:spMkLst>
            <pc:docMk/>
            <pc:sldMk cId="1742861620" sldId="266"/>
            <ac:spMk id="2" creationId="{4518FC28-E0BD-4387-B8BE-9965D1A57FF1}"/>
          </ac:spMkLst>
        </pc:spChg>
        <pc:spChg chg="mod">
          <ac:chgData name="Saleemi, Hamad" userId="8394b8e8-015f-41c7-85bd-6846d0f67d40" providerId="ADAL" clId="{1EEF9DC2-9606-419C-976F-D1496D278476}" dt="2025-01-06T16:51:15.988" v="4"/>
          <ac:spMkLst>
            <pc:docMk/>
            <pc:sldMk cId="1742861620" sldId="266"/>
            <ac:spMk id="3" creationId="{FED19BCA-B61F-4EA6-A1FB-CCA3BD8506FB}"/>
          </ac:spMkLst>
        </pc:spChg>
        <pc:spChg chg="mod">
          <ac:chgData name="Saleemi, Hamad" userId="8394b8e8-015f-41c7-85bd-6846d0f67d40" providerId="ADAL" clId="{1EEF9DC2-9606-419C-976F-D1496D278476}" dt="2025-01-06T16:51:15.988" v="4"/>
          <ac:spMkLst>
            <pc:docMk/>
            <pc:sldMk cId="1742861620" sldId="266"/>
            <ac:spMk id="6" creationId="{7C4B8313-9270-4128-8674-3A3E42B806BC}"/>
          </ac:spMkLst>
        </pc:spChg>
        <pc:picChg chg="mod">
          <ac:chgData name="Saleemi, Hamad" userId="8394b8e8-015f-41c7-85bd-6846d0f67d40" providerId="ADAL" clId="{1EEF9DC2-9606-419C-976F-D1496D278476}" dt="2025-01-06T16:51:15.988" v="4"/>
          <ac:picMkLst>
            <pc:docMk/>
            <pc:sldMk cId="1742861620" sldId="266"/>
            <ac:picMk id="47" creationId="{F55BC7A4-EE4B-7EFC-C325-408D66C3CBA7}"/>
          </ac:picMkLst>
        </pc:picChg>
      </pc:sldChg>
      <pc:sldChg chg="modSp">
        <pc:chgData name="Saleemi, Hamad" userId="8394b8e8-015f-41c7-85bd-6846d0f67d40" providerId="ADAL" clId="{1EEF9DC2-9606-419C-976F-D1496D278476}" dt="2025-01-06T16:51:15.988" v="4"/>
        <pc:sldMkLst>
          <pc:docMk/>
          <pc:sldMk cId="1969787568" sldId="271"/>
        </pc:sldMkLst>
        <pc:spChg chg="mod">
          <ac:chgData name="Saleemi, Hamad" userId="8394b8e8-015f-41c7-85bd-6846d0f67d40" providerId="ADAL" clId="{1EEF9DC2-9606-419C-976F-D1496D278476}" dt="2025-01-06T16:51:15.988" v="4"/>
          <ac:spMkLst>
            <pc:docMk/>
            <pc:sldMk cId="1969787568" sldId="271"/>
            <ac:spMk id="2" creationId="{8BDF1EDE-5423-435C-B149-87AB1BC22B83}"/>
          </ac:spMkLst>
        </pc:spChg>
        <pc:spChg chg="mod">
          <ac:chgData name="Saleemi, Hamad" userId="8394b8e8-015f-41c7-85bd-6846d0f67d40" providerId="ADAL" clId="{1EEF9DC2-9606-419C-976F-D1496D278476}" dt="2025-01-06T16:51:15.988" v="4"/>
          <ac:spMkLst>
            <pc:docMk/>
            <pc:sldMk cId="1969787568" sldId="271"/>
            <ac:spMk id="3" creationId="{AF64C29E-DF30-4DC6-AB95-2016F9A703B6}"/>
          </ac:spMkLst>
        </pc:spChg>
        <pc:spChg chg="mod">
          <ac:chgData name="Saleemi, Hamad" userId="8394b8e8-015f-41c7-85bd-6846d0f67d40" providerId="ADAL" clId="{1EEF9DC2-9606-419C-976F-D1496D278476}" dt="2025-01-06T16:51:15.988" v="4"/>
          <ac:spMkLst>
            <pc:docMk/>
            <pc:sldMk cId="1969787568" sldId="271"/>
            <ac:spMk id="6" creationId="{4C127D99-645F-4FCF-9573-FDFE2A344FA9}"/>
          </ac:spMkLst>
        </pc:spChg>
      </pc:sldChg>
      <pc:sldChg chg="modSp">
        <pc:chgData name="Saleemi, Hamad" userId="8394b8e8-015f-41c7-85bd-6846d0f67d40" providerId="ADAL" clId="{1EEF9DC2-9606-419C-976F-D1496D278476}" dt="2025-01-06T16:51:15.988" v="4"/>
        <pc:sldMkLst>
          <pc:docMk/>
          <pc:sldMk cId="608796113" sldId="278"/>
        </pc:sldMkLst>
        <pc:spChg chg="mod">
          <ac:chgData name="Saleemi, Hamad" userId="8394b8e8-015f-41c7-85bd-6846d0f67d40" providerId="ADAL" clId="{1EEF9DC2-9606-419C-976F-D1496D278476}" dt="2025-01-06T16:51:15.988" v="4"/>
          <ac:spMkLst>
            <pc:docMk/>
            <pc:sldMk cId="608796113" sldId="278"/>
            <ac:spMk id="2" creationId="{9528DBD1-DB29-D44F-FD5A-3071BB37EF37}"/>
          </ac:spMkLst>
        </pc:spChg>
      </pc:sldChg>
      <pc:sldChg chg="modSp">
        <pc:chgData name="Saleemi, Hamad" userId="8394b8e8-015f-41c7-85bd-6846d0f67d40" providerId="ADAL" clId="{1EEF9DC2-9606-419C-976F-D1496D278476}" dt="2025-01-06T16:51:15.988" v="4"/>
        <pc:sldMkLst>
          <pc:docMk/>
          <pc:sldMk cId="2241459136" sldId="279"/>
        </pc:sldMkLst>
        <pc:spChg chg="mod">
          <ac:chgData name="Saleemi, Hamad" userId="8394b8e8-015f-41c7-85bd-6846d0f67d40" providerId="ADAL" clId="{1EEF9DC2-9606-419C-976F-D1496D278476}" dt="2025-01-06T16:51:15.988" v="4"/>
          <ac:spMkLst>
            <pc:docMk/>
            <pc:sldMk cId="2241459136" sldId="279"/>
            <ac:spMk id="2" creationId="{818AFA5E-469B-2BFC-9D4E-BD1EC6E48CA0}"/>
          </ac:spMkLst>
        </pc:spChg>
        <pc:picChg chg="mod">
          <ac:chgData name="Saleemi, Hamad" userId="8394b8e8-015f-41c7-85bd-6846d0f67d40" providerId="ADAL" clId="{1EEF9DC2-9606-419C-976F-D1496D278476}" dt="2025-01-06T16:51:15.988" v="4"/>
          <ac:picMkLst>
            <pc:docMk/>
            <pc:sldMk cId="2241459136" sldId="279"/>
            <ac:picMk id="16" creationId="{448EF356-1822-E2AE-2794-322870D4C222}"/>
          </ac:picMkLst>
        </pc:picChg>
      </pc:sldChg>
      <pc:sldChg chg="modSp">
        <pc:chgData name="Saleemi, Hamad" userId="8394b8e8-015f-41c7-85bd-6846d0f67d40" providerId="ADAL" clId="{1EEF9DC2-9606-419C-976F-D1496D278476}" dt="2025-01-06T16:51:15.988" v="4"/>
        <pc:sldMkLst>
          <pc:docMk/>
          <pc:sldMk cId="334696707" sldId="280"/>
        </pc:sldMkLst>
        <pc:spChg chg="mod">
          <ac:chgData name="Saleemi, Hamad" userId="8394b8e8-015f-41c7-85bd-6846d0f67d40" providerId="ADAL" clId="{1EEF9DC2-9606-419C-976F-D1496D278476}" dt="2025-01-06T16:51:15.988" v="4"/>
          <ac:spMkLst>
            <pc:docMk/>
            <pc:sldMk cId="334696707" sldId="280"/>
            <ac:spMk id="2" creationId="{566C97BE-403B-122E-90D1-2788978A0B6F}"/>
          </ac:spMkLst>
        </pc:spChg>
      </pc:sldChg>
      <pc:sldChg chg="modSp">
        <pc:chgData name="Saleemi, Hamad" userId="8394b8e8-015f-41c7-85bd-6846d0f67d40" providerId="ADAL" clId="{1EEF9DC2-9606-419C-976F-D1496D278476}" dt="2025-01-06T16:51:15.988" v="4"/>
        <pc:sldMkLst>
          <pc:docMk/>
          <pc:sldMk cId="103458723" sldId="281"/>
        </pc:sldMkLst>
        <pc:spChg chg="mod">
          <ac:chgData name="Saleemi, Hamad" userId="8394b8e8-015f-41c7-85bd-6846d0f67d40" providerId="ADAL" clId="{1EEF9DC2-9606-419C-976F-D1496D278476}" dt="2025-01-06T16:51:15.988" v="4"/>
          <ac:spMkLst>
            <pc:docMk/>
            <pc:sldMk cId="103458723" sldId="281"/>
            <ac:spMk id="2" creationId="{A95E2E6A-35EC-1B8E-0FD7-8C67870ACA64}"/>
          </ac:spMkLst>
        </pc:spChg>
        <pc:spChg chg="mod">
          <ac:chgData name="Saleemi, Hamad" userId="8394b8e8-015f-41c7-85bd-6846d0f67d40" providerId="ADAL" clId="{1EEF9DC2-9606-419C-976F-D1496D278476}" dt="2025-01-06T16:51:15.988" v="4"/>
          <ac:spMkLst>
            <pc:docMk/>
            <pc:sldMk cId="103458723" sldId="281"/>
            <ac:spMk id="8" creationId="{8F44A959-C2BB-9170-C99C-1A2EDB71B994}"/>
          </ac:spMkLst>
        </pc:spChg>
        <pc:spChg chg="mod">
          <ac:chgData name="Saleemi, Hamad" userId="8394b8e8-015f-41c7-85bd-6846d0f67d40" providerId="ADAL" clId="{1EEF9DC2-9606-419C-976F-D1496D278476}" dt="2025-01-06T16:51:15.988" v="4"/>
          <ac:spMkLst>
            <pc:docMk/>
            <pc:sldMk cId="103458723" sldId="281"/>
            <ac:spMk id="12" creationId="{554B61B9-26F6-B304-92CD-03053DAAF2A8}"/>
          </ac:spMkLst>
        </pc:spChg>
        <pc:spChg chg="mod">
          <ac:chgData name="Saleemi, Hamad" userId="8394b8e8-015f-41c7-85bd-6846d0f67d40" providerId="ADAL" clId="{1EEF9DC2-9606-419C-976F-D1496D278476}" dt="2025-01-06T16:51:15.988" v="4"/>
          <ac:spMkLst>
            <pc:docMk/>
            <pc:sldMk cId="103458723" sldId="281"/>
            <ac:spMk id="14" creationId="{CB9F9E8B-42CD-AC26-AFC9-F1F66695693B}"/>
          </ac:spMkLst>
        </pc:spChg>
        <pc:spChg chg="mod">
          <ac:chgData name="Saleemi, Hamad" userId="8394b8e8-015f-41c7-85bd-6846d0f67d40" providerId="ADAL" clId="{1EEF9DC2-9606-419C-976F-D1496D278476}" dt="2025-01-06T16:51:15.988" v="4"/>
          <ac:spMkLst>
            <pc:docMk/>
            <pc:sldMk cId="103458723" sldId="281"/>
            <ac:spMk id="35" creationId="{EDBE6233-75E9-40D1-968F-58CA9AD0FF50}"/>
          </ac:spMkLst>
        </pc:spChg>
        <pc:spChg chg="mod">
          <ac:chgData name="Saleemi, Hamad" userId="8394b8e8-015f-41c7-85bd-6846d0f67d40" providerId="ADAL" clId="{1EEF9DC2-9606-419C-976F-D1496D278476}" dt="2025-01-06T16:51:15.988" v="4"/>
          <ac:spMkLst>
            <pc:docMk/>
            <pc:sldMk cId="103458723" sldId="281"/>
            <ac:spMk id="50" creationId="{8F6B2AE9-DDE4-FD99-A235-3B39EEE21481}"/>
          </ac:spMkLst>
        </pc:spChg>
      </pc:sldChg>
      <pc:sldChg chg="modSp">
        <pc:chgData name="Saleemi, Hamad" userId="8394b8e8-015f-41c7-85bd-6846d0f67d40" providerId="ADAL" clId="{1EEF9DC2-9606-419C-976F-D1496D278476}" dt="2025-01-06T16:51:15.988" v="4"/>
        <pc:sldMkLst>
          <pc:docMk/>
          <pc:sldMk cId="636929804" sldId="282"/>
        </pc:sldMkLst>
        <pc:spChg chg="mod">
          <ac:chgData name="Saleemi, Hamad" userId="8394b8e8-015f-41c7-85bd-6846d0f67d40" providerId="ADAL" clId="{1EEF9DC2-9606-419C-976F-D1496D278476}" dt="2025-01-06T16:51:15.988" v="4"/>
          <ac:spMkLst>
            <pc:docMk/>
            <pc:sldMk cId="636929804" sldId="282"/>
            <ac:spMk id="2" creationId="{8B27D9B3-B64F-656A-0D99-161A6C0F518F}"/>
          </ac:spMkLst>
        </pc:spChg>
        <pc:spChg chg="mod">
          <ac:chgData name="Saleemi, Hamad" userId="8394b8e8-015f-41c7-85bd-6846d0f67d40" providerId="ADAL" clId="{1EEF9DC2-9606-419C-976F-D1496D278476}" dt="2025-01-06T16:51:15.988" v="4"/>
          <ac:spMkLst>
            <pc:docMk/>
            <pc:sldMk cId="636929804" sldId="282"/>
            <ac:spMk id="13" creationId="{7E5B6E40-3A7D-ACF7-AA38-25977D322D81}"/>
          </ac:spMkLst>
        </pc:spChg>
        <pc:spChg chg="mod">
          <ac:chgData name="Saleemi, Hamad" userId="8394b8e8-015f-41c7-85bd-6846d0f67d40" providerId="ADAL" clId="{1EEF9DC2-9606-419C-976F-D1496D278476}" dt="2025-01-06T16:51:15.988" v="4"/>
          <ac:spMkLst>
            <pc:docMk/>
            <pc:sldMk cId="636929804" sldId="282"/>
            <ac:spMk id="14" creationId="{5112969F-EB84-49D5-7100-1FB28870FB30}"/>
          </ac:spMkLst>
        </pc:spChg>
        <pc:spChg chg="mod">
          <ac:chgData name="Saleemi, Hamad" userId="8394b8e8-015f-41c7-85bd-6846d0f67d40" providerId="ADAL" clId="{1EEF9DC2-9606-419C-976F-D1496D278476}" dt="2025-01-06T16:51:15.988" v="4"/>
          <ac:spMkLst>
            <pc:docMk/>
            <pc:sldMk cId="636929804" sldId="282"/>
            <ac:spMk id="15" creationId="{A536BD54-EFA1-25A2-9F04-4F22C36E2A5D}"/>
          </ac:spMkLst>
        </pc:spChg>
        <pc:spChg chg="mod">
          <ac:chgData name="Saleemi, Hamad" userId="8394b8e8-015f-41c7-85bd-6846d0f67d40" providerId="ADAL" clId="{1EEF9DC2-9606-419C-976F-D1496D278476}" dt="2025-01-06T16:51:15.988" v="4"/>
          <ac:spMkLst>
            <pc:docMk/>
            <pc:sldMk cId="636929804" sldId="282"/>
            <ac:spMk id="36" creationId="{E71298F0-74F1-FECA-0F02-495F9A2EBA7B}"/>
          </ac:spMkLst>
        </pc:spChg>
        <pc:spChg chg="mod">
          <ac:chgData name="Saleemi, Hamad" userId="8394b8e8-015f-41c7-85bd-6846d0f67d40" providerId="ADAL" clId="{1EEF9DC2-9606-419C-976F-D1496D278476}" dt="2025-01-06T16:51:15.988" v="4"/>
          <ac:spMkLst>
            <pc:docMk/>
            <pc:sldMk cId="636929804" sldId="282"/>
            <ac:spMk id="68" creationId="{AA0ACADD-CC4E-851C-DA07-C22DB97FA23E}"/>
          </ac:spMkLst>
        </pc:spChg>
      </pc:sldChg>
      <pc:sldChg chg="modSp">
        <pc:chgData name="Saleemi, Hamad" userId="8394b8e8-015f-41c7-85bd-6846d0f67d40" providerId="ADAL" clId="{1EEF9DC2-9606-419C-976F-D1496D278476}" dt="2025-01-06T16:51:15.988" v="4"/>
        <pc:sldMkLst>
          <pc:docMk/>
          <pc:sldMk cId="1658164610" sldId="283"/>
        </pc:sldMkLst>
        <pc:spChg chg="mod">
          <ac:chgData name="Saleemi, Hamad" userId="8394b8e8-015f-41c7-85bd-6846d0f67d40" providerId="ADAL" clId="{1EEF9DC2-9606-419C-976F-D1496D278476}" dt="2025-01-06T16:51:15.988" v="4"/>
          <ac:spMkLst>
            <pc:docMk/>
            <pc:sldMk cId="1658164610" sldId="283"/>
            <ac:spMk id="3" creationId="{4321055C-5E33-5D21-2A6E-21827FA88ED3}"/>
          </ac:spMkLst>
        </pc:spChg>
        <pc:spChg chg="mod">
          <ac:chgData name="Saleemi, Hamad" userId="8394b8e8-015f-41c7-85bd-6846d0f67d40" providerId="ADAL" clId="{1EEF9DC2-9606-419C-976F-D1496D278476}" dt="2025-01-06T16:51:15.988" v="4"/>
          <ac:spMkLst>
            <pc:docMk/>
            <pc:sldMk cId="1658164610" sldId="283"/>
            <ac:spMk id="5" creationId="{E74B0ADB-527F-A58C-9372-D8502ED6F918}"/>
          </ac:spMkLst>
        </pc:spChg>
        <pc:spChg chg="mod">
          <ac:chgData name="Saleemi, Hamad" userId="8394b8e8-015f-41c7-85bd-6846d0f67d40" providerId="ADAL" clId="{1EEF9DC2-9606-419C-976F-D1496D278476}" dt="2025-01-06T16:51:15.988" v="4"/>
          <ac:spMkLst>
            <pc:docMk/>
            <pc:sldMk cId="1658164610" sldId="283"/>
            <ac:spMk id="6" creationId="{B587B122-1579-FDB8-443B-F05E622163C3}"/>
          </ac:spMkLst>
        </pc:spChg>
        <pc:graphicFrameChg chg="mod">
          <ac:chgData name="Saleemi, Hamad" userId="8394b8e8-015f-41c7-85bd-6846d0f67d40" providerId="ADAL" clId="{1EEF9DC2-9606-419C-976F-D1496D278476}" dt="2025-01-06T16:51:00.922" v="0"/>
          <ac:graphicFrameMkLst>
            <pc:docMk/>
            <pc:sldMk cId="1658164610" sldId="283"/>
            <ac:graphicFrameMk id="10" creationId="{98ED67AF-B48B-F5F8-E2FD-1C98C42C4D54}"/>
          </ac:graphicFrameMkLst>
        </pc:graphicFrameChg>
      </pc:sldChg>
      <pc:sldChg chg="modSp">
        <pc:chgData name="Saleemi, Hamad" userId="8394b8e8-015f-41c7-85bd-6846d0f67d40" providerId="ADAL" clId="{1EEF9DC2-9606-419C-976F-D1496D278476}" dt="2025-01-06T16:51:15.988" v="4"/>
        <pc:sldMkLst>
          <pc:docMk/>
          <pc:sldMk cId="2403577982" sldId="284"/>
        </pc:sldMkLst>
        <pc:spChg chg="mod">
          <ac:chgData name="Saleemi, Hamad" userId="8394b8e8-015f-41c7-85bd-6846d0f67d40" providerId="ADAL" clId="{1EEF9DC2-9606-419C-976F-D1496D278476}" dt="2025-01-06T16:51:15.988" v="4"/>
          <ac:spMkLst>
            <pc:docMk/>
            <pc:sldMk cId="2403577982" sldId="284"/>
            <ac:spMk id="6" creationId="{D2E1CF79-4FDC-8CAF-CC16-E309A2C49758}"/>
          </ac:spMkLst>
        </pc:spChg>
        <pc:spChg chg="mod">
          <ac:chgData name="Saleemi, Hamad" userId="8394b8e8-015f-41c7-85bd-6846d0f67d40" providerId="ADAL" clId="{1EEF9DC2-9606-419C-976F-D1496D278476}" dt="2025-01-06T16:51:15.988" v="4"/>
          <ac:spMkLst>
            <pc:docMk/>
            <pc:sldMk cId="2403577982" sldId="284"/>
            <ac:spMk id="9" creationId="{C396FFDC-ADE8-4009-A466-A81787258E88}"/>
          </ac:spMkLst>
        </pc:spChg>
        <pc:spChg chg="mod">
          <ac:chgData name="Saleemi, Hamad" userId="8394b8e8-015f-41c7-85bd-6846d0f67d40" providerId="ADAL" clId="{1EEF9DC2-9606-419C-976F-D1496D278476}" dt="2025-01-06T16:51:15.988" v="4"/>
          <ac:spMkLst>
            <pc:docMk/>
            <pc:sldMk cId="2403577982" sldId="284"/>
            <ac:spMk id="17" creationId="{09140014-73D5-419B-8867-972BB18D52D4}"/>
          </ac:spMkLst>
        </pc:spChg>
        <pc:spChg chg="mod">
          <ac:chgData name="Saleemi, Hamad" userId="8394b8e8-015f-41c7-85bd-6846d0f67d40" providerId="ADAL" clId="{1EEF9DC2-9606-419C-976F-D1496D278476}" dt="2025-01-06T16:51:15.988" v="4"/>
          <ac:spMkLst>
            <pc:docMk/>
            <pc:sldMk cId="2403577982" sldId="284"/>
            <ac:spMk id="20" creationId="{33D8731E-4977-402E-8BFD-895B4D0544CC}"/>
          </ac:spMkLst>
        </pc:spChg>
        <pc:spChg chg="mod">
          <ac:chgData name="Saleemi, Hamad" userId="8394b8e8-015f-41c7-85bd-6846d0f67d40" providerId="ADAL" clId="{1EEF9DC2-9606-419C-976F-D1496D278476}" dt="2025-01-06T16:51:15.988" v="4"/>
          <ac:spMkLst>
            <pc:docMk/>
            <pc:sldMk cId="2403577982" sldId="284"/>
            <ac:spMk id="34" creationId="{AE07A905-8B37-D13F-25D3-1D3BCDB86B0B}"/>
          </ac:spMkLst>
        </pc:spChg>
        <pc:spChg chg="mod">
          <ac:chgData name="Saleemi, Hamad" userId="8394b8e8-015f-41c7-85bd-6846d0f67d40" providerId="ADAL" clId="{1EEF9DC2-9606-419C-976F-D1496D278476}" dt="2025-01-06T16:51:15.988" v="4"/>
          <ac:spMkLst>
            <pc:docMk/>
            <pc:sldMk cId="2403577982" sldId="284"/>
            <ac:spMk id="35" creationId="{4E9A764F-6B65-050E-E561-82F77339D164}"/>
          </ac:spMkLst>
        </pc:spChg>
      </pc:sldChg>
      <pc:sldChg chg="modSp">
        <pc:chgData name="Saleemi, Hamad" userId="8394b8e8-015f-41c7-85bd-6846d0f67d40" providerId="ADAL" clId="{1EEF9DC2-9606-419C-976F-D1496D278476}" dt="2025-01-06T16:51:15.988" v="4"/>
        <pc:sldMkLst>
          <pc:docMk/>
          <pc:sldMk cId="2791821786" sldId="285"/>
        </pc:sldMkLst>
        <pc:spChg chg="mod">
          <ac:chgData name="Saleemi, Hamad" userId="8394b8e8-015f-41c7-85bd-6846d0f67d40" providerId="ADAL" clId="{1EEF9DC2-9606-419C-976F-D1496D278476}" dt="2025-01-06T16:51:15.988" v="4"/>
          <ac:spMkLst>
            <pc:docMk/>
            <pc:sldMk cId="2791821786" sldId="285"/>
            <ac:spMk id="5" creationId="{4832B776-E386-1CF9-CC8F-2D2FF3EA7066}"/>
          </ac:spMkLst>
        </pc:spChg>
        <pc:spChg chg="mod">
          <ac:chgData name="Saleemi, Hamad" userId="8394b8e8-015f-41c7-85bd-6846d0f67d40" providerId="ADAL" clId="{1EEF9DC2-9606-419C-976F-D1496D278476}" dt="2025-01-06T16:51:15.988" v="4"/>
          <ac:spMkLst>
            <pc:docMk/>
            <pc:sldMk cId="2791821786" sldId="285"/>
            <ac:spMk id="8" creationId="{3E5FEE2D-79E5-4C1D-8BF7-EE619CA7039A}"/>
          </ac:spMkLst>
        </pc:spChg>
        <pc:graphicFrameChg chg="mod">
          <ac:chgData name="Saleemi, Hamad" userId="8394b8e8-015f-41c7-85bd-6846d0f67d40" providerId="ADAL" clId="{1EEF9DC2-9606-419C-976F-D1496D278476}" dt="2025-01-06T16:51:00.922" v="0"/>
          <ac:graphicFrameMkLst>
            <pc:docMk/>
            <pc:sldMk cId="2791821786" sldId="285"/>
            <ac:graphicFrameMk id="13" creationId="{4A94C7BE-6E60-66F0-EFD4-2F452B0D743A}"/>
          </ac:graphicFrameMkLst>
        </pc:graphicFrameChg>
      </pc:sldChg>
      <pc:sldChg chg="modSp new mod">
        <pc:chgData name="Saleemi, Hamad" userId="8394b8e8-015f-41c7-85bd-6846d0f67d40" providerId="ADAL" clId="{1EEF9DC2-9606-419C-976F-D1496D278476}" dt="2025-01-06T17:02:01.434" v="20"/>
        <pc:sldMkLst>
          <pc:docMk/>
          <pc:sldMk cId="4115006617" sldId="286"/>
        </pc:sldMkLst>
        <pc:spChg chg="mod">
          <ac:chgData name="Saleemi, Hamad" userId="8394b8e8-015f-41c7-85bd-6846d0f67d40" providerId="ADAL" clId="{1EEF9DC2-9606-419C-976F-D1496D278476}" dt="2025-01-06T17:02:01.434" v="20"/>
          <ac:spMkLst>
            <pc:docMk/>
            <pc:sldMk cId="4115006617" sldId="286"/>
            <ac:spMk id="3" creationId="{5F5D9341-30D2-9018-889F-4F7A02EEB4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1/21/2025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F7297-3FDD-07D4-FDB2-64668ACEA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91828-1DF5-869F-5258-A4A0B29CD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EBB578-7023-B893-80DB-CF32E48408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2301B-5C2E-83FA-7B73-A87D24BC1312}"/>
              </a:ext>
            </a:extLst>
          </p:cNvPr>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400987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252A4-5813-4E5E-0A5B-DCAF111809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6BEB1-4A02-9072-2D5E-19E38A62D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8D5AC-CA0A-E56F-11F9-534528C08A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8690B4-40D2-54A3-5CC7-321F204E01A9}"/>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119304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49A45-D06F-F939-A677-96C978AB9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D3F82-030D-18FD-EEA2-5741AB7A4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D5BC3-B7C3-93A3-0C82-5F096597C5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259C83-D623-1C62-519A-D8E829E2A4A0}"/>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5028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0E952-4D97-BDC2-B347-6B5DD751B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147015-83D0-E4DD-B28C-8E714585A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B1001-C1DF-4B4A-10B8-97F29BD85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003599-7579-1E28-958F-1A1F04F9E3E3}"/>
              </a:ext>
            </a:extLst>
          </p:cNvPr>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100013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D59F-07B0-5C6B-7E7E-BF2DD37FB0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D9C7B-2720-D145-9AB9-7F3D78C14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1F9C8-1173-F138-0E24-FFB17C01EEF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CDDD7C1-93F0-6B74-B901-E62B5227E86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A1CA0F7E-57DF-02F1-7353-1643F48F9C64}"/>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52179405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4656-1061-2BA5-D71D-D8E0DC98D1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06203-582D-A419-129F-3E08A0567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C3118-9B9C-C8F6-2FEF-45EFBFAFF6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2D6A8DA-228F-5852-8CE8-EC5B779DF7A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7A36962-35A0-756D-8F7F-701F2471692F}"/>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64645212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7DDA0-C1C1-6C1B-AC35-23132812F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9282A1-C4CA-F2F9-D107-0B2A7E92F7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FD178-2CCB-C064-70D6-B0AEC0FE6E0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E6DF8FB-A9EA-D8B7-5FF0-26AEB3575443}"/>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3EC95EB4-4310-D1F7-9EBB-E136FF35D9B3}"/>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48233190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3459918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48211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544A-A2C2-6F96-A967-CDFF6792A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8E419-13BF-33B0-38D8-37FEDC4D65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F42F7-2F81-83FD-13C1-DD127B8B9F9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9165E39-9384-6656-7FA1-8196F1B9386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DF82B34-B3BB-E07F-9430-ADE7A5D81FA5}"/>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3214386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4EE5-4934-DFCD-331B-21721478C6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7A1D75-7CDE-01C0-D4A8-FC2BD7C046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B509F4-8E7B-A9DD-FD2C-43DB89AEAFF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3A6B182-CC96-9159-6897-14E01826A7C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0496435-A24B-4894-9F85-E6578E731D34}"/>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965941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2DF7-BA52-FCFE-B8A5-380A09A25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FF103-E09E-66B7-AD9F-5EA2230DBC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29F2A2-E209-F913-5C4C-3E5C22FFBC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1E4EDD-7AE3-7DF1-EDFC-709D2DF172C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ADBEDF-60A3-8DE1-F101-6A029B60174F}"/>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5B7EF00-AB0D-A2F9-E94E-7FA102040B5F}"/>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50695445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1969-B5EB-7E9B-430C-D2BBC2BDED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B941A-CA52-6C24-D688-42E300074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9D5C82-B0FA-4797-F913-ECF7A4750B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78F4C7-1278-AC11-751D-5B27F455E4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189538-C353-769B-4966-38919EAED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FF174D-E7BE-1F92-B4A7-C272532AA00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EF004ED3-DB59-A92C-E786-D3E37201F0D8}"/>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4B71555F-11A6-0158-AB76-6AD03F8DAA90}"/>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6929605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B8E55-FF59-EDB3-5D40-11229DBF6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318E35-C703-75F3-62E0-210EFF8ED10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0FF0900-D3B8-9082-CB51-8C4FC2844BE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C9A9CB3-1D47-40B5-5B56-B421408B350B}"/>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78678949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BF23A-1D27-71E6-45E3-87393002061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F541C1C-66E9-3607-6732-ECDBB0762A41}"/>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EC2051E-D6DA-6002-F007-BE63BDE8070C}"/>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39828309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4A4F-FCF0-C2C6-25CF-867EDF1F8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3E7A3E-A87E-B502-7E22-C6BA1633E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8F378-C2E0-7173-9570-EDE561F08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2B053-8D99-6713-E57F-65F45E7D118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D0437A-4DCC-CB81-CC11-D747B3E8D5C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B682B3F9-1AB8-2CA5-7F01-14599B535538}"/>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165006688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55E8-D6EE-E898-DEAE-79153E3A2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DF98E9-EFB0-D72E-B29E-E815D5C87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E074E-C049-9E5B-19E8-BA960715D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7EF21-05D6-92F8-380A-78E6889E59F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AB1079D-86DC-B040-12FB-F976AA814BFB}"/>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874F66-5B76-F2CF-297E-3E738C8F8FC2}"/>
              </a:ext>
            </a:extLst>
          </p:cNvPr>
          <p:cNvSpPr>
            <a:spLocks noGrp="1"/>
          </p:cNvSpPr>
          <p:nvPr>
            <p:ph type="sldNum" sz="quarter" idx="12"/>
          </p:nvPr>
        </p:nvSpPr>
        <p:spPr/>
        <p:txBody>
          <a:bodyPr/>
          <a:lstStyle/>
          <a:p>
            <a:fld id="{A49DFD55-3C28-40EF-9E31-A92D2E4017FF}" type="slidenum">
              <a:rPr lang="en-US" smtClean="0"/>
              <a:t>‹#›</a:t>
            </a:fld>
            <a:endParaRPr lang="en-US" dirty="0"/>
          </a:p>
        </p:txBody>
      </p:sp>
    </p:spTree>
    <p:extLst>
      <p:ext uri="{BB962C8B-B14F-4D97-AF65-F5344CB8AC3E}">
        <p14:creationId xmlns:p14="http://schemas.microsoft.com/office/powerpoint/2010/main" val="21083315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DAD73-2D14-C801-AD99-358217481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1A99B-E00C-90AC-F11F-9780F58814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D790C-F8FF-EBBE-B7FE-5AEA41ECE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39A367F-C443-974B-DC7A-D210DB89A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5CDEB76-D5E0-E031-285C-D255621D2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153951028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p:txBody>
          <a:bodyPr anchor="ctr"/>
          <a:lstStyle/>
          <a:p>
            <a:r>
              <a:rPr lang="en-US" dirty="0"/>
              <a:t>Platelet rich plasma</a:t>
            </a:r>
            <a:br>
              <a:rPr lang="en-US" dirty="0"/>
            </a:br>
            <a:br>
              <a:rPr lang="en-US" dirty="0"/>
            </a:br>
            <a:r>
              <a:rPr lang="en-US" sz="1400" dirty="0"/>
              <a:t>Hamad </a:t>
            </a:r>
            <a:r>
              <a:rPr lang="en-US" sz="1400" dirty="0" err="1"/>
              <a:t>Saleemi</a:t>
            </a:r>
            <a:r>
              <a:rPr lang="en-US" sz="1400" dirty="0"/>
              <a:t>, DO, ABPMR, CAQ-SM</a:t>
            </a:r>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525434" y="379828"/>
            <a:ext cx="11311432" cy="6147581"/>
          </a:xfrm>
        </p:spPr>
        <p:txBody>
          <a:bodyPr>
            <a:normAutofit fontScale="92500" lnSpcReduction="10000"/>
          </a:bodyPr>
          <a:lstStyle/>
          <a:p>
            <a:pPr marL="0" marR="0">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OVERALL GOALS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Protect the injured tendon to prevent rupture after tenotomy</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Implement gradual increase in intensity of therapeutic modalities to stimulate degradation of scar tissue within tendon, muscle hypertrophy, and new collagen growth</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Avoid overly vigorous therapeutic modalities that may lead to persistent overuse syndrome, chronic tendinopathy</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Procedure Site Care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 swimming or tub bathing (bathtub, jacuzzi, hot tub) for 2 weeks to reduce risk of infection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showers with running water are permitted</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maintain injection site covered with band-aid for 5 days or until skin fully healed</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 use of harsh antiseptics to clean injection site; running water and mild soap permitted</a:t>
            </a:r>
          </a:p>
          <a:p>
            <a:pPr marL="0" marR="0">
              <a:spcBef>
                <a:spcPts val="0"/>
              </a:spcBef>
              <a:spcAft>
                <a:spcPts val="0"/>
              </a:spcAft>
            </a:pPr>
            <a:r>
              <a:rPr lang="en-US" sz="16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PHASE 0: Rest &amp; Binding of PRP</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(1-3 Days)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Patient Checklist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Schedule Physical therapy session on day of procedure to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begin formal rehab at 2 weeks</a:t>
            </a:r>
            <a:r>
              <a:rPr lang="en-US" sz="1100" dirty="0">
                <a:effectLst/>
                <a:latin typeface="Calibri" panose="020F0502020204030204" pitchFamily="34" charset="0"/>
                <a:ea typeface="Calibri" panose="020F0502020204030204" pitchFamily="34" charset="0"/>
                <a:cs typeface="Times New Roman" panose="02020603050405020304" pitchFamily="18" charset="0"/>
              </a:rPr>
              <a:t> out from PRP and Tenotomy</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Goals During Phase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Allow for binding of PRP</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Protect the injured tendon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Precautions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Avoid any significant tendon loading; this stage carries greatest risk of tendon rupture</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avoid use of anti-inflammatory RX for 2 weeks after procedure (Advil, ibuprofen, naproxen, Aleve, meloxicam, Mobic, Celebrex) and use sparingly for the next 3 months</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pain medications only as directed by physician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Immobilization</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Achilles Tendinitis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Consider Non-weight bearing with Crutches for 3 days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Typical use CAM Boot x 2 weeks</a:t>
            </a:r>
          </a:p>
          <a:p>
            <a:pPr marL="0" marR="0">
              <a:spcBef>
                <a:spcPts val="0"/>
              </a:spcBef>
              <a:spcAft>
                <a:spcPts val="0"/>
              </a:spcAft>
            </a:pPr>
            <a:r>
              <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Epicondylitis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Consider Shoulder sling x 24 hours and/or Wrist Brace x 3 days PRN</a:t>
            </a:r>
          </a:p>
          <a:p>
            <a:pPr marL="45720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Patellar Tendinitis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TROM locked full extension/ Straight Leg Knee Brace x 3 days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Consider Non-weight bearing with crutches for 3 days</a:t>
            </a:r>
          </a:p>
          <a:p>
            <a:pPr marL="0" marR="0">
              <a:spcBef>
                <a:spcPts val="0"/>
              </a:spcBef>
              <a:spcAft>
                <a:spcPts val="0"/>
              </a:spcAft>
            </a:pPr>
            <a:r>
              <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Therapeutic Modalities: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Stretching and range of motion exercises only for all procedures</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A1962-54C7-907C-673C-678B5FB987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2030FE-83BF-E9DD-C9B3-717175A54CF3}"/>
              </a:ext>
            </a:extLst>
          </p:cNvPr>
          <p:cNvSpPr>
            <a:spLocks noGrp="1"/>
          </p:cNvSpPr>
          <p:nvPr>
            <p:ph sz="half" idx="2"/>
          </p:nvPr>
        </p:nvSpPr>
        <p:spPr>
          <a:xfrm>
            <a:off x="525434" y="379828"/>
            <a:ext cx="11311432" cy="6147581"/>
          </a:xfrm>
        </p:spPr>
        <p:txBody>
          <a:bodyPr>
            <a:normAutofit/>
          </a:bodyPr>
          <a:lstStyle/>
          <a:p>
            <a:pPr marL="0" marR="0">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PHASE I: Inflammatory Cell Recruitment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(4 days - 2 weeks)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Goals During Phase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Progress immobilization</a:t>
            </a:r>
          </a:p>
          <a:p>
            <a:pPr marL="342900" marR="0" lvl="0" indent="-342900">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Continue stretching and range of motion exercises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Immobilization: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Achilles Tendinitis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cease crutches and continue CAM Boot </a:t>
            </a:r>
          </a:p>
          <a:p>
            <a:pPr marL="0" marR="0">
              <a:spcBef>
                <a:spcPts val="0"/>
              </a:spcBef>
              <a:spcAft>
                <a:spcPts val="0"/>
              </a:spcAft>
            </a:pPr>
            <a:r>
              <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Epicondylitis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may use wrist brace as needed during high-risk activity (house work, computer,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Patellar Tendinitis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Cease crutches and continue Straight Leg Knee Brace </a:t>
            </a:r>
          </a:p>
          <a:p>
            <a:pPr marL="914400" marR="0">
              <a:spcBef>
                <a:spcPts val="0"/>
              </a:spcBef>
              <a:spcAft>
                <a:spcPts val="0"/>
              </a:spcAft>
            </a:pPr>
            <a:r>
              <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Therapeutic Modalities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Achilles &amp; Patellar Tendinitis: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Stretching and range of motion exercises only</a:t>
            </a:r>
          </a:p>
          <a:p>
            <a:pPr marL="342900" marR="0" lvl="0" indent="-342900">
              <a:spcBef>
                <a:spcPts val="0"/>
              </a:spcBef>
              <a:spcAft>
                <a:spcPts val="0"/>
              </a:spcAft>
              <a:buFont typeface="Symbol" panose="05050102010706020507" pitchFamily="18" charset="2"/>
              <a:buChar char=""/>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Epicondylitis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May begin gentle isometrics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Slide Number Placeholder 5">
            <a:extLst>
              <a:ext uri="{FF2B5EF4-FFF2-40B4-BE49-F238E27FC236}">
                <a16:creationId xmlns:a16="http://schemas.microsoft.com/office/drawing/2014/main" id="{7418A1B2-C5F0-8397-8179-4958B2ACABCC}"/>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244229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56F8F-4D32-57BF-1C19-C1A6F97F3D7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882330-2D30-B72C-7480-14D13FBE7C14}"/>
              </a:ext>
            </a:extLst>
          </p:cNvPr>
          <p:cNvSpPr>
            <a:spLocks noGrp="1"/>
          </p:cNvSpPr>
          <p:nvPr>
            <p:ph sz="half" idx="2"/>
          </p:nvPr>
        </p:nvSpPr>
        <p:spPr>
          <a:xfrm>
            <a:off x="168812" y="450166"/>
            <a:ext cx="11192090" cy="5906183"/>
          </a:xfrm>
        </p:spPr>
        <p:txBody>
          <a:bodyPr>
            <a:normAutofit fontScale="92500" lnSpcReduction="10000"/>
          </a:bodyPr>
          <a:lstStyle/>
          <a:p>
            <a:pPr marL="0" marR="0">
              <a:spcBef>
                <a:spcPts val="0"/>
              </a:spcBef>
              <a:spcAft>
                <a:spcPts val="0"/>
              </a:spcAft>
            </a:pPr>
            <a:r>
              <a:rPr lang="en-US" sz="11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PHASE II: Proliferative Degradation of Scar Tissue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(2-6 weeks)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cs typeface="Times New Roman" panose="02020603050405020304" pitchFamily="18" charset="0"/>
              </a:rPr>
              <a:t>Patient Checklist</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Physician follow-up visit for Achilles and Patellar Tendinitis @ 2 weeks</a:t>
            </a: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Begin Formal Physical therapy at 2 weeks 2-3x/week coupled with home exercise program</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cs typeface="Times New Roman" panose="02020603050405020304" pitchFamily="18" charset="0"/>
              </a:rPr>
              <a:t>Goals During Phase</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Cease immobilization </a:t>
            </a: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Begin formal therapeutic modalities to stimulate removal of scar tissue and new tendon growth</a:t>
            </a: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return to ADLs with minimal pain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cs typeface="Times New Roman" panose="02020603050405020304" pitchFamily="18" charset="0"/>
              </a:rPr>
              <a:t>Precautions</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Avoid any heavy lifting with affected extremity due to continued risk of rupture</a:t>
            </a: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Avoid any repetitive use of affected extremity that may exacerbate tendinitis (swinging hammer, etc.)</a:t>
            </a:r>
          </a:p>
          <a:p>
            <a:pPr marL="342900" marR="0" lvl="0" indent="-342900">
              <a:spcBef>
                <a:spcPts val="0"/>
              </a:spcBef>
              <a:spcAft>
                <a:spcPts val="0"/>
              </a:spcAft>
              <a:buFont typeface="Symbol" panose="05050102010706020507" pitchFamily="18" charset="2"/>
              <a:buChar char=""/>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Preventing New Tendinosis: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All therapeutic modalities should be supervised to</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limit pain to 2/10 and definitely no more than 5/10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tune effort to allow for </a:t>
            </a:r>
            <a:r>
              <a:rPr lang="en-US" sz="1000" b="1" dirty="0">
                <a:effectLst/>
                <a:latin typeface="Calibri" panose="020F0502020204030204" pitchFamily="34" charset="0"/>
                <a:ea typeface="Calibri" panose="020F0502020204030204" pitchFamily="34" charset="0"/>
                <a:cs typeface="Times New Roman" panose="02020603050405020304" pitchFamily="18" charset="0"/>
              </a:rPr>
              <a:t>muscle soreness to resolve within 24hrs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cs typeface="Times New Roman" panose="02020603050405020304" pitchFamily="18" charset="0"/>
              </a:rPr>
              <a:t>Immobilization: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All wrist braces, cam boots, and crutches should be discontinued at this time </a:t>
            </a:r>
          </a:p>
          <a:p>
            <a:pPr marL="0" marR="0">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u="sng" dirty="0">
                <a:effectLst/>
                <a:latin typeface="Calibri" panose="020F0502020204030204" pitchFamily="34" charset="0"/>
                <a:ea typeface="Calibri" panose="020F0502020204030204" pitchFamily="34" charset="0"/>
                <a:cs typeface="Times New Roman" panose="02020603050405020304" pitchFamily="18" charset="0"/>
              </a:rPr>
              <a:t>Therapeutic Modalities</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u="sng" dirty="0">
                <a:effectLst/>
                <a:latin typeface="Calibri" panose="020F0502020204030204" pitchFamily="34" charset="0"/>
                <a:ea typeface="Calibri" panose="020F0502020204030204" pitchFamily="34" charset="0"/>
                <a:cs typeface="Times New Roman" panose="02020603050405020304" pitchFamily="18" charset="0"/>
              </a:rPr>
              <a:t>ESW (Extracorporeal Shockwave Treatments)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Begin ESW at week 2 for total of 4-6 sessions and stop by week 6 to avoid degradation of healing tissue</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substitute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Graston</a:t>
            </a:r>
            <a:r>
              <a:rPr lang="en-US" sz="1000" dirty="0">
                <a:effectLst/>
                <a:latin typeface="Calibri" panose="020F0502020204030204" pitchFamily="34" charset="0"/>
                <a:ea typeface="Calibri" panose="020F0502020204030204" pitchFamily="34" charset="0"/>
                <a:cs typeface="Times New Roman" panose="02020603050405020304" pitchFamily="18" charset="0"/>
              </a:rPr>
              <a:t> if ESW not available</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000" u="sng" dirty="0">
                <a:effectLst/>
                <a:latin typeface="Calibri" panose="020F0502020204030204" pitchFamily="34" charset="0"/>
                <a:ea typeface="Calibri" panose="020F0502020204030204" pitchFamily="34" charset="0"/>
                <a:cs typeface="Times New Roman" panose="02020603050405020304" pitchFamily="18" charset="0"/>
              </a:rPr>
              <a:t>Achilles Tendinitis &amp; Patellar Tendinitis</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BFR: May begin BFR tendon loading immediately</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Isometric: May begin isometric tendon loading once pain free at rest</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Concentric: begin at week 3 if tolerating isometrics</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Eccentrics: </a:t>
            </a:r>
          </a:p>
          <a:p>
            <a:pPr marL="1143000" marR="0" lvl="2" indent="-228600">
              <a:spcBef>
                <a:spcPts val="0"/>
              </a:spcBef>
              <a:spcAft>
                <a:spcPts val="0"/>
              </a:spcAft>
              <a:buFont typeface="Wingdings" panose="05000000000000000000"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may begin sub-maximal eccentrics &lt;50% body weight</a:t>
            </a:r>
          </a:p>
          <a:p>
            <a:pPr marL="1143000" marR="0" lvl="2" indent="-228600">
              <a:spcBef>
                <a:spcPts val="0"/>
              </a:spcBef>
              <a:spcAft>
                <a:spcPts val="0"/>
              </a:spcAft>
              <a:buFont typeface="Wingdings" panose="05000000000000000000" pitchFamily="2" charset="2"/>
              <a:buChar char=""/>
            </a:pPr>
            <a:r>
              <a:rPr lang="en-US" sz="1000" dirty="0">
                <a:effectLst/>
                <a:latin typeface="Calibri" panose="020F0502020204030204" pitchFamily="34" charset="0"/>
                <a:ea typeface="Calibri" panose="020F0502020204030204" pitchFamily="34" charset="0"/>
                <a:cs typeface="Times New Roman" panose="02020603050405020304" pitchFamily="18" charset="0"/>
              </a:rPr>
              <a:t>avoid full weight bearing eccentrics until week 6</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000" u="sng" dirty="0">
                <a:effectLst/>
                <a:latin typeface="Calibri" panose="020F0502020204030204" pitchFamily="34" charset="0"/>
                <a:ea typeface="Calibri" panose="020F0502020204030204" pitchFamily="34" charset="0"/>
                <a:cs typeface="Times New Roman" panose="02020603050405020304" pitchFamily="18" charset="0"/>
              </a:rPr>
              <a:t>Epicondylitis</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BFR: May begin BFR tendon loading immediately</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Isometric: May begin isometric tendon loading once pain free at rest</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Concentric: begin at week 3 if tolerating isometrics</a:t>
            </a:r>
          </a:p>
          <a:p>
            <a:pPr marL="742950" marR="0" lvl="1" indent="-285750">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Calibri" panose="020F0502020204030204" pitchFamily="34" charset="0"/>
                <a:cs typeface="Times New Roman" panose="02020603050405020304" pitchFamily="18" charset="0"/>
              </a:rPr>
              <a:t>Eccentrics: may begin with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Theraband</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Flexbar</a:t>
            </a:r>
            <a:r>
              <a:rPr lang="en-US" sz="1000" dirty="0">
                <a:effectLst/>
                <a:latin typeface="Calibri" panose="020F0502020204030204" pitchFamily="34" charset="0"/>
                <a:ea typeface="Calibri" panose="020F0502020204030204" pitchFamily="34" charset="0"/>
                <a:cs typeface="Times New Roman" panose="02020603050405020304" pitchFamily="18" charset="0"/>
              </a:rPr>
              <a:t> by week 4 if tolerating previous tendon loading (begin with red bar, advance to green as tolerated)</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dirty="0"/>
          </a:p>
        </p:txBody>
      </p:sp>
      <p:sp>
        <p:nvSpPr>
          <p:cNvPr id="14" name="Slide Number Placeholder 5">
            <a:extLst>
              <a:ext uri="{FF2B5EF4-FFF2-40B4-BE49-F238E27FC236}">
                <a16:creationId xmlns:a16="http://schemas.microsoft.com/office/drawing/2014/main" id="{C8F6EB95-92F9-AEBD-0C8B-D53AB7B3BF42}"/>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262427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2981-FD3B-62D6-2888-A5EF676EC83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CE0C8A-4426-921F-18D6-EFF26148BF85}"/>
              </a:ext>
            </a:extLst>
          </p:cNvPr>
          <p:cNvSpPr>
            <a:spLocks noGrp="1"/>
          </p:cNvSpPr>
          <p:nvPr>
            <p:ph sz="half" idx="2"/>
          </p:nvPr>
        </p:nvSpPr>
        <p:spPr>
          <a:xfrm>
            <a:off x="525434" y="379828"/>
            <a:ext cx="11311432" cy="6147581"/>
          </a:xfrm>
        </p:spPr>
        <p:txBody>
          <a:bodyPr>
            <a:normAutofit fontScale="92500" lnSpcReduction="10000"/>
          </a:bodyPr>
          <a:lstStyle/>
          <a:p>
            <a:pPr marL="0" marR="0">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PHASE III: Growth Phase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(6-12 weeks)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Patient Checklist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Physician follow-up visit for Achilles and Patellar Tendinitis @ 6 weeks &amp; 12 weeks</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Goals During Phase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Continue to gradually increase tendon loading</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Begin implementing sport specific exercises</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Continue to induce muscular hypertrophy and new tendon growth</a:t>
            </a:r>
          </a:p>
          <a:p>
            <a:pPr marL="0" marR="0">
              <a:spcBef>
                <a:spcPts val="0"/>
              </a:spcBef>
              <a:spcAft>
                <a:spcPts val="0"/>
              </a:spcAft>
            </a:pPr>
            <a:r>
              <a:rPr lang="en-US" sz="12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Precautions: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Avoid any heavy lifting with affected extremity due to continued risk of rupture</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Avoid any repetitive use of affected extremity that may exacerbate tendinitis (swinging hammer,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Preventing New Tendinosis: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mechanotherapy exercises should be supervised to</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limit pain to 2/10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tune effort to allow for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muscle soreness to resolve within 24hrs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Therapeutic Modalities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ESW (Extracorporeal Shockwave Treatments):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Cease ESW 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Graston</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avoid damage of new collagen growth within tendon</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Tendon Loading</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Continue with eccentrics for all </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Return to Running</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Follow Guidelines from St Luke’s Running Institute’s </a:t>
            </a:r>
          </a:p>
          <a:p>
            <a:pPr marL="1143000" marR="0" lvl="2" indent="-228600">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“Return to Run Program”</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Week 6: beginning walking treadmill or Anti-gravity treadmill </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Week 7: may begin jog-walk interval if tolerating walking</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Week 8: begin sport specific training </a:t>
            </a:r>
          </a:p>
          <a:p>
            <a:pPr marL="91440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Return to Full Run/Play: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Follow Guidelines from St Luke’s Running Institute’s “Lower Extremity Return to Play Criteria”</a:t>
            </a:r>
          </a:p>
          <a:p>
            <a:pPr marL="742950" marR="0" lvl="1" indent="-285750">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Full Clearance to sport based on PT assessment and physician visit at 12 weeks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Slide Number Placeholder 5">
            <a:extLst>
              <a:ext uri="{FF2B5EF4-FFF2-40B4-BE49-F238E27FC236}">
                <a16:creationId xmlns:a16="http://schemas.microsoft.com/office/drawing/2014/main" id="{8514461B-E184-C456-3807-85106FB13EFC}"/>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221367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9205-8F3F-2EAE-D765-C5FF66EA4432}"/>
              </a:ext>
            </a:extLst>
          </p:cNvPr>
          <p:cNvSpPr>
            <a:spLocks noGrp="1"/>
          </p:cNvSpPr>
          <p:nvPr>
            <p:ph type="title"/>
          </p:nvPr>
        </p:nvSpPr>
        <p:spPr/>
        <p:txBody>
          <a:bodyPr/>
          <a:lstStyle/>
          <a:p>
            <a:r>
              <a:rPr lang="en-US" dirty="0"/>
              <a:t>Course Objectives</a:t>
            </a:r>
          </a:p>
        </p:txBody>
      </p:sp>
      <p:sp>
        <p:nvSpPr>
          <p:cNvPr id="3" name="Content Placeholder 2">
            <a:extLst>
              <a:ext uri="{FF2B5EF4-FFF2-40B4-BE49-F238E27FC236}">
                <a16:creationId xmlns:a16="http://schemas.microsoft.com/office/drawing/2014/main" id="{E4AEC6FF-8C06-2AC6-F168-276F074D484E}"/>
              </a:ext>
            </a:extLst>
          </p:cNvPr>
          <p:cNvSpPr>
            <a:spLocks noGrp="1"/>
          </p:cNvSpPr>
          <p:nvPr>
            <p:ph idx="1"/>
          </p:nvPr>
        </p:nvSpPr>
        <p:spPr/>
        <p:txBody>
          <a:bodyPr/>
          <a:lstStyle/>
          <a:p>
            <a:r>
              <a:rPr lang="en-US" dirty="0"/>
              <a:t>What is platelet rich plasma?</a:t>
            </a:r>
          </a:p>
          <a:p>
            <a:pPr marL="0" indent="0">
              <a:buNone/>
            </a:pPr>
            <a:endParaRPr lang="en-US" dirty="0"/>
          </a:p>
          <a:p>
            <a:r>
              <a:rPr lang="en-US" dirty="0"/>
              <a:t>What conditions can it help treat?</a:t>
            </a:r>
          </a:p>
          <a:p>
            <a:endParaRPr lang="en-US" dirty="0"/>
          </a:p>
          <a:p>
            <a:r>
              <a:rPr lang="en-US" dirty="0"/>
              <a:t>What does it not help with?</a:t>
            </a:r>
          </a:p>
          <a:p>
            <a:endParaRPr lang="en-US" dirty="0"/>
          </a:p>
          <a:p>
            <a:r>
              <a:rPr lang="en-US" dirty="0"/>
              <a:t>How can we collaboratively get the best results?</a:t>
            </a:r>
          </a:p>
          <a:p>
            <a:pPr marL="0" indent="0">
              <a:buNone/>
            </a:pPr>
            <a:endParaRPr lang="en-US" dirty="0"/>
          </a:p>
        </p:txBody>
      </p:sp>
      <p:sp>
        <p:nvSpPr>
          <p:cNvPr id="4" name="Slide Number Placeholder 3">
            <a:extLst>
              <a:ext uri="{FF2B5EF4-FFF2-40B4-BE49-F238E27FC236}">
                <a16:creationId xmlns:a16="http://schemas.microsoft.com/office/drawing/2014/main" id="{DA13B6DB-6E87-8EBA-39C4-F9CC1F003E38}"/>
              </a:ext>
            </a:extLst>
          </p:cNvPr>
          <p:cNvSpPr>
            <a:spLocks noGrp="1"/>
          </p:cNvSpPr>
          <p:nvPr>
            <p:ph type="sldNum" sz="quarter" idx="12"/>
          </p:nvPr>
        </p:nvSpPr>
        <p:spPr/>
        <p:txBody>
          <a:bodyPr/>
          <a:lstStyle/>
          <a:p>
            <a:fld id="{A49DFD55-3C28-40EF-9E31-A92D2E4017FF}" type="slidenum">
              <a:rPr lang="en-US" smtClean="0"/>
              <a:t>14</a:t>
            </a:fld>
            <a:endParaRPr lang="en-US" dirty="0"/>
          </a:p>
        </p:txBody>
      </p:sp>
    </p:spTree>
    <p:extLst>
      <p:ext uri="{BB962C8B-B14F-4D97-AF65-F5344CB8AC3E}">
        <p14:creationId xmlns:p14="http://schemas.microsoft.com/office/powerpoint/2010/main" val="110347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6BF2-9A37-3D1F-7254-8DE26B294B2A}"/>
              </a:ext>
            </a:extLst>
          </p:cNvPr>
          <p:cNvSpPr>
            <a:spLocks noGrp="1"/>
          </p:cNvSpPr>
          <p:nvPr>
            <p:ph type="title"/>
          </p:nvPr>
        </p:nvSpPr>
        <p:spPr/>
        <p:txBody>
          <a:bodyPr/>
          <a:lstStyle/>
          <a:p>
            <a:r>
              <a:rPr lang="en-US" dirty="0"/>
              <a:t>CME</a:t>
            </a:r>
          </a:p>
        </p:txBody>
      </p:sp>
      <p:sp>
        <p:nvSpPr>
          <p:cNvPr id="4" name="Slide Number Placeholder 3">
            <a:extLst>
              <a:ext uri="{FF2B5EF4-FFF2-40B4-BE49-F238E27FC236}">
                <a16:creationId xmlns:a16="http://schemas.microsoft.com/office/drawing/2014/main" id="{1DCA7911-767F-4E47-522C-1515D95ED4F0}"/>
              </a:ext>
            </a:extLst>
          </p:cNvPr>
          <p:cNvSpPr>
            <a:spLocks noGrp="1"/>
          </p:cNvSpPr>
          <p:nvPr>
            <p:ph type="sldNum" sz="quarter" idx="12"/>
          </p:nvPr>
        </p:nvSpPr>
        <p:spPr/>
        <p:txBody>
          <a:bodyPr/>
          <a:lstStyle/>
          <a:p>
            <a:fld id="{A49DFD55-3C28-40EF-9E31-A92D2E4017FF}" type="slidenum">
              <a:rPr lang="en-US" smtClean="0"/>
              <a:t>2</a:t>
            </a:fld>
            <a:endParaRPr lang="en-US" dirty="0"/>
          </a:p>
        </p:txBody>
      </p:sp>
      <p:pic>
        <p:nvPicPr>
          <p:cNvPr id="6" name="Picture 5">
            <a:extLst>
              <a:ext uri="{FF2B5EF4-FFF2-40B4-BE49-F238E27FC236}">
                <a16:creationId xmlns:a16="http://schemas.microsoft.com/office/drawing/2014/main" id="{20B6C047-4CA5-A2A6-DF63-2C5B62DEA84F}"/>
              </a:ext>
            </a:extLst>
          </p:cNvPr>
          <p:cNvPicPr>
            <a:picLocks noChangeAspect="1"/>
          </p:cNvPicPr>
          <p:nvPr/>
        </p:nvPicPr>
        <p:blipFill>
          <a:blip r:embed="rId2"/>
          <a:stretch>
            <a:fillRect/>
          </a:stretch>
        </p:blipFill>
        <p:spPr>
          <a:xfrm>
            <a:off x="1973312" y="1498843"/>
            <a:ext cx="7937377" cy="4994032"/>
          </a:xfrm>
          <a:prstGeom prst="rect">
            <a:avLst/>
          </a:prstGeom>
        </p:spPr>
      </p:pic>
    </p:spTree>
    <p:extLst>
      <p:ext uri="{BB962C8B-B14F-4D97-AF65-F5344CB8AC3E}">
        <p14:creationId xmlns:p14="http://schemas.microsoft.com/office/powerpoint/2010/main" val="111319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37E03-ED1E-3803-69A6-8ED6C0633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F82DF-9C58-53DD-22E5-5D559B59E9F6}"/>
              </a:ext>
            </a:extLst>
          </p:cNvPr>
          <p:cNvSpPr>
            <a:spLocks noGrp="1"/>
          </p:cNvSpPr>
          <p:nvPr>
            <p:ph type="title"/>
          </p:nvPr>
        </p:nvSpPr>
        <p:spPr/>
        <p:txBody>
          <a:bodyPr/>
          <a:lstStyle/>
          <a:p>
            <a:r>
              <a:rPr lang="en-US" dirty="0"/>
              <a:t>CME</a:t>
            </a:r>
          </a:p>
        </p:txBody>
      </p:sp>
      <p:sp>
        <p:nvSpPr>
          <p:cNvPr id="4" name="Slide Number Placeholder 3">
            <a:extLst>
              <a:ext uri="{FF2B5EF4-FFF2-40B4-BE49-F238E27FC236}">
                <a16:creationId xmlns:a16="http://schemas.microsoft.com/office/drawing/2014/main" id="{2BB01CE8-EC6C-8630-A7CD-01AAE4D15D93}"/>
              </a:ext>
            </a:extLst>
          </p:cNvPr>
          <p:cNvSpPr>
            <a:spLocks noGrp="1"/>
          </p:cNvSpPr>
          <p:nvPr>
            <p:ph type="sldNum" sz="quarter" idx="12"/>
          </p:nvPr>
        </p:nvSpPr>
        <p:spPr/>
        <p:txBody>
          <a:bodyPr/>
          <a:lstStyle/>
          <a:p>
            <a:fld id="{A49DFD55-3C28-40EF-9E31-A92D2E4017FF}" type="slidenum">
              <a:rPr lang="en-US" smtClean="0"/>
              <a:t>3</a:t>
            </a:fld>
            <a:endParaRPr lang="en-US" dirty="0"/>
          </a:p>
        </p:txBody>
      </p:sp>
      <p:pic>
        <p:nvPicPr>
          <p:cNvPr id="6" name="Picture 5">
            <a:extLst>
              <a:ext uri="{FF2B5EF4-FFF2-40B4-BE49-F238E27FC236}">
                <a16:creationId xmlns:a16="http://schemas.microsoft.com/office/drawing/2014/main" id="{B36BFB6F-8F4D-241D-4595-20C9E2262381}"/>
              </a:ext>
            </a:extLst>
          </p:cNvPr>
          <p:cNvPicPr>
            <a:picLocks noChangeAspect="1"/>
          </p:cNvPicPr>
          <p:nvPr/>
        </p:nvPicPr>
        <p:blipFill>
          <a:blip r:embed="rId2"/>
          <a:stretch>
            <a:fillRect/>
          </a:stretch>
        </p:blipFill>
        <p:spPr>
          <a:xfrm>
            <a:off x="1973312" y="1498843"/>
            <a:ext cx="7937377" cy="4994032"/>
          </a:xfrm>
          <a:prstGeom prst="rect">
            <a:avLst/>
          </a:prstGeom>
        </p:spPr>
      </p:pic>
      <p:pic>
        <p:nvPicPr>
          <p:cNvPr id="5" name="Picture 4">
            <a:extLst>
              <a:ext uri="{FF2B5EF4-FFF2-40B4-BE49-F238E27FC236}">
                <a16:creationId xmlns:a16="http://schemas.microsoft.com/office/drawing/2014/main" id="{5D57A548-2253-3910-EEF1-67B758487DF0}"/>
              </a:ext>
            </a:extLst>
          </p:cNvPr>
          <p:cNvPicPr>
            <a:picLocks noChangeAspect="1"/>
          </p:cNvPicPr>
          <p:nvPr/>
        </p:nvPicPr>
        <p:blipFill>
          <a:blip r:embed="rId3"/>
          <a:stretch>
            <a:fillRect/>
          </a:stretch>
        </p:blipFill>
        <p:spPr>
          <a:xfrm>
            <a:off x="1973312" y="1498843"/>
            <a:ext cx="7752806" cy="4994032"/>
          </a:xfrm>
          <a:prstGeom prst="rect">
            <a:avLst/>
          </a:prstGeom>
        </p:spPr>
      </p:pic>
    </p:spTree>
    <p:extLst>
      <p:ext uri="{BB962C8B-B14F-4D97-AF65-F5344CB8AC3E}">
        <p14:creationId xmlns:p14="http://schemas.microsoft.com/office/powerpoint/2010/main" val="87273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3822-1ADE-AC29-7A8D-0AD4374FE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46C91-8BB1-F8C1-011C-F3B366327909}"/>
              </a:ext>
            </a:extLst>
          </p:cNvPr>
          <p:cNvSpPr>
            <a:spLocks noGrp="1"/>
          </p:cNvSpPr>
          <p:nvPr>
            <p:ph type="title"/>
          </p:nvPr>
        </p:nvSpPr>
        <p:spPr/>
        <p:txBody>
          <a:bodyPr/>
          <a:lstStyle/>
          <a:p>
            <a:r>
              <a:rPr lang="en-US" dirty="0"/>
              <a:t>CME</a:t>
            </a:r>
          </a:p>
        </p:txBody>
      </p:sp>
      <p:sp>
        <p:nvSpPr>
          <p:cNvPr id="4" name="Slide Number Placeholder 3">
            <a:extLst>
              <a:ext uri="{FF2B5EF4-FFF2-40B4-BE49-F238E27FC236}">
                <a16:creationId xmlns:a16="http://schemas.microsoft.com/office/drawing/2014/main" id="{8ADDF8B2-0A81-D785-1D08-67B47C3ADFE0}"/>
              </a:ext>
            </a:extLst>
          </p:cNvPr>
          <p:cNvSpPr>
            <a:spLocks noGrp="1"/>
          </p:cNvSpPr>
          <p:nvPr>
            <p:ph type="sldNum" sz="quarter" idx="12"/>
          </p:nvPr>
        </p:nvSpPr>
        <p:spPr/>
        <p:txBody>
          <a:bodyPr/>
          <a:lstStyle/>
          <a:p>
            <a:fld id="{A49DFD55-3C28-40EF-9E31-A92D2E4017FF}" type="slidenum">
              <a:rPr lang="en-US" smtClean="0"/>
              <a:t>4</a:t>
            </a:fld>
            <a:endParaRPr lang="en-US" dirty="0"/>
          </a:p>
        </p:txBody>
      </p:sp>
      <p:pic>
        <p:nvPicPr>
          <p:cNvPr id="7" name="Picture 6">
            <a:extLst>
              <a:ext uri="{FF2B5EF4-FFF2-40B4-BE49-F238E27FC236}">
                <a16:creationId xmlns:a16="http://schemas.microsoft.com/office/drawing/2014/main" id="{FC6B7F04-A24B-88CC-870D-4D62FC0A997E}"/>
              </a:ext>
            </a:extLst>
          </p:cNvPr>
          <p:cNvPicPr>
            <a:picLocks noChangeAspect="1"/>
          </p:cNvPicPr>
          <p:nvPr/>
        </p:nvPicPr>
        <p:blipFill>
          <a:blip r:embed="rId2"/>
          <a:stretch>
            <a:fillRect/>
          </a:stretch>
        </p:blipFill>
        <p:spPr>
          <a:xfrm>
            <a:off x="1745566" y="1627106"/>
            <a:ext cx="8236634" cy="3603787"/>
          </a:xfrm>
          <a:prstGeom prst="rect">
            <a:avLst/>
          </a:prstGeom>
        </p:spPr>
      </p:pic>
    </p:spTree>
    <p:extLst>
      <p:ext uri="{BB962C8B-B14F-4D97-AF65-F5344CB8AC3E}">
        <p14:creationId xmlns:p14="http://schemas.microsoft.com/office/powerpoint/2010/main" val="296731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A69B-07D0-FABA-0B3D-ED82CD528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195F8-27E9-BCC2-730E-46072365B01E}"/>
              </a:ext>
            </a:extLst>
          </p:cNvPr>
          <p:cNvSpPr>
            <a:spLocks noGrp="1"/>
          </p:cNvSpPr>
          <p:nvPr>
            <p:ph type="title"/>
          </p:nvPr>
        </p:nvSpPr>
        <p:spPr/>
        <p:txBody>
          <a:bodyPr/>
          <a:lstStyle/>
          <a:p>
            <a:r>
              <a:rPr lang="en-US" dirty="0"/>
              <a:t>CME</a:t>
            </a:r>
          </a:p>
        </p:txBody>
      </p:sp>
      <p:sp>
        <p:nvSpPr>
          <p:cNvPr id="4" name="Slide Number Placeholder 3">
            <a:extLst>
              <a:ext uri="{FF2B5EF4-FFF2-40B4-BE49-F238E27FC236}">
                <a16:creationId xmlns:a16="http://schemas.microsoft.com/office/drawing/2014/main" id="{09112F4D-439B-5C88-C927-A2D07B5F8B8D}"/>
              </a:ext>
            </a:extLst>
          </p:cNvPr>
          <p:cNvSpPr>
            <a:spLocks noGrp="1"/>
          </p:cNvSpPr>
          <p:nvPr>
            <p:ph type="sldNum" sz="quarter" idx="12"/>
          </p:nvPr>
        </p:nvSpPr>
        <p:spPr/>
        <p:txBody>
          <a:bodyPr/>
          <a:lstStyle/>
          <a:p>
            <a:fld id="{A49DFD55-3C28-40EF-9E31-A92D2E4017FF}" type="slidenum">
              <a:rPr lang="en-US" smtClean="0"/>
              <a:t>5</a:t>
            </a:fld>
            <a:endParaRPr lang="en-US" dirty="0"/>
          </a:p>
        </p:txBody>
      </p:sp>
      <p:pic>
        <p:nvPicPr>
          <p:cNvPr id="5" name="Picture 4">
            <a:extLst>
              <a:ext uri="{FF2B5EF4-FFF2-40B4-BE49-F238E27FC236}">
                <a16:creationId xmlns:a16="http://schemas.microsoft.com/office/drawing/2014/main" id="{34F06C8E-49C2-4FA1-FB5D-AD5C129D9DAF}"/>
              </a:ext>
            </a:extLst>
          </p:cNvPr>
          <p:cNvPicPr>
            <a:picLocks noChangeAspect="1"/>
          </p:cNvPicPr>
          <p:nvPr/>
        </p:nvPicPr>
        <p:blipFill>
          <a:blip r:embed="rId2"/>
          <a:stretch>
            <a:fillRect/>
          </a:stretch>
        </p:blipFill>
        <p:spPr>
          <a:xfrm>
            <a:off x="538067" y="1254589"/>
            <a:ext cx="2270117" cy="5167312"/>
          </a:xfrm>
          <a:prstGeom prst="rect">
            <a:avLst/>
          </a:prstGeom>
        </p:spPr>
      </p:pic>
      <p:pic>
        <p:nvPicPr>
          <p:cNvPr id="8" name="Picture 7">
            <a:extLst>
              <a:ext uri="{FF2B5EF4-FFF2-40B4-BE49-F238E27FC236}">
                <a16:creationId xmlns:a16="http://schemas.microsoft.com/office/drawing/2014/main" id="{A9DD1BAF-F769-3369-0A1C-FF75AABC16A4}"/>
              </a:ext>
            </a:extLst>
          </p:cNvPr>
          <p:cNvPicPr>
            <a:picLocks noChangeAspect="1"/>
          </p:cNvPicPr>
          <p:nvPr/>
        </p:nvPicPr>
        <p:blipFill>
          <a:blip r:embed="rId3"/>
          <a:stretch>
            <a:fillRect/>
          </a:stretch>
        </p:blipFill>
        <p:spPr>
          <a:xfrm>
            <a:off x="3309447" y="1972752"/>
            <a:ext cx="8344486" cy="3942560"/>
          </a:xfrm>
          <a:prstGeom prst="rect">
            <a:avLst/>
          </a:prstGeom>
        </p:spPr>
      </p:pic>
    </p:spTree>
    <p:extLst>
      <p:ext uri="{BB962C8B-B14F-4D97-AF65-F5344CB8AC3E}">
        <p14:creationId xmlns:p14="http://schemas.microsoft.com/office/powerpoint/2010/main" val="76395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4320-A81D-6EEB-836D-2DE74C8FD0BA}"/>
              </a:ext>
            </a:extLst>
          </p:cNvPr>
          <p:cNvSpPr>
            <a:spLocks noGrp="1"/>
          </p:cNvSpPr>
          <p:nvPr>
            <p:ph type="title"/>
          </p:nvPr>
        </p:nvSpPr>
        <p:spPr/>
        <p:txBody>
          <a:bodyPr/>
          <a:lstStyle/>
          <a:p>
            <a:r>
              <a:rPr lang="en-US" dirty="0"/>
              <a:t>Bio</a:t>
            </a:r>
          </a:p>
        </p:txBody>
      </p:sp>
      <p:sp>
        <p:nvSpPr>
          <p:cNvPr id="3" name="Content Placeholder 2">
            <a:extLst>
              <a:ext uri="{FF2B5EF4-FFF2-40B4-BE49-F238E27FC236}">
                <a16:creationId xmlns:a16="http://schemas.microsoft.com/office/drawing/2014/main" id="{ACD3D16D-E1DA-D368-94B3-3CE44AE5ABA2}"/>
              </a:ext>
            </a:extLst>
          </p:cNvPr>
          <p:cNvSpPr>
            <a:spLocks noGrp="1"/>
          </p:cNvSpPr>
          <p:nvPr>
            <p:ph idx="1"/>
          </p:nvPr>
        </p:nvSpPr>
        <p:spPr/>
        <p:txBody>
          <a:bodyPr>
            <a:normAutofit fontScale="55000" lnSpcReduction="20000"/>
          </a:bodyPr>
          <a:lstStyle/>
          <a:p>
            <a:pPr algn="l"/>
            <a:r>
              <a:rPr lang="en-US" b="0" i="0" dirty="0">
                <a:solidFill>
                  <a:srgbClr val="212529"/>
                </a:solidFill>
                <a:effectLst/>
                <a:latin typeface="Open Sans" panose="020B0606030504020204" pitchFamily="34" charset="0"/>
              </a:rPr>
              <a:t>As a physician, I believe that the physician-patient relationship is very important. To foster this relationship, I like to spend time and listen to my patient in order to provide individualized care.  My goal is for you to understand what your injury is and everything that goes behind the treatment of it.     </a:t>
            </a:r>
          </a:p>
          <a:p>
            <a:pPr algn="l"/>
            <a:r>
              <a:rPr lang="en-US" b="0" i="0" dirty="0">
                <a:solidFill>
                  <a:srgbClr val="212529"/>
                </a:solidFill>
                <a:effectLst/>
                <a:latin typeface="Open Sans" panose="020B0606030504020204" pitchFamily="34" charset="0"/>
              </a:rPr>
              <a:t>I am a primary care sports and spine medicine physician with dual board certification in physiatry (PM&amp;R- physical medicine and rehabilitation) and sports medicine. I provide treatment for all non-surgical musculoskeletal complaints, including ultrasound guided procedures (injections, tenotomy, barbotage, etc.) and biologic injections like platelet rich plasma (PRP).  I enjoy taking care of both young athletes and adults with a wide variety of ailments, from fractures to osteoarthritis to concussions. I truly value exercise and sports as a tool for health in patients of all ages.</a:t>
            </a:r>
          </a:p>
          <a:p>
            <a:pPr algn="l"/>
            <a:r>
              <a:rPr lang="en-US" b="0" i="0" dirty="0">
                <a:solidFill>
                  <a:srgbClr val="212529"/>
                </a:solidFill>
                <a:effectLst/>
                <a:latin typeface="Open Sans" panose="020B0606030504020204" pitchFamily="34" charset="0"/>
              </a:rPr>
              <a:t>I have experience taking care of athletes from the high school level all the way up to the pros. I am currently a member of the American Medical Society of Sports Medicine, the American College of Sports Medicine, Academic Association of Physical Medicine and Rehabilitation and Association of Academic Physiatrists. I have also presented many unique cases at the annual society meetings for these organizations.</a:t>
            </a:r>
          </a:p>
          <a:p>
            <a:pPr algn="l"/>
            <a:r>
              <a:rPr lang="en-US" b="0" i="0" dirty="0">
                <a:solidFill>
                  <a:srgbClr val="212529"/>
                </a:solidFill>
                <a:effectLst/>
                <a:latin typeface="Open Sans" panose="020B0606030504020204" pitchFamily="34" charset="0"/>
              </a:rPr>
              <a:t>I completed medical school at New York College of Osteopathic Medicine in Long Island, NY.  After medical school, I completed an internship at Christiana Hospital in Delaware followed by a three-year residency in physical medicine and rehabilitation at Stony Brook University Hospital in NY.  I then completed fellowship training in primary care sports medicine at United Health Services in Binghamton, NY where I held an appointment as an assistant clinical professor at SUNY Upstate Medical University.</a:t>
            </a:r>
          </a:p>
          <a:p>
            <a:pPr algn="l"/>
            <a:r>
              <a:rPr lang="en-US" b="0" i="0" dirty="0">
                <a:solidFill>
                  <a:srgbClr val="212529"/>
                </a:solidFill>
                <a:effectLst/>
                <a:latin typeface="Open Sans" panose="020B0606030504020204" pitchFamily="34" charset="0"/>
              </a:rPr>
              <a:t>Outside of work, I enjoy playing basketball and racquetball. I am an avid NY Giants, Knicks and Yankees fan.</a:t>
            </a:r>
          </a:p>
          <a:p>
            <a:endParaRPr lang="en-US" dirty="0"/>
          </a:p>
        </p:txBody>
      </p:sp>
      <p:sp>
        <p:nvSpPr>
          <p:cNvPr id="4" name="Slide Number Placeholder 3">
            <a:extLst>
              <a:ext uri="{FF2B5EF4-FFF2-40B4-BE49-F238E27FC236}">
                <a16:creationId xmlns:a16="http://schemas.microsoft.com/office/drawing/2014/main" id="{6794BAC5-D64B-0CE5-5C00-BCD469E62320}"/>
              </a:ext>
            </a:extLst>
          </p:cNvPr>
          <p:cNvSpPr>
            <a:spLocks noGrp="1"/>
          </p:cNvSpPr>
          <p:nvPr>
            <p:ph type="sldNum" sz="quarter" idx="12"/>
          </p:nvPr>
        </p:nvSpPr>
        <p:spPr/>
        <p:txBody>
          <a:bodyPr/>
          <a:lstStyle/>
          <a:p>
            <a:fld id="{A49DFD55-3C28-40EF-9E31-A92D2E4017FF}" type="slidenum">
              <a:rPr lang="en-US" smtClean="0"/>
              <a:t>6</a:t>
            </a:fld>
            <a:endParaRPr lang="en-US" dirty="0"/>
          </a:p>
        </p:txBody>
      </p:sp>
    </p:spTree>
    <p:extLst>
      <p:ext uri="{BB962C8B-B14F-4D97-AF65-F5344CB8AC3E}">
        <p14:creationId xmlns:p14="http://schemas.microsoft.com/office/powerpoint/2010/main" val="139806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1106-96B8-82E9-65EE-D889E615E290}"/>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C7F97FA6-A7CD-B9D7-3D4B-B378DBA4332F}"/>
              </a:ext>
            </a:extLst>
          </p:cNvPr>
          <p:cNvSpPr>
            <a:spLocks noGrp="1"/>
          </p:cNvSpPr>
          <p:nvPr>
            <p:ph idx="1"/>
          </p:nvPr>
        </p:nvSpPr>
        <p:spPr/>
        <p:txBody>
          <a:bodyPr>
            <a:normAutofit/>
          </a:bodyPr>
          <a:lstStyle/>
          <a:p>
            <a:r>
              <a:rPr lang="en-US" dirty="0"/>
              <a:t>We will go over platelet rich plasma application in </a:t>
            </a:r>
            <a:r>
              <a:rPr lang="en-US" dirty="0" err="1"/>
              <a:t>orthopaedics</a:t>
            </a:r>
            <a:r>
              <a:rPr lang="en-US" dirty="0"/>
              <a:t>/sports medicine for different ailments.  </a:t>
            </a:r>
          </a:p>
          <a:p>
            <a:endParaRPr lang="en-US" dirty="0"/>
          </a:p>
          <a:p>
            <a:r>
              <a:rPr lang="en-US" dirty="0"/>
              <a:t>How does PRP work and how can we achieve the best results with it?</a:t>
            </a:r>
          </a:p>
        </p:txBody>
      </p:sp>
      <p:sp>
        <p:nvSpPr>
          <p:cNvPr id="4" name="Slide Number Placeholder 3">
            <a:extLst>
              <a:ext uri="{FF2B5EF4-FFF2-40B4-BE49-F238E27FC236}">
                <a16:creationId xmlns:a16="http://schemas.microsoft.com/office/drawing/2014/main" id="{F13D06FA-13B0-1F2C-3B47-27DC9F83A0C6}"/>
              </a:ext>
            </a:extLst>
          </p:cNvPr>
          <p:cNvSpPr>
            <a:spLocks noGrp="1"/>
          </p:cNvSpPr>
          <p:nvPr>
            <p:ph type="sldNum" sz="quarter" idx="12"/>
          </p:nvPr>
        </p:nvSpPr>
        <p:spPr/>
        <p:txBody>
          <a:bodyPr/>
          <a:lstStyle/>
          <a:p>
            <a:fld id="{A49DFD55-3C28-40EF-9E31-A92D2E4017FF}" type="slidenum">
              <a:rPr lang="en-US" smtClean="0"/>
              <a:t>7</a:t>
            </a:fld>
            <a:endParaRPr lang="en-US" dirty="0"/>
          </a:p>
        </p:txBody>
      </p:sp>
    </p:spTree>
    <p:extLst>
      <p:ext uri="{BB962C8B-B14F-4D97-AF65-F5344CB8AC3E}">
        <p14:creationId xmlns:p14="http://schemas.microsoft.com/office/powerpoint/2010/main" val="100738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368416" y="136525"/>
            <a:ext cx="10515600" cy="6489358"/>
          </a:xfrm>
        </p:spPr>
        <p:txBody>
          <a:bodyPr>
            <a:normAutofit fontScale="70000" lnSpcReduction="20000"/>
          </a:bodyPr>
          <a:lstStyle/>
          <a:p>
            <a:r>
              <a:rPr lang="en-US" sz="1800" b="1" i="0" u="none" strike="noStrike" baseline="0" dirty="0">
                <a:solidFill>
                  <a:srgbClr val="000000"/>
                </a:solidFill>
              </a:rPr>
              <a:t>What is PRP?</a:t>
            </a:r>
            <a:r>
              <a:rPr lang="en-US" sz="1800" b="0" i="0" u="none" strike="noStrike" baseline="0" dirty="0">
                <a:solidFill>
                  <a:srgbClr val="000000"/>
                </a:solidFill>
              </a:rPr>
              <a:t> </a:t>
            </a:r>
          </a:p>
          <a:p>
            <a:r>
              <a:rPr lang="en-US" sz="1800" b="0" i="0" u="none" strike="noStrike" baseline="0" dirty="0">
                <a:solidFill>
                  <a:srgbClr val="000000"/>
                </a:solidFill>
              </a:rPr>
              <a:t>Platelet‐rich plasma is a fraction of your blood which contains a higher concentration of platelets than whole blood. PRP therapy involves the injection of this platelet rich concentrate, rich in growth factors and nutrients, to enhance the natural healing response of an injured tissue. </a:t>
            </a:r>
          </a:p>
          <a:p>
            <a:r>
              <a:rPr lang="en-US" sz="1800" b="0" i="0" u="none" strike="noStrike" baseline="0" dirty="0">
                <a:solidFill>
                  <a:srgbClr val="000000"/>
                </a:solidFill>
              </a:rPr>
              <a:t> </a:t>
            </a:r>
          </a:p>
          <a:p>
            <a:r>
              <a:rPr lang="en-US" sz="1800" b="1" i="0" u="none" strike="noStrike" baseline="0" dirty="0">
                <a:solidFill>
                  <a:srgbClr val="000000"/>
                </a:solidFill>
              </a:rPr>
              <a:t>What are the different orthopedic conditions for which PRP may be used?</a:t>
            </a:r>
            <a:r>
              <a:rPr lang="en-US" sz="1800" b="0" i="0" u="none" strike="noStrike" baseline="0" dirty="0">
                <a:solidFill>
                  <a:srgbClr val="000000"/>
                </a:solidFill>
              </a:rPr>
              <a:t> </a:t>
            </a:r>
          </a:p>
          <a:p>
            <a:r>
              <a:rPr lang="en-US" sz="1800" b="0" i="0" u="none" strike="noStrike" baseline="0" dirty="0">
                <a:solidFill>
                  <a:srgbClr val="000000"/>
                </a:solidFill>
              </a:rPr>
              <a:t>PRP therapy may be used for conditions like osteoarthritis (degenerative joint disease), chronic tendinitis or chronic ligament and muscle injuries. Some examples include knee osteoarthritis, lateral (tennis elbow) or medial epicondylitis (golfer’s elbow) of elbow, patellar or Achilles tendinitis, plantar fasciitis, chronic ligament sprains, etc. </a:t>
            </a:r>
          </a:p>
          <a:p>
            <a:r>
              <a:rPr lang="en-US" sz="1800" b="0" i="0" u="none" strike="noStrike" baseline="0" dirty="0">
                <a:solidFill>
                  <a:srgbClr val="000000"/>
                </a:solidFill>
              </a:rPr>
              <a:t> </a:t>
            </a:r>
          </a:p>
          <a:p>
            <a:r>
              <a:rPr lang="en-US" sz="1800" b="1" i="0" u="none" strike="noStrike" baseline="0" dirty="0">
                <a:solidFill>
                  <a:srgbClr val="000000"/>
                </a:solidFill>
              </a:rPr>
              <a:t>Is PRP therapy right for you?</a:t>
            </a:r>
            <a:r>
              <a:rPr lang="en-US" sz="1800" b="0" i="0" u="none" strike="noStrike" baseline="0" dirty="0">
                <a:solidFill>
                  <a:srgbClr val="000000"/>
                </a:solidFill>
              </a:rPr>
              <a:t> </a:t>
            </a:r>
          </a:p>
          <a:p>
            <a:r>
              <a:rPr lang="en-US" sz="1800" b="0" i="0" u="none" strike="noStrike" baseline="0" dirty="0">
                <a:solidFill>
                  <a:srgbClr val="000000"/>
                </a:solidFill>
              </a:rPr>
              <a:t>If you have tried conventional treatment methods (e.g., physical therapy, oral pain medications, bracing, etc.) and persist with chronic joint, muscle or tendon pain; then PRP therapy may be an option. Since every individual and condition is unique, it’s best to be clinically evaluated by your physician to determine if PRP is a good option for you. </a:t>
            </a:r>
          </a:p>
          <a:p>
            <a:r>
              <a:rPr lang="en-US" sz="1800" b="0" i="0" u="none" strike="noStrike" baseline="0" dirty="0">
                <a:solidFill>
                  <a:srgbClr val="000000"/>
                </a:solidFill>
              </a:rPr>
              <a:t> </a:t>
            </a:r>
          </a:p>
          <a:p>
            <a:r>
              <a:rPr lang="en-US" sz="1800" b="1" i="0" u="none" strike="noStrike" baseline="0" dirty="0">
                <a:solidFill>
                  <a:srgbClr val="000000"/>
                </a:solidFill>
              </a:rPr>
              <a:t>What are some contraindications for PRP therapy?</a:t>
            </a:r>
            <a:r>
              <a:rPr lang="en-US" sz="1800" b="0" i="0" u="none" strike="noStrike" baseline="0" dirty="0">
                <a:solidFill>
                  <a:srgbClr val="000000"/>
                </a:solidFill>
              </a:rPr>
              <a:t> </a:t>
            </a:r>
          </a:p>
          <a:p>
            <a:r>
              <a:rPr lang="en-US" sz="1800" b="0" i="0" u="none" strike="noStrike" baseline="0" dirty="0">
                <a:solidFill>
                  <a:srgbClr val="000000"/>
                </a:solidFill>
              </a:rPr>
              <a:t>It is best to discuss your medical conditions and medications with your physician prior to receiving PRP therapy. Some medical conditions may not be appropriate for PRP therapy e.g., blood disorders, anemia or low platelet count, immunological problems, cancer, active or prolonged infections, pregnancy, chronic smoking. </a:t>
            </a:r>
          </a:p>
          <a:p>
            <a:r>
              <a:rPr lang="en-US" sz="1800" b="0" i="0" u="none" strike="noStrike" baseline="0" dirty="0">
                <a:solidFill>
                  <a:srgbClr val="000000"/>
                </a:solidFill>
              </a:rPr>
              <a:t>Certain medications may lower the efficacy of PRP therapy. Examples include aspirin, NSAID’s (Motrin, Advil, Aleve, Mobic/ ibuprofen, naproxen, diclofenac, meloxicam, etc.), blood thinners.  </a:t>
            </a:r>
          </a:p>
          <a:p>
            <a:r>
              <a:rPr lang="en-US" sz="1800" b="0" i="0" u="none" strike="noStrike" baseline="0" dirty="0">
                <a:solidFill>
                  <a:srgbClr val="000000"/>
                </a:solidFill>
              </a:rPr>
              <a:t> </a:t>
            </a:r>
          </a:p>
          <a:p>
            <a:r>
              <a:rPr lang="en-US" sz="1800" b="1" i="0" u="none" strike="noStrike" baseline="0" dirty="0">
                <a:solidFill>
                  <a:srgbClr val="000000"/>
                </a:solidFill>
              </a:rPr>
              <a:t>What is the scientific evidence for PRP therapy?</a:t>
            </a:r>
            <a:r>
              <a:rPr lang="en-US" sz="1800" b="0" i="0" u="none" strike="noStrike" baseline="0" dirty="0">
                <a:solidFill>
                  <a:srgbClr val="000000"/>
                </a:solidFill>
              </a:rPr>
              <a:t> </a:t>
            </a:r>
          </a:p>
          <a:p>
            <a:r>
              <a:rPr lang="en-US" sz="1800" b="0" i="0" u="none" strike="noStrike" baseline="0" dirty="0">
                <a:solidFill>
                  <a:srgbClr val="000000"/>
                </a:solidFill>
              </a:rPr>
              <a:t>The scientific evidence for PRP is evolving. The position statement from American Medical Society for Sports Medicine, published in 2021 indicates that PRP is effective in reducing pain and improving function in patients with knee osteoarthritis, particularly in those with mild to moderate disease or younger individuals. Evidence for osteoarthritis of other joints is evolving. There is also some evidence for pain reduction in conditions such as lateral epicondylitis and other tendonitis. The evidence regarding PRP use for muscle or ligament injuries is limited.  </a:t>
            </a:r>
          </a:p>
          <a:p>
            <a:r>
              <a:rPr lang="en-US" sz="1800" b="0" i="0" u="none" strike="noStrike" baseline="0" dirty="0">
                <a:solidFill>
                  <a:srgbClr val="000000"/>
                </a:solidFill>
              </a:rPr>
              <a:t> </a:t>
            </a:r>
          </a:p>
          <a:p>
            <a:r>
              <a:rPr lang="en-US" sz="1800" b="1" i="0" u="none" strike="noStrike" baseline="0" dirty="0">
                <a:solidFill>
                  <a:srgbClr val="000000"/>
                </a:solidFill>
              </a:rPr>
              <a:t>What are the risks associated with PRP injection?</a:t>
            </a:r>
            <a:r>
              <a:rPr lang="en-US" sz="1800" b="0" i="0" u="none" strike="noStrike" baseline="0" dirty="0">
                <a:solidFill>
                  <a:srgbClr val="000000"/>
                </a:solidFill>
              </a:rPr>
              <a:t> </a:t>
            </a:r>
          </a:p>
          <a:p>
            <a:r>
              <a:rPr lang="en-US" sz="1800" b="0" i="0" u="none" strike="noStrike" baseline="0" dirty="0">
                <a:solidFill>
                  <a:srgbClr val="000000"/>
                </a:solidFill>
              </a:rPr>
              <a:t>PRP injections are minimal risk since it is your own blood. Common risks include transient injection site increased pain, infection risk. You should discuss the potential risks for your PRP injection with your physician since it could vary based on your specific condition and injection site. </a:t>
            </a:r>
          </a:p>
          <a:p>
            <a:endParaRPr lang="en-US" sz="1800" b="0" i="0" u="none" strike="noStrike" baseline="0" dirty="0">
              <a:solidFill>
                <a:srgbClr val="000000"/>
              </a:solidFill>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412EC-CC35-9503-DF52-5AB90394A29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FCCD23A-B931-0567-95B9-61CF34E4F90F}"/>
              </a:ext>
            </a:extLst>
          </p:cNvPr>
          <p:cNvSpPr>
            <a:spLocks noGrp="1"/>
          </p:cNvSpPr>
          <p:nvPr>
            <p:ph idx="1"/>
          </p:nvPr>
        </p:nvSpPr>
        <p:spPr>
          <a:xfrm>
            <a:off x="148882" y="136524"/>
            <a:ext cx="11569505" cy="6362750"/>
          </a:xfrm>
        </p:spPr>
        <p:txBody>
          <a:bodyPr>
            <a:normAutofit fontScale="32500" lnSpcReduction="20000"/>
          </a:bodyPr>
          <a:lstStyle/>
          <a:p>
            <a:endParaRPr lang="en-US" sz="2800" b="0" i="0" u="none" strike="noStrike" baseline="0" dirty="0">
              <a:solidFill>
                <a:srgbClr val="000000"/>
              </a:solidFill>
            </a:endParaRPr>
          </a:p>
          <a:p>
            <a:r>
              <a:rPr lang="en-US" sz="2800" b="1" i="0" u="none" strike="noStrike" baseline="0" dirty="0">
                <a:solidFill>
                  <a:srgbClr val="000000"/>
                </a:solidFill>
              </a:rPr>
              <a:t>What can I do to optimize my PRP therapy?</a:t>
            </a:r>
            <a:r>
              <a:rPr lang="en-US" sz="2800" b="0" i="0" u="none" strike="noStrike" baseline="0" dirty="0">
                <a:solidFill>
                  <a:srgbClr val="000000"/>
                </a:solidFill>
              </a:rPr>
              <a:t> </a:t>
            </a:r>
          </a:p>
          <a:p>
            <a:r>
              <a:rPr lang="en-US" sz="2800" b="1" i="0" u="none" strike="noStrike" baseline="0" dirty="0">
                <a:solidFill>
                  <a:srgbClr val="000000"/>
                </a:solidFill>
              </a:rPr>
              <a:t>Pre-procedure</a:t>
            </a:r>
            <a:r>
              <a:rPr lang="en-US" sz="2800" b="0" i="0" u="none" strike="noStrike" baseline="0" dirty="0">
                <a:solidFill>
                  <a:srgbClr val="000000"/>
                </a:solidFill>
              </a:rPr>
              <a:t>:  </a:t>
            </a:r>
          </a:p>
          <a:p>
            <a:r>
              <a:rPr lang="en-US" sz="2800" b="0" i="0" u="none" strike="noStrike" baseline="0" dirty="0">
                <a:solidFill>
                  <a:srgbClr val="000000"/>
                </a:solidFill>
              </a:rPr>
              <a:t>Discuss with your physician if you need to withhold any medications e.g., blood thinners, pain medications before the procedure. </a:t>
            </a:r>
          </a:p>
          <a:p>
            <a:r>
              <a:rPr lang="en-US" sz="2800" b="0" i="0" u="none" strike="noStrike" baseline="0" dirty="0">
                <a:solidFill>
                  <a:srgbClr val="000000"/>
                </a:solidFill>
              </a:rPr>
              <a:t>Stay well hydrated on the day of procedure. </a:t>
            </a:r>
          </a:p>
          <a:p>
            <a:r>
              <a:rPr lang="en-US" sz="2800" b="0" i="0" u="none" strike="noStrike" baseline="0" dirty="0">
                <a:solidFill>
                  <a:srgbClr val="000000"/>
                </a:solidFill>
              </a:rPr>
              <a:t>Inform physician of any recent medication change or infection. </a:t>
            </a:r>
          </a:p>
          <a:p>
            <a:r>
              <a:rPr lang="en-US" sz="2800" b="0" i="0" u="none" strike="noStrike" baseline="0" dirty="0">
                <a:solidFill>
                  <a:srgbClr val="000000"/>
                </a:solidFill>
              </a:rPr>
              <a:t>If able to, perform some light exercise prior to the procedure. Some studies show improved platelet concentration following physical activity. </a:t>
            </a:r>
          </a:p>
          <a:p>
            <a:r>
              <a:rPr lang="en-US" sz="2800" b="1" i="0" u="none" strike="noStrike" baseline="0" dirty="0">
                <a:solidFill>
                  <a:srgbClr val="000000"/>
                </a:solidFill>
              </a:rPr>
              <a:t>Post-procedure:</a:t>
            </a:r>
            <a:r>
              <a:rPr lang="en-US" sz="2800" b="0" i="0" u="none" strike="noStrike" baseline="0" dirty="0">
                <a:solidFill>
                  <a:srgbClr val="000000"/>
                </a:solidFill>
              </a:rPr>
              <a:t> </a:t>
            </a:r>
          </a:p>
          <a:p>
            <a:r>
              <a:rPr lang="en-US" sz="2800" b="0" i="0" u="none" strike="noStrike" baseline="0" dirty="0">
                <a:solidFill>
                  <a:srgbClr val="000000"/>
                </a:solidFill>
              </a:rPr>
              <a:t>Avoid/ minimize taking NSAID’s and blood thinners as per the direction of your treating physician. </a:t>
            </a:r>
          </a:p>
          <a:p>
            <a:r>
              <a:rPr lang="en-US" sz="2800" b="0" i="0" u="none" strike="noStrike" baseline="0" dirty="0">
                <a:solidFill>
                  <a:srgbClr val="000000"/>
                </a:solidFill>
              </a:rPr>
              <a:t>Keep the injection area clean and dry and avoid submerging under water e.g., bathtub, swimming pool, ocean water for 4-5 days. May take a shower the next day. </a:t>
            </a:r>
          </a:p>
          <a:p>
            <a:r>
              <a:rPr lang="en-US" sz="2800" b="0" i="0" u="none" strike="noStrike" baseline="0" dirty="0">
                <a:solidFill>
                  <a:srgbClr val="000000"/>
                </a:solidFill>
              </a:rPr>
              <a:t>You may experience some increased discomfort in the area where PRP was injected. This may last from a few days to 2-3 weeks. You can apply local ice for comfort and discuss medication options with your physician for any increased pain. </a:t>
            </a:r>
          </a:p>
          <a:p>
            <a:r>
              <a:rPr lang="en-US" sz="2800" b="0" i="0" u="none" strike="noStrike" baseline="0" dirty="0">
                <a:solidFill>
                  <a:srgbClr val="000000"/>
                </a:solidFill>
              </a:rPr>
              <a:t>It is advisable to have someone accompany you on the office visit as you may need help with driving following the injection.  </a:t>
            </a:r>
          </a:p>
          <a:p>
            <a:r>
              <a:rPr lang="en-US" sz="2800" b="0" i="0" u="none" strike="noStrike" baseline="0" dirty="0">
                <a:solidFill>
                  <a:srgbClr val="000000"/>
                </a:solidFill>
              </a:rPr>
              <a:t>Avoid strenuous exercise of the injected area until symptoms improve and following the guidance of your treating physician/ physical therapist. </a:t>
            </a:r>
          </a:p>
          <a:p>
            <a:r>
              <a:rPr lang="en-US" sz="2800" b="0" i="0" u="none" strike="noStrike" baseline="0" dirty="0">
                <a:solidFill>
                  <a:srgbClr val="000000"/>
                </a:solidFill>
              </a:rPr>
              <a:t>Contact the treating physician immediately if there is significant increase in injection area pain associated with spreading redness, fever, or chills. </a:t>
            </a:r>
          </a:p>
          <a:p>
            <a:r>
              <a:rPr lang="en-US" sz="2800" b="0" i="0" u="none" strike="noStrike" baseline="0" dirty="0">
                <a:solidFill>
                  <a:srgbClr val="000000"/>
                </a:solidFill>
              </a:rPr>
              <a:t>  </a:t>
            </a:r>
          </a:p>
          <a:p>
            <a:r>
              <a:rPr lang="en-US" sz="2800" b="1" i="0" u="none" strike="noStrike" baseline="0" dirty="0">
                <a:solidFill>
                  <a:srgbClr val="000000"/>
                </a:solidFill>
              </a:rPr>
              <a:t>How is the procedure performed?</a:t>
            </a:r>
            <a:r>
              <a:rPr lang="en-US" sz="2800" b="0" i="0" u="none" strike="noStrike" baseline="0" dirty="0">
                <a:solidFill>
                  <a:srgbClr val="000000"/>
                </a:solidFill>
              </a:rPr>
              <a:t> </a:t>
            </a:r>
          </a:p>
          <a:p>
            <a:r>
              <a:rPr lang="en-US" sz="2800" b="0" i="0" u="none" strike="noStrike" baseline="0" dirty="0">
                <a:solidFill>
                  <a:srgbClr val="000000"/>
                </a:solidFill>
              </a:rPr>
              <a:t>A blood sample is taken from the patient like having a lab test for blood. This sample is then placed in a centrifuge machine which separates the blood into different components. One component, platelet rich plasm (PRP) is carefully extracted from the centrifuged sample. This is then injected in the tissue/joint of concern. Sterile precautions are maintained throughout the procedure. Your physician may use an ultrasound machine to accurately deliver the injection into the tissue/joint of concern.  </a:t>
            </a:r>
          </a:p>
          <a:p>
            <a:r>
              <a:rPr lang="en-US" sz="2800" b="0" i="0" u="none" strike="noStrike" baseline="0" dirty="0">
                <a:solidFill>
                  <a:srgbClr val="000000"/>
                </a:solidFill>
              </a:rPr>
              <a:t> </a:t>
            </a:r>
          </a:p>
          <a:p>
            <a:r>
              <a:rPr lang="en-US" sz="2800" b="1" i="0" u="none" strike="noStrike" baseline="0" dirty="0">
                <a:solidFill>
                  <a:srgbClr val="000000"/>
                </a:solidFill>
              </a:rPr>
              <a:t>Do I need to do physical therapy after the PRP injection?</a:t>
            </a:r>
            <a:r>
              <a:rPr lang="en-US" sz="2800" b="0" i="0" u="none" strike="noStrike" baseline="0" dirty="0">
                <a:solidFill>
                  <a:srgbClr val="000000"/>
                </a:solidFill>
              </a:rPr>
              <a:t> </a:t>
            </a:r>
          </a:p>
          <a:p>
            <a:r>
              <a:rPr lang="en-US" sz="2800" b="0" i="0" u="none" strike="noStrike" baseline="0" dirty="0">
                <a:solidFill>
                  <a:srgbClr val="000000"/>
                </a:solidFill>
              </a:rPr>
              <a:t>Several studies have demonstrated synergistic effect of physical therapy with PRP injection. Physical therapy after PRP is typically customized based on patient’s individual scenario. Discuss with your physician about the need and duration of physical therapy following your PRP injection. </a:t>
            </a:r>
          </a:p>
          <a:p>
            <a:r>
              <a:rPr lang="en-US" sz="2800" b="0" i="0" u="none" strike="noStrike" baseline="0" dirty="0">
                <a:solidFill>
                  <a:srgbClr val="000000"/>
                </a:solidFill>
              </a:rPr>
              <a:t> </a:t>
            </a:r>
          </a:p>
          <a:p>
            <a:r>
              <a:rPr lang="en-US" sz="2800" b="1" i="0" u="none" strike="noStrike" baseline="0" dirty="0">
                <a:solidFill>
                  <a:srgbClr val="000000"/>
                </a:solidFill>
              </a:rPr>
              <a:t>When can I expect improvement of symptoms, and will I need further PRP injections?</a:t>
            </a:r>
            <a:r>
              <a:rPr lang="en-US" sz="2800" b="0" i="0" u="none" strike="noStrike" baseline="0" dirty="0">
                <a:solidFill>
                  <a:srgbClr val="000000"/>
                </a:solidFill>
              </a:rPr>
              <a:t> </a:t>
            </a:r>
          </a:p>
          <a:p>
            <a:r>
              <a:rPr lang="en-US" sz="2800" b="0" i="0" u="none" strike="noStrike" baseline="0" dirty="0">
                <a:solidFill>
                  <a:srgbClr val="000000"/>
                </a:solidFill>
              </a:rPr>
              <a:t>Symptom improvement can be variable among individuals. Commonly, most people will start noticing improvement in 6-8 weeks following the injection. If there is partial improvement of symptoms, you may opt for another PRP injection typically after 6-8 weeks. </a:t>
            </a:r>
          </a:p>
          <a:p>
            <a:r>
              <a:rPr lang="en-US" sz="2800" b="0" i="0" u="none" strike="noStrike" baseline="0" dirty="0">
                <a:solidFill>
                  <a:srgbClr val="000000"/>
                </a:solidFill>
              </a:rPr>
              <a:t> </a:t>
            </a:r>
          </a:p>
          <a:p>
            <a:r>
              <a:rPr lang="en-US" sz="2800" b="1" i="0" u="none" strike="noStrike" baseline="0" dirty="0">
                <a:solidFill>
                  <a:srgbClr val="000000"/>
                </a:solidFill>
              </a:rPr>
              <a:t>Insurance coverage/Cost</a:t>
            </a:r>
            <a:r>
              <a:rPr lang="en-US" sz="2800" b="0" i="0" u="none" strike="noStrike" baseline="0" dirty="0">
                <a:solidFill>
                  <a:srgbClr val="000000"/>
                </a:solidFill>
              </a:rPr>
              <a:t> </a:t>
            </a:r>
          </a:p>
          <a:p>
            <a:r>
              <a:rPr lang="en-US" sz="2800" b="0" i="0" u="none" strike="noStrike" baseline="0" dirty="0">
                <a:solidFill>
                  <a:srgbClr val="000000"/>
                </a:solidFill>
              </a:rPr>
              <a:t>Most traditional insurance companies currently do not cover the cost of PRP injection as it is not “FDA approved” and considered “FDA cleared”. Since PRP is derived from a patient’s own blood, it is not considered a drug by </a:t>
            </a:r>
            <a:r>
              <a:rPr lang="en-US" sz="2800" b="0" i="0" u="sng" strike="noStrike" baseline="0" dirty="0">
                <a:solidFill>
                  <a:srgbClr val="000000"/>
                </a:solidFill>
              </a:rPr>
              <a:t>FDA</a:t>
            </a:r>
            <a:r>
              <a:rPr lang="en-US" sz="2800" b="0" i="0" u="none" strike="noStrike" baseline="0" dirty="0">
                <a:solidFill>
                  <a:srgbClr val="000000"/>
                </a:solidFill>
              </a:rPr>
              <a:t>. “FDA clearance” means that a device has been noted to be “substantially equivalent” to a currently marketed device. The cost of injection may vary depending on the type and number of PRP injections. Please confirm from your physician’s office the exact cost and mode of payment for your PRP injection prior to scheduling the procedure. </a:t>
            </a:r>
          </a:p>
          <a:p>
            <a:endParaRPr lang="en-US" dirty="0"/>
          </a:p>
        </p:txBody>
      </p:sp>
      <p:sp>
        <p:nvSpPr>
          <p:cNvPr id="5" name="Slide Number Placeholder 5">
            <a:extLst>
              <a:ext uri="{FF2B5EF4-FFF2-40B4-BE49-F238E27FC236}">
                <a16:creationId xmlns:a16="http://schemas.microsoft.com/office/drawing/2014/main" id="{4C2F12E1-C24B-3F55-745F-15A033801424}"/>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140940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c20447-2f6b-48f4-b640-7ac208de339c" xsi:nil="true"/>
    <MediaServiceKeyPoints xmlns="240a6722-3a19-464f-b7f3-5cc0f38ab87d" xsi:nil="true"/>
    <lcf76f155ced4ddcb4097134ff3c332f xmlns="240a6722-3a19-464f-b7f3-5cc0f38ab87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7" ma:contentTypeDescription="Create a new document." ma:contentTypeScope="" ma:versionID="50295f90ee410a3fd2e88f1ed75cb592">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09866ebef0db31059a9f310c40ca8272"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75cfa9-760c-41cb-a573-d14c32251e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ac292ca-6004-4569-8b25-732cdda52b0a}" ma:internalName="TaxCatchAll" ma:showField="CatchAllData" ma:web="26c20447-2f6b-48f4-b640-7ac208de33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AD392AA6-DD7C-4411-9605-3EEFFCC3371C}"/>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70</TotalTime>
  <Words>2406</Words>
  <Application>Microsoft Office PowerPoint</Application>
  <PresentationFormat>Widescreen</PresentationFormat>
  <Paragraphs>231</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Courier New</vt:lpstr>
      <vt:lpstr>Open Sans</vt:lpstr>
      <vt:lpstr>Symbol</vt:lpstr>
      <vt:lpstr>Wingdings</vt:lpstr>
      <vt:lpstr>Office Theme</vt:lpstr>
      <vt:lpstr>Platelet rich plasma  Hamad Saleemi, DO, ABPMR, CAQ-SM</vt:lpstr>
      <vt:lpstr>CME</vt:lpstr>
      <vt:lpstr>CME</vt:lpstr>
      <vt:lpstr>CME</vt:lpstr>
      <vt:lpstr>CME</vt:lpstr>
      <vt:lpstr>Bio</vt:lpstr>
      <vt:lpstr>Course Description</vt:lpstr>
      <vt:lpstr>PowerPoint Presentation</vt:lpstr>
      <vt:lpstr>PowerPoint Presentation</vt:lpstr>
      <vt:lpstr>PowerPoint Presentation</vt:lpstr>
      <vt:lpstr>PowerPoint Presentation</vt:lpstr>
      <vt:lpstr>PowerPoint Presentation</vt:lpstr>
      <vt:lpstr>PowerPoint Presentation</vt:lpstr>
      <vt:lpstr>Course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Platelet rich plasma</dc:title>
  <dc:creator>Saleemi, Hamad</dc:creator>
  <cp:lastModifiedBy>Kristina Petchonka</cp:lastModifiedBy>
  <cp:revision>4</cp:revision>
  <dcterms:created xsi:type="dcterms:W3CDTF">2024-12-11T14:38:30Z</dcterms:created>
  <dcterms:modified xsi:type="dcterms:W3CDTF">2025-01-21T23:04:22Z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0x0101005E71C08EAF9A324F870F138F4120985A</vt:lpwstr>
  </property>
  <property fmtid="{D5CDD505-2E9C-101B-9397-08002B2CF9AE}" pid="3" name="MediaServiceImageTags">
    <vt:lpwstr/>
  </property>
</Properties>
</file>