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1464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3" y="1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20438BD4-8DBC-4437-B192-A8DA4C6FD079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7" y="4444546"/>
            <a:ext cx="5558801" cy="3637020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3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85503715-9C5B-4419-8F51-D104AFB46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054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4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8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2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5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2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1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4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16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4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6EFB8-0FAA-41FA-8195-0B19A31BC0B6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7F979-7FE6-46FD-A3AA-EEE7722783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3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ui.lai@hhs.sccgov.org" TargetMode="External"/><Relationship Id="rId2" Type="http://schemas.openxmlformats.org/officeDocument/2006/relationships/hyperlink" Target="mailto:christina.Sheridan@hhs.sccgov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49A4CB0-C533-40BE-B77D-8107AE29B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533400"/>
            <a:ext cx="7772400" cy="5867400"/>
          </a:xfrm>
        </p:spPr>
        <p:txBody>
          <a:bodyPr>
            <a:normAutofit fontScale="85000" lnSpcReduction="20000"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Upcoming Presentations:</a:t>
            </a:r>
            <a:endParaRPr lang="en-US" sz="1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en-US" sz="1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12/10/2025 -  Updates in Autism – Emily Whitgob, M.D., Talia Lester, M.D.  &amp; Catherine Frelinger, MD</a:t>
            </a:r>
          </a:p>
          <a:p>
            <a:pPr algn="l">
              <a:spcBef>
                <a:spcPts val="0"/>
              </a:spcBef>
            </a:pPr>
            <a:endPara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12/17/2025-  Joint Pain in Children, Imelda Balboni, MD</a:t>
            </a:r>
          </a:p>
          <a:p>
            <a:pPr algn="l">
              <a:spcBef>
                <a:spcPts val="0"/>
              </a:spcBef>
            </a:pPr>
            <a:endPara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12/24/2025 – </a:t>
            </a:r>
            <a:r>
              <a:rPr lang="en-US" sz="1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Grand Rounds - holiday</a:t>
            </a:r>
          </a:p>
          <a:p>
            <a:pPr algn="l">
              <a:spcBef>
                <a:spcPts val="0"/>
              </a:spcBef>
            </a:pPr>
            <a:endParaRPr lang="en-US" sz="1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12/31/2025 – No Grand Rounds - holiday</a:t>
            </a:r>
            <a:endPara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en-US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" indent="-1270" algn="l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Reminders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742950" lvl="1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Check in via Eeds</a:t>
            </a:r>
          </a:p>
          <a:p>
            <a:pPr marL="742950" lvl="1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Mute your phone and turn off camera</a:t>
            </a:r>
            <a:r>
              <a:rPr lang="en-US" sz="1500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742950" lvl="1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Enter any questions for the speaker in Chat</a:t>
            </a:r>
            <a:r>
              <a:rPr lang="en-US" sz="1500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marL="742950" lvl="1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500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</a:t>
            </a:r>
            <a:r>
              <a:rPr lang="en-US" sz="1500" b="1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claim CME</a:t>
            </a:r>
            <a:r>
              <a:rPr lang="en-US" sz="1500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sign into Eeds by 8:35 AM and complete evaluation</a:t>
            </a:r>
            <a:r>
              <a:rPr lang="en-US" sz="15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1500" dirty="0">
              <a:solidFill>
                <a:srgbClr val="FF0000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l">
              <a:spcBef>
                <a:spcPts val="0"/>
              </a:spcBef>
            </a:pPr>
            <a:r>
              <a:rPr lang="en-US" sz="18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    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Questions or comments related to SCVMC Department of Pediatrics Grand Rounds Regularly Scheduled Series? 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Have topic suggestions?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Contact Information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</a:rPr>
              <a:t>Dr. Christina Sheridan, MD, Chair, Department of Pediatrics       	                </a:t>
            </a:r>
            <a:r>
              <a:rPr lang="en-US" sz="1300" u="sng" dirty="0">
                <a:solidFill>
                  <a:srgbClr val="0000FF"/>
                </a:solidFill>
                <a:effectLst/>
                <a:latin typeface="+mj-lt"/>
                <a:ea typeface="Calibri" panose="020F0502020204030204" pitchFamily="34" charset="0"/>
              </a:rPr>
              <a:t>C</a:t>
            </a:r>
            <a:r>
              <a:rPr lang="en-US" sz="1300" u="sng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hlinkClick r:id="rId2"/>
              </a:rPr>
              <a:t>hristina</a:t>
            </a:r>
            <a:r>
              <a:rPr lang="en-US" sz="1300" u="sng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hlinkClick r:id="rId2"/>
              </a:rPr>
              <a:t>.Sheridan@hhs.sccgov.org</a:t>
            </a:r>
            <a:r>
              <a:rPr lang="en-US" sz="1300" u="sng" dirty="0">
                <a:solidFill>
                  <a:schemeClr val="tx1"/>
                </a:solidFill>
                <a:latin typeface="+mj-lt"/>
                <a:ea typeface="Calibri" panose="020F0502020204030204" pitchFamily="34" charset="0"/>
              </a:rPr>
              <a:t> 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tx1"/>
                </a:solidFill>
                <a:latin typeface="+mj-lt"/>
              </a:rPr>
              <a:t>Dr. Britanny Weldon, Pediatric Department CME Representative                 </a:t>
            </a:r>
            <a:r>
              <a:rPr lang="en-US" sz="1300" u="sng" dirty="0">
                <a:solidFill>
                  <a:srgbClr val="3333FF"/>
                </a:solidFill>
                <a:latin typeface="+mj-lt"/>
              </a:rPr>
              <a:t>Britanny.Weldon</a:t>
            </a:r>
            <a:r>
              <a:rPr lang="en-US" sz="1300" u="sng" dirty="0">
                <a:solidFill>
                  <a:srgbClr val="3333FF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@hhs.sccgov.org</a:t>
            </a:r>
            <a:endParaRPr lang="en-US" sz="1300" u="sng" dirty="0">
              <a:solidFill>
                <a:srgbClr val="3333FF"/>
              </a:solidFill>
              <a:latin typeface="+mj-lt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Disclosures</a:t>
            </a:r>
          </a:p>
          <a:p>
            <a:pPr algn="l">
              <a:spcBef>
                <a:spcPts val="0"/>
              </a:spcBef>
            </a:pPr>
            <a:endParaRPr lang="en-US" sz="2200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Introduction of speaker</a:t>
            </a:r>
          </a:p>
          <a:p>
            <a:pPr algn="l">
              <a:spcBef>
                <a:spcPts val="0"/>
              </a:spcBef>
            </a:pPr>
            <a:endParaRPr lang="en-US" sz="2200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views expressed by the speaker(s) are the speaker’(s) own, and not necessarily those of the Enterprise Medical Staff or the County of Santa Clara.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800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161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275264"/>
          </a:xfrm>
        </p:spPr>
        <p:txBody>
          <a:bodyPr>
            <a:normAutofit/>
          </a:bodyPr>
          <a:lstStyle/>
          <a:p>
            <a:r>
              <a:rPr lang="en-US" sz="2800" dirty="0"/>
              <a:t>Santa Clara Valley Healthcare</a:t>
            </a:r>
            <a:br>
              <a:rPr lang="en-US" sz="1600" dirty="0"/>
            </a:br>
            <a:br>
              <a:rPr lang="en-US" sz="1600" dirty="0"/>
            </a:br>
            <a:r>
              <a:rPr lang="en-US" sz="1600" cap="small" dirty="0">
                <a:latin typeface="Bahnschrift SemiBold SemiConden" panose="020B0502040204020203" pitchFamily="34" charset="0"/>
              </a:rPr>
              <a:t>Updates in Autism</a:t>
            </a:r>
            <a:br>
              <a:rPr lang="en-US" sz="1600" cap="small" dirty="0">
                <a:latin typeface="Bahnschrift SemiBold SemiConden" panose="020B0502040204020203" pitchFamily="34" charset="0"/>
              </a:rPr>
            </a:br>
            <a:r>
              <a:rPr lang="en-US" sz="1600" cap="small" dirty="0">
                <a:latin typeface="Bahnschrift SemiBold SemiConden" panose="020B0502040204020203" pitchFamily="34" charset="0"/>
              </a:rPr>
              <a:t>December 10, 2025</a:t>
            </a:r>
            <a:endParaRPr lang="en-US" sz="1600" dirty="0">
              <a:latin typeface="Bahnschrift SemiBold SemiConden" panose="020B0502040204020203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37964"/>
            <a:ext cx="8686800" cy="5367636"/>
          </a:xfrm>
        </p:spPr>
        <p:txBody>
          <a:bodyPr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None of the CME Committee members, planners, and/or speakers, unless otherwise mentioned, for this educational activity have relevant financial relationship(s) to disclose with ineligible companies whose primary business is producing, marketing, selling, re-selling, or distributing healthcare products used by or on patients in the last 24 months from this activity.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Speaker(s): 	Catherine Frelinger, M.D., Emily Whitgob, M.D., Talia Lester, M.D.			</a:t>
            </a:r>
          </a:p>
          <a:p>
            <a:pPr algn="l"/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		</a:t>
            </a:r>
            <a:b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1000" i="1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r>
              <a:rPr lang="en-US" sz="1000" i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All commercial support is managed in accordance with ACCME Guidelines for commercial support.  If you have any questions regarding conflict of interest, please contact a CME Member. </a:t>
            </a:r>
          </a:p>
          <a:p>
            <a:endParaRPr lang="en-US" sz="1000" i="1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r>
              <a:rPr lang="en-US" sz="1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Santa Clara Valley Medical Center (</a:t>
            </a:r>
            <a:r>
              <a:rPr lang="en-US" sz="1000" b="0" i="0" dirty="0" err="1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SCVMC</a:t>
            </a:r>
            <a:r>
              <a:rPr lang="en-US" sz="1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is accredited by the California Medical Association (CMA) to provide continuing medical education (CME) for physicians.</a:t>
            </a:r>
          </a:p>
          <a:p>
            <a:endParaRPr lang="en-US" sz="1000" b="0" i="0" dirty="0">
              <a:solidFill>
                <a:srgbClr val="212529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activity was designated for </a:t>
            </a:r>
            <a:r>
              <a:rPr lang="en-US" sz="1000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 CME hours, </a:t>
            </a:r>
            <a:r>
              <a:rPr lang="en-US" sz="1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000" b="0" i="1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AMA PRA Category 1 Credit</a:t>
            </a:r>
            <a:r>
              <a:rPr lang="en-US" sz="10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™. </a:t>
            </a:r>
            <a:r>
              <a:rPr lang="en-US" sz="1000" b="0" i="1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Physicians should only claim credit commensurate with the extent of their participation in the activity. This credit may also be applied to the CMA Certification in Continuing Medical Education</a:t>
            </a:r>
            <a:br>
              <a:rPr lang="en-US" sz="900" dirty="0"/>
            </a:br>
            <a:endParaRPr lang="en-US" sz="12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FB034D88-713F-49C5-98AD-BC7830E4E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1803"/>
            <a:ext cx="1295400" cy="1275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F37F50-A49F-50BF-67A2-C30211DA89BA}"/>
              </a:ext>
            </a:extLst>
          </p:cNvPr>
          <p:cNvSpPr txBox="1"/>
          <p:nvPr/>
        </p:nvSpPr>
        <p:spPr>
          <a:xfrm>
            <a:off x="2114550" y="2126902"/>
            <a:ext cx="4762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CME Committee Members &amp; the following CME Planners: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FF37F50-A49F-50BF-67A2-C30211DA89BA}"/>
              </a:ext>
            </a:extLst>
          </p:cNvPr>
          <p:cNvSpPr txBox="1"/>
          <p:nvPr/>
        </p:nvSpPr>
        <p:spPr>
          <a:xfrm>
            <a:off x="2080206" y="2410599"/>
            <a:ext cx="22049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CME Members: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Christina Anderson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Meenakshi Aggarwal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Harit </a:t>
            </a:r>
            <a:r>
              <a:rPr lang="en-US" sz="1000" dirty="0" err="1">
                <a:latin typeface="Arial" pitchFamily="34" charset="0"/>
                <a:cs typeface="Arial" pitchFamily="34" charset="0"/>
              </a:rPr>
              <a:t>Agroia</a:t>
            </a:r>
            <a:endParaRPr lang="en-US" sz="1000" dirty="0">
              <a:latin typeface="Arial" pitchFamily="34" charset="0"/>
              <a:cs typeface="Arial" pitchFamily="34" charset="0"/>
            </a:endParaRP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Cassandra Chow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Anthony Cozzolino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Peter Elliott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Alexandra Woodcock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Elizabeth Hwang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Emily Huang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Adella Garland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Brittany Weldon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Phalgun Nori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Pooja Sharma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Manisha Yadav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Paula Faria-Gomez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00E69334-6011-5BCF-3B52-F77C637DFDFA}"/>
              </a:ext>
            </a:extLst>
          </p:cNvPr>
          <p:cNvSpPr txBox="1"/>
          <p:nvPr/>
        </p:nvSpPr>
        <p:spPr>
          <a:xfrm>
            <a:off x="5457288" y="2392022"/>
            <a:ext cx="2286000" cy="4120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CME Planners: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Brittany Weldon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Dr. Christina Sheridan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Charlene Capistrano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Cheryl Trias</a:t>
            </a:r>
          </a:p>
          <a:p>
            <a:pPr algn="l">
              <a:lnSpc>
                <a:spcPct val="150000"/>
              </a:lnSpc>
            </a:pPr>
            <a:endParaRPr lang="en-US" sz="1200" b="1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solidFill>
                <a:schemeClr val="tx1"/>
              </a:solidFill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solidFill>
                <a:schemeClr val="tx1"/>
              </a:solidFill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024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2993</TotalTime>
  <Words>499</Words>
  <Application>Microsoft Office PowerPoint</Application>
  <PresentationFormat>On-screen Show (4:3)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Bahnschrift SemiBold SemiConden</vt:lpstr>
      <vt:lpstr>Calibri</vt:lpstr>
      <vt:lpstr>Wingdings</vt:lpstr>
      <vt:lpstr>Office Theme</vt:lpstr>
      <vt:lpstr>PowerPoint Presentation</vt:lpstr>
      <vt:lpstr>Santa Clara Valley Healthcare  Updates in Autism December 10, 2025</vt:lpstr>
    </vt:vector>
  </TitlesOfParts>
  <Company>SCVHHS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Santa Clara Valley Medical Center Commercial Support Acknowledgement</dc:title>
  <dc:creator>Sit, Anita</dc:creator>
  <cp:lastModifiedBy>Trias, Cheryl</cp:lastModifiedBy>
  <cp:revision>207</cp:revision>
  <cp:lastPrinted>2024-01-16T22:57:28Z</cp:lastPrinted>
  <dcterms:created xsi:type="dcterms:W3CDTF">2013-10-09T19:19:02Z</dcterms:created>
  <dcterms:modified xsi:type="dcterms:W3CDTF">2025-12-09T00:28:01Z</dcterms:modified>
</cp:coreProperties>
</file>