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57" r:id="rId4"/>
    <p:sldId id="258" r:id="rId5"/>
    <p:sldId id="260" r:id="rId6"/>
    <p:sldId id="270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7836" autoAdjust="0"/>
  </p:normalViewPr>
  <p:slideViewPr>
    <p:cSldViewPr snapToGrid="0" snapToObjects="1">
      <p:cViewPr varScale="1">
        <p:scale>
          <a:sx n="100" d="100"/>
          <a:sy n="100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F8052-2982-45AD-9374-D9C6CEC9B79A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B6F32-63D9-49E2-A1B4-9C4F864F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J8klCNqF3I&amp;t=17s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hlinkClick r:id="rId3"/>
              </a:rPr>
              <a:t>https://www.youtube.com/watch?v=sJ8klCNqF3I&amp;t=17s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2B6F32-63D9-49E2-A1B4-9C4F864F73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30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bcnews.go.com/US/timeline-tulsa-medical-office-mass-shooting-unfolded/story?id=8513897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sJ8klCNqF3I?autoplay=1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BF32B-F177-0B48-872D-2F4E44EC74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Effective Communication Skills to </a:t>
            </a:r>
            <a:r>
              <a:rPr lang="en-US"/>
              <a:t>Diffuse Conflict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099476-BC0A-5745-9DAF-6EAC6921F0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15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9364B-BDE9-1346-920E-62017BDFE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C973B-F308-C544-885E-DC4573B08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Anyone has a quality you can respect and it helps to communicate it to them. </a:t>
            </a:r>
          </a:p>
          <a:p>
            <a:r>
              <a:rPr lang="en-US" dirty="0"/>
              <a:t>Examples </a:t>
            </a:r>
          </a:p>
          <a:p>
            <a:pPr lvl="1"/>
            <a:r>
              <a:rPr lang="en-US" dirty="0"/>
              <a:t>“I can see that you are a hard worker.”</a:t>
            </a:r>
          </a:p>
          <a:p>
            <a:pPr lvl="1"/>
            <a:r>
              <a:rPr lang="en-US" dirty="0"/>
              <a:t>“I respect your commitment to solving this problem.”</a:t>
            </a:r>
          </a:p>
          <a:p>
            <a:pPr lvl="1"/>
            <a:r>
              <a:rPr lang="en-US" dirty="0"/>
              <a:t>“I respect your efforts on this.”</a:t>
            </a:r>
          </a:p>
          <a:p>
            <a:pPr lvl="1"/>
            <a:r>
              <a:rPr lang="en-US" dirty="0"/>
              <a:t>“I respect your success at accomplishing ____________.”</a:t>
            </a:r>
          </a:p>
          <a:p>
            <a:pPr lvl="1"/>
            <a:r>
              <a:rPr lang="en-US" dirty="0"/>
              <a:t>“You have important skills that we need here.”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75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2CFE-1DC6-DA47-81EA-58A9B6C41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4723A-CE5F-C546-8ACE-CDA02CBC3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lie/don’t promise what you cannot deliver </a:t>
            </a:r>
          </a:p>
          <a:p>
            <a:r>
              <a:rPr lang="en-US" dirty="0"/>
              <a:t>You do not have to listen forever </a:t>
            </a:r>
          </a:p>
          <a:p>
            <a:r>
              <a:rPr lang="en-US" dirty="0"/>
              <a:t>Don’t agree or disagree </a:t>
            </a:r>
          </a:p>
          <a:p>
            <a:r>
              <a:rPr lang="en-US" dirty="0"/>
              <a:t>Do not defend </a:t>
            </a:r>
          </a:p>
          <a:p>
            <a:r>
              <a:rPr lang="en-US" dirty="0"/>
              <a:t>Do not take it personally </a:t>
            </a:r>
          </a:p>
          <a:p>
            <a:endParaRPr lang="en-US" dirty="0"/>
          </a:p>
          <a:p>
            <a:r>
              <a:rPr lang="en-US" dirty="0"/>
              <a:t>There are extreme high risks time that you may have to change some of these, but this is when you are past being able to prevent a dangerous situation. </a:t>
            </a:r>
          </a:p>
        </p:txBody>
      </p:sp>
    </p:spTree>
    <p:extLst>
      <p:ext uri="{BB962C8B-B14F-4D97-AF65-F5344CB8AC3E}">
        <p14:creationId xmlns:p14="http://schemas.microsoft.com/office/powerpoint/2010/main" val="1192699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AC671-D45A-D04C-8AC7-46A19F113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D9D2-DE68-4743-B77A-C3CBABAEB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3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40033-CE3B-6156-476F-6D5DD3380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4382E-4122-98C9-1038-B711E65E6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647" y="2408193"/>
            <a:ext cx="6281873" cy="2041614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hlinkClick r:id="rId2"/>
              </a:rPr>
              <a:t>Timeline: How the Tulsa medical office mass shooting unfolded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0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FC3C6-82BA-0648-869B-077B6605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Styles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193EE-72FE-184A-B9A3-A1AD38A21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your conflict style</a:t>
            </a:r>
          </a:p>
          <a:p>
            <a:r>
              <a:rPr lang="en-US" dirty="0"/>
              <a:t>There is default style and styles you adapt in different situations </a:t>
            </a:r>
          </a:p>
          <a:p>
            <a:r>
              <a:rPr lang="en-US" dirty="0"/>
              <a:t>You can adapt your style and learn </a:t>
            </a:r>
          </a:p>
        </p:txBody>
      </p:sp>
    </p:spTree>
    <p:extLst>
      <p:ext uri="{BB962C8B-B14F-4D97-AF65-F5344CB8AC3E}">
        <p14:creationId xmlns:p14="http://schemas.microsoft.com/office/powerpoint/2010/main" val="358613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6C083-43DC-BA4C-A4EF-5FCD78AAB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Styles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26C2A-75A1-2240-8CE8-1E2940E9B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Competing </a:t>
            </a:r>
          </a:p>
          <a:p>
            <a:r>
              <a:rPr lang="en-US" dirty="0"/>
              <a:t>Collaborating </a:t>
            </a:r>
          </a:p>
          <a:p>
            <a:r>
              <a:rPr lang="en-US" dirty="0"/>
              <a:t>Compromising</a:t>
            </a:r>
          </a:p>
          <a:p>
            <a:r>
              <a:rPr lang="en-US" dirty="0"/>
              <a:t>Avoiding </a:t>
            </a:r>
          </a:p>
          <a:p>
            <a:r>
              <a:rPr lang="en-US" dirty="0"/>
              <a:t>Accommodating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3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EF4D-9664-264E-9588-600467321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338636"/>
            <a:ext cx="3845743" cy="2456442"/>
          </a:xfrm>
        </p:spPr>
        <p:txBody>
          <a:bodyPr/>
          <a:lstStyle/>
          <a:p>
            <a:r>
              <a:rPr lang="en-US" dirty="0"/>
              <a:t>Fight/Fight/Freeze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B9661-856B-5446-A201-51ABCC919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natural reaction in high stress situations </a:t>
            </a:r>
          </a:p>
          <a:p>
            <a:r>
              <a:rPr lang="en-US" dirty="0"/>
              <a:t>You do have 8 seconds to change your reactions </a:t>
            </a:r>
          </a:p>
        </p:txBody>
      </p:sp>
    </p:spTree>
    <p:extLst>
      <p:ext uri="{BB962C8B-B14F-4D97-AF65-F5344CB8AC3E}">
        <p14:creationId xmlns:p14="http://schemas.microsoft.com/office/powerpoint/2010/main" val="693491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>
            <a:hlinkClick r:id="" action="ppaction://media"/>
            <a:extLst>
              <a:ext uri="{FF2B5EF4-FFF2-40B4-BE49-F238E27FC236}">
                <a16:creationId xmlns:a16="http://schemas.microsoft.com/office/drawing/2014/main" id="{1F2D3F8C-E239-4DE4-B20F-5798B04DDEF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98714" y="903514"/>
            <a:ext cx="10994572" cy="56177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90EA59-BB83-4572-B550-7393A0050FA2}"/>
              </a:ext>
            </a:extLst>
          </p:cNvPr>
          <p:cNvSpPr txBox="1"/>
          <p:nvPr/>
        </p:nvSpPr>
        <p:spPr>
          <a:xfrm>
            <a:off x="1857375" y="219075"/>
            <a:ext cx="8582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Changing your response</a:t>
            </a:r>
          </a:p>
        </p:txBody>
      </p:sp>
    </p:spTree>
    <p:extLst>
      <p:ext uri="{BB962C8B-B14F-4D97-AF65-F5344CB8AC3E}">
        <p14:creationId xmlns:p14="http://schemas.microsoft.com/office/powerpoint/2010/main" val="1978529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8D93-2328-D542-A4FC-A7179510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D6CBF-9E53-064E-9AB5-3FA25A8F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Responding to a difficult situation with EAR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Highconflictinstitute.com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Billy Eddy </a:t>
            </a:r>
          </a:p>
        </p:txBody>
      </p:sp>
    </p:spTree>
    <p:extLst>
      <p:ext uri="{BB962C8B-B14F-4D97-AF65-F5344CB8AC3E}">
        <p14:creationId xmlns:p14="http://schemas.microsoft.com/office/powerpoint/2010/main" val="1709768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70C0B-6EE9-264F-83B6-139CDD5EB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Empathy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B709-BE58-E943-BA89-28E13D8AB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feel and communicate that your understand their frustration. </a:t>
            </a:r>
          </a:p>
          <a:p>
            <a:r>
              <a:rPr lang="en-US" dirty="0"/>
              <a:t>You want to convey this to another person </a:t>
            </a:r>
          </a:p>
          <a:p>
            <a:r>
              <a:rPr lang="en-US" dirty="0"/>
              <a:t>Examples of statements </a:t>
            </a:r>
          </a:p>
          <a:p>
            <a:pPr lvl="1"/>
            <a:r>
              <a:rPr lang="en-US" dirty="0"/>
              <a:t>“I can see how important this is to you.”</a:t>
            </a:r>
          </a:p>
          <a:p>
            <a:pPr lvl="1"/>
            <a:r>
              <a:rPr lang="en-US" dirty="0"/>
              <a:t>“I understand this can be frustrating.”</a:t>
            </a:r>
          </a:p>
          <a:p>
            <a:pPr lvl="1"/>
            <a:r>
              <a:rPr lang="en-US" dirty="0"/>
              <a:t>“I know this process can be confusing.”</a:t>
            </a:r>
          </a:p>
          <a:p>
            <a:pPr lvl="1"/>
            <a:r>
              <a:rPr lang="en-US" dirty="0"/>
              <a:t>“I’m sorry to see that you’re in this situation.”</a:t>
            </a:r>
          </a:p>
          <a:p>
            <a:pPr lvl="1"/>
            <a:r>
              <a:rPr lang="en-US" dirty="0"/>
              <a:t>“I’d like to help you if I can.”</a:t>
            </a:r>
          </a:p>
          <a:p>
            <a:pPr lvl="1"/>
            <a:r>
              <a:rPr lang="en-US" dirty="0"/>
              <a:t>“Let’s see if we can solve this together.”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1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21154-831E-6D44-94DC-CB5E387E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92B09-1BDF-B441-9D4D-D6C644001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People are frustrated and reaching out and want your attention.  </a:t>
            </a:r>
          </a:p>
          <a:p>
            <a:r>
              <a:rPr lang="en-US" dirty="0"/>
              <a:t>Examples of statements </a:t>
            </a:r>
          </a:p>
          <a:p>
            <a:pPr lvl="1"/>
            <a:r>
              <a:rPr lang="en-US" dirty="0"/>
              <a:t>I will listen as carefully as I can.”</a:t>
            </a:r>
          </a:p>
          <a:p>
            <a:pPr lvl="1"/>
            <a:r>
              <a:rPr lang="en-US" dirty="0"/>
              <a:t>“I will pay attention to your concerns.”</a:t>
            </a:r>
          </a:p>
          <a:p>
            <a:pPr lvl="1"/>
            <a:r>
              <a:rPr lang="en-US" dirty="0"/>
              <a:t>“Tell me what’s going on.”</a:t>
            </a:r>
          </a:p>
          <a:p>
            <a:pPr lvl="1"/>
            <a:r>
              <a:rPr lang="en-US" dirty="0"/>
              <a:t>“Tell me more!”</a:t>
            </a:r>
          </a:p>
          <a:p>
            <a:r>
              <a:rPr lang="en-US" dirty="0"/>
              <a:t>Examples of non-verbal attention </a:t>
            </a:r>
          </a:p>
          <a:p>
            <a:pPr lvl="1"/>
            <a:r>
              <a:rPr lang="en-US" dirty="0"/>
              <a:t>Have good “eye contact” (keeping your eyes focused on the person)</a:t>
            </a:r>
          </a:p>
          <a:p>
            <a:pPr lvl="1"/>
            <a:r>
              <a:rPr lang="en-US" dirty="0"/>
              <a:t>Nod your head up and down to show that you are attentive to their concerns</a:t>
            </a:r>
          </a:p>
          <a:p>
            <a:pPr lvl="1"/>
            <a:r>
              <a:rPr lang="en-US" dirty="0"/>
              <a:t>Lean in to pay closer attention</a:t>
            </a:r>
          </a:p>
          <a:p>
            <a:pPr lvl="1"/>
            <a:r>
              <a:rPr lang="en-US" dirty="0"/>
              <a:t>Put your hand near them, such as on the table beside them</a:t>
            </a:r>
          </a:p>
          <a:p>
            <a:r>
              <a:rPr lang="en-US" dirty="0"/>
              <a:t>DO NOT PHYSICALLY TOUCH A PERSON 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94431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427</TotalTime>
  <Words>416</Words>
  <Application>Microsoft Office PowerPoint</Application>
  <PresentationFormat>Widescreen</PresentationFormat>
  <Paragraphs>64</Paragraphs>
  <Slides>12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Rockwell</vt:lpstr>
      <vt:lpstr>Wingdings</vt:lpstr>
      <vt:lpstr>Atlas</vt:lpstr>
      <vt:lpstr>Effective Communication Skills to Diffuse Conflict </vt:lpstr>
      <vt:lpstr>PowerPoint Presentation</vt:lpstr>
      <vt:lpstr>Conflict Styles </vt:lpstr>
      <vt:lpstr>Conflict Styles </vt:lpstr>
      <vt:lpstr>Fight/Fight/Freeze</vt:lpstr>
      <vt:lpstr>PowerPoint Presentation</vt:lpstr>
      <vt:lpstr>EAR </vt:lpstr>
      <vt:lpstr>Empathy</vt:lpstr>
      <vt:lpstr>Attention </vt:lpstr>
      <vt:lpstr>Respect </vt:lpstr>
      <vt:lpstr>Key points</vt:lpstr>
      <vt:lpstr>Practice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Verbal Techniques for diffusing conflict</dc:title>
  <dc:creator>Tonya Ricklefs</dc:creator>
  <cp:lastModifiedBy>McCormick, Erica</cp:lastModifiedBy>
  <cp:revision>34</cp:revision>
  <dcterms:created xsi:type="dcterms:W3CDTF">2019-10-06T15:29:33Z</dcterms:created>
  <dcterms:modified xsi:type="dcterms:W3CDTF">2023-08-15T21:18:56Z</dcterms:modified>
</cp:coreProperties>
</file>