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5EFC52-E8F0-4D78-AD16-4F8D13B8EF7C}" v="1" dt="2023-03-24T04:32:31.6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575EFC52-E8F0-4D78-AD16-4F8D13B8EF7C}"/>
    <pc:docChg chg="modSld">
      <pc:chgData name="Gwen Way" userId="eeabf1b5-dd54-4e9a-8015-99a811c953cf" providerId="ADAL" clId="{575EFC52-E8F0-4D78-AD16-4F8D13B8EF7C}" dt="2023-03-24T04:32:35.841" v="19" actId="1076"/>
      <pc:docMkLst>
        <pc:docMk/>
      </pc:docMkLst>
      <pc:sldChg chg="modSp mod">
        <pc:chgData name="Gwen Way" userId="eeabf1b5-dd54-4e9a-8015-99a811c953cf" providerId="ADAL" clId="{575EFC52-E8F0-4D78-AD16-4F8D13B8EF7C}" dt="2023-03-24T04:32:35.841" v="19" actId="1076"/>
        <pc:sldMkLst>
          <pc:docMk/>
          <pc:sldMk cId="1638488661" sldId="257"/>
        </pc:sldMkLst>
        <pc:spChg chg="mod">
          <ac:chgData name="Gwen Way" userId="eeabf1b5-dd54-4e9a-8015-99a811c953cf" providerId="ADAL" clId="{575EFC52-E8F0-4D78-AD16-4F8D13B8EF7C}" dt="2023-03-24T04:32:35.841" v="19" actId="1076"/>
          <ac:spMkLst>
            <pc:docMk/>
            <pc:sldMk cId="1638488661" sldId="257"/>
            <ac:spMk id="9" creationId="{00000000-0000-0000-0000-000000000000}"/>
          </ac:spMkLst>
        </pc:spChg>
        <pc:picChg chg="mod">
          <ac:chgData name="Gwen Way" userId="eeabf1b5-dd54-4e9a-8015-99a811c953cf" providerId="ADAL" clId="{575EFC52-E8F0-4D78-AD16-4F8D13B8EF7C}" dt="2023-03-24T04:32:31.691" v="18" actId="167"/>
          <ac:picMkLst>
            <pc:docMk/>
            <pc:sldMk cId="1638488661" sldId="257"/>
            <ac:picMk id="102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99656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+mj-lt"/>
              </a:rPr>
              <a:t>Children’s Health Clinical Operations </a:t>
            </a:r>
            <a:br>
              <a:rPr lang="en-US" sz="3200" dirty="0">
                <a:latin typeface="+mj-lt"/>
              </a:rPr>
            </a:br>
            <a:r>
              <a:rPr lang="en-US" sz="32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260" y="1015614"/>
            <a:ext cx="1099215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Approval Statement:</a:t>
            </a:r>
            <a:endParaRPr lang="en-US" sz="1400" dirty="0"/>
          </a:p>
          <a:p>
            <a:r>
              <a:rPr lang="en-US" sz="1400" dirty="0"/>
              <a:t>Children’s Health Clinical Operations is accredited as a provider of nursing continuing professional development by the American Nurses Credentialing Center’s Commission on Accreditation.</a:t>
            </a:r>
          </a:p>
          <a:p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Scoliosis Evaluation and Treatment</a:t>
            </a:r>
          </a:p>
          <a:p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400" dirty="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best practice related to scoliosis evaluation and management in children that will enhance, validate, or cause a change in practice.</a:t>
            </a:r>
          </a:p>
          <a:p>
            <a:pPr lvl="0" defTabSz="457200">
              <a:defRPr/>
            </a:pP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prstClr val="black"/>
                </a:solidFill>
                <a:cs typeface="Arial" panose="020B0604020202020204" pitchFamily="34" charset="0"/>
              </a:rPr>
              <a:t>Register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prstClr val="black"/>
                </a:solidFill>
                <a:cs typeface="Arial" panose="020B0604020202020204" pitchFamily="34" charset="0"/>
              </a:rPr>
              <a:t>View presentation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prstClr val="black"/>
                </a:solidFill>
                <a:cs typeface="Arial" panose="020B0604020202020204" pitchFamily="34" charset="0"/>
              </a:rPr>
              <a:t>Take quiz and obtain 80% (4 out of 5) to pass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prstClr val="black"/>
                </a:solidFill>
                <a:cs typeface="Arial" panose="020B0604020202020204" pitchFamily="34" charset="0"/>
              </a:rPr>
              <a:t>Complete evaluation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4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1 contact hour.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4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4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November 14, 2025.</a:t>
            </a:r>
          </a:p>
          <a:p>
            <a:pPr lvl="0" defTabSz="457200">
              <a:defRPr/>
            </a:pPr>
            <a:endParaRPr 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4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conflict of interest.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4ac0b9c973e178da4b1b27868381cee5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26342b286214b2ff8b0c090d15be524e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6DC81AA6-8B1E-411F-89CE-3BAFD609C1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1564</TotalTime>
  <Words>189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Clinical Operations 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52</cp:revision>
  <dcterms:created xsi:type="dcterms:W3CDTF">2017-08-24T15:32:39Z</dcterms:created>
  <dcterms:modified xsi:type="dcterms:W3CDTF">2023-03-24T04:32:36Z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