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
  </p:notesMasterIdLst>
  <p:sldIdLst>
    <p:sldId id="91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24E87-A822-431E-B832-7333AE81C7AE}" type="datetimeFigureOut">
              <a:rPr lang="en-US" smtClean="0"/>
              <a:t>6/16/2026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4CA90-BF7E-44EB-B468-741813B7EDA1}" type="slidenum">
              <a:rPr lang="en-US" smtClean="0"/>
              <a:t>‹#›</a:t>
            </a:fld>
            <a:endParaRPr lang="en-US"/>
          </a:p>
        </p:txBody>
      </p:sp>
    </p:spTree>
    <p:extLst>
      <p:ext uri="{BB962C8B-B14F-4D97-AF65-F5344CB8AC3E}">
        <p14:creationId xmlns:p14="http://schemas.microsoft.com/office/powerpoint/2010/main" val="15362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BEDFD-1960-E563-E638-3EA880DC2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7B36E-29BB-C15C-8C8B-58300D6A8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AD890-085A-1048-B620-C55F6EE0C024}"/>
              </a:ext>
            </a:extLst>
          </p:cNvPr>
          <p:cNvSpPr>
            <a:spLocks noGrp="1"/>
          </p:cNvSpPr>
          <p:nvPr>
            <p:ph type="body" idx="1"/>
          </p:nvPr>
        </p:nvSpPr>
        <p:spPr/>
        <p:txBody>
          <a:bodyPr/>
          <a:lstStyle/>
          <a:p>
            <a:r>
              <a:rPr lang="en-US" dirty="0"/>
              <a:t>05.30.2025</a:t>
            </a:r>
          </a:p>
        </p:txBody>
      </p:sp>
      <p:sp>
        <p:nvSpPr>
          <p:cNvPr id="4" name="Slide Number Placeholder 3">
            <a:extLst>
              <a:ext uri="{FF2B5EF4-FFF2-40B4-BE49-F238E27FC236}">
                <a16:creationId xmlns:a16="http://schemas.microsoft.com/office/drawing/2014/main" id="{7DC80F7C-4AA6-1DF5-CD2A-B15AC9C867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09FE4-4505-8445-B991-6AE7EC0D2690}"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12885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5937F-2743-35AB-6308-E8BE731D24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AE03EB-CE55-9F26-DD99-3A7557DB61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C649E3-1BC2-9681-102B-158F0FEB58C0}"/>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9C212CAB-89B5-E83A-DBDF-80EE24913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C3039-CFA0-68D5-FC5D-C4CFD0260C8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27651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8317-D440-1690-D57B-309A2ABB1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0037CB-B3C6-EA34-39A0-F4EF7903C0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3A599-62FE-5B8B-1420-3764C7C49AA6}"/>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3D4D56AD-F39C-27E7-8836-BC44E2D7A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ADA31-3DB5-68BF-6258-BCA3CAFE66A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01439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3AA90E-4D1C-2122-30B4-9E55CDC7A4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156E2F-4889-13CC-A860-A9742B0CBA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09BB2-2663-206C-BC8F-F44753CF6271}"/>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77DA98C9-9093-3A7D-0D84-270F04630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D0847-2A30-A7F7-41D2-4418EFF3302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497120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 Cover 1">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10" name="Picture Placeholder 9">
            <a:extLst>
              <a:ext uri="{FF2B5EF4-FFF2-40B4-BE49-F238E27FC236}">
                <a16:creationId xmlns:a16="http://schemas.microsoft.com/office/drawing/2014/main" id="{66E62E76-FC1C-A74A-8C1B-D6E80C0149CB}"/>
              </a:ext>
            </a:extLst>
          </p:cNvPr>
          <p:cNvSpPr>
            <a:spLocks noGrp="1"/>
          </p:cNvSpPr>
          <p:nvPr>
            <p:ph type="pic" sz="quarter" idx="14" hasCustomPrompt="1"/>
          </p:nvPr>
        </p:nvSpPr>
        <p:spPr>
          <a:xfrm>
            <a:off x="8824392" y="5868639"/>
            <a:ext cx="1671981" cy="746473"/>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3" name="Text Placeholder 8">
            <a:extLst>
              <a:ext uri="{FF2B5EF4-FFF2-40B4-BE49-F238E27FC236}">
                <a16:creationId xmlns:a16="http://schemas.microsoft.com/office/drawing/2014/main" id="{B551DCB4-EF0B-79E1-A08D-296CA6B4C850}"/>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6" name="Text Placeholder 8">
            <a:extLst>
              <a:ext uri="{FF2B5EF4-FFF2-40B4-BE49-F238E27FC236}">
                <a16:creationId xmlns:a16="http://schemas.microsoft.com/office/drawing/2014/main" id="{E9811B2F-369F-5063-1F7E-63D5EC63329F}"/>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673130507"/>
      </p:ext>
    </p:extLst>
  </p:cSld>
  <p:clrMapOvr>
    <a:masterClrMapping/>
  </p:clrMapOvr>
  <p:extLst>
    <p:ext uri="{DCECCB84-F9BA-43D5-87BE-67443E8EF086}">
      <p15:sldGuideLst xmlns:p15="http://schemas.microsoft.com/office/powerpoint/2012/main">
        <p15:guide id="1" orient="horz" pos="480">
          <p15:clr>
            <a:srgbClr val="FBAE40"/>
          </p15:clr>
        </p15:guide>
        <p15:guide id="2" pos="3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 Cover 2">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33C8F619-C8D9-CC3A-EB7B-2392D5E9DDB8}"/>
              </a:ext>
            </a:extLst>
          </p:cNvPr>
          <p:cNvSpPr>
            <a:spLocks noGrp="1"/>
          </p:cNvSpPr>
          <p:nvPr>
            <p:ph type="pic" sz="quarter" idx="14" hasCustomPrompt="1"/>
          </p:nvPr>
        </p:nvSpPr>
        <p:spPr>
          <a:xfrm>
            <a:off x="9154592" y="5741640"/>
            <a:ext cx="1671981" cy="787748"/>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27922C0-59F3-89FF-0BFE-8B899A740A6B}"/>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64BB22C7-93A3-0658-434C-2F4F9B3F3BBD}"/>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1583517605"/>
      </p:ext>
    </p:extLst>
  </p:cSld>
  <p:clrMapOvr>
    <a:masterClrMapping/>
  </p:clrMapOvr>
  <p:extLst>
    <p:ext uri="{DCECCB84-F9BA-43D5-87BE-67443E8EF086}">
      <p15:sldGuideLst xmlns:p15="http://schemas.microsoft.com/office/powerpoint/2012/main">
        <p15:guide id="1" pos="3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 Cover 3">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154592" y="5741640"/>
            <a:ext cx="1671981" cy="773460"/>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02D756D-FE36-5CA6-3EAB-C9CF47989FB2}"/>
              </a:ext>
            </a:extLst>
          </p:cNvPr>
          <p:cNvSpPr>
            <a:spLocks noGrp="1"/>
          </p:cNvSpPr>
          <p:nvPr>
            <p:ph type="body" sz="quarter" idx="13" hasCustomPrompt="1"/>
          </p:nvPr>
        </p:nvSpPr>
        <p:spPr>
          <a:xfrm>
            <a:off x="648012" y="3526662"/>
            <a:ext cx="5561169" cy="1395856"/>
          </a:xfrm>
          <a:prstGeom prst="rect">
            <a:avLst/>
          </a:prstGeom>
        </p:spPr>
        <p:txBody>
          <a:bodyPr lIns="0" tIns="0" rIns="0" bIns="0" anchor="t" anchorCtr="0"/>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E87E7BFE-E95B-C207-5BA9-9CD2DC34BAA2}"/>
              </a:ext>
            </a:extLst>
          </p:cNvPr>
          <p:cNvSpPr>
            <a:spLocks noGrp="1"/>
          </p:cNvSpPr>
          <p:nvPr>
            <p:ph type="body" sz="quarter" idx="11" hasCustomPrompt="1"/>
          </p:nvPr>
        </p:nvSpPr>
        <p:spPr>
          <a:xfrm>
            <a:off x="594286" y="1658472"/>
            <a:ext cx="6384845" cy="1563972"/>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285751515"/>
      </p:ext>
    </p:extLst>
  </p:cSld>
  <p:clrMapOvr>
    <a:masterClrMapping/>
  </p:clrMapOvr>
  <p:extLst>
    <p:ext uri="{DCECCB84-F9BA-43D5-87BE-67443E8EF086}">
      <p15:sldGuideLst xmlns:p15="http://schemas.microsoft.com/office/powerpoint/2012/main">
        <p15:guide id="1" orient="horz" pos="1920">
          <p15:clr>
            <a:srgbClr val="FBAE40"/>
          </p15:clr>
        </p15:guide>
        <p15:guide id="2" pos="408">
          <p15:clr>
            <a:srgbClr val="FBAE40"/>
          </p15:clr>
        </p15:guide>
        <p15:guide id="3" orient="horz" pos="22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 Cover 4">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481492" y="5937412"/>
            <a:ext cx="1671981" cy="734852"/>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7" name="Text Placeholder 8">
            <a:extLst>
              <a:ext uri="{FF2B5EF4-FFF2-40B4-BE49-F238E27FC236}">
                <a16:creationId xmlns:a16="http://schemas.microsoft.com/office/drawing/2014/main" id="{13200E6A-7BFF-1531-9410-BEE57C5E6CA6}"/>
              </a:ext>
            </a:extLst>
          </p:cNvPr>
          <p:cNvSpPr>
            <a:spLocks noGrp="1"/>
          </p:cNvSpPr>
          <p:nvPr>
            <p:ph type="body" sz="quarter" idx="11" hasCustomPrompt="1"/>
          </p:nvPr>
        </p:nvSpPr>
        <p:spPr>
          <a:xfrm>
            <a:off x="956784" y="327267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10" name="Text Placeholder 8">
            <a:extLst>
              <a:ext uri="{FF2B5EF4-FFF2-40B4-BE49-F238E27FC236}">
                <a16:creationId xmlns:a16="http://schemas.microsoft.com/office/drawing/2014/main" id="{ACAD5F57-2954-FB9B-592B-DE08F7E91211}"/>
              </a:ext>
            </a:extLst>
          </p:cNvPr>
          <p:cNvSpPr>
            <a:spLocks noGrp="1"/>
          </p:cNvSpPr>
          <p:nvPr>
            <p:ph type="body" sz="quarter" idx="13" hasCustomPrompt="1"/>
          </p:nvPr>
        </p:nvSpPr>
        <p:spPr>
          <a:xfrm>
            <a:off x="1000959" y="540116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
        <p:nvSpPr>
          <p:cNvPr id="11" name="Text Placeholder 8">
            <a:extLst>
              <a:ext uri="{FF2B5EF4-FFF2-40B4-BE49-F238E27FC236}">
                <a16:creationId xmlns:a16="http://schemas.microsoft.com/office/drawing/2014/main" id="{465A0DE4-1BB3-968D-020E-E77024A55F70}"/>
              </a:ext>
            </a:extLst>
          </p:cNvPr>
          <p:cNvSpPr>
            <a:spLocks noGrp="1"/>
          </p:cNvSpPr>
          <p:nvPr>
            <p:ph type="body" sz="quarter" idx="39" hasCustomPrompt="1"/>
          </p:nvPr>
        </p:nvSpPr>
        <p:spPr>
          <a:xfrm>
            <a:off x="1796172"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Tree>
    <p:extLst>
      <p:ext uri="{BB962C8B-B14F-4D97-AF65-F5344CB8AC3E}">
        <p14:creationId xmlns:p14="http://schemas.microsoft.com/office/powerpoint/2010/main" val="201457874"/>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 Cover 5">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622783" y="5944395"/>
            <a:ext cx="1671981" cy="727867"/>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6" name="Text Placeholder 8">
            <a:extLst>
              <a:ext uri="{FF2B5EF4-FFF2-40B4-BE49-F238E27FC236}">
                <a16:creationId xmlns:a16="http://schemas.microsoft.com/office/drawing/2014/main" id="{90886A48-E223-602E-ACE6-9B677E2F3CE8}"/>
              </a:ext>
            </a:extLst>
          </p:cNvPr>
          <p:cNvSpPr>
            <a:spLocks noGrp="1"/>
          </p:cNvSpPr>
          <p:nvPr>
            <p:ph type="body" sz="quarter" idx="39" hasCustomPrompt="1"/>
          </p:nvPr>
        </p:nvSpPr>
        <p:spPr>
          <a:xfrm>
            <a:off x="1639005"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
        <p:nvSpPr>
          <p:cNvPr id="2" name="Text Placeholder 8">
            <a:extLst>
              <a:ext uri="{FF2B5EF4-FFF2-40B4-BE49-F238E27FC236}">
                <a16:creationId xmlns:a16="http://schemas.microsoft.com/office/drawing/2014/main" id="{4B15BF27-1A84-6BCD-1726-7D9BD09CD0E3}"/>
              </a:ext>
            </a:extLst>
          </p:cNvPr>
          <p:cNvSpPr>
            <a:spLocks noGrp="1"/>
          </p:cNvSpPr>
          <p:nvPr>
            <p:ph type="body" sz="quarter" idx="11" hasCustomPrompt="1"/>
          </p:nvPr>
        </p:nvSpPr>
        <p:spPr>
          <a:xfrm>
            <a:off x="956784" y="346934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3" name="Text Placeholder 8">
            <a:extLst>
              <a:ext uri="{FF2B5EF4-FFF2-40B4-BE49-F238E27FC236}">
                <a16:creationId xmlns:a16="http://schemas.microsoft.com/office/drawing/2014/main" id="{9DE440BD-66BF-0105-8FD9-154B768CFB18}"/>
              </a:ext>
            </a:extLst>
          </p:cNvPr>
          <p:cNvSpPr>
            <a:spLocks noGrp="1"/>
          </p:cNvSpPr>
          <p:nvPr>
            <p:ph type="body" sz="quarter" idx="13" hasCustomPrompt="1"/>
          </p:nvPr>
        </p:nvSpPr>
        <p:spPr>
          <a:xfrm>
            <a:off x="1000959" y="559783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Tree>
    <p:extLst>
      <p:ext uri="{BB962C8B-B14F-4D97-AF65-F5344CB8AC3E}">
        <p14:creationId xmlns:p14="http://schemas.microsoft.com/office/powerpoint/2010/main" val="1149647363"/>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 Cover 7">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F35B1AD8-ACE5-B7E1-2C82-AC0F81519E51}"/>
              </a:ext>
            </a:extLst>
          </p:cNvPr>
          <p:cNvPicPr>
            <a:picLocks noChangeAspect="1"/>
          </p:cNvPicPr>
          <p:nvPr userDrawn="1"/>
        </p:nvPicPr>
        <p:blipFill>
          <a:blip r:embed="rId2"/>
          <a:srcRect t="178" b="178"/>
          <a:stretch/>
        </p:blipFill>
        <p:spPr>
          <a:xfrm>
            <a:off x="-52983" y="-9144"/>
            <a:ext cx="12235660" cy="6867144"/>
          </a:xfrm>
          <a:prstGeom prst="rect">
            <a:avLst/>
          </a:prstGeom>
        </p:spPr>
      </p:pic>
      <p:sp>
        <p:nvSpPr>
          <p:cNvPr id="7" name="Text Placeholder 8">
            <a:extLst>
              <a:ext uri="{FF2B5EF4-FFF2-40B4-BE49-F238E27FC236}">
                <a16:creationId xmlns:a16="http://schemas.microsoft.com/office/drawing/2014/main" id="{997D2D85-1FB8-4A86-8B97-A339760ACBEC}"/>
              </a:ext>
            </a:extLst>
          </p:cNvPr>
          <p:cNvSpPr>
            <a:spLocks noGrp="1"/>
          </p:cNvSpPr>
          <p:nvPr>
            <p:ph type="body" sz="quarter" idx="11" hasCustomPrompt="1"/>
          </p:nvPr>
        </p:nvSpPr>
        <p:spPr>
          <a:xfrm>
            <a:off x="431283" y="1075765"/>
            <a:ext cx="8171403" cy="1834477"/>
          </a:xfrm>
          <a:prstGeom prst="rect">
            <a:avLst/>
          </a:prstGeom>
        </p:spPr>
        <p:txBody>
          <a:bodyPr lIns="0" tIns="0" rIns="0" bIns="0" anchor="b" anchorCtr="0"/>
          <a:lstStyle>
            <a:lvl1pPr marL="0" indent="0" algn="l">
              <a:spcBef>
                <a:spcPts val="0"/>
              </a:spcBef>
              <a:buNone/>
              <a:defRPr sz="66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8" name="Text Placeholder 7">
            <a:extLst>
              <a:ext uri="{FF2B5EF4-FFF2-40B4-BE49-F238E27FC236}">
                <a16:creationId xmlns:a16="http://schemas.microsoft.com/office/drawing/2014/main" id="{0DC908BB-23CB-2EE5-B52A-C380BFD0928F}"/>
              </a:ext>
            </a:extLst>
          </p:cNvPr>
          <p:cNvSpPr>
            <a:spLocks noGrp="1"/>
          </p:cNvSpPr>
          <p:nvPr>
            <p:ph type="body" sz="quarter" idx="15" hasCustomPrompt="1"/>
          </p:nvPr>
        </p:nvSpPr>
        <p:spPr>
          <a:xfrm>
            <a:off x="500919" y="3455178"/>
            <a:ext cx="8059193" cy="401965"/>
          </a:xfrm>
          <a:prstGeom prst="rect">
            <a:avLst/>
          </a:prstGeom>
        </p:spPr>
        <p:txBody>
          <a:bodyPr lIns="0" tIns="0" rIns="0" bIns="0"/>
          <a:lstStyle>
            <a:lvl1pPr marL="0" indent="0">
              <a:spcBef>
                <a:spcPts val="0"/>
              </a:spcBef>
              <a:buNone/>
              <a:defRPr sz="1400" b="0" i="0" cap="all"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[CLICK TO ADD PRESENTER NAME AND TITLE]</a:t>
            </a:r>
          </a:p>
        </p:txBody>
      </p:sp>
    </p:spTree>
    <p:extLst>
      <p:ext uri="{BB962C8B-B14F-4D97-AF65-F5344CB8AC3E}">
        <p14:creationId xmlns:p14="http://schemas.microsoft.com/office/powerpoint/2010/main" val="2507272258"/>
      </p:ext>
    </p:extLst>
  </p:cSld>
  <p:clrMapOvr>
    <a:masterClrMapping/>
  </p:clrMapOvr>
  <p:extLst>
    <p:ext uri="{DCECCB84-F9BA-43D5-87BE-67443E8EF086}">
      <p15:sldGuideLst xmlns:p15="http://schemas.microsoft.com/office/powerpoint/2012/main">
        <p15:guide id="1" orient="horz" pos="1728">
          <p15:clr>
            <a:srgbClr val="FBAE40"/>
          </p15:clr>
        </p15:guide>
        <p15:guide id="2" pos="288">
          <p15:clr>
            <a:srgbClr val="FBAE40"/>
          </p15:clr>
        </p15:guide>
        <p15:guide id="3" orient="horz" pos="22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 agenda or text with 3 bullets">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76A11C-DBB5-F9A6-98B7-8998980AC78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A544757-0A1C-C108-4909-9407FF73D81E}"/>
              </a:ext>
            </a:extLst>
          </p:cNvPr>
          <p:cNvPicPr>
            <a:picLocks noChangeAspect="1"/>
          </p:cNvPicPr>
          <p:nvPr userDrawn="1"/>
        </p:nvPicPr>
        <p:blipFill>
          <a:blip r:embed="rId3"/>
          <a:stretch>
            <a:fillRect/>
          </a:stretch>
        </p:blipFill>
        <p:spPr>
          <a:xfrm>
            <a:off x="0" y="0"/>
            <a:ext cx="698500" cy="6858000"/>
          </a:xfrm>
          <a:prstGeom prst="rect">
            <a:avLst/>
          </a:prstGeom>
        </p:spPr>
      </p:pic>
      <p:sp>
        <p:nvSpPr>
          <p:cNvPr id="21" name="Text Placeholder 8">
            <a:extLst>
              <a:ext uri="{FF2B5EF4-FFF2-40B4-BE49-F238E27FC236}">
                <a16:creationId xmlns:a16="http://schemas.microsoft.com/office/drawing/2014/main" id="{2C455863-E0CB-54A3-19AB-F4F66BC37A4A}"/>
              </a:ext>
            </a:extLst>
          </p:cNvPr>
          <p:cNvSpPr>
            <a:spLocks noGrp="1"/>
          </p:cNvSpPr>
          <p:nvPr>
            <p:ph type="body" sz="quarter" idx="11" hasCustomPrompt="1"/>
          </p:nvPr>
        </p:nvSpPr>
        <p:spPr>
          <a:xfrm>
            <a:off x="1684690" y="2457404"/>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581606C4-21B7-323C-843D-5036D959EAF8}"/>
              </a:ext>
            </a:extLst>
          </p:cNvPr>
          <p:cNvSpPr>
            <a:spLocks noGrp="1"/>
          </p:cNvSpPr>
          <p:nvPr>
            <p:ph type="body" sz="quarter" idx="14" hasCustomPrompt="1"/>
          </p:nvPr>
        </p:nvSpPr>
        <p:spPr>
          <a:xfrm>
            <a:off x="1684690" y="3265806"/>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E9BAA040-859A-F080-B08D-6B9B24982A2D}"/>
              </a:ext>
            </a:extLst>
          </p:cNvPr>
          <p:cNvSpPr>
            <a:spLocks noGrp="1"/>
          </p:cNvSpPr>
          <p:nvPr>
            <p:ph type="body" sz="quarter" idx="16" hasCustomPrompt="1"/>
          </p:nvPr>
        </p:nvSpPr>
        <p:spPr>
          <a:xfrm>
            <a:off x="1684690" y="4074208"/>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A411EA73-37EF-8C98-C791-A5153F79DBA8}"/>
              </a:ext>
            </a:extLst>
          </p:cNvPr>
          <p:cNvPicPr>
            <a:picLocks noChangeAspect="1"/>
          </p:cNvPicPr>
          <p:nvPr userDrawn="1"/>
        </p:nvPicPr>
        <p:blipFill>
          <a:blip r:embed="rId4"/>
          <a:stretch>
            <a:fillRect/>
          </a:stretch>
        </p:blipFill>
        <p:spPr>
          <a:xfrm>
            <a:off x="960498" y="2346954"/>
            <a:ext cx="617749" cy="717386"/>
          </a:xfrm>
          <a:prstGeom prst="rect">
            <a:avLst/>
          </a:prstGeom>
        </p:spPr>
      </p:pic>
      <p:pic>
        <p:nvPicPr>
          <p:cNvPr id="27" name="Picture 26" descr="A red balloon on a black background&#10;&#10;Description automatically generated">
            <a:extLst>
              <a:ext uri="{FF2B5EF4-FFF2-40B4-BE49-F238E27FC236}">
                <a16:creationId xmlns:a16="http://schemas.microsoft.com/office/drawing/2014/main" id="{10D32D86-CDF6-6FB0-4C10-49C60D7D0642}"/>
              </a:ext>
            </a:extLst>
          </p:cNvPr>
          <p:cNvPicPr>
            <a:picLocks noChangeAspect="1"/>
          </p:cNvPicPr>
          <p:nvPr userDrawn="1"/>
        </p:nvPicPr>
        <p:blipFill>
          <a:blip r:embed="rId4"/>
          <a:stretch>
            <a:fillRect/>
          </a:stretch>
        </p:blipFill>
        <p:spPr>
          <a:xfrm>
            <a:off x="960498" y="3141749"/>
            <a:ext cx="617749" cy="717386"/>
          </a:xfrm>
          <a:prstGeom prst="rect">
            <a:avLst/>
          </a:prstGeom>
        </p:spPr>
      </p:pic>
      <p:pic>
        <p:nvPicPr>
          <p:cNvPr id="31" name="Picture 30" descr="A red balloon on a black background&#10;&#10;Description automatically generated">
            <a:extLst>
              <a:ext uri="{FF2B5EF4-FFF2-40B4-BE49-F238E27FC236}">
                <a16:creationId xmlns:a16="http://schemas.microsoft.com/office/drawing/2014/main" id="{1D2E0C16-56A6-CDF8-4228-DC153A162CA5}"/>
              </a:ext>
            </a:extLst>
          </p:cNvPr>
          <p:cNvPicPr>
            <a:picLocks noChangeAspect="1"/>
          </p:cNvPicPr>
          <p:nvPr userDrawn="1"/>
        </p:nvPicPr>
        <p:blipFill>
          <a:blip r:embed="rId4"/>
          <a:stretch>
            <a:fillRect/>
          </a:stretch>
        </p:blipFill>
        <p:spPr>
          <a:xfrm>
            <a:off x="960498" y="3936544"/>
            <a:ext cx="617749" cy="717386"/>
          </a:xfrm>
          <a:prstGeom prst="rect">
            <a:avLst/>
          </a:prstGeom>
        </p:spPr>
      </p:pic>
      <p:sp>
        <p:nvSpPr>
          <p:cNvPr id="5" name="Slide Number Placeholder 1">
            <a:extLst>
              <a:ext uri="{FF2B5EF4-FFF2-40B4-BE49-F238E27FC236}">
                <a16:creationId xmlns:a16="http://schemas.microsoft.com/office/drawing/2014/main" id="{D82184AB-AFE3-0626-B935-79244725E6CE}"/>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00E180D6-870A-964A-8BD6-514B490E15A3}"/>
              </a:ext>
            </a:extLst>
          </p:cNvPr>
          <p:cNvSpPr>
            <a:spLocks noGrp="1"/>
          </p:cNvSpPr>
          <p:nvPr>
            <p:ph type="body" sz="quarter" idx="5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8" name="TextBox 7">
            <a:extLst>
              <a:ext uri="{FF2B5EF4-FFF2-40B4-BE49-F238E27FC236}">
                <a16:creationId xmlns:a16="http://schemas.microsoft.com/office/drawing/2014/main" id="{BF3E0CB5-912B-3029-2533-35BFAEA519E2}"/>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9" name="TextBox 8">
            <a:extLst>
              <a:ext uri="{FF2B5EF4-FFF2-40B4-BE49-F238E27FC236}">
                <a16:creationId xmlns:a16="http://schemas.microsoft.com/office/drawing/2014/main" id="{2C821726-7E4A-F183-C8A3-0432B2776F57}"/>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0" name="TextBox 9">
            <a:extLst>
              <a:ext uri="{FF2B5EF4-FFF2-40B4-BE49-F238E27FC236}">
                <a16:creationId xmlns:a16="http://schemas.microsoft.com/office/drawing/2014/main" id="{1B41DC92-89FD-5EF4-0F69-BD99FE8A48C7}"/>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4" name="TextBox 3">
            <a:extLst>
              <a:ext uri="{FF2B5EF4-FFF2-40B4-BE49-F238E27FC236}">
                <a16:creationId xmlns:a16="http://schemas.microsoft.com/office/drawing/2014/main" id="{BEB6C054-410D-4AE3-1672-70FA8660DC58}"/>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
        <p:nvSpPr>
          <p:cNvPr id="13" name="Rectangle 12">
            <a:extLst>
              <a:ext uri="{FF2B5EF4-FFF2-40B4-BE49-F238E27FC236}">
                <a16:creationId xmlns:a16="http://schemas.microsoft.com/office/drawing/2014/main" id="{5CAFDE97-5CFF-2B6C-7606-9EB8B739DD95}"/>
              </a:ext>
            </a:extLst>
          </p:cNvPr>
          <p:cNvSpPr/>
          <p:nvPr userDrawn="1"/>
        </p:nvSpPr>
        <p:spPr>
          <a:xfrm>
            <a:off x="733280" y="5676902"/>
            <a:ext cx="3644900" cy="431799"/>
          </a:xfrm>
          <a:prstGeom prst="rect">
            <a:avLst/>
          </a:prstGeom>
          <a:solidFill>
            <a:srgbClr val="F2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098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 agenda or text with 4 bullets">
    <p:bg>
      <p:bgPr>
        <a:solidFill>
          <a:srgbClr val="F2EBE7"/>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549F32-ECFD-9594-473F-F4B862352CF3}"/>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BE6A6585-04E0-C6B9-908A-BA28BE55DAE2}"/>
              </a:ext>
            </a:extLst>
          </p:cNvPr>
          <p:cNvSpPr>
            <a:spLocks noGrp="1"/>
          </p:cNvSpPr>
          <p:nvPr>
            <p:ph type="body" sz="quarter" idx="11" hasCustomPrompt="1"/>
          </p:nvPr>
        </p:nvSpPr>
        <p:spPr>
          <a:xfrm>
            <a:off x="1684691"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4" name="Text Placeholder 8">
            <a:extLst>
              <a:ext uri="{FF2B5EF4-FFF2-40B4-BE49-F238E27FC236}">
                <a16:creationId xmlns:a16="http://schemas.microsoft.com/office/drawing/2014/main" id="{1AC37C1B-157A-1CD8-975D-5345E23370BF}"/>
              </a:ext>
            </a:extLst>
          </p:cNvPr>
          <p:cNvSpPr>
            <a:spLocks noGrp="1"/>
          </p:cNvSpPr>
          <p:nvPr>
            <p:ph type="body" sz="quarter" idx="14" hasCustomPrompt="1"/>
          </p:nvPr>
        </p:nvSpPr>
        <p:spPr>
          <a:xfrm>
            <a:off x="1684691" y="3266415"/>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7" name="Text Placeholder 8">
            <a:extLst>
              <a:ext uri="{FF2B5EF4-FFF2-40B4-BE49-F238E27FC236}">
                <a16:creationId xmlns:a16="http://schemas.microsoft.com/office/drawing/2014/main" id="{99F1BD11-CEB9-A719-EE36-2EDE298C123F}"/>
              </a:ext>
            </a:extLst>
          </p:cNvPr>
          <p:cNvSpPr>
            <a:spLocks noGrp="1"/>
          </p:cNvSpPr>
          <p:nvPr>
            <p:ph type="body" sz="quarter" idx="16" hasCustomPrompt="1"/>
          </p:nvPr>
        </p:nvSpPr>
        <p:spPr>
          <a:xfrm>
            <a:off x="1684691" y="407542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9" name="Picture 8" descr="A red balloon on a black background&#10;&#10;Description automatically generated">
            <a:extLst>
              <a:ext uri="{FF2B5EF4-FFF2-40B4-BE49-F238E27FC236}">
                <a16:creationId xmlns:a16="http://schemas.microsoft.com/office/drawing/2014/main" id="{72D518B9-CDEF-B38E-3E2D-316808925969}"/>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3" name="Picture 12" descr="A red balloon on a black background&#10;&#10;Description automatically generated">
            <a:extLst>
              <a:ext uri="{FF2B5EF4-FFF2-40B4-BE49-F238E27FC236}">
                <a16:creationId xmlns:a16="http://schemas.microsoft.com/office/drawing/2014/main" id="{C8EC15B8-481E-FEA9-8202-083959BA067F}"/>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22" name="Picture 21" descr="A red balloon on a black background&#10;&#10;Description automatically generated">
            <a:extLst>
              <a:ext uri="{FF2B5EF4-FFF2-40B4-BE49-F238E27FC236}">
                <a16:creationId xmlns:a16="http://schemas.microsoft.com/office/drawing/2014/main" id="{70B7E440-F42E-1817-5A26-AD4D2DF29892}"/>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4" name="Text Placeholder 8">
            <a:extLst>
              <a:ext uri="{FF2B5EF4-FFF2-40B4-BE49-F238E27FC236}">
                <a16:creationId xmlns:a16="http://schemas.microsoft.com/office/drawing/2014/main" id="{A9424B5D-098B-4378-BDFB-89BD58A51298}"/>
              </a:ext>
            </a:extLst>
          </p:cNvPr>
          <p:cNvSpPr>
            <a:spLocks noGrp="1"/>
          </p:cNvSpPr>
          <p:nvPr>
            <p:ph type="body" sz="quarter" idx="51" hasCustomPrompt="1"/>
          </p:nvPr>
        </p:nvSpPr>
        <p:spPr>
          <a:xfrm>
            <a:off x="1684691" y="488443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7C467B98-DDEB-9D28-7E0F-6F7A8A149EB2}"/>
              </a:ext>
            </a:extLst>
          </p:cNvPr>
          <p:cNvPicPr>
            <a:picLocks noChangeAspect="1"/>
          </p:cNvPicPr>
          <p:nvPr userDrawn="1"/>
        </p:nvPicPr>
        <p:blipFill>
          <a:blip r:embed="rId3"/>
          <a:stretch>
            <a:fillRect/>
          </a:stretch>
        </p:blipFill>
        <p:spPr>
          <a:xfrm>
            <a:off x="960498" y="4746772"/>
            <a:ext cx="617749" cy="717386"/>
          </a:xfrm>
          <a:prstGeom prst="rect">
            <a:avLst/>
          </a:prstGeom>
        </p:spPr>
      </p:pic>
      <p:pic>
        <p:nvPicPr>
          <p:cNvPr id="14" name="Picture 13">
            <a:extLst>
              <a:ext uri="{FF2B5EF4-FFF2-40B4-BE49-F238E27FC236}">
                <a16:creationId xmlns:a16="http://schemas.microsoft.com/office/drawing/2014/main" id="{3E6BBAD3-9C70-5E13-F0B1-DB6F8B5635FC}"/>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6" name="Slide Number Placeholder 1">
            <a:extLst>
              <a:ext uri="{FF2B5EF4-FFF2-40B4-BE49-F238E27FC236}">
                <a16:creationId xmlns:a16="http://schemas.microsoft.com/office/drawing/2014/main" id="{825B593E-9FEF-A1D5-0255-91CE1248418D}"/>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8" name="Text Placeholder 7">
            <a:extLst>
              <a:ext uri="{FF2B5EF4-FFF2-40B4-BE49-F238E27FC236}">
                <a16:creationId xmlns:a16="http://schemas.microsoft.com/office/drawing/2014/main" id="{65022130-AA35-A5B1-3A50-CD2BF60B451E}"/>
              </a:ext>
            </a:extLst>
          </p:cNvPr>
          <p:cNvSpPr>
            <a:spLocks noGrp="1"/>
          </p:cNvSpPr>
          <p:nvPr>
            <p:ph type="body" sz="quarter" idx="53"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5" name="TextBox 4">
            <a:extLst>
              <a:ext uri="{FF2B5EF4-FFF2-40B4-BE49-F238E27FC236}">
                <a16:creationId xmlns:a16="http://schemas.microsoft.com/office/drawing/2014/main" id="{642681A7-9B33-C6CA-ABAD-DC3DB78C664B}"/>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11" name="TextBox 10">
            <a:extLst>
              <a:ext uri="{FF2B5EF4-FFF2-40B4-BE49-F238E27FC236}">
                <a16:creationId xmlns:a16="http://schemas.microsoft.com/office/drawing/2014/main" id="{E5969E91-9419-3241-0078-E78A581224BD}"/>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5" name="TextBox 14">
            <a:extLst>
              <a:ext uri="{FF2B5EF4-FFF2-40B4-BE49-F238E27FC236}">
                <a16:creationId xmlns:a16="http://schemas.microsoft.com/office/drawing/2014/main" id="{D87BB3CC-47A1-D1AE-7B21-89EAE5C87AB1}"/>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9" name="TextBox 18">
            <a:extLst>
              <a:ext uri="{FF2B5EF4-FFF2-40B4-BE49-F238E27FC236}">
                <a16:creationId xmlns:a16="http://schemas.microsoft.com/office/drawing/2014/main" id="{79D9E04C-7DAF-FDF8-5393-32BDC72CD8FA}"/>
              </a:ext>
            </a:extLst>
          </p:cNvPr>
          <p:cNvSpPr txBox="1"/>
          <p:nvPr userDrawn="1"/>
        </p:nvSpPr>
        <p:spPr>
          <a:xfrm>
            <a:off x="1060984" y="482852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0" name="TextBox 9">
            <a:extLst>
              <a:ext uri="{FF2B5EF4-FFF2-40B4-BE49-F238E27FC236}">
                <a16:creationId xmlns:a16="http://schemas.microsoft.com/office/drawing/2014/main" id="{7CD00796-EB5E-BF1D-02B5-F56E788C9120}"/>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3858267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F0B3-07C3-BE39-32B7-CCD8F17FA6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CBB4B9-2D79-074A-D5E3-36AF010050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1885D-2F4C-5E25-1347-F963FA41A2D2}"/>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8362B69A-6609-4A78-DB73-A7738B3F8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7AE4A-3F46-40B1-4BD0-0329E337A47A}"/>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61588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 agenda or text with 6 bullets">
    <p:bg>
      <p:bgPr>
        <a:solidFill>
          <a:srgbClr val="F2EBE7"/>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36DC54-7154-DFFD-0AB1-EBBE6298836A}"/>
              </a:ext>
            </a:extLst>
          </p:cNvPr>
          <p:cNvPicPr>
            <a:picLocks noChangeAspect="1"/>
          </p:cNvPicPr>
          <p:nvPr userDrawn="1"/>
        </p:nvPicPr>
        <p:blipFill>
          <a:blip r:embed="rId2"/>
          <a:srcRect/>
          <a:stretch/>
        </p:blipFill>
        <p:spPr>
          <a:xfrm>
            <a:off x="0" y="0"/>
            <a:ext cx="12192000" cy="6858000"/>
          </a:xfrm>
          <a:prstGeom prst="rect">
            <a:avLst/>
          </a:prstGeom>
        </p:spPr>
      </p:pic>
      <p:sp>
        <p:nvSpPr>
          <p:cNvPr id="28" name="Text Placeholder 8">
            <a:extLst>
              <a:ext uri="{FF2B5EF4-FFF2-40B4-BE49-F238E27FC236}">
                <a16:creationId xmlns:a16="http://schemas.microsoft.com/office/drawing/2014/main" id="{7D399969-FCD5-DC4E-9510-6DDC9A540235}"/>
              </a:ext>
            </a:extLst>
          </p:cNvPr>
          <p:cNvSpPr>
            <a:spLocks noGrp="1"/>
          </p:cNvSpPr>
          <p:nvPr>
            <p:ph type="body" sz="quarter" idx="11" hasCustomPrompt="1"/>
          </p:nvPr>
        </p:nvSpPr>
        <p:spPr>
          <a:xfrm>
            <a:off x="1648115"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0" name="Text Placeholder 8">
            <a:extLst>
              <a:ext uri="{FF2B5EF4-FFF2-40B4-BE49-F238E27FC236}">
                <a16:creationId xmlns:a16="http://schemas.microsoft.com/office/drawing/2014/main" id="{00C89ED4-1C0F-B741-8704-0646A58349B8}"/>
              </a:ext>
            </a:extLst>
          </p:cNvPr>
          <p:cNvSpPr>
            <a:spLocks noGrp="1"/>
          </p:cNvSpPr>
          <p:nvPr>
            <p:ph type="body" sz="quarter" idx="14" hasCustomPrompt="1"/>
          </p:nvPr>
        </p:nvSpPr>
        <p:spPr>
          <a:xfrm>
            <a:off x="1648115"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2" name="Text Placeholder 8">
            <a:extLst>
              <a:ext uri="{FF2B5EF4-FFF2-40B4-BE49-F238E27FC236}">
                <a16:creationId xmlns:a16="http://schemas.microsoft.com/office/drawing/2014/main" id="{441A00D8-1066-464E-9C75-C4E872FBDBBE}"/>
              </a:ext>
            </a:extLst>
          </p:cNvPr>
          <p:cNvSpPr>
            <a:spLocks noGrp="1"/>
          </p:cNvSpPr>
          <p:nvPr>
            <p:ph type="body" sz="quarter" idx="16" hasCustomPrompt="1"/>
          </p:nvPr>
        </p:nvSpPr>
        <p:spPr>
          <a:xfrm>
            <a:off x="1648115"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5" name="Picture 4" descr="A red balloon on a black background&#10;&#10;Description automatically generated">
            <a:extLst>
              <a:ext uri="{FF2B5EF4-FFF2-40B4-BE49-F238E27FC236}">
                <a16:creationId xmlns:a16="http://schemas.microsoft.com/office/drawing/2014/main" id="{572813ED-B7E3-2A8D-CF52-DBF5F30E996E}"/>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1" name="Picture 10" descr="A red balloon on a black background&#10;&#10;Description automatically generated">
            <a:extLst>
              <a:ext uri="{FF2B5EF4-FFF2-40B4-BE49-F238E27FC236}">
                <a16:creationId xmlns:a16="http://schemas.microsoft.com/office/drawing/2014/main" id="{E367F215-14AF-4887-9284-F57088C339B6}"/>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14" name="Picture 13" descr="A red balloon on a black background&#10;&#10;Description automatically generated">
            <a:extLst>
              <a:ext uri="{FF2B5EF4-FFF2-40B4-BE49-F238E27FC236}">
                <a16:creationId xmlns:a16="http://schemas.microsoft.com/office/drawing/2014/main" id="{F1346B27-799F-0A1D-B79F-ABBD4CE68309}"/>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1" name="Text Placeholder 8">
            <a:extLst>
              <a:ext uri="{FF2B5EF4-FFF2-40B4-BE49-F238E27FC236}">
                <a16:creationId xmlns:a16="http://schemas.microsoft.com/office/drawing/2014/main" id="{C1660723-DFE2-5275-3F83-6072A680AB6D}"/>
              </a:ext>
            </a:extLst>
          </p:cNvPr>
          <p:cNvSpPr>
            <a:spLocks noGrp="1"/>
          </p:cNvSpPr>
          <p:nvPr>
            <p:ph type="body" sz="quarter" idx="51" hasCustomPrompt="1"/>
          </p:nvPr>
        </p:nvSpPr>
        <p:spPr>
          <a:xfrm>
            <a:off x="6636800"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21BC9F8C-A649-98D8-7FBE-AD47AC22D299}"/>
              </a:ext>
            </a:extLst>
          </p:cNvPr>
          <p:cNvSpPr>
            <a:spLocks noGrp="1"/>
          </p:cNvSpPr>
          <p:nvPr>
            <p:ph type="body" sz="quarter" idx="52" hasCustomPrompt="1"/>
          </p:nvPr>
        </p:nvSpPr>
        <p:spPr>
          <a:xfrm>
            <a:off x="6636800"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A162E781-8133-F4D0-E8E4-37C5C0463E61}"/>
              </a:ext>
            </a:extLst>
          </p:cNvPr>
          <p:cNvSpPr>
            <a:spLocks noGrp="1"/>
          </p:cNvSpPr>
          <p:nvPr>
            <p:ph type="body" sz="quarter" idx="53" hasCustomPrompt="1"/>
          </p:nvPr>
        </p:nvSpPr>
        <p:spPr>
          <a:xfrm>
            <a:off x="6636800"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4" name="Picture 23" descr="A red balloon on a black background&#10;&#10;Description automatically generated">
            <a:extLst>
              <a:ext uri="{FF2B5EF4-FFF2-40B4-BE49-F238E27FC236}">
                <a16:creationId xmlns:a16="http://schemas.microsoft.com/office/drawing/2014/main" id="{7654D514-90BF-8150-F00B-BAB6761A6057}"/>
              </a:ext>
            </a:extLst>
          </p:cNvPr>
          <p:cNvPicPr>
            <a:picLocks noChangeAspect="1"/>
          </p:cNvPicPr>
          <p:nvPr userDrawn="1"/>
        </p:nvPicPr>
        <p:blipFill>
          <a:blip r:embed="rId3"/>
          <a:stretch>
            <a:fillRect/>
          </a:stretch>
        </p:blipFill>
        <p:spPr>
          <a:xfrm>
            <a:off x="5949183" y="2346954"/>
            <a:ext cx="617749" cy="717386"/>
          </a:xfrm>
          <a:prstGeom prst="rect">
            <a:avLst/>
          </a:prstGeom>
        </p:spPr>
      </p:pic>
      <p:pic>
        <p:nvPicPr>
          <p:cNvPr id="35" name="Picture 34" descr="A red balloon on a black background&#10;&#10;Description automatically generated">
            <a:extLst>
              <a:ext uri="{FF2B5EF4-FFF2-40B4-BE49-F238E27FC236}">
                <a16:creationId xmlns:a16="http://schemas.microsoft.com/office/drawing/2014/main" id="{AA879DFF-1B7F-78E2-2286-E4621B50E090}"/>
              </a:ext>
            </a:extLst>
          </p:cNvPr>
          <p:cNvPicPr>
            <a:picLocks noChangeAspect="1"/>
          </p:cNvPicPr>
          <p:nvPr userDrawn="1"/>
        </p:nvPicPr>
        <p:blipFill>
          <a:blip r:embed="rId3"/>
          <a:stretch>
            <a:fillRect/>
          </a:stretch>
        </p:blipFill>
        <p:spPr>
          <a:xfrm>
            <a:off x="5949183" y="3141749"/>
            <a:ext cx="617749" cy="717386"/>
          </a:xfrm>
          <a:prstGeom prst="rect">
            <a:avLst/>
          </a:prstGeom>
        </p:spPr>
      </p:pic>
      <p:pic>
        <p:nvPicPr>
          <p:cNvPr id="37" name="Picture 36" descr="A red balloon on a black background&#10;&#10;Description automatically generated">
            <a:extLst>
              <a:ext uri="{FF2B5EF4-FFF2-40B4-BE49-F238E27FC236}">
                <a16:creationId xmlns:a16="http://schemas.microsoft.com/office/drawing/2014/main" id="{2AA4AB4E-4EAC-0DD9-7FA7-B3B09375BE86}"/>
              </a:ext>
            </a:extLst>
          </p:cNvPr>
          <p:cNvPicPr>
            <a:picLocks noChangeAspect="1"/>
          </p:cNvPicPr>
          <p:nvPr userDrawn="1"/>
        </p:nvPicPr>
        <p:blipFill>
          <a:blip r:embed="rId3"/>
          <a:stretch>
            <a:fillRect/>
          </a:stretch>
        </p:blipFill>
        <p:spPr>
          <a:xfrm>
            <a:off x="5949183" y="3936544"/>
            <a:ext cx="617749" cy="717386"/>
          </a:xfrm>
          <a:prstGeom prst="rect">
            <a:avLst/>
          </a:prstGeom>
        </p:spPr>
      </p:pic>
      <p:pic>
        <p:nvPicPr>
          <p:cNvPr id="7" name="Picture 6">
            <a:extLst>
              <a:ext uri="{FF2B5EF4-FFF2-40B4-BE49-F238E27FC236}">
                <a16:creationId xmlns:a16="http://schemas.microsoft.com/office/drawing/2014/main" id="{63BEC867-5A5E-FD2A-7AF0-27A61471F27F}"/>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16" name="Slide Number Placeholder 1">
            <a:extLst>
              <a:ext uri="{FF2B5EF4-FFF2-40B4-BE49-F238E27FC236}">
                <a16:creationId xmlns:a16="http://schemas.microsoft.com/office/drawing/2014/main" id="{87AF2286-3E15-CB28-4B3C-968A0B7A864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7">
            <a:extLst>
              <a:ext uri="{FF2B5EF4-FFF2-40B4-BE49-F238E27FC236}">
                <a16:creationId xmlns:a16="http://schemas.microsoft.com/office/drawing/2014/main" id="{EB49E0BA-3CD0-9119-E421-0DC254086D66}"/>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8F463FF6-395A-CE98-5436-43A1B609EC29}"/>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A475CBEA-7C35-4450-9D00-3F18365DAC75}"/>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8" name="TextBox 7">
            <a:extLst>
              <a:ext uri="{FF2B5EF4-FFF2-40B4-BE49-F238E27FC236}">
                <a16:creationId xmlns:a16="http://schemas.microsoft.com/office/drawing/2014/main" id="{F003F5BA-99BE-898D-9CA0-A6D0F9FF7E1F}"/>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3" name="TextBox 12">
            <a:extLst>
              <a:ext uri="{FF2B5EF4-FFF2-40B4-BE49-F238E27FC236}">
                <a16:creationId xmlns:a16="http://schemas.microsoft.com/office/drawing/2014/main" id="{ABFF3218-3252-6161-CC0C-46BCBE27B776}"/>
              </a:ext>
            </a:extLst>
          </p:cNvPr>
          <p:cNvSpPr txBox="1"/>
          <p:nvPr userDrawn="1"/>
        </p:nvSpPr>
        <p:spPr>
          <a:xfrm>
            <a:off x="6061100"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7" name="TextBox 16">
            <a:extLst>
              <a:ext uri="{FF2B5EF4-FFF2-40B4-BE49-F238E27FC236}">
                <a16:creationId xmlns:a16="http://schemas.microsoft.com/office/drawing/2014/main" id="{ECB98E73-DAD1-2319-DAF1-E006AAF4B373}"/>
              </a:ext>
            </a:extLst>
          </p:cNvPr>
          <p:cNvSpPr txBox="1"/>
          <p:nvPr userDrawn="1"/>
        </p:nvSpPr>
        <p:spPr>
          <a:xfrm>
            <a:off x="6061100"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5</a:t>
            </a:r>
          </a:p>
        </p:txBody>
      </p:sp>
      <p:sp>
        <p:nvSpPr>
          <p:cNvPr id="18" name="TextBox 17">
            <a:extLst>
              <a:ext uri="{FF2B5EF4-FFF2-40B4-BE49-F238E27FC236}">
                <a16:creationId xmlns:a16="http://schemas.microsoft.com/office/drawing/2014/main" id="{C38B42D9-7781-ECD8-7C70-747AAFDFD5BA}"/>
              </a:ext>
            </a:extLst>
          </p:cNvPr>
          <p:cNvSpPr txBox="1"/>
          <p:nvPr userDrawn="1"/>
        </p:nvSpPr>
        <p:spPr>
          <a:xfrm>
            <a:off x="6061100"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6</a:t>
            </a:r>
          </a:p>
        </p:txBody>
      </p:sp>
      <p:sp>
        <p:nvSpPr>
          <p:cNvPr id="6" name="TextBox 5">
            <a:extLst>
              <a:ext uri="{FF2B5EF4-FFF2-40B4-BE49-F238E27FC236}">
                <a16:creationId xmlns:a16="http://schemas.microsoft.com/office/drawing/2014/main" id="{BA7EE108-03CE-8E97-1483-C82FC0AA395C}"/>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2293401042"/>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Slide">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CA26C8-876A-96F9-E49C-06A6BEB61E46}"/>
              </a:ext>
            </a:extLst>
          </p:cNvPr>
          <p:cNvPicPr>
            <a:picLocks noChangeAspect="1"/>
          </p:cNvPicPr>
          <p:nvPr userDrawn="1"/>
        </p:nvPicPr>
        <p:blipFill rotWithShape="1">
          <a:blip r:embed="rId2"/>
          <a:srcRect l="4768" r="-1685"/>
          <a:stretch/>
        </p:blipFill>
        <p:spPr>
          <a:xfrm>
            <a:off x="-1" y="-7529"/>
            <a:ext cx="12192001" cy="6858000"/>
          </a:xfrm>
          <a:prstGeom prst="rect">
            <a:avLst/>
          </a:prstGeom>
        </p:spPr>
      </p:pic>
      <p:sp>
        <p:nvSpPr>
          <p:cNvPr id="12" name="Text Placeholder 8">
            <a:extLst>
              <a:ext uri="{FF2B5EF4-FFF2-40B4-BE49-F238E27FC236}">
                <a16:creationId xmlns:a16="http://schemas.microsoft.com/office/drawing/2014/main" id="{4A1733BB-9789-A942-9FB8-1C36C6CCBDC3}"/>
              </a:ext>
            </a:extLst>
          </p:cNvPr>
          <p:cNvSpPr>
            <a:spLocks noGrp="1"/>
          </p:cNvSpPr>
          <p:nvPr>
            <p:ph type="body" sz="quarter" idx="11" hasCustomPrompt="1"/>
          </p:nvPr>
        </p:nvSpPr>
        <p:spPr>
          <a:xfrm>
            <a:off x="1019102" y="2615234"/>
            <a:ext cx="4321523" cy="1612474"/>
          </a:xfrm>
          <a:prstGeom prst="rect">
            <a:avLst/>
          </a:prstGeom>
        </p:spPr>
        <p:txBody>
          <a:bodyPr lIns="0" tIns="0" rIns="0" bIns="0" anchor="ctr"/>
          <a:lstStyle>
            <a:lvl1pPr marL="0" indent="0" algn="l">
              <a:lnSpc>
                <a:spcPct val="100000"/>
              </a:lnSpc>
              <a:spcBef>
                <a:spcPts val="0"/>
              </a:spcBef>
              <a:buNone/>
              <a:defRPr sz="32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header</a:t>
            </a:r>
          </a:p>
        </p:txBody>
      </p:sp>
      <p:sp>
        <p:nvSpPr>
          <p:cNvPr id="3" name="Text Placeholder 8">
            <a:extLst>
              <a:ext uri="{FF2B5EF4-FFF2-40B4-BE49-F238E27FC236}">
                <a16:creationId xmlns:a16="http://schemas.microsoft.com/office/drawing/2014/main" id="{8C51CE5D-0D1E-77AD-22D0-F264F877780E}"/>
              </a:ext>
            </a:extLst>
          </p:cNvPr>
          <p:cNvSpPr>
            <a:spLocks noGrp="1"/>
          </p:cNvSpPr>
          <p:nvPr>
            <p:ph type="body" sz="quarter" idx="13" hasCustomPrompt="1"/>
          </p:nvPr>
        </p:nvSpPr>
        <p:spPr>
          <a:xfrm>
            <a:off x="7142922" y="1261635"/>
            <a:ext cx="4268789" cy="4357286"/>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pic>
        <p:nvPicPr>
          <p:cNvPr id="5" name="Picture 4">
            <a:extLst>
              <a:ext uri="{FF2B5EF4-FFF2-40B4-BE49-F238E27FC236}">
                <a16:creationId xmlns:a16="http://schemas.microsoft.com/office/drawing/2014/main" id="{2EB2DC76-B698-110B-D6FF-8360295C7E67}"/>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7" name="TextBox 6">
            <a:extLst>
              <a:ext uri="{FF2B5EF4-FFF2-40B4-BE49-F238E27FC236}">
                <a16:creationId xmlns:a16="http://schemas.microsoft.com/office/drawing/2014/main" id="{876BD64A-F892-3F74-D73D-99029DAE235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8" name="Picture 7" descr="A red balloon on a black background&#10;&#10;Description automatically generated">
            <a:extLst>
              <a:ext uri="{FF2B5EF4-FFF2-40B4-BE49-F238E27FC236}">
                <a16:creationId xmlns:a16="http://schemas.microsoft.com/office/drawing/2014/main" id="{567F00C5-B096-563D-C331-B62045D6CF7B}"/>
              </a:ext>
            </a:extLst>
          </p:cNvPr>
          <p:cNvPicPr>
            <a:picLocks noChangeAspect="1"/>
          </p:cNvPicPr>
          <p:nvPr userDrawn="1"/>
        </p:nvPicPr>
        <p:blipFill>
          <a:blip r:embed="rId4"/>
          <a:stretch>
            <a:fillRect/>
          </a:stretch>
        </p:blipFill>
        <p:spPr>
          <a:xfrm>
            <a:off x="283419" y="3067168"/>
            <a:ext cx="617749" cy="717386"/>
          </a:xfrm>
          <a:prstGeom prst="rect">
            <a:avLst/>
          </a:prstGeom>
        </p:spPr>
      </p:pic>
      <p:sp>
        <p:nvSpPr>
          <p:cNvPr id="13" name="Slide Number Placeholder 1">
            <a:extLst>
              <a:ext uri="{FF2B5EF4-FFF2-40B4-BE49-F238E27FC236}">
                <a16:creationId xmlns:a16="http://schemas.microsoft.com/office/drawing/2014/main" id="{2F1ADB67-27BC-A82A-2F0E-C522510F0CD5}"/>
              </a:ext>
            </a:extLst>
          </p:cNvPr>
          <p:cNvSpPr>
            <a:spLocks noGrp="1"/>
          </p:cNvSpPr>
          <p:nvPr>
            <p:ph type="sldNum" sz="quarter" idx="4"/>
          </p:nvPr>
        </p:nvSpPr>
        <p:spPr>
          <a:xfrm>
            <a:off x="436845" y="3216747"/>
            <a:ext cx="310896" cy="384048"/>
          </a:xfrm>
          <a:prstGeom prst="rect">
            <a:avLst/>
          </a:prstGeom>
        </p:spPr>
        <p:txBody>
          <a:bodyPr vert="horz" lIns="0" tIns="0" rIns="0" bIns="0" rtlCol="0" anchor="ctr"/>
          <a:lstStyle>
            <a:lvl1pPr algn="ctr">
              <a:defRPr sz="2400" b="1" i="0">
                <a:solidFill>
                  <a:schemeClr val="bg1"/>
                </a:solidFill>
                <a:latin typeface="Montserrat SemiBold" pitchFamily="2" charset="77"/>
                <a:cs typeface="Arial" panose="020B0604020202020204" pitchFamily="34" charset="0"/>
              </a:defRPr>
            </a:lvl1pPr>
          </a:lstStyle>
          <a:p>
            <a:r>
              <a:rPr lang="en-US"/>
              <a:t>#</a:t>
            </a:r>
          </a:p>
        </p:txBody>
      </p:sp>
    </p:spTree>
    <p:extLst>
      <p:ext uri="{BB962C8B-B14F-4D97-AF65-F5344CB8AC3E}">
        <p14:creationId xmlns:p14="http://schemas.microsoft.com/office/powerpoint/2010/main" val="3747576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79CE7B10-B0FF-235B-EF56-E1B990A6EFDE}"/>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16" name="Freeform 15">
            <a:extLst>
              <a:ext uri="{FF2B5EF4-FFF2-40B4-BE49-F238E27FC236}">
                <a16:creationId xmlns:a16="http://schemas.microsoft.com/office/drawing/2014/main" id="{925CC04C-A781-2120-DF1E-D9B38D786AF5}"/>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8C84E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sp>
        <p:nvSpPr>
          <p:cNvPr id="9" name="TextBox 8">
            <a:extLst>
              <a:ext uri="{FF2B5EF4-FFF2-40B4-BE49-F238E27FC236}">
                <a16:creationId xmlns:a16="http://schemas.microsoft.com/office/drawing/2014/main" id="{E76C3521-9A36-3F4D-BF5E-019B448285BB}"/>
              </a:ext>
            </a:extLst>
          </p:cNvPr>
          <p:cNvSpPr txBox="1"/>
          <p:nvPr userDrawn="1"/>
        </p:nvSpPr>
        <p:spPr>
          <a:xfrm>
            <a:off x="9089839" y="6530072"/>
            <a:ext cx="2243126" cy="92333"/>
          </a:xfrm>
          <a:prstGeom prst="rect">
            <a:avLst/>
          </a:prstGeom>
          <a:noFill/>
        </p:spPr>
        <p:txBody>
          <a:bodyPr wrap="square" lIns="0" tIns="0" rIns="0" bIns="0" rtlCol="0">
            <a:spAutoFit/>
          </a:bodyPr>
          <a:lstStyle/>
          <a:p>
            <a:pPr algn="r"/>
            <a:r>
              <a:rPr lang="en-US" sz="600" b="0" i="0">
                <a:solidFill>
                  <a:schemeClr val="accent2"/>
                </a:solidFill>
                <a:latin typeface="Montserrat" pitchFamily="2" charset="77"/>
                <a:cs typeface="Arial" panose="020B0604020202020204" pitchFamily="34" charset="0"/>
              </a:rPr>
              <a:t>Proprietary and Confidential</a:t>
            </a:r>
          </a:p>
        </p:txBody>
      </p:sp>
      <p:pic>
        <p:nvPicPr>
          <p:cNvPr id="3" name="Picture 2">
            <a:extLst>
              <a:ext uri="{FF2B5EF4-FFF2-40B4-BE49-F238E27FC236}">
                <a16:creationId xmlns:a16="http://schemas.microsoft.com/office/drawing/2014/main" id="{824597AF-F6BE-A650-4310-E45F86EADB4E}"/>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0" name="TextBox 9">
            <a:extLst>
              <a:ext uri="{FF2B5EF4-FFF2-40B4-BE49-F238E27FC236}">
                <a16:creationId xmlns:a16="http://schemas.microsoft.com/office/drawing/2014/main" id="{3AE1A2CF-E130-67E3-05C9-DFA7EC068BA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4" name="Picture 3">
            <a:extLst>
              <a:ext uri="{FF2B5EF4-FFF2-40B4-BE49-F238E27FC236}">
                <a16:creationId xmlns:a16="http://schemas.microsoft.com/office/drawing/2014/main" id="{FDECE49A-54A4-619F-EB9E-D61D5D1B552D}"/>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8" name="Text Placeholder 7">
            <a:extLst>
              <a:ext uri="{FF2B5EF4-FFF2-40B4-BE49-F238E27FC236}">
                <a16:creationId xmlns:a16="http://schemas.microsoft.com/office/drawing/2014/main" id="{6133E74F-ED11-2F05-9ACF-807F6A0F6E47}"/>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93735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4468B99E-9143-603D-69FE-9A28CDC39C08}"/>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pic>
        <p:nvPicPr>
          <p:cNvPr id="4" name="Picture 3">
            <a:extLst>
              <a:ext uri="{FF2B5EF4-FFF2-40B4-BE49-F238E27FC236}">
                <a16:creationId xmlns:a16="http://schemas.microsoft.com/office/drawing/2014/main" id="{63832CE7-C967-C527-AA21-FA8CAC29F8BE}"/>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47B6A3C8-7C97-0804-0B87-8208CCAD7E6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4180468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7C2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22783D4A-CBB6-384D-6803-D592A557ADB0}"/>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F7CEA1F1-FA3A-553D-9D05-DA734C148D66}"/>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9C0AA576-ACDC-B1ED-73DA-60F24502E424}"/>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046743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00A8B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0FBBCFE6-3CA8-3715-D071-5320F6E13AEF}"/>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color white or black text.</a:t>
            </a:r>
          </a:p>
        </p:txBody>
      </p:sp>
      <p:pic>
        <p:nvPicPr>
          <p:cNvPr id="4" name="Picture 3">
            <a:extLst>
              <a:ext uri="{FF2B5EF4-FFF2-40B4-BE49-F238E27FC236}">
                <a16:creationId xmlns:a16="http://schemas.microsoft.com/office/drawing/2014/main" id="{FC42E32E-4044-F4AC-4A3B-695A27770D1C}"/>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7BBAC39E-E780-A765-2ED7-EC084D07151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733167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FF8D7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50B45B63-F770-EBEA-3DEF-EFDF54F77C85}"/>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D7C8A3D1-182F-898A-BDA1-308A20032EC4}"/>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1BA73563-DA38-AF2A-096F-D1BC0DFA5135}"/>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3685932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 Headline &amp;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154C1F-2763-49EB-2DA4-C39DFC9AA593}"/>
              </a:ext>
            </a:extLst>
          </p:cNvPr>
          <p:cNvPicPr>
            <a:picLocks noChangeAspect="1"/>
          </p:cNvPicPr>
          <p:nvPr userDrawn="1"/>
        </p:nvPicPr>
        <p:blipFill>
          <a:blip r:embed="rId2"/>
          <a:srcRect/>
          <a:stretch/>
        </p:blipFill>
        <p:spPr>
          <a:xfrm>
            <a:off x="-14279" y="14283"/>
            <a:ext cx="12192000" cy="6858000"/>
          </a:xfrm>
          <a:prstGeom prst="rect">
            <a:avLst/>
          </a:prstGeom>
        </p:spPr>
      </p:pic>
      <p:cxnSp>
        <p:nvCxnSpPr>
          <p:cNvPr id="15" name="Straight Connector 14">
            <a:extLst>
              <a:ext uri="{FF2B5EF4-FFF2-40B4-BE49-F238E27FC236}">
                <a16:creationId xmlns:a16="http://schemas.microsoft.com/office/drawing/2014/main" id="{1DDF5770-6364-2AE6-9918-5C2E35BB76A2}"/>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6" name="Text Placeholder 8">
            <a:extLst>
              <a:ext uri="{FF2B5EF4-FFF2-40B4-BE49-F238E27FC236}">
                <a16:creationId xmlns:a16="http://schemas.microsoft.com/office/drawing/2014/main" id="{AB682F71-DF72-262B-02B8-F92E4EEE257D}"/>
              </a:ext>
            </a:extLst>
          </p:cNvPr>
          <p:cNvSpPr>
            <a:spLocks noGrp="1"/>
          </p:cNvSpPr>
          <p:nvPr>
            <p:ph type="body" sz="quarter" idx="22" hasCustomPrompt="1"/>
          </p:nvPr>
        </p:nvSpPr>
        <p:spPr>
          <a:xfrm>
            <a:off x="1045632" y="864527"/>
            <a:ext cx="7652004"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7" name="Text Placeholder 8">
            <a:extLst>
              <a:ext uri="{FF2B5EF4-FFF2-40B4-BE49-F238E27FC236}">
                <a16:creationId xmlns:a16="http://schemas.microsoft.com/office/drawing/2014/main" id="{A03F66FA-832B-5E6F-C6AB-7176FA3F5C2F}"/>
              </a:ext>
            </a:extLst>
          </p:cNvPr>
          <p:cNvSpPr>
            <a:spLocks noGrp="1"/>
          </p:cNvSpPr>
          <p:nvPr>
            <p:ph type="body" sz="quarter" idx="23" hasCustomPrompt="1"/>
          </p:nvPr>
        </p:nvSpPr>
        <p:spPr>
          <a:xfrm>
            <a:off x="1045631" y="1769682"/>
            <a:ext cx="7638809" cy="4326318"/>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Slide Number Placeholder 1">
            <a:extLst>
              <a:ext uri="{FF2B5EF4-FFF2-40B4-BE49-F238E27FC236}">
                <a16:creationId xmlns:a16="http://schemas.microsoft.com/office/drawing/2014/main" id="{E18B7FA8-33FB-6F39-0D2C-D3634CED5ED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0" name="Text Placeholder 7">
            <a:extLst>
              <a:ext uri="{FF2B5EF4-FFF2-40B4-BE49-F238E27FC236}">
                <a16:creationId xmlns:a16="http://schemas.microsoft.com/office/drawing/2014/main" id="{2C64C5E2-4445-FB0E-F841-FF013087ADB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798063028"/>
      </p:ext>
    </p:extLst>
  </p:cSld>
  <p:clrMapOvr>
    <a:masterClrMapping/>
  </p:clrMapOvr>
  <p:extLst>
    <p:ext uri="{DCECCB84-F9BA-43D5-87BE-67443E8EF086}">
      <p15:sldGuideLst xmlns:p15="http://schemas.microsoft.com/office/powerpoint/2012/main">
        <p15:guide id="1" orient="horz" pos="576">
          <p15:clr>
            <a:srgbClr val="FBAE40"/>
          </p15:clr>
        </p15:guide>
        <p15:guide id="2" pos="648">
          <p15:clr>
            <a:srgbClr val="FBAE40"/>
          </p15:clr>
        </p15:guide>
        <p15:guide id="3" orient="horz" pos="22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 Ta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1C29AA-2A40-E9F1-EFF5-BD45E27977D6}"/>
              </a:ext>
            </a:extLst>
          </p:cNvPr>
          <p:cNvPicPr>
            <a:picLocks noChangeAspect="1"/>
          </p:cNvPicPr>
          <p:nvPr userDrawn="1"/>
        </p:nvPicPr>
        <p:blipFill>
          <a:blip r:embed="rId2"/>
          <a:srcRect/>
          <a:stretch/>
        </p:blipFill>
        <p:spPr>
          <a:xfrm>
            <a:off x="0" y="0"/>
            <a:ext cx="12192000" cy="6858000"/>
          </a:xfrm>
          <a:prstGeom prst="rect">
            <a:avLst/>
          </a:prstGeom>
        </p:spPr>
      </p:pic>
      <p:sp>
        <p:nvSpPr>
          <p:cNvPr id="4" name="Table Placeholder 3">
            <a:extLst>
              <a:ext uri="{FF2B5EF4-FFF2-40B4-BE49-F238E27FC236}">
                <a16:creationId xmlns:a16="http://schemas.microsoft.com/office/drawing/2014/main" id="{5CDE63CB-23F9-5C45-B2AE-93CAAC11FEDD}"/>
              </a:ext>
            </a:extLst>
          </p:cNvPr>
          <p:cNvSpPr>
            <a:spLocks noGrp="1"/>
          </p:cNvSpPr>
          <p:nvPr>
            <p:ph type="tbl" sz="quarter" idx="10"/>
          </p:nvPr>
        </p:nvSpPr>
        <p:spPr>
          <a:xfrm>
            <a:off x="1024129" y="2133893"/>
            <a:ext cx="10561320" cy="3962108"/>
          </a:xfrm>
          <a:prstGeom prst="rect">
            <a:avLst/>
          </a:prstGeom>
        </p:spPr>
        <p:txBody>
          <a:bodyPr/>
          <a:lstStyle>
            <a:lvl1pPr marL="0" indent="0">
              <a:buNone/>
              <a:defRPr b="0" i="0">
                <a:latin typeface="Montserrat" pitchFamily="2" charset="77"/>
              </a:defRPr>
            </a:lvl1pPr>
          </a:lstStyle>
          <a:p>
            <a:endParaRPr lang="en-US"/>
          </a:p>
        </p:txBody>
      </p:sp>
      <p:pic>
        <p:nvPicPr>
          <p:cNvPr id="9" name="Picture 8">
            <a:extLst>
              <a:ext uri="{FF2B5EF4-FFF2-40B4-BE49-F238E27FC236}">
                <a16:creationId xmlns:a16="http://schemas.microsoft.com/office/drawing/2014/main" id="{4414BE8E-99A3-DF17-1EBB-C9BC27F17F61}"/>
              </a:ext>
            </a:extLst>
          </p:cNvPr>
          <p:cNvPicPr>
            <a:picLocks noChangeAspect="1"/>
          </p:cNvPicPr>
          <p:nvPr userDrawn="1"/>
        </p:nvPicPr>
        <p:blipFill>
          <a:blip r:embed="rId3"/>
          <a:stretch>
            <a:fillRect/>
          </a:stretch>
        </p:blipFill>
        <p:spPr>
          <a:xfrm>
            <a:off x="0" y="0"/>
            <a:ext cx="698500" cy="6858000"/>
          </a:xfrm>
          <a:prstGeom prst="rect">
            <a:avLst/>
          </a:prstGeom>
        </p:spPr>
      </p:pic>
      <p:sp>
        <p:nvSpPr>
          <p:cNvPr id="3" name="Slide Number Placeholder 1">
            <a:extLst>
              <a:ext uri="{FF2B5EF4-FFF2-40B4-BE49-F238E27FC236}">
                <a16:creationId xmlns:a16="http://schemas.microsoft.com/office/drawing/2014/main" id="{42357999-7D32-A248-C3E7-6851FF361F4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5" name="Text Placeholder 7">
            <a:extLst>
              <a:ext uri="{FF2B5EF4-FFF2-40B4-BE49-F238E27FC236}">
                <a16:creationId xmlns:a16="http://schemas.microsoft.com/office/drawing/2014/main" id="{E23C35CF-6F58-2DF6-BBD9-68D9E59CD64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12" name="Straight Connector 11">
            <a:extLst>
              <a:ext uri="{FF2B5EF4-FFF2-40B4-BE49-F238E27FC236}">
                <a16:creationId xmlns:a16="http://schemas.microsoft.com/office/drawing/2014/main" id="{DD82BCBE-F8E8-1806-9B3A-7908E2C1E4B5}"/>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0581F82D-AB63-DCB4-E404-BADD25C03E7D}"/>
              </a:ext>
            </a:extLst>
          </p:cNvPr>
          <p:cNvSpPr>
            <a:spLocks noGrp="1"/>
          </p:cNvSpPr>
          <p:nvPr>
            <p:ph type="body" sz="quarter" idx="22" hasCustomPrompt="1"/>
          </p:nvPr>
        </p:nvSpPr>
        <p:spPr>
          <a:xfrm>
            <a:off x="1045632" y="822964"/>
            <a:ext cx="7652004" cy="852015"/>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731025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2EBE7"/>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79EC1F2-9575-7EA5-C1D8-65A78C848DF5}"/>
              </a:ext>
            </a:extLst>
          </p:cNvPr>
          <p:cNvSpPr>
            <a:spLocks noGrp="1"/>
          </p:cNvSpPr>
          <p:nvPr>
            <p:ph type="pic" sz="quarter" idx="46"/>
          </p:nvPr>
        </p:nvSpPr>
        <p:spPr>
          <a:xfrm>
            <a:off x="7158036" y="0"/>
            <a:ext cx="5005388" cy="5314951"/>
          </a:xfrm>
          <a:custGeom>
            <a:avLst/>
            <a:gdLst>
              <a:gd name="connsiteX0" fmla="*/ 913696 w 5005388"/>
              <a:gd name="connsiteY0" fmla="*/ 0 h 5314951"/>
              <a:gd name="connsiteX1" fmla="*/ 5005388 w 5005388"/>
              <a:gd name="connsiteY1" fmla="*/ 0 h 5314951"/>
              <a:gd name="connsiteX2" fmla="*/ 5005388 w 5005388"/>
              <a:gd name="connsiteY2" fmla="*/ 4669024 h 5314951"/>
              <a:gd name="connsiteX3" fmla="*/ 4852407 w 5005388"/>
              <a:gd name="connsiteY3" fmla="*/ 4783420 h 5314951"/>
              <a:gd name="connsiteX4" fmla="*/ 3112294 w 5005388"/>
              <a:gd name="connsiteY4" fmla="*/ 5314951 h 5314951"/>
              <a:gd name="connsiteX5" fmla="*/ 0 w 5005388"/>
              <a:gd name="connsiteY5" fmla="*/ 2202657 h 5314951"/>
              <a:gd name="connsiteX6" fmla="*/ 911570 w 5005388"/>
              <a:gd name="connsiteY6" fmla="*/ 1933 h 53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5388" h="5314951">
                <a:moveTo>
                  <a:pt x="913696" y="0"/>
                </a:moveTo>
                <a:lnTo>
                  <a:pt x="5005388" y="0"/>
                </a:lnTo>
                <a:lnTo>
                  <a:pt x="5005388" y="4669024"/>
                </a:lnTo>
                <a:lnTo>
                  <a:pt x="4852407" y="4783420"/>
                </a:lnTo>
                <a:cubicBezTo>
                  <a:pt x="4355682" y="5119001"/>
                  <a:pt x="3756871" y="5314951"/>
                  <a:pt x="3112294" y="5314951"/>
                </a:cubicBezTo>
                <a:cubicBezTo>
                  <a:pt x="1393421" y="5314951"/>
                  <a:pt x="0" y="3921530"/>
                  <a:pt x="0" y="2202657"/>
                </a:cubicBezTo>
                <a:cubicBezTo>
                  <a:pt x="0" y="1343221"/>
                  <a:pt x="348356" y="565147"/>
                  <a:pt x="911570" y="1933"/>
                </a:cubicBezTo>
                <a:close/>
              </a:path>
            </a:pathLst>
          </a:custGeom>
        </p:spPr>
        <p:txBody>
          <a:bodyPr wrap="square">
            <a:noAutofit/>
          </a:bodyPr>
          <a:lstStyle/>
          <a:p>
            <a:endParaRPr lang="en-US"/>
          </a:p>
        </p:txBody>
      </p:sp>
      <p:sp>
        <p:nvSpPr>
          <p:cNvPr id="7" name="Slide Number Placeholder 1">
            <a:extLst>
              <a:ext uri="{FF2B5EF4-FFF2-40B4-BE49-F238E27FC236}">
                <a16:creationId xmlns:a16="http://schemas.microsoft.com/office/drawing/2014/main" id="{7FDD69DD-F768-C697-050F-E25FE9A765B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Text Placeholder 7">
            <a:extLst>
              <a:ext uri="{FF2B5EF4-FFF2-40B4-BE49-F238E27FC236}">
                <a16:creationId xmlns:a16="http://schemas.microsoft.com/office/drawing/2014/main" id="{67451C39-8341-C216-4DE4-0B6A38ADD1D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D12AF7CC-F2B2-E0F9-37B3-D5FB502E83F8}"/>
              </a:ext>
            </a:extLst>
          </p:cNvPr>
          <p:cNvSpPr>
            <a:spLocks noGrp="1"/>
          </p:cNvSpPr>
          <p:nvPr>
            <p:ph type="body" sz="quarter" idx="23" hasCustomPrompt="1"/>
          </p:nvPr>
        </p:nvSpPr>
        <p:spPr>
          <a:xfrm>
            <a:off x="1045631" y="1769682"/>
            <a:ext cx="7638809" cy="4326317"/>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0" name="Straight Connector 9">
            <a:extLst>
              <a:ext uri="{FF2B5EF4-FFF2-40B4-BE49-F238E27FC236}">
                <a16:creationId xmlns:a16="http://schemas.microsoft.com/office/drawing/2014/main" id="{D0F92370-E868-9DE1-01B2-F338351B04E3}"/>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6C062ECE-93D9-31E2-44BF-9D964AB22D59}"/>
              </a:ext>
            </a:extLst>
          </p:cNvPr>
          <p:cNvSpPr>
            <a:spLocks noGrp="1"/>
          </p:cNvSpPr>
          <p:nvPr>
            <p:ph type="body" sz="quarter" idx="22" hasCustomPrompt="1"/>
          </p:nvPr>
        </p:nvSpPr>
        <p:spPr>
          <a:xfrm>
            <a:off x="1045632" y="872846"/>
            <a:ext cx="7652004" cy="802133"/>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923566146"/>
      </p:ext>
    </p:extLst>
  </p:cSld>
  <p:clrMapOvr>
    <a:masterClrMapping/>
  </p:clrMapOvr>
  <p:extLst>
    <p:ext uri="{DCECCB84-F9BA-43D5-87BE-67443E8EF086}">
      <p15:sldGuideLst xmlns:p15="http://schemas.microsoft.com/office/powerpoint/2012/main">
        <p15:guide id="2" pos="672">
          <p15:clr>
            <a:srgbClr val="FBAE40"/>
          </p15:clr>
        </p15:guide>
        <p15:guide id="3" orient="horz" pos="4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75B4-E58F-D638-37AA-E37C5BF40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7C2D3D-59EB-B22C-28D8-C2D9B618B1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17265A-4A99-B0DA-ED44-ADAFC3043059}"/>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C9CA4B9A-3B0A-ABCA-D6AC-2AB403EB3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70663-BC62-234F-9AFF-4A45596A536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979329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_LargeStatwHeadline">
    <p:bg>
      <p:bgPr>
        <a:solidFill>
          <a:srgbClr val="F2EBE7"/>
        </a:solidFill>
        <a:effectLst/>
      </p:bgPr>
    </p:bg>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2976A5B6-2E04-1FB9-E16A-F23D91A70339}"/>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20F2E534-7F1A-A62C-26D4-4AC16879BEE9}"/>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Text Placeholder 8">
            <a:extLst>
              <a:ext uri="{FF2B5EF4-FFF2-40B4-BE49-F238E27FC236}">
                <a16:creationId xmlns:a16="http://schemas.microsoft.com/office/drawing/2014/main" id="{73D04CDF-79FF-DA46-EC51-B0C013C852C2}"/>
              </a:ext>
            </a:extLst>
          </p:cNvPr>
          <p:cNvSpPr>
            <a:spLocks noGrp="1"/>
          </p:cNvSpPr>
          <p:nvPr>
            <p:ph type="body" sz="quarter" idx="23" hasCustomPrompt="1"/>
          </p:nvPr>
        </p:nvSpPr>
        <p:spPr>
          <a:xfrm>
            <a:off x="1045631" y="1769682"/>
            <a:ext cx="9814280" cy="4326318"/>
          </a:xfrm>
          <a:prstGeom prst="rect">
            <a:avLst/>
          </a:prstGeom>
        </p:spPr>
        <p:txBody>
          <a:bodyPr lIns="0" tIns="365760" rIns="0" bIns="0" numCol="1" anchor="t"/>
          <a:lstStyle>
            <a:lvl1pPr marL="0" indent="0" algn="l">
              <a:lnSpc>
                <a:spcPct val="15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7" name="Straight Connector 6">
            <a:extLst>
              <a:ext uri="{FF2B5EF4-FFF2-40B4-BE49-F238E27FC236}">
                <a16:creationId xmlns:a16="http://schemas.microsoft.com/office/drawing/2014/main" id="{55284FB4-F158-671D-B6B8-DDA48156F2B1}"/>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A24AE0E-6D3B-4135-506A-896F266E38F7}"/>
              </a:ext>
            </a:extLst>
          </p:cNvPr>
          <p:cNvSpPr>
            <a:spLocks noGrp="1"/>
          </p:cNvSpPr>
          <p:nvPr>
            <p:ph type="body" sz="quarter" idx="22" hasCustomPrompt="1"/>
          </p:nvPr>
        </p:nvSpPr>
        <p:spPr>
          <a:xfrm>
            <a:off x="1045632" y="822965"/>
            <a:ext cx="7652004" cy="85201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30091351"/>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py_2ColumnBodyCopy">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7B2AD1D4-CB63-0A44-9B7B-33F4AC40CB4A}"/>
              </a:ext>
            </a:extLst>
          </p:cNvPr>
          <p:cNvSpPr>
            <a:spLocks noGrp="1"/>
          </p:cNvSpPr>
          <p:nvPr>
            <p:ph type="body" sz="quarter" idx="14" hasCustomPrompt="1"/>
          </p:nvPr>
        </p:nvSpPr>
        <p:spPr>
          <a:xfrm>
            <a:off x="1066800" y="2726575"/>
            <a:ext cx="9982200" cy="3437158"/>
          </a:xfrm>
          <a:prstGeom prst="rect">
            <a:avLst/>
          </a:prstGeom>
        </p:spPr>
        <p:txBody>
          <a:bodyPr lIns="0" tIns="0" rIns="0" bIns="0" numCol="2"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in 2 columns</a:t>
            </a:r>
          </a:p>
        </p:txBody>
      </p:sp>
      <p:sp>
        <p:nvSpPr>
          <p:cNvPr id="9" name="Text Placeholder 8">
            <a:extLst>
              <a:ext uri="{FF2B5EF4-FFF2-40B4-BE49-F238E27FC236}">
                <a16:creationId xmlns:a16="http://schemas.microsoft.com/office/drawing/2014/main" id="{5DA2EC8A-B9BB-B547-A43C-C210830F183C}"/>
              </a:ext>
            </a:extLst>
          </p:cNvPr>
          <p:cNvSpPr>
            <a:spLocks noGrp="1"/>
          </p:cNvSpPr>
          <p:nvPr>
            <p:ph type="body" sz="quarter" idx="15" hasCustomPrompt="1"/>
          </p:nvPr>
        </p:nvSpPr>
        <p:spPr>
          <a:xfrm>
            <a:off x="1066800" y="1548627"/>
            <a:ext cx="9982200" cy="612667"/>
          </a:xfrm>
          <a:prstGeom prst="rect">
            <a:avLst/>
          </a:prstGeom>
        </p:spPr>
        <p:txBody>
          <a:bodyPr lIns="0" tIns="365760" rIns="0" bIns="0" anchor="t"/>
          <a:lstStyle>
            <a:lvl1pPr marL="0" indent="0" algn="l">
              <a:lnSpc>
                <a:spcPct val="100000"/>
              </a:lnSpc>
              <a:spcBef>
                <a:spcPts val="0"/>
              </a:spcBef>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2" name="Slide Number Placeholder 1">
            <a:extLst>
              <a:ext uri="{FF2B5EF4-FFF2-40B4-BE49-F238E27FC236}">
                <a16:creationId xmlns:a16="http://schemas.microsoft.com/office/drawing/2014/main" id="{EB6D3150-A963-146D-0D5E-9B4F3C533EE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220E070-8071-CA98-7E38-67DC3431D58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3" name="Straight Connector 2">
            <a:extLst>
              <a:ext uri="{FF2B5EF4-FFF2-40B4-BE49-F238E27FC236}">
                <a16:creationId xmlns:a16="http://schemas.microsoft.com/office/drawing/2014/main" id="{87EE37EE-C5D1-B172-A1FC-ECBF624CE65D}"/>
              </a:ext>
            </a:extLst>
          </p:cNvPr>
          <p:cNvCxnSpPr>
            <a:cxnSpLocks/>
          </p:cNvCxnSpPr>
          <p:nvPr userDrawn="1"/>
        </p:nvCxnSpPr>
        <p:spPr>
          <a:xfrm flipH="1">
            <a:off x="1045632" y="1514506"/>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102D4D02-1E98-C6EA-FB4B-3B7145EBFAD4}"/>
              </a:ext>
            </a:extLst>
          </p:cNvPr>
          <p:cNvSpPr>
            <a:spLocks noGrp="1"/>
          </p:cNvSpPr>
          <p:nvPr>
            <p:ph type="body" sz="quarter" idx="22" hasCustomPrompt="1"/>
          </p:nvPr>
        </p:nvSpPr>
        <p:spPr>
          <a:xfrm>
            <a:off x="1045632" y="606831"/>
            <a:ext cx="7652004" cy="86032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1741449540"/>
      </p:ext>
    </p:extLst>
  </p:cSld>
  <p:clrMapOvr>
    <a:masterClrMapping/>
  </p:clrMapOvr>
  <p:extLst>
    <p:ext uri="{DCECCB84-F9BA-43D5-87BE-67443E8EF086}">
      <p15:sldGuideLst xmlns:p15="http://schemas.microsoft.com/office/powerpoint/2012/main">
        <p15:guide id="1" orient="horz" pos="2160">
          <p15:clr>
            <a:srgbClr val="FBAE40"/>
          </p15:clr>
        </p15:guide>
        <p15:guide id="2" pos="69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py_2Columns_Subhead_Bullet">
    <p:spTree>
      <p:nvGrpSpPr>
        <p:cNvPr id="1" name=""/>
        <p:cNvGrpSpPr/>
        <p:nvPr/>
      </p:nvGrpSpPr>
      <p:grpSpPr>
        <a:xfrm>
          <a:off x="0" y="0"/>
          <a:ext cx="0" cy="0"/>
          <a:chOff x="0" y="0"/>
          <a:chExt cx="0" cy="0"/>
        </a:xfrm>
      </p:grpSpPr>
      <p:sp>
        <p:nvSpPr>
          <p:cNvPr id="19" name="Text Placeholder 8">
            <a:extLst>
              <a:ext uri="{FF2B5EF4-FFF2-40B4-BE49-F238E27FC236}">
                <a16:creationId xmlns:a16="http://schemas.microsoft.com/office/drawing/2014/main" id="{8386628C-8368-8A5F-0398-32C793B10223}"/>
              </a:ext>
            </a:extLst>
          </p:cNvPr>
          <p:cNvSpPr>
            <a:spLocks noGrp="1"/>
          </p:cNvSpPr>
          <p:nvPr>
            <p:ph type="body" sz="quarter" idx="14" hasCustomPrompt="1"/>
          </p:nvPr>
        </p:nvSpPr>
        <p:spPr>
          <a:xfrm>
            <a:off x="1040275"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2FC9EB0C-151A-5AA0-1B48-762F00CFAE4D}"/>
              </a:ext>
            </a:extLst>
          </p:cNvPr>
          <p:cNvSpPr>
            <a:spLocks noGrp="1"/>
          </p:cNvSpPr>
          <p:nvPr>
            <p:ph type="body" sz="quarter" idx="22" hasCustomPrompt="1"/>
          </p:nvPr>
        </p:nvSpPr>
        <p:spPr>
          <a:xfrm>
            <a:off x="6746521"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123D15C6-357D-29E3-4FB4-50B2C42185BE}"/>
              </a:ext>
            </a:extLst>
          </p:cNvPr>
          <p:cNvSpPr>
            <a:spLocks noGrp="1"/>
          </p:cNvSpPr>
          <p:nvPr>
            <p:ph type="body" sz="quarter" idx="15" hasCustomPrompt="1"/>
          </p:nvPr>
        </p:nvSpPr>
        <p:spPr>
          <a:xfrm>
            <a:off x="1055510" y="1551605"/>
            <a:ext cx="5040489" cy="595289"/>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Slide Number Placeholder 1">
            <a:extLst>
              <a:ext uri="{FF2B5EF4-FFF2-40B4-BE49-F238E27FC236}">
                <a16:creationId xmlns:a16="http://schemas.microsoft.com/office/drawing/2014/main" id="{3CAF6101-B297-5BBC-EC6B-5E1E880908AB}"/>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1AFFA90F-6181-FDB8-59E4-01031D34F4B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7" name="Straight Connector 6">
            <a:extLst>
              <a:ext uri="{FF2B5EF4-FFF2-40B4-BE49-F238E27FC236}">
                <a16:creationId xmlns:a16="http://schemas.microsoft.com/office/drawing/2014/main" id="{63FE1171-AF83-9C66-0241-101DFEBDDF8A}"/>
              </a:ext>
            </a:extLst>
          </p:cNvPr>
          <p:cNvCxnSpPr>
            <a:cxnSpLocks/>
          </p:cNvCxnSpPr>
          <p:nvPr userDrawn="1"/>
        </p:nvCxnSpPr>
        <p:spPr>
          <a:xfrm flipH="1">
            <a:off x="1045632"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00657F80-1CB8-0556-15FA-3D1AA980ABD3}"/>
              </a:ext>
            </a:extLst>
          </p:cNvPr>
          <p:cNvSpPr>
            <a:spLocks noGrp="1"/>
          </p:cNvSpPr>
          <p:nvPr>
            <p:ph type="body" sz="quarter" idx="58" hasCustomPrompt="1"/>
          </p:nvPr>
        </p:nvSpPr>
        <p:spPr>
          <a:xfrm>
            <a:off x="1045632"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5" name="Text Placeholder 8">
            <a:extLst>
              <a:ext uri="{FF2B5EF4-FFF2-40B4-BE49-F238E27FC236}">
                <a16:creationId xmlns:a16="http://schemas.microsoft.com/office/drawing/2014/main" id="{5DD477F0-BCB3-DE79-BF6C-5E53DA34C601}"/>
              </a:ext>
            </a:extLst>
          </p:cNvPr>
          <p:cNvSpPr>
            <a:spLocks noGrp="1"/>
          </p:cNvSpPr>
          <p:nvPr>
            <p:ph type="body" sz="quarter" idx="59" hasCustomPrompt="1"/>
          </p:nvPr>
        </p:nvSpPr>
        <p:spPr>
          <a:xfrm>
            <a:off x="6746521" y="1551605"/>
            <a:ext cx="5040489" cy="595275"/>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cxnSp>
        <p:nvCxnSpPr>
          <p:cNvPr id="16" name="Straight Connector 15">
            <a:extLst>
              <a:ext uri="{FF2B5EF4-FFF2-40B4-BE49-F238E27FC236}">
                <a16:creationId xmlns:a16="http://schemas.microsoft.com/office/drawing/2014/main" id="{5C0452C1-284E-6A61-A17B-36686EAEFFD2}"/>
              </a:ext>
            </a:extLst>
          </p:cNvPr>
          <p:cNvCxnSpPr>
            <a:cxnSpLocks/>
          </p:cNvCxnSpPr>
          <p:nvPr userDrawn="1"/>
        </p:nvCxnSpPr>
        <p:spPr>
          <a:xfrm flipH="1">
            <a:off x="6746521"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13BF7354-C0D7-3E54-139D-472BE6592920}"/>
              </a:ext>
            </a:extLst>
          </p:cNvPr>
          <p:cNvSpPr>
            <a:spLocks noGrp="1"/>
          </p:cNvSpPr>
          <p:nvPr>
            <p:ph type="body" sz="quarter" idx="60" hasCustomPrompt="1"/>
          </p:nvPr>
        </p:nvSpPr>
        <p:spPr>
          <a:xfrm>
            <a:off x="6746521"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416639074"/>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guide id="3" pos="40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No Balloons - 3 Photos &amp;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08FDEB-841D-D086-9DB6-9E873692632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7" name="Text Placeholder 8">
            <a:extLst>
              <a:ext uri="{FF2B5EF4-FFF2-40B4-BE49-F238E27FC236}">
                <a16:creationId xmlns:a16="http://schemas.microsoft.com/office/drawing/2014/main" id="{EE2EB744-5E91-063F-FE83-020CA5530790}"/>
              </a:ext>
            </a:extLst>
          </p:cNvPr>
          <p:cNvSpPr>
            <a:spLocks noGrp="1"/>
          </p:cNvSpPr>
          <p:nvPr>
            <p:ph type="body" sz="quarter" idx="26" hasCustomPrompt="1"/>
          </p:nvPr>
        </p:nvSpPr>
        <p:spPr>
          <a:xfrm>
            <a:off x="1126416"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DBE96CB7-7C53-00BD-E335-AC082FAC5025}"/>
              </a:ext>
            </a:extLst>
          </p:cNvPr>
          <p:cNvSpPr>
            <a:spLocks noGrp="1"/>
          </p:cNvSpPr>
          <p:nvPr>
            <p:ph type="body" sz="quarter" idx="27" hasCustomPrompt="1"/>
          </p:nvPr>
        </p:nvSpPr>
        <p:spPr>
          <a:xfrm>
            <a:off x="1126416"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9" name="Picture Placeholder 14">
            <a:extLst>
              <a:ext uri="{FF2B5EF4-FFF2-40B4-BE49-F238E27FC236}">
                <a16:creationId xmlns:a16="http://schemas.microsoft.com/office/drawing/2014/main" id="{99CD6068-9CB6-AF08-1114-9E1CE33482CA}"/>
              </a:ext>
            </a:extLst>
          </p:cNvPr>
          <p:cNvSpPr>
            <a:spLocks noGrp="1"/>
          </p:cNvSpPr>
          <p:nvPr>
            <p:ph type="pic" sz="quarter" idx="28"/>
          </p:nvPr>
        </p:nvSpPr>
        <p:spPr>
          <a:xfrm>
            <a:off x="1311220"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3" name="Text Placeholder 7">
            <a:extLst>
              <a:ext uri="{FF2B5EF4-FFF2-40B4-BE49-F238E27FC236}">
                <a16:creationId xmlns:a16="http://schemas.microsoft.com/office/drawing/2014/main" id="{0485194A-3373-E496-9B58-8D0E62B0524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972CCDDC-1BCF-BB38-9F25-D7B21275AE6A}"/>
              </a:ext>
            </a:extLst>
          </p:cNvPr>
          <p:cNvSpPr>
            <a:spLocks noGrp="1"/>
          </p:cNvSpPr>
          <p:nvPr>
            <p:ph type="body" sz="quarter" idx="58" hasCustomPrompt="1"/>
          </p:nvPr>
        </p:nvSpPr>
        <p:spPr>
          <a:xfrm>
            <a:off x="486714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4" name="Text Placeholder 8">
            <a:extLst>
              <a:ext uri="{FF2B5EF4-FFF2-40B4-BE49-F238E27FC236}">
                <a16:creationId xmlns:a16="http://schemas.microsoft.com/office/drawing/2014/main" id="{9F07012B-4200-B0B1-C694-7C15F34E7C4F}"/>
              </a:ext>
            </a:extLst>
          </p:cNvPr>
          <p:cNvSpPr>
            <a:spLocks noGrp="1"/>
          </p:cNvSpPr>
          <p:nvPr>
            <p:ph type="body" sz="quarter" idx="59" hasCustomPrompt="1"/>
          </p:nvPr>
        </p:nvSpPr>
        <p:spPr>
          <a:xfrm>
            <a:off x="486714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Picture Placeholder 14">
            <a:extLst>
              <a:ext uri="{FF2B5EF4-FFF2-40B4-BE49-F238E27FC236}">
                <a16:creationId xmlns:a16="http://schemas.microsoft.com/office/drawing/2014/main" id="{ABBBC38C-B222-C4B9-8304-6A4FA8BC7DA3}"/>
              </a:ext>
            </a:extLst>
          </p:cNvPr>
          <p:cNvSpPr>
            <a:spLocks noGrp="1"/>
          </p:cNvSpPr>
          <p:nvPr>
            <p:ph type="pic" sz="quarter" idx="60"/>
          </p:nvPr>
        </p:nvSpPr>
        <p:spPr>
          <a:xfrm>
            <a:off x="505194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6" name="Text Placeholder 8">
            <a:extLst>
              <a:ext uri="{FF2B5EF4-FFF2-40B4-BE49-F238E27FC236}">
                <a16:creationId xmlns:a16="http://schemas.microsoft.com/office/drawing/2014/main" id="{B6BEB9C4-354A-5ADF-00F6-86C96592797A}"/>
              </a:ext>
            </a:extLst>
          </p:cNvPr>
          <p:cNvSpPr>
            <a:spLocks noGrp="1"/>
          </p:cNvSpPr>
          <p:nvPr>
            <p:ph type="body" sz="quarter" idx="61" hasCustomPrompt="1"/>
          </p:nvPr>
        </p:nvSpPr>
        <p:spPr>
          <a:xfrm>
            <a:off x="861618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7" name="Text Placeholder 8">
            <a:extLst>
              <a:ext uri="{FF2B5EF4-FFF2-40B4-BE49-F238E27FC236}">
                <a16:creationId xmlns:a16="http://schemas.microsoft.com/office/drawing/2014/main" id="{6DAA5ADA-EE3F-8B24-6617-E16EAD9371D6}"/>
              </a:ext>
            </a:extLst>
          </p:cNvPr>
          <p:cNvSpPr>
            <a:spLocks noGrp="1"/>
          </p:cNvSpPr>
          <p:nvPr>
            <p:ph type="body" sz="quarter" idx="62" hasCustomPrompt="1"/>
          </p:nvPr>
        </p:nvSpPr>
        <p:spPr>
          <a:xfrm>
            <a:off x="861618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8" name="Picture Placeholder 14">
            <a:extLst>
              <a:ext uri="{FF2B5EF4-FFF2-40B4-BE49-F238E27FC236}">
                <a16:creationId xmlns:a16="http://schemas.microsoft.com/office/drawing/2014/main" id="{7050CD73-362E-C8DE-E3A0-AE24EE092CC8}"/>
              </a:ext>
            </a:extLst>
          </p:cNvPr>
          <p:cNvSpPr>
            <a:spLocks noGrp="1"/>
          </p:cNvSpPr>
          <p:nvPr>
            <p:ph type="pic" sz="quarter" idx="63"/>
          </p:nvPr>
        </p:nvSpPr>
        <p:spPr>
          <a:xfrm>
            <a:off x="880098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Tree>
    <p:extLst>
      <p:ext uri="{BB962C8B-B14F-4D97-AF65-F5344CB8AC3E}">
        <p14:creationId xmlns:p14="http://schemas.microsoft.com/office/powerpoint/2010/main" val="4261089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No Balloons - 4 Photo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DCC3B86-B7B6-B542-9186-21F0825E5D26}"/>
              </a:ext>
            </a:extLst>
          </p:cNvPr>
          <p:cNvSpPr>
            <a:spLocks noGrp="1"/>
          </p:cNvSpPr>
          <p:nvPr>
            <p:ph type="pic" sz="quarter" idx="10"/>
          </p:nvPr>
        </p:nvSpPr>
        <p:spPr>
          <a:xfrm>
            <a:off x="1026996"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8" name="Picture Placeholder 14">
            <a:extLst>
              <a:ext uri="{FF2B5EF4-FFF2-40B4-BE49-F238E27FC236}">
                <a16:creationId xmlns:a16="http://schemas.microsoft.com/office/drawing/2014/main" id="{B3913A7C-75D1-274E-BEB3-C2164C182D45}"/>
              </a:ext>
            </a:extLst>
          </p:cNvPr>
          <p:cNvSpPr>
            <a:spLocks noGrp="1"/>
          </p:cNvSpPr>
          <p:nvPr>
            <p:ph type="pic" sz="quarter" idx="12"/>
          </p:nvPr>
        </p:nvSpPr>
        <p:spPr>
          <a:xfrm>
            <a:off x="1026996"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0" name="Text Placeholder 8">
            <a:extLst>
              <a:ext uri="{FF2B5EF4-FFF2-40B4-BE49-F238E27FC236}">
                <a16:creationId xmlns:a16="http://schemas.microsoft.com/office/drawing/2014/main" id="{5DA2FD60-89C9-3542-ADE2-B11B69890145}"/>
              </a:ext>
            </a:extLst>
          </p:cNvPr>
          <p:cNvSpPr>
            <a:spLocks noGrp="1"/>
          </p:cNvSpPr>
          <p:nvPr>
            <p:ph type="body" sz="quarter" idx="24" hasCustomPrompt="1"/>
          </p:nvPr>
        </p:nvSpPr>
        <p:spPr>
          <a:xfrm>
            <a:off x="2833344"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1" name="Text Placeholder 8">
            <a:extLst>
              <a:ext uri="{FF2B5EF4-FFF2-40B4-BE49-F238E27FC236}">
                <a16:creationId xmlns:a16="http://schemas.microsoft.com/office/drawing/2014/main" id="{F49AFA62-2263-0340-B87F-5651C7B04C75}"/>
              </a:ext>
            </a:extLst>
          </p:cNvPr>
          <p:cNvSpPr>
            <a:spLocks noGrp="1"/>
          </p:cNvSpPr>
          <p:nvPr>
            <p:ph type="body" sz="quarter" idx="25" hasCustomPrompt="1"/>
          </p:nvPr>
        </p:nvSpPr>
        <p:spPr>
          <a:xfrm>
            <a:off x="2833344"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36D0C94B-F373-1284-BE0C-8CB8759D1078}"/>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6" name="Picture Placeholder 14">
            <a:extLst>
              <a:ext uri="{FF2B5EF4-FFF2-40B4-BE49-F238E27FC236}">
                <a16:creationId xmlns:a16="http://schemas.microsoft.com/office/drawing/2014/main" id="{7F0D6E93-9EA9-0FAF-50DD-6AC5B8F8F157}"/>
              </a:ext>
            </a:extLst>
          </p:cNvPr>
          <p:cNvSpPr>
            <a:spLocks noGrp="1"/>
          </p:cNvSpPr>
          <p:nvPr>
            <p:ph type="pic" sz="quarter" idx="33"/>
          </p:nvPr>
        </p:nvSpPr>
        <p:spPr>
          <a:xfrm>
            <a:off x="6585403"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7" name="Picture Placeholder 14">
            <a:extLst>
              <a:ext uri="{FF2B5EF4-FFF2-40B4-BE49-F238E27FC236}">
                <a16:creationId xmlns:a16="http://schemas.microsoft.com/office/drawing/2014/main" id="{9B49ED05-0346-2C46-571A-5E3755A369EA}"/>
              </a:ext>
            </a:extLst>
          </p:cNvPr>
          <p:cNvSpPr>
            <a:spLocks noGrp="1"/>
          </p:cNvSpPr>
          <p:nvPr>
            <p:ph type="pic" sz="quarter" idx="34"/>
          </p:nvPr>
        </p:nvSpPr>
        <p:spPr>
          <a:xfrm>
            <a:off x="6585403"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cxnSp>
        <p:nvCxnSpPr>
          <p:cNvPr id="3" name="Straight Connector 2">
            <a:extLst>
              <a:ext uri="{FF2B5EF4-FFF2-40B4-BE49-F238E27FC236}">
                <a16:creationId xmlns:a16="http://schemas.microsoft.com/office/drawing/2014/main" id="{DF85AF7C-2396-F7F3-9433-71D80543A23E}"/>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Slide Number Placeholder 1">
            <a:extLst>
              <a:ext uri="{FF2B5EF4-FFF2-40B4-BE49-F238E27FC236}">
                <a16:creationId xmlns:a16="http://schemas.microsoft.com/office/drawing/2014/main" id="{E602E94E-AF6A-E59E-5E66-A4BA2A6A644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F0988AD7-4DDE-2EF7-1178-F0E880751C58}"/>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4" name="Text Placeholder 8">
            <a:extLst>
              <a:ext uri="{FF2B5EF4-FFF2-40B4-BE49-F238E27FC236}">
                <a16:creationId xmlns:a16="http://schemas.microsoft.com/office/drawing/2014/main" id="{47318AEF-34B7-027F-EFAC-E7F57A1B5A1C}"/>
              </a:ext>
            </a:extLst>
          </p:cNvPr>
          <p:cNvSpPr>
            <a:spLocks noGrp="1"/>
          </p:cNvSpPr>
          <p:nvPr>
            <p:ph type="body" sz="quarter" idx="58" hasCustomPrompt="1"/>
          </p:nvPr>
        </p:nvSpPr>
        <p:spPr>
          <a:xfrm>
            <a:off x="8402871"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3" name="Text Placeholder 8">
            <a:extLst>
              <a:ext uri="{FF2B5EF4-FFF2-40B4-BE49-F238E27FC236}">
                <a16:creationId xmlns:a16="http://schemas.microsoft.com/office/drawing/2014/main" id="{D9FEF81D-2C07-870B-FD47-7BECEA2356CD}"/>
              </a:ext>
            </a:extLst>
          </p:cNvPr>
          <p:cNvSpPr>
            <a:spLocks noGrp="1"/>
          </p:cNvSpPr>
          <p:nvPr>
            <p:ph type="body" sz="quarter" idx="59" hasCustomPrompt="1"/>
          </p:nvPr>
        </p:nvSpPr>
        <p:spPr>
          <a:xfrm>
            <a:off x="8402871"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4" name="Text Placeholder 8">
            <a:extLst>
              <a:ext uri="{FF2B5EF4-FFF2-40B4-BE49-F238E27FC236}">
                <a16:creationId xmlns:a16="http://schemas.microsoft.com/office/drawing/2014/main" id="{5670A6AA-10F8-C4C5-D880-1C911FC25C3D}"/>
              </a:ext>
            </a:extLst>
          </p:cNvPr>
          <p:cNvSpPr>
            <a:spLocks noGrp="1"/>
          </p:cNvSpPr>
          <p:nvPr>
            <p:ph type="body" sz="quarter" idx="60" hasCustomPrompt="1"/>
          </p:nvPr>
        </p:nvSpPr>
        <p:spPr>
          <a:xfrm>
            <a:off x="2833344"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6" name="Text Placeholder 8">
            <a:extLst>
              <a:ext uri="{FF2B5EF4-FFF2-40B4-BE49-F238E27FC236}">
                <a16:creationId xmlns:a16="http://schemas.microsoft.com/office/drawing/2014/main" id="{99ADC2C4-3CB2-34C6-8A93-5EAA39378B00}"/>
              </a:ext>
            </a:extLst>
          </p:cNvPr>
          <p:cNvSpPr>
            <a:spLocks noGrp="1"/>
          </p:cNvSpPr>
          <p:nvPr>
            <p:ph type="body" sz="quarter" idx="61" hasCustomPrompt="1"/>
          </p:nvPr>
        </p:nvSpPr>
        <p:spPr>
          <a:xfrm>
            <a:off x="2833344"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BE34FA5A-5A1A-BE44-5FE5-194B45B2F017}"/>
              </a:ext>
            </a:extLst>
          </p:cNvPr>
          <p:cNvSpPr>
            <a:spLocks noGrp="1"/>
          </p:cNvSpPr>
          <p:nvPr>
            <p:ph type="body" sz="quarter" idx="62" hasCustomPrompt="1"/>
          </p:nvPr>
        </p:nvSpPr>
        <p:spPr>
          <a:xfrm>
            <a:off x="8402870"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9" name="Text Placeholder 8">
            <a:extLst>
              <a:ext uri="{FF2B5EF4-FFF2-40B4-BE49-F238E27FC236}">
                <a16:creationId xmlns:a16="http://schemas.microsoft.com/office/drawing/2014/main" id="{515D4BEA-CE92-F337-2DE2-0A529B960B6E}"/>
              </a:ext>
            </a:extLst>
          </p:cNvPr>
          <p:cNvSpPr>
            <a:spLocks noGrp="1"/>
          </p:cNvSpPr>
          <p:nvPr>
            <p:ph type="body" sz="quarter" idx="63" hasCustomPrompt="1"/>
          </p:nvPr>
        </p:nvSpPr>
        <p:spPr>
          <a:xfrm>
            <a:off x="8402870"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153993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No Balloons - 4 Icons &amp; Tex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5CDC95-FA4F-524C-A823-51EEE89BF365}"/>
              </a:ext>
            </a:extLst>
          </p:cNvPr>
          <p:cNvCxnSpPr>
            <a:cxnSpLocks/>
          </p:cNvCxnSpPr>
          <p:nvPr userDrawn="1"/>
        </p:nvCxnSpPr>
        <p:spPr>
          <a:xfrm>
            <a:off x="3350994"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D204937-39AF-E841-80BB-22A1BF1D6EFB}"/>
              </a:ext>
            </a:extLst>
          </p:cNvPr>
          <p:cNvCxnSpPr>
            <a:cxnSpLocks/>
          </p:cNvCxnSpPr>
          <p:nvPr userDrawn="1"/>
        </p:nvCxnSpPr>
        <p:spPr>
          <a:xfrm>
            <a:off x="609600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F7E39E8-22FF-AF4F-84A2-1E350D9C4864}"/>
              </a:ext>
            </a:extLst>
          </p:cNvPr>
          <p:cNvCxnSpPr>
            <a:cxnSpLocks/>
          </p:cNvCxnSpPr>
          <p:nvPr userDrawn="1"/>
        </p:nvCxnSpPr>
        <p:spPr>
          <a:xfrm>
            <a:off x="885699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19" name="Text Placeholder 8">
            <a:extLst>
              <a:ext uri="{FF2B5EF4-FFF2-40B4-BE49-F238E27FC236}">
                <a16:creationId xmlns:a16="http://schemas.microsoft.com/office/drawing/2014/main" id="{4B04D2AB-ECD9-7840-A516-FE17472601C6}"/>
              </a:ext>
            </a:extLst>
          </p:cNvPr>
          <p:cNvSpPr>
            <a:spLocks noGrp="1"/>
          </p:cNvSpPr>
          <p:nvPr>
            <p:ph type="body" sz="quarter" idx="22" hasCustomPrompt="1"/>
          </p:nvPr>
        </p:nvSpPr>
        <p:spPr>
          <a:xfrm>
            <a:off x="1083538"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0" name="Text Placeholder 8">
            <a:extLst>
              <a:ext uri="{FF2B5EF4-FFF2-40B4-BE49-F238E27FC236}">
                <a16:creationId xmlns:a16="http://schemas.microsoft.com/office/drawing/2014/main" id="{52B0E4A3-D41D-1843-86AF-A95B2398EC87}"/>
              </a:ext>
            </a:extLst>
          </p:cNvPr>
          <p:cNvSpPr>
            <a:spLocks noGrp="1"/>
          </p:cNvSpPr>
          <p:nvPr>
            <p:ph type="body" sz="quarter" idx="23" hasCustomPrompt="1"/>
          </p:nvPr>
        </p:nvSpPr>
        <p:spPr>
          <a:xfrm>
            <a:off x="1083538"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Picture Placeholder 14">
            <a:extLst>
              <a:ext uri="{FF2B5EF4-FFF2-40B4-BE49-F238E27FC236}">
                <a16:creationId xmlns:a16="http://schemas.microsoft.com/office/drawing/2014/main" id="{CEC67DED-F81C-6384-7316-39DCBA242F58}"/>
              </a:ext>
            </a:extLst>
          </p:cNvPr>
          <p:cNvSpPr>
            <a:spLocks noGrp="1"/>
          </p:cNvSpPr>
          <p:nvPr>
            <p:ph type="pic" sz="quarter" idx="10"/>
          </p:nvPr>
        </p:nvSpPr>
        <p:spPr>
          <a:xfrm>
            <a:off x="1356702"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0" name="Text Placeholder 8">
            <a:extLst>
              <a:ext uri="{FF2B5EF4-FFF2-40B4-BE49-F238E27FC236}">
                <a16:creationId xmlns:a16="http://schemas.microsoft.com/office/drawing/2014/main" id="{C3A58937-FB0A-5909-D162-D25BF79CCBCF}"/>
              </a:ext>
            </a:extLst>
          </p:cNvPr>
          <p:cNvSpPr>
            <a:spLocks noGrp="1"/>
          </p:cNvSpPr>
          <p:nvPr>
            <p:ph type="body" sz="quarter" idx="31" hasCustomPrompt="1"/>
          </p:nvPr>
        </p:nvSpPr>
        <p:spPr>
          <a:xfrm>
            <a:off x="3823566"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1" name="Text Placeholder 8">
            <a:extLst>
              <a:ext uri="{FF2B5EF4-FFF2-40B4-BE49-F238E27FC236}">
                <a16:creationId xmlns:a16="http://schemas.microsoft.com/office/drawing/2014/main" id="{BA7B5BA6-13A3-6318-EF8A-FE62EDFE3EF7}"/>
              </a:ext>
            </a:extLst>
          </p:cNvPr>
          <p:cNvSpPr>
            <a:spLocks noGrp="1"/>
          </p:cNvSpPr>
          <p:nvPr>
            <p:ph type="body" sz="quarter" idx="32" hasCustomPrompt="1"/>
          </p:nvPr>
        </p:nvSpPr>
        <p:spPr>
          <a:xfrm>
            <a:off x="3823566"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Picture Placeholder 14">
            <a:extLst>
              <a:ext uri="{FF2B5EF4-FFF2-40B4-BE49-F238E27FC236}">
                <a16:creationId xmlns:a16="http://schemas.microsoft.com/office/drawing/2014/main" id="{A6E164B0-3A53-0EA7-BF8F-45AA9CAED0F3}"/>
              </a:ext>
            </a:extLst>
          </p:cNvPr>
          <p:cNvSpPr>
            <a:spLocks noGrp="1"/>
          </p:cNvSpPr>
          <p:nvPr>
            <p:ph type="pic" sz="quarter" idx="33"/>
          </p:nvPr>
        </p:nvSpPr>
        <p:spPr>
          <a:xfrm>
            <a:off x="4096730"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3" name="Text Placeholder 8">
            <a:extLst>
              <a:ext uri="{FF2B5EF4-FFF2-40B4-BE49-F238E27FC236}">
                <a16:creationId xmlns:a16="http://schemas.microsoft.com/office/drawing/2014/main" id="{0D4C36F7-DC75-89FF-96A5-DDC635FC9493}"/>
              </a:ext>
            </a:extLst>
          </p:cNvPr>
          <p:cNvSpPr>
            <a:spLocks noGrp="1"/>
          </p:cNvSpPr>
          <p:nvPr>
            <p:ph type="body" sz="quarter" idx="34" hasCustomPrompt="1"/>
          </p:nvPr>
        </p:nvSpPr>
        <p:spPr>
          <a:xfrm>
            <a:off x="656377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3D16DC17-6A79-233E-09C8-679E41607584}"/>
              </a:ext>
            </a:extLst>
          </p:cNvPr>
          <p:cNvSpPr>
            <a:spLocks noGrp="1"/>
          </p:cNvSpPr>
          <p:nvPr>
            <p:ph type="body" sz="quarter" idx="35" hasCustomPrompt="1"/>
          </p:nvPr>
        </p:nvSpPr>
        <p:spPr>
          <a:xfrm>
            <a:off x="656377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Picture Placeholder 14">
            <a:extLst>
              <a:ext uri="{FF2B5EF4-FFF2-40B4-BE49-F238E27FC236}">
                <a16:creationId xmlns:a16="http://schemas.microsoft.com/office/drawing/2014/main" id="{1ED8C34D-9ABB-9BFE-14B6-AFE19B56FC7E}"/>
              </a:ext>
            </a:extLst>
          </p:cNvPr>
          <p:cNvSpPr>
            <a:spLocks noGrp="1"/>
          </p:cNvSpPr>
          <p:nvPr>
            <p:ph type="pic" sz="quarter" idx="36"/>
          </p:nvPr>
        </p:nvSpPr>
        <p:spPr>
          <a:xfrm>
            <a:off x="683693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8" name="Text Placeholder 8">
            <a:extLst>
              <a:ext uri="{FF2B5EF4-FFF2-40B4-BE49-F238E27FC236}">
                <a16:creationId xmlns:a16="http://schemas.microsoft.com/office/drawing/2014/main" id="{910D15E2-9E71-0FCD-FCBF-ACD54CD7004D}"/>
              </a:ext>
            </a:extLst>
          </p:cNvPr>
          <p:cNvSpPr>
            <a:spLocks noGrp="1"/>
          </p:cNvSpPr>
          <p:nvPr>
            <p:ph type="body" sz="quarter" idx="37" hasCustomPrompt="1"/>
          </p:nvPr>
        </p:nvSpPr>
        <p:spPr>
          <a:xfrm>
            <a:off x="936190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9" name="Text Placeholder 8">
            <a:extLst>
              <a:ext uri="{FF2B5EF4-FFF2-40B4-BE49-F238E27FC236}">
                <a16:creationId xmlns:a16="http://schemas.microsoft.com/office/drawing/2014/main" id="{FA490149-2E9E-18BB-E96D-D834BED3E876}"/>
              </a:ext>
            </a:extLst>
          </p:cNvPr>
          <p:cNvSpPr>
            <a:spLocks noGrp="1"/>
          </p:cNvSpPr>
          <p:nvPr>
            <p:ph type="body" sz="quarter" idx="38" hasCustomPrompt="1"/>
          </p:nvPr>
        </p:nvSpPr>
        <p:spPr>
          <a:xfrm>
            <a:off x="936190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0" name="Picture Placeholder 14">
            <a:extLst>
              <a:ext uri="{FF2B5EF4-FFF2-40B4-BE49-F238E27FC236}">
                <a16:creationId xmlns:a16="http://schemas.microsoft.com/office/drawing/2014/main" id="{5B6FCAA2-B78B-8581-BCEB-DF69EC613B61}"/>
              </a:ext>
            </a:extLst>
          </p:cNvPr>
          <p:cNvSpPr>
            <a:spLocks noGrp="1"/>
          </p:cNvSpPr>
          <p:nvPr>
            <p:ph type="pic" sz="quarter" idx="39"/>
          </p:nvPr>
        </p:nvSpPr>
        <p:spPr>
          <a:xfrm>
            <a:off x="963506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Slide Number Placeholder 1">
            <a:extLst>
              <a:ext uri="{FF2B5EF4-FFF2-40B4-BE49-F238E27FC236}">
                <a16:creationId xmlns:a16="http://schemas.microsoft.com/office/drawing/2014/main" id="{BB0183CA-0E3B-DE51-BC55-511BB17D938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AE36767-403A-BD7B-033B-9E216CA3C9C0}"/>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AB1271EA-108A-F8D9-D803-DB1B3692ACB2}"/>
              </a:ext>
            </a:extLst>
          </p:cNvPr>
          <p:cNvSpPr>
            <a:spLocks noGrp="1"/>
          </p:cNvSpPr>
          <p:nvPr>
            <p:ph type="body" sz="quarter" idx="58"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66A595C2-9648-92AC-E4D0-4D59027C485D}"/>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173890"/>
      </p:ext>
    </p:extLst>
  </p:cSld>
  <p:clrMapOvr>
    <a:masterClrMapping/>
  </p:clrMapOvr>
  <p:extLst>
    <p:ext uri="{DCECCB84-F9BA-43D5-87BE-67443E8EF086}">
      <p15:sldGuideLst xmlns:p15="http://schemas.microsoft.com/office/powerpoint/2012/main">
        <p15:guide id="1" orient="horz" pos="2160">
          <p15:clr>
            <a:srgbClr val="FBAE40"/>
          </p15:clr>
        </p15:guide>
        <p15:guide id="2" pos="645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No Balloons - 6 Icon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9CC2831-BFBD-7243-BF73-2C290E6478BB}"/>
              </a:ext>
            </a:extLst>
          </p:cNvPr>
          <p:cNvSpPr>
            <a:spLocks noGrp="1"/>
          </p:cNvSpPr>
          <p:nvPr>
            <p:ph type="pic" sz="quarter" idx="10"/>
          </p:nvPr>
        </p:nvSpPr>
        <p:spPr>
          <a:xfrm>
            <a:off x="1059548"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6" name="Picture Placeholder 14">
            <a:extLst>
              <a:ext uri="{FF2B5EF4-FFF2-40B4-BE49-F238E27FC236}">
                <a16:creationId xmlns:a16="http://schemas.microsoft.com/office/drawing/2014/main" id="{48356B6A-2C4A-7B4A-982F-42B0418201DF}"/>
              </a:ext>
            </a:extLst>
          </p:cNvPr>
          <p:cNvSpPr>
            <a:spLocks noGrp="1"/>
          </p:cNvSpPr>
          <p:nvPr>
            <p:ph type="pic" sz="quarter" idx="11"/>
          </p:nvPr>
        </p:nvSpPr>
        <p:spPr>
          <a:xfrm>
            <a:off x="1059548"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Picture Placeholder 14">
            <a:extLst>
              <a:ext uri="{FF2B5EF4-FFF2-40B4-BE49-F238E27FC236}">
                <a16:creationId xmlns:a16="http://schemas.microsoft.com/office/drawing/2014/main" id="{9BF21D39-49DB-1541-95EE-087537DF2F3F}"/>
              </a:ext>
            </a:extLst>
          </p:cNvPr>
          <p:cNvSpPr>
            <a:spLocks noGrp="1"/>
          </p:cNvSpPr>
          <p:nvPr>
            <p:ph type="pic" sz="quarter" idx="12"/>
          </p:nvPr>
        </p:nvSpPr>
        <p:spPr>
          <a:xfrm>
            <a:off x="1059548"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3" name="Text Placeholder 8">
            <a:extLst>
              <a:ext uri="{FF2B5EF4-FFF2-40B4-BE49-F238E27FC236}">
                <a16:creationId xmlns:a16="http://schemas.microsoft.com/office/drawing/2014/main" id="{E3991BD2-92A8-1341-8756-4857A9A8F307}"/>
              </a:ext>
            </a:extLst>
          </p:cNvPr>
          <p:cNvSpPr>
            <a:spLocks noGrp="1"/>
          </p:cNvSpPr>
          <p:nvPr>
            <p:ph type="body" sz="quarter" idx="25" hasCustomPrompt="1"/>
          </p:nvPr>
        </p:nvSpPr>
        <p:spPr>
          <a:xfrm>
            <a:off x="2349329"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714C7F7B-98C0-5238-620D-05AFEBED2CDE}"/>
              </a:ext>
            </a:extLst>
          </p:cNvPr>
          <p:cNvSpPr>
            <a:spLocks noGrp="1"/>
          </p:cNvSpPr>
          <p:nvPr>
            <p:ph type="body" sz="quarter" idx="39" hasCustomPrompt="1"/>
          </p:nvPr>
        </p:nvSpPr>
        <p:spPr>
          <a:xfrm>
            <a:off x="2349329"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90F02992-3F41-CCB8-BD5D-2CF1CBEFED28}"/>
              </a:ext>
            </a:extLst>
          </p:cNvPr>
          <p:cNvSpPr>
            <a:spLocks noGrp="1"/>
          </p:cNvSpPr>
          <p:nvPr>
            <p:ph type="body" sz="quarter" idx="40" hasCustomPrompt="1"/>
          </p:nvPr>
        </p:nvSpPr>
        <p:spPr>
          <a:xfrm>
            <a:off x="2349329"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Picture Placeholder 14">
            <a:extLst>
              <a:ext uri="{FF2B5EF4-FFF2-40B4-BE49-F238E27FC236}">
                <a16:creationId xmlns:a16="http://schemas.microsoft.com/office/drawing/2014/main" id="{0F1A26FF-1517-4DB4-4E33-6E9AC7129D0C}"/>
              </a:ext>
            </a:extLst>
          </p:cNvPr>
          <p:cNvSpPr>
            <a:spLocks noGrp="1"/>
          </p:cNvSpPr>
          <p:nvPr>
            <p:ph type="pic" sz="quarter" idx="41"/>
          </p:nvPr>
        </p:nvSpPr>
        <p:spPr>
          <a:xfrm>
            <a:off x="6626352"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4" name="Picture Placeholder 14">
            <a:extLst>
              <a:ext uri="{FF2B5EF4-FFF2-40B4-BE49-F238E27FC236}">
                <a16:creationId xmlns:a16="http://schemas.microsoft.com/office/drawing/2014/main" id="{0549C3B4-F906-82BD-60E6-F363C45861C8}"/>
              </a:ext>
            </a:extLst>
          </p:cNvPr>
          <p:cNvSpPr>
            <a:spLocks noGrp="1"/>
          </p:cNvSpPr>
          <p:nvPr>
            <p:ph type="pic" sz="quarter" idx="42"/>
          </p:nvPr>
        </p:nvSpPr>
        <p:spPr>
          <a:xfrm>
            <a:off x="6626352"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35" name="Picture Placeholder 14">
            <a:extLst>
              <a:ext uri="{FF2B5EF4-FFF2-40B4-BE49-F238E27FC236}">
                <a16:creationId xmlns:a16="http://schemas.microsoft.com/office/drawing/2014/main" id="{0894F6C1-FB17-7EFD-9836-DF035ABEA7CB}"/>
              </a:ext>
            </a:extLst>
          </p:cNvPr>
          <p:cNvSpPr>
            <a:spLocks noGrp="1"/>
          </p:cNvSpPr>
          <p:nvPr>
            <p:ph type="pic" sz="quarter" idx="43"/>
          </p:nvPr>
        </p:nvSpPr>
        <p:spPr>
          <a:xfrm>
            <a:off x="6626352"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40" name="Text Placeholder 8">
            <a:extLst>
              <a:ext uri="{FF2B5EF4-FFF2-40B4-BE49-F238E27FC236}">
                <a16:creationId xmlns:a16="http://schemas.microsoft.com/office/drawing/2014/main" id="{F14C6AB2-1101-FDC7-AA8A-21E826578B7A}"/>
              </a:ext>
            </a:extLst>
          </p:cNvPr>
          <p:cNvSpPr>
            <a:spLocks noGrp="1"/>
          </p:cNvSpPr>
          <p:nvPr>
            <p:ph type="body" sz="quarter" idx="44" hasCustomPrompt="1"/>
          </p:nvPr>
        </p:nvSpPr>
        <p:spPr>
          <a:xfrm>
            <a:off x="7916133"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1" name="Text Placeholder 8">
            <a:extLst>
              <a:ext uri="{FF2B5EF4-FFF2-40B4-BE49-F238E27FC236}">
                <a16:creationId xmlns:a16="http://schemas.microsoft.com/office/drawing/2014/main" id="{121C54EA-A186-762D-0F90-80304A43E687}"/>
              </a:ext>
            </a:extLst>
          </p:cNvPr>
          <p:cNvSpPr>
            <a:spLocks noGrp="1"/>
          </p:cNvSpPr>
          <p:nvPr>
            <p:ph type="body" sz="quarter" idx="45" hasCustomPrompt="1"/>
          </p:nvPr>
        </p:nvSpPr>
        <p:spPr>
          <a:xfrm>
            <a:off x="7916133"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2" name="Text Placeholder 8">
            <a:extLst>
              <a:ext uri="{FF2B5EF4-FFF2-40B4-BE49-F238E27FC236}">
                <a16:creationId xmlns:a16="http://schemas.microsoft.com/office/drawing/2014/main" id="{80CC1319-566F-A331-E5E9-51B2ECAA211B}"/>
              </a:ext>
            </a:extLst>
          </p:cNvPr>
          <p:cNvSpPr>
            <a:spLocks noGrp="1"/>
          </p:cNvSpPr>
          <p:nvPr>
            <p:ph type="body" sz="quarter" idx="46" hasCustomPrompt="1"/>
          </p:nvPr>
        </p:nvSpPr>
        <p:spPr>
          <a:xfrm>
            <a:off x="7916133"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Slide Number Placeholder 1">
            <a:extLst>
              <a:ext uri="{FF2B5EF4-FFF2-40B4-BE49-F238E27FC236}">
                <a16:creationId xmlns:a16="http://schemas.microsoft.com/office/drawing/2014/main" id="{F36533AD-15A9-D0E1-B6C1-0EF770898836}"/>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F5D8E58-E021-109B-E6DE-7F4EFE486C9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78F823C4-580B-69E9-B718-D160F41FD1E7}"/>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2D2FDF63-E4B9-F4E7-B4D1-22DBACA6ABD0}"/>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826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 3 up">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D533D0C-044F-4E8E-E501-127B0AEFCCC9}"/>
              </a:ext>
            </a:extLst>
          </p:cNvPr>
          <p:cNvCxnSpPr>
            <a:cxnSpLocks/>
          </p:cNvCxnSpPr>
          <p:nvPr userDrawn="1"/>
        </p:nvCxnSpPr>
        <p:spPr>
          <a:xfrm>
            <a:off x="6239836" y="2037003"/>
            <a:ext cx="0" cy="67195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48184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438239"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614064"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961989"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2092251" y="2084833"/>
            <a:ext cx="687526"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5" name="Straight Connector 34">
            <a:extLst>
              <a:ext uri="{FF2B5EF4-FFF2-40B4-BE49-F238E27FC236}">
                <a16:creationId xmlns:a16="http://schemas.microsoft.com/office/drawing/2014/main" id="{B67EC3FB-AFCE-C78F-2126-8D04D2924AFB}"/>
              </a:ext>
            </a:extLst>
          </p:cNvPr>
          <p:cNvCxnSpPr>
            <a:cxnSpLocks/>
          </p:cNvCxnSpPr>
          <p:nvPr userDrawn="1"/>
        </p:nvCxnSpPr>
        <p:spPr>
          <a:xfrm>
            <a:off x="9979395"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73BC959D-672D-F9F3-FC12-14AB50327FAA}"/>
              </a:ext>
            </a:extLst>
          </p:cNvPr>
          <p:cNvPicPr>
            <a:picLocks noChangeAspect="1"/>
          </p:cNvPicPr>
          <p:nvPr userDrawn="1"/>
        </p:nvPicPr>
        <p:blipFill>
          <a:blip r:embed="rId2"/>
          <a:srcRect/>
          <a:stretch/>
        </p:blipFill>
        <p:spPr>
          <a:xfrm>
            <a:off x="9503145" y="1895021"/>
            <a:ext cx="952499" cy="1106129"/>
          </a:xfrm>
          <a:prstGeom prst="rect">
            <a:avLst/>
          </a:prstGeom>
        </p:spPr>
      </p:pic>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625888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5772362"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430145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1490DB1-80C3-5141-B824-21D2BE52C0A3}"/>
              </a:ext>
            </a:extLst>
          </p:cNvPr>
          <p:cNvSpPr/>
          <p:nvPr userDrawn="1"/>
        </p:nvSpPr>
        <p:spPr>
          <a:xfrm>
            <a:off x="802454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8">
            <a:extLst>
              <a:ext uri="{FF2B5EF4-FFF2-40B4-BE49-F238E27FC236}">
                <a16:creationId xmlns:a16="http://schemas.microsoft.com/office/drawing/2014/main" id="{44BD4F61-7FFF-DF7D-7B2D-07E4BB530E84}"/>
              </a:ext>
            </a:extLst>
          </p:cNvPr>
          <p:cNvSpPr>
            <a:spLocks noGrp="1"/>
          </p:cNvSpPr>
          <p:nvPr>
            <p:ph type="body" sz="quarter" idx="49" hasCustomPrompt="1"/>
          </p:nvPr>
        </p:nvSpPr>
        <p:spPr>
          <a:xfrm>
            <a:off x="529437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Text Placeholder 8">
            <a:extLst>
              <a:ext uri="{FF2B5EF4-FFF2-40B4-BE49-F238E27FC236}">
                <a16:creationId xmlns:a16="http://schemas.microsoft.com/office/drawing/2014/main" id="{E755F1DD-42DB-CA63-A243-C88DD2C471D3}"/>
              </a:ext>
            </a:extLst>
          </p:cNvPr>
          <p:cNvSpPr>
            <a:spLocks noGrp="1"/>
          </p:cNvSpPr>
          <p:nvPr>
            <p:ph type="body" sz="quarter" idx="50" hasCustomPrompt="1"/>
          </p:nvPr>
        </p:nvSpPr>
        <p:spPr>
          <a:xfrm>
            <a:off x="902208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5903977"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16" name="Text Placeholder 8">
            <a:extLst>
              <a:ext uri="{FF2B5EF4-FFF2-40B4-BE49-F238E27FC236}">
                <a16:creationId xmlns:a16="http://schemas.microsoft.com/office/drawing/2014/main" id="{1F99E435-8D23-0AD1-107B-ABE64AFD340B}"/>
              </a:ext>
            </a:extLst>
          </p:cNvPr>
          <p:cNvSpPr>
            <a:spLocks noGrp="1"/>
          </p:cNvSpPr>
          <p:nvPr>
            <p:ph type="body" sz="quarter" idx="52" hasCustomPrompt="1"/>
          </p:nvPr>
        </p:nvSpPr>
        <p:spPr>
          <a:xfrm>
            <a:off x="9643872"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Tree>
    <p:extLst>
      <p:ext uri="{BB962C8B-B14F-4D97-AF65-F5344CB8AC3E}">
        <p14:creationId xmlns:p14="http://schemas.microsoft.com/office/powerpoint/2010/main" val="3725571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 4 up">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315744"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273647"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59577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797397"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1929383" y="2084833"/>
            <a:ext cx="676657"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4960438"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4473914"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355017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4590289" y="2093977"/>
            <a:ext cx="694944"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25" name="Text Placeholder 8">
            <a:extLst>
              <a:ext uri="{FF2B5EF4-FFF2-40B4-BE49-F238E27FC236}">
                <a16:creationId xmlns:a16="http://schemas.microsoft.com/office/drawing/2014/main" id="{2991799A-A160-70A9-4056-FC00CEBCB206}"/>
              </a:ext>
            </a:extLst>
          </p:cNvPr>
          <p:cNvSpPr>
            <a:spLocks noGrp="1"/>
          </p:cNvSpPr>
          <p:nvPr>
            <p:ph type="body" sz="quarter" idx="54" hasCustomPrompt="1"/>
          </p:nvPr>
        </p:nvSpPr>
        <p:spPr>
          <a:xfrm>
            <a:off x="3997613"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Oval 26">
            <a:extLst>
              <a:ext uri="{FF2B5EF4-FFF2-40B4-BE49-F238E27FC236}">
                <a16:creationId xmlns:a16="http://schemas.microsoft.com/office/drawing/2014/main" id="{FF54D638-06A6-1197-581E-FDFF8F0F217C}"/>
              </a:ext>
            </a:extLst>
          </p:cNvPr>
          <p:cNvSpPr/>
          <p:nvPr userDrawn="1"/>
        </p:nvSpPr>
        <p:spPr>
          <a:xfrm>
            <a:off x="6232040"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381B2344-C813-09BF-2793-1B36BD2045DC}"/>
              </a:ext>
            </a:extLst>
          </p:cNvPr>
          <p:cNvCxnSpPr>
            <a:cxnSpLocks/>
          </p:cNvCxnSpPr>
          <p:nvPr userDrawn="1"/>
        </p:nvCxnSpPr>
        <p:spPr>
          <a:xfrm>
            <a:off x="7639204"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F1716C43-0130-57D8-1AF5-8A377225305B}"/>
              </a:ext>
            </a:extLst>
          </p:cNvPr>
          <p:cNvPicPr>
            <a:picLocks noChangeAspect="1"/>
          </p:cNvPicPr>
          <p:nvPr userDrawn="1"/>
        </p:nvPicPr>
        <p:blipFill>
          <a:blip r:embed="rId2"/>
          <a:srcRect/>
          <a:stretch/>
        </p:blipFill>
        <p:spPr>
          <a:xfrm>
            <a:off x="7152680" y="1895021"/>
            <a:ext cx="952499" cy="1106129"/>
          </a:xfrm>
          <a:prstGeom prst="rect">
            <a:avLst/>
          </a:prstGeom>
        </p:spPr>
      </p:pic>
      <p:sp>
        <p:nvSpPr>
          <p:cNvPr id="32" name="Text Placeholder 8">
            <a:extLst>
              <a:ext uri="{FF2B5EF4-FFF2-40B4-BE49-F238E27FC236}">
                <a16:creationId xmlns:a16="http://schemas.microsoft.com/office/drawing/2014/main" id="{52652994-490B-A9C9-7408-25BD54EE38A5}"/>
              </a:ext>
            </a:extLst>
          </p:cNvPr>
          <p:cNvSpPr>
            <a:spLocks noGrp="1"/>
          </p:cNvSpPr>
          <p:nvPr>
            <p:ph type="body" sz="quarter" idx="55" hasCustomPrompt="1"/>
          </p:nvPr>
        </p:nvSpPr>
        <p:spPr>
          <a:xfrm>
            <a:off x="7269481" y="2093977"/>
            <a:ext cx="704088"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33" name="Text Placeholder 8">
            <a:extLst>
              <a:ext uri="{FF2B5EF4-FFF2-40B4-BE49-F238E27FC236}">
                <a16:creationId xmlns:a16="http://schemas.microsoft.com/office/drawing/2014/main" id="{D179AF0E-545B-515D-F351-26B7E70C2CD5}"/>
              </a:ext>
            </a:extLst>
          </p:cNvPr>
          <p:cNvSpPr>
            <a:spLocks noGrp="1"/>
          </p:cNvSpPr>
          <p:nvPr>
            <p:ph type="body" sz="quarter" idx="56" hasCustomPrompt="1"/>
          </p:nvPr>
        </p:nvSpPr>
        <p:spPr>
          <a:xfrm>
            <a:off x="6679482"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4" name="Oval 33">
            <a:extLst>
              <a:ext uri="{FF2B5EF4-FFF2-40B4-BE49-F238E27FC236}">
                <a16:creationId xmlns:a16="http://schemas.microsoft.com/office/drawing/2014/main" id="{F1DF6719-09FF-FBE1-7B2C-4154FF031EFB}"/>
              </a:ext>
            </a:extLst>
          </p:cNvPr>
          <p:cNvSpPr/>
          <p:nvPr userDrawn="1"/>
        </p:nvSpPr>
        <p:spPr>
          <a:xfrm>
            <a:off x="8913909"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16376828-29E7-9441-B7AD-5E3FA754090C}"/>
              </a:ext>
            </a:extLst>
          </p:cNvPr>
          <p:cNvCxnSpPr>
            <a:cxnSpLocks/>
          </p:cNvCxnSpPr>
          <p:nvPr userDrawn="1"/>
        </p:nvCxnSpPr>
        <p:spPr>
          <a:xfrm>
            <a:off x="1031805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444D4DAB-9137-DD03-F88D-CC0873343FB3}"/>
              </a:ext>
            </a:extLst>
          </p:cNvPr>
          <p:cNvPicPr>
            <a:picLocks noChangeAspect="1"/>
          </p:cNvPicPr>
          <p:nvPr userDrawn="1"/>
        </p:nvPicPr>
        <p:blipFill>
          <a:blip r:embed="rId2"/>
          <a:srcRect/>
          <a:stretch/>
        </p:blipFill>
        <p:spPr>
          <a:xfrm>
            <a:off x="9831532" y="1895021"/>
            <a:ext cx="952499" cy="1106129"/>
          </a:xfrm>
          <a:prstGeom prst="rect">
            <a:avLst/>
          </a:prstGeom>
        </p:spPr>
      </p:pic>
      <p:sp>
        <p:nvSpPr>
          <p:cNvPr id="49" name="Text Placeholder 8">
            <a:extLst>
              <a:ext uri="{FF2B5EF4-FFF2-40B4-BE49-F238E27FC236}">
                <a16:creationId xmlns:a16="http://schemas.microsoft.com/office/drawing/2014/main" id="{551C74D5-473A-1D9F-AC02-2772E05991B0}"/>
              </a:ext>
            </a:extLst>
          </p:cNvPr>
          <p:cNvSpPr>
            <a:spLocks noGrp="1"/>
          </p:cNvSpPr>
          <p:nvPr>
            <p:ph type="body" sz="quarter" idx="57" hasCustomPrompt="1"/>
          </p:nvPr>
        </p:nvSpPr>
        <p:spPr>
          <a:xfrm>
            <a:off x="9939528" y="2093977"/>
            <a:ext cx="713231"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50" name="Text Placeholder 8">
            <a:extLst>
              <a:ext uri="{FF2B5EF4-FFF2-40B4-BE49-F238E27FC236}">
                <a16:creationId xmlns:a16="http://schemas.microsoft.com/office/drawing/2014/main" id="{472D08B3-C673-EE28-1913-006D7453D827}"/>
              </a:ext>
            </a:extLst>
          </p:cNvPr>
          <p:cNvSpPr>
            <a:spLocks noGrp="1"/>
          </p:cNvSpPr>
          <p:nvPr>
            <p:ph type="body" sz="quarter" idx="58" hasCustomPrompt="1"/>
          </p:nvPr>
        </p:nvSpPr>
        <p:spPr>
          <a:xfrm>
            <a:off x="936135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914736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xt Slide - 4 paragraph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0BA88F-AE3F-AFE2-A9A3-6EDE017DB2BA}"/>
              </a:ext>
            </a:extLst>
          </p:cNvPr>
          <p:cNvPicPr>
            <a:picLocks noChangeAspect="1"/>
          </p:cNvPicPr>
          <p:nvPr userDrawn="1"/>
        </p:nvPicPr>
        <p:blipFill>
          <a:blip r:embed="rId2"/>
          <a:stretch>
            <a:fillRect/>
          </a:stretch>
        </p:blipFill>
        <p:spPr>
          <a:xfrm>
            <a:off x="157166" y="0"/>
            <a:ext cx="12192001" cy="6858000"/>
          </a:xfrm>
          <a:prstGeom prst="rect">
            <a:avLst/>
          </a:prstGeom>
        </p:spPr>
      </p:pic>
      <p:sp>
        <p:nvSpPr>
          <p:cNvPr id="20" name="Text Placeholder 8">
            <a:extLst>
              <a:ext uri="{FF2B5EF4-FFF2-40B4-BE49-F238E27FC236}">
                <a16:creationId xmlns:a16="http://schemas.microsoft.com/office/drawing/2014/main" id="{23A4FCBE-A3BF-E62F-7116-51F92C75DBAA}"/>
              </a:ext>
            </a:extLst>
          </p:cNvPr>
          <p:cNvSpPr>
            <a:spLocks noGrp="1"/>
          </p:cNvSpPr>
          <p:nvPr>
            <p:ph type="body" sz="quarter" idx="51" hasCustomPrompt="1"/>
          </p:nvPr>
        </p:nvSpPr>
        <p:spPr>
          <a:xfrm>
            <a:off x="7402788"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56BAFF18-5089-F4C0-F977-5D082CA4F623}"/>
              </a:ext>
            </a:extLst>
          </p:cNvPr>
          <p:cNvSpPr>
            <a:spLocks noGrp="1"/>
          </p:cNvSpPr>
          <p:nvPr>
            <p:ph type="body" sz="quarter" idx="53" hasCustomPrompt="1"/>
          </p:nvPr>
        </p:nvSpPr>
        <p:spPr>
          <a:xfrm>
            <a:off x="7402788"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122FBE9D-616D-18B3-0297-3C627028D869}"/>
              </a:ext>
            </a:extLst>
          </p:cNvPr>
          <p:cNvSpPr>
            <a:spLocks noGrp="1"/>
          </p:cNvSpPr>
          <p:nvPr>
            <p:ph type="body" sz="quarter" idx="54" hasCustomPrompt="1"/>
          </p:nvPr>
        </p:nvSpPr>
        <p:spPr>
          <a:xfrm>
            <a:off x="7402788"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037FF48B-0A95-AF46-BC18-324F269EB091}"/>
              </a:ext>
            </a:extLst>
          </p:cNvPr>
          <p:cNvSpPr>
            <a:spLocks noGrp="1"/>
          </p:cNvSpPr>
          <p:nvPr>
            <p:ph type="body" sz="quarter" idx="49" hasCustomPrompt="1"/>
          </p:nvPr>
        </p:nvSpPr>
        <p:spPr>
          <a:xfrm>
            <a:off x="1051795"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9" name="Text Placeholder 8">
            <a:extLst>
              <a:ext uri="{FF2B5EF4-FFF2-40B4-BE49-F238E27FC236}">
                <a16:creationId xmlns:a16="http://schemas.microsoft.com/office/drawing/2014/main" id="{97EE3B0E-2253-71BD-29A3-56F859FFBCF5}"/>
              </a:ext>
            </a:extLst>
          </p:cNvPr>
          <p:cNvSpPr>
            <a:spLocks noGrp="1"/>
          </p:cNvSpPr>
          <p:nvPr>
            <p:ph type="body" sz="quarter" idx="50" hasCustomPrompt="1"/>
          </p:nvPr>
        </p:nvSpPr>
        <p:spPr>
          <a:xfrm>
            <a:off x="1051795"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4" name="Picture 13">
            <a:extLst>
              <a:ext uri="{FF2B5EF4-FFF2-40B4-BE49-F238E27FC236}">
                <a16:creationId xmlns:a16="http://schemas.microsoft.com/office/drawing/2014/main" id="{6FE76311-0D30-58AB-5514-FC0F4727193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051795"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pic>
        <p:nvPicPr>
          <p:cNvPr id="4" name="Picture 3">
            <a:extLst>
              <a:ext uri="{FF2B5EF4-FFF2-40B4-BE49-F238E27FC236}">
                <a16:creationId xmlns:a16="http://schemas.microsoft.com/office/drawing/2014/main" id="{F9BF0D34-5932-3E8E-C1B5-15235FD5E739}"/>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31A69692-3C1D-1895-F897-F63D961196E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8" name="Slide Number Placeholder 1">
            <a:extLst>
              <a:ext uri="{FF2B5EF4-FFF2-40B4-BE49-F238E27FC236}">
                <a16:creationId xmlns:a16="http://schemas.microsoft.com/office/drawing/2014/main" id="{DCE8DF11-5A3C-8A5C-AA47-FE8BB343AA4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447210B3-850B-A6CE-91BF-EC6D47DAF6EE}"/>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6" name="Text Placeholder 8">
            <a:extLst>
              <a:ext uri="{FF2B5EF4-FFF2-40B4-BE49-F238E27FC236}">
                <a16:creationId xmlns:a16="http://schemas.microsoft.com/office/drawing/2014/main" id="{B1896E51-6E9E-3FF6-877D-B9789933FCFC}"/>
              </a:ext>
            </a:extLst>
          </p:cNvPr>
          <p:cNvSpPr>
            <a:spLocks noGrp="1"/>
          </p:cNvSpPr>
          <p:nvPr>
            <p:ph type="body" sz="quarter" idx="23" hasCustomPrompt="1"/>
          </p:nvPr>
        </p:nvSpPr>
        <p:spPr>
          <a:xfrm>
            <a:off x="1051795"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 name="Text Placeholder 8">
            <a:extLst>
              <a:ext uri="{FF2B5EF4-FFF2-40B4-BE49-F238E27FC236}">
                <a16:creationId xmlns:a16="http://schemas.microsoft.com/office/drawing/2014/main" id="{DD7FFD86-3FD8-5861-7A02-6E45350CA005}"/>
              </a:ext>
            </a:extLst>
          </p:cNvPr>
          <p:cNvSpPr>
            <a:spLocks noGrp="1"/>
          </p:cNvSpPr>
          <p:nvPr>
            <p:ph type="body" sz="quarter" idx="55" hasCustomPrompt="1"/>
          </p:nvPr>
        </p:nvSpPr>
        <p:spPr>
          <a:xfrm>
            <a:off x="7411031"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67DCDD58-3364-B46F-BE10-181C51F34703}"/>
              </a:ext>
            </a:extLst>
          </p:cNvPr>
          <p:cNvSpPr>
            <a:spLocks noGrp="1"/>
          </p:cNvSpPr>
          <p:nvPr>
            <p:ph type="body" sz="quarter" idx="32" hasCustomPrompt="1"/>
          </p:nvPr>
        </p:nvSpPr>
        <p:spPr>
          <a:xfrm>
            <a:off x="1037014" y="1221981"/>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7" name="Straight Connector 6">
            <a:extLst>
              <a:ext uri="{FF2B5EF4-FFF2-40B4-BE49-F238E27FC236}">
                <a16:creationId xmlns:a16="http://schemas.microsoft.com/office/drawing/2014/main" id="{E2D0FD64-D395-3E64-A057-ADF9D1DF83B7}"/>
              </a:ext>
            </a:extLst>
          </p:cNvPr>
          <p:cNvCxnSpPr>
            <a:cxnSpLocks/>
          </p:cNvCxnSpPr>
          <p:nvPr userDrawn="1"/>
        </p:nvCxnSpPr>
        <p:spPr>
          <a:xfrm flipH="1">
            <a:off x="1035310" y="1995794"/>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713460"/>
      </p:ext>
    </p:extLst>
  </p:cSld>
  <p:clrMapOvr>
    <a:masterClrMapping/>
  </p:clrMapOvr>
  <p:extLst>
    <p:ext uri="{DCECCB84-F9BA-43D5-87BE-67443E8EF086}">
      <p15:sldGuideLst xmlns:p15="http://schemas.microsoft.com/office/powerpoint/2012/main">
        <p15:guide id="1" orient="horz" pos="864">
          <p15:clr>
            <a:srgbClr val="FBAE40"/>
          </p15:clr>
        </p15:guide>
        <p15:guide id="2" pos="6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F665-4C57-6835-EB54-27DE8BF6C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6CE3B-CC50-CB5B-E6C0-AB58303321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83E01B-0012-9573-2BC6-E5C1EEE40F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7C8963-15AD-FE77-20C5-C8B6AB1EF3C3}"/>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E857ACEE-DBD6-3EC9-6989-EBFEFBAEE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6F4E8-D91D-F6BA-C7E5-3428B8A4155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62798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 paragraph with 3 facts">
    <p:bg>
      <p:bgPr>
        <a:solidFill>
          <a:srgbClr val="F2EBE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F2C95-2F35-B613-E5AD-D0542B5B2B31}"/>
              </a:ext>
            </a:extLst>
          </p:cNvPr>
          <p:cNvPicPr>
            <a:picLocks noChangeAspect="1"/>
          </p:cNvPicPr>
          <p:nvPr userDrawn="1"/>
        </p:nvPicPr>
        <p:blipFill>
          <a:blip r:embed="rId2"/>
          <a:srcRect/>
          <a:stretch/>
        </p:blipFill>
        <p:spPr>
          <a:xfrm>
            <a:off x="42864" y="0"/>
            <a:ext cx="12192000" cy="6858000"/>
          </a:xfrm>
          <a:prstGeom prst="rect">
            <a:avLst/>
          </a:prstGeom>
        </p:spPr>
      </p:pic>
      <p:sp>
        <p:nvSpPr>
          <p:cNvPr id="21" name="Text Placeholder 8">
            <a:extLst>
              <a:ext uri="{FF2B5EF4-FFF2-40B4-BE49-F238E27FC236}">
                <a16:creationId xmlns:a16="http://schemas.microsoft.com/office/drawing/2014/main" id="{21184376-0BB1-B5A6-955F-8E51EF01F45E}"/>
              </a:ext>
            </a:extLst>
          </p:cNvPr>
          <p:cNvSpPr>
            <a:spLocks noGrp="1"/>
          </p:cNvSpPr>
          <p:nvPr>
            <p:ph type="body" sz="quarter" idx="23" hasCustomPrompt="1"/>
          </p:nvPr>
        </p:nvSpPr>
        <p:spPr>
          <a:xfrm>
            <a:off x="7545509" y="1616808"/>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4BE90AA9-7F7A-BDF3-1356-5C7B5D8127B2}"/>
              </a:ext>
            </a:extLst>
          </p:cNvPr>
          <p:cNvSpPr>
            <a:spLocks noGrp="1"/>
          </p:cNvSpPr>
          <p:nvPr>
            <p:ph type="body" sz="quarter" idx="51" hasCustomPrompt="1"/>
          </p:nvPr>
        </p:nvSpPr>
        <p:spPr>
          <a:xfrm>
            <a:off x="7545509" y="3286300"/>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Text Placeholder 8">
            <a:extLst>
              <a:ext uri="{FF2B5EF4-FFF2-40B4-BE49-F238E27FC236}">
                <a16:creationId xmlns:a16="http://schemas.microsoft.com/office/drawing/2014/main" id="{45AB6C94-229A-1ABF-DD0E-8D7F36BE5538}"/>
              </a:ext>
            </a:extLst>
          </p:cNvPr>
          <p:cNvSpPr>
            <a:spLocks noGrp="1"/>
          </p:cNvSpPr>
          <p:nvPr>
            <p:ph type="body" sz="quarter" idx="52" hasCustomPrompt="1"/>
          </p:nvPr>
        </p:nvSpPr>
        <p:spPr>
          <a:xfrm>
            <a:off x="7545509" y="4943301"/>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9" name="Picture 8">
            <a:extLst>
              <a:ext uri="{FF2B5EF4-FFF2-40B4-BE49-F238E27FC236}">
                <a16:creationId xmlns:a16="http://schemas.microsoft.com/office/drawing/2014/main" id="{1A951128-E9BE-8F76-0D0F-CACFFCDA0592}"/>
              </a:ext>
            </a:extLst>
          </p:cNvPr>
          <p:cNvPicPr>
            <a:picLocks noChangeAspect="1"/>
          </p:cNvPicPr>
          <p:nvPr userDrawn="1"/>
        </p:nvPicPr>
        <p:blipFill>
          <a:blip r:embed="rId3"/>
          <a:srcRect/>
          <a:stretch/>
        </p:blipFill>
        <p:spPr>
          <a:xfrm>
            <a:off x="6873382" y="1139804"/>
            <a:ext cx="561652" cy="652242"/>
          </a:xfrm>
          <a:prstGeom prst="rect">
            <a:avLst/>
          </a:prstGeom>
        </p:spPr>
      </p:pic>
      <p:pic>
        <p:nvPicPr>
          <p:cNvPr id="10" name="Picture 9">
            <a:extLst>
              <a:ext uri="{FF2B5EF4-FFF2-40B4-BE49-F238E27FC236}">
                <a16:creationId xmlns:a16="http://schemas.microsoft.com/office/drawing/2014/main" id="{4CA4F400-0C3D-C9FA-5305-C3B159A87396}"/>
              </a:ext>
            </a:extLst>
          </p:cNvPr>
          <p:cNvPicPr>
            <a:picLocks noChangeAspect="1"/>
          </p:cNvPicPr>
          <p:nvPr userDrawn="1"/>
        </p:nvPicPr>
        <p:blipFill>
          <a:blip r:embed="rId4"/>
          <a:srcRect/>
          <a:stretch/>
        </p:blipFill>
        <p:spPr>
          <a:xfrm>
            <a:off x="6873382" y="2812798"/>
            <a:ext cx="561652" cy="652240"/>
          </a:xfrm>
          <a:prstGeom prst="rect">
            <a:avLst/>
          </a:prstGeom>
        </p:spPr>
      </p:pic>
      <p:pic>
        <p:nvPicPr>
          <p:cNvPr id="13" name="Picture 12">
            <a:extLst>
              <a:ext uri="{FF2B5EF4-FFF2-40B4-BE49-F238E27FC236}">
                <a16:creationId xmlns:a16="http://schemas.microsoft.com/office/drawing/2014/main" id="{98ED5582-C20C-0D95-1EF0-9B17F8B068B0}"/>
              </a:ext>
            </a:extLst>
          </p:cNvPr>
          <p:cNvPicPr>
            <a:picLocks noChangeAspect="1"/>
          </p:cNvPicPr>
          <p:nvPr userDrawn="1"/>
        </p:nvPicPr>
        <p:blipFill>
          <a:blip r:embed="rId5"/>
          <a:srcRect/>
          <a:stretch/>
        </p:blipFill>
        <p:spPr>
          <a:xfrm>
            <a:off x="6873383" y="4461944"/>
            <a:ext cx="561651" cy="652240"/>
          </a:xfrm>
          <a:prstGeom prst="rect">
            <a:avLst/>
          </a:prstGeom>
        </p:spPr>
      </p:pic>
      <p:sp>
        <p:nvSpPr>
          <p:cNvPr id="14" name="Text Placeholder 8">
            <a:extLst>
              <a:ext uri="{FF2B5EF4-FFF2-40B4-BE49-F238E27FC236}">
                <a16:creationId xmlns:a16="http://schemas.microsoft.com/office/drawing/2014/main" id="{C76FB840-9CF1-482F-085D-209668FCA1DA}"/>
              </a:ext>
            </a:extLst>
          </p:cNvPr>
          <p:cNvSpPr>
            <a:spLocks noGrp="1"/>
          </p:cNvSpPr>
          <p:nvPr>
            <p:ph type="body" sz="quarter" idx="25" hasCustomPrompt="1"/>
          </p:nvPr>
        </p:nvSpPr>
        <p:spPr>
          <a:xfrm>
            <a:off x="7547879" y="1249415"/>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one </a:t>
            </a:r>
          </a:p>
        </p:txBody>
      </p:sp>
      <p:sp>
        <p:nvSpPr>
          <p:cNvPr id="16" name="Text Placeholder 8">
            <a:extLst>
              <a:ext uri="{FF2B5EF4-FFF2-40B4-BE49-F238E27FC236}">
                <a16:creationId xmlns:a16="http://schemas.microsoft.com/office/drawing/2014/main" id="{601D3EE3-24CB-1DA6-5F71-2E8525DDDB72}"/>
              </a:ext>
            </a:extLst>
          </p:cNvPr>
          <p:cNvSpPr>
            <a:spLocks noGrp="1"/>
          </p:cNvSpPr>
          <p:nvPr>
            <p:ph type="body" sz="quarter" idx="43" hasCustomPrompt="1"/>
          </p:nvPr>
        </p:nvSpPr>
        <p:spPr>
          <a:xfrm>
            <a:off x="7547879" y="2920614"/>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two </a:t>
            </a:r>
          </a:p>
        </p:txBody>
      </p:sp>
      <p:sp>
        <p:nvSpPr>
          <p:cNvPr id="18" name="Text Placeholder 8">
            <a:extLst>
              <a:ext uri="{FF2B5EF4-FFF2-40B4-BE49-F238E27FC236}">
                <a16:creationId xmlns:a16="http://schemas.microsoft.com/office/drawing/2014/main" id="{CB8C3ABF-D89F-39CA-06D9-8228B73257A7}"/>
              </a:ext>
            </a:extLst>
          </p:cNvPr>
          <p:cNvSpPr>
            <a:spLocks noGrp="1"/>
          </p:cNvSpPr>
          <p:nvPr>
            <p:ph type="body" sz="quarter" idx="45" hasCustomPrompt="1"/>
          </p:nvPr>
        </p:nvSpPr>
        <p:spPr>
          <a:xfrm>
            <a:off x="7547879" y="4564919"/>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three</a:t>
            </a:r>
          </a:p>
        </p:txBody>
      </p:sp>
      <p:sp>
        <p:nvSpPr>
          <p:cNvPr id="7" name="Text Placeholder 8">
            <a:extLst>
              <a:ext uri="{FF2B5EF4-FFF2-40B4-BE49-F238E27FC236}">
                <a16:creationId xmlns:a16="http://schemas.microsoft.com/office/drawing/2014/main" id="{4AD2B51C-AC15-E41C-B9B1-93A0E3D00800}"/>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4308F814-4268-5447-4A62-0ABF00934EC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8" name="Text Placeholder 7">
            <a:extLst>
              <a:ext uri="{FF2B5EF4-FFF2-40B4-BE49-F238E27FC236}">
                <a16:creationId xmlns:a16="http://schemas.microsoft.com/office/drawing/2014/main" id="{02A59751-4ACB-25FB-73DC-6FB92BD790A3}"/>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3AAB18D3-5EA7-595D-1594-D414341DF9B5}"/>
              </a:ext>
            </a:extLst>
          </p:cNvPr>
          <p:cNvSpPr txBox="1"/>
          <p:nvPr userDrawn="1"/>
        </p:nvSpPr>
        <p:spPr>
          <a:xfrm>
            <a:off x="6951783" y="1218466"/>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1BBFBBF1-EA46-691B-C8F8-F0C9713B4E83}"/>
              </a:ext>
            </a:extLst>
          </p:cNvPr>
          <p:cNvSpPr txBox="1"/>
          <p:nvPr userDrawn="1"/>
        </p:nvSpPr>
        <p:spPr>
          <a:xfrm>
            <a:off x="6960096" y="2872699"/>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5" name="TextBox 4">
            <a:extLst>
              <a:ext uri="{FF2B5EF4-FFF2-40B4-BE49-F238E27FC236}">
                <a16:creationId xmlns:a16="http://schemas.microsoft.com/office/drawing/2014/main" id="{FBE5029D-9AF9-E941-3207-343830A6A6F3}"/>
              </a:ext>
            </a:extLst>
          </p:cNvPr>
          <p:cNvSpPr txBox="1"/>
          <p:nvPr userDrawn="1"/>
        </p:nvSpPr>
        <p:spPr>
          <a:xfrm>
            <a:off x="6960096" y="4543557"/>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Tree>
    <p:extLst>
      <p:ext uri="{BB962C8B-B14F-4D97-AF65-F5344CB8AC3E}">
        <p14:creationId xmlns:p14="http://schemas.microsoft.com/office/powerpoint/2010/main" val="33764016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ith Photo Slide">
    <p:bg>
      <p:bgPr>
        <a:solidFill>
          <a:srgbClr val="F2EBE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D13CA-2D0D-6BAF-B097-A451929C4EC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 Placeholder 8">
            <a:extLst>
              <a:ext uri="{FF2B5EF4-FFF2-40B4-BE49-F238E27FC236}">
                <a16:creationId xmlns:a16="http://schemas.microsoft.com/office/drawing/2014/main" id="{398527E7-BD16-71F6-D004-9CF148FB0881}"/>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B3B7BD6B-2C85-43B5-1BF6-C035CD995411}"/>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9" name="Picture Placeholder 18">
            <a:extLst>
              <a:ext uri="{FF2B5EF4-FFF2-40B4-BE49-F238E27FC236}">
                <a16:creationId xmlns:a16="http://schemas.microsoft.com/office/drawing/2014/main" id="{4B3232E7-42AC-6F74-D630-61B904D3626B}"/>
              </a:ext>
            </a:extLst>
          </p:cNvPr>
          <p:cNvSpPr>
            <a:spLocks noGrp="1"/>
          </p:cNvSpPr>
          <p:nvPr>
            <p:ph type="pic" sz="quarter" idx="14"/>
          </p:nvPr>
        </p:nvSpPr>
        <p:spPr>
          <a:xfrm>
            <a:off x="7205867" y="-19877"/>
            <a:ext cx="4996072" cy="5284307"/>
          </a:xfrm>
          <a:custGeom>
            <a:avLst/>
            <a:gdLst>
              <a:gd name="connsiteX0" fmla="*/ 1344015 w 4996072"/>
              <a:gd name="connsiteY0" fmla="*/ 0 h 5284307"/>
              <a:gd name="connsiteX1" fmla="*/ 4996072 w 4996072"/>
              <a:gd name="connsiteY1" fmla="*/ 0 h 5284307"/>
              <a:gd name="connsiteX2" fmla="*/ 4996072 w 4996072"/>
              <a:gd name="connsiteY2" fmla="*/ 4629172 h 5284307"/>
              <a:gd name="connsiteX3" fmla="*/ 4827066 w 4996072"/>
              <a:gd name="connsiteY3" fmla="*/ 4755552 h 5284307"/>
              <a:gd name="connsiteX4" fmla="*/ 3096040 w 4996072"/>
              <a:gd name="connsiteY4" fmla="*/ 5284307 h 5284307"/>
              <a:gd name="connsiteX5" fmla="*/ 0 w 4996072"/>
              <a:gd name="connsiteY5" fmla="*/ 2188267 h 5284307"/>
              <a:gd name="connsiteX6" fmla="*/ 187867 w 4996072"/>
              <a:gd name="connsiteY6" fmla="*/ 1123745 h 5284307"/>
              <a:gd name="connsiteX7" fmla="*/ 231101 w 4996072"/>
              <a:gd name="connsiteY7" fmla="*/ 1019731 h 5284307"/>
              <a:gd name="connsiteX8" fmla="*/ 251460 w 4996072"/>
              <a:gd name="connsiteY8" fmla="*/ 1014272 h 5284307"/>
              <a:gd name="connsiteX9" fmla="*/ 699588 w 4996072"/>
              <a:gd name="connsiteY9" fmla="*/ 801767 h 5284307"/>
              <a:gd name="connsiteX10" fmla="*/ 1342544 w 4996072"/>
              <a:gd name="connsiteY10" fmla="*/ 5739 h 528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6072" h="5284307">
                <a:moveTo>
                  <a:pt x="1344015" y="0"/>
                </a:moveTo>
                <a:lnTo>
                  <a:pt x="4996072" y="0"/>
                </a:lnTo>
                <a:lnTo>
                  <a:pt x="4996072" y="4629172"/>
                </a:lnTo>
                <a:lnTo>
                  <a:pt x="4827066" y="4755552"/>
                </a:lnTo>
                <a:cubicBezTo>
                  <a:pt x="4332934" y="5089381"/>
                  <a:pt x="3737251" y="5284307"/>
                  <a:pt x="3096040" y="5284307"/>
                </a:cubicBezTo>
                <a:cubicBezTo>
                  <a:pt x="1386144" y="5284307"/>
                  <a:pt x="0" y="3898163"/>
                  <a:pt x="0" y="2188267"/>
                </a:cubicBezTo>
                <a:cubicBezTo>
                  <a:pt x="0" y="1814228"/>
                  <a:pt x="66330" y="1455680"/>
                  <a:pt x="187867" y="1123745"/>
                </a:cubicBezTo>
                <a:lnTo>
                  <a:pt x="231101" y="1019731"/>
                </a:lnTo>
                <a:lnTo>
                  <a:pt x="251460" y="1014272"/>
                </a:lnTo>
                <a:cubicBezTo>
                  <a:pt x="401687" y="968029"/>
                  <a:pt x="553794" y="897247"/>
                  <a:pt x="699588" y="801767"/>
                </a:cubicBezTo>
                <a:cubicBezTo>
                  <a:pt x="1027625" y="586938"/>
                  <a:pt x="1253826" y="292838"/>
                  <a:pt x="1342544" y="5739"/>
                </a:cubicBezTo>
                <a:close/>
              </a:path>
            </a:pathLst>
          </a:custGeom>
        </p:spPr>
        <p:txBody>
          <a:bodyPr wrap="square">
            <a:noAutofit/>
          </a:bodyPr>
          <a:lstStyle/>
          <a:p>
            <a:endParaRPr lang="en-US"/>
          </a:p>
        </p:txBody>
      </p:sp>
      <p:sp>
        <p:nvSpPr>
          <p:cNvPr id="20" name="Text Placeholder 7">
            <a:extLst>
              <a:ext uri="{FF2B5EF4-FFF2-40B4-BE49-F238E27FC236}">
                <a16:creationId xmlns:a16="http://schemas.microsoft.com/office/drawing/2014/main" id="{FE73EAA4-230D-DDD0-2E66-1B902B1F0B32}"/>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2858820996"/>
      </p:ext>
    </p:extLst>
  </p:cSld>
  <p:clrMapOvr>
    <a:masterClrMapping/>
  </p:clrMapOvr>
  <p:extLst>
    <p:ext uri="{DCECCB84-F9BA-43D5-87BE-67443E8EF086}">
      <p15:sldGuideLst xmlns:p15="http://schemas.microsoft.com/office/powerpoint/2012/main">
        <p15:guide id="1" orient="horz" pos="48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hoto &amp; Balloons Slide">
    <p:spTree>
      <p:nvGrpSpPr>
        <p:cNvPr id="1" name=""/>
        <p:cNvGrpSpPr/>
        <p:nvPr/>
      </p:nvGrpSpPr>
      <p:grpSpPr>
        <a:xfrm>
          <a:off x="0" y="0"/>
          <a:ext cx="0" cy="0"/>
          <a:chOff x="0" y="0"/>
          <a:chExt cx="0" cy="0"/>
        </a:xfrm>
      </p:grpSpPr>
      <p:sp>
        <p:nvSpPr>
          <p:cNvPr id="57" name="Freeform 56">
            <a:extLst>
              <a:ext uri="{FF2B5EF4-FFF2-40B4-BE49-F238E27FC236}">
                <a16:creationId xmlns:a16="http://schemas.microsoft.com/office/drawing/2014/main" id="{6B6D7175-4211-D93B-2D15-CA8ED4935996}"/>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08B2794E-DFA1-5874-5D1D-BD11DA03C794}"/>
              </a:ext>
            </a:extLst>
          </p:cNvPr>
          <p:cNvPicPr>
            <a:picLocks noChangeAspect="1"/>
          </p:cNvPicPr>
          <p:nvPr userDrawn="1"/>
        </p:nvPicPr>
        <p:blipFill>
          <a:blip r:embed="rId2"/>
          <a:stretch>
            <a:fillRect/>
          </a:stretch>
        </p:blipFill>
        <p:spPr>
          <a:xfrm>
            <a:off x="-5471" y="0"/>
            <a:ext cx="698500" cy="6858000"/>
          </a:xfrm>
          <a:prstGeom prst="rect">
            <a:avLst/>
          </a:prstGeom>
        </p:spPr>
      </p:pic>
      <p:pic>
        <p:nvPicPr>
          <p:cNvPr id="7" name="Picture 6">
            <a:extLst>
              <a:ext uri="{FF2B5EF4-FFF2-40B4-BE49-F238E27FC236}">
                <a16:creationId xmlns:a16="http://schemas.microsoft.com/office/drawing/2014/main" id="{57BA1BF3-669C-F3C1-3F80-EF05B8EEC51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3" name="TextBox 2">
            <a:extLst>
              <a:ext uri="{FF2B5EF4-FFF2-40B4-BE49-F238E27FC236}">
                <a16:creationId xmlns:a16="http://schemas.microsoft.com/office/drawing/2014/main" id="{873FA4B5-DFEF-E44D-3D6F-9132C98750D0}"/>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3" name="Slide Number Placeholder 1">
            <a:extLst>
              <a:ext uri="{FF2B5EF4-FFF2-40B4-BE49-F238E27FC236}">
                <a16:creationId xmlns:a16="http://schemas.microsoft.com/office/drawing/2014/main" id="{B8DC95CF-CA57-35BA-05D5-4A9D0FC7EA8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B773418-DB68-CA92-036C-8B401F9E836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pic>
        <p:nvPicPr>
          <p:cNvPr id="47" name="Picture 46">
            <a:extLst>
              <a:ext uri="{FF2B5EF4-FFF2-40B4-BE49-F238E27FC236}">
                <a16:creationId xmlns:a16="http://schemas.microsoft.com/office/drawing/2014/main" id="{49C8311A-897D-86DD-08C9-7B7538831B37}"/>
              </a:ext>
            </a:extLst>
          </p:cNvPr>
          <p:cNvPicPr>
            <a:picLocks noChangeAspect="1"/>
          </p:cNvPicPr>
          <p:nvPr userDrawn="1"/>
        </p:nvPicPr>
        <p:blipFill>
          <a:blip r:embed="rId4"/>
          <a:stretch>
            <a:fillRect/>
          </a:stretch>
        </p:blipFill>
        <p:spPr>
          <a:xfrm>
            <a:off x="9690100" y="3138055"/>
            <a:ext cx="2743200" cy="2743200"/>
          </a:xfrm>
          <a:prstGeom prst="rect">
            <a:avLst/>
          </a:prstGeom>
        </p:spPr>
      </p:pic>
      <p:sp>
        <p:nvSpPr>
          <p:cNvPr id="51" name="Picture circle">
            <a:extLst>
              <a:ext uri="{FF2B5EF4-FFF2-40B4-BE49-F238E27FC236}">
                <a16:creationId xmlns:a16="http://schemas.microsoft.com/office/drawing/2014/main" id="{15DBA5E4-2FA4-F1CC-5948-F75E151329B3}"/>
              </a:ext>
            </a:extLst>
          </p:cNvPr>
          <p:cNvSpPr>
            <a:spLocks noGrp="1" noChangeAspect="1"/>
          </p:cNvSpPr>
          <p:nvPr>
            <p:ph type="pic" sz="quarter" idx="46"/>
          </p:nvPr>
        </p:nvSpPr>
        <p:spPr>
          <a:xfrm>
            <a:off x="7274025" y="480680"/>
            <a:ext cx="4292600" cy="4292600"/>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cxnSp>
        <p:nvCxnSpPr>
          <p:cNvPr id="8" name="Straight Connector 7">
            <a:extLst>
              <a:ext uri="{FF2B5EF4-FFF2-40B4-BE49-F238E27FC236}">
                <a16:creationId xmlns:a16="http://schemas.microsoft.com/office/drawing/2014/main" id="{34C6D737-89F9-0100-6032-8B6C2B7661DD}"/>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753D7DFE-5970-C940-6E31-3DA4B0016CF3}"/>
              </a:ext>
            </a:extLst>
          </p:cNvPr>
          <p:cNvSpPr>
            <a:spLocks noGrp="1"/>
          </p:cNvSpPr>
          <p:nvPr>
            <p:ph type="body" sz="quarter" idx="22" hasCustomPrompt="1"/>
          </p:nvPr>
        </p:nvSpPr>
        <p:spPr>
          <a:xfrm>
            <a:off x="1045632" y="864527"/>
            <a:ext cx="5059093"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4" name="Text Placeholder 8">
            <a:extLst>
              <a:ext uri="{FF2B5EF4-FFF2-40B4-BE49-F238E27FC236}">
                <a16:creationId xmlns:a16="http://schemas.microsoft.com/office/drawing/2014/main" id="{586AEC17-D898-5F4C-76AD-5020FF7E42BD}"/>
              </a:ext>
            </a:extLst>
          </p:cNvPr>
          <p:cNvSpPr>
            <a:spLocks noGrp="1"/>
          </p:cNvSpPr>
          <p:nvPr>
            <p:ph type="body" sz="quarter" idx="23" hasCustomPrompt="1"/>
          </p:nvPr>
        </p:nvSpPr>
        <p:spPr>
          <a:xfrm>
            <a:off x="1045631" y="1769682"/>
            <a:ext cx="5050369" cy="4326318"/>
          </a:xfrm>
          <a:prstGeom prst="rect">
            <a:avLst/>
          </a:prstGeom>
        </p:spPr>
        <p:txBody>
          <a:bodyPr lIns="0" tIns="365760" rIns="0" bIns="0" numCol="1"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3906984483"/>
      </p:ext>
    </p:extLst>
  </p:cSld>
  <p:clrMapOvr>
    <a:masterClrMapping/>
  </p:clrMapOvr>
  <p:extLst>
    <p:ext uri="{DCECCB84-F9BA-43D5-87BE-67443E8EF086}">
      <p15:sldGuideLst xmlns:p15="http://schemas.microsoft.com/office/powerpoint/2012/main">
        <p15:guide id="1" pos="64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amp; Balloons Slide - Icons">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6F43D9C-620A-BF4B-BF0F-87480F302AD7}"/>
              </a:ext>
            </a:extLst>
          </p:cNvPr>
          <p:cNvCxnSpPr>
            <a:cxnSpLocks/>
          </p:cNvCxnSpPr>
          <p:nvPr/>
        </p:nvCxnSpPr>
        <p:spPr>
          <a:xfrm>
            <a:off x="1004054" y="3233927"/>
            <a:ext cx="6274618"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AB3FFF-BDE5-7041-B875-BB0F89B5F5F6}"/>
              </a:ext>
            </a:extLst>
          </p:cNvPr>
          <p:cNvCxnSpPr>
            <a:cxnSpLocks/>
          </p:cNvCxnSpPr>
          <p:nvPr/>
        </p:nvCxnSpPr>
        <p:spPr>
          <a:xfrm>
            <a:off x="1004054" y="4853462"/>
            <a:ext cx="6374003"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26" name="Picture Placeholder 9">
            <a:extLst>
              <a:ext uri="{FF2B5EF4-FFF2-40B4-BE49-F238E27FC236}">
                <a16:creationId xmlns:a16="http://schemas.microsoft.com/office/drawing/2014/main" id="{5115BAF3-6C35-5B46-AD80-A91A123C9230}"/>
              </a:ext>
            </a:extLst>
          </p:cNvPr>
          <p:cNvSpPr>
            <a:spLocks noGrp="1"/>
          </p:cNvSpPr>
          <p:nvPr>
            <p:ph type="pic" sz="quarter" idx="14" hasCustomPrompt="1"/>
          </p:nvPr>
        </p:nvSpPr>
        <p:spPr>
          <a:xfrm>
            <a:off x="936357"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0" name="Picture Placeholder 9">
            <a:extLst>
              <a:ext uri="{FF2B5EF4-FFF2-40B4-BE49-F238E27FC236}">
                <a16:creationId xmlns:a16="http://schemas.microsoft.com/office/drawing/2014/main" id="{4DDB8127-519B-B142-9BAD-6270EEBF84E6}"/>
              </a:ext>
            </a:extLst>
          </p:cNvPr>
          <p:cNvSpPr>
            <a:spLocks noGrp="1"/>
          </p:cNvSpPr>
          <p:nvPr>
            <p:ph type="pic" sz="quarter" idx="15" hasCustomPrompt="1"/>
          </p:nvPr>
        </p:nvSpPr>
        <p:spPr>
          <a:xfrm>
            <a:off x="941369"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3" name="Picture Placeholder 9">
            <a:extLst>
              <a:ext uri="{FF2B5EF4-FFF2-40B4-BE49-F238E27FC236}">
                <a16:creationId xmlns:a16="http://schemas.microsoft.com/office/drawing/2014/main" id="{81A68B7F-609D-CF4B-A395-1AA66E6800C2}"/>
              </a:ext>
            </a:extLst>
          </p:cNvPr>
          <p:cNvSpPr>
            <a:spLocks noGrp="1"/>
          </p:cNvSpPr>
          <p:nvPr>
            <p:ph type="pic" sz="quarter" idx="16" hasCustomPrompt="1"/>
          </p:nvPr>
        </p:nvSpPr>
        <p:spPr>
          <a:xfrm>
            <a:off x="904540"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7" name="Picture Placeholder 9">
            <a:extLst>
              <a:ext uri="{FF2B5EF4-FFF2-40B4-BE49-F238E27FC236}">
                <a16:creationId xmlns:a16="http://schemas.microsoft.com/office/drawing/2014/main" id="{27D7F0F4-23D1-C747-A77E-EF2D91301EC5}"/>
              </a:ext>
            </a:extLst>
          </p:cNvPr>
          <p:cNvSpPr>
            <a:spLocks noGrp="1"/>
          </p:cNvSpPr>
          <p:nvPr>
            <p:ph type="pic" sz="quarter" idx="18" hasCustomPrompt="1"/>
          </p:nvPr>
        </p:nvSpPr>
        <p:spPr>
          <a:xfrm>
            <a:off x="4268326"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8" name="Picture Placeholder 9">
            <a:extLst>
              <a:ext uri="{FF2B5EF4-FFF2-40B4-BE49-F238E27FC236}">
                <a16:creationId xmlns:a16="http://schemas.microsoft.com/office/drawing/2014/main" id="{58BCA0A6-B8FB-D047-B778-CD3858FC2E64}"/>
              </a:ext>
            </a:extLst>
          </p:cNvPr>
          <p:cNvSpPr>
            <a:spLocks noGrp="1"/>
          </p:cNvSpPr>
          <p:nvPr>
            <p:ph type="pic" sz="quarter" idx="19" hasCustomPrompt="1"/>
          </p:nvPr>
        </p:nvSpPr>
        <p:spPr>
          <a:xfrm>
            <a:off x="4268326"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9" name="Picture Placeholder 9">
            <a:extLst>
              <a:ext uri="{FF2B5EF4-FFF2-40B4-BE49-F238E27FC236}">
                <a16:creationId xmlns:a16="http://schemas.microsoft.com/office/drawing/2014/main" id="{2EAB131F-A15A-2541-9562-E45112DEC48C}"/>
              </a:ext>
            </a:extLst>
          </p:cNvPr>
          <p:cNvSpPr>
            <a:spLocks noGrp="1"/>
          </p:cNvSpPr>
          <p:nvPr>
            <p:ph type="pic" sz="quarter" idx="20" hasCustomPrompt="1"/>
          </p:nvPr>
        </p:nvSpPr>
        <p:spPr>
          <a:xfrm>
            <a:off x="4268326"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859678"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7" name="Slide Number Placeholder 1">
            <a:extLst>
              <a:ext uri="{FF2B5EF4-FFF2-40B4-BE49-F238E27FC236}">
                <a16:creationId xmlns:a16="http://schemas.microsoft.com/office/drawing/2014/main" id="{658666D8-1D38-8CE1-175B-CE62C3CA1C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8">
            <a:extLst>
              <a:ext uri="{FF2B5EF4-FFF2-40B4-BE49-F238E27FC236}">
                <a16:creationId xmlns:a16="http://schemas.microsoft.com/office/drawing/2014/main" id="{97291E83-490B-4C29-FC85-7DAB81D4D14E}"/>
              </a:ext>
            </a:extLst>
          </p:cNvPr>
          <p:cNvSpPr>
            <a:spLocks noGrp="1"/>
          </p:cNvSpPr>
          <p:nvPr>
            <p:ph type="body" sz="quarter" idx="45" hasCustomPrompt="1"/>
          </p:nvPr>
        </p:nvSpPr>
        <p:spPr>
          <a:xfrm>
            <a:off x="1859678" y="3645960"/>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Text Placeholder 8">
            <a:extLst>
              <a:ext uri="{FF2B5EF4-FFF2-40B4-BE49-F238E27FC236}">
                <a16:creationId xmlns:a16="http://schemas.microsoft.com/office/drawing/2014/main" id="{AAFB4825-4391-855B-0B03-9F884486E79A}"/>
              </a:ext>
            </a:extLst>
          </p:cNvPr>
          <p:cNvSpPr>
            <a:spLocks noGrp="1"/>
          </p:cNvSpPr>
          <p:nvPr>
            <p:ph type="body" sz="quarter" idx="46" hasCustomPrompt="1"/>
          </p:nvPr>
        </p:nvSpPr>
        <p:spPr>
          <a:xfrm>
            <a:off x="1859678"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1" name="Text Placeholder 8">
            <a:extLst>
              <a:ext uri="{FF2B5EF4-FFF2-40B4-BE49-F238E27FC236}">
                <a16:creationId xmlns:a16="http://schemas.microsoft.com/office/drawing/2014/main" id="{D77EF8EE-93C9-DAC5-E63D-11E7EE95E99E}"/>
              </a:ext>
            </a:extLst>
          </p:cNvPr>
          <p:cNvSpPr>
            <a:spLocks noGrp="1"/>
          </p:cNvSpPr>
          <p:nvPr>
            <p:ph type="body" sz="quarter" idx="47" hasCustomPrompt="1"/>
          </p:nvPr>
        </p:nvSpPr>
        <p:spPr>
          <a:xfrm>
            <a:off x="5190744"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Text Placeholder 8">
            <a:extLst>
              <a:ext uri="{FF2B5EF4-FFF2-40B4-BE49-F238E27FC236}">
                <a16:creationId xmlns:a16="http://schemas.microsoft.com/office/drawing/2014/main" id="{1FE8727E-5A8D-35CB-ACF6-BD5E2E1FB096}"/>
              </a:ext>
            </a:extLst>
          </p:cNvPr>
          <p:cNvSpPr>
            <a:spLocks noGrp="1"/>
          </p:cNvSpPr>
          <p:nvPr>
            <p:ph type="body" sz="quarter" idx="48" hasCustomPrompt="1"/>
          </p:nvPr>
        </p:nvSpPr>
        <p:spPr>
          <a:xfrm>
            <a:off x="5190744" y="363681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Text Placeholder 8">
            <a:extLst>
              <a:ext uri="{FF2B5EF4-FFF2-40B4-BE49-F238E27FC236}">
                <a16:creationId xmlns:a16="http://schemas.microsoft.com/office/drawing/2014/main" id="{7C061A2E-E997-0723-DF8E-6D40B1B2E0BD}"/>
              </a:ext>
            </a:extLst>
          </p:cNvPr>
          <p:cNvSpPr>
            <a:spLocks noGrp="1"/>
          </p:cNvSpPr>
          <p:nvPr>
            <p:ph type="body" sz="quarter" idx="49" hasCustomPrompt="1"/>
          </p:nvPr>
        </p:nvSpPr>
        <p:spPr>
          <a:xfrm>
            <a:off x="5190744"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6" name="Picture 15">
            <a:extLst>
              <a:ext uri="{FF2B5EF4-FFF2-40B4-BE49-F238E27FC236}">
                <a16:creationId xmlns:a16="http://schemas.microsoft.com/office/drawing/2014/main" id="{744E8B18-B5E2-AA61-8CA1-A3BBD62E8C7A}"/>
              </a:ext>
            </a:extLst>
          </p:cNvPr>
          <p:cNvPicPr>
            <a:picLocks noChangeAspect="1"/>
          </p:cNvPicPr>
          <p:nvPr userDrawn="1"/>
        </p:nvPicPr>
        <p:blipFill>
          <a:blip r:embed="rId2"/>
          <a:stretch>
            <a:fillRect/>
          </a:stretch>
        </p:blipFill>
        <p:spPr>
          <a:xfrm>
            <a:off x="10119592" y="2874819"/>
            <a:ext cx="2493818" cy="2493818"/>
          </a:xfrm>
          <a:prstGeom prst="rect">
            <a:avLst/>
          </a:prstGeom>
        </p:spPr>
      </p:pic>
      <p:sp>
        <p:nvSpPr>
          <p:cNvPr id="17" name="Picture circle">
            <a:extLst>
              <a:ext uri="{FF2B5EF4-FFF2-40B4-BE49-F238E27FC236}">
                <a16:creationId xmlns:a16="http://schemas.microsoft.com/office/drawing/2014/main" id="{B02CAB36-DF7B-C89E-FCB6-26D9AC83591F}"/>
              </a:ext>
            </a:extLst>
          </p:cNvPr>
          <p:cNvSpPr>
            <a:spLocks noGrp="1" noChangeAspect="1"/>
          </p:cNvSpPr>
          <p:nvPr>
            <p:ph type="pic" sz="quarter" idx="50"/>
          </p:nvPr>
        </p:nvSpPr>
        <p:spPr>
          <a:xfrm>
            <a:off x="7912489" y="454126"/>
            <a:ext cx="3902364" cy="3902364"/>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sp>
        <p:nvSpPr>
          <p:cNvPr id="19" name="Text Placeholder 7">
            <a:extLst>
              <a:ext uri="{FF2B5EF4-FFF2-40B4-BE49-F238E27FC236}">
                <a16:creationId xmlns:a16="http://schemas.microsoft.com/office/drawing/2014/main" id="{956E4AD1-94F2-9D0B-CE30-2A620787BA1C}"/>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Freeform 56">
            <a:extLst>
              <a:ext uri="{FF2B5EF4-FFF2-40B4-BE49-F238E27FC236}">
                <a16:creationId xmlns:a16="http://schemas.microsoft.com/office/drawing/2014/main" id="{D1CDC3DB-839F-ABFC-ED80-239D9A9C14A5}"/>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 name="Straight Connector 2">
            <a:extLst>
              <a:ext uri="{FF2B5EF4-FFF2-40B4-BE49-F238E27FC236}">
                <a16:creationId xmlns:a16="http://schemas.microsoft.com/office/drawing/2014/main" id="{AAC25800-DD02-F1D1-F74F-D33E617C22C1}"/>
              </a:ext>
            </a:extLst>
          </p:cNvPr>
          <p:cNvCxnSpPr>
            <a:cxnSpLocks/>
          </p:cNvCxnSpPr>
          <p:nvPr userDrawn="1"/>
        </p:nvCxnSpPr>
        <p:spPr>
          <a:xfrm flipH="1">
            <a:off x="929251" y="152282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E6BABE79-D7C5-B497-2EF4-DEFFA7FE0C6B}"/>
              </a:ext>
            </a:extLst>
          </p:cNvPr>
          <p:cNvSpPr>
            <a:spLocks noGrp="1"/>
          </p:cNvSpPr>
          <p:nvPr>
            <p:ph type="body" sz="quarter" idx="22" hasCustomPrompt="1"/>
          </p:nvPr>
        </p:nvSpPr>
        <p:spPr>
          <a:xfrm>
            <a:off x="929252" y="648242"/>
            <a:ext cx="6332424" cy="82722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93144787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ircles">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88C279-C49D-7B4A-E5F0-6A4794433899}"/>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BC66489-8201-88BA-154A-1F4B705DA9B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10" name="Text Placeholder 8">
            <a:extLst>
              <a:ext uri="{FF2B5EF4-FFF2-40B4-BE49-F238E27FC236}">
                <a16:creationId xmlns:a16="http://schemas.microsoft.com/office/drawing/2014/main" id="{761D5D22-E292-5FC6-94BA-7D35C4404E9E}"/>
              </a:ext>
            </a:extLst>
          </p:cNvPr>
          <p:cNvSpPr>
            <a:spLocks noGrp="1"/>
          </p:cNvSpPr>
          <p:nvPr>
            <p:ph type="body" sz="quarter" idx="41" hasCustomPrompt="1"/>
          </p:nvPr>
        </p:nvSpPr>
        <p:spPr>
          <a:xfrm>
            <a:off x="1304365" y="479011"/>
            <a:ext cx="9466729"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2" name="Text Placeholder 8">
            <a:extLst>
              <a:ext uri="{FF2B5EF4-FFF2-40B4-BE49-F238E27FC236}">
                <a16:creationId xmlns:a16="http://schemas.microsoft.com/office/drawing/2014/main" id="{62BB1C2A-0EC6-A67A-A8F7-77EB6F1F0D37}"/>
              </a:ext>
            </a:extLst>
          </p:cNvPr>
          <p:cNvSpPr>
            <a:spLocks noGrp="1"/>
          </p:cNvSpPr>
          <p:nvPr>
            <p:ph type="body" sz="quarter" idx="22" hasCustomPrompt="1"/>
          </p:nvPr>
        </p:nvSpPr>
        <p:spPr>
          <a:xfrm>
            <a:off x="1501417"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Text Placeholder 8">
            <a:extLst>
              <a:ext uri="{FF2B5EF4-FFF2-40B4-BE49-F238E27FC236}">
                <a16:creationId xmlns:a16="http://schemas.microsoft.com/office/drawing/2014/main" id="{914985D8-4FD5-99FE-61E9-75702885A33A}"/>
              </a:ext>
            </a:extLst>
          </p:cNvPr>
          <p:cNvSpPr>
            <a:spLocks noGrp="1"/>
          </p:cNvSpPr>
          <p:nvPr>
            <p:ph type="body" sz="quarter" idx="23" hasCustomPrompt="1"/>
          </p:nvPr>
        </p:nvSpPr>
        <p:spPr>
          <a:xfrm>
            <a:off x="1511356"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8" name="Picture 7">
            <a:extLst>
              <a:ext uri="{FF2B5EF4-FFF2-40B4-BE49-F238E27FC236}">
                <a16:creationId xmlns:a16="http://schemas.microsoft.com/office/drawing/2014/main" id="{8DA52CCC-4B62-24D4-E45E-DB2A62F864AF}"/>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4" name="TextBox 3">
            <a:extLst>
              <a:ext uri="{FF2B5EF4-FFF2-40B4-BE49-F238E27FC236}">
                <a16:creationId xmlns:a16="http://schemas.microsoft.com/office/drawing/2014/main" id="{2332F27B-93A0-EBA5-8C10-0E7202287C6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4" name="Slide Number Placeholder 1">
            <a:extLst>
              <a:ext uri="{FF2B5EF4-FFF2-40B4-BE49-F238E27FC236}">
                <a16:creationId xmlns:a16="http://schemas.microsoft.com/office/drawing/2014/main" id="{1E5295E0-D57D-BB40-F6D2-E561391FAE6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7" name="Text Placeholder 7">
            <a:extLst>
              <a:ext uri="{FF2B5EF4-FFF2-40B4-BE49-F238E27FC236}">
                <a16:creationId xmlns:a16="http://schemas.microsoft.com/office/drawing/2014/main" id="{44E5B98B-A7B8-1C44-D00C-5D323AF3588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9" name="Text Placeholder 8">
            <a:extLst>
              <a:ext uri="{FF2B5EF4-FFF2-40B4-BE49-F238E27FC236}">
                <a16:creationId xmlns:a16="http://schemas.microsoft.com/office/drawing/2014/main" id="{DBA0F715-BF5E-A642-B100-740D817C3B94}"/>
              </a:ext>
            </a:extLst>
          </p:cNvPr>
          <p:cNvSpPr>
            <a:spLocks noGrp="1"/>
          </p:cNvSpPr>
          <p:nvPr>
            <p:ph type="body" sz="quarter" idx="42" hasCustomPrompt="1"/>
          </p:nvPr>
        </p:nvSpPr>
        <p:spPr>
          <a:xfrm>
            <a:off x="4689916"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1" name="Text Placeholder 8">
            <a:extLst>
              <a:ext uri="{FF2B5EF4-FFF2-40B4-BE49-F238E27FC236}">
                <a16:creationId xmlns:a16="http://schemas.microsoft.com/office/drawing/2014/main" id="{F6755B9D-C6F1-3830-F4EA-EAFB74758242}"/>
              </a:ext>
            </a:extLst>
          </p:cNvPr>
          <p:cNvSpPr>
            <a:spLocks noGrp="1"/>
          </p:cNvSpPr>
          <p:nvPr>
            <p:ph type="body" sz="quarter" idx="43" hasCustomPrompt="1"/>
          </p:nvPr>
        </p:nvSpPr>
        <p:spPr>
          <a:xfrm>
            <a:off x="4691269"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2" name="Text Placeholder 8">
            <a:extLst>
              <a:ext uri="{FF2B5EF4-FFF2-40B4-BE49-F238E27FC236}">
                <a16:creationId xmlns:a16="http://schemas.microsoft.com/office/drawing/2014/main" id="{C6FCFDBE-FBE1-82E0-7E3E-5828AB4A9624}"/>
              </a:ext>
            </a:extLst>
          </p:cNvPr>
          <p:cNvSpPr>
            <a:spLocks noGrp="1"/>
          </p:cNvSpPr>
          <p:nvPr>
            <p:ph type="body" sz="quarter" idx="44" hasCustomPrompt="1"/>
          </p:nvPr>
        </p:nvSpPr>
        <p:spPr>
          <a:xfrm>
            <a:off x="7865164"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A29EB5C7-DB17-4E18-2CBC-CC4C00D9721F}"/>
              </a:ext>
            </a:extLst>
          </p:cNvPr>
          <p:cNvSpPr>
            <a:spLocks noGrp="1"/>
          </p:cNvSpPr>
          <p:nvPr>
            <p:ph type="body" sz="quarter" idx="45" hasCustomPrompt="1"/>
          </p:nvPr>
        </p:nvSpPr>
        <p:spPr>
          <a:xfrm>
            <a:off x="7865164"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2404644239"/>
      </p:ext>
    </p:extLst>
  </p:cSld>
  <p:clrMapOvr>
    <a:masterClrMapping/>
  </p:clrMapOvr>
  <p:extLst>
    <p:ext uri="{DCECCB84-F9BA-43D5-87BE-67443E8EF086}">
      <p15:sldGuideLst xmlns:p15="http://schemas.microsoft.com/office/powerpoint/2012/main">
        <p15:guide id="1" pos="1896">
          <p15:clr>
            <a:srgbClr val="FBAE40"/>
          </p15:clr>
        </p15:guide>
        <p15:guide id="2" pos="3888">
          <p15:clr>
            <a:srgbClr val="FBAE40"/>
          </p15:clr>
        </p15:guide>
        <p15:guide id="3" pos="583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amp; Quote">
    <p:bg>
      <p:bgPr>
        <a:solidFill>
          <a:srgbClr val="F2EBE7"/>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9A1940D-5E89-2FBC-75A6-9DBC81E2635D}"/>
              </a:ext>
            </a:extLst>
          </p:cNvPr>
          <p:cNvSpPr>
            <a:spLocks noGrp="1"/>
          </p:cNvSpPr>
          <p:nvPr>
            <p:ph type="pic" sz="quarter" idx="10"/>
          </p:nvPr>
        </p:nvSpPr>
        <p:spPr>
          <a:xfrm>
            <a:off x="785192" y="0"/>
            <a:ext cx="11406808" cy="6858000"/>
          </a:xfrm>
          <a:custGeom>
            <a:avLst/>
            <a:gdLst>
              <a:gd name="connsiteX0" fmla="*/ 0 w 11406808"/>
              <a:gd name="connsiteY0" fmla="*/ 0 h 6858000"/>
              <a:gd name="connsiteX1" fmla="*/ 6188604 w 11406808"/>
              <a:gd name="connsiteY1" fmla="*/ 0 h 6858000"/>
              <a:gd name="connsiteX2" fmla="*/ 6002127 w 11406808"/>
              <a:gd name="connsiteY2" fmla="*/ 169482 h 6858000"/>
              <a:gd name="connsiteX3" fmla="*/ 5170036 w 11406808"/>
              <a:gd name="connsiteY3" fmla="*/ 2178326 h 6858000"/>
              <a:gd name="connsiteX4" fmla="*/ 8010971 w 11406808"/>
              <a:gd name="connsiteY4" fmla="*/ 5019261 h 6858000"/>
              <a:gd name="connsiteX5" fmla="*/ 10851906 w 11406808"/>
              <a:gd name="connsiteY5" fmla="*/ 2178326 h 6858000"/>
              <a:gd name="connsiteX6" fmla="*/ 10019815 w 11406808"/>
              <a:gd name="connsiteY6" fmla="*/ 169482 h 6858000"/>
              <a:gd name="connsiteX7" fmla="*/ 9833339 w 11406808"/>
              <a:gd name="connsiteY7" fmla="*/ 0 h 6858000"/>
              <a:gd name="connsiteX8" fmla="*/ 11406808 w 11406808"/>
              <a:gd name="connsiteY8" fmla="*/ 0 h 6858000"/>
              <a:gd name="connsiteX9" fmla="*/ 11406808 w 11406808"/>
              <a:gd name="connsiteY9" fmla="*/ 6858000 h 6858000"/>
              <a:gd name="connsiteX10" fmla="*/ 0 w 1140680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6808" h="6858000">
                <a:moveTo>
                  <a:pt x="0" y="0"/>
                </a:moveTo>
                <a:lnTo>
                  <a:pt x="6188604" y="0"/>
                </a:lnTo>
                <a:lnTo>
                  <a:pt x="6002127" y="169482"/>
                </a:lnTo>
                <a:cubicBezTo>
                  <a:pt x="5488019" y="683590"/>
                  <a:pt x="5170036" y="1393824"/>
                  <a:pt x="5170036" y="2178326"/>
                </a:cubicBezTo>
                <a:cubicBezTo>
                  <a:pt x="5170036" y="3747331"/>
                  <a:pt x="6441966" y="5019261"/>
                  <a:pt x="8010971" y="5019261"/>
                </a:cubicBezTo>
                <a:cubicBezTo>
                  <a:pt x="9579976" y="5019261"/>
                  <a:pt x="10851906" y="3747331"/>
                  <a:pt x="10851906" y="2178326"/>
                </a:cubicBezTo>
                <a:cubicBezTo>
                  <a:pt x="10851906" y="1393824"/>
                  <a:pt x="10533924" y="683590"/>
                  <a:pt x="10019815" y="169482"/>
                </a:cubicBezTo>
                <a:lnTo>
                  <a:pt x="9833339" y="0"/>
                </a:lnTo>
                <a:lnTo>
                  <a:pt x="11406808" y="0"/>
                </a:lnTo>
                <a:lnTo>
                  <a:pt x="11406808" y="6858000"/>
                </a:lnTo>
                <a:lnTo>
                  <a:pt x="0" y="6858000"/>
                </a:lnTo>
                <a:close/>
              </a:path>
            </a:pathLst>
          </a:custGeom>
        </p:spPr>
        <p:txBody>
          <a:bodyPr wrap="square">
            <a:noAutofit/>
          </a:bodyPr>
          <a:lstStyle>
            <a:lvl1pPr>
              <a:defRPr b="0" i="0">
                <a:latin typeface="Montserrat" pitchFamily="2" charset="77"/>
              </a:defRPr>
            </a:lvl1pPr>
          </a:lstStyle>
          <a:p>
            <a:endParaRPr lang="en-US"/>
          </a:p>
        </p:txBody>
      </p:sp>
      <p:sp>
        <p:nvSpPr>
          <p:cNvPr id="19" name="Freeform 18">
            <a:extLst>
              <a:ext uri="{FF2B5EF4-FFF2-40B4-BE49-F238E27FC236}">
                <a16:creationId xmlns:a16="http://schemas.microsoft.com/office/drawing/2014/main" id="{25468B3F-7A99-CB87-770E-288FF0A9B5CC}"/>
              </a:ext>
            </a:extLst>
          </p:cNvPr>
          <p:cNvSpPr/>
          <p:nvPr userDrawn="1"/>
        </p:nvSpPr>
        <p:spPr>
          <a:xfrm>
            <a:off x="5953538" y="1"/>
            <a:ext cx="5681870" cy="5019261"/>
          </a:xfrm>
          <a:custGeom>
            <a:avLst/>
            <a:gdLst>
              <a:gd name="connsiteX0" fmla="*/ 1018568 w 5681870"/>
              <a:gd name="connsiteY0" fmla="*/ 0 h 5019261"/>
              <a:gd name="connsiteX1" fmla="*/ 4663303 w 5681870"/>
              <a:gd name="connsiteY1" fmla="*/ 0 h 5019261"/>
              <a:gd name="connsiteX2" fmla="*/ 4849779 w 5681870"/>
              <a:gd name="connsiteY2" fmla="*/ 169482 h 5019261"/>
              <a:gd name="connsiteX3" fmla="*/ 5681870 w 5681870"/>
              <a:gd name="connsiteY3" fmla="*/ 2178326 h 5019261"/>
              <a:gd name="connsiteX4" fmla="*/ 2840935 w 5681870"/>
              <a:gd name="connsiteY4" fmla="*/ 5019261 h 5019261"/>
              <a:gd name="connsiteX5" fmla="*/ 0 w 5681870"/>
              <a:gd name="connsiteY5" fmla="*/ 2178326 h 5019261"/>
              <a:gd name="connsiteX6" fmla="*/ 832091 w 5681870"/>
              <a:gd name="connsiteY6" fmla="*/ 169482 h 5019261"/>
              <a:gd name="connsiteX7" fmla="*/ 1018568 w 5681870"/>
              <a:gd name="connsiteY7" fmla="*/ 0 h 501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1870" h="5019261">
                <a:moveTo>
                  <a:pt x="1018568" y="0"/>
                </a:moveTo>
                <a:lnTo>
                  <a:pt x="4663303" y="0"/>
                </a:lnTo>
                <a:lnTo>
                  <a:pt x="4849779" y="169482"/>
                </a:lnTo>
                <a:cubicBezTo>
                  <a:pt x="5363888" y="683590"/>
                  <a:pt x="5681870" y="1393824"/>
                  <a:pt x="5681870" y="2178326"/>
                </a:cubicBezTo>
                <a:cubicBezTo>
                  <a:pt x="5681870" y="3747331"/>
                  <a:pt x="4409940" y="5019261"/>
                  <a:pt x="2840935" y="5019261"/>
                </a:cubicBezTo>
                <a:cubicBezTo>
                  <a:pt x="1271930" y="5019261"/>
                  <a:pt x="0" y="3747331"/>
                  <a:pt x="0" y="2178326"/>
                </a:cubicBezTo>
                <a:cubicBezTo>
                  <a:pt x="0" y="1393824"/>
                  <a:pt x="317983" y="683590"/>
                  <a:pt x="832091" y="169482"/>
                </a:cubicBezTo>
                <a:lnTo>
                  <a:pt x="1018568"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8">
            <a:extLst>
              <a:ext uri="{FF2B5EF4-FFF2-40B4-BE49-F238E27FC236}">
                <a16:creationId xmlns:a16="http://schemas.microsoft.com/office/drawing/2014/main" id="{D691D180-8F8D-D446-8592-23F6DC91D4F5}"/>
              </a:ext>
            </a:extLst>
          </p:cNvPr>
          <p:cNvSpPr>
            <a:spLocks noGrp="1"/>
          </p:cNvSpPr>
          <p:nvPr>
            <p:ph type="body" sz="quarter" idx="14" hasCustomPrompt="1"/>
          </p:nvPr>
        </p:nvSpPr>
        <p:spPr>
          <a:xfrm>
            <a:off x="6785896" y="3418273"/>
            <a:ext cx="4028571" cy="395416"/>
          </a:xfrm>
          <a:prstGeom prst="rect">
            <a:avLst/>
          </a:prstGeom>
        </p:spPr>
        <p:txBody>
          <a:bodyPr lIns="0" tIns="0" rIns="0" bIns="0" anchor="b"/>
          <a:lstStyle>
            <a:lvl1pPr marL="0" indent="0" algn="ctr">
              <a:buNone/>
              <a:defRPr sz="1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Name, Title, Company</a:t>
            </a:r>
          </a:p>
        </p:txBody>
      </p:sp>
      <p:sp>
        <p:nvSpPr>
          <p:cNvPr id="2" name="Slide Number Placeholder 1">
            <a:extLst>
              <a:ext uri="{FF2B5EF4-FFF2-40B4-BE49-F238E27FC236}">
                <a16:creationId xmlns:a16="http://schemas.microsoft.com/office/drawing/2014/main" id="{7FF81B40-A802-AC39-C16C-09813FA1CA38}"/>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6338AF86-F1E7-3202-2B9E-79A3769A4794}"/>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CD6FEDD6-6297-2E66-8A53-5873544B09D4}"/>
              </a:ext>
            </a:extLst>
          </p:cNvPr>
          <p:cNvSpPr>
            <a:spLocks noGrp="1"/>
          </p:cNvSpPr>
          <p:nvPr>
            <p:ph type="body" sz="quarter" idx="15" hasCustomPrompt="1"/>
          </p:nvPr>
        </p:nvSpPr>
        <p:spPr>
          <a:xfrm>
            <a:off x="6768205" y="648583"/>
            <a:ext cx="3995874" cy="2509284"/>
          </a:xfrm>
          <a:prstGeom prst="rect">
            <a:avLst/>
          </a:prstGeom>
        </p:spPr>
        <p:txBody>
          <a:bodyPr lIns="0" tIns="0" rIns="0" bIns="0"/>
          <a:lstStyle>
            <a:lvl1pPr marL="0" indent="0" algn="ctr">
              <a:lnSpc>
                <a:spcPts val="3280"/>
              </a:lnSpc>
              <a:spcBef>
                <a:spcPts val="0"/>
              </a:spcBef>
              <a:buNone/>
              <a:defRPr sz="2400" b="0" i="0">
                <a:solidFill>
                  <a:schemeClr val="bg1"/>
                </a:solidFill>
                <a:latin typeface="Montserrat" pitchFamily="2" charset="77"/>
              </a:defRPr>
            </a:lvl1pPr>
          </a:lstStyle>
          <a:p>
            <a:pPr lvl="0"/>
            <a:r>
              <a:rPr lang="en-US"/>
              <a:t>“Short quote goes here…” </a:t>
            </a:r>
          </a:p>
        </p:txBody>
      </p:sp>
    </p:spTree>
    <p:extLst>
      <p:ext uri="{BB962C8B-B14F-4D97-AF65-F5344CB8AC3E}">
        <p14:creationId xmlns:p14="http://schemas.microsoft.com/office/powerpoint/2010/main" val="22696039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lide - 3 Photos and color block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FBE18D8-990D-E346-56BD-EA72FA1D7F75}"/>
              </a:ext>
            </a:extLst>
          </p:cNvPr>
          <p:cNvSpPr/>
          <p:nvPr userDrawn="1"/>
        </p:nvSpPr>
        <p:spPr>
          <a:xfrm>
            <a:off x="8197796" y="2854011"/>
            <a:ext cx="3566160" cy="3176593"/>
          </a:xfrm>
          <a:prstGeom prst="rect">
            <a:avLst/>
          </a:prstGeom>
          <a:solidFill>
            <a:srgbClr val="97C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19" name="Rectangle 18">
            <a:extLst>
              <a:ext uri="{FF2B5EF4-FFF2-40B4-BE49-F238E27FC236}">
                <a16:creationId xmlns:a16="http://schemas.microsoft.com/office/drawing/2014/main" id="{03B9EBB0-25F2-16AC-3ABB-2D15B3069783}"/>
              </a:ext>
            </a:extLst>
          </p:cNvPr>
          <p:cNvSpPr/>
          <p:nvPr userDrawn="1"/>
        </p:nvSpPr>
        <p:spPr>
          <a:xfrm>
            <a:off x="4468637" y="2854011"/>
            <a:ext cx="3566160" cy="3176593"/>
          </a:xfrm>
          <a:prstGeom prst="rect">
            <a:avLst/>
          </a:prstGeom>
          <a:solidFill>
            <a:srgbClr val="FF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0" name="Picture Placeholder 14">
            <a:extLst>
              <a:ext uri="{FF2B5EF4-FFF2-40B4-BE49-F238E27FC236}">
                <a16:creationId xmlns:a16="http://schemas.microsoft.com/office/drawing/2014/main" id="{BA628D87-F6AD-E8A7-8568-54B54146039F}"/>
              </a:ext>
            </a:extLst>
          </p:cNvPr>
          <p:cNvSpPr>
            <a:spLocks noGrp="1"/>
          </p:cNvSpPr>
          <p:nvPr>
            <p:ph type="pic" sz="quarter" idx="48"/>
          </p:nvPr>
        </p:nvSpPr>
        <p:spPr>
          <a:xfrm>
            <a:off x="5085494"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1" name="Text Placeholder 8">
            <a:extLst>
              <a:ext uri="{FF2B5EF4-FFF2-40B4-BE49-F238E27FC236}">
                <a16:creationId xmlns:a16="http://schemas.microsoft.com/office/drawing/2014/main" id="{BC6BB80B-EC97-8E26-F5B4-7DBD1AC3E181}"/>
              </a:ext>
            </a:extLst>
          </p:cNvPr>
          <p:cNvSpPr>
            <a:spLocks noGrp="1"/>
          </p:cNvSpPr>
          <p:nvPr>
            <p:ph type="body" sz="quarter" idx="49" hasCustomPrompt="1"/>
          </p:nvPr>
        </p:nvSpPr>
        <p:spPr>
          <a:xfrm>
            <a:off x="4697237"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30AF1F83-EA81-0282-4B2D-4CA0CAF8FCAD}"/>
              </a:ext>
            </a:extLst>
          </p:cNvPr>
          <p:cNvSpPr>
            <a:spLocks noGrp="1"/>
          </p:cNvSpPr>
          <p:nvPr>
            <p:ph type="body" sz="quarter" idx="50" hasCustomPrompt="1"/>
          </p:nvPr>
        </p:nvSpPr>
        <p:spPr>
          <a:xfrm>
            <a:off x="4697237"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5" name="Rectangle 24">
            <a:extLst>
              <a:ext uri="{FF2B5EF4-FFF2-40B4-BE49-F238E27FC236}">
                <a16:creationId xmlns:a16="http://schemas.microsoft.com/office/drawing/2014/main" id="{73AE4E96-437F-8A4C-9AC4-42262D90A116}"/>
              </a:ext>
            </a:extLst>
          </p:cNvPr>
          <p:cNvSpPr/>
          <p:nvPr userDrawn="1"/>
        </p:nvSpPr>
        <p:spPr>
          <a:xfrm>
            <a:off x="717434" y="2854011"/>
            <a:ext cx="3566160" cy="3176593"/>
          </a:xfrm>
          <a:prstGeom prst="rect">
            <a:avLst/>
          </a:prstGeom>
          <a:solidFill>
            <a:srgbClr val="8C8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9" name="Picture Placeholder 14">
            <a:extLst>
              <a:ext uri="{FF2B5EF4-FFF2-40B4-BE49-F238E27FC236}">
                <a16:creationId xmlns:a16="http://schemas.microsoft.com/office/drawing/2014/main" id="{15E3F541-C244-AD43-A07D-E4BD39FD20BE}"/>
              </a:ext>
            </a:extLst>
          </p:cNvPr>
          <p:cNvSpPr>
            <a:spLocks noGrp="1"/>
          </p:cNvSpPr>
          <p:nvPr>
            <p:ph type="pic" sz="quarter" idx="10"/>
          </p:nvPr>
        </p:nvSpPr>
        <p:spPr>
          <a:xfrm>
            <a:off x="1334291"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35" name="Text Placeholder 8">
            <a:extLst>
              <a:ext uri="{FF2B5EF4-FFF2-40B4-BE49-F238E27FC236}">
                <a16:creationId xmlns:a16="http://schemas.microsoft.com/office/drawing/2014/main" id="{24332327-9606-4F4D-A7D7-CA3A2FE3BCEE}"/>
              </a:ext>
            </a:extLst>
          </p:cNvPr>
          <p:cNvSpPr>
            <a:spLocks noGrp="1"/>
          </p:cNvSpPr>
          <p:nvPr>
            <p:ph type="body" sz="quarter" idx="16" hasCustomPrompt="1"/>
          </p:nvPr>
        </p:nvSpPr>
        <p:spPr>
          <a:xfrm>
            <a:off x="946034"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36" name="Text Placeholder 8">
            <a:extLst>
              <a:ext uri="{FF2B5EF4-FFF2-40B4-BE49-F238E27FC236}">
                <a16:creationId xmlns:a16="http://schemas.microsoft.com/office/drawing/2014/main" id="{11FFBE23-C321-B744-BAAD-F757640582D8}"/>
              </a:ext>
            </a:extLst>
          </p:cNvPr>
          <p:cNvSpPr>
            <a:spLocks noGrp="1"/>
          </p:cNvSpPr>
          <p:nvPr>
            <p:ph type="body" sz="quarter" idx="22" hasCustomPrompt="1"/>
          </p:nvPr>
        </p:nvSpPr>
        <p:spPr>
          <a:xfrm>
            <a:off x="946034"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Slide Number Placeholder 1">
            <a:extLst>
              <a:ext uri="{FF2B5EF4-FFF2-40B4-BE49-F238E27FC236}">
                <a16:creationId xmlns:a16="http://schemas.microsoft.com/office/drawing/2014/main" id="{EE733C7B-67A7-22F2-DF0F-B3B01AEE7FA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Picture Placeholder 14">
            <a:extLst>
              <a:ext uri="{FF2B5EF4-FFF2-40B4-BE49-F238E27FC236}">
                <a16:creationId xmlns:a16="http://schemas.microsoft.com/office/drawing/2014/main" id="{527839E2-E632-1F5F-52F6-B3F7B1531BA6}"/>
              </a:ext>
            </a:extLst>
          </p:cNvPr>
          <p:cNvSpPr>
            <a:spLocks noGrp="1"/>
          </p:cNvSpPr>
          <p:nvPr>
            <p:ph type="pic" sz="quarter" idx="45"/>
          </p:nvPr>
        </p:nvSpPr>
        <p:spPr>
          <a:xfrm>
            <a:off x="8814653"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7" name="Text Placeholder 8">
            <a:extLst>
              <a:ext uri="{FF2B5EF4-FFF2-40B4-BE49-F238E27FC236}">
                <a16:creationId xmlns:a16="http://schemas.microsoft.com/office/drawing/2014/main" id="{BF4B0AFD-9F51-C3EB-093E-86A0588F1829}"/>
              </a:ext>
            </a:extLst>
          </p:cNvPr>
          <p:cNvSpPr>
            <a:spLocks noGrp="1"/>
          </p:cNvSpPr>
          <p:nvPr>
            <p:ph type="body" sz="quarter" idx="46" hasCustomPrompt="1"/>
          </p:nvPr>
        </p:nvSpPr>
        <p:spPr>
          <a:xfrm>
            <a:off x="8426396"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8" name="Text Placeholder 8">
            <a:extLst>
              <a:ext uri="{FF2B5EF4-FFF2-40B4-BE49-F238E27FC236}">
                <a16:creationId xmlns:a16="http://schemas.microsoft.com/office/drawing/2014/main" id="{780B5293-B82A-2D82-A76F-646DF83C0B0A}"/>
              </a:ext>
            </a:extLst>
          </p:cNvPr>
          <p:cNvSpPr>
            <a:spLocks noGrp="1"/>
          </p:cNvSpPr>
          <p:nvPr>
            <p:ph type="body" sz="quarter" idx="47" hasCustomPrompt="1"/>
          </p:nvPr>
        </p:nvSpPr>
        <p:spPr>
          <a:xfrm>
            <a:off x="8426396"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8" name="Text Placeholder 7">
            <a:extLst>
              <a:ext uri="{FF2B5EF4-FFF2-40B4-BE49-F238E27FC236}">
                <a16:creationId xmlns:a16="http://schemas.microsoft.com/office/drawing/2014/main" id="{37ABF1A4-1B5B-6D9F-3E54-1619B1A3ADA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2" name="Straight Connector 1">
            <a:extLst>
              <a:ext uri="{FF2B5EF4-FFF2-40B4-BE49-F238E27FC236}">
                <a16:creationId xmlns:a16="http://schemas.microsoft.com/office/drawing/2014/main" id="{0DAF3CBB-6D8D-DB3A-CA5B-CD92512B04EF}"/>
              </a:ext>
            </a:extLst>
          </p:cNvPr>
          <p:cNvCxnSpPr>
            <a:cxnSpLocks/>
          </p:cNvCxnSpPr>
          <p:nvPr userDrawn="1"/>
        </p:nvCxnSpPr>
        <p:spPr>
          <a:xfrm flipH="1">
            <a:off x="904315" y="1348253"/>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3" name="Text Placeholder 8">
            <a:extLst>
              <a:ext uri="{FF2B5EF4-FFF2-40B4-BE49-F238E27FC236}">
                <a16:creationId xmlns:a16="http://schemas.microsoft.com/office/drawing/2014/main" id="{07E1EA77-A058-06D5-16A4-F08228D35617}"/>
              </a:ext>
            </a:extLst>
          </p:cNvPr>
          <p:cNvSpPr>
            <a:spLocks noGrp="1"/>
          </p:cNvSpPr>
          <p:nvPr>
            <p:ph type="body" sz="quarter" idx="58" hasCustomPrompt="1"/>
          </p:nvPr>
        </p:nvSpPr>
        <p:spPr>
          <a:xfrm>
            <a:off x="904315" y="646033"/>
            <a:ext cx="7652004" cy="737998"/>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05260693"/>
      </p:ext>
    </p:extLst>
  </p:cSld>
  <p:clrMapOvr>
    <a:masterClrMapping/>
  </p:clrMapOvr>
  <p:extLst>
    <p:ext uri="{DCECCB84-F9BA-43D5-87BE-67443E8EF086}">
      <p15:sldGuideLst xmlns:p15="http://schemas.microsoft.com/office/powerpoint/2012/main">
        <p15:guide id="1" orient="horz" pos="2160">
          <p15:clr>
            <a:srgbClr val="FBAE40"/>
          </p15:clr>
        </p15:guide>
        <p15:guide id="2" pos="5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lide No Balloons - photo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9CFF00E-4C85-A248-B6F8-CAF4D9151F42}"/>
              </a:ext>
            </a:extLst>
          </p:cNvPr>
          <p:cNvSpPr>
            <a:spLocks noGrp="1"/>
          </p:cNvSpPr>
          <p:nvPr>
            <p:ph type="pic" sz="quarter" idx="10"/>
          </p:nvPr>
        </p:nvSpPr>
        <p:spPr>
          <a:xfrm>
            <a:off x="0" y="0"/>
            <a:ext cx="12192000" cy="6051479"/>
          </a:xfrm>
          <a:prstGeom prst="rect">
            <a:avLst/>
          </a:prstGeom>
        </p:spPr>
        <p:txBody>
          <a:bodyPr/>
          <a:lstStyle>
            <a:lvl1pPr>
              <a:defRPr b="0" i="0">
                <a:latin typeface="Montserrat" pitchFamily="2" charset="77"/>
              </a:defRPr>
            </a:lvl1pPr>
          </a:lstStyle>
          <a:p>
            <a:endParaRPr lang="en-US"/>
          </a:p>
        </p:txBody>
      </p:sp>
      <p:pic>
        <p:nvPicPr>
          <p:cNvPr id="3" name="Picture 2">
            <a:extLst>
              <a:ext uri="{FF2B5EF4-FFF2-40B4-BE49-F238E27FC236}">
                <a16:creationId xmlns:a16="http://schemas.microsoft.com/office/drawing/2014/main" id="{7A99D981-39AE-482D-AD51-975BC15847E5}"/>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8C54780F-372A-3AF0-AD54-A4C99C2C11F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301434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ission Statement 2">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a:noFill/>
        </p:spPr>
      </p:pic>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rgbClr val="FF8D78"/>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peach,</a:t>
            </a:r>
            <a:br>
              <a:rPr lang="en-US"/>
            </a:br>
            <a:r>
              <a:rPr lang="en-US"/>
              <a:t>pink, black or white.</a:t>
            </a:r>
          </a:p>
        </p:txBody>
      </p:sp>
      <p:pic>
        <p:nvPicPr>
          <p:cNvPr id="3" name="Picture 2">
            <a:extLst>
              <a:ext uri="{FF2B5EF4-FFF2-40B4-BE49-F238E27FC236}">
                <a16:creationId xmlns:a16="http://schemas.microsoft.com/office/drawing/2014/main" id="{B6C8937B-7474-6FCA-1A61-37B2C9BBA10B}"/>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E6817E17-54BA-6664-B37B-B1561D1E9DA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094490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ission Statement 1">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7001" y="0"/>
            <a:ext cx="12291667" cy="6914062"/>
          </a:xfrm>
          <a:prstGeom prst="rect">
            <a:avLst/>
          </a:prstGeom>
        </p:spPr>
      </p:pic>
      <p:pic>
        <p:nvPicPr>
          <p:cNvPr id="3" name="Picture 2">
            <a:extLst>
              <a:ext uri="{FF2B5EF4-FFF2-40B4-BE49-F238E27FC236}">
                <a16:creationId xmlns:a16="http://schemas.microsoft.com/office/drawing/2014/main" id="{E360023A-DA65-94B3-8109-789287589373}"/>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 Placeholder 8">
            <a:extLst>
              <a:ext uri="{FF2B5EF4-FFF2-40B4-BE49-F238E27FC236}">
                <a16:creationId xmlns:a16="http://schemas.microsoft.com/office/drawing/2014/main" id="{22BDE4B5-9600-6CC2-FD63-2761831697CC}"/>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black,</a:t>
            </a:r>
            <a:br>
              <a:rPr lang="en-US"/>
            </a:br>
            <a:r>
              <a:rPr lang="en-US"/>
              <a:t>plum, blue or white.</a:t>
            </a:r>
          </a:p>
        </p:txBody>
      </p:sp>
      <p:sp>
        <p:nvSpPr>
          <p:cNvPr id="6" name="TextBox 5">
            <a:extLst>
              <a:ext uri="{FF2B5EF4-FFF2-40B4-BE49-F238E27FC236}">
                <a16:creationId xmlns:a16="http://schemas.microsoft.com/office/drawing/2014/main" id="{D5C47066-0367-F1FE-0892-5B7D13655A46}"/>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2851770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8E7E2-8D7B-7B0B-1FAD-C631494154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13034B-90C9-4943-8DA4-2461CCC03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05514-B487-B5C4-032D-DD6BF6B32D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D68B35-F952-6C02-4083-ACFE5D234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434A01-19FA-EFC3-FFB9-3736FDB0C1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08D0CF-6A80-0A84-E9F4-9DE28AA5CC6F}"/>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8" name="Footer Placeholder 7">
            <a:extLst>
              <a:ext uri="{FF2B5EF4-FFF2-40B4-BE49-F238E27FC236}">
                <a16:creationId xmlns:a16="http://schemas.microsoft.com/office/drawing/2014/main" id="{566F48CB-FC5F-D32E-A546-28CE1F4205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A7BA15-9484-B867-A6BC-ED8E6DEB119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3400226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ission Statement 3">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p:spPr>
      </p:pic>
      <p:pic>
        <p:nvPicPr>
          <p:cNvPr id="3" name="Picture 2">
            <a:extLst>
              <a:ext uri="{FF2B5EF4-FFF2-40B4-BE49-F238E27FC236}">
                <a16:creationId xmlns:a16="http://schemas.microsoft.com/office/drawing/2014/main" id="{AF518E46-89E0-6E09-10C4-7B82F07FA3A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6" name="Text Placeholder 8">
            <a:extLst>
              <a:ext uri="{FF2B5EF4-FFF2-40B4-BE49-F238E27FC236}">
                <a16:creationId xmlns:a16="http://schemas.microsoft.com/office/drawing/2014/main" id="{C2AE37AA-3085-ED70-24D8-9192B83BE59C}"/>
              </a:ext>
            </a:extLst>
          </p:cNvPr>
          <p:cNvSpPr>
            <a:spLocks noGrp="1"/>
          </p:cNvSpPr>
          <p:nvPr>
            <p:ph type="body" sz="quarter" idx="14"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any secondary</a:t>
            </a:r>
            <a:br>
              <a:rPr lang="en-US"/>
            </a:br>
            <a:r>
              <a:rPr lang="en-US"/>
              <a:t>color except for white.</a:t>
            </a:r>
          </a:p>
        </p:txBody>
      </p:sp>
      <p:sp>
        <p:nvSpPr>
          <p:cNvPr id="5" name="TextBox 4">
            <a:extLst>
              <a:ext uri="{FF2B5EF4-FFF2-40B4-BE49-F238E27FC236}">
                <a16:creationId xmlns:a16="http://schemas.microsoft.com/office/drawing/2014/main" id="{5C51DF02-37B3-9D8A-B3A0-1D76B2CDAA5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123140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pg - image placeholder">
    <p:bg>
      <p:bgPr>
        <a:solidFill>
          <a:srgbClr val="F2EBE7"/>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EF0D6F-63FC-7469-5355-63F0C02677A4}"/>
              </a:ext>
            </a:extLst>
          </p:cNvPr>
          <p:cNvSpPr/>
          <p:nvPr userDrawn="1"/>
        </p:nvSpPr>
        <p:spPr>
          <a:xfrm>
            <a:off x="0" y="1"/>
            <a:ext cx="4741682" cy="2469823"/>
          </a:xfrm>
          <a:custGeom>
            <a:avLst/>
            <a:gdLst>
              <a:gd name="connsiteX0" fmla="*/ 0 w 4741682"/>
              <a:gd name="connsiteY0" fmla="*/ 0 h 2469823"/>
              <a:gd name="connsiteX1" fmla="*/ 4730206 w 4741682"/>
              <a:gd name="connsiteY1" fmla="*/ 0 h 2469823"/>
              <a:gd name="connsiteX2" fmla="*/ 4741682 w 4741682"/>
              <a:gd name="connsiteY2" fmla="*/ 207390 h 2469823"/>
              <a:gd name="connsiteX3" fmla="*/ 2262433 w 4741682"/>
              <a:gd name="connsiteY3" fmla="*/ 2469823 h 2469823"/>
              <a:gd name="connsiteX4" fmla="*/ 82416 w 4741682"/>
              <a:gd name="connsiteY4" fmla="*/ 1285800 h 2469823"/>
              <a:gd name="connsiteX5" fmla="*/ 0 w 4741682"/>
              <a:gd name="connsiteY5" fmla="*/ 1129677 h 246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1682" h="2469823">
                <a:moveTo>
                  <a:pt x="0" y="0"/>
                </a:moveTo>
                <a:lnTo>
                  <a:pt x="4730206" y="0"/>
                </a:lnTo>
                <a:lnTo>
                  <a:pt x="4741682" y="207390"/>
                </a:lnTo>
                <a:cubicBezTo>
                  <a:pt x="4741682" y="1456897"/>
                  <a:pt x="3631684" y="2469823"/>
                  <a:pt x="2262433" y="2469823"/>
                </a:cubicBezTo>
                <a:cubicBezTo>
                  <a:pt x="1321073" y="2469823"/>
                  <a:pt x="502251" y="1991057"/>
                  <a:pt x="82416" y="1285800"/>
                </a:cubicBezTo>
                <a:lnTo>
                  <a:pt x="0" y="1129677"/>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76502" cy="6857999"/>
          </a:xfrm>
          <a:prstGeom prst="rect">
            <a:avLst/>
          </a:prstGeom>
        </p:spPr>
      </p:pic>
      <p:sp>
        <p:nvSpPr>
          <p:cNvPr id="28" name="Picture Placeholder 27">
            <a:extLst>
              <a:ext uri="{FF2B5EF4-FFF2-40B4-BE49-F238E27FC236}">
                <a16:creationId xmlns:a16="http://schemas.microsoft.com/office/drawing/2014/main" id="{2513F312-71D2-38FB-A814-F50DB19B9319}"/>
              </a:ext>
            </a:extLst>
          </p:cNvPr>
          <p:cNvSpPr>
            <a:spLocks noGrp="1"/>
          </p:cNvSpPr>
          <p:nvPr>
            <p:ph type="pic" sz="quarter" idx="10"/>
          </p:nvPr>
        </p:nvSpPr>
        <p:spPr>
          <a:xfrm>
            <a:off x="15498" y="0"/>
            <a:ext cx="12161004" cy="6857999"/>
          </a:xfrm>
          <a:custGeom>
            <a:avLst/>
            <a:gdLst>
              <a:gd name="connsiteX0" fmla="*/ 4759519 w 12192000"/>
              <a:gd name="connsiteY0" fmla="*/ 0 h 6858000"/>
              <a:gd name="connsiteX1" fmla="*/ 12192000 w 12192000"/>
              <a:gd name="connsiteY1" fmla="*/ 0 h 6858000"/>
              <a:gd name="connsiteX2" fmla="*/ 12192000 w 12192000"/>
              <a:gd name="connsiteY2" fmla="*/ 5580977 h 6858000"/>
              <a:gd name="connsiteX3" fmla="*/ 12028339 w 12192000"/>
              <a:gd name="connsiteY3" fmla="*/ 5429672 h 6858000"/>
              <a:gd name="connsiteX4" fmla="*/ 9812957 w 12192000"/>
              <a:gd name="connsiteY4" fmla="*/ 4658628 h 6858000"/>
              <a:gd name="connsiteX5" fmla="*/ 6743586 w 12192000"/>
              <a:gd name="connsiteY5" fmla="*/ 6760595 h 6858000"/>
              <a:gd name="connsiteX6" fmla="*/ 6725894 w 12192000"/>
              <a:gd name="connsiteY6" fmla="*/ 6858000 h 6858000"/>
              <a:gd name="connsiteX7" fmla="*/ 0 w 12192000"/>
              <a:gd name="connsiteY7" fmla="*/ 6858000 h 6858000"/>
              <a:gd name="connsiteX8" fmla="*/ 0 w 12192000"/>
              <a:gd name="connsiteY8" fmla="*/ 924373 h 6858000"/>
              <a:gd name="connsiteX9" fmla="*/ 88548 w 12192000"/>
              <a:gd name="connsiteY9" fmla="*/ 1112454 h 6858000"/>
              <a:gd name="connsiteX10" fmla="*/ 2276375 w 12192000"/>
              <a:gd name="connsiteY10" fmla="*/ 2444818 h 6858000"/>
              <a:gd name="connsiteX11" fmla="*/ 4751660 w 12192000"/>
              <a:gd name="connsiteY11" fmla="*/ 159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759519" y="0"/>
                </a:moveTo>
                <a:lnTo>
                  <a:pt x="12192000" y="0"/>
                </a:lnTo>
                <a:lnTo>
                  <a:pt x="12192000" y="5580977"/>
                </a:lnTo>
                <a:lnTo>
                  <a:pt x="12028339" y="5429672"/>
                </a:lnTo>
                <a:cubicBezTo>
                  <a:pt x="11461373" y="4953282"/>
                  <a:pt x="10678118" y="4658628"/>
                  <a:pt x="9812957" y="4658628"/>
                </a:cubicBezTo>
                <a:cubicBezTo>
                  <a:pt x="8298926" y="4658628"/>
                  <a:pt x="7035729" y="5561005"/>
                  <a:pt x="6743586" y="6760595"/>
                </a:cubicBezTo>
                <a:lnTo>
                  <a:pt x="6725894" y="6858000"/>
                </a:lnTo>
                <a:lnTo>
                  <a:pt x="0" y="6858000"/>
                </a:lnTo>
                <a:lnTo>
                  <a:pt x="0" y="924373"/>
                </a:lnTo>
                <a:lnTo>
                  <a:pt x="88548" y="1112454"/>
                </a:lnTo>
                <a:cubicBezTo>
                  <a:pt x="509886" y="1906070"/>
                  <a:pt x="1331642" y="2444818"/>
                  <a:pt x="2276375" y="2444818"/>
                </a:cubicBezTo>
                <a:cubicBezTo>
                  <a:pt x="3564648" y="2444818"/>
                  <a:pt x="4624243" y="1443014"/>
                  <a:pt x="4751660" y="159237"/>
                </a:cubicBezTo>
                <a:close/>
              </a:path>
            </a:pathLst>
          </a:custGeom>
        </p:spPr>
        <p:txBody>
          <a:bodyPr wrap="square">
            <a:noAutofit/>
          </a:bodyPr>
          <a:lstStyle/>
          <a:p>
            <a:endParaRPr lang="en-US"/>
          </a:p>
        </p:txBody>
      </p:sp>
    </p:spTree>
    <p:extLst>
      <p:ext uri="{BB962C8B-B14F-4D97-AF65-F5344CB8AC3E}">
        <p14:creationId xmlns:p14="http://schemas.microsoft.com/office/powerpoint/2010/main" val="1048134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pg - bo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99659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pg - nurse &amp; bab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970375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ank you pg - toddler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278320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hank you pg - girl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462559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hank you last page 4">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D14574F-972D-4A24-D3B4-F4B8D5405942}"/>
              </a:ext>
            </a:extLst>
          </p:cNvPr>
          <p:cNvPicPr>
            <a:picLocks noChangeAspect="1"/>
          </p:cNvPicPr>
          <p:nvPr userDrawn="1"/>
        </p:nvPicPr>
        <p:blipFill>
          <a:blip r:embed="rId2"/>
          <a:stretch>
            <a:fillRect/>
          </a:stretch>
        </p:blipFill>
        <p:spPr>
          <a:xfrm>
            <a:off x="1108383" y="3210240"/>
            <a:ext cx="787284" cy="967701"/>
          </a:xfrm>
          <a:prstGeom prst="rect">
            <a:avLst/>
          </a:prstGeom>
        </p:spPr>
      </p:pic>
      <p:pic>
        <p:nvPicPr>
          <p:cNvPr id="23" name="Picture 22">
            <a:extLst>
              <a:ext uri="{FF2B5EF4-FFF2-40B4-BE49-F238E27FC236}">
                <a16:creationId xmlns:a16="http://schemas.microsoft.com/office/drawing/2014/main" id="{453BF98E-C3E7-7D96-B0F7-319D406DB3CB}"/>
              </a:ext>
            </a:extLst>
          </p:cNvPr>
          <p:cNvPicPr>
            <a:picLocks noChangeAspect="1"/>
          </p:cNvPicPr>
          <p:nvPr userDrawn="1"/>
        </p:nvPicPr>
        <p:blipFill>
          <a:blip r:embed="rId3"/>
          <a:srcRect/>
          <a:stretch/>
        </p:blipFill>
        <p:spPr>
          <a:xfrm>
            <a:off x="1108383" y="4727811"/>
            <a:ext cx="787284" cy="967700"/>
          </a:xfrm>
          <a:prstGeom prst="rect">
            <a:avLst/>
          </a:prstGeom>
        </p:spPr>
      </p:pic>
      <p:pic>
        <p:nvPicPr>
          <p:cNvPr id="24" name="Picture 23">
            <a:extLst>
              <a:ext uri="{FF2B5EF4-FFF2-40B4-BE49-F238E27FC236}">
                <a16:creationId xmlns:a16="http://schemas.microsoft.com/office/drawing/2014/main" id="{A132488B-B3E6-7A8F-7C75-F213794E0CDE}"/>
              </a:ext>
            </a:extLst>
          </p:cNvPr>
          <p:cNvPicPr>
            <a:picLocks noChangeAspect="1"/>
          </p:cNvPicPr>
          <p:nvPr userDrawn="1"/>
        </p:nvPicPr>
        <p:blipFill>
          <a:blip r:embed="rId4"/>
          <a:srcRect/>
          <a:stretch/>
        </p:blipFill>
        <p:spPr>
          <a:xfrm>
            <a:off x="4413526" y="3170208"/>
            <a:ext cx="787281" cy="967700"/>
          </a:xfrm>
          <a:prstGeom prst="rect">
            <a:avLst/>
          </a:prstGeom>
        </p:spPr>
      </p:pic>
      <p:pic>
        <p:nvPicPr>
          <p:cNvPr id="25" name="Picture 24">
            <a:extLst>
              <a:ext uri="{FF2B5EF4-FFF2-40B4-BE49-F238E27FC236}">
                <a16:creationId xmlns:a16="http://schemas.microsoft.com/office/drawing/2014/main" id="{662E5DAA-5AC6-36A1-F405-43EE946CEE2F}"/>
              </a:ext>
            </a:extLst>
          </p:cNvPr>
          <p:cNvPicPr>
            <a:picLocks noChangeAspect="1"/>
          </p:cNvPicPr>
          <p:nvPr userDrawn="1"/>
        </p:nvPicPr>
        <p:blipFill>
          <a:blip r:embed="rId5"/>
          <a:srcRect/>
          <a:stretch/>
        </p:blipFill>
        <p:spPr>
          <a:xfrm>
            <a:off x="4470421" y="4686148"/>
            <a:ext cx="787281" cy="967698"/>
          </a:xfrm>
          <a:prstGeom prst="rect">
            <a:avLst/>
          </a:prstGeom>
        </p:spPr>
      </p:pic>
      <p:pic>
        <p:nvPicPr>
          <p:cNvPr id="26" name="Picture 25">
            <a:extLst>
              <a:ext uri="{FF2B5EF4-FFF2-40B4-BE49-F238E27FC236}">
                <a16:creationId xmlns:a16="http://schemas.microsoft.com/office/drawing/2014/main" id="{077C4E59-71B9-9350-79EF-12194D23B8FC}"/>
              </a:ext>
            </a:extLst>
          </p:cNvPr>
          <p:cNvPicPr>
            <a:picLocks noChangeAspect="1"/>
          </p:cNvPicPr>
          <p:nvPr userDrawn="1"/>
        </p:nvPicPr>
        <p:blipFill>
          <a:blip r:embed="rId6"/>
          <a:srcRect/>
          <a:stretch/>
        </p:blipFill>
        <p:spPr>
          <a:xfrm>
            <a:off x="7833255" y="3170208"/>
            <a:ext cx="787278" cy="967698"/>
          </a:xfrm>
          <a:prstGeom prst="rect">
            <a:avLst/>
          </a:prstGeom>
        </p:spPr>
      </p:pic>
      <p:pic>
        <p:nvPicPr>
          <p:cNvPr id="27" name="Picture 26">
            <a:extLst>
              <a:ext uri="{FF2B5EF4-FFF2-40B4-BE49-F238E27FC236}">
                <a16:creationId xmlns:a16="http://schemas.microsoft.com/office/drawing/2014/main" id="{F4A6179E-A117-3262-E5E7-34E80FE8FDC3}"/>
              </a:ext>
            </a:extLst>
          </p:cNvPr>
          <p:cNvPicPr>
            <a:picLocks noChangeAspect="1"/>
          </p:cNvPicPr>
          <p:nvPr userDrawn="1"/>
        </p:nvPicPr>
        <p:blipFill>
          <a:blip r:embed="rId7"/>
          <a:srcRect/>
          <a:stretch/>
        </p:blipFill>
        <p:spPr>
          <a:xfrm>
            <a:off x="7824942" y="4677600"/>
            <a:ext cx="787278" cy="967694"/>
          </a:xfrm>
          <a:prstGeom prst="rect">
            <a:avLst/>
          </a:prstGeom>
        </p:spPr>
      </p:pic>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8"/>
          <a:srcRect l="17010" t="32515" r="20550" b="37241"/>
          <a:stretch/>
        </p:blipFill>
        <p:spPr>
          <a:xfrm>
            <a:off x="4619390" y="1214196"/>
            <a:ext cx="2881223" cy="785004"/>
          </a:xfrm>
          <a:prstGeom prst="rect">
            <a:avLst/>
          </a:prstGeom>
        </p:spPr>
      </p:pic>
      <p:sp>
        <p:nvSpPr>
          <p:cNvPr id="3" name="TextBox 2">
            <a:extLst>
              <a:ext uri="{FF2B5EF4-FFF2-40B4-BE49-F238E27FC236}">
                <a16:creationId xmlns:a16="http://schemas.microsoft.com/office/drawing/2014/main" id="{2378EFEE-69C6-2CC9-4D08-1810A2855039}"/>
              </a:ext>
            </a:extLst>
          </p:cNvPr>
          <p:cNvSpPr txBox="1"/>
          <p:nvPr userDrawn="1"/>
        </p:nvSpPr>
        <p:spPr>
          <a:xfrm>
            <a:off x="1860148"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5" name="TextBox 4">
            <a:extLst>
              <a:ext uri="{FF2B5EF4-FFF2-40B4-BE49-F238E27FC236}">
                <a16:creationId xmlns:a16="http://schemas.microsoft.com/office/drawing/2014/main" id="{4C255622-800C-E0BE-70E5-2F238BD3EA92}"/>
              </a:ext>
            </a:extLst>
          </p:cNvPr>
          <p:cNvSpPr txBox="1"/>
          <p:nvPr userDrawn="1"/>
        </p:nvSpPr>
        <p:spPr>
          <a:xfrm>
            <a:off x="5172451"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/ChildrensHealth</a:t>
            </a:r>
          </a:p>
        </p:txBody>
      </p:sp>
      <p:sp>
        <p:nvSpPr>
          <p:cNvPr id="6" name="TextBox 5">
            <a:extLst>
              <a:ext uri="{FF2B5EF4-FFF2-40B4-BE49-F238E27FC236}">
                <a16:creationId xmlns:a16="http://schemas.microsoft.com/office/drawing/2014/main" id="{A5CC4827-E033-6BFF-D95E-8CF570E0DA99}"/>
              </a:ext>
            </a:extLst>
          </p:cNvPr>
          <p:cNvSpPr txBox="1"/>
          <p:nvPr userDrawn="1"/>
        </p:nvSpPr>
        <p:spPr>
          <a:xfrm>
            <a:off x="8607746"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7" name="TextBox 6">
            <a:extLst>
              <a:ext uri="{FF2B5EF4-FFF2-40B4-BE49-F238E27FC236}">
                <a16:creationId xmlns:a16="http://schemas.microsoft.com/office/drawing/2014/main" id="{D42D2BDC-AE60-4B96-3156-39C1A6D9911A}"/>
              </a:ext>
            </a:extLst>
          </p:cNvPr>
          <p:cNvSpPr txBox="1"/>
          <p:nvPr userDrawn="1"/>
        </p:nvSpPr>
        <p:spPr>
          <a:xfrm>
            <a:off x="1860148"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8" name="TextBox 7">
            <a:extLst>
              <a:ext uri="{FF2B5EF4-FFF2-40B4-BE49-F238E27FC236}">
                <a16:creationId xmlns:a16="http://schemas.microsoft.com/office/drawing/2014/main" id="{BBBF996A-6BD5-60C6-110E-CDABD1003D5D}"/>
              </a:ext>
            </a:extLst>
          </p:cNvPr>
          <p:cNvSpPr txBox="1"/>
          <p:nvPr userDrawn="1"/>
        </p:nvSpPr>
        <p:spPr>
          <a:xfrm>
            <a:off x="5217211"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/ChildrensMedical</a:t>
            </a:r>
          </a:p>
        </p:txBody>
      </p:sp>
      <p:sp>
        <p:nvSpPr>
          <p:cNvPr id="9" name="TextBox 8">
            <a:extLst>
              <a:ext uri="{FF2B5EF4-FFF2-40B4-BE49-F238E27FC236}">
                <a16:creationId xmlns:a16="http://schemas.microsoft.com/office/drawing/2014/main" id="{54FBC32D-2A0B-9C9A-AE02-48952D3423D2}"/>
              </a:ext>
            </a:extLst>
          </p:cNvPr>
          <p:cNvSpPr txBox="1"/>
          <p:nvPr userDrawn="1"/>
        </p:nvSpPr>
        <p:spPr>
          <a:xfrm>
            <a:off x="8637745"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Tree>
    <p:extLst>
      <p:ext uri="{BB962C8B-B14F-4D97-AF65-F5344CB8AC3E}">
        <p14:creationId xmlns:p14="http://schemas.microsoft.com/office/powerpoint/2010/main" val="3229026194"/>
      </p:ext>
    </p:extLst>
  </p:cSld>
  <p:clrMapOvr>
    <a:masterClrMapping/>
  </p:clrMapOvr>
  <p:extLst>
    <p:ext uri="{DCECCB84-F9BA-43D5-87BE-67443E8EF086}">
      <p15:sldGuideLst xmlns:p15="http://schemas.microsoft.com/office/powerpoint/2012/main">
        <p15:guide id="1" orient="horz" pos="3240">
          <p15:clr>
            <a:srgbClr val="FBAE40"/>
          </p15:clr>
        </p15:guide>
        <p15:guide id="2" pos="3456">
          <p15:clr>
            <a:srgbClr val="FBAE40"/>
          </p15:clr>
        </p15:guide>
        <p15:guide id="3" orient="horz" pos="225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hank you last page 4">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2"/>
          <a:srcRect l="17010" t="32515" r="20550" b="37241"/>
          <a:stretch/>
        </p:blipFill>
        <p:spPr>
          <a:xfrm>
            <a:off x="4619390" y="1891089"/>
            <a:ext cx="2881223" cy="785004"/>
          </a:xfrm>
          <a:prstGeom prst="rect">
            <a:avLst/>
          </a:prstGeom>
        </p:spPr>
      </p:pic>
      <p:pic>
        <p:nvPicPr>
          <p:cNvPr id="37" name="Picture 36">
            <a:extLst>
              <a:ext uri="{FF2B5EF4-FFF2-40B4-BE49-F238E27FC236}">
                <a16:creationId xmlns:a16="http://schemas.microsoft.com/office/drawing/2014/main" id="{4181A768-DB51-FA49-7981-81EFC4532AD8}"/>
              </a:ext>
            </a:extLst>
          </p:cNvPr>
          <p:cNvPicPr>
            <a:picLocks noChangeAspect="1"/>
          </p:cNvPicPr>
          <p:nvPr userDrawn="1"/>
        </p:nvPicPr>
        <p:blipFill>
          <a:blip r:embed="rId3"/>
          <a:stretch>
            <a:fillRect/>
          </a:stretch>
        </p:blipFill>
        <p:spPr>
          <a:xfrm>
            <a:off x="3503716" y="3632787"/>
            <a:ext cx="787284" cy="967701"/>
          </a:xfrm>
          <a:prstGeom prst="rect">
            <a:avLst/>
          </a:prstGeom>
        </p:spPr>
      </p:pic>
      <p:pic>
        <p:nvPicPr>
          <p:cNvPr id="38" name="Picture 37">
            <a:extLst>
              <a:ext uri="{FF2B5EF4-FFF2-40B4-BE49-F238E27FC236}">
                <a16:creationId xmlns:a16="http://schemas.microsoft.com/office/drawing/2014/main" id="{19235257-E280-9549-082A-DA2019F45D85}"/>
              </a:ext>
            </a:extLst>
          </p:cNvPr>
          <p:cNvPicPr>
            <a:picLocks noChangeAspect="1"/>
          </p:cNvPicPr>
          <p:nvPr userDrawn="1"/>
        </p:nvPicPr>
        <p:blipFill>
          <a:blip r:embed="rId4"/>
          <a:srcRect/>
          <a:stretch/>
        </p:blipFill>
        <p:spPr>
          <a:xfrm>
            <a:off x="4365873" y="3673873"/>
            <a:ext cx="787284" cy="967700"/>
          </a:xfrm>
          <a:prstGeom prst="rect">
            <a:avLst/>
          </a:prstGeom>
        </p:spPr>
      </p:pic>
      <p:pic>
        <p:nvPicPr>
          <p:cNvPr id="39" name="Picture 38">
            <a:extLst>
              <a:ext uri="{FF2B5EF4-FFF2-40B4-BE49-F238E27FC236}">
                <a16:creationId xmlns:a16="http://schemas.microsoft.com/office/drawing/2014/main" id="{D634D2B4-AF82-2545-3B07-09B923E26D70}"/>
              </a:ext>
            </a:extLst>
          </p:cNvPr>
          <p:cNvPicPr>
            <a:picLocks noChangeAspect="1"/>
          </p:cNvPicPr>
          <p:nvPr userDrawn="1"/>
        </p:nvPicPr>
        <p:blipFill>
          <a:blip r:embed="rId5"/>
          <a:srcRect/>
          <a:stretch/>
        </p:blipFill>
        <p:spPr>
          <a:xfrm>
            <a:off x="5228030" y="3566998"/>
            <a:ext cx="787281" cy="967700"/>
          </a:xfrm>
          <a:prstGeom prst="rect">
            <a:avLst/>
          </a:prstGeom>
        </p:spPr>
      </p:pic>
      <p:pic>
        <p:nvPicPr>
          <p:cNvPr id="40" name="Picture 39">
            <a:extLst>
              <a:ext uri="{FF2B5EF4-FFF2-40B4-BE49-F238E27FC236}">
                <a16:creationId xmlns:a16="http://schemas.microsoft.com/office/drawing/2014/main" id="{87568DE8-EFE3-06BE-5594-F67F31BE91B8}"/>
              </a:ext>
            </a:extLst>
          </p:cNvPr>
          <p:cNvPicPr>
            <a:picLocks noChangeAspect="1"/>
          </p:cNvPicPr>
          <p:nvPr userDrawn="1"/>
        </p:nvPicPr>
        <p:blipFill>
          <a:blip r:embed="rId6"/>
          <a:srcRect/>
          <a:stretch/>
        </p:blipFill>
        <p:spPr>
          <a:xfrm>
            <a:off x="6090184" y="3614499"/>
            <a:ext cx="787281" cy="967698"/>
          </a:xfrm>
          <a:prstGeom prst="rect">
            <a:avLst/>
          </a:prstGeom>
        </p:spPr>
      </p:pic>
      <p:pic>
        <p:nvPicPr>
          <p:cNvPr id="41" name="Picture 40">
            <a:extLst>
              <a:ext uri="{FF2B5EF4-FFF2-40B4-BE49-F238E27FC236}">
                <a16:creationId xmlns:a16="http://schemas.microsoft.com/office/drawing/2014/main" id="{CFF5A304-B49F-5602-0C06-938D56B3219B}"/>
              </a:ext>
            </a:extLst>
          </p:cNvPr>
          <p:cNvPicPr>
            <a:picLocks noChangeAspect="1"/>
          </p:cNvPicPr>
          <p:nvPr userDrawn="1"/>
        </p:nvPicPr>
        <p:blipFill>
          <a:blip r:embed="rId7"/>
          <a:srcRect/>
          <a:stretch/>
        </p:blipFill>
        <p:spPr>
          <a:xfrm>
            <a:off x="6952338" y="3531374"/>
            <a:ext cx="787278" cy="967698"/>
          </a:xfrm>
          <a:prstGeom prst="rect">
            <a:avLst/>
          </a:prstGeom>
        </p:spPr>
      </p:pic>
      <p:pic>
        <p:nvPicPr>
          <p:cNvPr id="42" name="Picture 41">
            <a:extLst>
              <a:ext uri="{FF2B5EF4-FFF2-40B4-BE49-F238E27FC236}">
                <a16:creationId xmlns:a16="http://schemas.microsoft.com/office/drawing/2014/main" id="{98C94C9C-9CB8-2F75-4DB2-2921037CF42F}"/>
              </a:ext>
            </a:extLst>
          </p:cNvPr>
          <p:cNvPicPr>
            <a:picLocks noChangeAspect="1"/>
          </p:cNvPicPr>
          <p:nvPr userDrawn="1"/>
        </p:nvPicPr>
        <p:blipFill>
          <a:blip r:embed="rId8"/>
          <a:srcRect/>
          <a:stretch/>
        </p:blipFill>
        <p:spPr>
          <a:xfrm>
            <a:off x="7814490" y="3614501"/>
            <a:ext cx="787278" cy="967694"/>
          </a:xfrm>
          <a:prstGeom prst="rect">
            <a:avLst/>
          </a:prstGeom>
        </p:spPr>
      </p:pic>
    </p:spTree>
    <p:extLst>
      <p:ext uri="{BB962C8B-B14F-4D97-AF65-F5344CB8AC3E}">
        <p14:creationId xmlns:p14="http://schemas.microsoft.com/office/powerpoint/2010/main" val="2511914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84B77-9A96-00A7-9DBD-01C5029375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ECF8FF-7F5E-B48E-6E24-E38AAA374ACC}"/>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4" name="Footer Placeholder 3">
            <a:extLst>
              <a:ext uri="{FF2B5EF4-FFF2-40B4-BE49-F238E27FC236}">
                <a16:creationId xmlns:a16="http://schemas.microsoft.com/office/drawing/2014/main" id="{5BAA751D-31CA-3F43-E1CE-25FBFF81A2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4A3B4F-EA12-F0B1-21C4-05BADDDD34A4}"/>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563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7A174-06EB-4AF9-09E6-B8FE952F2ABB}"/>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3" name="Footer Placeholder 2">
            <a:extLst>
              <a:ext uri="{FF2B5EF4-FFF2-40B4-BE49-F238E27FC236}">
                <a16:creationId xmlns:a16="http://schemas.microsoft.com/office/drawing/2014/main" id="{5F1E20EE-1BC7-462F-9FE3-A04BC862EB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60EA6-EF25-A043-E893-C295BB94BB88}"/>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7675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8D13-EB40-F6E9-025F-83349A5E6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2F9474-3CF3-A80C-C3D5-5E0B3635E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3F53EB-FC47-83AC-809D-231762A60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E28296-B2D8-CF47-9457-868C6BEEC4A1}"/>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54F3BA24-4147-0C3D-29B8-83F37281A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DB075D-65BF-145B-B217-E3C603F509F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1123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6F1C-378B-95B6-CC02-9E1E90DAE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33E712-95F7-824E-DB79-8EB05F96E7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2AA2245-BAEA-D83F-5814-C67F12DBA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F97C8-5553-5386-3786-8CA73A4B78E7}"/>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CC554893-3881-43BF-C515-934B4E415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A17AAA-F9FE-D807-960F-C7592C90AF4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7566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image" Target="../media/image1.png"/><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17142-AB87-2B3A-3DE3-FE9C76A34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32C5EB-1679-B216-9FB9-D81EE7659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D01D3-0153-32E2-0700-3E14AE2F2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200F7EE6-A495-0362-6761-BFA8099922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144897-8160-2540-9363-05D2A504CB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B46A23-9CD8-4696-BB51-43C03F3504AB}" type="slidenum">
              <a:rPr lang="en-US" smtClean="0"/>
              <a:t>‹#›</a:t>
            </a:fld>
            <a:endParaRPr lang="en-US"/>
          </a:p>
        </p:txBody>
      </p:sp>
    </p:spTree>
    <p:extLst>
      <p:ext uri="{BB962C8B-B14F-4D97-AF65-F5344CB8AC3E}">
        <p14:creationId xmlns:p14="http://schemas.microsoft.com/office/powerpoint/2010/main" val="986753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EBE7"/>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5F04C1-8D2C-6A30-DDF1-8B94FF3C48F8}"/>
              </a:ext>
            </a:extLst>
          </p:cNvPr>
          <p:cNvPicPr>
            <a:picLocks noChangeAspect="1"/>
          </p:cNvPicPr>
          <p:nvPr userDrawn="1"/>
        </p:nvPicPr>
        <p:blipFill>
          <a:blip r:embed="rId48"/>
          <a:stretch>
            <a:fillRect/>
          </a:stretch>
        </p:blipFill>
        <p:spPr>
          <a:xfrm>
            <a:off x="-5471" y="0"/>
            <a:ext cx="698500" cy="6858000"/>
          </a:xfrm>
          <a:prstGeom prst="rect">
            <a:avLst/>
          </a:prstGeom>
        </p:spPr>
      </p:pic>
      <p:sp>
        <p:nvSpPr>
          <p:cNvPr id="5" name="Slide Number Placeholder 1">
            <a:extLst>
              <a:ext uri="{FF2B5EF4-FFF2-40B4-BE49-F238E27FC236}">
                <a16:creationId xmlns:a16="http://schemas.microsoft.com/office/drawing/2014/main" id="{17499C55-F1AB-4BA2-CB45-E29092C7BB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pic>
        <p:nvPicPr>
          <p:cNvPr id="6" name="Picture 5">
            <a:extLst>
              <a:ext uri="{FF2B5EF4-FFF2-40B4-BE49-F238E27FC236}">
                <a16:creationId xmlns:a16="http://schemas.microsoft.com/office/drawing/2014/main" id="{DC07EE69-EE7F-0367-2DD9-1F26C35AA492}"/>
              </a:ext>
            </a:extLst>
          </p:cNvPr>
          <p:cNvPicPr>
            <a:picLocks noChangeAspect="1"/>
          </p:cNvPicPr>
          <p:nvPr userDrawn="1"/>
        </p:nvPicPr>
        <p:blipFill>
          <a:blip r:embed="rId49"/>
          <a:stretch>
            <a:fillRect/>
          </a:stretch>
        </p:blipFill>
        <p:spPr>
          <a:xfrm>
            <a:off x="9796343" y="6070086"/>
            <a:ext cx="2064577" cy="686055"/>
          </a:xfrm>
          <a:prstGeom prst="rect">
            <a:avLst/>
          </a:prstGeom>
        </p:spPr>
      </p:pic>
      <p:sp>
        <p:nvSpPr>
          <p:cNvPr id="2" name="TextBox 1">
            <a:extLst>
              <a:ext uri="{FF2B5EF4-FFF2-40B4-BE49-F238E27FC236}">
                <a16:creationId xmlns:a16="http://schemas.microsoft.com/office/drawing/2014/main" id="{6FD03B7E-AA83-6D90-543F-78439A46AA74}"/>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133388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A0D36-8BFD-53BB-CE14-79FBBCF9B0CB}"/>
            </a:ext>
          </a:extLst>
        </p:cNvPr>
        <p:cNvGrpSpPr/>
        <p:nvPr/>
      </p:nvGrpSpPr>
      <p:grpSpPr>
        <a:xfrm>
          <a:off x="0" y="0"/>
          <a:ext cx="0" cy="0"/>
          <a:chOff x="0" y="0"/>
          <a:chExt cx="0" cy="0"/>
        </a:xfrm>
      </p:grpSpPr>
      <p:sp>
        <p:nvSpPr>
          <p:cNvPr id="13" name="Text Placeholder 4">
            <a:extLst>
              <a:ext uri="{FF2B5EF4-FFF2-40B4-BE49-F238E27FC236}">
                <a16:creationId xmlns:a16="http://schemas.microsoft.com/office/drawing/2014/main" id="{09373E27-D0C2-8C66-0330-41630888A749}"/>
              </a:ext>
            </a:extLst>
          </p:cNvPr>
          <p:cNvSpPr txBox="1">
            <a:spLocks/>
          </p:cNvSpPr>
          <p:nvPr/>
        </p:nvSpPr>
        <p:spPr>
          <a:xfrm>
            <a:off x="960194" y="204909"/>
            <a:ext cx="9809406" cy="8524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Children’s Health System of Texas</a:t>
            </a:r>
          </a:p>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Disclosure to Participants</a:t>
            </a:r>
          </a:p>
        </p:txBody>
      </p:sp>
      <p:sp>
        <p:nvSpPr>
          <p:cNvPr id="14" name="Text Placeholder 3">
            <a:extLst>
              <a:ext uri="{FF2B5EF4-FFF2-40B4-BE49-F238E27FC236}">
                <a16:creationId xmlns:a16="http://schemas.microsoft.com/office/drawing/2014/main" id="{F8D27ED2-A34D-0D63-4ADF-B03420521187}"/>
              </a:ext>
            </a:extLst>
          </p:cNvPr>
          <p:cNvSpPr txBox="1">
            <a:spLocks/>
          </p:cNvSpPr>
          <p:nvPr/>
        </p:nvSpPr>
        <p:spPr>
          <a:xfrm>
            <a:off x="476740" y="1206974"/>
            <a:ext cx="11316676" cy="5319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a:ea typeface="+mn-ea"/>
                <a:cs typeface="+mn-cs"/>
              </a:rPr>
              <a:t>Accreditation Statement:</a:t>
            </a:r>
            <a:r>
              <a:rPr kumimoji="0" lang="en-US" sz="1400" b="1"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Children’s Health Andrews Institute (BOC AP# P10197) is approved by the Board of Certification, Inc. to provide continuing education to Athletic Trainers.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sng"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Title of Activity</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Andrews Institute Sports Medicine Lecture Series: What Is Diagnostic Ultrasound?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Requirements for successful completion: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Learning outcome: After this activity, the participant will be able to review common ultrasonography terms and their applications in musculoskeletal medicine, differentiate tissue characteristics of anatomical structures, discuss the diagnostic and therapeutic applications of ultrasound, and introduce examples of musculoskeletal ultrasound pathology and potential treatment applications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receive contact hours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this continuing education activity, the participant must: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Log 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View entire presentation. No partial credit given.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 an evaluation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Expiration Date for Awarding Continuing Education: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expires </a:t>
            </a:r>
            <a:r>
              <a:rPr lang="en-US" sz="1400" dirty="0">
                <a:solidFill>
                  <a:prstClr val="black"/>
                </a:solidFill>
                <a:latin typeface="Arial" panose="020B0604020202020204" pitchFamily="34" charset="0"/>
                <a:cs typeface="Arial" panose="020B0604020202020204" pitchFamily="34" charset="0"/>
              </a:rPr>
              <a:t>July 21, 2028</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is approved for </a:t>
            </a:r>
            <a:r>
              <a:rPr lang="en-US" sz="1400" dirty="0">
                <a:solidFill>
                  <a:prstClr val="black"/>
                </a:solidFill>
                <a:latin typeface="Arial" panose="020B0604020202020204" pitchFamily="34" charset="0"/>
                <a:cs typeface="Arial" panose="020B0604020202020204" pitchFamily="34" charset="0"/>
              </a:rPr>
              <a:t>1</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Category A hours/CEUs.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activity’s planner has determined that no one who has the ability to control the content of this CEU activity – planning committee members and presenters/authors/content reviewers – has a relevant financial relationship with an ineligible company.</a:t>
            </a:r>
          </a:p>
        </p:txBody>
      </p:sp>
    </p:spTree>
    <p:extLst>
      <p:ext uri="{BB962C8B-B14F-4D97-AF65-F5344CB8AC3E}">
        <p14:creationId xmlns:p14="http://schemas.microsoft.com/office/powerpoint/2010/main" val="638447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hildren's Health">
      <a:dk1>
        <a:srgbClr val="000000"/>
      </a:dk1>
      <a:lt1>
        <a:srgbClr val="FFFFFF"/>
      </a:lt1>
      <a:dk2>
        <a:srgbClr val="000000"/>
      </a:dk2>
      <a:lt2>
        <a:srgbClr val="FFFFFF"/>
      </a:lt2>
      <a:accent1>
        <a:srgbClr val="ED2838"/>
      </a:accent1>
      <a:accent2>
        <a:srgbClr val="818A8F"/>
      </a:accent2>
      <a:accent3>
        <a:srgbClr val="61B3C5"/>
      </a:accent3>
      <a:accent4>
        <a:srgbClr val="A2E7EB"/>
      </a:accent4>
      <a:accent5>
        <a:srgbClr val="6628B7"/>
      </a:accent5>
      <a:accent6>
        <a:srgbClr val="00499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2400" b="1" i="0" dirty="0">
            <a:solidFill>
              <a:schemeClr val="bg1"/>
            </a:solidFill>
            <a:latin typeface="Montserrat SemiBold"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D8C5DEAE8BA04EAD1C1C807AF75870" ma:contentTypeVersion="20" ma:contentTypeDescription="Create a new document." ma:contentTypeScope="" ma:versionID="bda7facc5866691e2eed8a5dfc6ba580">
  <xsd:schema xmlns:xsd="http://www.w3.org/2001/XMLSchema" xmlns:xs="http://www.w3.org/2001/XMLSchema" xmlns:p="http://schemas.microsoft.com/office/2006/metadata/properties" xmlns:ns2="18f1abce-4584-44fd-870b-9ae8fbb7a5f7" xmlns:ns3="9b5fea36-64d0-40c2-8861-236a8fa3b064" targetNamespace="http://schemas.microsoft.com/office/2006/metadata/properties" ma:root="true" ma:fieldsID="e47e880b9a88fca5e8127fbd71b8a6f9" ns2:_="" ns3:_="">
    <xsd:import namespace="18f1abce-4584-44fd-870b-9ae8fbb7a5f7"/>
    <xsd:import namespace="9b5fea36-64d0-40c2-8861-236a8fa3b064"/>
    <xsd:element name="properties">
      <xsd:complexType>
        <xsd:sequence>
          <xsd:element name="documentManagement">
            <xsd:complexType>
              <xsd:all>
                <xsd:element ref="ns2:TeleMedicineTraining" minOccurs="0"/>
                <xsd:element ref="ns3:SharedWithUsers" minOccurs="0"/>
                <xsd:element ref="ns3:SharedWithDetails" minOccurs="0"/>
                <xsd:element ref="ns2:MediaServiceMetadata" minOccurs="0"/>
                <xsd:element ref="ns2:MediaServiceFastMetadata" minOccurs="0"/>
                <xsd:element ref="ns2:MediaLengthInSeconds" minOccurs="0"/>
                <xsd:element ref="ns2:MediaServiceDateTaken" minOccurs="0"/>
                <xsd:element ref="ns2:lcf76f155ced4ddcb4097134ff3c332f" minOccurs="0"/>
                <xsd:element ref="ns2:MediaServiceGenerationTime" minOccurs="0"/>
                <xsd:element ref="ns2:MediaServiceEventHashCode" minOccurs="0"/>
                <xsd:element ref="ns2:MediaServiceOCR" minOccurs="0"/>
                <xsd:element ref="ns2:FileTyp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1abce-4584-44fd-870b-9ae8fbb7a5f7" elementFormDefault="qualified">
    <xsd:import namespace="http://schemas.microsoft.com/office/2006/documentManagement/types"/>
    <xsd:import namespace="http://schemas.microsoft.com/office/infopath/2007/PartnerControls"/>
    <xsd:element name="TeleMedicineTraining" ma:index="8" nillable="true" ma:displayName="TeleMedicine Training" ma:format="Dropdown" ma:internalName="TeleMedicineTraining" ma:readOnly="false">
      <xsd:simpleType>
        <xsd:restriction base="dms:Choice">
          <xsd:enumeration value="American Well Now (AWNow) Provider Training"/>
          <xsd:enumeration value="AmWell Epic CAL Integration Provider Training"/>
          <xsd:enumeration value="Bedside Telemedicine - Standard Zoom Meeting Training"/>
          <xsd:enumeration value="Bedside Telemedicine Provider Training"/>
          <xsd:enumeration value="CHVV -  Telemedicine Scheduler Training"/>
          <xsd:enumeration value="CHVV - Telemedicine Training (Provider)"/>
          <xsd:enumeration value="COVID-19 Telemedicine Presenter Training"/>
          <xsd:enumeration value="COVID-19 Telemedicine Provider Training"/>
          <xsd:enumeration value="NAL (Nurse Advice Line) – TeleSpecialty Training"/>
          <xsd:enumeration value="RPM Care Team Training"/>
          <xsd:enumeration value="TeleCardiac Clinic Training"/>
          <xsd:enumeration value="TelCCBD (Virtual Rounding) Training"/>
          <xsd:enumeration value="TeleED Virtual Connection Training"/>
          <xsd:enumeration value="TeleER Provider Competency Checklist"/>
          <xsd:enumeration value="TeleER Refresher Training"/>
          <xsd:enumeration value="TeleFetal Provider Training"/>
          <xsd:enumeration value="TeleNICU Provider Competency Checklist"/>
          <xsd:enumeration value="TeleNICU Refresher Training (Remote Sites)"/>
          <xsd:enumeration value="TeleORTHO Provider Training"/>
          <xsd:enumeration value="TelePICU Provider Training"/>
          <xsd:enumeration value="TeleTransport Presenter Training"/>
          <xsd:enumeration value="TeleTransport Provider Competency Checklist"/>
          <xsd:enumeration value="Virtual Rounds Telemedicine Training"/>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02d5f0-0602-40c9-a8e2-42b39ed58b7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FileType" ma:index="20" nillable="true" ma:displayName="File Type" ma:format="Dropdown" ma:internalName="FileType">
      <xsd:complexType>
        <xsd:complexContent>
          <xsd:extension base="dms:MultiChoice">
            <xsd:sequence>
              <xsd:element name="Value" maxOccurs="unbounded" minOccurs="0" nillable="true">
                <xsd:simpleType>
                  <xsd:restriction base="dms:Choice">
                    <xsd:enumeration value="Disclosure Form"/>
                    <xsd:enumeration value="Media Release Form"/>
                    <xsd:enumeration value="Speaker CV or Bio"/>
                    <xsd:enumeration value="Marketing Flyer"/>
                    <xsd:enumeration value="Title and Objectives"/>
                    <xsd:enumeration value="Pre Slides"/>
                    <xsd:enumeration value="Presentation"/>
                    <xsd:enumeration value="Moderator Notes"/>
                    <xsd:enumeration value="References"/>
                    <xsd:enumeration value="eeds info"/>
                    <xsd:enumeration value="Front Matter"/>
                    <xsd:enumeration value="Questions"/>
                  </xsd:restriction>
                </xsd:simpleType>
              </xsd:element>
            </xsd:sequence>
          </xsd:extension>
        </xsd:complexContent>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5fea36-64d0-40c2-8861-236a8fa3b064"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leMedicineTraining xmlns="18f1abce-4584-44fd-870b-9ae8fbb7a5f7" xsi:nil="true"/>
    <lcf76f155ced4ddcb4097134ff3c332f xmlns="18f1abce-4584-44fd-870b-9ae8fbb7a5f7">
      <Terms xmlns="http://schemas.microsoft.com/office/infopath/2007/PartnerControls"/>
    </lcf76f155ced4ddcb4097134ff3c332f>
    <FileType xmlns="18f1abce-4584-44fd-870b-9ae8fbb7a5f7" xsi:nil="true"/>
  </documentManagement>
</p:properties>
</file>

<file path=customXml/itemProps1.xml><?xml version="1.0" encoding="utf-8"?>
<ds:datastoreItem xmlns:ds="http://schemas.openxmlformats.org/officeDocument/2006/customXml" ds:itemID="{6FA7AE85-6780-4924-8361-165C121DA637}">
  <ds:schemaRefs>
    <ds:schemaRef ds:uri="http://schemas.microsoft.com/sharepoint/v3/contenttype/forms"/>
  </ds:schemaRefs>
</ds:datastoreItem>
</file>

<file path=customXml/itemProps2.xml><?xml version="1.0" encoding="utf-8"?>
<ds:datastoreItem xmlns:ds="http://schemas.openxmlformats.org/officeDocument/2006/customXml" ds:itemID="{97934398-DC7F-44A7-83AD-3B34E271C5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1abce-4584-44fd-870b-9ae8fbb7a5f7"/>
    <ds:schemaRef ds:uri="9b5fea36-64d0-40c2-8861-236a8fa3b0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83EC2B-4BCE-4520-B1E9-BE829EF4DEAC}">
  <ds:schemaRefs>
    <ds:schemaRef ds:uri="http://schemas.microsoft.com/office/2006/metadata/properties"/>
    <ds:schemaRef ds:uri="http://schemas.microsoft.com/office/infopath/2007/PartnerControls"/>
    <ds:schemaRef ds:uri="18f1abce-4584-44fd-870b-9ae8fbb7a5f7"/>
  </ds:schemaRefs>
</ds:datastoreItem>
</file>

<file path=docProps/app.xml><?xml version="1.0" encoding="utf-8"?>
<Properties xmlns="http://schemas.openxmlformats.org/officeDocument/2006/extended-properties" xmlns:vt="http://schemas.openxmlformats.org/officeDocument/2006/docPropsVTypes">
  <Template>Andrews Disclosure Slide Template</Template>
  <TotalTime>26</TotalTime>
  <Words>209</Words>
  <Application>Microsoft Office PowerPoint</Application>
  <PresentationFormat>Widescreen</PresentationFormat>
  <Paragraphs>23</Paragraphs>
  <Slides>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vt:i4>
      </vt:variant>
    </vt:vector>
  </HeadingPairs>
  <TitlesOfParts>
    <vt:vector size="10" baseType="lpstr">
      <vt:lpstr>Aptos</vt:lpstr>
      <vt:lpstr>Aptos Display</vt:lpstr>
      <vt:lpstr>Arial</vt:lpstr>
      <vt:lpstr>Garamond</vt:lpstr>
      <vt:lpstr>Montserrat</vt:lpstr>
      <vt:lpstr>Montserrat Medium</vt:lpstr>
      <vt:lpstr>Montserrat SemiBold</vt:lpstr>
      <vt:lpstr>Office Theme</vt:lpstr>
      <vt:lpstr>1_Office Theme</vt:lpstr>
      <vt:lpstr>PowerPoint Presentation</vt:lpstr>
    </vt:vector>
  </TitlesOfParts>
  <Company>Childrens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McClellan</dc:creator>
  <cp:lastModifiedBy>Samantha McClellan</cp:lastModifiedBy>
  <cp:revision>2</cp:revision>
  <dcterms:created xsi:type="dcterms:W3CDTF">2026-06-16T14:09:38Z</dcterms:created>
  <dcterms:modified xsi:type="dcterms:W3CDTF">2026-06-16T14:35:41Z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0x01010074D8C5DEAE8BA04EAD1C1C807AF75870</vt:lpwstr>
  </property>
  <property fmtid="{D5CDD505-2E9C-101B-9397-08002B2CF9AE}" pid="3" name="Document_x0020_Type">
    <vt:lpwstr/>
  </property>
  <property fmtid="{D5CDD505-2E9C-101B-9397-08002B2CF9AE}" pid="4" name="PII">
    <vt:lpwstr/>
  </property>
  <property fmtid="{D5CDD505-2E9C-101B-9397-08002B2CF9AE}" pid="5" name="MediaServiceImageTags">
    <vt:lpwstr/>
  </property>
  <property fmtid="{D5CDD505-2E9C-101B-9397-08002B2CF9AE}" pid="6" name="p4c2de8f6dca436b800dda8920dc3891">
    <vt:lpwstr/>
  </property>
  <property fmtid="{D5CDD505-2E9C-101B-9397-08002B2CF9AE}" pid="7" name="j4450a2e53e5495ba2b00738b05749ea">
    <vt:lpwstr/>
  </property>
  <property fmtid="{D5CDD505-2E9C-101B-9397-08002B2CF9AE}" pid="8" name="PHI">
    <vt:lpwstr/>
  </property>
  <property fmtid="{D5CDD505-2E9C-101B-9397-08002B2CF9AE}" pid="9" name="h12b1aae979a4e3ea4d977685c65ab94">
    <vt:lpwstr/>
  </property>
  <property fmtid="{D5CDD505-2E9C-101B-9397-08002B2CF9AE}" pid="10" name="TaxCatchAll">
    <vt:lpwstr/>
  </property>
  <property fmtid="{D5CDD505-2E9C-101B-9397-08002B2CF9AE}" pid="11" name="ee2c36aa4d0b4efcba3b21a54ac96d80">
    <vt:lpwstr/>
  </property>
  <property fmtid="{D5CDD505-2E9C-101B-9397-08002B2CF9AE}" pid="12" name="PHI_PII">
    <vt:lpwstr/>
  </property>
  <property fmtid="{D5CDD505-2E9C-101B-9397-08002B2CF9AE}" pid="13" name="g3a0cf035af44a12a01b0adcaf2c5701">
    <vt:lpwstr/>
  </property>
  <property fmtid="{D5CDD505-2E9C-101B-9397-08002B2CF9AE}" pid="14" name="Locations">
    <vt:lpwstr/>
  </property>
  <property fmtid="{D5CDD505-2E9C-101B-9397-08002B2CF9AE}" pid="15" name="Document Type">
    <vt:lpwstr/>
  </property>
</Properties>
</file>