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wen Way" userId="eeabf1b5-dd54-4e9a-8015-99a811c953cf" providerId="ADAL" clId="{9E590CB8-B697-40E7-B3D3-673F8C514B1A}"/>
    <pc:docChg chg="modSld">
      <pc:chgData name="Gwen Way" userId="eeabf1b5-dd54-4e9a-8015-99a811c953cf" providerId="ADAL" clId="{9E590CB8-B697-40E7-B3D3-673F8C514B1A}" dt="2024-03-29T03:13:31.269" v="5" actId="20577"/>
      <pc:docMkLst>
        <pc:docMk/>
      </pc:docMkLst>
      <pc:sldChg chg="modSp mod">
        <pc:chgData name="Gwen Way" userId="eeabf1b5-dd54-4e9a-8015-99a811c953cf" providerId="ADAL" clId="{9E590CB8-B697-40E7-B3D3-673F8C514B1A}" dt="2024-03-29T03:13:31.269" v="5" actId="20577"/>
        <pc:sldMkLst>
          <pc:docMk/>
          <pc:sldMk cId="1638488661" sldId="257"/>
        </pc:sldMkLst>
        <pc:spChg chg="mod">
          <ac:chgData name="Gwen Way" userId="eeabf1b5-dd54-4e9a-8015-99a811c953cf" providerId="ADAL" clId="{9E590CB8-B697-40E7-B3D3-673F8C514B1A}" dt="2024-03-29T03:13:31.269" v="5" actId="20577"/>
          <ac:spMkLst>
            <pc:docMk/>
            <pc:sldMk cId="1638488661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5367" y="3073898"/>
            <a:ext cx="10985500" cy="1313813"/>
          </a:xfrm>
        </p:spPr>
        <p:txBody>
          <a:bodyPr lIns="0" tIns="0" rIns="0" bIns="0" anchor="t" anchorCtr="0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287865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48476419"/>
      </p:ext>
    </p:extLst>
  </p:cSld>
  <p:clrMapOvr>
    <a:masterClrMapping/>
  </p:clrMapOvr>
  <p:transition advClick="0" advTm="5413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poi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25879"/>
            <a:ext cx="10972800" cy="4709160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320"/>
              </a:spcBef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43258630"/>
      </p:ext>
    </p:extLst>
  </p:cSld>
  <p:clrMapOvr>
    <a:masterClrMapping/>
  </p:clrMapOvr>
  <p:transition advClick="0" advTm="5413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and Bullet 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320"/>
              </a:spcBef>
              <a:buNone/>
              <a:defRPr sz="2200"/>
            </a:lvl1pPr>
            <a:lvl2pPr marL="742950" indent="-285750">
              <a:buFont typeface="Arial"/>
              <a:buChar char="•"/>
              <a:defRPr sz="20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3989747002"/>
      </p:ext>
    </p:extLst>
  </p:cSld>
  <p:clrMapOvr>
    <a:masterClrMapping/>
  </p:clrMapOvr>
  <p:transition advClick="0" advTm="5413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742950" indent="-285750">
              <a:buFont typeface="Arial"/>
              <a:buChar char="•"/>
              <a:defRPr sz="2000"/>
            </a:lvl2pPr>
            <a:lvl3pPr>
              <a:defRPr sz="18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0" y="12293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797637890"/>
      </p:ext>
    </p:extLst>
  </p:cSld>
  <p:clrMapOvr>
    <a:masterClrMapping/>
  </p:clrMapOvr>
  <p:transition advClick="0" advTm="5413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647" y="3345443"/>
            <a:ext cx="9774223" cy="1362075"/>
          </a:xfrm>
        </p:spPr>
        <p:txBody>
          <a:bodyPr anchor="t">
            <a:normAutofit/>
          </a:bodyPr>
          <a:lstStyle>
            <a:lvl1pPr algn="l">
              <a:defRPr sz="28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067"/>
          <a:stretch/>
        </p:blipFill>
        <p:spPr>
          <a:xfrm>
            <a:off x="5749144" y="0"/>
            <a:ext cx="6442856" cy="15089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844726063"/>
      </p:ext>
    </p:extLst>
  </p:cSld>
  <p:clrMapOvr>
    <a:masterClrMapping/>
  </p:clrMapOvr>
  <p:transition advClick="0" advTm="5413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 marL="742950" indent="-285750">
              <a:buFont typeface="Arial"/>
              <a:buChar char="•"/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25879"/>
            <a:ext cx="5384800" cy="470916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14960840"/>
      </p:ext>
    </p:extLst>
  </p:cSld>
  <p:clrMapOvr>
    <a:masterClrMapping/>
  </p:clrMapOvr>
  <p:transition advClick="0" advTm="5413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1325880"/>
            <a:ext cx="10972800" cy="470916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Visual Here</a:t>
            </a:r>
          </a:p>
        </p:txBody>
      </p:sp>
      <p:pic>
        <p:nvPicPr>
          <p:cNvPr id="10" name="Picture 9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1203960"/>
            <a:ext cx="12192000" cy="0"/>
          </a:xfrm>
          <a:prstGeom prst="line">
            <a:avLst/>
          </a:prstGeom>
          <a:ln w="12700" cmpd="sng">
            <a:solidFill>
              <a:srgbClr val="FC000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33923384"/>
      </p:ext>
    </p:extLst>
  </p:cSld>
  <p:clrMapOvr>
    <a:masterClrMapping/>
  </p:clrMapOvr>
  <p:transition advClick="0" advTm="5413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sual without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609600" y="274320"/>
            <a:ext cx="10972800" cy="5715000"/>
          </a:xfrm>
          <a:ln>
            <a:noFill/>
          </a:ln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Picture Here</a:t>
            </a:r>
          </a:p>
        </p:txBody>
      </p:sp>
      <p:pic>
        <p:nvPicPr>
          <p:cNvPr id="7" name="Picture 6" descr="ch_cmc_pos_clr_rgb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56" b="34067"/>
          <a:stretch/>
        </p:blipFill>
        <p:spPr>
          <a:xfrm>
            <a:off x="9235611" y="6131768"/>
            <a:ext cx="2680676" cy="46542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275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73127221"/>
      </p:ext>
    </p:extLst>
  </p:cSld>
  <p:clrMapOvr>
    <a:masterClrMapping/>
  </p:clrMapOvr>
  <p:transition advClick="0" advTm="5413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D16BE183-D367-479F-B135-D9778AC27994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52C63-A9F1-44C6-B512-2EA2DFD553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8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44562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25879"/>
            <a:ext cx="10972800" cy="470916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676445"/>
            <a:ext cx="12192000" cy="182875"/>
          </a:xfrm>
          <a:prstGeom prst="rect">
            <a:avLst/>
          </a:prstGeom>
          <a:solidFill>
            <a:srgbClr val="FC00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599" y="6676440"/>
            <a:ext cx="1448228" cy="1926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>
              <a:defRPr sz="1200" b="0" i="0">
                <a:latin typeface="Arial"/>
                <a:cs typeface="Arial"/>
              </a:defRPr>
            </a:lvl1pPr>
          </a:lstStyle>
          <a:p>
            <a:pPr lvl="0"/>
            <a:r>
              <a:rPr lang="en-US" sz="1000" dirty="0">
                <a:solidFill>
                  <a:schemeClr val="bg1"/>
                </a:solidFill>
              </a:rPr>
              <a:t>Dallas, Texas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78689" y="6676445"/>
            <a:ext cx="1037559" cy="18287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D894A3D7-14C2-6C47-A804-4E9D0C64FE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7772" y="6676440"/>
            <a:ext cx="2896456" cy="18256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ctr">
              <a:defRPr sz="1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Privileged and Confidential</a:t>
            </a:r>
          </a:p>
        </p:txBody>
      </p:sp>
    </p:spTree>
    <p:extLst>
      <p:ext uri="{BB962C8B-B14F-4D97-AF65-F5344CB8AC3E}">
        <p14:creationId xmlns:p14="http://schemas.microsoft.com/office/powerpoint/2010/main" val="101321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ransition advClick="0" advTm="5413"/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1456659" y="228600"/>
            <a:ext cx="9229061" cy="757362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+mj-lt"/>
              </a:rPr>
              <a:t>Children’s Health System of Texas</a:t>
            </a:r>
            <a:br>
              <a:rPr lang="en-US" sz="2400" dirty="0">
                <a:latin typeface="+mj-lt"/>
              </a:rPr>
            </a:br>
            <a:r>
              <a:rPr lang="en-US" sz="2400" dirty="0">
                <a:latin typeface="+mj-lt"/>
              </a:rPr>
              <a:t>Disclosure to Participants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9528" y="1225164"/>
            <a:ext cx="1146939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u="sng" dirty="0"/>
              <a:t>Approval Statement:</a:t>
            </a:r>
            <a:endParaRPr lang="en-US" sz="1200" dirty="0"/>
          </a:p>
          <a:p>
            <a:r>
              <a:rPr lang="en-US" sz="1200" dirty="0"/>
              <a:t>Children’s Health System of Texas is accredited as a provider of nursing continuing professional development by the American Nurses Credentialing Center’s Commission on Accreditation.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Title of Activity</a:t>
            </a:r>
            <a:r>
              <a:rPr lang="en-US" sz="1200" b="1" dirty="0">
                <a:solidFill>
                  <a:prstClr val="black"/>
                </a:solidFill>
                <a:cs typeface="Arial" panose="020B0604020202020204" pitchFamily="34" charset="0"/>
              </a:rPr>
              <a:t>: Andrews Institute Sports Medicine Lecture Series: Anterior Cruciate Ligament Injuries: Recognition &amp; Surgical Intervention</a:t>
            </a:r>
          </a:p>
          <a:p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Requirements for successful completion:</a:t>
            </a:r>
          </a:p>
          <a:p>
            <a:pPr lvl="0" defTabSz="45720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Learning outcome: </a:t>
            </a: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As a result of this activity, the learner will identify at least one best practice for assessing and managing a student athlete with an ACL injury that enhances, validates, or causes a change in practice.</a:t>
            </a:r>
          </a:p>
          <a:p>
            <a:pPr lvl="0" defTabSz="457200"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To receive contact hours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for this continuing education activity, the participant must: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L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og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in.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View entire presentation. No partial credit given.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Complete an evaluation.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Complete post-test with a score of 80%.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provides 0.5 contact hours.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b="1" u="sng" dirty="0">
                <a:solidFill>
                  <a:prstClr val="black"/>
                </a:solidFill>
                <a:cs typeface="Arial" panose="020B0604020202020204" pitchFamily="34" charset="0"/>
              </a:rPr>
              <a:t>Expiration Date for Awarding Contact Hours:</a:t>
            </a: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This activity expires February 1, 2026</a:t>
            </a:r>
          </a:p>
          <a:p>
            <a:pPr lvl="0" defTabSz="457200">
              <a:defRPr/>
            </a:pPr>
            <a:endParaRPr lang="en-US" sz="1200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lvl="0" defTabSz="457200">
              <a:defRPr/>
            </a:pPr>
            <a:r>
              <a:rPr lang="en-US" sz="1200" dirty="0">
                <a:solidFill>
                  <a:prstClr val="black"/>
                </a:solidFill>
                <a:cs typeface="Arial" panose="020B0604020202020204" pitchFamily="34" charset="0"/>
              </a:rPr>
              <a:t>The activity’s Nurse Planner has determined that no one who has the ability to control the content of this CNE activity – planning committee members and presenters/authors/content reviewers – has a relevant financial relationship with an ineligible company.</a:t>
            </a:r>
          </a:p>
          <a:p>
            <a:pPr lvl="0" defTabSz="457200">
              <a:defRPr/>
            </a:pPr>
            <a:endParaRPr lang="en-US" sz="16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359" y="5823377"/>
            <a:ext cx="3167641" cy="780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848866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ch_PowerPoint_template_05">
  <a:themeElements>
    <a:clrScheme name="Avista Colors Orang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2A5F"/>
      </a:accent1>
      <a:accent2>
        <a:srgbClr val="0076BE"/>
      </a:accent2>
      <a:accent3>
        <a:srgbClr val="96D1F2"/>
      </a:accent3>
      <a:accent4>
        <a:srgbClr val="F58021"/>
      </a:accent4>
      <a:accent5>
        <a:srgbClr val="FDB515"/>
      </a:accent5>
      <a:accent6>
        <a:srgbClr val="FFDF00"/>
      </a:accent6>
      <a:hlink>
        <a:srgbClr val="2CB34A"/>
      </a:hlink>
      <a:folHlink>
        <a:srgbClr val="82C34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hildren's Documents" ma:contentTypeID="0x010100254E999C9D447D4FBED1117473D88A52009ADAEC193B8E51488BFC12994D8E62C4" ma:contentTypeVersion="64" ma:contentTypeDescription="" ma:contentTypeScope="" ma:versionID="b0a0a5af4812c38fcaa779ad559d093d">
  <xsd:schema xmlns:xsd="http://www.w3.org/2001/XMLSchema" xmlns:xs="http://www.w3.org/2001/XMLSchema" xmlns:p="http://schemas.microsoft.com/office/2006/metadata/properties" xmlns:ns2="http://schemas.microsoft.com/sharepoint/v3/fields" xmlns:ns3="1ca9b75f-ef95-40bb-948b-47cbd142a8c7" targetNamespace="http://schemas.microsoft.com/office/2006/metadata/properties" ma:root="true" ma:fieldsID="359817f86b2943410beafb537c0b786a" ns2:_="" ns3:_="">
    <xsd:import namespace="http://schemas.microsoft.com/sharepoint/v3/fields"/>
    <xsd:import namespace="1ca9b75f-ef95-40bb-948b-47cbd142a8c7"/>
    <xsd:element name="properties">
      <xsd:complexType>
        <xsd:sequence>
          <xsd:element name="documentManagement">
            <xsd:complexType>
              <xsd:all>
                <xsd:element ref="ns2:_DCDateCreated" minOccurs="0"/>
                <xsd:element ref="ns2:_DCDateModified" minOccurs="0"/>
                <xsd:element ref="ns3:j4450a2e53e5495ba2b00738b05749ea" minOccurs="0"/>
                <xsd:element ref="ns3:TaxCatchAll" minOccurs="0"/>
                <xsd:element ref="ns3:TaxCatchAllLabel" minOccurs="0"/>
                <xsd:element ref="ns3:Original_x0020_Data_x0020_Location" minOccurs="0"/>
                <xsd:element ref="ns3:g3a0cf035af44a12a01b0adcaf2c5701" minOccurs="0"/>
                <xsd:element ref="ns3:ValidatedNOPHIPII" minOccurs="0"/>
                <xsd:element ref="ns3:h12b1aae979a4e3ea4d977685c65ab94" minOccurs="0"/>
                <xsd:element ref="ns3:p4c2de8f6dca436b800dda8920dc3891" minOccurs="0"/>
                <xsd:element ref="ns3:ee2c36aa4d0b4efcba3b21a54ac96d8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8" nillable="true" ma:displayName="Date Created" ma:description="The date on which this resource was created" ma:format="DateTime" ma:internalName="_DCDateCreated">
      <xsd:simpleType>
        <xsd:restriction base="dms:DateTime"/>
      </xsd:simpleType>
    </xsd:element>
    <xsd:element name="_DCDateModified" ma:index="9" nillable="true" ma:displayName="Date Modified" ma:description="The date on which this resource was last modified" ma:format="DateTime" ma:internalName="_DCDateModifi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b75f-ef95-40bb-948b-47cbd142a8c7" elementFormDefault="qualified">
    <xsd:import namespace="http://schemas.microsoft.com/office/2006/documentManagement/types"/>
    <xsd:import namespace="http://schemas.microsoft.com/office/infopath/2007/PartnerControls"/>
    <xsd:element name="j4450a2e53e5495ba2b00738b05749ea" ma:index="10" nillable="true" ma:taxonomy="true" ma:internalName="j4450a2e53e5495ba2b00738b05749ea" ma:taxonomyFieldName="Locations" ma:displayName="Sites Locations" ma:readOnly="false" ma:default="" ma:fieldId="{34450a2e-53e5-495b-a2b0-0738b05749ea}" ma:taxonomyMulti="true" ma:sspId="6a02d5f0-0602-40c9-a8e2-42b39ed58b74" ma:termSetId="52eeb398-2d16-42aa-aac9-341e8d9a4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Taxonomy Catch All Column" ma:hidden="true" ma:list="{c3ff8ac2-93ea-4567-952b-14d9ec5c0511}" ma:internalName="TaxCatchAll" ma:showField="CatchAllData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Taxonomy Catch All Column1" ma:hidden="true" ma:list="{c3ff8ac2-93ea-4567-952b-14d9ec5c0511}" ma:internalName="TaxCatchAllLabel" ma:readOnly="true" ma:showField="CatchAllDataLabel" ma:web="f6176a36-595e-4ccd-a7c6-7a1add7eb8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riginal_x0020_Data_x0020_Location" ma:index="14" nillable="true" ma:displayName="Original Data Location" ma:internalName="Original_x0020_Data_x0020_Location">
      <xsd:simpleType>
        <xsd:restriction base="dms:Text">
          <xsd:maxLength value="255"/>
        </xsd:restriction>
      </xsd:simpleType>
    </xsd:element>
    <xsd:element name="g3a0cf035af44a12a01b0adcaf2c5701" ma:index="15" nillable="true" ma:taxonomy="true" ma:internalName="g3a0cf035af44a12a01b0adcaf2c5701" ma:taxonomyFieldName="Document_x0020_Type" ma:displayName="Document Type" ma:readOnly="false" ma:default="" ma:fieldId="{03a0cf03-5af4-4a12-a01b-0adcaf2c5701}" ma:sspId="6a02d5f0-0602-40c9-a8e2-42b39ed58b74" ma:termSetId="d6f6d067-aefa-4424-8372-9f0e8cc4200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idatedNOPHIPII" ma:index="17" nillable="true" ma:displayName="Validated No PHI_PII" ma:default="0" ma:internalName="ValidatedNOPHIPII">
      <xsd:simpleType>
        <xsd:restriction base="dms:Boolean"/>
      </xsd:simpleType>
    </xsd:element>
    <xsd:element name="h12b1aae979a4e3ea4d977685c65ab94" ma:index="18" nillable="true" ma:taxonomy="true" ma:internalName="h12b1aae979a4e3ea4d977685c65ab94" ma:taxonomyFieldName="PHI" ma:displayName="PHI" ma:default="" ma:fieldId="{112b1aae-979a-4e3e-a4d9-77685c65ab94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4c2de8f6dca436b800dda8920dc3891" ma:index="20" nillable="true" ma:taxonomy="true" ma:internalName="p4c2de8f6dca436b800dda8920dc3891" ma:taxonomyFieldName="PII" ma:displayName="PII" ma:default="" ma:fieldId="{94c2de8f-6dca-436b-800d-da8920dc3891}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e2c36aa4d0b4efcba3b21a54ac96d80" ma:index="22" nillable="true" ma:taxonomy="true" ma:internalName="ee2c36aa4d0b4efcba3b21a54ac96d80" ma:taxonomyFieldName="PHI_PII" ma:displayName="PHI_PII" ma:default="" ma:fieldId="{ee2c36aa-4d0b-4efc-ba3b-21a54ac96d80}" ma:taxonomyMulti="true" ma:sspId="6a02d5f0-0602-40c9-a8e2-42b39ed58b74" ma:termSetId="b7f3673f-a80a-4f97-84bc-f10da0bc0f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iginal_x0020_Data_x0020_Location xmlns="1ca9b75f-ef95-40bb-948b-47cbd142a8c7" xsi:nil="true"/>
    <j4450a2e53e5495ba2b00738b05749ea xmlns="1ca9b75f-ef95-40bb-948b-47cbd142a8c7">
      <Terms xmlns="http://schemas.microsoft.com/office/infopath/2007/PartnerControls"/>
    </j4450a2e53e5495ba2b00738b05749ea>
    <TaxCatchAll xmlns="1ca9b75f-ef95-40bb-948b-47cbd142a8c7">
      <Value>11</Value>
    </TaxCatchAll>
    <_DCDateModified xmlns="http://schemas.microsoft.com/sharepoint/v3/fields" xsi:nil="true"/>
    <_DCDateCreated xmlns="http://schemas.microsoft.com/sharepoint/v3/fields" xsi:nil="true"/>
    <ValidatedNOPHIPII xmlns="1ca9b75f-ef95-40bb-948b-47cbd142a8c7">false</ValidatedNOPHIPII>
    <g3a0cf035af44a12a01b0adcaf2c5701 xmlns="1ca9b75f-ef95-40bb-948b-47cbd142a8c7">
      <Terms xmlns="http://schemas.microsoft.com/office/infopath/2007/PartnerControls"/>
    </g3a0cf035af44a12a01b0adcaf2c5701>
    <p4c2de8f6dca436b800dda8920dc3891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p4c2de8f6dca436b800dda8920dc3891>
    <h12b1aae979a4e3ea4d977685c65ab94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h12b1aae979a4e3ea4d977685c65ab94>
    <ee2c36aa4d0b4efcba3b21a54ac96d80 xmlns="1ca9b75f-ef95-40bb-948b-47cbd142a8c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PHI</TermName>
          <TermId xmlns="http://schemas.microsoft.com/office/infopath/2007/PartnerControls">f2501be0-f9a1-4b55-94fd-8a0a983730fb</TermId>
        </TermInfo>
      </Terms>
    </ee2c36aa4d0b4efcba3b21a54ac96d80>
  </documentManagement>
</p:properties>
</file>

<file path=customXml/item4.xml><?xml version="1.0" encoding="utf-8"?>
<?mso-contentType ?>
<SharedContentType xmlns="Microsoft.SharePoint.Taxonomy.ContentTypeSync" SourceId="6a02d5f0-0602-40c9-a8e2-42b39ed58b74" ContentTypeId="0x010100254E999C9D447D4FBED1117473D88A52" PreviousValue="false"/>
</file>

<file path=customXml/itemProps1.xml><?xml version="1.0" encoding="utf-8"?>
<ds:datastoreItem xmlns:ds="http://schemas.openxmlformats.org/officeDocument/2006/customXml" ds:itemID="{926D36C5-C2A4-4ED9-82DC-F170D96CC0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EB3AA8-48AA-4019-A667-C7F48DFC37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1ca9b75f-ef95-40bb-948b-47cbd142a8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542124-B21F-4935-B644-0CA965C2A3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ca9b75f-ef95-40bb-948b-47cbd142a8c7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9815417B-B99F-4779-BBD1-DC80A68511F3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3386</TotalTime>
  <Words>206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ch_PowerPoint_template_05</vt:lpstr>
      <vt:lpstr>Children’s Health System of Texas Disclosure to Participants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Disclosure to Participants Children’s Health</dc:title>
  <dc:creator>Darren Gatewood</dc:creator>
  <cp:lastModifiedBy>Gwen Way</cp:lastModifiedBy>
  <cp:revision>56</cp:revision>
  <dcterms:created xsi:type="dcterms:W3CDTF">2017-08-24T15:32:39Z</dcterms:created>
  <dcterms:modified xsi:type="dcterms:W3CDTF">2024-03-29T03:13:39Z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0x010100254E999C9D447D4FBED1117473D88A52009ADAEC193B8E51488BFC12994D8E62C4</vt:lpwstr>
  </property>
  <property fmtid="{D5CDD505-2E9C-101B-9397-08002B2CF9AE}" pid="3" name="Locations">
    <vt:lpwstr/>
  </property>
  <property fmtid="{D5CDD505-2E9C-101B-9397-08002B2CF9AE}" pid="4" name="Document Type">
    <vt:lpwstr/>
  </property>
  <property fmtid="{D5CDD505-2E9C-101B-9397-08002B2CF9AE}" pid="5" name="ee2c36aa4d0b4efcba3b21a54ac96d80">
    <vt:lpwstr/>
  </property>
  <property fmtid="{D5CDD505-2E9C-101B-9397-08002B2CF9AE}" pid="6" name="PHI_PII">
    <vt:lpwstr>11;#PHI|f2501be0-f9a1-4b55-94fd-8a0a983730fb</vt:lpwstr>
  </property>
  <property fmtid="{D5CDD505-2E9C-101B-9397-08002B2CF9AE}" pid="7" name="PII">
    <vt:lpwstr>11;#PHI|f2501be0-f9a1-4b55-94fd-8a0a983730fb</vt:lpwstr>
  </property>
  <property fmtid="{D5CDD505-2E9C-101B-9397-08002B2CF9AE}" pid="8" name="PHI">
    <vt:lpwstr>11;#PHI|f2501be0-f9a1-4b55-94fd-8a0a983730fb</vt:lpwstr>
  </property>
  <property fmtid="{D5CDD505-2E9C-101B-9397-08002B2CF9AE}" pid="9" name="MediaServiceImageTags">
    <vt:lpwstr/>
  </property>
  <property fmtid="{D5CDD505-2E9C-101B-9397-08002B2CF9AE}" pid="10" name="lcf76f155ced4ddcb4097134ff3c332f">
    <vt:lpwstr/>
  </property>
</Properties>
</file>