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BA3159A8-D8B6-461A-8C74-1DDAF356E3A8}"/>
    <pc:docChg chg="modSld">
      <pc:chgData name="Gwen Way" userId="eeabf1b5-dd54-4e9a-8015-99a811c953cf" providerId="ADAL" clId="{BA3159A8-D8B6-461A-8C74-1DDAF356E3A8}" dt="2024-03-28T21:40:06.553" v="83" actId="20577"/>
      <pc:docMkLst>
        <pc:docMk/>
      </pc:docMkLst>
      <pc:sldChg chg="modSp mod">
        <pc:chgData name="Gwen Way" userId="eeabf1b5-dd54-4e9a-8015-99a811c953cf" providerId="ADAL" clId="{BA3159A8-D8B6-461A-8C74-1DDAF356E3A8}" dt="2024-03-28T21:40:06.553" v="83" actId="20577"/>
        <pc:sldMkLst>
          <pc:docMk/>
          <pc:sldMk cId="1638488661" sldId="257"/>
        </pc:sldMkLst>
        <pc:spChg chg="mod">
          <ac:chgData name="Gwen Way" userId="eeabf1b5-dd54-4e9a-8015-99a811c953cf" providerId="ADAL" clId="{BA3159A8-D8B6-461A-8C74-1DDAF356E3A8}" dt="2024-03-28T20:48:04.490" v="36" actId="20577"/>
          <ac:spMkLst>
            <pc:docMk/>
            <pc:sldMk cId="1638488661" sldId="257"/>
            <ac:spMk id="5" creationId="{00000000-0000-0000-0000-000000000000}"/>
          </ac:spMkLst>
        </pc:spChg>
        <pc:spChg chg="mod">
          <ac:chgData name="Gwen Way" userId="eeabf1b5-dd54-4e9a-8015-99a811c953cf" providerId="ADAL" clId="{BA3159A8-D8B6-461A-8C74-1DDAF356E3A8}" dt="2024-03-28T21:40:06.553" v="83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ACL Graft Selection and Rehab Considerations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 student athlete with an ACL injury that will enhance, validate, or cause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February 1,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3060</TotalTime>
  <Words>204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55</cp:revision>
  <dcterms:created xsi:type="dcterms:W3CDTF">2017-08-24T15:32:39Z</dcterms:created>
  <dcterms:modified xsi:type="dcterms:W3CDTF">2024-03-28T21:40:16Z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