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sldIdLst>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7" d="100"/>
          <a:sy n="67" d="100"/>
        </p:scale>
        <p:origin x="644" y="3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6/11/relationships/changesInfo" Target="changesInfos/changesInfo1.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wen Way" userId="eeabf1b5-dd54-4e9a-8015-99a811c953cf" providerId="ADAL" clId="{FFC33874-644D-4DA4-9916-229D79558D9C}"/>
    <pc:docChg chg="modSld">
      <pc:chgData name="Gwen Way" userId="eeabf1b5-dd54-4e9a-8015-99a811c953cf" providerId="ADAL" clId="{FFC33874-644D-4DA4-9916-229D79558D9C}" dt="2023-02-16T22:21:50.833" v="114" actId="20577"/>
      <pc:docMkLst>
        <pc:docMk/>
      </pc:docMkLst>
      <pc:sldChg chg="modSp mod">
        <pc:chgData name="Gwen Way" userId="eeabf1b5-dd54-4e9a-8015-99a811c953cf" providerId="ADAL" clId="{FFC33874-644D-4DA4-9916-229D79558D9C}" dt="2023-02-16T22:21:50.833" v="114" actId="20577"/>
        <pc:sldMkLst>
          <pc:docMk/>
          <pc:sldMk cId="1638488661" sldId="257"/>
        </pc:sldMkLst>
        <pc:spChg chg="mod">
          <ac:chgData name="Gwen Way" userId="eeabf1b5-dd54-4e9a-8015-99a811c953cf" providerId="ADAL" clId="{FFC33874-644D-4DA4-9916-229D79558D9C}" dt="2023-02-16T22:21:50.833" v="114" actId="20577"/>
          <ac:spMkLst>
            <pc:docMk/>
            <pc:sldMk cId="1638488661" sldId="257"/>
            <ac:spMk id="9"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5367" y="3073898"/>
            <a:ext cx="10985500" cy="1313813"/>
          </a:xfrm>
        </p:spPr>
        <p:txBody>
          <a:bodyPr lIns="0" tIns="0" rIns="0" bIns="0" anchor="t" anchorCtr="0">
            <a:normAutofit/>
          </a:bodyPr>
          <a:lstStyle>
            <a:lvl1pPr>
              <a:defRPr sz="2800">
                <a:solidFill>
                  <a:schemeClr val="tx1"/>
                </a:solidFill>
              </a:defRPr>
            </a:lvl1pPr>
          </a:lstStyle>
          <a:p>
            <a:r>
              <a:rPr lang="en-US"/>
              <a:t>Click to edit Master title style</a:t>
            </a:r>
            <a:endParaRPr lang="en-US" dirty="0"/>
          </a:p>
        </p:txBody>
      </p:sp>
      <p:pic>
        <p:nvPicPr>
          <p:cNvPr id="7" name="Picture 6"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b="34067"/>
          <a:stretch/>
        </p:blipFill>
        <p:spPr>
          <a:xfrm>
            <a:off x="5749144" y="0"/>
            <a:ext cx="6442856" cy="1508980"/>
          </a:xfrm>
          <a:prstGeom prst="rect">
            <a:avLst/>
          </a:prstGeom>
        </p:spPr>
      </p:pic>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
        <p:nvSpPr>
          <p:cNvPr id="4" name="TextBox 3"/>
          <p:cNvSpPr txBox="1"/>
          <p:nvPr userDrawn="1"/>
        </p:nvSpPr>
        <p:spPr>
          <a:xfrm>
            <a:off x="-287865" y="990600"/>
            <a:ext cx="184731" cy="369332"/>
          </a:xfrm>
          <a:prstGeom prst="rect">
            <a:avLst/>
          </a:prstGeom>
          <a:noFill/>
        </p:spPr>
        <p:txBody>
          <a:bodyPr wrap="none" rtlCol="0">
            <a:spAutoFit/>
          </a:bodyPr>
          <a:lstStyle/>
          <a:p>
            <a:endParaRPr lang="en-US" sz="1800" dirty="0"/>
          </a:p>
        </p:txBody>
      </p:sp>
    </p:spTree>
    <p:extLst>
      <p:ext uri="{BB962C8B-B14F-4D97-AF65-F5344CB8AC3E}">
        <p14:creationId xmlns:p14="http://schemas.microsoft.com/office/powerpoint/2010/main" val="3748476419"/>
      </p:ext>
    </p:extLst>
  </p:cSld>
  <p:clrMapOvr>
    <a:masterClrMapping/>
  </p:clrMapOvr>
  <p:transition advClick="0" advTm="5413"/>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ullet points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609600" y="1325879"/>
            <a:ext cx="10972800" cy="4709160"/>
          </a:xfrm>
        </p:spPr>
        <p:txBody>
          <a:bodyPr>
            <a:normAutofit/>
          </a:bodyPr>
          <a:lstStyle>
            <a:lvl1pPr>
              <a:lnSpc>
                <a:spcPct val="100000"/>
              </a:lnSpc>
              <a:spcBef>
                <a:spcPts val="1320"/>
              </a:spcBef>
              <a:defRPr sz="2200"/>
            </a:lvl1pPr>
            <a:lvl2pPr>
              <a:defRPr sz="2200"/>
            </a:lvl2pPr>
            <a:lvl3pPr>
              <a:defRPr sz="2200"/>
            </a:lvl3pPr>
            <a:lvl4pPr>
              <a:defRPr sz="2200"/>
            </a:lvl4pPr>
            <a:lvl5pPr>
              <a:defRPr sz="2200"/>
            </a:lvl5pPr>
          </a:lstStyle>
          <a:p>
            <a:pPr lvl="0"/>
            <a:r>
              <a:rPr lang="en-US"/>
              <a:t>Click to edit Master text styles</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7" name="Straight Connector 6"/>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343258630"/>
      </p:ext>
    </p:extLst>
  </p:cSld>
  <p:clrMapOvr>
    <a:masterClrMapping/>
  </p:clrMapOvr>
  <p:transition advClick="0" advTm="5413"/>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ext and Bullet poi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marL="0" indent="0">
              <a:lnSpc>
                <a:spcPct val="100000"/>
              </a:lnSpc>
              <a:spcBef>
                <a:spcPts val="1320"/>
              </a:spcBef>
              <a:buNone/>
              <a:defRPr sz="2200"/>
            </a:lvl1pPr>
            <a:lvl2pPr marL="742950" indent="-285750">
              <a:buFont typeface="Arial"/>
              <a:buChar char="•"/>
              <a:defRPr sz="2000"/>
            </a:lvl2pPr>
            <a:lvl3pPr>
              <a:defRPr sz="2200"/>
            </a:lvl3pPr>
            <a:lvl4pPr>
              <a:defRPr sz="2200"/>
            </a:lvl4pPr>
            <a:lvl5pPr>
              <a:defRPr sz="2200"/>
            </a:lvl5pPr>
          </a:lstStyle>
          <a:p>
            <a:pPr lvl="0"/>
            <a:r>
              <a:rPr lang="en-US"/>
              <a:t>Click to edit Master text styles</a:t>
            </a:r>
          </a:p>
          <a:p>
            <a:pPr lvl="1"/>
            <a:r>
              <a:rPr lang="en-US"/>
              <a:t>Second level</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7" name="Straight Connector 6"/>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3989747002"/>
      </p:ext>
    </p:extLst>
  </p:cSld>
  <p:clrMapOvr>
    <a:masterClrMapping/>
  </p:clrMapOvr>
  <p:transition advClick="0" advTm="5413"/>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 and bullet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marL="0" indent="0">
              <a:buNone/>
              <a:defRPr sz="2400" b="1"/>
            </a:lvl1pPr>
            <a:lvl2pPr marL="742950" indent="-285750">
              <a:buFont typeface="Arial"/>
              <a:buChar char="•"/>
              <a:defRPr sz="2000"/>
            </a:lvl2pPr>
            <a:lvl3pPr>
              <a:defRPr sz="1800"/>
            </a:lvl3pPr>
            <a:lvl4pPr>
              <a:defRPr sz="2200"/>
            </a:lvl4pPr>
            <a:lvl5pPr>
              <a:defRPr sz="2200"/>
            </a:lvl5pPr>
          </a:lstStyle>
          <a:p>
            <a:pPr lvl="0"/>
            <a:r>
              <a:rPr lang="en-US"/>
              <a:t>Click to edit Master text styles</a:t>
            </a:r>
          </a:p>
          <a:p>
            <a:pPr lvl="1"/>
            <a:r>
              <a:rPr lang="en-US"/>
              <a:t>Second level</a:t>
            </a:r>
          </a:p>
          <a:p>
            <a:pPr lvl="2"/>
            <a:r>
              <a:rPr lang="en-US"/>
              <a:t>Third level</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7" name="Straight Connector 6"/>
          <p:cNvCxnSpPr/>
          <p:nvPr userDrawn="1"/>
        </p:nvCxnSpPr>
        <p:spPr>
          <a:xfrm>
            <a:off x="0" y="12293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0"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1797637890"/>
      </p:ext>
    </p:extLst>
  </p:cSld>
  <p:clrMapOvr>
    <a:masterClrMapping/>
  </p:clrMapOvr>
  <p:transition advClick="0" advTm="5413"/>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16647" y="3345443"/>
            <a:ext cx="9774223" cy="1362075"/>
          </a:xfrm>
        </p:spPr>
        <p:txBody>
          <a:bodyPr anchor="t">
            <a:normAutofit/>
          </a:bodyPr>
          <a:lstStyle>
            <a:lvl1pPr algn="l">
              <a:defRPr sz="2800" b="1" cap="none" baseline="0">
                <a:solidFill>
                  <a:schemeClr val="tx1"/>
                </a:solidFill>
              </a:defRPr>
            </a:lvl1pPr>
          </a:lstStyle>
          <a:p>
            <a:r>
              <a:rPr lang="en-US"/>
              <a:t>Click to edit Master title style</a:t>
            </a:r>
            <a:endParaRPr lang="en-US" dirty="0"/>
          </a:p>
        </p:txBody>
      </p:sp>
      <p:pic>
        <p:nvPicPr>
          <p:cNvPr id="10" name="Picture 9"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b="34067"/>
          <a:stretch/>
        </p:blipFill>
        <p:spPr>
          <a:xfrm>
            <a:off x="5749144" y="0"/>
            <a:ext cx="6442856" cy="1508980"/>
          </a:xfrm>
          <a:prstGeom prst="rect">
            <a:avLst/>
          </a:prstGeom>
        </p:spPr>
      </p:pic>
      <p:sp>
        <p:nvSpPr>
          <p:cNvPr id="6"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7"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844726063"/>
      </p:ext>
    </p:extLst>
  </p:cSld>
  <p:clrMapOvr>
    <a:masterClrMapping/>
  </p:clrMapOvr>
  <p:transition advClick="0" advTm="5413"/>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lumns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325879"/>
            <a:ext cx="5384800" cy="4709160"/>
          </a:xfrm>
        </p:spPr>
        <p:txBody>
          <a:bodyPr>
            <a:normAutofit/>
          </a:bodyPr>
          <a:lstStyle>
            <a:lvl1pPr>
              <a:defRPr sz="2200"/>
            </a:lvl1pPr>
            <a:lvl2pPr marL="742950" indent="-285750">
              <a:buFont typeface="Arial"/>
              <a:buChar cha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4" name="Content Placeholder 3"/>
          <p:cNvSpPr>
            <a:spLocks noGrp="1"/>
          </p:cNvSpPr>
          <p:nvPr>
            <p:ph sz="half" idx="2"/>
          </p:nvPr>
        </p:nvSpPr>
        <p:spPr>
          <a:xfrm>
            <a:off x="6197600" y="1325879"/>
            <a:ext cx="5384800" cy="4709160"/>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pic>
        <p:nvPicPr>
          <p:cNvPr id="8" name="Picture 7"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9" name="Straight Connector 8"/>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10"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1"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4214960840"/>
      </p:ext>
    </p:extLst>
  </p:cSld>
  <p:clrMapOvr>
    <a:masterClrMapping/>
  </p:clrMapOvr>
  <p:transition advClick="0" advTm="5413"/>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visu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Picture Placeholder 6"/>
          <p:cNvSpPr>
            <a:spLocks noGrp="1"/>
          </p:cNvSpPr>
          <p:nvPr>
            <p:ph type="pic" sz="quarter" idx="13" hasCustomPrompt="1"/>
          </p:nvPr>
        </p:nvSpPr>
        <p:spPr>
          <a:xfrm>
            <a:off x="609600" y="1325880"/>
            <a:ext cx="10972800" cy="4709160"/>
          </a:xfrm>
          <a:ln>
            <a:noFill/>
          </a:ln>
        </p:spPr>
        <p:txBody>
          <a:bodyPr/>
          <a:lstStyle>
            <a:lvl1pPr>
              <a:defRPr baseline="0"/>
            </a:lvl1pPr>
          </a:lstStyle>
          <a:p>
            <a:r>
              <a:rPr lang="en-US" dirty="0"/>
              <a:t>Insert Visual Here</a:t>
            </a:r>
          </a:p>
        </p:txBody>
      </p:sp>
      <p:pic>
        <p:nvPicPr>
          <p:cNvPr id="10" name="Picture 9"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cxnSp>
        <p:nvCxnSpPr>
          <p:cNvPr id="8" name="Straight Connector 7"/>
          <p:cNvCxnSpPr/>
          <p:nvPr userDrawn="1"/>
        </p:nvCxnSpPr>
        <p:spPr>
          <a:xfrm>
            <a:off x="0" y="1203960"/>
            <a:ext cx="12192000" cy="0"/>
          </a:xfrm>
          <a:prstGeom prst="line">
            <a:avLst/>
          </a:prstGeom>
          <a:ln w="12700" cmpd="sng">
            <a:solidFill>
              <a:srgbClr val="FC0006"/>
            </a:solidFill>
          </a:ln>
          <a:effectLst/>
        </p:spPr>
        <p:style>
          <a:lnRef idx="2">
            <a:schemeClr val="accent1"/>
          </a:lnRef>
          <a:fillRef idx="0">
            <a:schemeClr val="accent1"/>
          </a:fillRef>
          <a:effectRef idx="1">
            <a:schemeClr val="accent1"/>
          </a:effectRef>
          <a:fontRef idx="minor">
            <a:schemeClr val="tx1"/>
          </a:fontRef>
        </p:style>
      </p:cxnSp>
      <p:sp>
        <p:nvSpPr>
          <p:cNvPr id="12"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15"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4233923384"/>
      </p:ext>
    </p:extLst>
  </p:cSld>
  <p:clrMapOvr>
    <a:masterClrMapping/>
  </p:clrMapOvr>
  <p:transition advClick="0" advTm="5413"/>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ual without title">
    <p:spTree>
      <p:nvGrpSpPr>
        <p:cNvPr id="1" name=""/>
        <p:cNvGrpSpPr/>
        <p:nvPr/>
      </p:nvGrpSpPr>
      <p:grpSpPr>
        <a:xfrm>
          <a:off x="0" y="0"/>
          <a:ext cx="0" cy="0"/>
          <a:chOff x="0" y="0"/>
          <a:chExt cx="0" cy="0"/>
        </a:xfrm>
      </p:grpSpPr>
      <p:sp>
        <p:nvSpPr>
          <p:cNvPr id="5" name="Picture Placeholder 6"/>
          <p:cNvSpPr>
            <a:spLocks noGrp="1"/>
          </p:cNvSpPr>
          <p:nvPr>
            <p:ph type="pic" sz="quarter" idx="13" hasCustomPrompt="1"/>
          </p:nvPr>
        </p:nvSpPr>
        <p:spPr>
          <a:xfrm>
            <a:off x="609600" y="274320"/>
            <a:ext cx="10972800" cy="5715000"/>
          </a:xfrm>
          <a:ln>
            <a:noFill/>
          </a:ln>
        </p:spPr>
        <p:txBody>
          <a:bodyPr/>
          <a:lstStyle>
            <a:lvl1pPr>
              <a:defRPr baseline="0"/>
            </a:lvl1pPr>
          </a:lstStyle>
          <a:p>
            <a:r>
              <a:rPr lang="en-US" dirty="0"/>
              <a:t>Insert Picture Here</a:t>
            </a:r>
          </a:p>
        </p:txBody>
      </p:sp>
      <p:pic>
        <p:nvPicPr>
          <p:cNvPr id="7" name="Picture 6" descr="ch_cmc_pos_clr_rgb.jpg"/>
          <p:cNvPicPr>
            <a:picLocks noChangeAspect="1"/>
          </p:cNvPicPr>
          <p:nvPr userDrawn="1"/>
        </p:nvPicPr>
        <p:blipFill rotWithShape="1">
          <a:blip r:embed="rId2" cstate="print">
            <a:extLst>
              <a:ext uri="{28A0092B-C50C-407E-A947-70E740481C1C}">
                <a14:useLocalDpi xmlns:a14="http://schemas.microsoft.com/office/drawing/2010/main" val="0"/>
              </a:ext>
            </a:extLst>
          </a:blip>
          <a:srcRect t="17056" b="34067"/>
          <a:stretch/>
        </p:blipFill>
        <p:spPr>
          <a:xfrm>
            <a:off x="9235611" y="6131768"/>
            <a:ext cx="2680676" cy="465421"/>
          </a:xfrm>
          <a:prstGeom prst="rect">
            <a:avLst/>
          </a:prstGeom>
        </p:spPr>
      </p:pic>
      <p:sp>
        <p:nvSpPr>
          <p:cNvPr id="6" name="Slide Number Placeholder 5"/>
          <p:cNvSpPr>
            <a:spLocks noGrp="1"/>
          </p:cNvSpPr>
          <p:nvPr>
            <p:ph type="sldNum" sz="quarter" idx="4"/>
          </p:nvPr>
        </p:nvSpPr>
        <p:spPr>
          <a:xfrm>
            <a:off x="10558275"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8"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1473127221"/>
      </p:ext>
    </p:extLst>
  </p:cSld>
  <p:clrMapOvr>
    <a:masterClrMapping/>
  </p:clrMapOvr>
  <p:transition advClick="0" advTm="5413"/>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5"/>
            <a:ext cx="2844800" cy="365125"/>
          </a:xfrm>
          <a:prstGeom prst="rect">
            <a:avLst/>
          </a:prstGeom>
        </p:spPr>
        <p:txBody>
          <a:bodyPr/>
          <a:lstStyle/>
          <a:p>
            <a:fld id="{D16BE183-D367-479F-B135-D9778AC27994}" type="datetimeFigureOut">
              <a:rPr lang="en-US" smtClean="0"/>
              <a:t>2/16/2023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152C63-A9F1-44C6-B512-2EA2DFD553AB}" type="slidenum">
              <a:rPr lang="en-US" smtClean="0"/>
              <a:t>‹#›</a:t>
            </a:fld>
            <a:endParaRPr lang="en-US"/>
          </a:p>
        </p:txBody>
      </p:sp>
    </p:spTree>
    <p:extLst>
      <p:ext uri="{BB962C8B-B14F-4D97-AF65-F5344CB8AC3E}">
        <p14:creationId xmlns:p14="http://schemas.microsoft.com/office/powerpoint/2010/main" val="3018585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944562"/>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325879"/>
            <a:ext cx="10972800" cy="470916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6676445"/>
            <a:ext cx="12192000" cy="182875"/>
          </a:xfrm>
          <a:prstGeom prst="rect">
            <a:avLst/>
          </a:prstGeom>
          <a:solidFill>
            <a:srgbClr val="FC000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8" name="TextBox 7"/>
          <p:cNvSpPr txBox="1"/>
          <p:nvPr userDrawn="1"/>
        </p:nvSpPr>
        <p:spPr>
          <a:xfrm>
            <a:off x="609599" y="6676440"/>
            <a:ext cx="1448228" cy="192612"/>
          </a:xfrm>
          <a:prstGeom prst="rect">
            <a:avLst/>
          </a:prstGeom>
        </p:spPr>
        <p:txBody>
          <a:bodyPr vert="horz" lIns="0" tIns="0" rIns="0" bIns="0" rtlCol="0" anchor="t" anchorCtr="0"/>
          <a:lstStyle>
            <a:defPPr>
              <a:defRPr lang="en-US"/>
            </a:defPPr>
            <a:lvl1pPr>
              <a:defRPr sz="1200" b="0" i="0">
                <a:latin typeface="Arial"/>
                <a:cs typeface="Arial"/>
              </a:defRPr>
            </a:lvl1pPr>
          </a:lstStyle>
          <a:p>
            <a:pPr lvl="0"/>
            <a:r>
              <a:rPr lang="en-US" sz="1000" dirty="0">
                <a:solidFill>
                  <a:schemeClr val="bg1"/>
                </a:solidFill>
              </a:rPr>
              <a:t>Dallas, Texas</a:t>
            </a:r>
          </a:p>
        </p:txBody>
      </p:sp>
      <p:sp>
        <p:nvSpPr>
          <p:cNvPr id="9" name="Slide Number Placeholder 5"/>
          <p:cNvSpPr>
            <a:spLocks noGrp="1"/>
          </p:cNvSpPr>
          <p:nvPr>
            <p:ph type="sldNum" sz="quarter" idx="4"/>
          </p:nvPr>
        </p:nvSpPr>
        <p:spPr>
          <a:xfrm>
            <a:off x="10578689" y="6676445"/>
            <a:ext cx="1037559" cy="182875"/>
          </a:xfrm>
          <a:prstGeom prst="rect">
            <a:avLst/>
          </a:prstGeom>
        </p:spPr>
        <p:txBody>
          <a:bodyPr lIns="0" tIns="0" rIns="0" bIns="0" anchor="t" anchorCtr="0"/>
          <a:lstStyle>
            <a:lvl1pPr algn="r">
              <a:defRPr sz="1000">
                <a:solidFill>
                  <a:schemeClr val="bg1"/>
                </a:solidFill>
              </a:defRPr>
            </a:lvl1pPr>
          </a:lstStyle>
          <a:p>
            <a:fld id="{D894A3D7-14C2-6C47-A804-4E9D0C64FE84}" type="slidenum">
              <a:rPr lang="en-US" smtClean="0"/>
              <a:pPr/>
              <a:t>‹#›</a:t>
            </a:fld>
            <a:endParaRPr lang="en-US" dirty="0"/>
          </a:p>
        </p:txBody>
      </p:sp>
      <p:sp>
        <p:nvSpPr>
          <p:cNvPr id="5" name="Footer Placeholder 4"/>
          <p:cNvSpPr>
            <a:spLocks noGrp="1"/>
          </p:cNvSpPr>
          <p:nvPr>
            <p:ph type="ftr" sz="quarter" idx="3"/>
          </p:nvPr>
        </p:nvSpPr>
        <p:spPr>
          <a:xfrm>
            <a:off x="4647772" y="6676440"/>
            <a:ext cx="2896456" cy="182562"/>
          </a:xfrm>
          <a:prstGeom prst="rect">
            <a:avLst/>
          </a:prstGeom>
        </p:spPr>
        <p:txBody>
          <a:bodyPr vert="horz" lIns="0" tIns="0" rIns="0" bIns="0" rtlCol="0" anchor="t" anchorCtr="0"/>
          <a:lstStyle>
            <a:lvl1pPr algn="ctr">
              <a:defRPr sz="1000" b="0" i="0">
                <a:solidFill>
                  <a:schemeClr val="bg1"/>
                </a:solidFill>
                <a:latin typeface="Arial"/>
                <a:cs typeface="Arial"/>
              </a:defRPr>
            </a:lvl1pPr>
          </a:lstStyle>
          <a:p>
            <a:r>
              <a:rPr lang="en-US" dirty="0"/>
              <a:t>Privileged and Confidential</a:t>
            </a:r>
          </a:p>
        </p:txBody>
      </p:sp>
    </p:spTree>
    <p:extLst>
      <p:ext uri="{BB962C8B-B14F-4D97-AF65-F5344CB8AC3E}">
        <p14:creationId xmlns:p14="http://schemas.microsoft.com/office/powerpoint/2010/main" val="1013214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ransition advClick="0" advTm="5413"/>
  <p:hf hdr="0" dt="0"/>
  <p:txStyles>
    <p:titleStyle>
      <a:lvl1pPr algn="l" defTabSz="457200" rtl="0" eaLnBrk="1" latinLnBrk="0" hangingPunct="1">
        <a:spcBef>
          <a:spcPct val="0"/>
        </a:spcBef>
        <a:buNone/>
        <a:defRPr sz="2800" b="1" i="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1456659" y="228600"/>
            <a:ext cx="9229061" cy="797118"/>
          </a:xfrm>
        </p:spPr>
        <p:txBody>
          <a:bodyPr>
            <a:normAutofit fontScale="90000"/>
          </a:bodyPr>
          <a:lstStyle/>
          <a:p>
            <a:pPr algn="ctr"/>
            <a:r>
              <a:rPr lang="en-US" dirty="0">
                <a:latin typeface="+mj-lt"/>
              </a:rPr>
              <a:t>Children’s Health Clinical Operations </a:t>
            </a:r>
            <a:br>
              <a:rPr lang="en-US" dirty="0">
                <a:latin typeface="+mj-lt"/>
              </a:rPr>
            </a:br>
            <a:r>
              <a:rPr lang="en-US" dirty="0">
                <a:latin typeface="+mj-lt"/>
              </a:rPr>
              <a:t>Disclosure to Participants</a:t>
            </a:r>
          </a:p>
        </p:txBody>
      </p:sp>
      <p:sp>
        <p:nvSpPr>
          <p:cNvPr id="9" name="TextBox 8"/>
          <p:cNvSpPr txBox="1"/>
          <p:nvPr/>
        </p:nvSpPr>
        <p:spPr>
          <a:xfrm>
            <a:off x="529284" y="875306"/>
            <a:ext cx="11469390" cy="5047536"/>
          </a:xfrm>
          <a:prstGeom prst="rect">
            <a:avLst/>
          </a:prstGeom>
          <a:noFill/>
        </p:spPr>
        <p:txBody>
          <a:bodyPr wrap="square" rtlCol="0">
            <a:spAutoFit/>
          </a:bodyPr>
          <a:lstStyle/>
          <a:p>
            <a:r>
              <a:rPr lang="en-US" sz="1400" b="1" u="sng" dirty="0"/>
              <a:t>Approval Statement:</a:t>
            </a:r>
            <a:endParaRPr lang="en-US" sz="1400" dirty="0"/>
          </a:p>
          <a:p>
            <a:r>
              <a:rPr lang="en-US" sz="1400" dirty="0"/>
              <a:t>Children’s Health Clinical Operations is accredited as a provider of nursing continuing professional development by the American Nurses Credentialing Center’s Commission on Accreditation.</a:t>
            </a:r>
          </a:p>
          <a:p>
            <a:endParaRPr kumimoji="0" lang="en-US" sz="1400" b="1" i="0" u="sng" strike="noStrike" kern="1200" cap="none" spc="0" normalizeH="0" baseline="0" noProof="0" dirty="0">
              <a:ln>
                <a:noFill/>
              </a:ln>
              <a:solidFill>
                <a:prstClr val="black"/>
              </a:solidFill>
              <a:effectLst/>
              <a:uLnTx/>
              <a:uFillTx/>
            </a:endParaRPr>
          </a:p>
          <a:p>
            <a:r>
              <a:rPr kumimoji="0" lang="en-US" sz="1400" b="1" i="0" u="sng" strike="noStrike" kern="1200" cap="none" spc="0" normalizeH="0" baseline="0" noProof="0" dirty="0">
                <a:ln>
                  <a:noFill/>
                </a:ln>
                <a:solidFill>
                  <a:prstClr val="black"/>
                </a:solidFill>
                <a:effectLst/>
                <a:uLnTx/>
                <a:uFillTx/>
                <a:cs typeface="Arial" panose="020B0604020202020204" pitchFamily="34" charset="0"/>
              </a:rPr>
              <a:t>Title of Activity</a:t>
            </a:r>
            <a:r>
              <a:rPr lang="en-US" sz="1400" b="1" dirty="0">
                <a:solidFill>
                  <a:prstClr val="black"/>
                </a:solidFill>
                <a:cs typeface="Arial" panose="020B0604020202020204" pitchFamily="34" charset="0"/>
              </a:rPr>
              <a:t>: Psych Advice for the Pediatric Primary Care Provider: Identifying and Treating Oppositional Defiant Disorder, Conduct Disorder, and Disruptive Mood Dysregulation Disorder</a:t>
            </a:r>
          </a:p>
          <a:p>
            <a:endParaRPr kumimoji="0" lang="en-US" sz="1400" b="1" i="0" u="sng" strike="noStrike" kern="1200" cap="none" spc="0" normalizeH="0" baseline="0" noProof="0" dirty="0">
              <a:ln>
                <a:noFill/>
              </a:ln>
              <a:solidFill>
                <a:prstClr val="black"/>
              </a:solidFill>
              <a:effectLst/>
              <a:uLnTx/>
              <a:uFillTx/>
              <a:cs typeface="Arial" panose="020B0604020202020204" pitchFamily="34" charset="0"/>
            </a:endParaRPr>
          </a:p>
          <a:p>
            <a:r>
              <a:rPr kumimoji="0" lang="en-US" sz="1400" b="1" i="0" u="sng" strike="noStrike" kern="1200" cap="none" spc="0" normalizeH="0" baseline="0" noProof="0" dirty="0">
                <a:ln>
                  <a:noFill/>
                </a:ln>
                <a:solidFill>
                  <a:prstClr val="black"/>
                </a:solidFill>
                <a:effectLst/>
                <a:uLnTx/>
                <a:uFillTx/>
                <a:cs typeface="Arial" panose="020B0604020202020204" pitchFamily="34" charset="0"/>
              </a:rPr>
              <a:t>Requirements for successful completion:</a:t>
            </a:r>
          </a:p>
          <a:p>
            <a:pPr lvl="0" defTabSz="457200">
              <a:defRPr/>
            </a:pPr>
            <a:r>
              <a:rPr kumimoji="0" lang="en-US" sz="1400" b="0" i="0" u="none" strike="noStrike" kern="1200" cap="none" spc="0" normalizeH="0" baseline="0" noProof="0" dirty="0">
                <a:ln>
                  <a:noFill/>
                </a:ln>
                <a:solidFill>
                  <a:prstClr val="black"/>
                </a:solidFill>
                <a:effectLst/>
                <a:uLnTx/>
                <a:uFillTx/>
                <a:cs typeface="Arial" panose="020B0604020202020204" pitchFamily="34" charset="0"/>
              </a:rPr>
              <a:t>Learning outcome: As a result of this activity, learners will identify at least one best practice for identifying and managing oppositional defiant disorder, conduct disorder, and disruptive mood dysregulation disorder in the primary care setting. </a:t>
            </a:r>
          </a:p>
          <a:p>
            <a:pPr lvl="0" defTabSz="457200">
              <a:defRPr/>
            </a:pPr>
            <a:endParaRPr kumimoji="0" lang="en-US" sz="1400" b="1" i="0" u="sng" strike="noStrike" kern="1200" cap="none" spc="0" normalizeH="0" baseline="0" noProof="0" dirty="0">
              <a:ln>
                <a:noFill/>
              </a:ln>
              <a:solidFill>
                <a:prstClr val="black"/>
              </a:solidFill>
              <a:effectLst/>
              <a:uLnTx/>
              <a:uFillTx/>
              <a:cs typeface="Arial" panose="020B0604020202020204" pitchFamily="34" charset="0"/>
            </a:endParaRPr>
          </a:p>
          <a:p>
            <a:pPr lvl="0" defTabSz="457200">
              <a:defRPr/>
            </a:pPr>
            <a:r>
              <a:rPr kumimoji="0" lang="en-US" sz="1400" b="1" i="0" u="sng" strike="noStrike" kern="1200" cap="none" spc="0" normalizeH="0" baseline="0" noProof="0" dirty="0">
                <a:ln>
                  <a:noFill/>
                </a:ln>
                <a:solidFill>
                  <a:prstClr val="black"/>
                </a:solidFill>
                <a:effectLst/>
                <a:uLnTx/>
                <a:uFillTx/>
                <a:cs typeface="Arial" panose="020B0604020202020204" pitchFamily="34" charset="0"/>
              </a:rPr>
              <a:t>To receive contact hours </a:t>
            </a:r>
            <a:r>
              <a:rPr kumimoji="0" lang="en-US" sz="1400" b="0" i="0" u="none" strike="noStrike" kern="1200" cap="none" spc="0" normalizeH="0" baseline="0" noProof="0" dirty="0">
                <a:ln>
                  <a:noFill/>
                </a:ln>
                <a:solidFill>
                  <a:prstClr val="black"/>
                </a:solidFill>
                <a:effectLst/>
                <a:uLnTx/>
                <a:uFillTx/>
                <a:cs typeface="Arial" panose="020B0604020202020204" pitchFamily="34" charset="0"/>
              </a:rPr>
              <a:t>for this continuing education activity, the participant must: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cs typeface="Arial" panose="020B0604020202020204" pitchFamily="34" charset="0"/>
              </a:rPr>
              <a:t>View the entire presentation. No partial credit given.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cs typeface="Arial" panose="020B0604020202020204" pitchFamily="34" charset="0"/>
              </a:rPr>
              <a:t>Complete a post-test with </a:t>
            </a:r>
            <a:r>
              <a:rPr kumimoji="0" lang="en-US" sz="1400" b="0" i="0" u="none" strike="noStrike" kern="1200" cap="none" spc="0" normalizeH="0" baseline="0" noProof="0">
                <a:ln>
                  <a:noFill/>
                </a:ln>
                <a:solidFill>
                  <a:prstClr val="black"/>
                </a:solidFill>
                <a:effectLst/>
                <a:uLnTx/>
                <a:uFillTx/>
                <a:cs typeface="Arial" panose="020B0604020202020204" pitchFamily="34" charset="0"/>
              </a:rPr>
              <a:t>a score of 80%.</a:t>
            </a:r>
            <a:endParaRPr kumimoji="0" lang="en-US" sz="1400" b="0" i="0" u="none" strike="noStrike" kern="1200" cap="none" spc="0" normalizeH="0" baseline="0" noProof="0" dirty="0">
              <a:ln>
                <a:noFill/>
              </a:ln>
              <a:solidFill>
                <a:prstClr val="black"/>
              </a:solidFill>
              <a:effectLst/>
              <a:uLnTx/>
              <a:uFillTx/>
              <a:cs typeface="Arial" panose="020B0604020202020204" pitchFamily="34" charset="0"/>
            </a:endParaRPr>
          </a:p>
          <a:p>
            <a:pPr marR="0" lvl="0" algn="l" defTabSz="457200" rtl="0" eaLnBrk="1" fontAlgn="auto" latinLnBrk="0" hangingPunct="1">
              <a:lnSpc>
                <a:spcPct val="100000"/>
              </a:lnSpc>
              <a:spcBef>
                <a:spcPts val="0"/>
              </a:spcBef>
              <a:spcAft>
                <a:spcPts val="0"/>
              </a:spcAft>
              <a:buClrTx/>
              <a:buSzTx/>
              <a:tabLst/>
              <a:defRPr/>
            </a:pPr>
            <a:endParaRPr kumimoji="0" lang="en-US" sz="1400" b="0" i="0" u="none" strike="noStrike" kern="1200" cap="none" spc="0" normalizeH="0" baseline="0" noProof="0" dirty="0">
              <a:ln>
                <a:noFill/>
              </a:ln>
              <a:solidFill>
                <a:prstClr val="black"/>
              </a:solidFill>
              <a:effectLst/>
              <a:uLnTx/>
              <a:uFillTx/>
              <a:cs typeface="Arial" panose="020B0604020202020204" pitchFamily="34" charset="0"/>
            </a:endParaRPr>
          </a:p>
          <a:p>
            <a:pPr lvl="0" defTabSz="457200">
              <a:defRPr/>
            </a:pPr>
            <a:r>
              <a:rPr lang="en-US" sz="1400" dirty="0">
                <a:solidFill>
                  <a:prstClr val="black"/>
                </a:solidFill>
                <a:cs typeface="Arial" panose="020B0604020202020204" pitchFamily="34" charset="0"/>
              </a:rPr>
              <a:t>This activity provides 1 contact hour including 0.15 pharmacotherapeutic contact hours.</a:t>
            </a:r>
          </a:p>
          <a:p>
            <a:pPr lvl="0" defTabSz="457200">
              <a:defRPr/>
            </a:pPr>
            <a:endParaRPr lang="en-US" sz="1400" dirty="0">
              <a:solidFill>
                <a:prstClr val="black"/>
              </a:solidFill>
              <a:cs typeface="Arial" panose="020B0604020202020204" pitchFamily="34" charset="0"/>
            </a:endParaRPr>
          </a:p>
          <a:p>
            <a:pPr lvl="0" defTabSz="457200">
              <a:defRPr/>
            </a:pPr>
            <a:r>
              <a:rPr lang="en-US" sz="1400" b="1" u="sng" dirty="0">
                <a:solidFill>
                  <a:prstClr val="black"/>
                </a:solidFill>
                <a:cs typeface="Arial" panose="020B0604020202020204" pitchFamily="34" charset="0"/>
              </a:rPr>
              <a:t>Expiration Date for Awarding Contact Hours:</a:t>
            </a:r>
            <a:endParaRPr lang="en-US" sz="1400" dirty="0">
              <a:solidFill>
                <a:prstClr val="black"/>
              </a:solidFill>
              <a:cs typeface="Arial" panose="020B0604020202020204" pitchFamily="34" charset="0"/>
            </a:endParaRPr>
          </a:p>
          <a:p>
            <a:pPr lvl="0" defTabSz="457200">
              <a:defRPr/>
            </a:pPr>
            <a:r>
              <a:rPr lang="en-US" sz="1400" dirty="0">
                <a:solidFill>
                  <a:prstClr val="black"/>
                </a:solidFill>
                <a:cs typeface="Arial" panose="020B0604020202020204" pitchFamily="34" charset="0"/>
              </a:rPr>
              <a:t>This activity expires December 14, 2025.</a:t>
            </a:r>
          </a:p>
          <a:p>
            <a:pPr lvl="0" defTabSz="457200">
              <a:defRPr/>
            </a:pPr>
            <a:endParaRPr lang="en-US" sz="1400" dirty="0">
              <a:solidFill>
                <a:prstClr val="black"/>
              </a:solidFill>
              <a:cs typeface="Arial" panose="020B0604020202020204" pitchFamily="34" charset="0"/>
            </a:endParaRPr>
          </a:p>
          <a:p>
            <a:pPr lvl="0" defTabSz="457200">
              <a:defRPr/>
            </a:pPr>
            <a:r>
              <a:rPr lang="en-US" sz="1400" dirty="0">
                <a:solidFill>
                  <a:prstClr val="black"/>
                </a:solidFill>
                <a:cs typeface="Arial" panose="020B0604020202020204" pitchFamily="34" charset="0"/>
              </a:rPr>
              <a:t>The activity’s Nurse Planner has determined that no one who has the ability to control the content of this CNE activity – planning committee members and presenters/authors/content reviewers – has a relevant financial relationship with an ineligible company.</a:t>
            </a:r>
          </a:p>
          <a:p>
            <a:pPr lvl="0" defTabSz="457200">
              <a:defRPr/>
            </a:pPr>
            <a:endParaRPr lang="en-US" sz="1400" dirty="0">
              <a:solidFill>
                <a:prstClr val="black"/>
              </a:solidFill>
              <a:cs typeface="Arial" panose="020B06040202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24359" y="5823377"/>
            <a:ext cx="3167641" cy="780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8488661"/>
      </p:ext>
    </p:extLst>
  </p:cSld>
  <p:clrMapOvr>
    <a:masterClrMapping/>
  </p:clrMapOvr>
  <p:transition/>
</p:sld>
</file>

<file path=ppt/theme/theme1.xml><?xml version="1.0" encoding="utf-8"?>
<a:theme xmlns:a="http://schemas.openxmlformats.org/drawingml/2006/main" name="ch_PowerPoint_template_05">
  <a:themeElements>
    <a:clrScheme name="Avista Colors Orange">
      <a:dk1>
        <a:sysClr val="windowText" lastClr="000000"/>
      </a:dk1>
      <a:lt1>
        <a:sysClr val="window" lastClr="FFFFFF"/>
      </a:lt1>
      <a:dk2>
        <a:srgbClr val="1F497D"/>
      </a:dk2>
      <a:lt2>
        <a:srgbClr val="EEECE1"/>
      </a:lt2>
      <a:accent1>
        <a:srgbClr val="002A5F"/>
      </a:accent1>
      <a:accent2>
        <a:srgbClr val="0076BE"/>
      </a:accent2>
      <a:accent3>
        <a:srgbClr val="96D1F2"/>
      </a:accent3>
      <a:accent4>
        <a:srgbClr val="F58021"/>
      </a:accent4>
      <a:accent5>
        <a:srgbClr val="FDB515"/>
      </a:accent5>
      <a:accent6>
        <a:srgbClr val="FFDF00"/>
      </a:accent6>
      <a:hlink>
        <a:srgbClr val="2CB34A"/>
      </a:hlink>
      <a:folHlink>
        <a:srgbClr val="82C34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Children's Documents" ma:contentTypeID="0x010100254E999C9D447D4FBED1117473D88A52009ADAEC193B8E51488BFC12994D8E62C4" ma:contentTypeVersion="64" ma:contentTypeDescription="" ma:contentTypeScope="" ma:versionID="4ac0b9c973e178da4b1b27868381cee5">
  <xsd:schema xmlns:xsd="http://www.w3.org/2001/XMLSchema" xmlns:xs="http://www.w3.org/2001/XMLSchema" xmlns:p="http://schemas.microsoft.com/office/2006/metadata/properties" xmlns:ns2="http://schemas.microsoft.com/sharepoint/v3/fields" xmlns:ns3="1ca9b75f-ef95-40bb-948b-47cbd142a8c7" targetNamespace="http://schemas.microsoft.com/office/2006/metadata/properties" ma:root="true" ma:fieldsID="26342b286214b2ff8b0c090d15be524e" ns2:_="" ns3:_="">
    <xsd:import namespace="http://schemas.microsoft.com/sharepoint/v3/fields"/>
    <xsd:import namespace="1ca9b75f-ef95-40bb-948b-47cbd142a8c7"/>
    <xsd:element name="properties">
      <xsd:complexType>
        <xsd:sequence>
          <xsd:element name="documentManagement">
            <xsd:complexType>
              <xsd:all>
                <xsd:element ref="ns2:_DCDateCreated" minOccurs="0"/>
                <xsd:element ref="ns2:_DCDateModified" minOccurs="0"/>
                <xsd:element ref="ns3:j4450a2e53e5495ba2b00738b05749ea" minOccurs="0"/>
                <xsd:element ref="ns3:TaxCatchAll" minOccurs="0"/>
                <xsd:element ref="ns3:TaxCatchAllLabel" minOccurs="0"/>
                <xsd:element ref="ns3:Original_x0020_Data_x0020_Location" minOccurs="0"/>
                <xsd:element ref="ns3:g3a0cf035af44a12a01b0adcaf2c5701" minOccurs="0"/>
                <xsd:element ref="ns3:ValidatedNOPHIPII" minOccurs="0"/>
                <xsd:element ref="ns3:h12b1aae979a4e3ea4d977685c65ab94" minOccurs="0"/>
                <xsd:element ref="ns3:p4c2de8f6dca436b800dda8920dc3891" minOccurs="0"/>
                <xsd:element ref="ns3:ee2c36aa4d0b4efcba3b21a54ac96d8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8" nillable="true" ma:displayName="Date Created" ma:description="The date on which this resource was created" ma:format="DateTime" ma:internalName="_DCDateCreated">
      <xsd:simpleType>
        <xsd:restriction base="dms:DateTime"/>
      </xsd:simpleType>
    </xsd:element>
    <xsd:element name="_DCDateModified" ma:index="9" nillable="true" ma:displayName="Date Modified" ma:description="The date on which this resource was last modified" ma:format="DateTime" ma:internalName="_DCDateModifi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1ca9b75f-ef95-40bb-948b-47cbd142a8c7" elementFormDefault="qualified">
    <xsd:import namespace="http://schemas.microsoft.com/office/2006/documentManagement/types"/>
    <xsd:import namespace="http://schemas.microsoft.com/office/infopath/2007/PartnerControls"/>
    <xsd:element name="j4450a2e53e5495ba2b00738b05749ea" ma:index="10" nillable="true" ma:taxonomy="true" ma:internalName="j4450a2e53e5495ba2b00738b05749ea" ma:taxonomyFieldName="Locations" ma:displayName="Sites Locations" ma:readOnly="false" ma:default="" ma:fieldId="{34450a2e-53e5-495b-a2b0-0738b05749ea}" ma:taxonomyMulti="true" ma:sspId="6a02d5f0-0602-40c9-a8e2-42b39ed58b74" ma:termSetId="52eeb398-2d16-42aa-aac9-341e8d9a492d" ma:anchorId="00000000-0000-0000-0000-000000000000" ma:open="false" ma:isKeyword="false">
      <xsd:complexType>
        <xsd:sequence>
          <xsd:element ref="pc:Terms" minOccurs="0" maxOccurs="1"/>
        </xsd:sequence>
      </xsd:complexType>
    </xsd:element>
    <xsd:element name="TaxCatchAll" ma:index="11" nillable="true" ma:displayName="Taxonomy Catch All Column" ma:hidden="true" ma:list="{c3ff8ac2-93ea-4567-952b-14d9ec5c0511}" ma:internalName="TaxCatchAll" ma:showField="CatchAllData" ma:web="f6176a36-595e-4ccd-a7c6-7a1add7eb8de">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c3ff8ac2-93ea-4567-952b-14d9ec5c0511}" ma:internalName="TaxCatchAllLabel" ma:readOnly="true" ma:showField="CatchAllDataLabel" ma:web="f6176a36-595e-4ccd-a7c6-7a1add7eb8de">
      <xsd:complexType>
        <xsd:complexContent>
          <xsd:extension base="dms:MultiChoiceLookup">
            <xsd:sequence>
              <xsd:element name="Value" type="dms:Lookup" maxOccurs="unbounded" minOccurs="0" nillable="true"/>
            </xsd:sequence>
          </xsd:extension>
        </xsd:complexContent>
      </xsd:complexType>
    </xsd:element>
    <xsd:element name="Original_x0020_Data_x0020_Location" ma:index="14" nillable="true" ma:displayName="Original Data Location" ma:internalName="Original_x0020_Data_x0020_Location">
      <xsd:simpleType>
        <xsd:restriction base="dms:Text">
          <xsd:maxLength value="255"/>
        </xsd:restriction>
      </xsd:simpleType>
    </xsd:element>
    <xsd:element name="g3a0cf035af44a12a01b0adcaf2c5701" ma:index="15" nillable="true" ma:taxonomy="true" ma:internalName="g3a0cf035af44a12a01b0adcaf2c5701" ma:taxonomyFieldName="Document_x0020_Type" ma:displayName="Document Type" ma:readOnly="false" ma:default="" ma:fieldId="{03a0cf03-5af4-4a12-a01b-0adcaf2c5701}" ma:sspId="6a02d5f0-0602-40c9-a8e2-42b39ed58b74" ma:termSetId="d6f6d067-aefa-4424-8372-9f0e8cc4200a" ma:anchorId="00000000-0000-0000-0000-000000000000" ma:open="false" ma:isKeyword="false">
      <xsd:complexType>
        <xsd:sequence>
          <xsd:element ref="pc:Terms" minOccurs="0" maxOccurs="1"/>
        </xsd:sequence>
      </xsd:complexType>
    </xsd:element>
    <xsd:element name="ValidatedNOPHIPII" ma:index="17" nillable="true" ma:displayName="Validated No PHI_PII" ma:default="0" ma:internalName="ValidatedNOPHIPII">
      <xsd:simpleType>
        <xsd:restriction base="dms:Boolean"/>
      </xsd:simpleType>
    </xsd:element>
    <xsd:element name="h12b1aae979a4e3ea4d977685c65ab94" ma:index="18" nillable="true" ma:taxonomy="true" ma:internalName="h12b1aae979a4e3ea4d977685c65ab94" ma:taxonomyFieldName="PHI" ma:displayName="PHI" ma:default="" ma:fieldId="{112b1aae-979a-4e3e-a4d9-77685c65ab94}" ma:sspId="6a02d5f0-0602-40c9-a8e2-42b39ed58b74" ma:termSetId="b7f3673f-a80a-4f97-84bc-f10da0bc0faf" ma:anchorId="00000000-0000-0000-0000-000000000000" ma:open="false" ma:isKeyword="false">
      <xsd:complexType>
        <xsd:sequence>
          <xsd:element ref="pc:Terms" minOccurs="0" maxOccurs="1"/>
        </xsd:sequence>
      </xsd:complexType>
    </xsd:element>
    <xsd:element name="p4c2de8f6dca436b800dda8920dc3891" ma:index="20" nillable="true" ma:taxonomy="true" ma:internalName="p4c2de8f6dca436b800dda8920dc3891" ma:taxonomyFieldName="PII" ma:displayName="PII" ma:default="" ma:fieldId="{94c2de8f-6dca-436b-800d-da8920dc3891}" ma:sspId="6a02d5f0-0602-40c9-a8e2-42b39ed58b74" ma:termSetId="b7f3673f-a80a-4f97-84bc-f10da0bc0faf" ma:anchorId="00000000-0000-0000-0000-000000000000" ma:open="false" ma:isKeyword="false">
      <xsd:complexType>
        <xsd:sequence>
          <xsd:element ref="pc:Terms" minOccurs="0" maxOccurs="1"/>
        </xsd:sequence>
      </xsd:complexType>
    </xsd:element>
    <xsd:element name="ee2c36aa4d0b4efcba3b21a54ac96d80" ma:index="22" nillable="true" ma:taxonomy="true" ma:internalName="ee2c36aa4d0b4efcba3b21a54ac96d80" ma:taxonomyFieldName="PHI_PII" ma:displayName="PHI_PII" ma:default="" ma:fieldId="{ee2c36aa-4d0b-4efc-ba3b-21a54ac96d80}" ma:taxonomyMulti="true" ma:sspId="6a02d5f0-0602-40c9-a8e2-42b39ed58b74" ma:termSetId="b7f3673f-a80a-4f97-84bc-f10da0bc0faf"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riginal_x0020_Data_x0020_Location xmlns="1ca9b75f-ef95-40bb-948b-47cbd142a8c7" xsi:nil="true"/>
    <j4450a2e53e5495ba2b00738b05749ea xmlns="1ca9b75f-ef95-40bb-948b-47cbd142a8c7">
      <Terms xmlns="http://schemas.microsoft.com/office/infopath/2007/PartnerControls"/>
    </j4450a2e53e5495ba2b00738b05749ea>
    <TaxCatchAll xmlns="1ca9b75f-ef95-40bb-948b-47cbd142a8c7">
      <Value>11</Value>
    </TaxCatchAll>
    <_DCDateModified xmlns="http://schemas.microsoft.com/sharepoint/v3/fields" xsi:nil="true"/>
    <_DCDateCreated xmlns="http://schemas.microsoft.com/sharepoint/v3/fields" xsi:nil="true"/>
    <ValidatedNOPHIPII xmlns="1ca9b75f-ef95-40bb-948b-47cbd142a8c7">false</ValidatedNOPHIPII>
    <g3a0cf035af44a12a01b0adcaf2c5701 xmlns="1ca9b75f-ef95-40bb-948b-47cbd142a8c7">
      <Terms xmlns="http://schemas.microsoft.com/office/infopath/2007/PartnerControls"/>
    </g3a0cf035af44a12a01b0adcaf2c5701>
    <p4c2de8f6dca436b800dda8920dc3891 xmlns="1ca9b75f-ef95-40bb-948b-47cbd142a8c7">
      <Terms xmlns="http://schemas.microsoft.com/office/infopath/2007/PartnerControls">
        <TermInfo xmlns="http://schemas.microsoft.com/office/infopath/2007/PartnerControls">
          <TermName xmlns="http://schemas.microsoft.com/office/infopath/2007/PartnerControls">PHI</TermName>
          <TermId xmlns="http://schemas.microsoft.com/office/infopath/2007/PartnerControls">f2501be0-f9a1-4b55-94fd-8a0a983730fb</TermId>
        </TermInfo>
      </Terms>
    </p4c2de8f6dca436b800dda8920dc3891>
    <h12b1aae979a4e3ea4d977685c65ab94 xmlns="1ca9b75f-ef95-40bb-948b-47cbd142a8c7">
      <Terms xmlns="http://schemas.microsoft.com/office/infopath/2007/PartnerControls">
        <TermInfo xmlns="http://schemas.microsoft.com/office/infopath/2007/PartnerControls">
          <TermName xmlns="http://schemas.microsoft.com/office/infopath/2007/PartnerControls">PHI</TermName>
          <TermId xmlns="http://schemas.microsoft.com/office/infopath/2007/PartnerControls">f2501be0-f9a1-4b55-94fd-8a0a983730fb</TermId>
        </TermInfo>
      </Terms>
    </h12b1aae979a4e3ea4d977685c65ab94>
    <ee2c36aa4d0b4efcba3b21a54ac96d80 xmlns="1ca9b75f-ef95-40bb-948b-47cbd142a8c7">
      <Terms xmlns="http://schemas.microsoft.com/office/infopath/2007/PartnerControls">
        <TermInfo xmlns="http://schemas.microsoft.com/office/infopath/2007/PartnerControls">
          <TermName xmlns="http://schemas.microsoft.com/office/infopath/2007/PartnerControls">PHI</TermName>
          <TermId xmlns="http://schemas.microsoft.com/office/infopath/2007/PartnerControls">f2501be0-f9a1-4b55-94fd-8a0a983730fb</TermId>
        </TermInfo>
      </Terms>
    </ee2c36aa4d0b4efcba3b21a54ac96d80>
  </documentManagement>
</p:properties>
</file>

<file path=customXml/item4.xml><?xml version="1.0" encoding="utf-8"?>
<?mso-contentType ?>
<SharedContentType xmlns="Microsoft.SharePoint.Taxonomy.ContentTypeSync" SourceId="6a02d5f0-0602-40c9-a8e2-42b39ed58b74" ContentTypeId="0x010100254E999C9D447D4FBED1117473D88A52" PreviousValue="false"/>
</file>

<file path=customXml/itemProps1.xml><?xml version="1.0" encoding="utf-8"?>
<ds:datastoreItem xmlns:ds="http://schemas.openxmlformats.org/officeDocument/2006/customXml" ds:itemID="{548AF029-96BD-497E-BC15-BC6B43E438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1ca9b75f-ef95-40bb-948b-47cbd142a8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26D36C5-C2A4-4ED9-82DC-F170D96CC0FE}">
  <ds:schemaRefs>
    <ds:schemaRef ds:uri="http://schemas.microsoft.com/sharepoint/v3/contenttype/forms"/>
  </ds:schemaRefs>
</ds:datastoreItem>
</file>

<file path=customXml/itemProps3.xml><?xml version="1.0" encoding="utf-8"?>
<ds:datastoreItem xmlns:ds="http://schemas.openxmlformats.org/officeDocument/2006/customXml" ds:itemID="{20542124-B21F-4935-B644-0CA965C2A3DF}">
  <ds:schemaRefs>
    <ds:schemaRef ds:uri="http://schemas.microsoft.com/office/infopath/2007/PartnerControls"/>
    <ds:schemaRef ds:uri="1ca9b75f-ef95-40bb-948b-47cbd142a8c7"/>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sharepoint/v3/fields"/>
    <ds:schemaRef ds:uri="http://www.w3.org/XML/1998/namespace"/>
    <ds:schemaRef ds:uri="http://purl.org/dc/dcmitype/"/>
  </ds:schemaRefs>
</ds:datastoreItem>
</file>

<file path=customXml/itemProps4.xml><?xml version="1.0" encoding="utf-8"?>
<ds:datastoreItem xmlns:ds="http://schemas.openxmlformats.org/officeDocument/2006/customXml" ds:itemID="{9815417B-B99F-4779-BBD1-DC80A68511F3}">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otalTime>8315</TotalTime>
  <Words>211</Words>
  <Application>Microsoft Office PowerPoint</Application>
  <PresentationFormat>Widescreen</PresentationFormat>
  <Paragraphs>19</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ch_PowerPoint_template_05</vt:lpstr>
      <vt:lpstr>Children’s Health Clinical Operations  Disclosure to Participants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Disclosure to Participants Children’s Health</dc:title>
  <dc:creator>Darren Gatewood</dc:creator>
  <cp:lastModifiedBy>Gwen Way</cp:lastModifiedBy>
  <cp:revision>56</cp:revision>
  <dcterms:created xsi:type="dcterms:W3CDTF">2017-08-24T15:32:39Z</dcterms:created>
  <dcterms:modified xsi:type="dcterms:W3CDTF">2023-02-16T22:21:52Z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0x010100254E999C9D447D4FBED1117473D88A52009ADAEC193B8E51488BFC12994D8E62C4</vt:lpwstr>
  </property>
  <property fmtid="{D5CDD505-2E9C-101B-9397-08002B2CF9AE}" pid="3" name="Locations">
    <vt:lpwstr/>
  </property>
  <property fmtid="{D5CDD505-2E9C-101B-9397-08002B2CF9AE}" pid="4" name="PII">
    <vt:lpwstr>11;#PHI|f2501be0-f9a1-4b55-94fd-8a0a983730fb</vt:lpwstr>
  </property>
  <property fmtid="{D5CDD505-2E9C-101B-9397-08002B2CF9AE}" pid="5" name="PHI">
    <vt:lpwstr>11;#PHI|f2501be0-f9a1-4b55-94fd-8a0a983730fb</vt:lpwstr>
  </property>
  <property fmtid="{D5CDD505-2E9C-101B-9397-08002B2CF9AE}" pid="6" name="Document Type">
    <vt:lpwstr/>
  </property>
  <property fmtid="{D5CDD505-2E9C-101B-9397-08002B2CF9AE}" pid="7" name="PHI_PII">
    <vt:lpwstr>11;#PHI|f2501be0-f9a1-4b55-94fd-8a0a983730fb</vt:lpwstr>
  </property>
  <property fmtid="{D5CDD505-2E9C-101B-9397-08002B2CF9AE}" pid="8" name="ee2c36aa4d0b4efcba3b21a54ac96d80">
    <vt:lpwstr/>
  </property>
  <property fmtid="{D5CDD505-2E9C-101B-9397-08002B2CF9AE}" pid="9" name="MediaServiceImageTags">
    <vt:lpwstr/>
  </property>
  <property fmtid="{D5CDD505-2E9C-101B-9397-08002B2CF9AE}" pid="10" name="lcf76f155ced4ddcb4097134ff3c332f">
    <vt:lpwstr/>
  </property>
</Properties>
</file>