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792FB83C-6C02-4C3E-B055-8C44940A407F}"/>
    <pc:docChg chg="modSld">
      <pc:chgData name="Gwen Way" userId="eeabf1b5-dd54-4e9a-8015-99a811c953cf" providerId="ADAL" clId="{792FB83C-6C02-4C3E-B055-8C44940A407F}" dt="2024-03-29T03:27:25.674" v="11" actId="20577"/>
      <pc:docMkLst>
        <pc:docMk/>
      </pc:docMkLst>
      <pc:sldChg chg="modSp mod">
        <pc:chgData name="Gwen Way" userId="eeabf1b5-dd54-4e9a-8015-99a811c953cf" providerId="ADAL" clId="{792FB83C-6C02-4C3E-B055-8C44940A407F}" dt="2024-03-29T03:27:25.674" v="11" actId="20577"/>
        <pc:sldMkLst>
          <pc:docMk/>
          <pc:sldMk cId="1638488661" sldId="257"/>
        </pc:sldMkLst>
        <pc:spChg chg="mod">
          <ac:chgData name="Gwen Way" userId="eeabf1b5-dd54-4e9a-8015-99a811c953cf" providerId="ADAL" clId="{792FB83C-6C02-4C3E-B055-8C44940A407F}" dt="2024-03-29T03:27:25.674" v="11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General Medicine/Sports Medicine: Joint Pain/Dermatology and Sports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best practice for assessing and managing a student athlete with joint pain that enhances, validates, or causes a change in practice.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0.75 contact hours.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</a:t>
            </a:r>
            <a:r>
              <a:rPr lang="en-US" sz="1200">
                <a:solidFill>
                  <a:prstClr val="black"/>
                </a:solidFill>
                <a:cs typeface="Arial" panose="020B0604020202020204" pitchFamily="34" charset="0"/>
              </a:rPr>
              <a:t>expires March 23, </a:t>
            </a: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2026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3394</TotalTime>
  <Words>208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57</cp:revision>
  <dcterms:created xsi:type="dcterms:W3CDTF">2017-08-24T15:32:39Z</dcterms:created>
  <dcterms:modified xsi:type="dcterms:W3CDTF">2024-03-29T03:27:34Z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