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A1A60912-FFCA-4E40-85D7-3C9B2A0E2BC8}"/>
    <pc:docChg chg="modSld">
      <pc:chgData name="Gwen Way" userId="eeabf1b5-dd54-4e9a-8015-99a811c953cf" providerId="ADAL" clId="{A1A60912-FFCA-4E40-85D7-3C9B2A0E2BC8}" dt="2024-03-29T04:50:18.602" v="10" actId="20577"/>
      <pc:docMkLst>
        <pc:docMk/>
      </pc:docMkLst>
      <pc:sldChg chg="modSp mod">
        <pc:chgData name="Gwen Way" userId="eeabf1b5-dd54-4e9a-8015-99a811c953cf" providerId="ADAL" clId="{A1A60912-FFCA-4E40-85D7-3C9B2A0E2BC8}" dt="2024-03-29T04:50:18.602" v="10" actId="20577"/>
        <pc:sldMkLst>
          <pc:docMk/>
          <pc:sldMk cId="1638488661" sldId="257"/>
        </pc:sldMkLst>
        <pc:spChg chg="mod">
          <ac:chgData name="Gwen Way" userId="eeabf1b5-dd54-4e9a-8015-99a811c953cf" providerId="ADAL" clId="{A1A60912-FFCA-4E40-85D7-3C9B2A0E2BC8}" dt="2024-03-29T04:50:18.602" v="10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Return to Sport Upper Extremity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recommendation for return to sport after an upper extremity injury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1 contact hour.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July 31,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3424</TotalTime>
  <Words>199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59</cp:revision>
  <dcterms:created xsi:type="dcterms:W3CDTF">2017-08-24T15:32:39Z</dcterms:created>
  <dcterms:modified xsi:type="dcterms:W3CDTF">2024-03-29T04:50:18Z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