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074EB185-2520-4A18-B506-510B276A25CB}"/>
    <pc:docChg chg="modSld">
      <pc:chgData name="Gwen Way" userId="eeabf1b5-dd54-4e9a-8015-99a811c953cf" providerId="ADAL" clId="{074EB185-2520-4A18-B506-510B276A25CB}" dt="2024-03-29T14:56:24.614" v="4" actId="20577"/>
      <pc:docMkLst>
        <pc:docMk/>
      </pc:docMkLst>
      <pc:sldChg chg="modSp mod">
        <pc:chgData name="Gwen Way" userId="eeabf1b5-dd54-4e9a-8015-99a811c953cf" providerId="ADAL" clId="{074EB185-2520-4A18-B506-510B276A25CB}" dt="2024-03-29T14:56:24.614" v="4" actId="20577"/>
        <pc:sldMkLst>
          <pc:docMk/>
          <pc:sldMk cId="1638488661" sldId="257"/>
        </pc:sldMkLst>
        <pc:spChg chg="mod">
          <ac:chgData name="Gwen Way" userId="eeabf1b5-dd54-4e9a-8015-99a811c953cf" providerId="ADAL" clId="{074EB185-2520-4A18-B506-510B276A25CB}" dt="2024-03-29T14:56:24.614" v="4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Foundational Nutrition for Youth Athletes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nutritional recommendation to support increased energy demands in youth athletes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September 25,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4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Props1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3440</TotalTime>
  <Words>199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58</cp:revision>
  <dcterms:created xsi:type="dcterms:W3CDTF">2017-08-24T15:32:39Z</dcterms:created>
  <dcterms:modified xsi:type="dcterms:W3CDTF">2024-03-29T14:56:25Z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