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093D94-558E-4DD9-8CAF-BF1839921A48}" v="2" dt="2026-06-12T15:36:26.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3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Spondylolysis and Hip Apophysitis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Review lumbar spine anatomy, discuss developmental and biomechanical risk factors associated with the development of spondylolysis and stress reactions of the lumbar spine, explore preventative and rehabilitative measures for athletes with lumbar spondylolysis, review hip and pelvis anatomy, review radiographic images of common anatomical locations for hip apophyseal injuries and avulsion, and explore preventative and rehabilitative measures for athletes with lumbar spondylolysis</a:t>
            </a:r>
            <a:endPar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300" dirty="0">
                <a:solidFill>
                  <a:prstClr val="black"/>
                </a:solidFill>
                <a:latin typeface="Arial" panose="020B0604020202020204" pitchFamily="34" charset="0"/>
                <a:cs typeface="Arial" panose="020B0604020202020204" pitchFamily="34" charset="0"/>
              </a:rPr>
              <a:t>October 2, 2026</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300" dirty="0">
                <a:solidFill>
                  <a:prstClr val="black"/>
                </a:solidFill>
                <a:latin typeface="Arial" panose="020B0604020202020204" pitchFamily="34" charset="0"/>
                <a:cs typeface="Arial" panose="020B0604020202020204" pitchFamily="34" charset="0"/>
              </a:rPr>
              <a:t>.75</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17</TotalTime>
  <Words>238</Words>
  <Application>Microsoft Office PowerPoint</Application>
  <PresentationFormat>Widescreen</PresentationFormat>
  <Paragraphs>22</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3</cp:revision>
  <dcterms:created xsi:type="dcterms:W3CDTF">2026-06-12T15:20:26Z</dcterms:created>
  <dcterms:modified xsi:type="dcterms:W3CDTF">2026-06-12T20:06:11Z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