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3398B95C-AAEE-4498-8A74-0FCE5A3403AA}"/>
    <pc:docChg chg="modSld">
      <pc:chgData name="Gwen Way" userId="eeabf1b5-dd54-4e9a-8015-99a811c953cf" providerId="ADAL" clId="{3398B95C-AAEE-4498-8A74-0FCE5A3403AA}" dt="2024-03-29T05:30:48.111" v="17" actId="20577"/>
      <pc:docMkLst>
        <pc:docMk/>
      </pc:docMkLst>
      <pc:sldChg chg="modSp mod">
        <pc:chgData name="Gwen Way" userId="eeabf1b5-dd54-4e9a-8015-99a811c953cf" providerId="ADAL" clId="{3398B95C-AAEE-4498-8A74-0FCE5A3403AA}" dt="2024-03-29T05:30:48.111" v="17" actId="20577"/>
        <pc:sldMkLst>
          <pc:docMk/>
          <pc:sldMk cId="1638488661" sldId="257"/>
        </pc:sldMkLst>
        <pc:spChg chg="mod">
          <ac:chgData name="Gwen Way" userId="eeabf1b5-dd54-4e9a-8015-99a811c953cf" providerId="ADAL" clId="{3398B95C-AAEE-4498-8A74-0FCE5A3403AA}" dt="2024-03-29T05:30:48.111" v="17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Considerations and Implications of Low Back Pain and Program Design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best practice for assessing and managing a student athlete with back pain that enhances, validates, or causes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0.75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September 25, 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4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Props1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3400</TotalTime>
  <Words>206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58</cp:revision>
  <dcterms:created xsi:type="dcterms:W3CDTF">2017-08-24T15:32:39Z</dcterms:created>
  <dcterms:modified xsi:type="dcterms:W3CDTF">2024-03-29T05:30:57Z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