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187D21C2-CFB6-4E1C-AE4C-03564FE5F9E7}"/>
    <pc:docChg chg="modSld">
      <pc:chgData name="Gwen Way" userId="eeabf1b5-dd54-4e9a-8015-99a811c953cf" providerId="ADAL" clId="{187D21C2-CFB6-4E1C-AE4C-03564FE5F9E7}" dt="2024-03-29T23:07:38.595" v="18"/>
      <pc:docMkLst>
        <pc:docMk/>
      </pc:docMkLst>
      <pc:sldChg chg="modSp mod">
        <pc:chgData name="Gwen Way" userId="eeabf1b5-dd54-4e9a-8015-99a811c953cf" providerId="ADAL" clId="{187D21C2-CFB6-4E1C-AE4C-03564FE5F9E7}" dt="2024-03-29T23:07:38.595" v="18"/>
        <pc:sldMkLst>
          <pc:docMk/>
          <pc:sldMk cId="1638488661" sldId="257"/>
        </pc:sldMkLst>
        <pc:spChg chg="mod">
          <ac:chgData name="Gwen Way" userId="eeabf1b5-dd54-4e9a-8015-99a811c953cf" providerId="ADAL" clId="{187D21C2-CFB6-4E1C-AE4C-03564FE5F9E7}" dt="2024-03-29T23:07:38.595" v="18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Leadership Lecture Series: Common Orthopedic Playground Injuries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current, evidence-based practice for the assessment and management  of an orthopedic playground injury that enhances, validates, or causes a change in practice.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0.75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February 26,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3469</TotalTime>
  <Words>203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61</cp:revision>
  <dcterms:created xsi:type="dcterms:W3CDTF">2017-08-24T15:32:39Z</dcterms:created>
  <dcterms:modified xsi:type="dcterms:W3CDTF">2024-03-29T23:07:41Z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