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7"/>
  </p:notesMasterIdLst>
  <p:sldIdLst>
    <p:sldId id="912"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F99DD2-09E5-4267-BCC4-91C0EA25A2E2}" v="1" dt="2026-06-12T19:40:15.2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824E87-A822-431E-B832-7333AE81C7AE}" type="datetimeFigureOut">
              <a:rPr lang="en-US" smtClean="0"/>
              <a:t>6/15/2026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D4CA90-BF7E-44EB-B468-741813B7EDA1}" type="slidenum">
              <a:rPr lang="en-US" smtClean="0"/>
              <a:t>‹#›</a:t>
            </a:fld>
            <a:endParaRPr lang="en-US"/>
          </a:p>
        </p:txBody>
      </p:sp>
    </p:spTree>
    <p:extLst>
      <p:ext uri="{BB962C8B-B14F-4D97-AF65-F5344CB8AC3E}">
        <p14:creationId xmlns:p14="http://schemas.microsoft.com/office/powerpoint/2010/main" val="1536226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ABEDFD-1960-E563-E638-3EA880DC23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67B36E-29BB-C15C-8C8B-58300D6A87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6AD890-085A-1048-B620-C55F6EE0C024}"/>
              </a:ext>
            </a:extLst>
          </p:cNvPr>
          <p:cNvSpPr>
            <a:spLocks noGrp="1"/>
          </p:cNvSpPr>
          <p:nvPr>
            <p:ph type="body" idx="1"/>
          </p:nvPr>
        </p:nvSpPr>
        <p:spPr/>
        <p:txBody>
          <a:bodyPr/>
          <a:lstStyle/>
          <a:p>
            <a:r>
              <a:rPr lang="en-US" dirty="0"/>
              <a:t>05.30.2025</a:t>
            </a:r>
          </a:p>
        </p:txBody>
      </p:sp>
      <p:sp>
        <p:nvSpPr>
          <p:cNvPr id="4" name="Slide Number Placeholder 3">
            <a:extLst>
              <a:ext uri="{FF2B5EF4-FFF2-40B4-BE49-F238E27FC236}">
                <a16:creationId xmlns:a16="http://schemas.microsoft.com/office/drawing/2014/main" id="{7DC80F7C-4AA6-1DF5-CD2A-B15AC9C867D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B09FE4-4505-8445-B991-6AE7EC0D2690}" type="slidenum">
              <a:rPr kumimoji="0" lang="en-US" sz="1200" b="0" i="0" u="none" strike="noStrike" kern="1200" cap="none" spc="0" normalizeH="0" baseline="0" noProof="0" smtClean="0">
                <a:ln>
                  <a:noFill/>
                </a:ln>
                <a:solidFill>
                  <a:prstClr val="black"/>
                </a:solidFill>
                <a:effectLst/>
                <a:uLnTx/>
                <a:uFillTx/>
                <a:latin typeface="Montserrat"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Montserrat" pitchFamily="2" charset="77"/>
              <a:ea typeface="+mn-ea"/>
              <a:cs typeface="+mn-cs"/>
            </a:endParaRPr>
          </a:p>
        </p:txBody>
      </p:sp>
    </p:spTree>
    <p:extLst>
      <p:ext uri="{BB962C8B-B14F-4D97-AF65-F5344CB8AC3E}">
        <p14:creationId xmlns:p14="http://schemas.microsoft.com/office/powerpoint/2010/main" val="31288558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2.xml"/><Relationship Id="rId5" Type="http://schemas.openxmlformats.org/officeDocument/2006/relationships/image" Target="../media/image16.png"/><Relationship Id="rId4" Type="http://schemas.openxmlformats.org/officeDocument/2006/relationships/image" Target="../media/image15.pn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17.png"/></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Master" Target="../slideMasters/slideMaster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33.png"/><Relationship Id="rId1" Type="http://schemas.openxmlformats.org/officeDocument/2006/relationships/slideMaster" Target="../slideMasters/slideMaster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5937F-2743-35AB-6308-E8BE731D249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1AE03EB-CE55-9F26-DD99-3A7557DB61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8C649E3-1BC2-9681-102B-158F0FEB58C0}"/>
              </a:ext>
            </a:extLst>
          </p:cNvPr>
          <p:cNvSpPr>
            <a:spLocks noGrp="1"/>
          </p:cNvSpPr>
          <p:nvPr>
            <p:ph type="dt" sz="half" idx="10"/>
          </p:nvPr>
        </p:nvSpPr>
        <p:spPr/>
        <p:txBody>
          <a:bodyPr/>
          <a:lstStyle/>
          <a:p>
            <a:fld id="{6B6F0172-3111-4C2E-B3AD-421C929489B5}" type="datetimeFigureOut">
              <a:rPr lang="en-US" smtClean="0"/>
              <a:t>6/15/2026</a:t>
            </a:fld>
            <a:endParaRPr lang="en-US"/>
          </a:p>
        </p:txBody>
      </p:sp>
      <p:sp>
        <p:nvSpPr>
          <p:cNvPr id="5" name="Footer Placeholder 4">
            <a:extLst>
              <a:ext uri="{FF2B5EF4-FFF2-40B4-BE49-F238E27FC236}">
                <a16:creationId xmlns:a16="http://schemas.microsoft.com/office/drawing/2014/main" id="{9C212CAB-89B5-E83A-DBDF-80EE24913B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1C3039-CFA0-68D5-FC5D-C4CFD0260C81}"/>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1276513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8317-D440-1690-D57B-309A2ABB143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80037CB-B3C6-EA34-39A0-F4EF7903C0E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D3A599-62FE-5B8B-1420-3764C7C49AA6}"/>
              </a:ext>
            </a:extLst>
          </p:cNvPr>
          <p:cNvSpPr>
            <a:spLocks noGrp="1"/>
          </p:cNvSpPr>
          <p:nvPr>
            <p:ph type="dt" sz="half" idx="10"/>
          </p:nvPr>
        </p:nvSpPr>
        <p:spPr/>
        <p:txBody>
          <a:bodyPr/>
          <a:lstStyle/>
          <a:p>
            <a:fld id="{6B6F0172-3111-4C2E-B3AD-421C929489B5}" type="datetimeFigureOut">
              <a:rPr lang="en-US" smtClean="0"/>
              <a:t>6/15/2026</a:t>
            </a:fld>
            <a:endParaRPr lang="en-US"/>
          </a:p>
        </p:txBody>
      </p:sp>
      <p:sp>
        <p:nvSpPr>
          <p:cNvPr id="5" name="Footer Placeholder 4">
            <a:extLst>
              <a:ext uri="{FF2B5EF4-FFF2-40B4-BE49-F238E27FC236}">
                <a16:creationId xmlns:a16="http://schemas.microsoft.com/office/drawing/2014/main" id="{3D4D56AD-F39C-27E7-8836-BC44E2D7A2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5ADA31-3DB5-68BF-6258-BCA3CAFE66A5}"/>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0143904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13AA90E-4D1C-2122-30B4-9E55CDC7A4D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A156E2F-4889-13CC-A860-A9742B0CBAA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A09BB2-2663-206C-BC8F-F44753CF6271}"/>
              </a:ext>
            </a:extLst>
          </p:cNvPr>
          <p:cNvSpPr>
            <a:spLocks noGrp="1"/>
          </p:cNvSpPr>
          <p:nvPr>
            <p:ph type="dt" sz="half" idx="10"/>
          </p:nvPr>
        </p:nvSpPr>
        <p:spPr/>
        <p:txBody>
          <a:bodyPr/>
          <a:lstStyle/>
          <a:p>
            <a:fld id="{6B6F0172-3111-4C2E-B3AD-421C929489B5}" type="datetimeFigureOut">
              <a:rPr lang="en-US" smtClean="0"/>
              <a:t>6/15/2026</a:t>
            </a:fld>
            <a:endParaRPr lang="en-US"/>
          </a:p>
        </p:txBody>
      </p:sp>
      <p:sp>
        <p:nvSpPr>
          <p:cNvPr id="5" name="Footer Placeholder 4">
            <a:extLst>
              <a:ext uri="{FF2B5EF4-FFF2-40B4-BE49-F238E27FC236}">
                <a16:creationId xmlns:a16="http://schemas.microsoft.com/office/drawing/2014/main" id="{77DA98C9-9093-3A7D-0D84-270F04630E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CD0847-2A30-A7F7-41D2-4418EFF33021}"/>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4971207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 Cover 1">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10" name="Picture Placeholder 9">
            <a:extLst>
              <a:ext uri="{FF2B5EF4-FFF2-40B4-BE49-F238E27FC236}">
                <a16:creationId xmlns:a16="http://schemas.microsoft.com/office/drawing/2014/main" id="{66E62E76-FC1C-A74A-8C1B-D6E80C0149CB}"/>
              </a:ext>
            </a:extLst>
          </p:cNvPr>
          <p:cNvSpPr>
            <a:spLocks noGrp="1"/>
          </p:cNvSpPr>
          <p:nvPr>
            <p:ph type="pic" sz="quarter" idx="14" hasCustomPrompt="1"/>
          </p:nvPr>
        </p:nvSpPr>
        <p:spPr>
          <a:xfrm>
            <a:off x="8824392" y="5868639"/>
            <a:ext cx="1671981" cy="746473"/>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3" name="Text Placeholder 8">
            <a:extLst>
              <a:ext uri="{FF2B5EF4-FFF2-40B4-BE49-F238E27FC236}">
                <a16:creationId xmlns:a16="http://schemas.microsoft.com/office/drawing/2014/main" id="{B551DCB4-EF0B-79E1-A08D-296CA6B4C850}"/>
              </a:ext>
            </a:extLst>
          </p:cNvPr>
          <p:cNvSpPr>
            <a:spLocks noGrp="1"/>
          </p:cNvSpPr>
          <p:nvPr>
            <p:ph type="body" sz="quarter" idx="13" hasCustomPrompt="1"/>
          </p:nvPr>
        </p:nvSpPr>
        <p:spPr>
          <a:xfrm>
            <a:off x="587945" y="2692371"/>
            <a:ext cx="5561169" cy="1593362"/>
          </a:xfrm>
          <a:prstGeom prst="rect">
            <a:avLst/>
          </a:prstGeom>
        </p:spPr>
        <p:txBody>
          <a:bodyPr lIns="0" tIns="0" rIns="0" bIns="0" anchor="t"/>
          <a:lstStyle>
            <a:lvl1pPr marL="0" indent="0" algn="l">
              <a:lnSpc>
                <a:spcPts val="2360"/>
              </a:lnSpc>
              <a:spcBef>
                <a:spcPts val="0"/>
              </a:spcBef>
              <a:buNone/>
              <a:defRPr sz="1800" b="0" i="0" baseline="0">
                <a:solidFill>
                  <a:srgbClr val="F2EBE7"/>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Date of Presentation]</a:t>
            </a:r>
            <a:br>
              <a:rPr lang="en-US" sz="1800"/>
            </a:br>
            <a:r>
              <a:rPr lang="en-US" sz="1800"/>
              <a:t>[Click to Add Subhead]</a:t>
            </a:r>
          </a:p>
        </p:txBody>
      </p:sp>
      <p:sp>
        <p:nvSpPr>
          <p:cNvPr id="6" name="Text Placeholder 8">
            <a:extLst>
              <a:ext uri="{FF2B5EF4-FFF2-40B4-BE49-F238E27FC236}">
                <a16:creationId xmlns:a16="http://schemas.microsoft.com/office/drawing/2014/main" id="{E9811B2F-369F-5063-1F7E-63D5EC63329F}"/>
              </a:ext>
            </a:extLst>
          </p:cNvPr>
          <p:cNvSpPr>
            <a:spLocks noGrp="1"/>
          </p:cNvSpPr>
          <p:nvPr>
            <p:ph type="body" sz="quarter" idx="11" hasCustomPrompt="1"/>
          </p:nvPr>
        </p:nvSpPr>
        <p:spPr>
          <a:xfrm>
            <a:off x="534219" y="863410"/>
            <a:ext cx="6384845" cy="1571971"/>
          </a:xfrm>
          <a:prstGeom prst="rect">
            <a:avLst/>
          </a:prstGeom>
        </p:spPr>
        <p:txBody>
          <a:bodyPr lIns="0" tIns="0" rIns="0" bIns="0" anchor="b" anchorCtr="0"/>
          <a:lstStyle>
            <a:lvl1pPr marL="0" indent="0" algn="l">
              <a:lnSpc>
                <a:spcPts val="5860"/>
              </a:lnSpc>
              <a:spcBef>
                <a:spcPts val="0"/>
              </a:spcBef>
              <a:buNone/>
              <a:defRPr sz="58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Tree>
    <p:extLst>
      <p:ext uri="{BB962C8B-B14F-4D97-AF65-F5344CB8AC3E}">
        <p14:creationId xmlns:p14="http://schemas.microsoft.com/office/powerpoint/2010/main" val="673130507"/>
      </p:ext>
    </p:extLst>
  </p:cSld>
  <p:clrMapOvr>
    <a:masterClrMapping/>
  </p:clrMapOvr>
  <p:extLst>
    <p:ext uri="{DCECCB84-F9BA-43D5-87BE-67443E8EF086}">
      <p15:sldGuideLst xmlns:p15="http://schemas.microsoft.com/office/powerpoint/2012/main">
        <p15:guide id="1" orient="horz" pos="480">
          <p15:clr>
            <a:srgbClr val="FBAE40"/>
          </p15:clr>
        </p15:guide>
        <p15:guide id="2" pos="36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 Cover 2">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33C8F619-C8D9-CC3A-EB7B-2392D5E9DDB8}"/>
              </a:ext>
            </a:extLst>
          </p:cNvPr>
          <p:cNvSpPr>
            <a:spLocks noGrp="1"/>
          </p:cNvSpPr>
          <p:nvPr>
            <p:ph type="pic" sz="quarter" idx="14" hasCustomPrompt="1"/>
          </p:nvPr>
        </p:nvSpPr>
        <p:spPr>
          <a:xfrm>
            <a:off x="9154592" y="5741640"/>
            <a:ext cx="1671981" cy="787748"/>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8" name="Text Placeholder 8">
            <a:extLst>
              <a:ext uri="{FF2B5EF4-FFF2-40B4-BE49-F238E27FC236}">
                <a16:creationId xmlns:a16="http://schemas.microsoft.com/office/drawing/2014/main" id="{327922C0-59F3-89FF-0BFE-8B899A740A6B}"/>
              </a:ext>
            </a:extLst>
          </p:cNvPr>
          <p:cNvSpPr>
            <a:spLocks noGrp="1"/>
          </p:cNvSpPr>
          <p:nvPr>
            <p:ph type="body" sz="quarter" idx="13" hasCustomPrompt="1"/>
          </p:nvPr>
        </p:nvSpPr>
        <p:spPr>
          <a:xfrm>
            <a:off x="587945" y="2692371"/>
            <a:ext cx="5561169" cy="1593362"/>
          </a:xfrm>
          <a:prstGeom prst="rect">
            <a:avLst/>
          </a:prstGeom>
        </p:spPr>
        <p:txBody>
          <a:bodyPr lIns="0" tIns="0" rIns="0" bIns="0" anchor="t"/>
          <a:lstStyle>
            <a:lvl1pPr marL="0" indent="0" algn="l">
              <a:lnSpc>
                <a:spcPts val="2360"/>
              </a:lnSpc>
              <a:spcBef>
                <a:spcPts val="0"/>
              </a:spcBef>
              <a:buNone/>
              <a:defRPr sz="18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Date of Presentation]</a:t>
            </a:r>
            <a:br>
              <a:rPr lang="en-US" sz="1800"/>
            </a:br>
            <a:r>
              <a:rPr lang="en-US" sz="1800"/>
              <a:t>[Click to Add Subhead]</a:t>
            </a:r>
          </a:p>
        </p:txBody>
      </p:sp>
      <p:sp>
        <p:nvSpPr>
          <p:cNvPr id="9" name="Text Placeholder 8">
            <a:extLst>
              <a:ext uri="{FF2B5EF4-FFF2-40B4-BE49-F238E27FC236}">
                <a16:creationId xmlns:a16="http://schemas.microsoft.com/office/drawing/2014/main" id="{64BB22C7-93A3-0658-434C-2F4F9B3F3BBD}"/>
              </a:ext>
            </a:extLst>
          </p:cNvPr>
          <p:cNvSpPr>
            <a:spLocks noGrp="1"/>
          </p:cNvSpPr>
          <p:nvPr>
            <p:ph type="body" sz="quarter" idx="11" hasCustomPrompt="1"/>
          </p:nvPr>
        </p:nvSpPr>
        <p:spPr>
          <a:xfrm>
            <a:off x="534219" y="863410"/>
            <a:ext cx="6384845" cy="1571971"/>
          </a:xfrm>
          <a:prstGeom prst="rect">
            <a:avLst/>
          </a:prstGeom>
        </p:spPr>
        <p:txBody>
          <a:bodyPr lIns="0" tIns="0" rIns="0" bIns="0" anchor="b" anchorCtr="0"/>
          <a:lstStyle>
            <a:lvl1pPr marL="0" indent="0" algn="l">
              <a:lnSpc>
                <a:spcPts val="5860"/>
              </a:lnSpc>
              <a:spcBef>
                <a:spcPts val="0"/>
              </a:spcBef>
              <a:buNone/>
              <a:defRPr sz="58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Tree>
    <p:extLst>
      <p:ext uri="{BB962C8B-B14F-4D97-AF65-F5344CB8AC3E}">
        <p14:creationId xmlns:p14="http://schemas.microsoft.com/office/powerpoint/2010/main" val="1583517605"/>
      </p:ext>
    </p:extLst>
  </p:cSld>
  <p:clrMapOvr>
    <a:masterClrMapping/>
  </p:clrMapOvr>
  <p:extLst>
    <p:ext uri="{DCECCB84-F9BA-43D5-87BE-67443E8EF086}">
      <p15:sldGuideLst xmlns:p15="http://schemas.microsoft.com/office/powerpoint/2012/main">
        <p15:guide id="1" pos="33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 Cover 3">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1F6ADD5D-2A39-F321-5911-C1E89D80AD01}"/>
              </a:ext>
            </a:extLst>
          </p:cNvPr>
          <p:cNvSpPr>
            <a:spLocks noGrp="1"/>
          </p:cNvSpPr>
          <p:nvPr>
            <p:ph type="pic" sz="quarter" idx="14" hasCustomPrompt="1"/>
          </p:nvPr>
        </p:nvSpPr>
        <p:spPr>
          <a:xfrm>
            <a:off x="9154592" y="5741640"/>
            <a:ext cx="1671981" cy="773460"/>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8" name="Text Placeholder 8">
            <a:extLst>
              <a:ext uri="{FF2B5EF4-FFF2-40B4-BE49-F238E27FC236}">
                <a16:creationId xmlns:a16="http://schemas.microsoft.com/office/drawing/2014/main" id="{302D756D-FE36-5CA6-3EAB-C9CF47989FB2}"/>
              </a:ext>
            </a:extLst>
          </p:cNvPr>
          <p:cNvSpPr>
            <a:spLocks noGrp="1"/>
          </p:cNvSpPr>
          <p:nvPr>
            <p:ph type="body" sz="quarter" idx="13" hasCustomPrompt="1"/>
          </p:nvPr>
        </p:nvSpPr>
        <p:spPr>
          <a:xfrm>
            <a:off x="648012" y="3526662"/>
            <a:ext cx="5561169" cy="1395856"/>
          </a:xfrm>
          <a:prstGeom prst="rect">
            <a:avLst/>
          </a:prstGeom>
        </p:spPr>
        <p:txBody>
          <a:bodyPr lIns="0" tIns="0" rIns="0" bIns="0" anchor="t" anchorCtr="0"/>
          <a:lstStyle>
            <a:lvl1pPr marL="0" indent="0" algn="l">
              <a:lnSpc>
                <a:spcPts val="2360"/>
              </a:lnSpc>
              <a:spcBef>
                <a:spcPts val="0"/>
              </a:spcBef>
              <a:buNone/>
              <a:defRPr sz="18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Date of Presentation]</a:t>
            </a:r>
            <a:br>
              <a:rPr lang="en-US" sz="1800"/>
            </a:br>
            <a:r>
              <a:rPr lang="en-US" sz="1800"/>
              <a:t>[Click to Add Subhead]</a:t>
            </a:r>
          </a:p>
        </p:txBody>
      </p:sp>
      <p:sp>
        <p:nvSpPr>
          <p:cNvPr id="9" name="Text Placeholder 8">
            <a:extLst>
              <a:ext uri="{FF2B5EF4-FFF2-40B4-BE49-F238E27FC236}">
                <a16:creationId xmlns:a16="http://schemas.microsoft.com/office/drawing/2014/main" id="{E87E7BFE-E95B-C207-5BA9-9CD2DC34BAA2}"/>
              </a:ext>
            </a:extLst>
          </p:cNvPr>
          <p:cNvSpPr>
            <a:spLocks noGrp="1"/>
          </p:cNvSpPr>
          <p:nvPr>
            <p:ph type="body" sz="quarter" idx="11" hasCustomPrompt="1"/>
          </p:nvPr>
        </p:nvSpPr>
        <p:spPr>
          <a:xfrm>
            <a:off x="594286" y="1658472"/>
            <a:ext cx="6384845" cy="1563972"/>
          </a:xfrm>
          <a:prstGeom prst="rect">
            <a:avLst/>
          </a:prstGeom>
        </p:spPr>
        <p:txBody>
          <a:bodyPr lIns="0" tIns="0" rIns="0" bIns="0" anchor="b" anchorCtr="0"/>
          <a:lstStyle>
            <a:lvl1pPr marL="0" indent="0" algn="l">
              <a:lnSpc>
                <a:spcPts val="5860"/>
              </a:lnSpc>
              <a:spcBef>
                <a:spcPts val="0"/>
              </a:spcBef>
              <a:buNone/>
              <a:defRPr sz="58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Tree>
    <p:extLst>
      <p:ext uri="{BB962C8B-B14F-4D97-AF65-F5344CB8AC3E}">
        <p14:creationId xmlns:p14="http://schemas.microsoft.com/office/powerpoint/2010/main" val="285751515"/>
      </p:ext>
    </p:extLst>
  </p:cSld>
  <p:clrMapOvr>
    <a:masterClrMapping/>
  </p:clrMapOvr>
  <p:extLst>
    <p:ext uri="{DCECCB84-F9BA-43D5-87BE-67443E8EF086}">
      <p15:sldGuideLst xmlns:p15="http://schemas.microsoft.com/office/powerpoint/2012/main">
        <p15:guide id="1" orient="horz" pos="1920">
          <p15:clr>
            <a:srgbClr val="FBAE40"/>
          </p15:clr>
        </p15:guide>
        <p15:guide id="2" pos="408">
          <p15:clr>
            <a:srgbClr val="FBAE40"/>
          </p15:clr>
        </p15:guide>
        <p15:guide id="3" orient="horz" pos="226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H Cover 4">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1F6ADD5D-2A39-F321-5911-C1E89D80AD01}"/>
              </a:ext>
            </a:extLst>
          </p:cNvPr>
          <p:cNvSpPr>
            <a:spLocks noGrp="1"/>
          </p:cNvSpPr>
          <p:nvPr>
            <p:ph type="pic" sz="quarter" idx="14" hasCustomPrompt="1"/>
          </p:nvPr>
        </p:nvSpPr>
        <p:spPr>
          <a:xfrm>
            <a:off x="9481492" y="5937412"/>
            <a:ext cx="1671981" cy="734852"/>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7" name="Text Placeholder 8">
            <a:extLst>
              <a:ext uri="{FF2B5EF4-FFF2-40B4-BE49-F238E27FC236}">
                <a16:creationId xmlns:a16="http://schemas.microsoft.com/office/drawing/2014/main" id="{13200E6A-7BFF-1531-9410-BEE57C5E6CA6}"/>
              </a:ext>
            </a:extLst>
          </p:cNvPr>
          <p:cNvSpPr>
            <a:spLocks noGrp="1"/>
          </p:cNvSpPr>
          <p:nvPr>
            <p:ph type="body" sz="quarter" idx="11" hasCustomPrompt="1"/>
          </p:nvPr>
        </p:nvSpPr>
        <p:spPr>
          <a:xfrm>
            <a:off x="956784" y="3272675"/>
            <a:ext cx="6384845" cy="1667433"/>
          </a:xfrm>
          <a:prstGeom prst="rect">
            <a:avLst/>
          </a:prstGeom>
        </p:spPr>
        <p:txBody>
          <a:bodyPr lIns="0" tIns="0" rIns="0" bIns="0" anchor="b" anchorCtr="0"/>
          <a:lstStyle>
            <a:lvl1pPr marL="0" indent="0" algn="l">
              <a:lnSpc>
                <a:spcPct val="90000"/>
              </a:lnSpc>
              <a:spcBef>
                <a:spcPts val="0"/>
              </a:spcBef>
              <a:buNone/>
              <a:defRPr sz="60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
        <p:nvSpPr>
          <p:cNvPr id="10" name="Text Placeholder 8">
            <a:extLst>
              <a:ext uri="{FF2B5EF4-FFF2-40B4-BE49-F238E27FC236}">
                <a16:creationId xmlns:a16="http://schemas.microsoft.com/office/drawing/2014/main" id="{ACAD5F57-2954-FB9B-592B-DE08F7E91211}"/>
              </a:ext>
            </a:extLst>
          </p:cNvPr>
          <p:cNvSpPr>
            <a:spLocks noGrp="1"/>
          </p:cNvSpPr>
          <p:nvPr>
            <p:ph type="body" sz="quarter" idx="13" hasCustomPrompt="1"/>
          </p:nvPr>
        </p:nvSpPr>
        <p:spPr>
          <a:xfrm>
            <a:off x="1000959" y="5401166"/>
            <a:ext cx="5172833" cy="1252048"/>
          </a:xfrm>
          <a:prstGeom prst="rect">
            <a:avLst/>
          </a:prstGeom>
        </p:spPr>
        <p:txBody>
          <a:bodyPr wrap="none" lIns="0" tIns="0" rIns="0" bIns="0" anchor="t">
            <a:noAutofit/>
          </a:bodyPr>
          <a:lstStyle>
            <a:lvl1pPr marL="0" indent="0" algn="l">
              <a:lnSpc>
                <a:spcPts val="2360"/>
              </a:lnSpc>
              <a:spcBef>
                <a:spcPts val="0"/>
              </a:spcBef>
              <a:buNone/>
              <a:defRPr sz="1600" b="0" i="0" baseline="0">
                <a:solidFill>
                  <a:srgbClr val="F2EBE7"/>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Subhead]</a:t>
            </a:r>
          </a:p>
        </p:txBody>
      </p:sp>
      <p:sp>
        <p:nvSpPr>
          <p:cNvPr id="11" name="Text Placeholder 8">
            <a:extLst>
              <a:ext uri="{FF2B5EF4-FFF2-40B4-BE49-F238E27FC236}">
                <a16:creationId xmlns:a16="http://schemas.microsoft.com/office/drawing/2014/main" id="{465A0DE4-1BB3-968D-020E-E77024A55F70}"/>
              </a:ext>
            </a:extLst>
          </p:cNvPr>
          <p:cNvSpPr>
            <a:spLocks noGrp="1"/>
          </p:cNvSpPr>
          <p:nvPr>
            <p:ph type="body" sz="quarter" idx="39" hasCustomPrompt="1"/>
          </p:nvPr>
        </p:nvSpPr>
        <p:spPr>
          <a:xfrm>
            <a:off x="1796172" y="360206"/>
            <a:ext cx="2304343" cy="254157"/>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200" b="0" i="0">
                <a:solidFill>
                  <a:schemeClr val="bg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 OF PRESENTATION]</a:t>
            </a:r>
          </a:p>
        </p:txBody>
      </p:sp>
    </p:spTree>
    <p:extLst>
      <p:ext uri="{BB962C8B-B14F-4D97-AF65-F5344CB8AC3E}">
        <p14:creationId xmlns:p14="http://schemas.microsoft.com/office/powerpoint/2010/main" val="201457874"/>
      </p:ext>
    </p:extLst>
  </p:cSld>
  <p:clrMapOvr>
    <a:masterClrMapping/>
  </p:clrMapOvr>
  <p:extLst>
    <p:ext uri="{DCECCB84-F9BA-43D5-87BE-67443E8EF086}">
      <p15:sldGuideLst xmlns:p15="http://schemas.microsoft.com/office/powerpoint/2012/main">
        <p15:guide id="1" orient="horz" pos="2160">
          <p15:clr>
            <a:srgbClr val="FBAE40"/>
          </p15:clr>
        </p15:guide>
        <p15:guide id="2" pos="38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H Cover 5">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1F6ADD5D-2A39-F321-5911-C1E89D80AD01}"/>
              </a:ext>
            </a:extLst>
          </p:cNvPr>
          <p:cNvSpPr>
            <a:spLocks noGrp="1"/>
          </p:cNvSpPr>
          <p:nvPr>
            <p:ph type="pic" sz="quarter" idx="14" hasCustomPrompt="1"/>
          </p:nvPr>
        </p:nvSpPr>
        <p:spPr>
          <a:xfrm>
            <a:off x="9622783" y="5944395"/>
            <a:ext cx="1671981" cy="727867"/>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6" name="Text Placeholder 8">
            <a:extLst>
              <a:ext uri="{FF2B5EF4-FFF2-40B4-BE49-F238E27FC236}">
                <a16:creationId xmlns:a16="http://schemas.microsoft.com/office/drawing/2014/main" id="{90886A48-E223-602E-ACE6-9B677E2F3CE8}"/>
              </a:ext>
            </a:extLst>
          </p:cNvPr>
          <p:cNvSpPr>
            <a:spLocks noGrp="1"/>
          </p:cNvSpPr>
          <p:nvPr>
            <p:ph type="body" sz="quarter" idx="39" hasCustomPrompt="1"/>
          </p:nvPr>
        </p:nvSpPr>
        <p:spPr>
          <a:xfrm>
            <a:off x="1639005" y="360206"/>
            <a:ext cx="2304343" cy="254157"/>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200" b="0" i="0">
                <a:solidFill>
                  <a:schemeClr val="bg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 OF PRESENTATION]</a:t>
            </a:r>
          </a:p>
        </p:txBody>
      </p:sp>
      <p:sp>
        <p:nvSpPr>
          <p:cNvPr id="2" name="Text Placeholder 8">
            <a:extLst>
              <a:ext uri="{FF2B5EF4-FFF2-40B4-BE49-F238E27FC236}">
                <a16:creationId xmlns:a16="http://schemas.microsoft.com/office/drawing/2014/main" id="{4B15BF27-1A84-6BCD-1726-7D9BD09CD0E3}"/>
              </a:ext>
            </a:extLst>
          </p:cNvPr>
          <p:cNvSpPr>
            <a:spLocks noGrp="1"/>
          </p:cNvSpPr>
          <p:nvPr>
            <p:ph type="body" sz="quarter" idx="11" hasCustomPrompt="1"/>
          </p:nvPr>
        </p:nvSpPr>
        <p:spPr>
          <a:xfrm>
            <a:off x="956784" y="3469345"/>
            <a:ext cx="6384845" cy="1667433"/>
          </a:xfrm>
          <a:prstGeom prst="rect">
            <a:avLst/>
          </a:prstGeom>
        </p:spPr>
        <p:txBody>
          <a:bodyPr lIns="0" tIns="0" rIns="0" bIns="0" anchor="b" anchorCtr="0"/>
          <a:lstStyle>
            <a:lvl1pPr marL="0" indent="0" algn="l">
              <a:lnSpc>
                <a:spcPct val="90000"/>
              </a:lnSpc>
              <a:spcBef>
                <a:spcPts val="0"/>
              </a:spcBef>
              <a:buNone/>
              <a:defRPr sz="60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
        <p:nvSpPr>
          <p:cNvPr id="3" name="Text Placeholder 8">
            <a:extLst>
              <a:ext uri="{FF2B5EF4-FFF2-40B4-BE49-F238E27FC236}">
                <a16:creationId xmlns:a16="http://schemas.microsoft.com/office/drawing/2014/main" id="{9DE440BD-66BF-0105-8FD9-154B768CFB18}"/>
              </a:ext>
            </a:extLst>
          </p:cNvPr>
          <p:cNvSpPr>
            <a:spLocks noGrp="1"/>
          </p:cNvSpPr>
          <p:nvPr>
            <p:ph type="body" sz="quarter" idx="13" hasCustomPrompt="1"/>
          </p:nvPr>
        </p:nvSpPr>
        <p:spPr>
          <a:xfrm>
            <a:off x="1000959" y="5597836"/>
            <a:ext cx="5172833" cy="1252048"/>
          </a:xfrm>
          <a:prstGeom prst="rect">
            <a:avLst/>
          </a:prstGeom>
        </p:spPr>
        <p:txBody>
          <a:bodyPr wrap="none" lIns="0" tIns="0" rIns="0" bIns="0" anchor="t">
            <a:noAutofit/>
          </a:bodyPr>
          <a:lstStyle>
            <a:lvl1pPr marL="0" indent="0" algn="l">
              <a:lnSpc>
                <a:spcPts val="2360"/>
              </a:lnSpc>
              <a:spcBef>
                <a:spcPts val="0"/>
              </a:spcBef>
              <a:buNone/>
              <a:defRPr sz="1600" b="0" i="0" baseline="0">
                <a:solidFill>
                  <a:srgbClr val="F2EBE7"/>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Subhead]</a:t>
            </a:r>
          </a:p>
        </p:txBody>
      </p:sp>
    </p:spTree>
    <p:extLst>
      <p:ext uri="{BB962C8B-B14F-4D97-AF65-F5344CB8AC3E}">
        <p14:creationId xmlns:p14="http://schemas.microsoft.com/office/powerpoint/2010/main" val="1149647363"/>
      </p:ext>
    </p:extLst>
  </p:cSld>
  <p:clrMapOvr>
    <a:masterClrMapping/>
  </p:clrMapOvr>
  <p:extLst>
    <p:ext uri="{DCECCB84-F9BA-43D5-87BE-67443E8EF086}">
      <p15:sldGuideLst xmlns:p15="http://schemas.microsoft.com/office/powerpoint/2012/main">
        <p15:guide id="1" orient="horz" pos="2160">
          <p15:clr>
            <a:srgbClr val="FBAE40"/>
          </p15:clr>
        </p15:guide>
        <p15:guide id="2" pos="38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 Cover 7">
    <p:spTree>
      <p:nvGrpSpPr>
        <p:cNvPr id="1" name=""/>
        <p:cNvGrpSpPr/>
        <p:nvPr/>
      </p:nvGrpSpPr>
      <p:grpSpPr>
        <a:xfrm>
          <a:off x="0" y="0"/>
          <a:ext cx="0" cy="0"/>
          <a:chOff x="0" y="0"/>
          <a:chExt cx="0" cy="0"/>
        </a:xfrm>
      </p:grpSpPr>
      <p:pic>
        <p:nvPicPr>
          <p:cNvPr id="6" name="Picture Placeholder 2">
            <a:extLst>
              <a:ext uri="{FF2B5EF4-FFF2-40B4-BE49-F238E27FC236}">
                <a16:creationId xmlns:a16="http://schemas.microsoft.com/office/drawing/2014/main" id="{F35B1AD8-ACE5-B7E1-2C82-AC0F81519E51}"/>
              </a:ext>
            </a:extLst>
          </p:cNvPr>
          <p:cNvPicPr>
            <a:picLocks noChangeAspect="1"/>
          </p:cNvPicPr>
          <p:nvPr userDrawn="1"/>
        </p:nvPicPr>
        <p:blipFill>
          <a:blip r:embed="rId2"/>
          <a:srcRect t="178" b="178"/>
          <a:stretch/>
        </p:blipFill>
        <p:spPr>
          <a:xfrm>
            <a:off x="-52983" y="-9144"/>
            <a:ext cx="12235660" cy="6867144"/>
          </a:xfrm>
          <a:prstGeom prst="rect">
            <a:avLst/>
          </a:prstGeom>
        </p:spPr>
      </p:pic>
      <p:sp>
        <p:nvSpPr>
          <p:cNvPr id="7" name="Text Placeholder 8">
            <a:extLst>
              <a:ext uri="{FF2B5EF4-FFF2-40B4-BE49-F238E27FC236}">
                <a16:creationId xmlns:a16="http://schemas.microsoft.com/office/drawing/2014/main" id="{997D2D85-1FB8-4A86-8B97-A339760ACBEC}"/>
              </a:ext>
            </a:extLst>
          </p:cNvPr>
          <p:cNvSpPr>
            <a:spLocks noGrp="1"/>
          </p:cNvSpPr>
          <p:nvPr>
            <p:ph type="body" sz="quarter" idx="11" hasCustomPrompt="1"/>
          </p:nvPr>
        </p:nvSpPr>
        <p:spPr>
          <a:xfrm>
            <a:off x="431283" y="1075765"/>
            <a:ext cx="8171403" cy="1834477"/>
          </a:xfrm>
          <a:prstGeom prst="rect">
            <a:avLst/>
          </a:prstGeom>
        </p:spPr>
        <p:txBody>
          <a:bodyPr lIns="0" tIns="0" rIns="0" bIns="0" anchor="b" anchorCtr="0"/>
          <a:lstStyle>
            <a:lvl1pPr marL="0" indent="0" algn="l">
              <a:spcBef>
                <a:spcPts val="0"/>
              </a:spcBef>
              <a:buNone/>
              <a:defRPr sz="66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
        <p:nvSpPr>
          <p:cNvPr id="8" name="Text Placeholder 7">
            <a:extLst>
              <a:ext uri="{FF2B5EF4-FFF2-40B4-BE49-F238E27FC236}">
                <a16:creationId xmlns:a16="http://schemas.microsoft.com/office/drawing/2014/main" id="{0DC908BB-23CB-2EE5-B52A-C380BFD0928F}"/>
              </a:ext>
            </a:extLst>
          </p:cNvPr>
          <p:cNvSpPr>
            <a:spLocks noGrp="1"/>
          </p:cNvSpPr>
          <p:nvPr>
            <p:ph type="body" sz="quarter" idx="15" hasCustomPrompt="1"/>
          </p:nvPr>
        </p:nvSpPr>
        <p:spPr>
          <a:xfrm>
            <a:off x="500919" y="3455178"/>
            <a:ext cx="8059193" cy="401965"/>
          </a:xfrm>
          <a:prstGeom prst="rect">
            <a:avLst/>
          </a:prstGeom>
        </p:spPr>
        <p:txBody>
          <a:bodyPr lIns="0" tIns="0" rIns="0" bIns="0"/>
          <a:lstStyle>
            <a:lvl1pPr marL="0" indent="0">
              <a:spcBef>
                <a:spcPts val="0"/>
              </a:spcBef>
              <a:buNone/>
              <a:defRPr sz="1400" b="0" i="0" cap="all"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[CLICK TO ADD PRESENTER NAME AND TITLE]</a:t>
            </a:r>
          </a:p>
        </p:txBody>
      </p:sp>
    </p:spTree>
    <p:extLst>
      <p:ext uri="{BB962C8B-B14F-4D97-AF65-F5344CB8AC3E}">
        <p14:creationId xmlns:p14="http://schemas.microsoft.com/office/powerpoint/2010/main" val="2507272258"/>
      </p:ext>
    </p:extLst>
  </p:cSld>
  <p:clrMapOvr>
    <a:masterClrMapping/>
  </p:clrMapOvr>
  <p:extLst>
    <p:ext uri="{DCECCB84-F9BA-43D5-87BE-67443E8EF086}">
      <p15:sldGuideLst xmlns:p15="http://schemas.microsoft.com/office/powerpoint/2012/main">
        <p15:guide id="1" orient="horz" pos="1728">
          <p15:clr>
            <a:srgbClr val="FBAE40"/>
          </p15:clr>
        </p15:guide>
        <p15:guide id="2" pos="288">
          <p15:clr>
            <a:srgbClr val="FBAE40"/>
          </p15:clr>
        </p15:guide>
        <p15:guide id="3" orient="horz" pos="226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 agenda or text with 3 bullets">
    <p:bg>
      <p:bgPr>
        <a:solidFill>
          <a:srgbClr val="F2EBE7"/>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A76A11C-DBB5-F9A6-98B7-8998980AC781}"/>
              </a:ext>
            </a:extLst>
          </p:cNvPr>
          <p:cNvPicPr>
            <a:picLocks noChangeAspect="1"/>
          </p:cNvPicPr>
          <p:nvPr userDrawn="1"/>
        </p:nvPicPr>
        <p:blipFill>
          <a:blip r:embed="rId2"/>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EA544757-0A1C-C108-4909-9407FF73D81E}"/>
              </a:ext>
            </a:extLst>
          </p:cNvPr>
          <p:cNvPicPr>
            <a:picLocks noChangeAspect="1"/>
          </p:cNvPicPr>
          <p:nvPr userDrawn="1"/>
        </p:nvPicPr>
        <p:blipFill>
          <a:blip r:embed="rId3"/>
          <a:stretch>
            <a:fillRect/>
          </a:stretch>
        </p:blipFill>
        <p:spPr>
          <a:xfrm>
            <a:off x="0" y="0"/>
            <a:ext cx="698500" cy="6858000"/>
          </a:xfrm>
          <a:prstGeom prst="rect">
            <a:avLst/>
          </a:prstGeom>
        </p:spPr>
      </p:pic>
      <p:sp>
        <p:nvSpPr>
          <p:cNvPr id="21" name="Text Placeholder 8">
            <a:extLst>
              <a:ext uri="{FF2B5EF4-FFF2-40B4-BE49-F238E27FC236}">
                <a16:creationId xmlns:a16="http://schemas.microsoft.com/office/drawing/2014/main" id="{2C455863-E0CB-54A3-19AB-F4F66BC37A4A}"/>
              </a:ext>
            </a:extLst>
          </p:cNvPr>
          <p:cNvSpPr>
            <a:spLocks noGrp="1"/>
          </p:cNvSpPr>
          <p:nvPr>
            <p:ph type="body" sz="quarter" idx="11" hasCustomPrompt="1"/>
          </p:nvPr>
        </p:nvSpPr>
        <p:spPr>
          <a:xfrm>
            <a:off x="1684690" y="2457404"/>
            <a:ext cx="7899148"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2" name="Text Placeholder 8">
            <a:extLst>
              <a:ext uri="{FF2B5EF4-FFF2-40B4-BE49-F238E27FC236}">
                <a16:creationId xmlns:a16="http://schemas.microsoft.com/office/drawing/2014/main" id="{581606C4-21B7-323C-843D-5036D959EAF8}"/>
              </a:ext>
            </a:extLst>
          </p:cNvPr>
          <p:cNvSpPr>
            <a:spLocks noGrp="1"/>
          </p:cNvSpPr>
          <p:nvPr>
            <p:ph type="body" sz="quarter" idx="14" hasCustomPrompt="1"/>
          </p:nvPr>
        </p:nvSpPr>
        <p:spPr>
          <a:xfrm>
            <a:off x="1684690" y="3265806"/>
            <a:ext cx="7899148"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3" name="Text Placeholder 8">
            <a:extLst>
              <a:ext uri="{FF2B5EF4-FFF2-40B4-BE49-F238E27FC236}">
                <a16:creationId xmlns:a16="http://schemas.microsoft.com/office/drawing/2014/main" id="{E9BAA040-859A-F080-B08D-6B9B24982A2D}"/>
              </a:ext>
            </a:extLst>
          </p:cNvPr>
          <p:cNvSpPr>
            <a:spLocks noGrp="1"/>
          </p:cNvSpPr>
          <p:nvPr>
            <p:ph type="body" sz="quarter" idx="16" hasCustomPrompt="1"/>
          </p:nvPr>
        </p:nvSpPr>
        <p:spPr>
          <a:xfrm>
            <a:off x="1684690" y="4074208"/>
            <a:ext cx="7899148"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25" name="Picture 24" descr="A red balloon on a black background&#10;&#10;Description automatically generated">
            <a:extLst>
              <a:ext uri="{FF2B5EF4-FFF2-40B4-BE49-F238E27FC236}">
                <a16:creationId xmlns:a16="http://schemas.microsoft.com/office/drawing/2014/main" id="{A411EA73-37EF-8C98-C791-A5153F79DBA8}"/>
              </a:ext>
            </a:extLst>
          </p:cNvPr>
          <p:cNvPicPr>
            <a:picLocks noChangeAspect="1"/>
          </p:cNvPicPr>
          <p:nvPr userDrawn="1"/>
        </p:nvPicPr>
        <p:blipFill>
          <a:blip r:embed="rId4"/>
          <a:stretch>
            <a:fillRect/>
          </a:stretch>
        </p:blipFill>
        <p:spPr>
          <a:xfrm>
            <a:off x="960498" y="2346954"/>
            <a:ext cx="617749" cy="717386"/>
          </a:xfrm>
          <a:prstGeom prst="rect">
            <a:avLst/>
          </a:prstGeom>
        </p:spPr>
      </p:pic>
      <p:pic>
        <p:nvPicPr>
          <p:cNvPr id="27" name="Picture 26" descr="A red balloon on a black background&#10;&#10;Description automatically generated">
            <a:extLst>
              <a:ext uri="{FF2B5EF4-FFF2-40B4-BE49-F238E27FC236}">
                <a16:creationId xmlns:a16="http://schemas.microsoft.com/office/drawing/2014/main" id="{10D32D86-CDF6-6FB0-4C10-49C60D7D0642}"/>
              </a:ext>
            </a:extLst>
          </p:cNvPr>
          <p:cNvPicPr>
            <a:picLocks noChangeAspect="1"/>
          </p:cNvPicPr>
          <p:nvPr userDrawn="1"/>
        </p:nvPicPr>
        <p:blipFill>
          <a:blip r:embed="rId4"/>
          <a:stretch>
            <a:fillRect/>
          </a:stretch>
        </p:blipFill>
        <p:spPr>
          <a:xfrm>
            <a:off x="960498" y="3141749"/>
            <a:ext cx="617749" cy="717386"/>
          </a:xfrm>
          <a:prstGeom prst="rect">
            <a:avLst/>
          </a:prstGeom>
        </p:spPr>
      </p:pic>
      <p:pic>
        <p:nvPicPr>
          <p:cNvPr id="31" name="Picture 30" descr="A red balloon on a black background&#10;&#10;Description automatically generated">
            <a:extLst>
              <a:ext uri="{FF2B5EF4-FFF2-40B4-BE49-F238E27FC236}">
                <a16:creationId xmlns:a16="http://schemas.microsoft.com/office/drawing/2014/main" id="{1D2E0C16-56A6-CDF8-4228-DC153A162CA5}"/>
              </a:ext>
            </a:extLst>
          </p:cNvPr>
          <p:cNvPicPr>
            <a:picLocks noChangeAspect="1"/>
          </p:cNvPicPr>
          <p:nvPr userDrawn="1"/>
        </p:nvPicPr>
        <p:blipFill>
          <a:blip r:embed="rId4"/>
          <a:stretch>
            <a:fillRect/>
          </a:stretch>
        </p:blipFill>
        <p:spPr>
          <a:xfrm>
            <a:off x="960498" y="3936544"/>
            <a:ext cx="617749" cy="717386"/>
          </a:xfrm>
          <a:prstGeom prst="rect">
            <a:avLst/>
          </a:prstGeom>
        </p:spPr>
      </p:pic>
      <p:sp>
        <p:nvSpPr>
          <p:cNvPr id="5" name="Slide Number Placeholder 1">
            <a:extLst>
              <a:ext uri="{FF2B5EF4-FFF2-40B4-BE49-F238E27FC236}">
                <a16:creationId xmlns:a16="http://schemas.microsoft.com/office/drawing/2014/main" id="{D82184AB-AFE3-0626-B935-79244725E6CE}"/>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00E180D6-870A-964A-8BD6-514B490E15A3}"/>
              </a:ext>
            </a:extLst>
          </p:cNvPr>
          <p:cNvSpPr>
            <a:spLocks noGrp="1"/>
          </p:cNvSpPr>
          <p:nvPr>
            <p:ph type="body" sz="quarter" idx="5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8" name="TextBox 7">
            <a:extLst>
              <a:ext uri="{FF2B5EF4-FFF2-40B4-BE49-F238E27FC236}">
                <a16:creationId xmlns:a16="http://schemas.microsoft.com/office/drawing/2014/main" id="{BF3E0CB5-912B-3029-2533-35BFAEA519E2}"/>
              </a:ext>
            </a:extLst>
          </p:cNvPr>
          <p:cNvSpPr txBox="1"/>
          <p:nvPr userDrawn="1"/>
        </p:nvSpPr>
        <p:spPr>
          <a:xfrm>
            <a:off x="1067964"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9" name="TextBox 8">
            <a:extLst>
              <a:ext uri="{FF2B5EF4-FFF2-40B4-BE49-F238E27FC236}">
                <a16:creationId xmlns:a16="http://schemas.microsoft.com/office/drawing/2014/main" id="{2C821726-7E4A-F183-C8A3-0432B2776F57}"/>
              </a:ext>
            </a:extLst>
          </p:cNvPr>
          <p:cNvSpPr txBox="1"/>
          <p:nvPr userDrawn="1"/>
        </p:nvSpPr>
        <p:spPr>
          <a:xfrm>
            <a:off x="1067964"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10" name="TextBox 9">
            <a:extLst>
              <a:ext uri="{FF2B5EF4-FFF2-40B4-BE49-F238E27FC236}">
                <a16:creationId xmlns:a16="http://schemas.microsoft.com/office/drawing/2014/main" id="{1B41DC92-89FD-5EF4-0F69-BD99FE8A48C7}"/>
              </a:ext>
            </a:extLst>
          </p:cNvPr>
          <p:cNvSpPr txBox="1"/>
          <p:nvPr userDrawn="1"/>
        </p:nvSpPr>
        <p:spPr>
          <a:xfrm>
            <a:off x="1067964"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
        <p:nvSpPr>
          <p:cNvPr id="4" name="TextBox 3">
            <a:extLst>
              <a:ext uri="{FF2B5EF4-FFF2-40B4-BE49-F238E27FC236}">
                <a16:creationId xmlns:a16="http://schemas.microsoft.com/office/drawing/2014/main" id="{BEB6C054-410D-4AE3-1672-70FA8660DC58}"/>
              </a:ext>
            </a:extLst>
          </p:cNvPr>
          <p:cNvSpPr txBox="1"/>
          <p:nvPr userDrawn="1"/>
        </p:nvSpPr>
        <p:spPr>
          <a:xfrm>
            <a:off x="1066744" y="1574759"/>
            <a:ext cx="2052013" cy="492443"/>
          </a:xfrm>
          <a:prstGeom prst="rect">
            <a:avLst/>
          </a:prstGeom>
          <a:noFill/>
        </p:spPr>
        <p:txBody>
          <a:bodyPr wrap="square" lIns="0" tIns="0" rIns="0" bIns="0" rtlCol="0">
            <a:spAutoFit/>
          </a:bodyPr>
          <a:lstStyle/>
          <a:p>
            <a:r>
              <a:rPr lang="en-US" sz="3200" b="1" i="0">
                <a:latin typeface="Montserrat SemiBold" pitchFamily="2" charset="77"/>
              </a:rPr>
              <a:t>agenda</a:t>
            </a:r>
          </a:p>
        </p:txBody>
      </p:sp>
      <p:sp>
        <p:nvSpPr>
          <p:cNvPr id="13" name="Rectangle 12">
            <a:extLst>
              <a:ext uri="{FF2B5EF4-FFF2-40B4-BE49-F238E27FC236}">
                <a16:creationId xmlns:a16="http://schemas.microsoft.com/office/drawing/2014/main" id="{5CAFDE97-5CFF-2B6C-7606-9EB8B739DD95}"/>
              </a:ext>
            </a:extLst>
          </p:cNvPr>
          <p:cNvSpPr/>
          <p:nvPr userDrawn="1"/>
        </p:nvSpPr>
        <p:spPr>
          <a:xfrm>
            <a:off x="733280" y="5676902"/>
            <a:ext cx="3644900" cy="431799"/>
          </a:xfrm>
          <a:prstGeom prst="rect">
            <a:avLst/>
          </a:prstGeom>
          <a:solidFill>
            <a:srgbClr val="F2EB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220989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lide - agenda or text with 4 bullets">
    <p:bg>
      <p:bgPr>
        <a:solidFill>
          <a:srgbClr val="F2EBE7"/>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E549F32-ECFD-9594-473F-F4B862352CF3}"/>
              </a:ext>
            </a:extLst>
          </p:cNvPr>
          <p:cNvPicPr>
            <a:picLocks noChangeAspect="1"/>
          </p:cNvPicPr>
          <p:nvPr userDrawn="1"/>
        </p:nvPicPr>
        <p:blipFill>
          <a:blip r:embed="rId2"/>
          <a:srcRect/>
          <a:stretch/>
        </p:blipFill>
        <p:spPr>
          <a:xfrm>
            <a:off x="0" y="0"/>
            <a:ext cx="12192000" cy="6858000"/>
          </a:xfrm>
          <a:prstGeom prst="rect">
            <a:avLst/>
          </a:prstGeom>
        </p:spPr>
      </p:pic>
      <p:sp>
        <p:nvSpPr>
          <p:cNvPr id="2" name="Text Placeholder 8">
            <a:extLst>
              <a:ext uri="{FF2B5EF4-FFF2-40B4-BE49-F238E27FC236}">
                <a16:creationId xmlns:a16="http://schemas.microsoft.com/office/drawing/2014/main" id="{BE6A6585-04E0-C6B9-908A-BA28BE55DAE2}"/>
              </a:ext>
            </a:extLst>
          </p:cNvPr>
          <p:cNvSpPr>
            <a:spLocks noGrp="1"/>
          </p:cNvSpPr>
          <p:nvPr>
            <p:ph type="body" sz="quarter" idx="11" hasCustomPrompt="1"/>
          </p:nvPr>
        </p:nvSpPr>
        <p:spPr>
          <a:xfrm>
            <a:off x="1684691" y="2457404"/>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4" name="Text Placeholder 8">
            <a:extLst>
              <a:ext uri="{FF2B5EF4-FFF2-40B4-BE49-F238E27FC236}">
                <a16:creationId xmlns:a16="http://schemas.microsoft.com/office/drawing/2014/main" id="{1AC37C1B-157A-1CD8-975D-5345E23370BF}"/>
              </a:ext>
            </a:extLst>
          </p:cNvPr>
          <p:cNvSpPr>
            <a:spLocks noGrp="1"/>
          </p:cNvSpPr>
          <p:nvPr>
            <p:ph type="body" sz="quarter" idx="14" hasCustomPrompt="1"/>
          </p:nvPr>
        </p:nvSpPr>
        <p:spPr>
          <a:xfrm>
            <a:off x="1684691" y="3266415"/>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7" name="Text Placeholder 8">
            <a:extLst>
              <a:ext uri="{FF2B5EF4-FFF2-40B4-BE49-F238E27FC236}">
                <a16:creationId xmlns:a16="http://schemas.microsoft.com/office/drawing/2014/main" id="{99F1BD11-CEB9-A719-EE36-2EDE298C123F}"/>
              </a:ext>
            </a:extLst>
          </p:cNvPr>
          <p:cNvSpPr>
            <a:spLocks noGrp="1"/>
          </p:cNvSpPr>
          <p:nvPr>
            <p:ph type="body" sz="quarter" idx="16" hasCustomPrompt="1"/>
          </p:nvPr>
        </p:nvSpPr>
        <p:spPr>
          <a:xfrm>
            <a:off x="1684691" y="407542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9" name="Picture 8" descr="A red balloon on a black background&#10;&#10;Description automatically generated">
            <a:extLst>
              <a:ext uri="{FF2B5EF4-FFF2-40B4-BE49-F238E27FC236}">
                <a16:creationId xmlns:a16="http://schemas.microsoft.com/office/drawing/2014/main" id="{72D518B9-CDEF-B38E-3E2D-316808925969}"/>
              </a:ext>
            </a:extLst>
          </p:cNvPr>
          <p:cNvPicPr>
            <a:picLocks noChangeAspect="1"/>
          </p:cNvPicPr>
          <p:nvPr userDrawn="1"/>
        </p:nvPicPr>
        <p:blipFill>
          <a:blip r:embed="rId3"/>
          <a:stretch>
            <a:fillRect/>
          </a:stretch>
        </p:blipFill>
        <p:spPr>
          <a:xfrm>
            <a:off x="960498" y="2346954"/>
            <a:ext cx="617749" cy="717386"/>
          </a:xfrm>
          <a:prstGeom prst="rect">
            <a:avLst/>
          </a:prstGeom>
        </p:spPr>
      </p:pic>
      <p:pic>
        <p:nvPicPr>
          <p:cNvPr id="13" name="Picture 12" descr="A red balloon on a black background&#10;&#10;Description automatically generated">
            <a:extLst>
              <a:ext uri="{FF2B5EF4-FFF2-40B4-BE49-F238E27FC236}">
                <a16:creationId xmlns:a16="http://schemas.microsoft.com/office/drawing/2014/main" id="{C8EC15B8-481E-FEA9-8202-083959BA067F}"/>
              </a:ext>
            </a:extLst>
          </p:cNvPr>
          <p:cNvPicPr>
            <a:picLocks noChangeAspect="1"/>
          </p:cNvPicPr>
          <p:nvPr userDrawn="1"/>
        </p:nvPicPr>
        <p:blipFill>
          <a:blip r:embed="rId3"/>
          <a:stretch>
            <a:fillRect/>
          </a:stretch>
        </p:blipFill>
        <p:spPr>
          <a:xfrm>
            <a:off x="960498" y="3141749"/>
            <a:ext cx="617749" cy="717386"/>
          </a:xfrm>
          <a:prstGeom prst="rect">
            <a:avLst/>
          </a:prstGeom>
        </p:spPr>
      </p:pic>
      <p:pic>
        <p:nvPicPr>
          <p:cNvPr id="22" name="Picture 21" descr="A red balloon on a black background&#10;&#10;Description automatically generated">
            <a:extLst>
              <a:ext uri="{FF2B5EF4-FFF2-40B4-BE49-F238E27FC236}">
                <a16:creationId xmlns:a16="http://schemas.microsoft.com/office/drawing/2014/main" id="{70B7E440-F42E-1817-5A26-AD4D2DF29892}"/>
              </a:ext>
            </a:extLst>
          </p:cNvPr>
          <p:cNvPicPr>
            <a:picLocks noChangeAspect="1"/>
          </p:cNvPicPr>
          <p:nvPr userDrawn="1"/>
        </p:nvPicPr>
        <p:blipFill>
          <a:blip r:embed="rId3"/>
          <a:stretch>
            <a:fillRect/>
          </a:stretch>
        </p:blipFill>
        <p:spPr>
          <a:xfrm>
            <a:off x="960498" y="3936544"/>
            <a:ext cx="617749" cy="717386"/>
          </a:xfrm>
          <a:prstGeom prst="rect">
            <a:avLst/>
          </a:prstGeom>
        </p:spPr>
      </p:pic>
      <p:sp>
        <p:nvSpPr>
          <p:cNvPr id="24" name="Text Placeholder 8">
            <a:extLst>
              <a:ext uri="{FF2B5EF4-FFF2-40B4-BE49-F238E27FC236}">
                <a16:creationId xmlns:a16="http://schemas.microsoft.com/office/drawing/2014/main" id="{A9424B5D-098B-4378-BDFB-89BD58A51298}"/>
              </a:ext>
            </a:extLst>
          </p:cNvPr>
          <p:cNvSpPr>
            <a:spLocks noGrp="1"/>
          </p:cNvSpPr>
          <p:nvPr>
            <p:ph type="body" sz="quarter" idx="51" hasCustomPrompt="1"/>
          </p:nvPr>
        </p:nvSpPr>
        <p:spPr>
          <a:xfrm>
            <a:off x="1684691" y="488443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25" name="Picture 24" descr="A red balloon on a black background&#10;&#10;Description automatically generated">
            <a:extLst>
              <a:ext uri="{FF2B5EF4-FFF2-40B4-BE49-F238E27FC236}">
                <a16:creationId xmlns:a16="http://schemas.microsoft.com/office/drawing/2014/main" id="{7C467B98-DDEB-9D28-7E0F-6F7A8A149EB2}"/>
              </a:ext>
            </a:extLst>
          </p:cNvPr>
          <p:cNvPicPr>
            <a:picLocks noChangeAspect="1"/>
          </p:cNvPicPr>
          <p:nvPr userDrawn="1"/>
        </p:nvPicPr>
        <p:blipFill>
          <a:blip r:embed="rId3"/>
          <a:stretch>
            <a:fillRect/>
          </a:stretch>
        </p:blipFill>
        <p:spPr>
          <a:xfrm>
            <a:off x="960498" y="4746772"/>
            <a:ext cx="617749" cy="717386"/>
          </a:xfrm>
          <a:prstGeom prst="rect">
            <a:avLst/>
          </a:prstGeom>
        </p:spPr>
      </p:pic>
      <p:pic>
        <p:nvPicPr>
          <p:cNvPr id="14" name="Picture 13">
            <a:extLst>
              <a:ext uri="{FF2B5EF4-FFF2-40B4-BE49-F238E27FC236}">
                <a16:creationId xmlns:a16="http://schemas.microsoft.com/office/drawing/2014/main" id="{3E6BBAD3-9C70-5E13-F0B1-DB6F8B5635FC}"/>
              </a:ext>
            </a:extLst>
          </p:cNvPr>
          <p:cNvPicPr>
            <a:picLocks noChangeAspect="1"/>
          </p:cNvPicPr>
          <p:nvPr userDrawn="1"/>
        </p:nvPicPr>
        <p:blipFill>
          <a:blip r:embed="rId4"/>
          <a:stretch>
            <a:fillRect/>
          </a:stretch>
        </p:blipFill>
        <p:spPr>
          <a:xfrm>
            <a:off x="-5471" y="0"/>
            <a:ext cx="698500" cy="6858000"/>
          </a:xfrm>
          <a:prstGeom prst="rect">
            <a:avLst/>
          </a:prstGeom>
        </p:spPr>
      </p:pic>
      <p:sp>
        <p:nvSpPr>
          <p:cNvPr id="6" name="Slide Number Placeholder 1">
            <a:extLst>
              <a:ext uri="{FF2B5EF4-FFF2-40B4-BE49-F238E27FC236}">
                <a16:creationId xmlns:a16="http://schemas.microsoft.com/office/drawing/2014/main" id="{825B593E-9FEF-A1D5-0255-91CE1248418D}"/>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8" name="Text Placeholder 7">
            <a:extLst>
              <a:ext uri="{FF2B5EF4-FFF2-40B4-BE49-F238E27FC236}">
                <a16:creationId xmlns:a16="http://schemas.microsoft.com/office/drawing/2014/main" id="{65022130-AA35-A5B1-3A50-CD2BF60B451E}"/>
              </a:ext>
            </a:extLst>
          </p:cNvPr>
          <p:cNvSpPr>
            <a:spLocks noGrp="1"/>
          </p:cNvSpPr>
          <p:nvPr>
            <p:ph type="body" sz="quarter" idx="53"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5" name="TextBox 4">
            <a:extLst>
              <a:ext uri="{FF2B5EF4-FFF2-40B4-BE49-F238E27FC236}">
                <a16:creationId xmlns:a16="http://schemas.microsoft.com/office/drawing/2014/main" id="{642681A7-9B33-C6CA-ABAD-DC3DB78C664B}"/>
              </a:ext>
            </a:extLst>
          </p:cNvPr>
          <p:cNvSpPr txBox="1"/>
          <p:nvPr userDrawn="1"/>
        </p:nvSpPr>
        <p:spPr>
          <a:xfrm>
            <a:off x="1067964"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11" name="TextBox 10">
            <a:extLst>
              <a:ext uri="{FF2B5EF4-FFF2-40B4-BE49-F238E27FC236}">
                <a16:creationId xmlns:a16="http://schemas.microsoft.com/office/drawing/2014/main" id="{E5969E91-9419-3241-0078-E78A581224BD}"/>
              </a:ext>
            </a:extLst>
          </p:cNvPr>
          <p:cNvSpPr txBox="1"/>
          <p:nvPr userDrawn="1"/>
        </p:nvSpPr>
        <p:spPr>
          <a:xfrm>
            <a:off x="1067964"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15" name="TextBox 14">
            <a:extLst>
              <a:ext uri="{FF2B5EF4-FFF2-40B4-BE49-F238E27FC236}">
                <a16:creationId xmlns:a16="http://schemas.microsoft.com/office/drawing/2014/main" id="{D87BB3CC-47A1-D1AE-7B21-89EAE5C87AB1}"/>
              </a:ext>
            </a:extLst>
          </p:cNvPr>
          <p:cNvSpPr txBox="1"/>
          <p:nvPr userDrawn="1"/>
        </p:nvSpPr>
        <p:spPr>
          <a:xfrm>
            <a:off x="1067964"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
        <p:nvSpPr>
          <p:cNvPr id="19" name="TextBox 18">
            <a:extLst>
              <a:ext uri="{FF2B5EF4-FFF2-40B4-BE49-F238E27FC236}">
                <a16:creationId xmlns:a16="http://schemas.microsoft.com/office/drawing/2014/main" id="{79D9E04C-7DAF-FDF8-5393-32BDC72CD8FA}"/>
              </a:ext>
            </a:extLst>
          </p:cNvPr>
          <p:cNvSpPr txBox="1"/>
          <p:nvPr userDrawn="1"/>
        </p:nvSpPr>
        <p:spPr>
          <a:xfrm>
            <a:off x="1060984" y="482852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4</a:t>
            </a:r>
          </a:p>
        </p:txBody>
      </p:sp>
      <p:sp>
        <p:nvSpPr>
          <p:cNvPr id="10" name="TextBox 9">
            <a:extLst>
              <a:ext uri="{FF2B5EF4-FFF2-40B4-BE49-F238E27FC236}">
                <a16:creationId xmlns:a16="http://schemas.microsoft.com/office/drawing/2014/main" id="{7CD00796-EB5E-BF1D-02B5-F56E788C9120}"/>
              </a:ext>
            </a:extLst>
          </p:cNvPr>
          <p:cNvSpPr txBox="1"/>
          <p:nvPr userDrawn="1"/>
        </p:nvSpPr>
        <p:spPr>
          <a:xfrm>
            <a:off x="1066744" y="1574759"/>
            <a:ext cx="2052013" cy="492443"/>
          </a:xfrm>
          <a:prstGeom prst="rect">
            <a:avLst/>
          </a:prstGeom>
          <a:noFill/>
        </p:spPr>
        <p:txBody>
          <a:bodyPr wrap="square" lIns="0" tIns="0" rIns="0" bIns="0" rtlCol="0">
            <a:spAutoFit/>
          </a:bodyPr>
          <a:lstStyle/>
          <a:p>
            <a:r>
              <a:rPr lang="en-US" sz="3200" b="1" i="0">
                <a:latin typeface="Montserrat SemiBold" pitchFamily="2" charset="77"/>
              </a:rPr>
              <a:t>agenda</a:t>
            </a:r>
          </a:p>
        </p:txBody>
      </p:sp>
    </p:spTree>
    <p:extLst>
      <p:ext uri="{BB962C8B-B14F-4D97-AF65-F5344CB8AC3E}">
        <p14:creationId xmlns:p14="http://schemas.microsoft.com/office/powerpoint/2010/main" val="3858267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DF0B3-07C3-BE39-32B7-CCD8F17FA6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CBB4B9-2D79-074A-D5E3-36AF0100500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D1885D-2F4C-5E25-1347-F963FA41A2D2}"/>
              </a:ext>
            </a:extLst>
          </p:cNvPr>
          <p:cNvSpPr>
            <a:spLocks noGrp="1"/>
          </p:cNvSpPr>
          <p:nvPr>
            <p:ph type="dt" sz="half" idx="10"/>
          </p:nvPr>
        </p:nvSpPr>
        <p:spPr/>
        <p:txBody>
          <a:bodyPr/>
          <a:lstStyle/>
          <a:p>
            <a:fld id="{6B6F0172-3111-4C2E-B3AD-421C929489B5}" type="datetimeFigureOut">
              <a:rPr lang="en-US" smtClean="0"/>
              <a:t>6/15/2026</a:t>
            </a:fld>
            <a:endParaRPr lang="en-US"/>
          </a:p>
        </p:txBody>
      </p:sp>
      <p:sp>
        <p:nvSpPr>
          <p:cNvPr id="5" name="Footer Placeholder 4">
            <a:extLst>
              <a:ext uri="{FF2B5EF4-FFF2-40B4-BE49-F238E27FC236}">
                <a16:creationId xmlns:a16="http://schemas.microsoft.com/office/drawing/2014/main" id="{8362B69A-6609-4A78-DB73-A7738B3F8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67AE4A-3F46-40B1-4BD0-0329E337A47A}"/>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42615886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lide - agenda or text with 6 bullets">
    <p:bg>
      <p:bgPr>
        <a:solidFill>
          <a:srgbClr val="F2EBE7"/>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436DC54-7154-DFFD-0AB1-EBBE6298836A}"/>
              </a:ext>
            </a:extLst>
          </p:cNvPr>
          <p:cNvPicPr>
            <a:picLocks noChangeAspect="1"/>
          </p:cNvPicPr>
          <p:nvPr userDrawn="1"/>
        </p:nvPicPr>
        <p:blipFill>
          <a:blip r:embed="rId2"/>
          <a:srcRect/>
          <a:stretch/>
        </p:blipFill>
        <p:spPr>
          <a:xfrm>
            <a:off x="0" y="0"/>
            <a:ext cx="12192000" cy="6858000"/>
          </a:xfrm>
          <a:prstGeom prst="rect">
            <a:avLst/>
          </a:prstGeom>
        </p:spPr>
      </p:pic>
      <p:sp>
        <p:nvSpPr>
          <p:cNvPr id="28" name="Text Placeholder 8">
            <a:extLst>
              <a:ext uri="{FF2B5EF4-FFF2-40B4-BE49-F238E27FC236}">
                <a16:creationId xmlns:a16="http://schemas.microsoft.com/office/drawing/2014/main" id="{7D399969-FCD5-DC4E-9510-6DDC9A540235}"/>
              </a:ext>
            </a:extLst>
          </p:cNvPr>
          <p:cNvSpPr>
            <a:spLocks noGrp="1"/>
          </p:cNvSpPr>
          <p:nvPr>
            <p:ph type="body" sz="quarter" idx="11" hasCustomPrompt="1"/>
          </p:nvPr>
        </p:nvSpPr>
        <p:spPr>
          <a:xfrm>
            <a:off x="1648115" y="2457404"/>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30" name="Text Placeholder 8">
            <a:extLst>
              <a:ext uri="{FF2B5EF4-FFF2-40B4-BE49-F238E27FC236}">
                <a16:creationId xmlns:a16="http://schemas.microsoft.com/office/drawing/2014/main" id="{00C89ED4-1C0F-B741-8704-0646A58349B8}"/>
              </a:ext>
            </a:extLst>
          </p:cNvPr>
          <p:cNvSpPr>
            <a:spLocks noGrp="1"/>
          </p:cNvSpPr>
          <p:nvPr>
            <p:ph type="body" sz="quarter" idx="14" hasCustomPrompt="1"/>
          </p:nvPr>
        </p:nvSpPr>
        <p:spPr>
          <a:xfrm>
            <a:off x="1648115" y="326580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32" name="Text Placeholder 8">
            <a:extLst>
              <a:ext uri="{FF2B5EF4-FFF2-40B4-BE49-F238E27FC236}">
                <a16:creationId xmlns:a16="http://schemas.microsoft.com/office/drawing/2014/main" id="{441A00D8-1066-464E-9C75-C4E872FBDBBE}"/>
              </a:ext>
            </a:extLst>
          </p:cNvPr>
          <p:cNvSpPr>
            <a:spLocks noGrp="1"/>
          </p:cNvSpPr>
          <p:nvPr>
            <p:ph type="body" sz="quarter" idx="16" hasCustomPrompt="1"/>
          </p:nvPr>
        </p:nvSpPr>
        <p:spPr>
          <a:xfrm>
            <a:off x="1648115" y="4074208"/>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5" name="Picture 4" descr="A red balloon on a black background&#10;&#10;Description automatically generated">
            <a:extLst>
              <a:ext uri="{FF2B5EF4-FFF2-40B4-BE49-F238E27FC236}">
                <a16:creationId xmlns:a16="http://schemas.microsoft.com/office/drawing/2014/main" id="{572813ED-B7E3-2A8D-CF52-DBF5F30E996E}"/>
              </a:ext>
            </a:extLst>
          </p:cNvPr>
          <p:cNvPicPr>
            <a:picLocks noChangeAspect="1"/>
          </p:cNvPicPr>
          <p:nvPr userDrawn="1"/>
        </p:nvPicPr>
        <p:blipFill>
          <a:blip r:embed="rId3"/>
          <a:stretch>
            <a:fillRect/>
          </a:stretch>
        </p:blipFill>
        <p:spPr>
          <a:xfrm>
            <a:off x="960498" y="2346954"/>
            <a:ext cx="617749" cy="717386"/>
          </a:xfrm>
          <a:prstGeom prst="rect">
            <a:avLst/>
          </a:prstGeom>
        </p:spPr>
      </p:pic>
      <p:pic>
        <p:nvPicPr>
          <p:cNvPr id="11" name="Picture 10" descr="A red balloon on a black background&#10;&#10;Description automatically generated">
            <a:extLst>
              <a:ext uri="{FF2B5EF4-FFF2-40B4-BE49-F238E27FC236}">
                <a16:creationId xmlns:a16="http://schemas.microsoft.com/office/drawing/2014/main" id="{E367F215-14AF-4887-9284-F57088C339B6}"/>
              </a:ext>
            </a:extLst>
          </p:cNvPr>
          <p:cNvPicPr>
            <a:picLocks noChangeAspect="1"/>
          </p:cNvPicPr>
          <p:nvPr userDrawn="1"/>
        </p:nvPicPr>
        <p:blipFill>
          <a:blip r:embed="rId3"/>
          <a:stretch>
            <a:fillRect/>
          </a:stretch>
        </p:blipFill>
        <p:spPr>
          <a:xfrm>
            <a:off x="960498" y="3141749"/>
            <a:ext cx="617749" cy="717386"/>
          </a:xfrm>
          <a:prstGeom prst="rect">
            <a:avLst/>
          </a:prstGeom>
        </p:spPr>
      </p:pic>
      <p:pic>
        <p:nvPicPr>
          <p:cNvPr id="14" name="Picture 13" descr="A red balloon on a black background&#10;&#10;Description automatically generated">
            <a:extLst>
              <a:ext uri="{FF2B5EF4-FFF2-40B4-BE49-F238E27FC236}">
                <a16:creationId xmlns:a16="http://schemas.microsoft.com/office/drawing/2014/main" id="{F1346B27-799F-0A1D-B79F-ABBD4CE68309}"/>
              </a:ext>
            </a:extLst>
          </p:cNvPr>
          <p:cNvPicPr>
            <a:picLocks noChangeAspect="1"/>
          </p:cNvPicPr>
          <p:nvPr userDrawn="1"/>
        </p:nvPicPr>
        <p:blipFill>
          <a:blip r:embed="rId3"/>
          <a:stretch>
            <a:fillRect/>
          </a:stretch>
        </p:blipFill>
        <p:spPr>
          <a:xfrm>
            <a:off x="960498" y="3936544"/>
            <a:ext cx="617749" cy="717386"/>
          </a:xfrm>
          <a:prstGeom prst="rect">
            <a:avLst/>
          </a:prstGeom>
        </p:spPr>
      </p:pic>
      <p:sp>
        <p:nvSpPr>
          <p:cNvPr id="21" name="Text Placeholder 8">
            <a:extLst>
              <a:ext uri="{FF2B5EF4-FFF2-40B4-BE49-F238E27FC236}">
                <a16:creationId xmlns:a16="http://schemas.microsoft.com/office/drawing/2014/main" id="{C1660723-DFE2-5275-3F83-6072A680AB6D}"/>
              </a:ext>
            </a:extLst>
          </p:cNvPr>
          <p:cNvSpPr>
            <a:spLocks noGrp="1"/>
          </p:cNvSpPr>
          <p:nvPr>
            <p:ph type="body" sz="quarter" idx="51" hasCustomPrompt="1"/>
          </p:nvPr>
        </p:nvSpPr>
        <p:spPr>
          <a:xfrm>
            <a:off x="6636800" y="2457404"/>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2" name="Text Placeholder 8">
            <a:extLst>
              <a:ext uri="{FF2B5EF4-FFF2-40B4-BE49-F238E27FC236}">
                <a16:creationId xmlns:a16="http://schemas.microsoft.com/office/drawing/2014/main" id="{21BC9F8C-A649-98D8-7FBE-AD47AC22D299}"/>
              </a:ext>
            </a:extLst>
          </p:cNvPr>
          <p:cNvSpPr>
            <a:spLocks noGrp="1"/>
          </p:cNvSpPr>
          <p:nvPr>
            <p:ph type="body" sz="quarter" idx="52" hasCustomPrompt="1"/>
          </p:nvPr>
        </p:nvSpPr>
        <p:spPr>
          <a:xfrm>
            <a:off x="6636800" y="326580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3" name="Text Placeholder 8">
            <a:extLst>
              <a:ext uri="{FF2B5EF4-FFF2-40B4-BE49-F238E27FC236}">
                <a16:creationId xmlns:a16="http://schemas.microsoft.com/office/drawing/2014/main" id="{A162E781-8133-F4D0-E8E4-37C5C0463E61}"/>
              </a:ext>
            </a:extLst>
          </p:cNvPr>
          <p:cNvSpPr>
            <a:spLocks noGrp="1"/>
          </p:cNvSpPr>
          <p:nvPr>
            <p:ph type="body" sz="quarter" idx="53" hasCustomPrompt="1"/>
          </p:nvPr>
        </p:nvSpPr>
        <p:spPr>
          <a:xfrm>
            <a:off x="6636800" y="4074208"/>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24" name="Picture 23" descr="A red balloon on a black background&#10;&#10;Description automatically generated">
            <a:extLst>
              <a:ext uri="{FF2B5EF4-FFF2-40B4-BE49-F238E27FC236}">
                <a16:creationId xmlns:a16="http://schemas.microsoft.com/office/drawing/2014/main" id="{7654D514-90BF-8150-F00B-BAB6761A6057}"/>
              </a:ext>
            </a:extLst>
          </p:cNvPr>
          <p:cNvPicPr>
            <a:picLocks noChangeAspect="1"/>
          </p:cNvPicPr>
          <p:nvPr userDrawn="1"/>
        </p:nvPicPr>
        <p:blipFill>
          <a:blip r:embed="rId3"/>
          <a:stretch>
            <a:fillRect/>
          </a:stretch>
        </p:blipFill>
        <p:spPr>
          <a:xfrm>
            <a:off x="5949183" y="2346954"/>
            <a:ext cx="617749" cy="717386"/>
          </a:xfrm>
          <a:prstGeom prst="rect">
            <a:avLst/>
          </a:prstGeom>
        </p:spPr>
      </p:pic>
      <p:pic>
        <p:nvPicPr>
          <p:cNvPr id="35" name="Picture 34" descr="A red balloon on a black background&#10;&#10;Description automatically generated">
            <a:extLst>
              <a:ext uri="{FF2B5EF4-FFF2-40B4-BE49-F238E27FC236}">
                <a16:creationId xmlns:a16="http://schemas.microsoft.com/office/drawing/2014/main" id="{AA879DFF-1B7F-78E2-2286-E4621B50E090}"/>
              </a:ext>
            </a:extLst>
          </p:cNvPr>
          <p:cNvPicPr>
            <a:picLocks noChangeAspect="1"/>
          </p:cNvPicPr>
          <p:nvPr userDrawn="1"/>
        </p:nvPicPr>
        <p:blipFill>
          <a:blip r:embed="rId3"/>
          <a:stretch>
            <a:fillRect/>
          </a:stretch>
        </p:blipFill>
        <p:spPr>
          <a:xfrm>
            <a:off x="5949183" y="3141749"/>
            <a:ext cx="617749" cy="717386"/>
          </a:xfrm>
          <a:prstGeom prst="rect">
            <a:avLst/>
          </a:prstGeom>
        </p:spPr>
      </p:pic>
      <p:pic>
        <p:nvPicPr>
          <p:cNvPr id="37" name="Picture 36" descr="A red balloon on a black background&#10;&#10;Description automatically generated">
            <a:extLst>
              <a:ext uri="{FF2B5EF4-FFF2-40B4-BE49-F238E27FC236}">
                <a16:creationId xmlns:a16="http://schemas.microsoft.com/office/drawing/2014/main" id="{2AA4AB4E-4EAC-0DD9-7FA7-B3B09375BE86}"/>
              </a:ext>
            </a:extLst>
          </p:cNvPr>
          <p:cNvPicPr>
            <a:picLocks noChangeAspect="1"/>
          </p:cNvPicPr>
          <p:nvPr userDrawn="1"/>
        </p:nvPicPr>
        <p:blipFill>
          <a:blip r:embed="rId3"/>
          <a:stretch>
            <a:fillRect/>
          </a:stretch>
        </p:blipFill>
        <p:spPr>
          <a:xfrm>
            <a:off x="5949183" y="3936544"/>
            <a:ext cx="617749" cy="717386"/>
          </a:xfrm>
          <a:prstGeom prst="rect">
            <a:avLst/>
          </a:prstGeom>
        </p:spPr>
      </p:pic>
      <p:pic>
        <p:nvPicPr>
          <p:cNvPr id="7" name="Picture 6">
            <a:extLst>
              <a:ext uri="{FF2B5EF4-FFF2-40B4-BE49-F238E27FC236}">
                <a16:creationId xmlns:a16="http://schemas.microsoft.com/office/drawing/2014/main" id="{63BEC867-5A5E-FD2A-7AF0-27A61471F27F}"/>
              </a:ext>
            </a:extLst>
          </p:cNvPr>
          <p:cNvPicPr>
            <a:picLocks noChangeAspect="1"/>
          </p:cNvPicPr>
          <p:nvPr userDrawn="1"/>
        </p:nvPicPr>
        <p:blipFill>
          <a:blip r:embed="rId4"/>
          <a:stretch>
            <a:fillRect/>
          </a:stretch>
        </p:blipFill>
        <p:spPr>
          <a:xfrm>
            <a:off x="-5471" y="0"/>
            <a:ext cx="698500" cy="6858000"/>
          </a:xfrm>
          <a:prstGeom prst="rect">
            <a:avLst/>
          </a:prstGeom>
        </p:spPr>
      </p:pic>
      <p:sp>
        <p:nvSpPr>
          <p:cNvPr id="16" name="Slide Number Placeholder 1">
            <a:extLst>
              <a:ext uri="{FF2B5EF4-FFF2-40B4-BE49-F238E27FC236}">
                <a16:creationId xmlns:a16="http://schemas.microsoft.com/office/drawing/2014/main" id="{87AF2286-3E15-CB28-4B3C-968A0B7A8645}"/>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9" name="Text Placeholder 7">
            <a:extLst>
              <a:ext uri="{FF2B5EF4-FFF2-40B4-BE49-F238E27FC236}">
                <a16:creationId xmlns:a16="http://schemas.microsoft.com/office/drawing/2014/main" id="{EB49E0BA-3CD0-9119-E421-0DC254086D66}"/>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2" name="TextBox 1">
            <a:extLst>
              <a:ext uri="{FF2B5EF4-FFF2-40B4-BE49-F238E27FC236}">
                <a16:creationId xmlns:a16="http://schemas.microsoft.com/office/drawing/2014/main" id="{8F463FF6-395A-CE98-5436-43A1B609EC29}"/>
              </a:ext>
            </a:extLst>
          </p:cNvPr>
          <p:cNvSpPr txBox="1"/>
          <p:nvPr userDrawn="1"/>
        </p:nvSpPr>
        <p:spPr>
          <a:xfrm>
            <a:off x="1067964"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4" name="TextBox 3">
            <a:extLst>
              <a:ext uri="{FF2B5EF4-FFF2-40B4-BE49-F238E27FC236}">
                <a16:creationId xmlns:a16="http://schemas.microsoft.com/office/drawing/2014/main" id="{A475CBEA-7C35-4450-9D00-3F18365DAC75}"/>
              </a:ext>
            </a:extLst>
          </p:cNvPr>
          <p:cNvSpPr txBox="1"/>
          <p:nvPr userDrawn="1"/>
        </p:nvSpPr>
        <p:spPr>
          <a:xfrm>
            <a:off x="1067964"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8" name="TextBox 7">
            <a:extLst>
              <a:ext uri="{FF2B5EF4-FFF2-40B4-BE49-F238E27FC236}">
                <a16:creationId xmlns:a16="http://schemas.microsoft.com/office/drawing/2014/main" id="{F003F5BA-99BE-898D-9CA0-A6D0F9FF7E1F}"/>
              </a:ext>
            </a:extLst>
          </p:cNvPr>
          <p:cNvSpPr txBox="1"/>
          <p:nvPr userDrawn="1"/>
        </p:nvSpPr>
        <p:spPr>
          <a:xfrm>
            <a:off x="1067964"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
        <p:nvSpPr>
          <p:cNvPr id="13" name="TextBox 12">
            <a:extLst>
              <a:ext uri="{FF2B5EF4-FFF2-40B4-BE49-F238E27FC236}">
                <a16:creationId xmlns:a16="http://schemas.microsoft.com/office/drawing/2014/main" id="{ABFF3218-3252-6161-CC0C-46BCBE27B776}"/>
              </a:ext>
            </a:extLst>
          </p:cNvPr>
          <p:cNvSpPr txBox="1"/>
          <p:nvPr userDrawn="1"/>
        </p:nvSpPr>
        <p:spPr>
          <a:xfrm>
            <a:off x="6061100"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4</a:t>
            </a:r>
          </a:p>
        </p:txBody>
      </p:sp>
      <p:sp>
        <p:nvSpPr>
          <p:cNvPr id="17" name="TextBox 16">
            <a:extLst>
              <a:ext uri="{FF2B5EF4-FFF2-40B4-BE49-F238E27FC236}">
                <a16:creationId xmlns:a16="http://schemas.microsoft.com/office/drawing/2014/main" id="{ECB98E73-DAD1-2319-DAF1-E006AAF4B373}"/>
              </a:ext>
            </a:extLst>
          </p:cNvPr>
          <p:cNvSpPr txBox="1"/>
          <p:nvPr userDrawn="1"/>
        </p:nvSpPr>
        <p:spPr>
          <a:xfrm>
            <a:off x="6061100"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5</a:t>
            </a:r>
          </a:p>
        </p:txBody>
      </p:sp>
      <p:sp>
        <p:nvSpPr>
          <p:cNvPr id="18" name="TextBox 17">
            <a:extLst>
              <a:ext uri="{FF2B5EF4-FFF2-40B4-BE49-F238E27FC236}">
                <a16:creationId xmlns:a16="http://schemas.microsoft.com/office/drawing/2014/main" id="{C38B42D9-7781-ECD8-7C70-747AAFDFD5BA}"/>
              </a:ext>
            </a:extLst>
          </p:cNvPr>
          <p:cNvSpPr txBox="1"/>
          <p:nvPr userDrawn="1"/>
        </p:nvSpPr>
        <p:spPr>
          <a:xfrm>
            <a:off x="6061100"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6</a:t>
            </a:r>
          </a:p>
        </p:txBody>
      </p:sp>
      <p:sp>
        <p:nvSpPr>
          <p:cNvPr id="6" name="TextBox 5">
            <a:extLst>
              <a:ext uri="{FF2B5EF4-FFF2-40B4-BE49-F238E27FC236}">
                <a16:creationId xmlns:a16="http://schemas.microsoft.com/office/drawing/2014/main" id="{BA7EE108-03CE-8E97-1483-C82FC0AA395C}"/>
              </a:ext>
            </a:extLst>
          </p:cNvPr>
          <p:cNvSpPr txBox="1"/>
          <p:nvPr userDrawn="1"/>
        </p:nvSpPr>
        <p:spPr>
          <a:xfrm>
            <a:off x="1066744" y="1574759"/>
            <a:ext cx="2052013" cy="492443"/>
          </a:xfrm>
          <a:prstGeom prst="rect">
            <a:avLst/>
          </a:prstGeom>
          <a:noFill/>
        </p:spPr>
        <p:txBody>
          <a:bodyPr wrap="square" lIns="0" tIns="0" rIns="0" bIns="0" rtlCol="0">
            <a:spAutoFit/>
          </a:bodyPr>
          <a:lstStyle/>
          <a:p>
            <a:r>
              <a:rPr lang="en-US" sz="3200" b="1" i="0">
                <a:latin typeface="Montserrat SemiBold" pitchFamily="2" charset="77"/>
              </a:rPr>
              <a:t>agenda</a:t>
            </a:r>
          </a:p>
        </p:txBody>
      </p:sp>
    </p:spTree>
    <p:extLst>
      <p:ext uri="{BB962C8B-B14F-4D97-AF65-F5344CB8AC3E}">
        <p14:creationId xmlns:p14="http://schemas.microsoft.com/office/powerpoint/2010/main" val="2293401042"/>
      </p:ext>
    </p:extLst>
  </p:cSld>
  <p:clrMapOvr>
    <a:masterClrMapping/>
  </p:clrMapOvr>
  <p:extLst>
    <p:ext uri="{DCECCB84-F9BA-43D5-87BE-67443E8EF086}">
      <p15:sldGuideLst xmlns:p15="http://schemas.microsoft.com/office/powerpoint/2012/main">
        <p15:guide id="1" orient="horz" pos="2160">
          <p15:clr>
            <a:srgbClr val="FBAE40"/>
          </p15:clr>
        </p15:guide>
        <p15:guide id="2" pos="648">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Section Slide">
    <p:bg>
      <p:bgPr>
        <a:solidFill>
          <a:srgbClr val="F2EBE7"/>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5CA26C8-876A-96F9-E49C-06A6BEB61E46}"/>
              </a:ext>
            </a:extLst>
          </p:cNvPr>
          <p:cNvPicPr>
            <a:picLocks noChangeAspect="1"/>
          </p:cNvPicPr>
          <p:nvPr userDrawn="1"/>
        </p:nvPicPr>
        <p:blipFill rotWithShape="1">
          <a:blip r:embed="rId2"/>
          <a:srcRect l="4768" r="-1685"/>
          <a:stretch/>
        </p:blipFill>
        <p:spPr>
          <a:xfrm>
            <a:off x="-1" y="-7529"/>
            <a:ext cx="12192001" cy="6858000"/>
          </a:xfrm>
          <a:prstGeom prst="rect">
            <a:avLst/>
          </a:prstGeom>
        </p:spPr>
      </p:pic>
      <p:sp>
        <p:nvSpPr>
          <p:cNvPr id="12" name="Text Placeholder 8">
            <a:extLst>
              <a:ext uri="{FF2B5EF4-FFF2-40B4-BE49-F238E27FC236}">
                <a16:creationId xmlns:a16="http://schemas.microsoft.com/office/drawing/2014/main" id="{4A1733BB-9789-A942-9FB8-1C36C6CCBDC3}"/>
              </a:ext>
            </a:extLst>
          </p:cNvPr>
          <p:cNvSpPr>
            <a:spLocks noGrp="1"/>
          </p:cNvSpPr>
          <p:nvPr>
            <p:ph type="body" sz="quarter" idx="11" hasCustomPrompt="1"/>
          </p:nvPr>
        </p:nvSpPr>
        <p:spPr>
          <a:xfrm>
            <a:off x="1019102" y="2615234"/>
            <a:ext cx="4321523" cy="1612474"/>
          </a:xfrm>
          <a:prstGeom prst="rect">
            <a:avLst/>
          </a:prstGeom>
        </p:spPr>
        <p:txBody>
          <a:bodyPr lIns="0" tIns="0" rIns="0" bIns="0" anchor="ctr"/>
          <a:lstStyle>
            <a:lvl1pPr marL="0" indent="0" algn="l">
              <a:lnSpc>
                <a:spcPct val="100000"/>
              </a:lnSpc>
              <a:spcBef>
                <a:spcPts val="0"/>
              </a:spcBef>
              <a:buNone/>
              <a:defRPr sz="32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header</a:t>
            </a:r>
          </a:p>
        </p:txBody>
      </p:sp>
      <p:sp>
        <p:nvSpPr>
          <p:cNvPr id="3" name="Text Placeholder 8">
            <a:extLst>
              <a:ext uri="{FF2B5EF4-FFF2-40B4-BE49-F238E27FC236}">
                <a16:creationId xmlns:a16="http://schemas.microsoft.com/office/drawing/2014/main" id="{8C51CE5D-0D1E-77AD-22D0-F264F877780E}"/>
              </a:ext>
            </a:extLst>
          </p:cNvPr>
          <p:cNvSpPr>
            <a:spLocks noGrp="1"/>
          </p:cNvSpPr>
          <p:nvPr>
            <p:ph type="body" sz="quarter" idx="13" hasCustomPrompt="1"/>
          </p:nvPr>
        </p:nvSpPr>
        <p:spPr>
          <a:xfrm>
            <a:off x="7142922" y="1261635"/>
            <a:ext cx="4268789" cy="4357286"/>
          </a:xfrm>
          <a:prstGeom prst="rect">
            <a:avLst/>
          </a:prstGeom>
        </p:spPr>
        <p:txBody>
          <a:bodyPr lIns="0" tIns="0" rIns="0" bIns="0" anchor="ctr" anchorCtr="0"/>
          <a:lstStyle>
            <a:lvl1pPr marL="0" indent="0" algn="l">
              <a:lnSpc>
                <a:spcPts val="3040"/>
              </a:lnSpc>
              <a:spcBef>
                <a:spcPts val="0"/>
              </a:spcBef>
              <a:buNone/>
              <a:defRPr sz="20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Text will begin in the middle</a:t>
            </a:r>
            <a:br>
              <a:rPr lang="en-US"/>
            </a:br>
            <a:r>
              <a:rPr lang="en-US"/>
              <a:t>of the text frame.</a:t>
            </a:r>
          </a:p>
        </p:txBody>
      </p:sp>
      <p:pic>
        <p:nvPicPr>
          <p:cNvPr id="5" name="Picture 4">
            <a:extLst>
              <a:ext uri="{FF2B5EF4-FFF2-40B4-BE49-F238E27FC236}">
                <a16:creationId xmlns:a16="http://schemas.microsoft.com/office/drawing/2014/main" id="{2EB2DC76-B698-110B-D6FF-8360295C7E67}"/>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7" name="TextBox 6">
            <a:extLst>
              <a:ext uri="{FF2B5EF4-FFF2-40B4-BE49-F238E27FC236}">
                <a16:creationId xmlns:a16="http://schemas.microsoft.com/office/drawing/2014/main" id="{876BD64A-F892-3F74-D73D-99029DAE235D}"/>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pic>
        <p:nvPicPr>
          <p:cNvPr id="8" name="Picture 7" descr="A red balloon on a black background&#10;&#10;Description automatically generated">
            <a:extLst>
              <a:ext uri="{FF2B5EF4-FFF2-40B4-BE49-F238E27FC236}">
                <a16:creationId xmlns:a16="http://schemas.microsoft.com/office/drawing/2014/main" id="{567F00C5-B096-563D-C331-B62045D6CF7B}"/>
              </a:ext>
            </a:extLst>
          </p:cNvPr>
          <p:cNvPicPr>
            <a:picLocks noChangeAspect="1"/>
          </p:cNvPicPr>
          <p:nvPr userDrawn="1"/>
        </p:nvPicPr>
        <p:blipFill>
          <a:blip r:embed="rId4"/>
          <a:stretch>
            <a:fillRect/>
          </a:stretch>
        </p:blipFill>
        <p:spPr>
          <a:xfrm>
            <a:off x="283419" y="3067168"/>
            <a:ext cx="617749" cy="717386"/>
          </a:xfrm>
          <a:prstGeom prst="rect">
            <a:avLst/>
          </a:prstGeom>
        </p:spPr>
      </p:pic>
      <p:sp>
        <p:nvSpPr>
          <p:cNvPr id="13" name="Slide Number Placeholder 1">
            <a:extLst>
              <a:ext uri="{FF2B5EF4-FFF2-40B4-BE49-F238E27FC236}">
                <a16:creationId xmlns:a16="http://schemas.microsoft.com/office/drawing/2014/main" id="{2F1ADB67-27BC-A82A-2F0E-C522510F0CD5}"/>
              </a:ext>
            </a:extLst>
          </p:cNvPr>
          <p:cNvSpPr>
            <a:spLocks noGrp="1"/>
          </p:cNvSpPr>
          <p:nvPr>
            <p:ph type="sldNum" sz="quarter" idx="4"/>
          </p:nvPr>
        </p:nvSpPr>
        <p:spPr>
          <a:xfrm>
            <a:off x="436845" y="3216747"/>
            <a:ext cx="310896" cy="384048"/>
          </a:xfrm>
          <a:prstGeom prst="rect">
            <a:avLst/>
          </a:prstGeom>
        </p:spPr>
        <p:txBody>
          <a:bodyPr vert="horz" lIns="0" tIns="0" rIns="0" bIns="0" rtlCol="0" anchor="ctr"/>
          <a:lstStyle>
            <a:lvl1pPr algn="ctr">
              <a:defRPr sz="2400" b="1" i="0">
                <a:solidFill>
                  <a:schemeClr val="bg1"/>
                </a:solidFill>
                <a:latin typeface="Montserrat SemiBold" pitchFamily="2" charset="77"/>
                <a:cs typeface="Arial" panose="020B0604020202020204" pitchFamily="34" charset="0"/>
              </a:defRPr>
            </a:lvl1pPr>
          </a:lstStyle>
          <a:p>
            <a:r>
              <a:rPr lang="en-US"/>
              <a:t>#</a:t>
            </a:r>
          </a:p>
        </p:txBody>
      </p:sp>
    </p:spTree>
    <p:extLst>
      <p:ext uri="{BB962C8B-B14F-4D97-AF65-F5344CB8AC3E}">
        <p14:creationId xmlns:p14="http://schemas.microsoft.com/office/powerpoint/2010/main" val="37475761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Section Divider 1">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79CE7B10-B0FF-235B-EF56-E1B990A6EFDE}"/>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16" name="Freeform 15">
            <a:extLst>
              <a:ext uri="{FF2B5EF4-FFF2-40B4-BE49-F238E27FC236}">
                <a16:creationId xmlns:a16="http://schemas.microsoft.com/office/drawing/2014/main" id="{925CC04C-A781-2120-DF1E-D9B38D786AF5}"/>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8C84E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Text Placeholder 8">
            <a:extLst>
              <a:ext uri="{FF2B5EF4-FFF2-40B4-BE49-F238E27FC236}">
                <a16:creationId xmlns:a16="http://schemas.microsoft.com/office/drawing/2014/main" id="{90B71703-199B-5940-83D4-C69574C670EB}"/>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text.</a:t>
            </a:r>
          </a:p>
        </p:txBody>
      </p:sp>
      <p:sp>
        <p:nvSpPr>
          <p:cNvPr id="9" name="TextBox 8">
            <a:extLst>
              <a:ext uri="{FF2B5EF4-FFF2-40B4-BE49-F238E27FC236}">
                <a16:creationId xmlns:a16="http://schemas.microsoft.com/office/drawing/2014/main" id="{E76C3521-9A36-3F4D-BF5E-019B448285BB}"/>
              </a:ext>
            </a:extLst>
          </p:cNvPr>
          <p:cNvSpPr txBox="1"/>
          <p:nvPr userDrawn="1"/>
        </p:nvSpPr>
        <p:spPr>
          <a:xfrm>
            <a:off x="9089839" y="6530072"/>
            <a:ext cx="2243126" cy="92333"/>
          </a:xfrm>
          <a:prstGeom prst="rect">
            <a:avLst/>
          </a:prstGeom>
          <a:noFill/>
        </p:spPr>
        <p:txBody>
          <a:bodyPr wrap="square" lIns="0" tIns="0" rIns="0" bIns="0" rtlCol="0">
            <a:spAutoFit/>
          </a:bodyPr>
          <a:lstStyle/>
          <a:p>
            <a:pPr algn="r"/>
            <a:r>
              <a:rPr lang="en-US" sz="600" b="0" i="0">
                <a:solidFill>
                  <a:schemeClr val="accent2"/>
                </a:solidFill>
                <a:latin typeface="Montserrat" pitchFamily="2" charset="77"/>
                <a:cs typeface="Arial" panose="020B0604020202020204" pitchFamily="34" charset="0"/>
              </a:rPr>
              <a:t>Proprietary and Confidential</a:t>
            </a:r>
          </a:p>
        </p:txBody>
      </p:sp>
      <p:pic>
        <p:nvPicPr>
          <p:cNvPr id="3" name="Picture 2">
            <a:extLst>
              <a:ext uri="{FF2B5EF4-FFF2-40B4-BE49-F238E27FC236}">
                <a16:creationId xmlns:a16="http://schemas.microsoft.com/office/drawing/2014/main" id="{824597AF-F6BE-A650-4310-E45F86EADB4E}"/>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0" name="TextBox 9">
            <a:extLst>
              <a:ext uri="{FF2B5EF4-FFF2-40B4-BE49-F238E27FC236}">
                <a16:creationId xmlns:a16="http://schemas.microsoft.com/office/drawing/2014/main" id="{3AE1A2CF-E130-67E3-05C9-DFA7EC068BAE}"/>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pic>
        <p:nvPicPr>
          <p:cNvPr id="4" name="Picture 3">
            <a:extLst>
              <a:ext uri="{FF2B5EF4-FFF2-40B4-BE49-F238E27FC236}">
                <a16:creationId xmlns:a16="http://schemas.microsoft.com/office/drawing/2014/main" id="{FDECE49A-54A4-619F-EB9E-D61D5D1B552D}"/>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8" name="Text Placeholder 7">
            <a:extLst>
              <a:ext uri="{FF2B5EF4-FFF2-40B4-BE49-F238E27FC236}">
                <a16:creationId xmlns:a16="http://schemas.microsoft.com/office/drawing/2014/main" id="{6133E74F-ED11-2F05-9ACF-807F6A0F6E47}"/>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937352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76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9331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4468B99E-9143-603D-69FE-9A28CDC39C08}"/>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text.</a:t>
            </a:r>
          </a:p>
        </p:txBody>
      </p:sp>
      <p:pic>
        <p:nvPicPr>
          <p:cNvPr id="4" name="Picture 3">
            <a:extLst>
              <a:ext uri="{FF2B5EF4-FFF2-40B4-BE49-F238E27FC236}">
                <a16:creationId xmlns:a16="http://schemas.microsoft.com/office/drawing/2014/main" id="{63832CE7-C967-C527-AA21-FA8CAC29F8BE}"/>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47B6A3C8-7C97-0804-0B87-8208CCAD7E63}"/>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41804680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2_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97C2A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22783D4A-CBB6-384D-6803-D592A557ADB0}"/>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or black text.</a:t>
            </a:r>
          </a:p>
        </p:txBody>
      </p:sp>
      <p:pic>
        <p:nvPicPr>
          <p:cNvPr id="4" name="Picture 3">
            <a:extLst>
              <a:ext uri="{FF2B5EF4-FFF2-40B4-BE49-F238E27FC236}">
                <a16:creationId xmlns:a16="http://schemas.microsoft.com/office/drawing/2014/main" id="{F7CEA1F1-FA3A-553D-9D05-DA734C148D66}"/>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9C0AA576-ACDC-B1ED-73DA-60F24502E424}"/>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10467431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3_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00A8B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0FBBCFE6-3CA8-3715-D071-5320F6E13AEF}"/>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color white or black text.</a:t>
            </a:r>
          </a:p>
        </p:txBody>
      </p:sp>
      <p:pic>
        <p:nvPicPr>
          <p:cNvPr id="4" name="Picture 3">
            <a:extLst>
              <a:ext uri="{FF2B5EF4-FFF2-40B4-BE49-F238E27FC236}">
                <a16:creationId xmlns:a16="http://schemas.microsoft.com/office/drawing/2014/main" id="{FC42E32E-4044-F4AC-4A3B-695A27770D1C}"/>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7BBAC39E-E780-A765-2ED7-EC084D071513}"/>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17331670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FF8D7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50B45B63-F770-EBEA-3DEF-EFDF54F77C85}"/>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or black text.</a:t>
            </a:r>
          </a:p>
        </p:txBody>
      </p:sp>
      <p:pic>
        <p:nvPicPr>
          <p:cNvPr id="4" name="Picture 3">
            <a:extLst>
              <a:ext uri="{FF2B5EF4-FFF2-40B4-BE49-F238E27FC236}">
                <a16:creationId xmlns:a16="http://schemas.microsoft.com/office/drawing/2014/main" id="{D7C8A3D1-182F-898A-BDA1-308A20032EC4}"/>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1BA73563-DA38-AF2A-096F-D1BC0DFA5135}"/>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36859325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lide - Headline &amp; Tex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A154C1F-2763-49EB-2DA4-C39DFC9AA593}"/>
              </a:ext>
            </a:extLst>
          </p:cNvPr>
          <p:cNvPicPr>
            <a:picLocks noChangeAspect="1"/>
          </p:cNvPicPr>
          <p:nvPr userDrawn="1"/>
        </p:nvPicPr>
        <p:blipFill>
          <a:blip r:embed="rId2"/>
          <a:srcRect/>
          <a:stretch/>
        </p:blipFill>
        <p:spPr>
          <a:xfrm>
            <a:off x="-14279" y="14283"/>
            <a:ext cx="12192000" cy="6858000"/>
          </a:xfrm>
          <a:prstGeom prst="rect">
            <a:avLst/>
          </a:prstGeom>
        </p:spPr>
      </p:pic>
      <p:cxnSp>
        <p:nvCxnSpPr>
          <p:cNvPr id="15" name="Straight Connector 14">
            <a:extLst>
              <a:ext uri="{FF2B5EF4-FFF2-40B4-BE49-F238E27FC236}">
                <a16:creationId xmlns:a16="http://schemas.microsoft.com/office/drawing/2014/main" id="{1DDF5770-6364-2AE6-9918-5C2E35BB76A2}"/>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6" name="Text Placeholder 8">
            <a:extLst>
              <a:ext uri="{FF2B5EF4-FFF2-40B4-BE49-F238E27FC236}">
                <a16:creationId xmlns:a16="http://schemas.microsoft.com/office/drawing/2014/main" id="{AB682F71-DF72-262B-02B8-F92E4EEE257D}"/>
              </a:ext>
            </a:extLst>
          </p:cNvPr>
          <p:cNvSpPr>
            <a:spLocks noGrp="1"/>
          </p:cNvSpPr>
          <p:nvPr>
            <p:ph type="body" sz="quarter" idx="22" hasCustomPrompt="1"/>
          </p:nvPr>
        </p:nvSpPr>
        <p:spPr>
          <a:xfrm>
            <a:off x="1045632" y="864527"/>
            <a:ext cx="7652004" cy="818757"/>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7" name="Text Placeholder 8">
            <a:extLst>
              <a:ext uri="{FF2B5EF4-FFF2-40B4-BE49-F238E27FC236}">
                <a16:creationId xmlns:a16="http://schemas.microsoft.com/office/drawing/2014/main" id="{A03F66FA-832B-5E6F-C6AB-7176FA3F5C2F}"/>
              </a:ext>
            </a:extLst>
          </p:cNvPr>
          <p:cNvSpPr>
            <a:spLocks noGrp="1"/>
          </p:cNvSpPr>
          <p:nvPr>
            <p:ph type="body" sz="quarter" idx="23" hasCustomPrompt="1"/>
          </p:nvPr>
        </p:nvSpPr>
        <p:spPr>
          <a:xfrm>
            <a:off x="1045631" y="1769682"/>
            <a:ext cx="7638809" cy="4326318"/>
          </a:xfrm>
          <a:prstGeom prst="rect">
            <a:avLst/>
          </a:prstGeom>
        </p:spPr>
        <p:txBody>
          <a:bodyPr lIns="0" tIns="36576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6" name="Slide Number Placeholder 1">
            <a:extLst>
              <a:ext uri="{FF2B5EF4-FFF2-40B4-BE49-F238E27FC236}">
                <a16:creationId xmlns:a16="http://schemas.microsoft.com/office/drawing/2014/main" id="{E18B7FA8-33FB-6F39-0D2C-D3634CED5EDF}"/>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0" name="Text Placeholder 7">
            <a:extLst>
              <a:ext uri="{FF2B5EF4-FFF2-40B4-BE49-F238E27FC236}">
                <a16:creationId xmlns:a16="http://schemas.microsoft.com/office/drawing/2014/main" id="{2C64C5E2-4445-FB0E-F841-FF013087ADB7}"/>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Tree>
    <p:extLst>
      <p:ext uri="{BB962C8B-B14F-4D97-AF65-F5344CB8AC3E}">
        <p14:creationId xmlns:p14="http://schemas.microsoft.com/office/powerpoint/2010/main" val="798063028"/>
      </p:ext>
    </p:extLst>
  </p:cSld>
  <p:clrMapOvr>
    <a:masterClrMapping/>
  </p:clrMapOvr>
  <p:extLst>
    <p:ext uri="{DCECCB84-F9BA-43D5-87BE-67443E8EF086}">
      <p15:sldGuideLst xmlns:p15="http://schemas.microsoft.com/office/powerpoint/2012/main">
        <p15:guide id="1" orient="horz" pos="576">
          <p15:clr>
            <a:srgbClr val="FBAE40"/>
          </p15:clr>
        </p15:guide>
        <p15:guide id="2" pos="648">
          <p15:clr>
            <a:srgbClr val="FBAE40"/>
          </p15:clr>
        </p15:guide>
        <p15:guide id="3" orient="horz" pos="226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lide - Tabl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21C29AA-2A40-E9F1-EFF5-BD45E27977D6}"/>
              </a:ext>
            </a:extLst>
          </p:cNvPr>
          <p:cNvPicPr>
            <a:picLocks noChangeAspect="1"/>
          </p:cNvPicPr>
          <p:nvPr userDrawn="1"/>
        </p:nvPicPr>
        <p:blipFill>
          <a:blip r:embed="rId2"/>
          <a:srcRect/>
          <a:stretch/>
        </p:blipFill>
        <p:spPr>
          <a:xfrm>
            <a:off x="0" y="0"/>
            <a:ext cx="12192000" cy="6858000"/>
          </a:xfrm>
          <a:prstGeom prst="rect">
            <a:avLst/>
          </a:prstGeom>
        </p:spPr>
      </p:pic>
      <p:sp>
        <p:nvSpPr>
          <p:cNvPr id="4" name="Table Placeholder 3">
            <a:extLst>
              <a:ext uri="{FF2B5EF4-FFF2-40B4-BE49-F238E27FC236}">
                <a16:creationId xmlns:a16="http://schemas.microsoft.com/office/drawing/2014/main" id="{5CDE63CB-23F9-5C45-B2AE-93CAAC11FEDD}"/>
              </a:ext>
            </a:extLst>
          </p:cNvPr>
          <p:cNvSpPr>
            <a:spLocks noGrp="1"/>
          </p:cNvSpPr>
          <p:nvPr>
            <p:ph type="tbl" sz="quarter" idx="10"/>
          </p:nvPr>
        </p:nvSpPr>
        <p:spPr>
          <a:xfrm>
            <a:off x="1024129" y="2133893"/>
            <a:ext cx="10561320" cy="3962108"/>
          </a:xfrm>
          <a:prstGeom prst="rect">
            <a:avLst/>
          </a:prstGeom>
        </p:spPr>
        <p:txBody>
          <a:bodyPr/>
          <a:lstStyle>
            <a:lvl1pPr marL="0" indent="0">
              <a:buNone/>
              <a:defRPr b="0" i="0">
                <a:latin typeface="Montserrat" pitchFamily="2" charset="77"/>
              </a:defRPr>
            </a:lvl1pPr>
          </a:lstStyle>
          <a:p>
            <a:endParaRPr lang="en-US"/>
          </a:p>
        </p:txBody>
      </p:sp>
      <p:pic>
        <p:nvPicPr>
          <p:cNvPr id="9" name="Picture 8">
            <a:extLst>
              <a:ext uri="{FF2B5EF4-FFF2-40B4-BE49-F238E27FC236}">
                <a16:creationId xmlns:a16="http://schemas.microsoft.com/office/drawing/2014/main" id="{4414BE8E-99A3-DF17-1EBB-C9BC27F17F61}"/>
              </a:ext>
            </a:extLst>
          </p:cNvPr>
          <p:cNvPicPr>
            <a:picLocks noChangeAspect="1"/>
          </p:cNvPicPr>
          <p:nvPr userDrawn="1"/>
        </p:nvPicPr>
        <p:blipFill>
          <a:blip r:embed="rId3"/>
          <a:stretch>
            <a:fillRect/>
          </a:stretch>
        </p:blipFill>
        <p:spPr>
          <a:xfrm>
            <a:off x="0" y="0"/>
            <a:ext cx="698500" cy="6858000"/>
          </a:xfrm>
          <a:prstGeom prst="rect">
            <a:avLst/>
          </a:prstGeom>
        </p:spPr>
      </p:pic>
      <p:sp>
        <p:nvSpPr>
          <p:cNvPr id="3" name="Slide Number Placeholder 1">
            <a:extLst>
              <a:ext uri="{FF2B5EF4-FFF2-40B4-BE49-F238E27FC236}">
                <a16:creationId xmlns:a16="http://schemas.microsoft.com/office/drawing/2014/main" id="{42357999-7D32-A248-C3E7-6851FF361F43}"/>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5" name="Text Placeholder 7">
            <a:extLst>
              <a:ext uri="{FF2B5EF4-FFF2-40B4-BE49-F238E27FC236}">
                <a16:creationId xmlns:a16="http://schemas.microsoft.com/office/drawing/2014/main" id="{E23C35CF-6F58-2DF6-BBD9-68D9E59CD64C}"/>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12" name="Straight Connector 11">
            <a:extLst>
              <a:ext uri="{FF2B5EF4-FFF2-40B4-BE49-F238E27FC236}">
                <a16:creationId xmlns:a16="http://schemas.microsoft.com/office/drawing/2014/main" id="{DD82BCBE-F8E8-1806-9B3A-7908E2C1E4B5}"/>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3" name="Text Placeholder 8">
            <a:extLst>
              <a:ext uri="{FF2B5EF4-FFF2-40B4-BE49-F238E27FC236}">
                <a16:creationId xmlns:a16="http://schemas.microsoft.com/office/drawing/2014/main" id="{0581F82D-AB63-DCB4-E404-BADD25C03E7D}"/>
              </a:ext>
            </a:extLst>
          </p:cNvPr>
          <p:cNvSpPr>
            <a:spLocks noGrp="1"/>
          </p:cNvSpPr>
          <p:nvPr>
            <p:ph type="body" sz="quarter" idx="22" hasCustomPrompt="1"/>
          </p:nvPr>
        </p:nvSpPr>
        <p:spPr>
          <a:xfrm>
            <a:off x="1045632" y="822964"/>
            <a:ext cx="7652004" cy="852015"/>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7310252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F2EBE7"/>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979EC1F2-9575-7EA5-C1D8-65A78C848DF5}"/>
              </a:ext>
            </a:extLst>
          </p:cNvPr>
          <p:cNvSpPr>
            <a:spLocks noGrp="1"/>
          </p:cNvSpPr>
          <p:nvPr>
            <p:ph type="pic" sz="quarter" idx="46"/>
          </p:nvPr>
        </p:nvSpPr>
        <p:spPr>
          <a:xfrm>
            <a:off x="7158036" y="0"/>
            <a:ext cx="5005388" cy="5314951"/>
          </a:xfrm>
          <a:custGeom>
            <a:avLst/>
            <a:gdLst>
              <a:gd name="connsiteX0" fmla="*/ 913696 w 5005388"/>
              <a:gd name="connsiteY0" fmla="*/ 0 h 5314951"/>
              <a:gd name="connsiteX1" fmla="*/ 5005388 w 5005388"/>
              <a:gd name="connsiteY1" fmla="*/ 0 h 5314951"/>
              <a:gd name="connsiteX2" fmla="*/ 5005388 w 5005388"/>
              <a:gd name="connsiteY2" fmla="*/ 4669024 h 5314951"/>
              <a:gd name="connsiteX3" fmla="*/ 4852407 w 5005388"/>
              <a:gd name="connsiteY3" fmla="*/ 4783420 h 5314951"/>
              <a:gd name="connsiteX4" fmla="*/ 3112294 w 5005388"/>
              <a:gd name="connsiteY4" fmla="*/ 5314951 h 5314951"/>
              <a:gd name="connsiteX5" fmla="*/ 0 w 5005388"/>
              <a:gd name="connsiteY5" fmla="*/ 2202657 h 5314951"/>
              <a:gd name="connsiteX6" fmla="*/ 911570 w 5005388"/>
              <a:gd name="connsiteY6" fmla="*/ 1933 h 5314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05388" h="5314951">
                <a:moveTo>
                  <a:pt x="913696" y="0"/>
                </a:moveTo>
                <a:lnTo>
                  <a:pt x="5005388" y="0"/>
                </a:lnTo>
                <a:lnTo>
                  <a:pt x="5005388" y="4669024"/>
                </a:lnTo>
                <a:lnTo>
                  <a:pt x="4852407" y="4783420"/>
                </a:lnTo>
                <a:cubicBezTo>
                  <a:pt x="4355682" y="5119001"/>
                  <a:pt x="3756871" y="5314951"/>
                  <a:pt x="3112294" y="5314951"/>
                </a:cubicBezTo>
                <a:cubicBezTo>
                  <a:pt x="1393421" y="5314951"/>
                  <a:pt x="0" y="3921530"/>
                  <a:pt x="0" y="2202657"/>
                </a:cubicBezTo>
                <a:cubicBezTo>
                  <a:pt x="0" y="1343221"/>
                  <a:pt x="348356" y="565147"/>
                  <a:pt x="911570" y="1933"/>
                </a:cubicBezTo>
                <a:close/>
              </a:path>
            </a:pathLst>
          </a:custGeom>
        </p:spPr>
        <p:txBody>
          <a:bodyPr wrap="square">
            <a:noAutofit/>
          </a:bodyPr>
          <a:lstStyle/>
          <a:p>
            <a:endParaRPr lang="en-US"/>
          </a:p>
        </p:txBody>
      </p:sp>
      <p:sp>
        <p:nvSpPr>
          <p:cNvPr id="7" name="Slide Number Placeholder 1">
            <a:extLst>
              <a:ext uri="{FF2B5EF4-FFF2-40B4-BE49-F238E27FC236}">
                <a16:creationId xmlns:a16="http://schemas.microsoft.com/office/drawing/2014/main" id="{7FDD69DD-F768-C697-050F-E25FE9A765B5}"/>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6" name="Text Placeholder 7">
            <a:extLst>
              <a:ext uri="{FF2B5EF4-FFF2-40B4-BE49-F238E27FC236}">
                <a16:creationId xmlns:a16="http://schemas.microsoft.com/office/drawing/2014/main" id="{67451C39-8341-C216-4DE4-0B6A38ADD1D1}"/>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9" name="Text Placeholder 8">
            <a:extLst>
              <a:ext uri="{FF2B5EF4-FFF2-40B4-BE49-F238E27FC236}">
                <a16:creationId xmlns:a16="http://schemas.microsoft.com/office/drawing/2014/main" id="{D12AF7CC-F2B2-E0F9-37B3-D5FB502E83F8}"/>
              </a:ext>
            </a:extLst>
          </p:cNvPr>
          <p:cNvSpPr>
            <a:spLocks noGrp="1"/>
          </p:cNvSpPr>
          <p:nvPr>
            <p:ph type="body" sz="quarter" idx="23" hasCustomPrompt="1"/>
          </p:nvPr>
        </p:nvSpPr>
        <p:spPr>
          <a:xfrm>
            <a:off x="1045631" y="1769682"/>
            <a:ext cx="7638809" cy="4326317"/>
          </a:xfrm>
          <a:prstGeom prst="rect">
            <a:avLst/>
          </a:prstGeom>
        </p:spPr>
        <p:txBody>
          <a:bodyPr lIns="0" tIns="36576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10" name="Straight Connector 9">
            <a:extLst>
              <a:ext uri="{FF2B5EF4-FFF2-40B4-BE49-F238E27FC236}">
                <a16:creationId xmlns:a16="http://schemas.microsoft.com/office/drawing/2014/main" id="{D0F92370-E868-9DE1-01B2-F338351B04E3}"/>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1" name="Text Placeholder 8">
            <a:extLst>
              <a:ext uri="{FF2B5EF4-FFF2-40B4-BE49-F238E27FC236}">
                <a16:creationId xmlns:a16="http://schemas.microsoft.com/office/drawing/2014/main" id="{6C062ECE-93D9-31E2-44BF-9D964AB22D59}"/>
              </a:ext>
            </a:extLst>
          </p:cNvPr>
          <p:cNvSpPr>
            <a:spLocks noGrp="1"/>
          </p:cNvSpPr>
          <p:nvPr>
            <p:ph type="body" sz="quarter" idx="22" hasCustomPrompt="1"/>
          </p:nvPr>
        </p:nvSpPr>
        <p:spPr>
          <a:xfrm>
            <a:off x="1045632" y="872846"/>
            <a:ext cx="7652004" cy="802133"/>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2923566146"/>
      </p:ext>
    </p:extLst>
  </p:cSld>
  <p:clrMapOvr>
    <a:masterClrMapping/>
  </p:clrMapOvr>
  <p:extLst>
    <p:ext uri="{DCECCB84-F9BA-43D5-87BE-67443E8EF086}">
      <p15:sldGuideLst xmlns:p15="http://schemas.microsoft.com/office/powerpoint/2012/main">
        <p15:guide id="2" pos="672">
          <p15:clr>
            <a:srgbClr val="FBAE40"/>
          </p15:clr>
        </p15:guide>
        <p15:guide id="3" orient="horz" pos="43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775B4-E58F-D638-37AA-E37C5BF40C4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17C2D3D-59EB-B22C-28D8-C2D9B618B1C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F17265A-4A99-B0DA-ED44-ADAFC3043059}"/>
              </a:ext>
            </a:extLst>
          </p:cNvPr>
          <p:cNvSpPr>
            <a:spLocks noGrp="1"/>
          </p:cNvSpPr>
          <p:nvPr>
            <p:ph type="dt" sz="half" idx="10"/>
          </p:nvPr>
        </p:nvSpPr>
        <p:spPr/>
        <p:txBody>
          <a:bodyPr/>
          <a:lstStyle/>
          <a:p>
            <a:fld id="{6B6F0172-3111-4C2E-B3AD-421C929489B5}" type="datetimeFigureOut">
              <a:rPr lang="en-US" smtClean="0"/>
              <a:t>6/15/2026</a:t>
            </a:fld>
            <a:endParaRPr lang="en-US"/>
          </a:p>
        </p:txBody>
      </p:sp>
      <p:sp>
        <p:nvSpPr>
          <p:cNvPr id="5" name="Footer Placeholder 4">
            <a:extLst>
              <a:ext uri="{FF2B5EF4-FFF2-40B4-BE49-F238E27FC236}">
                <a16:creationId xmlns:a16="http://schemas.microsoft.com/office/drawing/2014/main" id="{C9CA4B9A-3B0A-ABCA-D6AC-2AB403EB31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770663-BC62-234F-9AFF-4A45596A5365}"/>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9793297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py_LargeStatwHeadline">
    <p:bg>
      <p:bgPr>
        <a:solidFill>
          <a:srgbClr val="F2EBE7"/>
        </a:solidFill>
        <a:effectLst/>
      </p:bgPr>
    </p:bg>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2976A5B6-2E04-1FB9-E16A-F23D91A70339}"/>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7">
            <a:extLst>
              <a:ext uri="{FF2B5EF4-FFF2-40B4-BE49-F238E27FC236}">
                <a16:creationId xmlns:a16="http://schemas.microsoft.com/office/drawing/2014/main" id="{20F2E534-7F1A-A62C-26D4-4AC16879BEE9}"/>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6" name="Text Placeholder 8">
            <a:extLst>
              <a:ext uri="{FF2B5EF4-FFF2-40B4-BE49-F238E27FC236}">
                <a16:creationId xmlns:a16="http://schemas.microsoft.com/office/drawing/2014/main" id="{73D04CDF-79FF-DA46-EC51-B0C013C852C2}"/>
              </a:ext>
            </a:extLst>
          </p:cNvPr>
          <p:cNvSpPr>
            <a:spLocks noGrp="1"/>
          </p:cNvSpPr>
          <p:nvPr>
            <p:ph type="body" sz="quarter" idx="23" hasCustomPrompt="1"/>
          </p:nvPr>
        </p:nvSpPr>
        <p:spPr>
          <a:xfrm>
            <a:off x="1045631" y="1769682"/>
            <a:ext cx="9814280" cy="4326318"/>
          </a:xfrm>
          <a:prstGeom prst="rect">
            <a:avLst/>
          </a:prstGeom>
        </p:spPr>
        <p:txBody>
          <a:bodyPr lIns="0" tIns="365760" rIns="0" bIns="0" numCol="1" anchor="t"/>
          <a:lstStyle>
            <a:lvl1pPr marL="0" indent="0" algn="l">
              <a:lnSpc>
                <a:spcPct val="15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7" name="Straight Connector 6">
            <a:extLst>
              <a:ext uri="{FF2B5EF4-FFF2-40B4-BE49-F238E27FC236}">
                <a16:creationId xmlns:a16="http://schemas.microsoft.com/office/drawing/2014/main" id="{55284FB4-F158-671D-B6B8-DDA48156F2B1}"/>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0" name="Text Placeholder 8">
            <a:extLst>
              <a:ext uri="{FF2B5EF4-FFF2-40B4-BE49-F238E27FC236}">
                <a16:creationId xmlns:a16="http://schemas.microsoft.com/office/drawing/2014/main" id="{CA24AE0E-6D3B-4135-506A-896F266E38F7}"/>
              </a:ext>
            </a:extLst>
          </p:cNvPr>
          <p:cNvSpPr>
            <a:spLocks noGrp="1"/>
          </p:cNvSpPr>
          <p:nvPr>
            <p:ph type="body" sz="quarter" idx="22" hasCustomPrompt="1"/>
          </p:nvPr>
        </p:nvSpPr>
        <p:spPr>
          <a:xfrm>
            <a:off x="1045632" y="822965"/>
            <a:ext cx="7652004" cy="852014"/>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3230091351"/>
      </p:ext>
    </p:extLst>
  </p:cSld>
  <p:clrMapOvr>
    <a:masterClrMapping/>
  </p:clrMapOvr>
  <p:extLst>
    <p:ext uri="{DCECCB84-F9BA-43D5-87BE-67443E8EF086}">
      <p15:sldGuideLst xmlns:p15="http://schemas.microsoft.com/office/powerpoint/2012/main">
        <p15:guide id="1" orient="horz" pos="2160">
          <p15:clr>
            <a:srgbClr val="FBAE40"/>
          </p15:clr>
        </p15:guide>
        <p15:guide id="2" pos="64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opy_2ColumnBodyCopy">
    <p:spTree>
      <p:nvGrpSpPr>
        <p:cNvPr id="1" name=""/>
        <p:cNvGrpSpPr/>
        <p:nvPr/>
      </p:nvGrpSpPr>
      <p:grpSpPr>
        <a:xfrm>
          <a:off x="0" y="0"/>
          <a:ext cx="0" cy="0"/>
          <a:chOff x="0" y="0"/>
          <a:chExt cx="0" cy="0"/>
        </a:xfrm>
      </p:grpSpPr>
      <p:sp>
        <p:nvSpPr>
          <p:cNvPr id="8" name="Text Placeholder 8">
            <a:extLst>
              <a:ext uri="{FF2B5EF4-FFF2-40B4-BE49-F238E27FC236}">
                <a16:creationId xmlns:a16="http://schemas.microsoft.com/office/drawing/2014/main" id="{7B2AD1D4-CB63-0A44-9B7B-33F4AC40CB4A}"/>
              </a:ext>
            </a:extLst>
          </p:cNvPr>
          <p:cNvSpPr>
            <a:spLocks noGrp="1"/>
          </p:cNvSpPr>
          <p:nvPr>
            <p:ph type="body" sz="quarter" idx="14" hasCustomPrompt="1"/>
          </p:nvPr>
        </p:nvSpPr>
        <p:spPr>
          <a:xfrm>
            <a:off x="1066800" y="2726575"/>
            <a:ext cx="9982200" cy="3437158"/>
          </a:xfrm>
          <a:prstGeom prst="rect">
            <a:avLst/>
          </a:prstGeom>
        </p:spPr>
        <p:txBody>
          <a:bodyPr lIns="0" tIns="0" rIns="0" bIns="0" numCol="2" anchor="t"/>
          <a:lstStyle>
            <a:lvl1pPr marL="0" indent="0" algn="l">
              <a:lnSpc>
                <a:spcPct val="15000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in 2 columns</a:t>
            </a:r>
          </a:p>
        </p:txBody>
      </p:sp>
      <p:sp>
        <p:nvSpPr>
          <p:cNvPr id="9" name="Text Placeholder 8">
            <a:extLst>
              <a:ext uri="{FF2B5EF4-FFF2-40B4-BE49-F238E27FC236}">
                <a16:creationId xmlns:a16="http://schemas.microsoft.com/office/drawing/2014/main" id="{5DA2EC8A-B9BB-B547-A43C-C210830F183C}"/>
              </a:ext>
            </a:extLst>
          </p:cNvPr>
          <p:cNvSpPr>
            <a:spLocks noGrp="1"/>
          </p:cNvSpPr>
          <p:nvPr>
            <p:ph type="body" sz="quarter" idx="15" hasCustomPrompt="1"/>
          </p:nvPr>
        </p:nvSpPr>
        <p:spPr>
          <a:xfrm>
            <a:off x="1066800" y="1548627"/>
            <a:ext cx="9982200" cy="612667"/>
          </a:xfrm>
          <a:prstGeom prst="rect">
            <a:avLst/>
          </a:prstGeom>
        </p:spPr>
        <p:txBody>
          <a:bodyPr lIns="0" tIns="365760" rIns="0" bIns="0" anchor="t"/>
          <a:lstStyle>
            <a:lvl1pPr marL="0" indent="0" algn="l">
              <a:lnSpc>
                <a:spcPct val="100000"/>
              </a:lnSpc>
              <a:spcBef>
                <a:spcPts val="0"/>
              </a:spcBef>
              <a:buNone/>
              <a:defRPr sz="1600" b="0" i="0">
                <a:solidFill>
                  <a:schemeClr val="tx2"/>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2" name="Slide Number Placeholder 1">
            <a:extLst>
              <a:ext uri="{FF2B5EF4-FFF2-40B4-BE49-F238E27FC236}">
                <a16:creationId xmlns:a16="http://schemas.microsoft.com/office/drawing/2014/main" id="{EB6D3150-A963-146D-0D5E-9B4F3C533EEF}"/>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6220E070-8071-CA98-7E38-67DC3431D587}"/>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3" name="Straight Connector 2">
            <a:extLst>
              <a:ext uri="{FF2B5EF4-FFF2-40B4-BE49-F238E27FC236}">
                <a16:creationId xmlns:a16="http://schemas.microsoft.com/office/drawing/2014/main" id="{87EE37EE-C5D1-B172-A1FC-ECBF624CE65D}"/>
              </a:ext>
            </a:extLst>
          </p:cNvPr>
          <p:cNvCxnSpPr>
            <a:cxnSpLocks/>
          </p:cNvCxnSpPr>
          <p:nvPr userDrawn="1"/>
        </p:nvCxnSpPr>
        <p:spPr>
          <a:xfrm flipH="1">
            <a:off x="1045632" y="1514506"/>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4" name="Text Placeholder 8">
            <a:extLst>
              <a:ext uri="{FF2B5EF4-FFF2-40B4-BE49-F238E27FC236}">
                <a16:creationId xmlns:a16="http://schemas.microsoft.com/office/drawing/2014/main" id="{102D4D02-1E98-C6EA-FB4B-3B7145EBFAD4}"/>
              </a:ext>
            </a:extLst>
          </p:cNvPr>
          <p:cNvSpPr>
            <a:spLocks noGrp="1"/>
          </p:cNvSpPr>
          <p:nvPr>
            <p:ph type="body" sz="quarter" idx="22" hasCustomPrompt="1"/>
          </p:nvPr>
        </p:nvSpPr>
        <p:spPr>
          <a:xfrm>
            <a:off x="1045632" y="606831"/>
            <a:ext cx="7652004" cy="860324"/>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1741449540"/>
      </p:ext>
    </p:extLst>
  </p:cSld>
  <p:clrMapOvr>
    <a:masterClrMapping/>
  </p:clrMapOvr>
  <p:extLst>
    <p:ext uri="{DCECCB84-F9BA-43D5-87BE-67443E8EF086}">
      <p15:sldGuideLst xmlns:p15="http://schemas.microsoft.com/office/powerpoint/2012/main">
        <p15:guide id="1" orient="horz" pos="2160">
          <p15:clr>
            <a:srgbClr val="FBAE40"/>
          </p15:clr>
        </p15:guide>
        <p15:guide id="2" pos="696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py_2Columns_Subhead_Bullet">
    <p:spTree>
      <p:nvGrpSpPr>
        <p:cNvPr id="1" name=""/>
        <p:cNvGrpSpPr/>
        <p:nvPr/>
      </p:nvGrpSpPr>
      <p:grpSpPr>
        <a:xfrm>
          <a:off x="0" y="0"/>
          <a:ext cx="0" cy="0"/>
          <a:chOff x="0" y="0"/>
          <a:chExt cx="0" cy="0"/>
        </a:xfrm>
      </p:grpSpPr>
      <p:sp>
        <p:nvSpPr>
          <p:cNvPr id="19" name="Text Placeholder 8">
            <a:extLst>
              <a:ext uri="{FF2B5EF4-FFF2-40B4-BE49-F238E27FC236}">
                <a16:creationId xmlns:a16="http://schemas.microsoft.com/office/drawing/2014/main" id="{8386628C-8368-8A5F-0398-32C793B10223}"/>
              </a:ext>
            </a:extLst>
          </p:cNvPr>
          <p:cNvSpPr>
            <a:spLocks noGrp="1"/>
          </p:cNvSpPr>
          <p:nvPr>
            <p:ph type="body" sz="quarter" idx="14" hasCustomPrompt="1"/>
          </p:nvPr>
        </p:nvSpPr>
        <p:spPr>
          <a:xfrm>
            <a:off x="1040275" y="2799644"/>
            <a:ext cx="4860036" cy="2991556"/>
          </a:xfrm>
          <a:prstGeom prst="rect">
            <a:avLst/>
          </a:prstGeom>
        </p:spPr>
        <p:txBody>
          <a:bodyPr lIns="0" tIns="0" rIns="0" bIns="0" numCol="1" anchor="t"/>
          <a:lstStyle>
            <a:lvl1pPr marL="0" indent="0" algn="l">
              <a:lnSpc>
                <a:spcPts val="212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3" name="Text Placeholder 8">
            <a:extLst>
              <a:ext uri="{FF2B5EF4-FFF2-40B4-BE49-F238E27FC236}">
                <a16:creationId xmlns:a16="http://schemas.microsoft.com/office/drawing/2014/main" id="{2FC9EB0C-151A-5AA0-1B48-762F00CFAE4D}"/>
              </a:ext>
            </a:extLst>
          </p:cNvPr>
          <p:cNvSpPr>
            <a:spLocks noGrp="1"/>
          </p:cNvSpPr>
          <p:nvPr>
            <p:ph type="body" sz="quarter" idx="22" hasCustomPrompt="1"/>
          </p:nvPr>
        </p:nvSpPr>
        <p:spPr>
          <a:xfrm>
            <a:off x="6746521" y="2799644"/>
            <a:ext cx="4860036" cy="2991556"/>
          </a:xfrm>
          <a:prstGeom prst="rect">
            <a:avLst/>
          </a:prstGeom>
        </p:spPr>
        <p:txBody>
          <a:bodyPr lIns="0" tIns="0" rIns="0" bIns="0" numCol="1" anchor="t"/>
          <a:lstStyle>
            <a:lvl1pPr marL="0" indent="0" algn="l">
              <a:lnSpc>
                <a:spcPts val="212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Text Placeholder 8">
            <a:extLst>
              <a:ext uri="{FF2B5EF4-FFF2-40B4-BE49-F238E27FC236}">
                <a16:creationId xmlns:a16="http://schemas.microsoft.com/office/drawing/2014/main" id="{123D15C6-357D-29E3-4FB4-50B2C42185BE}"/>
              </a:ext>
            </a:extLst>
          </p:cNvPr>
          <p:cNvSpPr>
            <a:spLocks noGrp="1"/>
          </p:cNvSpPr>
          <p:nvPr>
            <p:ph type="body" sz="quarter" idx="15" hasCustomPrompt="1"/>
          </p:nvPr>
        </p:nvSpPr>
        <p:spPr>
          <a:xfrm>
            <a:off x="1055510" y="1551605"/>
            <a:ext cx="5040489" cy="595289"/>
          </a:xfrm>
          <a:prstGeom prst="rect">
            <a:avLst/>
          </a:prstGeom>
        </p:spPr>
        <p:txBody>
          <a:bodyPr lIns="0" tIns="365760" rIns="0" bIns="0" anchor="t"/>
          <a:lstStyle>
            <a:lvl1pPr marL="0" indent="0" algn="l">
              <a:buNone/>
              <a:defRPr sz="1600" b="0" i="0">
                <a:solidFill>
                  <a:schemeClr val="tx2"/>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3" name="Slide Number Placeholder 1">
            <a:extLst>
              <a:ext uri="{FF2B5EF4-FFF2-40B4-BE49-F238E27FC236}">
                <a16:creationId xmlns:a16="http://schemas.microsoft.com/office/drawing/2014/main" id="{3CAF6101-B297-5BBC-EC6B-5E1E880908AB}"/>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1AFFA90F-6181-FDB8-59E4-01031D34F4B5}"/>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7" name="Straight Connector 6">
            <a:extLst>
              <a:ext uri="{FF2B5EF4-FFF2-40B4-BE49-F238E27FC236}">
                <a16:creationId xmlns:a16="http://schemas.microsoft.com/office/drawing/2014/main" id="{63FE1171-AF83-9C66-0241-101DFEBDDF8A}"/>
              </a:ext>
            </a:extLst>
          </p:cNvPr>
          <p:cNvCxnSpPr>
            <a:cxnSpLocks/>
          </p:cNvCxnSpPr>
          <p:nvPr userDrawn="1"/>
        </p:nvCxnSpPr>
        <p:spPr>
          <a:xfrm flipH="1">
            <a:off x="1045632" y="1506195"/>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2" name="Text Placeholder 8">
            <a:extLst>
              <a:ext uri="{FF2B5EF4-FFF2-40B4-BE49-F238E27FC236}">
                <a16:creationId xmlns:a16="http://schemas.microsoft.com/office/drawing/2014/main" id="{00657F80-1CB8-0556-15FA-3D1AA980ABD3}"/>
              </a:ext>
            </a:extLst>
          </p:cNvPr>
          <p:cNvSpPr>
            <a:spLocks noGrp="1"/>
          </p:cNvSpPr>
          <p:nvPr>
            <p:ph type="body" sz="quarter" idx="58" hasCustomPrompt="1"/>
          </p:nvPr>
        </p:nvSpPr>
        <p:spPr>
          <a:xfrm>
            <a:off x="1045632" y="665018"/>
            <a:ext cx="5050368" cy="793826"/>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5" name="Text Placeholder 8">
            <a:extLst>
              <a:ext uri="{FF2B5EF4-FFF2-40B4-BE49-F238E27FC236}">
                <a16:creationId xmlns:a16="http://schemas.microsoft.com/office/drawing/2014/main" id="{5DD477F0-BCB3-DE79-BF6C-5E53DA34C601}"/>
              </a:ext>
            </a:extLst>
          </p:cNvPr>
          <p:cNvSpPr>
            <a:spLocks noGrp="1"/>
          </p:cNvSpPr>
          <p:nvPr>
            <p:ph type="body" sz="quarter" idx="59" hasCustomPrompt="1"/>
          </p:nvPr>
        </p:nvSpPr>
        <p:spPr>
          <a:xfrm>
            <a:off x="6746521" y="1551605"/>
            <a:ext cx="5040489" cy="595275"/>
          </a:xfrm>
          <a:prstGeom prst="rect">
            <a:avLst/>
          </a:prstGeom>
        </p:spPr>
        <p:txBody>
          <a:bodyPr lIns="0" tIns="365760" rIns="0" bIns="0" anchor="t"/>
          <a:lstStyle>
            <a:lvl1pPr marL="0" indent="0" algn="l">
              <a:buNone/>
              <a:defRPr sz="1600" b="0" i="0">
                <a:solidFill>
                  <a:schemeClr val="tx2"/>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cxnSp>
        <p:nvCxnSpPr>
          <p:cNvPr id="16" name="Straight Connector 15">
            <a:extLst>
              <a:ext uri="{FF2B5EF4-FFF2-40B4-BE49-F238E27FC236}">
                <a16:creationId xmlns:a16="http://schemas.microsoft.com/office/drawing/2014/main" id="{5C0452C1-284E-6A61-A17B-36686EAEFFD2}"/>
              </a:ext>
            </a:extLst>
          </p:cNvPr>
          <p:cNvCxnSpPr>
            <a:cxnSpLocks/>
          </p:cNvCxnSpPr>
          <p:nvPr userDrawn="1"/>
        </p:nvCxnSpPr>
        <p:spPr>
          <a:xfrm flipH="1">
            <a:off x="6746521" y="1506195"/>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7" name="Text Placeholder 8">
            <a:extLst>
              <a:ext uri="{FF2B5EF4-FFF2-40B4-BE49-F238E27FC236}">
                <a16:creationId xmlns:a16="http://schemas.microsoft.com/office/drawing/2014/main" id="{13BF7354-C0D7-3E54-139D-472BE6592920}"/>
              </a:ext>
            </a:extLst>
          </p:cNvPr>
          <p:cNvSpPr>
            <a:spLocks noGrp="1"/>
          </p:cNvSpPr>
          <p:nvPr>
            <p:ph type="body" sz="quarter" idx="60" hasCustomPrompt="1"/>
          </p:nvPr>
        </p:nvSpPr>
        <p:spPr>
          <a:xfrm>
            <a:off x="6746521" y="665018"/>
            <a:ext cx="5050368" cy="793826"/>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2416639074"/>
      </p:ext>
    </p:extLst>
  </p:cSld>
  <p:clrMapOvr>
    <a:masterClrMapping/>
  </p:clrMapOvr>
  <p:extLst>
    <p:ext uri="{DCECCB84-F9BA-43D5-87BE-67443E8EF086}">
      <p15:sldGuideLst xmlns:p15="http://schemas.microsoft.com/office/powerpoint/2012/main">
        <p15:guide id="1" orient="horz" pos="2160">
          <p15:clr>
            <a:srgbClr val="FBAE40"/>
          </p15:clr>
        </p15:guide>
        <p15:guide id="2" pos="648">
          <p15:clr>
            <a:srgbClr val="FBAE40"/>
          </p15:clr>
        </p15:guide>
        <p15:guide id="3" pos="408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lide No Balloons - 3 Photos &amp; Text">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08FDEB-841D-D086-9DB6-9E873692632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7" name="Text Placeholder 8">
            <a:extLst>
              <a:ext uri="{FF2B5EF4-FFF2-40B4-BE49-F238E27FC236}">
                <a16:creationId xmlns:a16="http://schemas.microsoft.com/office/drawing/2014/main" id="{EE2EB744-5E91-063F-FE83-020CA5530790}"/>
              </a:ext>
            </a:extLst>
          </p:cNvPr>
          <p:cNvSpPr>
            <a:spLocks noGrp="1"/>
          </p:cNvSpPr>
          <p:nvPr>
            <p:ph type="body" sz="quarter" idx="26" hasCustomPrompt="1"/>
          </p:nvPr>
        </p:nvSpPr>
        <p:spPr>
          <a:xfrm>
            <a:off x="1126416" y="3510474"/>
            <a:ext cx="2969140" cy="435514"/>
          </a:xfrm>
          <a:prstGeom prst="rect">
            <a:avLst/>
          </a:prstGeom>
        </p:spPr>
        <p:txBody>
          <a:bodyPr lIns="0" tIns="0" rIns="0" bIns="0" anchor="b"/>
          <a:lstStyle>
            <a:lvl1pPr marL="0" indent="0" algn="ctr">
              <a:buNone/>
              <a:defRPr sz="18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8" name="Text Placeholder 8">
            <a:extLst>
              <a:ext uri="{FF2B5EF4-FFF2-40B4-BE49-F238E27FC236}">
                <a16:creationId xmlns:a16="http://schemas.microsoft.com/office/drawing/2014/main" id="{DBE96CB7-7C53-00BD-E335-AC082FAC5025}"/>
              </a:ext>
            </a:extLst>
          </p:cNvPr>
          <p:cNvSpPr>
            <a:spLocks noGrp="1"/>
          </p:cNvSpPr>
          <p:nvPr>
            <p:ph type="body" sz="quarter" idx="27" hasCustomPrompt="1"/>
          </p:nvPr>
        </p:nvSpPr>
        <p:spPr>
          <a:xfrm>
            <a:off x="1126416" y="3963014"/>
            <a:ext cx="2969141" cy="1694671"/>
          </a:xfrm>
          <a:prstGeom prst="rect">
            <a:avLst/>
          </a:prstGeom>
        </p:spPr>
        <p:txBody>
          <a:bodyPr lIns="0" tIns="182880" rIns="0" bIns="0" numCol="1" anchor="t"/>
          <a:lstStyle>
            <a:lvl1pPr marL="0" indent="0" algn="ctr">
              <a:lnSpc>
                <a:spcPts val="2120"/>
              </a:lnSpc>
              <a:spcBef>
                <a:spcPts val="0"/>
              </a:spcBef>
              <a:buFont typeface="Arial" panose="020B0604020202020204" pitchFamily="34" charset="0"/>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9" name="Picture Placeholder 14">
            <a:extLst>
              <a:ext uri="{FF2B5EF4-FFF2-40B4-BE49-F238E27FC236}">
                <a16:creationId xmlns:a16="http://schemas.microsoft.com/office/drawing/2014/main" id="{99CD6068-9CB6-AF08-1114-9E1CE33482CA}"/>
              </a:ext>
            </a:extLst>
          </p:cNvPr>
          <p:cNvSpPr>
            <a:spLocks noGrp="1"/>
          </p:cNvSpPr>
          <p:nvPr>
            <p:ph type="pic" sz="quarter" idx="28"/>
          </p:nvPr>
        </p:nvSpPr>
        <p:spPr>
          <a:xfrm>
            <a:off x="1311220" y="713736"/>
            <a:ext cx="2599533" cy="2479492"/>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23" name="Text Placeholder 7">
            <a:extLst>
              <a:ext uri="{FF2B5EF4-FFF2-40B4-BE49-F238E27FC236}">
                <a16:creationId xmlns:a16="http://schemas.microsoft.com/office/drawing/2014/main" id="{0485194A-3373-E496-9B58-8D0E62B05245}"/>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3" name="Text Placeholder 8">
            <a:extLst>
              <a:ext uri="{FF2B5EF4-FFF2-40B4-BE49-F238E27FC236}">
                <a16:creationId xmlns:a16="http://schemas.microsoft.com/office/drawing/2014/main" id="{972CCDDC-1BCF-BB38-9F25-D7B21275AE6A}"/>
              </a:ext>
            </a:extLst>
          </p:cNvPr>
          <p:cNvSpPr>
            <a:spLocks noGrp="1"/>
          </p:cNvSpPr>
          <p:nvPr>
            <p:ph type="body" sz="quarter" idx="58" hasCustomPrompt="1"/>
          </p:nvPr>
        </p:nvSpPr>
        <p:spPr>
          <a:xfrm>
            <a:off x="4867143" y="3510474"/>
            <a:ext cx="2969140" cy="435514"/>
          </a:xfrm>
          <a:prstGeom prst="rect">
            <a:avLst/>
          </a:prstGeom>
        </p:spPr>
        <p:txBody>
          <a:bodyPr lIns="0" tIns="0" rIns="0" bIns="0" anchor="b"/>
          <a:lstStyle>
            <a:lvl1pPr marL="0" indent="0" algn="ctr">
              <a:buNone/>
              <a:defRPr sz="18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4" name="Text Placeholder 8">
            <a:extLst>
              <a:ext uri="{FF2B5EF4-FFF2-40B4-BE49-F238E27FC236}">
                <a16:creationId xmlns:a16="http://schemas.microsoft.com/office/drawing/2014/main" id="{9F07012B-4200-B0B1-C694-7C15F34E7C4F}"/>
              </a:ext>
            </a:extLst>
          </p:cNvPr>
          <p:cNvSpPr>
            <a:spLocks noGrp="1"/>
          </p:cNvSpPr>
          <p:nvPr>
            <p:ph type="body" sz="quarter" idx="59" hasCustomPrompt="1"/>
          </p:nvPr>
        </p:nvSpPr>
        <p:spPr>
          <a:xfrm>
            <a:off x="4867143" y="3963014"/>
            <a:ext cx="2969141" cy="1694671"/>
          </a:xfrm>
          <a:prstGeom prst="rect">
            <a:avLst/>
          </a:prstGeom>
        </p:spPr>
        <p:txBody>
          <a:bodyPr lIns="0" tIns="182880" rIns="0" bIns="0" numCol="1" anchor="t"/>
          <a:lstStyle>
            <a:lvl1pPr marL="0" indent="0" algn="ctr">
              <a:lnSpc>
                <a:spcPts val="2120"/>
              </a:lnSpc>
              <a:spcBef>
                <a:spcPts val="0"/>
              </a:spcBef>
              <a:buFont typeface="Arial" panose="020B0604020202020204" pitchFamily="34" charset="0"/>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Picture Placeholder 14">
            <a:extLst>
              <a:ext uri="{FF2B5EF4-FFF2-40B4-BE49-F238E27FC236}">
                <a16:creationId xmlns:a16="http://schemas.microsoft.com/office/drawing/2014/main" id="{ABBBC38C-B222-C4B9-8304-6A4FA8BC7DA3}"/>
              </a:ext>
            </a:extLst>
          </p:cNvPr>
          <p:cNvSpPr>
            <a:spLocks noGrp="1"/>
          </p:cNvSpPr>
          <p:nvPr>
            <p:ph type="pic" sz="quarter" idx="60"/>
          </p:nvPr>
        </p:nvSpPr>
        <p:spPr>
          <a:xfrm>
            <a:off x="5051947" y="713736"/>
            <a:ext cx="2599533" cy="2479492"/>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6" name="Text Placeholder 8">
            <a:extLst>
              <a:ext uri="{FF2B5EF4-FFF2-40B4-BE49-F238E27FC236}">
                <a16:creationId xmlns:a16="http://schemas.microsoft.com/office/drawing/2014/main" id="{B6BEB9C4-354A-5ADF-00F6-86C96592797A}"/>
              </a:ext>
            </a:extLst>
          </p:cNvPr>
          <p:cNvSpPr>
            <a:spLocks noGrp="1"/>
          </p:cNvSpPr>
          <p:nvPr>
            <p:ph type="body" sz="quarter" idx="61" hasCustomPrompt="1"/>
          </p:nvPr>
        </p:nvSpPr>
        <p:spPr>
          <a:xfrm>
            <a:off x="8616183" y="3510474"/>
            <a:ext cx="2969140" cy="435514"/>
          </a:xfrm>
          <a:prstGeom prst="rect">
            <a:avLst/>
          </a:prstGeom>
        </p:spPr>
        <p:txBody>
          <a:bodyPr lIns="0" tIns="0" rIns="0" bIns="0" anchor="b"/>
          <a:lstStyle>
            <a:lvl1pPr marL="0" indent="0" algn="ctr">
              <a:buNone/>
              <a:defRPr sz="18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7" name="Text Placeholder 8">
            <a:extLst>
              <a:ext uri="{FF2B5EF4-FFF2-40B4-BE49-F238E27FC236}">
                <a16:creationId xmlns:a16="http://schemas.microsoft.com/office/drawing/2014/main" id="{6DAA5ADA-EE3F-8B24-6617-E16EAD9371D6}"/>
              </a:ext>
            </a:extLst>
          </p:cNvPr>
          <p:cNvSpPr>
            <a:spLocks noGrp="1"/>
          </p:cNvSpPr>
          <p:nvPr>
            <p:ph type="body" sz="quarter" idx="62" hasCustomPrompt="1"/>
          </p:nvPr>
        </p:nvSpPr>
        <p:spPr>
          <a:xfrm>
            <a:off x="8616183" y="3963014"/>
            <a:ext cx="2969141" cy="1694671"/>
          </a:xfrm>
          <a:prstGeom prst="rect">
            <a:avLst/>
          </a:prstGeom>
        </p:spPr>
        <p:txBody>
          <a:bodyPr lIns="0" tIns="182880" rIns="0" bIns="0" numCol="1" anchor="t"/>
          <a:lstStyle>
            <a:lvl1pPr marL="0" indent="0" algn="ctr">
              <a:lnSpc>
                <a:spcPts val="2120"/>
              </a:lnSpc>
              <a:spcBef>
                <a:spcPts val="0"/>
              </a:spcBef>
              <a:buFont typeface="Arial" panose="020B0604020202020204" pitchFamily="34" charset="0"/>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8" name="Picture Placeholder 14">
            <a:extLst>
              <a:ext uri="{FF2B5EF4-FFF2-40B4-BE49-F238E27FC236}">
                <a16:creationId xmlns:a16="http://schemas.microsoft.com/office/drawing/2014/main" id="{7050CD73-362E-C8DE-E3A0-AE24EE092CC8}"/>
              </a:ext>
            </a:extLst>
          </p:cNvPr>
          <p:cNvSpPr>
            <a:spLocks noGrp="1"/>
          </p:cNvSpPr>
          <p:nvPr>
            <p:ph type="pic" sz="quarter" idx="63"/>
          </p:nvPr>
        </p:nvSpPr>
        <p:spPr>
          <a:xfrm>
            <a:off x="8800987" y="713736"/>
            <a:ext cx="2599533" cy="2479492"/>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Tree>
    <p:extLst>
      <p:ext uri="{BB962C8B-B14F-4D97-AF65-F5344CB8AC3E}">
        <p14:creationId xmlns:p14="http://schemas.microsoft.com/office/powerpoint/2010/main" val="4261089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lide No Balloons - 4 Photos &amp; Tex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BDCC3B86-B7B6-B542-9186-21F0825E5D26}"/>
              </a:ext>
            </a:extLst>
          </p:cNvPr>
          <p:cNvSpPr>
            <a:spLocks noGrp="1"/>
          </p:cNvSpPr>
          <p:nvPr>
            <p:ph type="pic" sz="quarter" idx="10"/>
          </p:nvPr>
        </p:nvSpPr>
        <p:spPr>
          <a:xfrm>
            <a:off x="1026996" y="1861660"/>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18" name="Picture Placeholder 14">
            <a:extLst>
              <a:ext uri="{FF2B5EF4-FFF2-40B4-BE49-F238E27FC236}">
                <a16:creationId xmlns:a16="http://schemas.microsoft.com/office/drawing/2014/main" id="{B3913A7C-75D1-274E-BEB3-C2164C182D45}"/>
              </a:ext>
            </a:extLst>
          </p:cNvPr>
          <p:cNvSpPr>
            <a:spLocks noGrp="1"/>
          </p:cNvSpPr>
          <p:nvPr>
            <p:ph type="pic" sz="quarter" idx="12"/>
          </p:nvPr>
        </p:nvSpPr>
        <p:spPr>
          <a:xfrm>
            <a:off x="1026996" y="4251292"/>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20" name="Text Placeholder 8">
            <a:extLst>
              <a:ext uri="{FF2B5EF4-FFF2-40B4-BE49-F238E27FC236}">
                <a16:creationId xmlns:a16="http://schemas.microsoft.com/office/drawing/2014/main" id="{5DA2FD60-89C9-3542-ADE2-B11B69890145}"/>
              </a:ext>
            </a:extLst>
          </p:cNvPr>
          <p:cNvSpPr>
            <a:spLocks noGrp="1"/>
          </p:cNvSpPr>
          <p:nvPr>
            <p:ph type="body" sz="quarter" idx="24" hasCustomPrompt="1"/>
          </p:nvPr>
        </p:nvSpPr>
        <p:spPr>
          <a:xfrm>
            <a:off x="2833344" y="2179654"/>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21" name="Text Placeholder 8">
            <a:extLst>
              <a:ext uri="{FF2B5EF4-FFF2-40B4-BE49-F238E27FC236}">
                <a16:creationId xmlns:a16="http://schemas.microsoft.com/office/drawing/2014/main" id="{F49AFA62-2263-0340-B87F-5651C7B04C75}"/>
              </a:ext>
            </a:extLst>
          </p:cNvPr>
          <p:cNvSpPr>
            <a:spLocks noGrp="1"/>
          </p:cNvSpPr>
          <p:nvPr>
            <p:ph type="body" sz="quarter" idx="25" hasCustomPrompt="1"/>
          </p:nvPr>
        </p:nvSpPr>
        <p:spPr>
          <a:xfrm>
            <a:off x="2833344" y="2472373"/>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Text Placeholder 8">
            <a:extLst>
              <a:ext uri="{FF2B5EF4-FFF2-40B4-BE49-F238E27FC236}">
                <a16:creationId xmlns:a16="http://schemas.microsoft.com/office/drawing/2014/main" id="{36D0C94B-F373-1284-BE0C-8CB8759D1078}"/>
              </a:ext>
            </a:extLst>
          </p:cNvPr>
          <p:cNvSpPr>
            <a:spLocks noGrp="1"/>
          </p:cNvSpPr>
          <p:nvPr>
            <p:ph type="body" sz="quarter" idx="32" hasCustomPrompt="1"/>
          </p:nvPr>
        </p:nvSpPr>
        <p:spPr>
          <a:xfrm>
            <a:off x="1028700" y="606836"/>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6" name="Picture Placeholder 14">
            <a:extLst>
              <a:ext uri="{FF2B5EF4-FFF2-40B4-BE49-F238E27FC236}">
                <a16:creationId xmlns:a16="http://schemas.microsoft.com/office/drawing/2014/main" id="{7F0D6E93-9EA9-0FAF-50DD-6AC5B8F8F157}"/>
              </a:ext>
            </a:extLst>
          </p:cNvPr>
          <p:cNvSpPr>
            <a:spLocks noGrp="1"/>
          </p:cNvSpPr>
          <p:nvPr>
            <p:ph type="pic" sz="quarter" idx="33"/>
          </p:nvPr>
        </p:nvSpPr>
        <p:spPr>
          <a:xfrm>
            <a:off x="6585403" y="1861660"/>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7" name="Picture Placeholder 14">
            <a:extLst>
              <a:ext uri="{FF2B5EF4-FFF2-40B4-BE49-F238E27FC236}">
                <a16:creationId xmlns:a16="http://schemas.microsoft.com/office/drawing/2014/main" id="{9B49ED05-0346-2C46-571A-5E3755A369EA}"/>
              </a:ext>
            </a:extLst>
          </p:cNvPr>
          <p:cNvSpPr>
            <a:spLocks noGrp="1"/>
          </p:cNvSpPr>
          <p:nvPr>
            <p:ph type="pic" sz="quarter" idx="34"/>
          </p:nvPr>
        </p:nvSpPr>
        <p:spPr>
          <a:xfrm>
            <a:off x="6585403" y="4251292"/>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cxnSp>
        <p:nvCxnSpPr>
          <p:cNvPr id="3" name="Straight Connector 2">
            <a:extLst>
              <a:ext uri="{FF2B5EF4-FFF2-40B4-BE49-F238E27FC236}">
                <a16:creationId xmlns:a16="http://schemas.microsoft.com/office/drawing/2014/main" id="{DF85AF7C-2396-F7F3-9433-71D80543A23E}"/>
              </a:ext>
            </a:extLst>
          </p:cNvPr>
          <p:cNvCxnSpPr>
            <a:cxnSpLocks/>
          </p:cNvCxnSpPr>
          <p:nvPr userDrawn="1"/>
        </p:nvCxnSpPr>
        <p:spPr>
          <a:xfrm flipH="1">
            <a:off x="1026996" y="1380649"/>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2" name="Slide Number Placeholder 1">
            <a:extLst>
              <a:ext uri="{FF2B5EF4-FFF2-40B4-BE49-F238E27FC236}">
                <a16:creationId xmlns:a16="http://schemas.microsoft.com/office/drawing/2014/main" id="{E602E94E-AF6A-E59E-5E66-A4BA2A6A644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F0988AD7-4DDE-2EF7-1178-F0E880751C58}"/>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4" name="Text Placeholder 8">
            <a:extLst>
              <a:ext uri="{FF2B5EF4-FFF2-40B4-BE49-F238E27FC236}">
                <a16:creationId xmlns:a16="http://schemas.microsoft.com/office/drawing/2014/main" id="{47318AEF-34B7-027F-EFAC-E7F57A1B5A1C}"/>
              </a:ext>
            </a:extLst>
          </p:cNvPr>
          <p:cNvSpPr>
            <a:spLocks noGrp="1"/>
          </p:cNvSpPr>
          <p:nvPr>
            <p:ph type="body" sz="quarter" idx="58" hasCustomPrompt="1"/>
          </p:nvPr>
        </p:nvSpPr>
        <p:spPr>
          <a:xfrm>
            <a:off x="8402871" y="2179654"/>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3" name="Text Placeholder 8">
            <a:extLst>
              <a:ext uri="{FF2B5EF4-FFF2-40B4-BE49-F238E27FC236}">
                <a16:creationId xmlns:a16="http://schemas.microsoft.com/office/drawing/2014/main" id="{D9FEF81D-2C07-870B-FD47-7BECEA2356CD}"/>
              </a:ext>
            </a:extLst>
          </p:cNvPr>
          <p:cNvSpPr>
            <a:spLocks noGrp="1"/>
          </p:cNvSpPr>
          <p:nvPr>
            <p:ph type="body" sz="quarter" idx="59" hasCustomPrompt="1"/>
          </p:nvPr>
        </p:nvSpPr>
        <p:spPr>
          <a:xfrm>
            <a:off x="8402871" y="2472373"/>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4" name="Text Placeholder 8">
            <a:extLst>
              <a:ext uri="{FF2B5EF4-FFF2-40B4-BE49-F238E27FC236}">
                <a16:creationId xmlns:a16="http://schemas.microsoft.com/office/drawing/2014/main" id="{5670A6AA-10F8-C4C5-D880-1C911FC25C3D}"/>
              </a:ext>
            </a:extLst>
          </p:cNvPr>
          <p:cNvSpPr>
            <a:spLocks noGrp="1"/>
          </p:cNvSpPr>
          <p:nvPr>
            <p:ph type="body" sz="quarter" idx="60" hasCustomPrompt="1"/>
          </p:nvPr>
        </p:nvSpPr>
        <p:spPr>
          <a:xfrm>
            <a:off x="2833344" y="4582032"/>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6" name="Text Placeholder 8">
            <a:extLst>
              <a:ext uri="{FF2B5EF4-FFF2-40B4-BE49-F238E27FC236}">
                <a16:creationId xmlns:a16="http://schemas.microsoft.com/office/drawing/2014/main" id="{99ADC2C4-3CB2-34C6-8A93-5EAA39378B00}"/>
              </a:ext>
            </a:extLst>
          </p:cNvPr>
          <p:cNvSpPr>
            <a:spLocks noGrp="1"/>
          </p:cNvSpPr>
          <p:nvPr>
            <p:ph type="body" sz="quarter" idx="61" hasCustomPrompt="1"/>
          </p:nvPr>
        </p:nvSpPr>
        <p:spPr>
          <a:xfrm>
            <a:off x="2833344" y="4874751"/>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7" name="Text Placeholder 8">
            <a:extLst>
              <a:ext uri="{FF2B5EF4-FFF2-40B4-BE49-F238E27FC236}">
                <a16:creationId xmlns:a16="http://schemas.microsoft.com/office/drawing/2014/main" id="{BE34FA5A-5A1A-BE44-5FE5-194B45B2F017}"/>
              </a:ext>
            </a:extLst>
          </p:cNvPr>
          <p:cNvSpPr>
            <a:spLocks noGrp="1"/>
          </p:cNvSpPr>
          <p:nvPr>
            <p:ph type="body" sz="quarter" idx="62" hasCustomPrompt="1"/>
          </p:nvPr>
        </p:nvSpPr>
        <p:spPr>
          <a:xfrm>
            <a:off x="8402870" y="4582032"/>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9" name="Text Placeholder 8">
            <a:extLst>
              <a:ext uri="{FF2B5EF4-FFF2-40B4-BE49-F238E27FC236}">
                <a16:creationId xmlns:a16="http://schemas.microsoft.com/office/drawing/2014/main" id="{515D4BEA-CE92-F337-2DE2-0A529B960B6E}"/>
              </a:ext>
            </a:extLst>
          </p:cNvPr>
          <p:cNvSpPr>
            <a:spLocks noGrp="1"/>
          </p:cNvSpPr>
          <p:nvPr>
            <p:ph type="body" sz="quarter" idx="63" hasCustomPrompt="1"/>
          </p:nvPr>
        </p:nvSpPr>
        <p:spPr>
          <a:xfrm>
            <a:off x="8402870" y="4874751"/>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1539937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lide No Balloons - 4 Icons &amp; Text">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25CDC95-FA4F-524C-A823-51EEE89BF365}"/>
              </a:ext>
            </a:extLst>
          </p:cNvPr>
          <p:cNvCxnSpPr>
            <a:cxnSpLocks/>
          </p:cNvCxnSpPr>
          <p:nvPr userDrawn="1"/>
        </p:nvCxnSpPr>
        <p:spPr>
          <a:xfrm>
            <a:off x="3350994" y="2277381"/>
            <a:ext cx="0" cy="359011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D204937-39AF-E841-80BB-22A1BF1D6EFB}"/>
              </a:ext>
            </a:extLst>
          </p:cNvPr>
          <p:cNvCxnSpPr>
            <a:cxnSpLocks/>
          </p:cNvCxnSpPr>
          <p:nvPr userDrawn="1"/>
        </p:nvCxnSpPr>
        <p:spPr>
          <a:xfrm>
            <a:off x="6096000" y="2277381"/>
            <a:ext cx="0" cy="359011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F7E39E8-22FF-AF4F-84A2-1E350D9C4864}"/>
              </a:ext>
            </a:extLst>
          </p:cNvPr>
          <p:cNvCxnSpPr>
            <a:cxnSpLocks/>
          </p:cNvCxnSpPr>
          <p:nvPr userDrawn="1"/>
        </p:nvCxnSpPr>
        <p:spPr>
          <a:xfrm>
            <a:off x="8856990" y="2277381"/>
            <a:ext cx="0" cy="359011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sp>
        <p:nvSpPr>
          <p:cNvPr id="19" name="Text Placeholder 8">
            <a:extLst>
              <a:ext uri="{FF2B5EF4-FFF2-40B4-BE49-F238E27FC236}">
                <a16:creationId xmlns:a16="http://schemas.microsoft.com/office/drawing/2014/main" id="{4B04D2AB-ECD9-7840-A516-FE17472601C6}"/>
              </a:ext>
            </a:extLst>
          </p:cNvPr>
          <p:cNvSpPr>
            <a:spLocks noGrp="1"/>
          </p:cNvSpPr>
          <p:nvPr>
            <p:ph type="body" sz="quarter" idx="22" hasCustomPrompt="1"/>
          </p:nvPr>
        </p:nvSpPr>
        <p:spPr>
          <a:xfrm>
            <a:off x="1083538"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20" name="Text Placeholder 8">
            <a:extLst>
              <a:ext uri="{FF2B5EF4-FFF2-40B4-BE49-F238E27FC236}">
                <a16:creationId xmlns:a16="http://schemas.microsoft.com/office/drawing/2014/main" id="{52B0E4A3-D41D-1843-86AF-A95B2398EC87}"/>
              </a:ext>
            </a:extLst>
          </p:cNvPr>
          <p:cNvSpPr>
            <a:spLocks noGrp="1"/>
          </p:cNvSpPr>
          <p:nvPr>
            <p:ph type="body" sz="quarter" idx="23" hasCustomPrompt="1"/>
          </p:nvPr>
        </p:nvSpPr>
        <p:spPr>
          <a:xfrm>
            <a:off x="1083538"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9" name="Picture Placeholder 14">
            <a:extLst>
              <a:ext uri="{FF2B5EF4-FFF2-40B4-BE49-F238E27FC236}">
                <a16:creationId xmlns:a16="http://schemas.microsoft.com/office/drawing/2014/main" id="{CEC67DED-F81C-6384-7316-39DCBA242F58}"/>
              </a:ext>
            </a:extLst>
          </p:cNvPr>
          <p:cNvSpPr>
            <a:spLocks noGrp="1"/>
          </p:cNvSpPr>
          <p:nvPr>
            <p:ph type="pic" sz="quarter" idx="10"/>
          </p:nvPr>
        </p:nvSpPr>
        <p:spPr>
          <a:xfrm>
            <a:off x="1356702"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0" name="Text Placeholder 8">
            <a:extLst>
              <a:ext uri="{FF2B5EF4-FFF2-40B4-BE49-F238E27FC236}">
                <a16:creationId xmlns:a16="http://schemas.microsoft.com/office/drawing/2014/main" id="{C3A58937-FB0A-5909-D162-D25BF79CCBCF}"/>
              </a:ext>
            </a:extLst>
          </p:cNvPr>
          <p:cNvSpPr>
            <a:spLocks noGrp="1"/>
          </p:cNvSpPr>
          <p:nvPr>
            <p:ph type="body" sz="quarter" idx="31" hasCustomPrompt="1"/>
          </p:nvPr>
        </p:nvSpPr>
        <p:spPr>
          <a:xfrm>
            <a:off x="3823566"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1" name="Text Placeholder 8">
            <a:extLst>
              <a:ext uri="{FF2B5EF4-FFF2-40B4-BE49-F238E27FC236}">
                <a16:creationId xmlns:a16="http://schemas.microsoft.com/office/drawing/2014/main" id="{BA7B5BA6-13A3-6318-EF8A-FE62EDFE3EF7}"/>
              </a:ext>
            </a:extLst>
          </p:cNvPr>
          <p:cNvSpPr>
            <a:spLocks noGrp="1"/>
          </p:cNvSpPr>
          <p:nvPr>
            <p:ph type="body" sz="quarter" idx="32" hasCustomPrompt="1"/>
          </p:nvPr>
        </p:nvSpPr>
        <p:spPr>
          <a:xfrm>
            <a:off x="3823566"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2" name="Picture Placeholder 14">
            <a:extLst>
              <a:ext uri="{FF2B5EF4-FFF2-40B4-BE49-F238E27FC236}">
                <a16:creationId xmlns:a16="http://schemas.microsoft.com/office/drawing/2014/main" id="{A6E164B0-3A53-0EA7-BF8F-45AA9CAED0F3}"/>
              </a:ext>
            </a:extLst>
          </p:cNvPr>
          <p:cNvSpPr>
            <a:spLocks noGrp="1"/>
          </p:cNvSpPr>
          <p:nvPr>
            <p:ph type="pic" sz="quarter" idx="33"/>
          </p:nvPr>
        </p:nvSpPr>
        <p:spPr>
          <a:xfrm>
            <a:off x="4096730"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3" name="Text Placeholder 8">
            <a:extLst>
              <a:ext uri="{FF2B5EF4-FFF2-40B4-BE49-F238E27FC236}">
                <a16:creationId xmlns:a16="http://schemas.microsoft.com/office/drawing/2014/main" id="{0D4C36F7-DC75-89FF-96A5-DDC635FC9493}"/>
              </a:ext>
            </a:extLst>
          </p:cNvPr>
          <p:cNvSpPr>
            <a:spLocks noGrp="1"/>
          </p:cNvSpPr>
          <p:nvPr>
            <p:ph type="body" sz="quarter" idx="34" hasCustomPrompt="1"/>
          </p:nvPr>
        </p:nvSpPr>
        <p:spPr>
          <a:xfrm>
            <a:off x="6563770"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8" name="Text Placeholder 8">
            <a:extLst>
              <a:ext uri="{FF2B5EF4-FFF2-40B4-BE49-F238E27FC236}">
                <a16:creationId xmlns:a16="http://schemas.microsoft.com/office/drawing/2014/main" id="{3D16DC17-6A79-233E-09C8-679E41607584}"/>
              </a:ext>
            </a:extLst>
          </p:cNvPr>
          <p:cNvSpPr>
            <a:spLocks noGrp="1"/>
          </p:cNvSpPr>
          <p:nvPr>
            <p:ph type="body" sz="quarter" idx="35" hasCustomPrompt="1"/>
          </p:nvPr>
        </p:nvSpPr>
        <p:spPr>
          <a:xfrm>
            <a:off x="6563770"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7" name="Picture Placeholder 14">
            <a:extLst>
              <a:ext uri="{FF2B5EF4-FFF2-40B4-BE49-F238E27FC236}">
                <a16:creationId xmlns:a16="http://schemas.microsoft.com/office/drawing/2014/main" id="{1ED8C34D-9ABB-9BFE-14B6-AFE19B56FC7E}"/>
              </a:ext>
            </a:extLst>
          </p:cNvPr>
          <p:cNvSpPr>
            <a:spLocks noGrp="1"/>
          </p:cNvSpPr>
          <p:nvPr>
            <p:ph type="pic" sz="quarter" idx="36"/>
          </p:nvPr>
        </p:nvSpPr>
        <p:spPr>
          <a:xfrm>
            <a:off x="6836934"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28" name="Text Placeholder 8">
            <a:extLst>
              <a:ext uri="{FF2B5EF4-FFF2-40B4-BE49-F238E27FC236}">
                <a16:creationId xmlns:a16="http://schemas.microsoft.com/office/drawing/2014/main" id="{910D15E2-9E71-0FCD-FCBF-ACD54CD7004D}"/>
              </a:ext>
            </a:extLst>
          </p:cNvPr>
          <p:cNvSpPr>
            <a:spLocks noGrp="1"/>
          </p:cNvSpPr>
          <p:nvPr>
            <p:ph type="body" sz="quarter" idx="37" hasCustomPrompt="1"/>
          </p:nvPr>
        </p:nvSpPr>
        <p:spPr>
          <a:xfrm>
            <a:off x="9361900"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29" name="Text Placeholder 8">
            <a:extLst>
              <a:ext uri="{FF2B5EF4-FFF2-40B4-BE49-F238E27FC236}">
                <a16:creationId xmlns:a16="http://schemas.microsoft.com/office/drawing/2014/main" id="{FA490149-2E9E-18BB-E96D-D834BED3E876}"/>
              </a:ext>
            </a:extLst>
          </p:cNvPr>
          <p:cNvSpPr>
            <a:spLocks noGrp="1"/>
          </p:cNvSpPr>
          <p:nvPr>
            <p:ph type="body" sz="quarter" idx="38" hasCustomPrompt="1"/>
          </p:nvPr>
        </p:nvSpPr>
        <p:spPr>
          <a:xfrm>
            <a:off x="9361900"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30" name="Picture Placeholder 14">
            <a:extLst>
              <a:ext uri="{FF2B5EF4-FFF2-40B4-BE49-F238E27FC236}">
                <a16:creationId xmlns:a16="http://schemas.microsoft.com/office/drawing/2014/main" id="{5B6FCAA2-B78B-8581-BCEB-DF69EC613B61}"/>
              </a:ext>
            </a:extLst>
          </p:cNvPr>
          <p:cNvSpPr>
            <a:spLocks noGrp="1"/>
          </p:cNvSpPr>
          <p:nvPr>
            <p:ph type="pic" sz="quarter" idx="39"/>
          </p:nvPr>
        </p:nvSpPr>
        <p:spPr>
          <a:xfrm>
            <a:off x="9635064"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7" name="Slide Number Placeholder 1">
            <a:extLst>
              <a:ext uri="{FF2B5EF4-FFF2-40B4-BE49-F238E27FC236}">
                <a16:creationId xmlns:a16="http://schemas.microsoft.com/office/drawing/2014/main" id="{BB0183CA-0E3B-DE51-BC55-511BB17D938F}"/>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8AE36767-403A-BD7B-033B-9E216CA3C9C0}"/>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3" name="Text Placeholder 8">
            <a:extLst>
              <a:ext uri="{FF2B5EF4-FFF2-40B4-BE49-F238E27FC236}">
                <a16:creationId xmlns:a16="http://schemas.microsoft.com/office/drawing/2014/main" id="{AB1271EA-108A-F8D9-D803-DB1B3692ACB2}"/>
              </a:ext>
            </a:extLst>
          </p:cNvPr>
          <p:cNvSpPr>
            <a:spLocks noGrp="1"/>
          </p:cNvSpPr>
          <p:nvPr>
            <p:ph type="body" sz="quarter" idx="58" hasCustomPrompt="1"/>
          </p:nvPr>
        </p:nvSpPr>
        <p:spPr>
          <a:xfrm>
            <a:off x="1028700" y="606836"/>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cxnSp>
        <p:nvCxnSpPr>
          <p:cNvPr id="4" name="Straight Connector 3">
            <a:extLst>
              <a:ext uri="{FF2B5EF4-FFF2-40B4-BE49-F238E27FC236}">
                <a16:creationId xmlns:a16="http://schemas.microsoft.com/office/drawing/2014/main" id="{66A595C2-9648-92AC-E4D0-4D59027C485D}"/>
              </a:ext>
            </a:extLst>
          </p:cNvPr>
          <p:cNvCxnSpPr>
            <a:cxnSpLocks/>
          </p:cNvCxnSpPr>
          <p:nvPr userDrawn="1"/>
        </p:nvCxnSpPr>
        <p:spPr>
          <a:xfrm flipH="1">
            <a:off x="1026996" y="1380649"/>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2173890"/>
      </p:ext>
    </p:extLst>
  </p:cSld>
  <p:clrMapOvr>
    <a:masterClrMapping/>
  </p:clrMapOvr>
  <p:extLst>
    <p:ext uri="{DCECCB84-F9BA-43D5-87BE-67443E8EF086}">
      <p15:sldGuideLst xmlns:p15="http://schemas.microsoft.com/office/powerpoint/2012/main">
        <p15:guide id="1" orient="horz" pos="2160">
          <p15:clr>
            <a:srgbClr val="FBAE40"/>
          </p15:clr>
        </p15:guide>
        <p15:guide id="2" pos="6456">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lide No Balloons - 6 Icons &amp; Tex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B9CC2831-BFBD-7243-BF73-2C290E6478BB}"/>
              </a:ext>
            </a:extLst>
          </p:cNvPr>
          <p:cNvSpPr>
            <a:spLocks noGrp="1"/>
          </p:cNvSpPr>
          <p:nvPr>
            <p:ph type="pic" sz="quarter" idx="10"/>
          </p:nvPr>
        </p:nvSpPr>
        <p:spPr>
          <a:xfrm>
            <a:off x="1059548" y="206086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6" name="Picture Placeholder 14">
            <a:extLst>
              <a:ext uri="{FF2B5EF4-FFF2-40B4-BE49-F238E27FC236}">
                <a16:creationId xmlns:a16="http://schemas.microsoft.com/office/drawing/2014/main" id="{48356B6A-2C4A-7B4A-982F-42B0418201DF}"/>
              </a:ext>
            </a:extLst>
          </p:cNvPr>
          <p:cNvSpPr>
            <a:spLocks noGrp="1"/>
          </p:cNvSpPr>
          <p:nvPr>
            <p:ph type="pic" sz="quarter" idx="11"/>
          </p:nvPr>
        </p:nvSpPr>
        <p:spPr>
          <a:xfrm>
            <a:off x="1059548" y="3426370"/>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7" name="Picture Placeholder 14">
            <a:extLst>
              <a:ext uri="{FF2B5EF4-FFF2-40B4-BE49-F238E27FC236}">
                <a16:creationId xmlns:a16="http://schemas.microsoft.com/office/drawing/2014/main" id="{9BF21D39-49DB-1541-95EE-087537DF2F3F}"/>
              </a:ext>
            </a:extLst>
          </p:cNvPr>
          <p:cNvSpPr>
            <a:spLocks noGrp="1"/>
          </p:cNvSpPr>
          <p:nvPr>
            <p:ph type="pic" sz="quarter" idx="12"/>
          </p:nvPr>
        </p:nvSpPr>
        <p:spPr>
          <a:xfrm>
            <a:off x="1059548" y="474310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23" name="Text Placeholder 8">
            <a:extLst>
              <a:ext uri="{FF2B5EF4-FFF2-40B4-BE49-F238E27FC236}">
                <a16:creationId xmlns:a16="http://schemas.microsoft.com/office/drawing/2014/main" id="{E3991BD2-92A8-1341-8756-4857A9A8F307}"/>
              </a:ext>
            </a:extLst>
          </p:cNvPr>
          <p:cNvSpPr>
            <a:spLocks noGrp="1"/>
          </p:cNvSpPr>
          <p:nvPr>
            <p:ph type="body" sz="quarter" idx="25" hasCustomPrompt="1"/>
          </p:nvPr>
        </p:nvSpPr>
        <p:spPr>
          <a:xfrm>
            <a:off x="2349329" y="2069868"/>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Text Placeholder 8">
            <a:extLst>
              <a:ext uri="{FF2B5EF4-FFF2-40B4-BE49-F238E27FC236}">
                <a16:creationId xmlns:a16="http://schemas.microsoft.com/office/drawing/2014/main" id="{714C7F7B-98C0-5238-620D-05AFEBED2CDE}"/>
              </a:ext>
            </a:extLst>
          </p:cNvPr>
          <p:cNvSpPr>
            <a:spLocks noGrp="1"/>
          </p:cNvSpPr>
          <p:nvPr>
            <p:ph type="body" sz="quarter" idx="39" hasCustomPrompt="1"/>
          </p:nvPr>
        </p:nvSpPr>
        <p:spPr>
          <a:xfrm>
            <a:off x="2349329" y="34536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6" name="Text Placeholder 8">
            <a:extLst>
              <a:ext uri="{FF2B5EF4-FFF2-40B4-BE49-F238E27FC236}">
                <a16:creationId xmlns:a16="http://schemas.microsoft.com/office/drawing/2014/main" id="{90F02992-3F41-CCB8-BD5D-2CF1CBEFED28}"/>
              </a:ext>
            </a:extLst>
          </p:cNvPr>
          <p:cNvSpPr>
            <a:spLocks noGrp="1"/>
          </p:cNvSpPr>
          <p:nvPr>
            <p:ph type="body" sz="quarter" idx="40" hasCustomPrompt="1"/>
          </p:nvPr>
        </p:nvSpPr>
        <p:spPr>
          <a:xfrm>
            <a:off x="2349329" y="47490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3" name="Picture Placeholder 14">
            <a:extLst>
              <a:ext uri="{FF2B5EF4-FFF2-40B4-BE49-F238E27FC236}">
                <a16:creationId xmlns:a16="http://schemas.microsoft.com/office/drawing/2014/main" id="{0F1A26FF-1517-4DB4-4E33-6E9AC7129D0C}"/>
              </a:ext>
            </a:extLst>
          </p:cNvPr>
          <p:cNvSpPr>
            <a:spLocks noGrp="1"/>
          </p:cNvSpPr>
          <p:nvPr>
            <p:ph type="pic" sz="quarter" idx="41"/>
          </p:nvPr>
        </p:nvSpPr>
        <p:spPr>
          <a:xfrm>
            <a:off x="6626352" y="206086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4" name="Picture Placeholder 14">
            <a:extLst>
              <a:ext uri="{FF2B5EF4-FFF2-40B4-BE49-F238E27FC236}">
                <a16:creationId xmlns:a16="http://schemas.microsoft.com/office/drawing/2014/main" id="{0549C3B4-F906-82BD-60E6-F363C45861C8}"/>
              </a:ext>
            </a:extLst>
          </p:cNvPr>
          <p:cNvSpPr>
            <a:spLocks noGrp="1"/>
          </p:cNvSpPr>
          <p:nvPr>
            <p:ph type="pic" sz="quarter" idx="42"/>
          </p:nvPr>
        </p:nvSpPr>
        <p:spPr>
          <a:xfrm>
            <a:off x="6626352" y="3426370"/>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35" name="Picture Placeholder 14">
            <a:extLst>
              <a:ext uri="{FF2B5EF4-FFF2-40B4-BE49-F238E27FC236}">
                <a16:creationId xmlns:a16="http://schemas.microsoft.com/office/drawing/2014/main" id="{0894F6C1-FB17-7EFD-9836-DF035ABEA7CB}"/>
              </a:ext>
            </a:extLst>
          </p:cNvPr>
          <p:cNvSpPr>
            <a:spLocks noGrp="1"/>
          </p:cNvSpPr>
          <p:nvPr>
            <p:ph type="pic" sz="quarter" idx="43"/>
          </p:nvPr>
        </p:nvSpPr>
        <p:spPr>
          <a:xfrm>
            <a:off x="6626352" y="474310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40" name="Text Placeholder 8">
            <a:extLst>
              <a:ext uri="{FF2B5EF4-FFF2-40B4-BE49-F238E27FC236}">
                <a16:creationId xmlns:a16="http://schemas.microsoft.com/office/drawing/2014/main" id="{F14C6AB2-1101-FDC7-AA8A-21E826578B7A}"/>
              </a:ext>
            </a:extLst>
          </p:cNvPr>
          <p:cNvSpPr>
            <a:spLocks noGrp="1"/>
          </p:cNvSpPr>
          <p:nvPr>
            <p:ph type="body" sz="quarter" idx="44" hasCustomPrompt="1"/>
          </p:nvPr>
        </p:nvSpPr>
        <p:spPr>
          <a:xfrm>
            <a:off x="7916133" y="2069868"/>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41" name="Text Placeholder 8">
            <a:extLst>
              <a:ext uri="{FF2B5EF4-FFF2-40B4-BE49-F238E27FC236}">
                <a16:creationId xmlns:a16="http://schemas.microsoft.com/office/drawing/2014/main" id="{121C54EA-A186-762D-0F90-80304A43E687}"/>
              </a:ext>
            </a:extLst>
          </p:cNvPr>
          <p:cNvSpPr>
            <a:spLocks noGrp="1"/>
          </p:cNvSpPr>
          <p:nvPr>
            <p:ph type="body" sz="quarter" idx="45" hasCustomPrompt="1"/>
          </p:nvPr>
        </p:nvSpPr>
        <p:spPr>
          <a:xfrm>
            <a:off x="7916133" y="34536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42" name="Text Placeholder 8">
            <a:extLst>
              <a:ext uri="{FF2B5EF4-FFF2-40B4-BE49-F238E27FC236}">
                <a16:creationId xmlns:a16="http://schemas.microsoft.com/office/drawing/2014/main" id="{80CC1319-566F-A331-E5E9-51B2ECAA211B}"/>
              </a:ext>
            </a:extLst>
          </p:cNvPr>
          <p:cNvSpPr>
            <a:spLocks noGrp="1"/>
          </p:cNvSpPr>
          <p:nvPr>
            <p:ph type="body" sz="quarter" idx="46" hasCustomPrompt="1"/>
          </p:nvPr>
        </p:nvSpPr>
        <p:spPr>
          <a:xfrm>
            <a:off x="7916133" y="47490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0" name="Slide Number Placeholder 1">
            <a:extLst>
              <a:ext uri="{FF2B5EF4-FFF2-40B4-BE49-F238E27FC236}">
                <a16:creationId xmlns:a16="http://schemas.microsoft.com/office/drawing/2014/main" id="{F36533AD-15A9-D0E1-B6C1-0EF770898836}"/>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8F5D8E58-E021-109B-E6DE-7F4EFE486C97}"/>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3" name="Text Placeholder 8">
            <a:extLst>
              <a:ext uri="{FF2B5EF4-FFF2-40B4-BE49-F238E27FC236}">
                <a16:creationId xmlns:a16="http://schemas.microsoft.com/office/drawing/2014/main" id="{78F823C4-580B-69E9-B718-D160F41FD1E7}"/>
              </a:ext>
            </a:extLst>
          </p:cNvPr>
          <p:cNvSpPr>
            <a:spLocks noGrp="1"/>
          </p:cNvSpPr>
          <p:nvPr>
            <p:ph type="body" sz="quarter" idx="32" hasCustomPrompt="1"/>
          </p:nvPr>
        </p:nvSpPr>
        <p:spPr>
          <a:xfrm>
            <a:off x="1028700" y="606836"/>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cxnSp>
        <p:nvCxnSpPr>
          <p:cNvPr id="4" name="Straight Connector 3">
            <a:extLst>
              <a:ext uri="{FF2B5EF4-FFF2-40B4-BE49-F238E27FC236}">
                <a16:creationId xmlns:a16="http://schemas.microsoft.com/office/drawing/2014/main" id="{2D2FDF63-E4B9-F4E7-B4D1-22DBACA6ABD0}"/>
              </a:ext>
            </a:extLst>
          </p:cNvPr>
          <p:cNvCxnSpPr>
            <a:cxnSpLocks/>
          </p:cNvCxnSpPr>
          <p:nvPr userDrawn="1"/>
        </p:nvCxnSpPr>
        <p:spPr>
          <a:xfrm flipH="1">
            <a:off x="1026996" y="1380649"/>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782625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meline - 3 up">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5D533D0C-044F-4E8E-E501-127B0AEFCCC9}"/>
              </a:ext>
            </a:extLst>
          </p:cNvPr>
          <p:cNvCxnSpPr>
            <a:cxnSpLocks/>
          </p:cNvCxnSpPr>
          <p:nvPr userDrawn="1"/>
        </p:nvCxnSpPr>
        <p:spPr>
          <a:xfrm>
            <a:off x="6239836" y="2037003"/>
            <a:ext cx="0" cy="671955"/>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Text Placeholder 8">
            <a:extLst>
              <a:ext uri="{FF2B5EF4-FFF2-40B4-BE49-F238E27FC236}">
                <a16:creationId xmlns:a16="http://schemas.microsoft.com/office/drawing/2014/main" id="{B0EC5354-CE90-A7BD-393B-8E303FFC2EBD}"/>
              </a:ext>
            </a:extLst>
          </p:cNvPr>
          <p:cNvSpPr>
            <a:spLocks noGrp="1"/>
          </p:cNvSpPr>
          <p:nvPr>
            <p:ph type="body" sz="quarter" idx="39" hasCustomPrompt="1"/>
          </p:nvPr>
        </p:nvSpPr>
        <p:spPr>
          <a:xfrm>
            <a:off x="1481846"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14" name="Straight Connector 13">
            <a:extLst>
              <a:ext uri="{FF2B5EF4-FFF2-40B4-BE49-F238E27FC236}">
                <a16:creationId xmlns:a16="http://schemas.microsoft.com/office/drawing/2014/main" id="{3A2821AC-A313-B270-16EF-A72D000504D5}"/>
              </a:ext>
            </a:extLst>
          </p:cNvPr>
          <p:cNvCxnSpPr>
            <a:cxnSpLocks/>
          </p:cNvCxnSpPr>
          <p:nvPr userDrawn="1"/>
        </p:nvCxnSpPr>
        <p:spPr>
          <a:xfrm>
            <a:off x="2438239"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147FA632-2665-5A59-8305-5712BBCA8EC6}"/>
              </a:ext>
            </a:extLst>
          </p:cNvPr>
          <p:cNvSpPr/>
          <p:nvPr userDrawn="1"/>
        </p:nvSpPr>
        <p:spPr>
          <a:xfrm>
            <a:off x="11614064"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50C72D35-51C7-411C-FA50-4AB5E1E81757}"/>
              </a:ext>
            </a:extLst>
          </p:cNvPr>
          <p:cNvPicPr>
            <a:picLocks noChangeAspect="1"/>
          </p:cNvPicPr>
          <p:nvPr userDrawn="1"/>
        </p:nvPicPr>
        <p:blipFill>
          <a:blip r:embed="rId2"/>
          <a:srcRect/>
          <a:stretch/>
        </p:blipFill>
        <p:spPr>
          <a:xfrm>
            <a:off x="1961989" y="1895021"/>
            <a:ext cx="952499" cy="1106129"/>
          </a:xfrm>
          <a:prstGeom prst="rect">
            <a:avLst/>
          </a:prstGeom>
        </p:spPr>
      </p:pic>
      <p:sp>
        <p:nvSpPr>
          <p:cNvPr id="8" name="Text Placeholder 8">
            <a:extLst>
              <a:ext uri="{FF2B5EF4-FFF2-40B4-BE49-F238E27FC236}">
                <a16:creationId xmlns:a16="http://schemas.microsoft.com/office/drawing/2014/main" id="{BA49C9E8-883D-68F8-5D77-9709B0324B03}"/>
              </a:ext>
            </a:extLst>
          </p:cNvPr>
          <p:cNvSpPr>
            <a:spLocks noGrp="1"/>
          </p:cNvSpPr>
          <p:nvPr>
            <p:ph type="body" sz="quarter" idx="34" hasCustomPrompt="1"/>
          </p:nvPr>
        </p:nvSpPr>
        <p:spPr>
          <a:xfrm>
            <a:off x="2092251" y="2084833"/>
            <a:ext cx="687526"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cxnSp>
        <p:nvCxnSpPr>
          <p:cNvPr id="35" name="Straight Connector 34">
            <a:extLst>
              <a:ext uri="{FF2B5EF4-FFF2-40B4-BE49-F238E27FC236}">
                <a16:creationId xmlns:a16="http://schemas.microsoft.com/office/drawing/2014/main" id="{B67EC3FB-AFCE-C78F-2126-8D04D2924AFB}"/>
              </a:ext>
            </a:extLst>
          </p:cNvPr>
          <p:cNvCxnSpPr>
            <a:cxnSpLocks/>
          </p:cNvCxnSpPr>
          <p:nvPr userDrawn="1"/>
        </p:nvCxnSpPr>
        <p:spPr>
          <a:xfrm>
            <a:off x="9979395"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36" name="Picture 35">
            <a:extLst>
              <a:ext uri="{FF2B5EF4-FFF2-40B4-BE49-F238E27FC236}">
                <a16:creationId xmlns:a16="http://schemas.microsoft.com/office/drawing/2014/main" id="{73BC959D-672D-F9F3-FC12-14AB50327FAA}"/>
              </a:ext>
            </a:extLst>
          </p:cNvPr>
          <p:cNvPicPr>
            <a:picLocks noChangeAspect="1"/>
          </p:cNvPicPr>
          <p:nvPr userDrawn="1"/>
        </p:nvPicPr>
        <p:blipFill>
          <a:blip r:embed="rId2"/>
          <a:srcRect/>
          <a:stretch/>
        </p:blipFill>
        <p:spPr>
          <a:xfrm>
            <a:off x="9503145" y="1895021"/>
            <a:ext cx="952499" cy="1106129"/>
          </a:xfrm>
          <a:prstGeom prst="rect">
            <a:avLst/>
          </a:prstGeom>
        </p:spPr>
      </p:pic>
      <p:cxnSp>
        <p:nvCxnSpPr>
          <p:cNvPr id="39" name="Straight Connector 38">
            <a:extLst>
              <a:ext uri="{FF2B5EF4-FFF2-40B4-BE49-F238E27FC236}">
                <a16:creationId xmlns:a16="http://schemas.microsoft.com/office/drawing/2014/main" id="{1EADF74E-5879-1E7C-2767-22657AD0633B}"/>
              </a:ext>
            </a:extLst>
          </p:cNvPr>
          <p:cNvCxnSpPr>
            <a:cxnSpLocks/>
          </p:cNvCxnSpPr>
          <p:nvPr userDrawn="1"/>
        </p:nvCxnSpPr>
        <p:spPr>
          <a:xfrm>
            <a:off x="6258886"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40" name="Picture 39">
            <a:extLst>
              <a:ext uri="{FF2B5EF4-FFF2-40B4-BE49-F238E27FC236}">
                <a16:creationId xmlns:a16="http://schemas.microsoft.com/office/drawing/2014/main" id="{9DF47BD7-6AA5-DE56-52E6-51ED16BDF37C}"/>
              </a:ext>
            </a:extLst>
          </p:cNvPr>
          <p:cNvPicPr>
            <a:picLocks noChangeAspect="1"/>
          </p:cNvPicPr>
          <p:nvPr userDrawn="1"/>
        </p:nvPicPr>
        <p:blipFill>
          <a:blip r:embed="rId2"/>
          <a:srcRect/>
          <a:stretch/>
        </p:blipFill>
        <p:spPr>
          <a:xfrm>
            <a:off x="5772362" y="1895021"/>
            <a:ext cx="952499" cy="1106129"/>
          </a:xfrm>
          <a:prstGeom prst="rect">
            <a:avLst/>
          </a:prstGeom>
        </p:spPr>
      </p:pic>
      <p:sp>
        <p:nvSpPr>
          <p:cNvPr id="7" name="Oval 6">
            <a:extLst>
              <a:ext uri="{FF2B5EF4-FFF2-40B4-BE49-F238E27FC236}">
                <a16:creationId xmlns:a16="http://schemas.microsoft.com/office/drawing/2014/main" id="{CAA97274-63C1-8029-9D99-221ABB6816DC}"/>
              </a:ext>
            </a:extLst>
          </p:cNvPr>
          <p:cNvSpPr/>
          <p:nvPr userDrawn="1"/>
        </p:nvSpPr>
        <p:spPr>
          <a:xfrm>
            <a:off x="868302"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17428F2C-7F59-6AC5-8DAA-557F6FE536D0}"/>
              </a:ext>
            </a:extLst>
          </p:cNvPr>
          <p:cNvSpPr/>
          <p:nvPr userDrawn="1"/>
        </p:nvSpPr>
        <p:spPr>
          <a:xfrm>
            <a:off x="4301456"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51490DB1-80C3-5141-B824-21D2BE52C0A3}"/>
              </a:ext>
            </a:extLst>
          </p:cNvPr>
          <p:cNvSpPr/>
          <p:nvPr userDrawn="1"/>
        </p:nvSpPr>
        <p:spPr>
          <a:xfrm>
            <a:off x="8024541"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 name="Straight Connector 1">
            <a:extLst>
              <a:ext uri="{FF2B5EF4-FFF2-40B4-BE49-F238E27FC236}">
                <a16:creationId xmlns:a16="http://schemas.microsoft.com/office/drawing/2014/main" id="{DCC54AB8-03EF-F51D-B8DB-92D69EDBCDB2}"/>
              </a:ext>
            </a:extLst>
          </p:cNvPr>
          <p:cNvCxnSpPr>
            <a:cxnSpLocks/>
          </p:cNvCxnSpPr>
          <p:nvPr userDrawn="1"/>
        </p:nvCxnSpPr>
        <p:spPr>
          <a:xfrm>
            <a:off x="911721" y="2981722"/>
            <a:ext cx="10773627" cy="0"/>
          </a:xfrm>
          <a:prstGeom prst="line">
            <a:avLst/>
          </a:prstGeom>
          <a:ln w="38100">
            <a:solidFill>
              <a:srgbClr val="00A8BF"/>
            </a:solidFill>
          </a:ln>
        </p:spPr>
        <p:style>
          <a:lnRef idx="1">
            <a:schemeClr val="accent1"/>
          </a:lnRef>
          <a:fillRef idx="0">
            <a:schemeClr val="accent1"/>
          </a:fillRef>
          <a:effectRef idx="0">
            <a:schemeClr val="accent1"/>
          </a:effectRef>
          <a:fontRef idx="minor">
            <a:schemeClr val="tx1"/>
          </a:fontRef>
        </p:style>
      </p:cxnSp>
      <p:sp>
        <p:nvSpPr>
          <p:cNvPr id="42" name="Text Placeholder 8">
            <a:extLst>
              <a:ext uri="{FF2B5EF4-FFF2-40B4-BE49-F238E27FC236}">
                <a16:creationId xmlns:a16="http://schemas.microsoft.com/office/drawing/2014/main" id="{A2B144CA-173D-07E8-DADF-690409CD0905}"/>
              </a:ext>
            </a:extLst>
          </p:cNvPr>
          <p:cNvSpPr>
            <a:spLocks noGrp="1"/>
          </p:cNvSpPr>
          <p:nvPr>
            <p:ph type="body" sz="quarter" idx="41" hasCustomPrompt="1"/>
          </p:nvPr>
        </p:nvSpPr>
        <p:spPr>
          <a:xfrm>
            <a:off x="904126" y="545515"/>
            <a:ext cx="10715945" cy="585696"/>
          </a:xfrm>
          <a:prstGeom prst="rect">
            <a:avLst/>
          </a:prstGeom>
        </p:spPr>
        <p:txBody>
          <a:bodyPr lIns="0" tIns="0" rIns="0" bIns="0" anchor="b"/>
          <a:lstStyle>
            <a:lvl1pPr marL="0" indent="0" algn="ctr">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timeline headline</a:t>
            </a:r>
          </a:p>
        </p:txBody>
      </p:sp>
      <p:sp>
        <p:nvSpPr>
          <p:cNvPr id="10" name="Slide Number Placeholder 1">
            <a:extLst>
              <a:ext uri="{FF2B5EF4-FFF2-40B4-BE49-F238E27FC236}">
                <a16:creationId xmlns:a16="http://schemas.microsoft.com/office/drawing/2014/main" id="{5E6DAAF5-1217-3397-16B8-8F158D611AE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8">
            <a:extLst>
              <a:ext uri="{FF2B5EF4-FFF2-40B4-BE49-F238E27FC236}">
                <a16:creationId xmlns:a16="http://schemas.microsoft.com/office/drawing/2014/main" id="{44BD4F61-7FFF-DF7D-7B2D-07E4BB530E84}"/>
              </a:ext>
            </a:extLst>
          </p:cNvPr>
          <p:cNvSpPr>
            <a:spLocks noGrp="1"/>
          </p:cNvSpPr>
          <p:nvPr>
            <p:ph type="body" sz="quarter" idx="49" hasCustomPrompt="1"/>
          </p:nvPr>
        </p:nvSpPr>
        <p:spPr>
          <a:xfrm>
            <a:off x="5294376"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9" name="Text Placeholder 8">
            <a:extLst>
              <a:ext uri="{FF2B5EF4-FFF2-40B4-BE49-F238E27FC236}">
                <a16:creationId xmlns:a16="http://schemas.microsoft.com/office/drawing/2014/main" id="{E755F1DD-42DB-CA63-A243-C88DD2C471D3}"/>
              </a:ext>
            </a:extLst>
          </p:cNvPr>
          <p:cNvSpPr>
            <a:spLocks noGrp="1"/>
          </p:cNvSpPr>
          <p:nvPr>
            <p:ph type="body" sz="quarter" idx="50" hasCustomPrompt="1"/>
          </p:nvPr>
        </p:nvSpPr>
        <p:spPr>
          <a:xfrm>
            <a:off x="9022080"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4" name="Text Placeholder 7">
            <a:extLst>
              <a:ext uri="{FF2B5EF4-FFF2-40B4-BE49-F238E27FC236}">
                <a16:creationId xmlns:a16="http://schemas.microsoft.com/office/drawing/2014/main" id="{807957C3-7D36-3668-E9BB-6EE91E8AF72F}"/>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1" name="Text Placeholder 8">
            <a:extLst>
              <a:ext uri="{FF2B5EF4-FFF2-40B4-BE49-F238E27FC236}">
                <a16:creationId xmlns:a16="http://schemas.microsoft.com/office/drawing/2014/main" id="{1D233615-0393-C5C9-982F-F820B29C8418}"/>
              </a:ext>
            </a:extLst>
          </p:cNvPr>
          <p:cNvSpPr>
            <a:spLocks noGrp="1"/>
          </p:cNvSpPr>
          <p:nvPr>
            <p:ph type="body" sz="quarter" idx="51" hasCustomPrompt="1"/>
          </p:nvPr>
        </p:nvSpPr>
        <p:spPr>
          <a:xfrm>
            <a:off x="5903977" y="2084833"/>
            <a:ext cx="679703"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16" name="Text Placeholder 8">
            <a:extLst>
              <a:ext uri="{FF2B5EF4-FFF2-40B4-BE49-F238E27FC236}">
                <a16:creationId xmlns:a16="http://schemas.microsoft.com/office/drawing/2014/main" id="{1F99E435-8D23-0AD1-107B-ABE64AFD340B}"/>
              </a:ext>
            </a:extLst>
          </p:cNvPr>
          <p:cNvSpPr>
            <a:spLocks noGrp="1"/>
          </p:cNvSpPr>
          <p:nvPr>
            <p:ph type="body" sz="quarter" idx="52" hasCustomPrompt="1"/>
          </p:nvPr>
        </p:nvSpPr>
        <p:spPr>
          <a:xfrm>
            <a:off x="9643872" y="2084833"/>
            <a:ext cx="679703"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Tree>
    <p:extLst>
      <p:ext uri="{BB962C8B-B14F-4D97-AF65-F5344CB8AC3E}">
        <p14:creationId xmlns:p14="http://schemas.microsoft.com/office/powerpoint/2010/main" val="37255716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meline - 4 up">
    <p:spTree>
      <p:nvGrpSpPr>
        <p:cNvPr id="1" name=""/>
        <p:cNvGrpSpPr/>
        <p:nvPr/>
      </p:nvGrpSpPr>
      <p:grpSpPr>
        <a:xfrm>
          <a:off x="0" y="0"/>
          <a:ext cx="0" cy="0"/>
          <a:chOff x="0" y="0"/>
          <a:chExt cx="0" cy="0"/>
        </a:xfrm>
      </p:grpSpPr>
      <p:sp>
        <p:nvSpPr>
          <p:cNvPr id="13" name="Text Placeholder 8">
            <a:extLst>
              <a:ext uri="{FF2B5EF4-FFF2-40B4-BE49-F238E27FC236}">
                <a16:creationId xmlns:a16="http://schemas.microsoft.com/office/drawing/2014/main" id="{B0EC5354-CE90-A7BD-393B-8E303FFC2EBD}"/>
              </a:ext>
            </a:extLst>
          </p:cNvPr>
          <p:cNvSpPr>
            <a:spLocks noGrp="1"/>
          </p:cNvSpPr>
          <p:nvPr>
            <p:ph type="body" sz="quarter" idx="39" hasCustomPrompt="1"/>
          </p:nvPr>
        </p:nvSpPr>
        <p:spPr>
          <a:xfrm>
            <a:off x="1315744"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14" name="Straight Connector 13">
            <a:extLst>
              <a:ext uri="{FF2B5EF4-FFF2-40B4-BE49-F238E27FC236}">
                <a16:creationId xmlns:a16="http://schemas.microsoft.com/office/drawing/2014/main" id="{3A2821AC-A313-B270-16EF-A72D000504D5}"/>
              </a:ext>
            </a:extLst>
          </p:cNvPr>
          <p:cNvCxnSpPr>
            <a:cxnSpLocks/>
          </p:cNvCxnSpPr>
          <p:nvPr userDrawn="1"/>
        </p:nvCxnSpPr>
        <p:spPr>
          <a:xfrm>
            <a:off x="2273647"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147FA632-2665-5A59-8305-5712BBCA8EC6}"/>
              </a:ext>
            </a:extLst>
          </p:cNvPr>
          <p:cNvSpPr/>
          <p:nvPr userDrawn="1"/>
        </p:nvSpPr>
        <p:spPr>
          <a:xfrm>
            <a:off x="11595776"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50C72D35-51C7-411C-FA50-4AB5E1E81757}"/>
              </a:ext>
            </a:extLst>
          </p:cNvPr>
          <p:cNvPicPr>
            <a:picLocks noChangeAspect="1"/>
          </p:cNvPicPr>
          <p:nvPr userDrawn="1"/>
        </p:nvPicPr>
        <p:blipFill>
          <a:blip r:embed="rId2"/>
          <a:srcRect/>
          <a:stretch/>
        </p:blipFill>
        <p:spPr>
          <a:xfrm>
            <a:off x="1797397" y="1895021"/>
            <a:ext cx="952499" cy="1106129"/>
          </a:xfrm>
          <a:prstGeom prst="rect">
            <a:avLst/>
          </a:prstGeom>
        </p:spPr>
      </p:pic>
      <p:sp>
        <p:nvSpPr>
          <p:cNvPr id="8" name="Text Placeholder 8">
            <a:extLst>
              <a:ext uri="{FF2B5EF4-FFF2-40B4-BE49-F238E27FC236}">
                <a16:creationId xmlns:a16="http://schemas.microsoft.com/office/drawing/2014/main" id="{BA49C9E8-883D-68F8-5D77-9709B0324B03}"/>
              </a:ext>
            </a:extLst>
          </p:cNvPr>
          <p:cNvSpPr>
            <a:spLocks noGrp="1"/>
          </p:cNvSpPr>
          <p:nvPr>
            <p:ph type="body" sz="quarter" idx="34" hasCustomPrompt="1"/>
          </p:nvPr>
        </p:nvSpPr>
        <p:spPr>
          <a:xfrm>
            <a:off x="1929383" y="2084833"/>
            <a:ext cx="676657"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cxnSp>
        <p:nvCxnSpPr>
          <p:cNvPr id="39" name="Straight Connector 38">
            <a:extLst>
              <a:ext uri="{FF2B5EF4-FFF2-40B4-BE49-F238E27FC236}">
                <a16:creationId xmlns:a16="http://schemas.microsoft.com/office/drawing/2014/main" id="{1EADF74E-5879-1E7C-2767-22657AD0633B}"/>
              </a:ext>
            </a:extLst>
          </p:cNvPr>
          <p:cNvCxnSpPr>
            <a:cxnSpLocks/>
          </p:cNvCxnSpPr>
          <p:nvPr userDrawn="1"/>
        </p:nvCxnSpPr>
        <p:spPr>
          <a:xfrm>
            <a:off x="4960438"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40" name="Picture 39">
            <a:extLst>
              <a:ext uri="{FF2B5EF4-FFF2-40B4-BE49-F238E27FC236}">
                <a16:creationId xmlns:a16="http://schemas.microsoft.com/office/drawing/2014/main" id="{9DF47BD7-6AA5-DE56-52E6-51ED16BDF37C}"/>
              </a:ext>
            </a:extLst>
          </p:cNvPr>
          <p:cNvPicPr>
            <a:picLocks noChangeAspect="1"/>
          </p:cNvPicPr>
          <p:nvPr userDrawn="1"/>
        </p:nvPicPr>
        <p:blipFill>
          <a:blip r:embed="rId2"/>
          <a:srcRect/>
          <a:stretch/>
        </p:blipFill>
        <p:spPr>
          <a:xfrm>
            <a:off x="4473914" y="1895021"/>
            <a:ext cx="952499" cy="1106129"/>
          </a:xfrm>
          <a:prstGeom prst="rect">
            <a:avLst/>
          </a:prstGeom>
        </p:spPr>
      </p:pic>
      <p:sp>
        <p:nvSpPr>
          <p:cNvPr id="7" name="Oval 6">
            <a:extLst>
              <a:ext uri="{FF2B5EF4-FFF2-40B4-BE49-F238E27FC236}">
                <a16:creationId xmlns:a16="http://schemas.microsoft.com/office/drawing/2014/main" id="{CAA97274-63C1-8029-9D99-221ABB6816DC}"/>
              </a:ext>
            </a:extLst>
          </p:cNvPr>
          <p:cNvSpPr/>
          <p:nvPr userDrawn="1"/>
        </p:nvSpPr>
        <p:spPr>
          <a:xfrm>
            <a:off x="868302"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17428F2C-7F59-6AC5-8DAA-557F6FE536D0}"/>
              </a:ext>
            </a:extLst>
          </p:cNvPr>
          <p:cNvSpPr/>
          <p:nvPr userDrawn="1"/>
        </p:nvSpPr>
        <p:spPr>
          <a:xfrm>
            <a:off x="3550171"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 name="Straight Connector 1">
            <a:extLst>
              <a:ext uri="{FF2B5EF4-FFF2-40B4-BE49-F238E27FC236}">
                <a16:creationId xmlns:a16="http://schemas.microsoft.com/office/drawing/2014/main" id="{DCC54AB8-03EF-F51D-B8DB-92D69EDBCDB2}"/>
              </a:ext>
            </a:extLst>
          </p:cNvPr>
          <p:cNvCxnSpPr>
            <a:cxnSpLocks/>
          </p:cNvCxnSpPr>
          <p:nvPr userDrawn="1"/>
        </p:nvCxnSpPr>
        <p:spPr>
          <a:xfrm>
            <a:off x="911721" y="2981722"/>
            <a:ext cx="10773627" cy="0"/>
          </a:xfrm>
          <a:prstGeom prst="line">
            <a:avLst/>
          </a:prstGeom>
          <a:ln w="38100">
            <a:solidFill>
              <a:srgbClr val="00A8BF"/>
            </a:solidFill>
          </a:ln>
        </p:spPr>
        <p:style>
          <a:lnRef idx="1">
            <a:schemeClr val="accent1"/>
          </a:lnRef>
          <a:fillRef idx="0">
            <a:schemeClr val="accent1"/>
          </a:fillRef>
          <a:effectRef idx="0">
            <a:schemeClr val="accent1"/>
          </a:effectRef>
          <a:fontRef idx="minor">
            <a:schemeClr val="tx1"/>
          </a:fontRef>
        </p:style>
      </p:cxnSp>
      <p:sp>
        <p:nvSpPr>
          <p:cNvPr id="42" name="Text Placeholder 8">
            <a:extLst>
              <a:ext uri="{FF2B5EF4-FFF2-40B4-BE49-F238E27FC236}">
                <a16:creationId xmlns:a16="http://schemas.microsoft.com/office/drawing/2014/main" id="{A2B144CA-173D-07E8-DADF-690409CD0905}"/>
              </a:ext>
            </a:extLst>
          </p:cNvPr>
          <p:cNvSpPr>
            <a:spLocks noGrp="1"/>
          </p:cNvSpPr>
          <p:nvPr>
            <p:ph type="body" sz="quarter" idx="41" hasCustomPrompt="1"/>
          </p:nvPr>
        </p:nvSpPr>
        <p:spPr>
          <a:xfrm>
            <a:off x="904126" y="545515"/>
            <a:ext cx="10715945" cy="585696"/>
          </a:xfrm>
          <a:prstGeom prst="rect">
            <a:avLst/>
          </a:prstGeom>
        </p:spPr>
        <p:txBody>
          <a:bodyPr lIns="0" tIns="0" rIns="0" bIns="0" anchor="b"/>
          <a:lstStyle>
            <a:lvl1pPr marL="0" indent="0" algn="ctr">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timeline headline</a:t>
            </a:r>
          </a:p>
        </p:txBody>
      </p:sp>
      <p:sp>
        <p:nvSpPr>
          <p:cNvPr id="10" name="Slide Number Placeholder 1">
            <a:extLst>
              <a:ext uri="{FF2B5EF4-FFF2-40B4-BE49-F238E27FC236}">
                <a16:creationId xmlns:a16="http://schemas.microsoft.com/office/drawing/2014/main" id="{5E6DAAF5-1217-3397-16B8-8F158D611AE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4" name="Text Placeholder 7">
            <a:extLst>
              <a:ext uri="{FF2B5EF4-FFF2-40B4-BE49-F238E27FC236}">
                <a16:creationId xmlns:a16="http://schemas.microsoft.com/office/drawing/2014/main" id="{807957C3-7D36-3668-E9BB-6EE91E8AF72F}"/>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1" name="Text Placeholder 8">
            <a:extLst>
              <a:ext uri="{FF2B5EF4-FFF2-40B4-BE49-F238E27FC236}">
                <a16:creationId xmlns:a16="http://schemas.microsoft.com/office/drawing/2014/main" id="{1D233615-0393-C5C9-982F-F820B29C8418}"/>
              </a:ext>
            </a:extLst>
          </p:cNvPr>
          <p:cNvSpPr>
            <a:spLocks noGrp="1"/>
          </p:cNvSpPr>
          <p:nvPr>
            <p:ph type="body" sz="quarter" idx="51" hasCustomPrompt="1"/>
          </p:nvPr>
        </p:nvSpPr>
        <p:spPr>
          <a:xfrm>
            <a:off x="4590289" y="2093977"/>
            <a:ext cx="694944"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25" name="Text Placeholder 8">
            <a:extLst>
              <a:ext uri="{FF2B5EF4-FFF2-40B4-BE49-F238E27FC236}">
                <a16:creationId xmlns:a16="http://schemas.microsoft.com/office/drawing/2014/main" id="{2991799A-A160-70A9-4056-FC00CEBCB206}"/>
              </a:ext>
            </a:extLst>
          </p:cNvPr>
          <p:cNvSpPr>
            <a:spLocks noGrp="1"/>
          </p:cNvSpPr>
          <p:nvPr>
            <p:ph type="body" sz="quarter" idx="54" hasCustomPrompt="1"/>
          </p:nvPr>
        </p:nvSpPr>
        <p:spPr>
          <a:xfrm>
            <a:off x="3997613"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7" name="Oval 26">
            <a:extLst>
              <a:ext uri="{FF2B5EF4-FFF2-40B4-BE49-F238E27FC236}">
                <a16:creationId xmlns:a16="http://schemas.microsoft.com/office/drawing/2014/main" id="{FF54D638-06A6-1197-581E-FDFF8F0F217C}"/>
              </a:ext>
            </a:extLst>
          </p:cNvPr>
          <p:cNvSpPr/>
          <p:nvPr userDrawn="1"/>
        </p:nvSpPr>
        <p:spPr>
          <a:xfrm>
            <a:off x="6232040"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Connector 27">
            <a:extLst>
              <a:ext uri="{FF2B5EF4-FFF2-40B4-BE49-F238E27FC236}">
                <a16:creationId xmlns:a16="http://schemas.microsoft.com/office/drawing/2014/main" id="{381B2344-C813-09BF-2793-1B36BD2045DC}"/>
              </a:ext>
            </a:extLst>
          </p:cNvPr>
          <p:cNvCxnSpPr>
            <a:cxnSpLocks/>
          </p:cNvCxnSpPr>
          <p:nvPr userDrawn="1"/>
        </p:nvCxnSpPr>
        <p:spPr>
          <a:xfrm>
            <a:off x="7639204"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F1716C43-0130-57D8-1AF5-8A377225305B}"/>
              </a:ext>
            </a:extLst>
          </p:cNvPr>
          <p:cNvPicPr>
            <a:picLocks noChangeAspect="1"/>
          </p:cNvPicPr>
          <p:nvPr userDrawn="1"/>
        </p:nvPicPr>
        <p:blipFill>
          <a:blip r:embed="rId2"/>
          <a:srcRect/>
          <a:stretch/>
        </p:blipFill>
        <p:spPr>
          <a:xfrm>
            <a:off x="7152680" y="1895021"/>
            <a:ext cx="952499" cy="1106129"/>
          </a:xfrm>
          <a:prstGeom prst="rect">
            <a:avLst/>
          </a:prstGeom>
        </p:spPr>
      </p:pic>
      <p:sp>
        <p:nvSpPr>
          <p:cNvPr id="32" name="Text Placeholder 8">
            <a:extLst>
              <a:ext uri="{FF2B5EF4-FFF2-40B4-BE49-F238E27FC236}">
                <a16:creationId xmlns:a16="http://schemas.microsoft.com/office/drawing/2014/main" id="{52652994-490B-A9C9-7408-25BD54EE38A5}"/>
              </a:ext>
            </a:extLst>
          </p:cNvPr>
          <p:cNvSpPr>
            <a:spLocks noGrp="1"/>
          </p:cNvSpPr>
          <p:nvPr>
            <p:ph type="body" sz="quarter" idx="55" hasCustomPrompt="1"/>
          </p:nvPr>
        </p:nvSpPr>
        <p:spPr>
          <a:xfrm>
            <a:off x="7269481" y="2093977"/>
            <a:ext cx="704088"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33" name="Text Placeholder 8">
            <a:extLst>
              <a:ext uri="{FF2B5EF4-FFF2-40B4-BE49-F238E27FC236}">
                <a16:creationId xmlns:a16="http://schemas.microsoft.com/office/drawing/2014/main" id="{D179AF0E-545B-515D-F351-26B7E70C2CD5}"/>
              </a:ext>
            </a:extLst>
          </p:cNvPr>
          <p:cNvSpPr>
            <a:spLocks noGrp="1"/>
          </p:cNvSpPr>
          <p:nvPr>
            <p:ph type="body" sz="quarter" idx="56" hasCustomPrompt="1"/>
          </p:nvPr>
        </p:nvSpPr>
        <p:spPr>
          <a:xfrm>
            <a:off x="6679482"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34" name="Oval 33">
            <a:extLst>
              <a:ext uri="{FF2B5EF4-FFF2-40B4-BE49-F238E27FC236}">
                <a16:creationId xmlns:a16="http://schemas.microsoft.com/office/drawing/2014/main" id="{F1DF6719-09FF-FBE1-7B2C-4154FF031EFB}"/>
              </a:ext>
            </a:extLst>
          </p:cNvPr>
          <p:cNvSpPr/>
          <p:nvPr userDrawn="1"/>
        </p:nvSpPr>
        <p:spPr>
          <a:xfrm>
            <a:off x="8913909"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7" name="Straight Connector 46">
            <a:extLst>
              <a:ext uri="{FF2B5EF4-FFF2-40B4-BE49-F238E27FC236}">
                <a16:creationId xmlns:a16="http://schemas.microsoft.com/office/drawing/2014/main" id="{16376828-29E7-9441-B7AD-5E3FA754090C}"/>
              </a:ext>
            </a:extLst>
          </p:cNvPr>
          <p:cNvCxnSpPr>
            <a:cxnSpLocks/>
          </p:cNvCxnSpPr>
          <p:nvPr userDrawn="1"/>
        </p:nvCxnSpPr>
        <p:spPr>
          <a:xfrm>
            <a:off x="10318056"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48" name="Picture 47">
            <a:extLst>
              <a:ext uri="{FF2B5EF4-FFF2-40B4-BE49-F238E27FC236}">
                <a16:creationId xmlns:a16="http://schemas.microsoft.com/office/drawing/2014/main" id="{444D4DAB-9137-DD03-F88D-CC0873343FB3}"/>
              </a:ext>
            </a:extLst>
          </p:cNvPr>
          <p:cNvPicPr>
            <a:picLocks noChangeAspect="1"/>
          </p:cNvPicPr>
          <p:nvPr userDrawn="1"/>
        </p:nvPicPr>
        <p:blipFill>
          <a:blip r:embed="rId2"/>
          <a:srcRect/>
          <a:stretch/>
        </p:blipFill>
        <p:spPr>
          <a:xfrm>
            <a:off x="9831532" y="1895021"/>
            <a:ext cx="952499" cy="1106129"/>
          </a:xfrm>
          <a:prstGeom prst="rect">
            <a:avLst/>
          </a:prstGeom>
        </p:spPr>
      </p:pic>
      <p:sp>
        <p:nvSpPr>
          <p:cNvPr id="49" name="Text Placeholder 8">
            <a:extLst>
              <a:ext uri="{FF2B5EF4-FFF2-40B4-BE49-F238E27FC236}">
                <a16:creationId xmlns:a16="http://schemas.microsoft.com/office/drawing/2014/main" id="{551C74D5-473A-1D9F-AC02-2772E05991B0}"/>
              </a:ext>
            </a:extLst>
          </p:cNvPr>
          <p:cNvSpPr>
            <a:spLocks noGrp="1"/>
          </p:cNvSpPr>
          <p:nvPr>
            <p:ph type="body" sz="quarter" idx="57" hasCustomPrompt="1"/>
          </p:nvPr>
        </p:nvSpPr>
        <p:spPr>
          <a:xfrm>
            <a:off x="9939528" y="2093977"/>
            <a:ext cx="713231"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50" name="Text Placeholder 8">
            <a:extLst>
              <a:ext uri="{FF2B5EF4-FFF2-40B4-BE49-F238E27FC236}">
                <a16:creationId xmlns:a16="http://schemas.microsoft.com/office/drawing/2014/main" id="{472D08B3-C673-EE28-1913-006D7453D827}"/>
              </a:ext>
            </a:extLst>
          </p:cNvPr>
          <p:cNvSpPr>
            <a:spLocks noGrp="1"/>
          </p:cNvSpPr>
          <p:nvPr>
            <p:ph type="body" sz="quarter" idx="58" hasCustomPrompt="1"/>
          </p:nvPr>
        </p:nvSpPr>
        <p:spPr>
          <a:xfrm>
            <a:off x="9361350"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9147365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ext Slide - 4 paragraphs">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9A0BA88F-AE3F-AFE2-A9A3-6EDE017DB2BA}"/>
              </a:ext>
            </a:extLst>
          </p:cNvPr>
          <p:cNvPicPr>
            <a:picLocks noChangeAspect="1"/>
          </p:cNvPicPr>
          <p:nvPr userDrawn="1"/>
        </p:nvPicPr>
        <p:blipFill>
          <a:blip r:embed="rId2"/>
          <a:stretch>
            <a:fillRect/>
          </a:stretch>
        </p:blipFill>
        <p:spPr>
          <a:xfrm>
            <a:off x="157166" y="0"/>
            <a:ext cx="12192001" cy="6858000"/>
          </a:xfrm>
          <a:prstGeom prst="rect">
            <a:avLst/>
          </a:prstGeom>
        </p:spPr>
      </p:pic>
      <p:sp>
        <p:nvSpPr>
          <p:cNvPr id="20" name="Text Placeholder 8">
            <a:extLst>
              <a:ext uri="{FF2B5EF4-FFF2-40B4-BE49-F238E27FC236}">
                <a16:creationId xmlns:a16="http://schemas.microsoft.com/office/drawing/2014/main" id="{23A4FCBE-A3BF-E62F-7116-51F92C75DBAA}"/>
              </a:ext>
            </a:extLst>
          </p:cNvPr>
          <p:cNvSpPr>
            <a:spLocks noGrp="1"/>
          </p:cNvSpPr>
          <p:nvPr>
            <p:ph type="body" sz="quarter" idx="51" hasCustomPrompt="1"/>
          </p:nvPr>
        </p:nvSpPr>
        <p:spPr>
          <a:xfrm>
            <a:off x="7402788" y="4343400"/>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2" name="Text Placeholder 8">
            <a:extLst>
              <a:ext uri="{FF2B5EF4-FFF2-40B4-BE49-F238E27FC236}">
                <a16:creationId xmlns:a16="http://schemas.microsoft.com/office/drawing/2014/main" id="{56BAFF18-5089-F4C0-F977-5D082CA4F623}"/>
              </a:ext>
            </a:extLst>
          </p:cNvPr>
          <p:cNvSpPr>
            <a:spLocks noGrp="1"/>
          </p:cNvSpPr>
          <p:nvPr>
            <p:ph type="body" sz="quarter" idx="53" hasCustomPrompt="1"/>
          </p:nvPr>
        </p:nvSpPr>
        <p:spPr>
          <a:xfrm>
            <a:off x="7402788" y="2567745"/>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3" name="Text Placeholder 8">
            <a:extLst>
              <a:ext uri="{FF2B5EF4-FFF2-40B4-BE49-F238E27FC236}">
                <a16:creationId xmlns:a16="http://schemas.microsoft.com/office/drawing/2014/main" id="{122FBE9D-616D-18B3-0297-3C627028D869}"/>
              </a:ext>
            </a:extLst>
          </p:cNvPr>
          <p:cNvSpPr>
            <a:spLocks noGrp="1"/>
          </p:cNvSpPr>
          <p:nvPr>
            <p:ph type="body" sz="quarter" idx="54" hasCustomPrompt="1"/>
          </p:nvPr>
        </p:nvSpPr>
        <p:spPr>
          <a:xfrm>
            <a:off x="7402788" y="2934844"/>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7" name="Text Placeholder 8">
            <a:extLst>
              <a:ext uri="{FF2B5EF4-FFF2-40B4-BE49-F238E27FC236}">
                <a16:creationId xmlns:a16="http://schemas.microsoft.com/office/drawing/2014/main" id="{037FF48B-0A95-AF46-BC18-324F269EB091}"/>
              </a:ext>
            </a:extLst>
          </p:cNvPr>
          <p:cNvSpPr>
            <a:spLocks noGrp="1"/>
          </p:cNvSpPr>
          <p:nvPr>
            <p:ph type="body" sz="quarter" idx="49" hasCustomPrompt="1"/>
          </p:nvPr>
        </p:nvSpPr>
        <p:spPr>
          <a:xfrm>
            <a:off x="1051795" y="4343400"/>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9" name="Text Placeholder 8">
            <a:extLst>
              <a:ext uri="{FF2B5EF4-FFF2-40B4-BE49-F238E27FC236}">
                <a16:creationId xmlns:a16="http://schemas.microsoft.com/office/drawing/2014/main" id="{97EE3B0E-2253-71BD-29A3-56F859FFBCF5}"/>
              </a:ext>
            </a:extLst>
          </p:cNvPr>
          <p:cNvSpPr>
            <a:spLocks noGrp="1"/>
          </p:cNvSpPr>
          <p:nvPr>
            <p:ph type="body" sz="quarter" idx="50" hasCustomPrompt="1"/>
          </p:nvPr>
        </p:nvSpPr>
        <p:spPr>
          <a:xfrm>
            <a:off x="1051795" y="4710499"/>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14" name="Picture 13">
            <a:extLst>
              <a:ext uri="{FF2B5EF4-FFF2-40B4-BE49-F238E27FC236}">
                <a16:creationId xmlns:a16="http://schemas.microsoft.com/office/drawing/2014/main" id="{6FE76311-0D30-58AB-5514-FC0F47271934}"/>
              </a:ext>
            </a:extLst>
          </p:cNvPr>
          <p:cNvPicPr>
            <a:picLocks noChangeAspect="1"/>
          </p:cNvPicPr>
          <p:nvPr userDrawn="1"/>
        </p:nvPicPr>
        <p:blipFill>
          <a:blip r:embed="rId3"/>
          <a:stretch>
            <a:fillRect/>
          </a:stretch>
        </p:blipFill>
        <p:spPr>
          <a:xfrm>
            <a:off x="-5471" y="0"/>
            <a:ext cx="698500" cy="6858000"/>
          </a:xfrm>
          <a:prstGeom prst="rect">
            <a:avLst/>
          </a:prstGeom>
        </p:spPr>
      </p:pic>
      <p:sp>
        <p:nvSpPr>
          <p:cNvPr id="41" name="Text Placeholder 8">
            <a:extLst>
              <a:ext uri="{FF2B5EF4-FFF2-40B4-BE49-F238E27FC236}">
                <a16:creationId xmlns:a16="http://schemas.microsoft.com/office/drawing/2014/main" id="{85CE8FEF-F48D-604F-BA5D-553C912066E1}"/>
              </a:ext>
            </a:extLst>
          </p:cNvPr>
          <p:cNvSpPr>
            <a:spLocks noGrp="1"/>
          </p:cNvSpPr>
          <p:nvPr>
            <p:ph type="body" sz="quarter" idx="25" hasCustomPrompt="1"/>
          </p:nvPr>
        </p:nvSpPr>
        <p:spPr>
          <a:xfrm>
            <a:off x="1051795" y="2567745"/>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pic>
        <p:nvPicPr>
          <p:cNvPr id="4" name="Picture 3">
            <a:extLst>
              <a:ext uri="{FF2B5EF4-FFF2-40B4-BE49-F238E27FC236}">
                <a16:creationId xmlns:a16="http://schemas.microsoft.com/office/drawing/2014/main" id="{F9BF0D34-5932-3E8E-C1B5-15235FD5E739}"/>
              </a:ext>
            </a:extLst>
          </p:cNvPr>
          <p:cNvPicPr>
            <a:picLocks noChangeAspect="1"/>
          </p:cNvPicPr>
          <p:nvPr userDrawn="1"/>
        </p:nvPicPr>
        <p:blipFill>
          <a:blip r:embed="rId4"/>
          <a:stretch>
            <a:fillRect/>
          </a:stretch>
        </p:blipFill>
        <p:spPr>
          <a:xfrm>
            <a:off x="9796343" y="6070086"/>
            <a:ext cx="2064577" cy="686055"/>
          </a:xfrm>
          <a:prstGeom prst="rect">
            <a:avLst/>
          </a:prstGeom>
        </p:spPr>
      </p:pic>
      <p:sp>
        <p:nvSpPr>
          <p:cNvPr id="5" name="TextBox 4">
            <a:extLst>
              <a:ext uri="{FF2B5EF4-FFF2-40B4-BE49-F238E27FC236}">
                <a16:creationId xmlns:a16="http://schemas.microsoft.com/office/drawing/2014/main" id="{31A69692-3C1D-1895-F897-F63D961196E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8" name="Slide Number Placeholder 1">
            <a:extLst>
              <a:ext uri="{FF2B5EF4-FFF2-40B4-BE49-F238E27FC236}">
                <a16:creationId xmlns:a16="http://schemas.microsoft.com/office/drawing/2014/main" id="{DCE8DF11-5A3C-8A5C-AA47-FE8BB343AA40}"/>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7">
            <a:extLst>
              <a:ext uri="{FF2B5EF4-FFF2-40B4-BE49-F238E27FC236}">
                <a16:creationId xmlns:a16="http://schemas.microsoft.com/office/drawing/2014/main" id="{447210B3-850B-A6CE-91BF-EC6D47DAF6EE}"/>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6" name="Text Placeholder 8">
            <a:extLst>
              <a:ext uri="{FF2B5EF4-FFF2-40B4-BE49-F238E27FC236}">
                <a16:creationId xmlns:a16="http://schemas.microsoft.com/office/drawing/2014/main" id="{B1896E51-6E9E-3FF6-877D-B9789933FCFC}"/>
              </a:ext>
            </a:extLst>
          </p:cNvPr>
          <p:cNvSpPr>
            <a:spLocks noGrp="1"/>
          </p:cNvSpPr>
          <p:nvPr>
            <p:ph type="body" sz="quarter" idx="23" hasCustomPrompt="1"/>
          </p:nvPr>
        </p:nvSpPr>
        <p:spPr>
          <a:xfrm>
            <a:off x="1051795" y="2934844"/>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 name="Text Placeholder 8">
            <a:extLst>
              <a:ext uri="{FF2B5EF4-FFF2-40B4-BE49-F238E27FC236}">
                <a16:creationId xmlns:a16="http://schemas.microsoft.com/office/drawing/2014/main" id="{DD7FFD86-3FD8-5861-7A02-6E45350CA005}"/>
              </a:ext>
            </a:extLst>
          </p:cNvPr>
          <p:cNvSpPr>
            <a:spLocks noGrp="1"/>
          </p:cNvSpPr>
          <p:nvPr>
            <p:ph type="body" sz="quarter" idx="55" hasCustomPrompt="1"/>
          </p:nvPr>
        </p:nvSpPr>
        <p:spPr>
          <a:xfrm>
            <a:off x="7411031" y="4710499"/>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6" name="Text Placeholder 8">
            <a:extLst>
              <a:ext uri="{FF2B5EF4-FFF2-40B4-BE49-F238E27FC236}">
                <a16:creationId xmlns:a16="http://schemas.microsoft.com/office/drawing/2014/main" id="{67DCDD58-3364-B46F-BE10-181C51F34703}"/>
              </a:ext>
            </a:extLst>
          </p:cNvPr>
          <p:cNvSpPr>
            <a:spLocks noGrp="1"/>
          </p:cNvSpPr>
          <p:nvPr>
            <p:ph type="body" sz="quarter" idx="32" hasCustomPrompt="1"/>
          </p:nvPr>
        </p:nvSpPr>
        <p:spPr>
          <a:xfrm>
            <a:off x="1037014" y="1221981"/>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cxnSp>
        <p:nvCxnSpPr>
          <p:cNvPr id="7" name="Straight Connector 6">
            <a:extLst>
              <a:ext uri="{FF2B5EF4-FFF2-40B4-BE49-F238E27FC236}">
                <a16:creationId xmlns:a16="http://schemas.microsoft.com/office/drawing/2014/main" id="{E2D0FD64-D395-3E64-A057-ADF9D1DF83B7}"/>
              </a:ext>
            </a:extLst>
          </p:cNvPr>
          <p:cNvCxnSpPr>
            <a:cxnSpLocks/>
          </p:cNvCxnSpPr>
          <p:nvPr userDrawn="1"/>
        </p:nvCxnSpPr>
        <p:spPr>
          <a:xfrm flipH="1">
            <a:off x="1035310" y="1995794"/>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4713460"/>
      </p:ext>
    </p:extLst>
  </p:cSld>
  <p:clrMapOvr>
    <a:masterClrMapping/>
  </p:clrMapOvr>
  <p:extLst>
    <p:ext uri="{DCECCB84-F9BA-43D5-87BE-67443E8EF086}">
      <p15:sldGuideLst xmlns:p15="http://schemas.microsoft.com/office/powerpoint/2012/main">
        <p15:guide id="1" orient="horz" pos="864">
          <p15:clr>
            <a:srgbClr val="FBAE40"/>
          </p15:clr>
        </p15:guide>
        <p15:guide id="2" pos="64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3F665-4C57-6835-EB54-27DE8BF6C6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F26CE3B-CC50-CB5B-E6C0-AB583033218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F83E01B-0012-9573-2BC6-E5C1EEE40FC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57C8963-15AD-FE77-20C5-C8B6AB1EF3C3}"/>
              </a:ext>
            </a:extLst>
          </p:cNvPr>
          <p:cNvSpPr>
            <a:spLocks noGrp="1"/>
          </p:cNvSpPr>
          <p:nvPr>
            <p:ph type="dt" sz="half" idx="10"/>
          </p:nvPr>
        </p:nvSpPr>
        <p:spPr/>
        <p:txBody>
          <a:bodyPr/>
          <a:lstStyle/>
          <a:p>
            <a:fld id="{6B6F0172-3111-4C2E-B3AD-421C929489B5}" type="datetimeFigureOut">
              <a:rPr lang="en-US" smtClean="0"/>
              <a:t>6/15/2026</a:t>
            </a:fld>
            <a:endParaRPr lang="en-US"/>
          </a:p>
        </p:txBody>
      </p:sp>
      <p:sp>
        <p:nvSpPr>
          <p:cNvPr id="6" name="Footer Placeholder 5">
            <a:extLst>
              <a:ext uri="{FF2B5EF4-FFF2-40B4-BE49-F238E27FC236}">
                <a16:creationId xmlns:a16="http://schemas.microsoft.com/office/drawing/2014/main" id="{E857ACEE-DBD6-3EC9-6989-EBFEFBAEEC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C6F4E8-D91D-F6BA-C7E5-3428B8A41552}"/>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56279896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Slide - paragraph with 3 facts">
    <p:bg>
      <p:bgPr>
        <a:solidFill>
          <a:srgbClr val="F2EBE7"/>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CF2C95-2F35-B613-E5AD-D0542B5B2B31}"/>
              </a:ext>
            </a:extLst>
          </p:cNvPr>
          <p:cNvPicPr>
            <a:picLocks noChangeAspect="1"/>
          </p:cNvPicPr>
          <p:nvPr userDrawn="1"/>
        </p:nvPicPr>
        <p:blipFill>
          <a:blip r:embed="rId2"/>
          <a:srcRect/>
          <a:stretch/>
        </p:blipFill>
        <p:spPr>
          <a:xfrm>
            <a:off x="42864" y="0"/>
            <a:ext cx="12192000" cy="6858000"/>
          </a:xfrm>
          <a:prstGeom prst="rect">
            <a:avLst/>
          </a:prstGeom>
        </p:spPr>
      </p:pic>
      <p:sp>
        <p:nvSpPr>
          <p:cNvPr id="21" name="Text Placeholder 8">
            <a:extLst>
              <a:ext uri="{FF2B5EF4-FFF2-40B4-BE49-F238E27FC236}">
                <a16:creationId xmlns:a16="http://schemas.microsoft.com/office/drawing/2014/main" id="{21184376-0BB1-B5A6-955F-8E51EF01F45E}"/>
              </a:ext>
            </a:extLst>
          </p:cNvPr>
          <p:cNvSpPr>
            <a:spLocks noGrp="1"/>
          </p:cNvSpPr>
          <p:nvPr>
            <p:ph type="body" sz="quarter" idx="23" hasCustomPrompt="1"/>
          </p:nvPr>
        </p:nvSpPr>
        <p:spPr>
          <a:xfrm>
            <a:off x="7545509" y="1616808"/>
            <a:ext cx="3813054" cy="917172"/>
          </a:xfrm>
          <a:prstGeom prst="rect">
            <a:avLst/>
          </a:prstGeom>
        </p:spPr>
        <p:txBody>
          <a:bodyPr wrap="square"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3" name="Text Placeholder 8">
            <a:extLst>
              <a:ext uri="{FF2B5EF4-FFF2-40B4-BE49-F238E27FC236}">
                <a16:creationId xmlns:a16="http://schemas.microsoft.com/office/drawing/2014/main" id="{4BE90AA9-7F7A-BDF3-1356-5C7B5D8127B2}"/>
              </a:ext>
            </a:extLst>
          </p:cNvPr>
          <p:cNvSpPr>
            <a:spLocks noGrp="1"/>
          </p:cNvSpPr>
          <p:nvPr>
            <p:ph type="body" sz="quarter" idx="51" hasCustomPrompt="1"/>
          </p:nvPr>
        </p:nvSpPr>
        <p:spPr>
          <a:xfrm>
            <a:off x="7545509" y="3286300"/>
            <a:ext cx="3813054" cy="917172"/>
          </a:xfrm>
          <a:prstGeom prst="rect">
            <a:avLst/>
          </a:prstGeom>
        </p:spPr>
        <p:txBody>
          <a:bodyPr wrap="square"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7" name="Text Placeholder 8">
            <a:extLst>
              <a:ext uri="{FF2B5EF4-FFF2-40B4-BE49-F238E27FC236}">
                <a16:creationId xmlns:a16="http://schemas.microsoft.com/office/drawing/2014/main" id="{45AB6C94-229A-1ABF-DD0E-8D7F36BE5538}"/>
              </a:ext>
            </a:extLst>
          </p:cNvPr>
          <p:cNvSpPr>
            <a:spLocks noGrp="1"/>
          </p:cNvSpPr>
          <p:nvPr>
            <p:ph type="body" sz="quarter" idx="52" hasCustomPrompt="1"/>
          </p:nvPr>
        </p:nvSpPr>
        <p:spPr>
          <a:xfrm>
            <a:off x="7545509" y="4943301"/>
            <a:ext cx="3813054" cy="917172"/>
          </a:xfrm>
          <a:prstGeom prst="rect">
            <a:avLst/>
          </a:prstGeom>
        </p:spPr>
        <p:txBody>
          <a:bodyPr wrap="square"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9" name="Picture 8">
            <a:extLst>
              <a:ext uri="{FF2B5EF4-FFF2-40B4-BE49-F238E27FC236}">
                <a16:creationId xmlns:a16="http://schemas.microsoft.com/office/drawing/2014/main" id="{1A951128-E9BE-8F76-0D0F-CACFFCDA0592}"/>
              </a:ext>
            </a:extLst>
          </p:cNvPr>
          <p:cNvPicPr>
            <a:picLocks noChangeAspect="1"/>
          </p:cNvPicPr>
          <p:nvPr userDrawn="1"/>
        </p:nvPicPr>
        <p:blipFill>
          <a:blip r:embed="rId3"/>
          <a:srcRect/>
          <a:stretch/>
        </p:blipFill>
        <p:spPr>
          <a:xfrm>
            <a:off x="6873382" y="1139804"/>
            <a:ext cx="561652" cy="652242"/>
          </a:xfrm>
          <a:prstGeom prst="rect">
            <a:avLst/>
          </a:prstGeom>
        </p:spPr>
      </p:pic>
      <p:pic>
        <p:nvPicPr>
          <p:cNvPr id="10" name="Picture 9">
            <a:extLst>
              <a:ext uri="{FF2B5EF4-FFF2-40B4-BE49-F238E27FC236}">
                <a16:creationId xmlns:a16="http://schemas.microsoft.com/office/drawing/2014/main" id="{4CA4F400-0C3D-C9FA-5305-C3B159A87396}"/>
              </a:ext>
            </a:extLst>
          </p:cNvPr>
          <p:cNvPicPr>
            <a:picLocks noChangeAspect="1"/>
          </p:cNvPicPr>
          <p:nvPr userDrawn="1"/>
        </p:nvPicPr>
        <p:blipFill>
          <a:blip r:embed="rId4"/>
          <a:srcRect/>
          <a:stretch/>
        </p:blipFill>
        <p:spPr>
          <a:xfrm>
            <a:off x="6873382" y="2812798"/>
            <a:ext cx="561652" cy="652240"/>
          </a:xfrm>
          <a:prstGeom prst="rect">
            <a:avLst/>
          </a:prstGeom>
        </p:spPr>
      </p:pic>
      <p:pic>
        <p:nvPicPr>
          <p:cNvPr id="13" name="Picture 12">
            <a:extLst>
              <a:ext uri="{FF2B5EF4-FFF2-40B4-BE49-F238E27FC236}">
                <a16:creationId xmlns:a16="http://schemas.microsoft.com/office/drawing/2014/main" id="{98ED5582-C20C-0D95-1EF0-9B17F8B068B0}"/>
              </a:ext>
            </a:extLst>
          </p:cNvPr>
          <p:cNvPicPr>
            <a:picLocks noChangeAspect="1"/>
          </p:cNvPicPr>
          <p:nvPr userDrawn="1"/>
        </p:nvPicPr>
        <p:blipFill>
          <a:blip r:embed="rId5"/>
          <a:srcRect/>
          <a:stretch/>
        </p:blipFill>
        <p:spPr>
          <a:xfrm>
            <a:off x="6873383" y="4461944"/>
            <a:ext cx="561651" cy="652240"/>
          </a:xfrm>
          <a:prstGeom prst="rect">
            <a:avLst/>
          </a:prstGeom>
        </p:spPr>
      </p:pic>
      <p:sp>
        <p:nvSpPr>
          <p:cNvPr id="14" name="Text Placeholder 8">
            <a:extLst>
              <a:ext uri="{FF2B5EF4-FFF2-40B4-BE49-F238E27FC236}">
                <a16:creationId xmlns:a16="http://schemas.microsoft.com/office/drawing/2014/main" id="{C76FB840-9CF1-482F-085D-209668FCA1DA}"/>
              </a:ext>
            </a:extLst>
          </p:cNvPr>
          <p:cNvSpPr>
            <a:spLocks noGrp="1"/>
          </p:cNvSpPr>
          <p:nvPr>
            <p:ph type="body" sz="quarter" idx="25" hasCustomPrompt="1"/>
          </p:nvPr>
        </p:nvSpPr>
        <p:spPr>
          <a:xfrm>
            <a:off x="7547879" y="1249415"/>
            <a:ext cx="3774543"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fact one </a:t>
            </a:r>
          </a:p>
        </p:txBody>
      </p:sp>
      <p:sp>
        <p:nvSpPr>
          <p:cNvPr id="16" name="Text Placeholder 8">
            <a:extLst>
              <a:ext uri="{FF2B5EF4-FFF2-40B4-BE49-F238E27FC236}">
                <a16:creationId xmlns:a16="http://schemas.microsoft.com/office/drawing/2014/main" id="{601D3EE3-24CB-1DA6-5F71-2E8525DDDB72}"/>
              </a:ext>
            </a:extLst>
          </p:cNvPr>
          <p:cNvSpPr>
            <a:spLocks noGrp="1"/>
          </p:cNvSpPr>
          <p:nvPr>
            <p:ph type="body" sz="quarter" idx="43" hasCustomPrompt="1"/>
          </p:nvPr>
        </p:nvSpPr>
        <p:spPr>
          <a:xfrm>
            <a:off x="7547879" y="2920614"/>
            <a:ext cx="3774543"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fact two </a:t>
            </a:r>
          </a:p>
        </p:txBody>
      </p:sp>
      <p:sp>
        <p:nvSpPr>
          <p:cNvPr id="18" name="Text Placeholder 8">
            <a:extLst>
              <a:ext uri="{FF2B5EF4-FFF2-40B4-BE49-F238E27FC236}">
                <a16:creationId xmlns:a16="http://schemas.microsoft.com/office/drawing/2014/main" id="{CB8C3ABF-D89F-39CA-06D9-8228B73257A7}"/>
              </a:ext>
            </a:extLst>
          </p:cNvPr>
          <p:cNvSpPr>
            <a:spLocks noGrp="1"/>
          </p:cNvSpPr>
          <p:nvPr>
            <p:ph type="body" sz="quarter" idx="45" hasCustomPrompt="1"/>
          </p:nvPr>
        </p:nvSpPr>
        <p:spPr>
          <a:xfrm>
            <a:off x="7547879" y="4564919"/>
            <a:ext cx="3774543"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fact three</a:t>
            </a:r>
          </a:p>
        </p:txBody>
      </p:sp>
      <p:sp>
        <p:nvSpPr>
          <p:cNvPr id="7" name="Text Placeholder 8">
            <a:extLst>
              <a:ext uri="{FF2B5EF4-FFF2-40B4-BE49-F238E27FC236}">
                <a16:creationId xmlns:a16="http://schemas.microsoft.com/office/drawing/2014/main" id="{4AD2B51C-AC15-E41C-B9B1-93A0E3D00800}"/>
              </a:ext>
            </a:extLst>
          </p:cNvPr>
          <p:cNvSpPr>
            <a:spLocks noGrp="1"/>
          </p:cNvSpPr>
          <p:nvPr>
            <p:ph type="body" sz="quarter" idx="13" hasCustomPrompt="1"/>
          </p:nvPr>
        </p:nvSpPr>
        <p:spPr>
          <a:xfrm>
            <a:off x="1104533" y="891250"/>
            <a:ext cx="3998975" cy="5011839"/>
          </a:xfrm>
          <a:prstGeom prst="rect">
            <a:avLst/>
          </a:prstGeom>
        </p:spPr>
        <p:txBody>
          <a:bodyPr lIns="0" tIns="0" rIns="0" bIns="0" anchor="ctr" anchorCtr="0"/>
          <a:lstStyle>
            <a:lvl1pPr marL="0" indent="0" algn="l">
              <a:lnSpc>
                <a:spcPts val="3040"/>
              </a:lnSpc>
              <a:spcBef>
                <a:spcPts val="0"/>
              </a:spcBef>
              <a:buNone/>
              <a:defRPr sz="20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Text will begin in the middle</a:t>
            </a:r>
            <a:br>
              <a:rPr lang="en-US"/>
            </a:br>
            <a:r>
              <a:rPr lang="en-US"/>
              <a:t>of the text frame.</a:t>
            </a:r>
          </a:p>
        </p:txBody>
      </p:sp>
      <p:sp>
        <p:nvSpPr>
          <p:cNvPr id="8" name="Slide Number Placeholder 1">
            <a:extLst>
              <a:ext uri="{FF2B5EF4-FFF2-40B4-BE49-F238E27FC236}">
                <a16:creationId xmlns:a16="http://schemas.microsoft.com/office/drawing/2014/main" id="{4308F814-4268-5447-4A62-0ABF00934EC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8" name="Text Placeholder 7">
            <a:extLst>
              <a:ext uri="{FF2B5EF4-FFF2-40B4-BE49-F238E27FC236}">
                <a16:creationId xmlns:a16="http://schemas.microsoft.com/office/drawing/2014/main" id="{02A59751-4ACB-25FB-73DC-6FB92BD790A3}"/>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2" name="TextBox 1">
            <a:extLst>
              <a:ext uri="{FF2B5EF4-FFF2-40B4-BE49-F238E27FC236}">
                <a16:creationId xmlns:a16="http://schemas.microsoft.com/office/drawing/2014/main" id="{3AAB18D3-5EA7-595D-1594-D414341DF9B5}"/>
              </a:ext>
            </a:extLst>
          </p:cNvPr>
          <p:cNvSpPr txBox="1"/>
          <p:nvPr userDrawn="1"/>
        </p:nvSpPr>
        <p:spPr>
          <a:xfrm>
            <a:off x="6951783" y="1218466"/>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4" name="TextBox 3">
            <a:extLst>
              <a:ext uri="{FF2B5EF4-FFF2-40B4-BE49-F238E27FC236}">
                <a16:creationId xmlns:a16="http://schemas.microsoft.com/office/drawing/2014/main" id="{1BBFBBF1-EA46-691B-C8F8-F0C9713B4E83}"/>
              </a:ext>
            </a:extLst>
          </p:cNvPr>
          <p:cNvSpPr txBox="1"/>
          <p:nvPr userDrawn="1"/>
        </p:nvSpPr>
        <p:spPr>
          <a:xfrm>
            <a:off x="6960096" y="2872699"/>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5" name="TextBox 4">
            <a:extLst>
              <a:ext uri="{FF2B5EF4-FFF2-40B4-BE49-F238E27FC236}">
                <a16:creationId xmlns:a16="http://schemas.microsoft.com/office/drawing/2014/main" id="{FBE5029D-9AF9-E941-3207-343830A6A6F3}"/>
              </a:ext>
            </a:extLst>
          </p:cNvPr>
          <p:cNvSpPr txBox="1"/>
          <p:nvPr userDrawn="1"/>
        </p:nvSpPr>
        <p:spPr>
          <a:xfrm>
            <a:off x="6960096" y="4543557"/>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Tree>
    <p:extLst>
      <p:ext uri="{BB962C8B-B14F-4D97-AF65-F5344CB8AC3E}">
        <p14:creationId xmlns:p14="http://schemas.microsoft.com/office/powerpoint/2010/main" val="33764016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xt with Photo Slide">
    <p:bg>
      <p:bgPr>
        <a:solidFill>
          <a:srgbClr val="F2EBE7"/>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F6D13CA-2D0D-6BAF-B097-A451929C4EC6}"/>
              </a:ext>
            </a:extLst>
          </p:cNvPr>
          <p:cNvPicPr>
            <a:picLocks noChangeAspect="1"/>
          </p:cNvPicPr>
          <p:nvPr userDrawn="1"/>
        </p:nvPicPr>
        <p:blipFill>
          <a:blip r:embed="rId2"/>
          <a:srcRect/>
          <a:stretch/>
        </p:blipFill>
        <p:spPr>
          <a:xfrm>
            <a:off x="0" y="0"/>
            <a:ext cx="12192000" cy="6858000"/>
          </a:xfrm>
          <a:prstGeom prst="rect">
            <a:avLst/>
          </a:prstGeom>
        </p:spPr>
      </p:pic>
      <p:sp>
        <p:nvSpPr>
          <p:cNvPr id="7" name="Text Placeholder 8">
            <a:extLst>
              <a:ext uri="{FF2B5EF4-FFF2-40B4-BE49-F238E27FC236}">
                <a16:creationId xmlns:a16="http://schemas.microsoft.com/office/drawing/2014/main" id="{398527E7-BD16-71F6-D004-9CF148FB0881}"/>
              </a:ext>
            </a:extLst>
          </p:cNvPr>
          <p:cNvSpPr>
            <a:spLocks noGrp="1"/>
          </p:cNvSpPr>
          <p:nvPr>
            <p:ph type="body" sz="quarter" idx="13" hasCustomPrompt="1"/>
          </p:nvPr>
        </p:nvSpPr>
        <p:spPr>
          <a:xfrm>
            <a:off x="1104533" y="891250"/>
            <a:ext cx="3998975" cy="5011839"/>
          </a:xfrm>
          <a:prstGeom prst="rect">
            <a:avLst/>
          </a:prstGeom>
        </p:spPr>
        <p:txBody>
          <a:bodyPr lIns="0" tIns="0" rIns="0" bIns="0" anchor="ctr" anchorCtr="0"/>
          <a:lstStyle>
            <a:lvl1pPr marL="0" indent="0" algn="l">
              <a:lnSpc>
                <a:spcPts val="3040"/>
              </a:lnSpc>
              <a:spcBef>
                <a:spcPts val="0"/>
              </a:spcBef>
              <a:buNone/>
              <a:defRPr sz="20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Text will begin in the middle</a:t>
            </a:r>
            <a:br>
              <a:rPr lang="en-US"/>
            </a:br>
            <a:r>
              <a:rPr lang="en-US"/>
              <a:t>of the text frame.</a:t>
            </a:r>
          </a:p>
        </p:txBody>
      </p:sp>
      <p:sp>
        <p:nvSpPr>
          <p:cNvPr id="8" name="Slide Number Placeholder 1">
            <a:extLst>
              <a:ext uri="{FF2B5EF4-FFF2-40B4-BE49-F238E27FC236}">
                <a16:creationId xmlns:a16="http://schemas.microsoft.com/office/drawing/2014/main" id="{B3B7BD6B-2C85-43B5-1BF6-C035CD995411}"/>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9" name="Picture Placeholder 18">
            <a:extLst>
              <a:ext uri="{FF2B5EF4-FFF2-40B4-BE49-F238E27FC236}">
                <a16:creationId xmlns:a16="http://schemas.microsoft.com/office/drawing/2014/main" id="{4B3232E7-42AC-6F74-D630-61B904D3626B}"/>
              </a:ext>
            </a:extLst>
          </p:cNvPr>
          <p:cNvSpPr>
            <a:spLocks noGrp="1"/>
          </p:cNvSpPr>
          <p:nvPr>
            <p:ph type="pic" sz="quarter" idx="14"/>
          </p:nvPr>
        </p:nvSpPr>
        <p:spPr>
          <a:xfrm>
            <a:off x="7205867" y="-19877"/>
            <a:ext cx="4996072" cy="5284307"/>
          </a:xfrm>
          <a:custGeom>
            <a:avLst/>
            <a:gdLst>
              <a:gd name="connsiteX0" fmla="*/ 1344015 w 4996072"/>
              <a:gd name="connsiteY0" fmla="*/ 0 h 5284307"/>
              <a:gd name="connsiteX1" fmla="*/ 4996072 w 4996072"/>
              <a:gd name="connsiteY1" fmla="*/ 0 h 5284307"/>
              <a:gd name="connsiteX2" fmla="*/ 4996072 w 4996072"/>
              <a:gd name="connsiteY2" fmla="*/ 4629172 h 5284307"/>
              <a:gd name="connsiteX3" fmla="*/ 4827066 w 4996072"/>
              <a:gd name="connsiteY3" fmla="*/ 4755552 h 5284307"/>
              <a:gd name="connsiteX4" fmla="*/ 3096040 w 4996072"/>
              <a:gd name="connsiteY4" fmla="*/ 5284307 h 5284307"/>
              <a:gd name="connsiteX5" fmla="*/ 0 w 4996072"/>
              <a:gd name="connsiteY5" fmla="*/ 2188267 h 5284307"/>
              <a:gd name="connsiteX6" fmla="*/ 187867 w 4996072"/>
              <a:gd name="connsiteY6" fmla="*/ 1123745 h 5284307"/>
              <a:gd name="connsiteX7" fmla="*/ 231101 w 4996072"/>
              <a:gd name="connsiteY7" fmla="*/ 1019731 h 5284307"/>
              <a:gd name="connsiteX8" fmla="*/ 251460 w 4996072"/>
              <a:gd name="connsiteY8" fmla="*/ 1014272 h 5284307"/>
              <a:gd name="connsiteX9" fmla="*/ 699588 w 4996072"/>
              <a:gd name="connsiteY9" fmla="*/ 801767 h 5284307"/>
              <a:gd name="connsiteX10" fmla="*/ 1342544 w 4996072"/>
              <a:gd name="connsiteY10" fmla="*/ 5739 h 528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96072" h="5284307">
                <a:moveTo>
                  <a:pt x="1344015" y="0"/>
                </a:moveTo>
                <a:lnTo>
                  <a:pt x="4996072" y="0"/>
                </a:lnTo>
                <a:lnTo>
                  <a:pt x="4996072" y="4629172"/>
                </a:lnTo>
                <a:lnTo>
                  <a:pt x="4827066" y="4755552"/>
                </a:lnTo>
                <a:cubicBezTo>
                  <a:pt x="4332934" y="5089381"/>
                  <a:pt x="3737251" y="5284307"/>
                  <a:pt x="3096040" y="5284307"/>
                </a:cubicBezTo>
                <a:cubicBezTo>
                  <a:pt x="1386144" y="5284307"/>
                  <a:pt x="0" y="3898163"/>
                  <a:pt x="0" y="2188267"/>
                </a:cubicBezTo>
                <a:cubicBezTo>
                  <a:pt x="0" y="1814228"/>
                  <a:pt x="66330" y="1455680"/>
                  <a:pt x="187867" y="1123745"/>
                </a:cubicBezTo>
                <a:lnTo>
                  <a:pt x="231101" y="1019731"/>
                </a:lnTo>
                <a:lnTo>
                  <a:pt x="251460" y="1014272"/>
                </a:lnTo>
                <a:cubicBezTo>
                  <a:pt x="401687" y="968029"/>
                  <a:pt x="553794" y="897247"/>
                  <a:pt x="699588" y="801767"/>
                </a:cubicBezTo>
                <a:cubicBezTo>
                  <a:pt x="1027625" y="586938"/>
                  <a:pt x="1253826" y="292838"/>
                  <a:pt x="1342544" y="5739"/>
                </a:cubicBezTo>
                <a:close/>
              </a:path>
            </a:pathLst>
          </a:custGeom>
        </p:spPr>
        <p:txBody>
          <a:bodyPr wrap="square">
            <a:noAutofit/>
          </a:bodyPr>
          <a:lstStyle/>
          <a:p>
            <a:endParaRPr lang="en-US"/>
          </a:p>
        </p:txBody>
      </p:sp>
      <p:sp>
        <p:nvSpPr>
          <p:cNvPr id="20" name="Text Placeholder 7">
            <a:extLst>
              <a:ext uri="{FF2B5EF4-FFF2-40B4-BE49-F238E27FC236}">
                <a16:creationId xmlns:a16="http://schemas.microsoft.com/office/drawing/2014/main" id="{FE73EAA4-230D-DDD0-2E66-1B902B1F0B32}"/>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Tree>
    <p:extLst>
      <p:ext uri="{BB962C8B-B14F-4D97-AF65-F5344CB8AC3E}">
        <p14:creationId xmlns:p14="http://schemas.microsoft.com/office/powerpoint/2010/main" val="2858820996"/>
      </p:ext>
    </p:extLst>
  </p:cSld>
  <p:clrMapOvr>
    <a:masterClrMapping/>
  </p:clrMapOvr>
  <p:extLst>
    <p:ext uri="{DCECCB84-F9BA-43D5-87BE-67443E8EF086}">
      <p15:sldGuideLst xmlns:p15="http://schemas.microsoft.com/office/powerpoint/2012/main">
        <p15:guide id="1" orient="horz" pos="480">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Photo &amp; Balloons Slide">
    <p:spTree>
      <p:nvGrpSpPr>
        <p:cNvPr id="1" name=""/>
        <p:cNvGrpSpPr/>
        <p:nvPr/>
      </p:nvGrpSpPr>
      <p:grpSpPr>
        <a:xfrm>
          <a:off x="0" y="0"/>
          <a:ext cx="0" cy="0"/>
          <a:chOff x="0" y="0"/>
          <a:chExt cx="0" cy="0"/>
        </a:xfrm>
      </p:grpSpPr>
      <p:sp>
        <p:nvSpPr>
          <p:cNvPr id="57" name="Freeform 56">
            <a:extLst>
              <a:ext uri="{FF2B5EF4-FFF2-40B4-BE49-F238E27FC236}">
                <a16:creationId xmlns:a16="http://schemas.microsoft.com/office/drawing/2014/main" id="{6B6D7175-4211-D93B-2D15-CA8ED4935996}"/>
              </a:ext>
            </a:extLst>
          </p:cNvPr>
          <p:cNvSpPr/>
          <p:nvPr userDrawn="1"/>
        </p:nvSpPr>
        <p:spPr>
          <a:xfrm>
            <a:off x="8454158" y="14289"/>
            <a:ext cx="3766419" cy="1412321"/>
          </a:xfrm>
          <a:custGeom>
            <a:avLst/>
            <a:gdLst>
              <a:gd name="connsiteX0" fmla="*/ 0 w 3766419"/>
              <a:gd name="connsiteY0" fmla="*/ 0 h 1412321"/>
              <a:gd name="connsiteX1" fmla="*/ 3766419 w 3766419"/>
              <a:gd name="connsiteY1" fmla="*/ 0 h 1412321"/>
              <a:gd name="connsiteX2" fmla="*/ 3766419 w 3766419"/>
              <a:gd name="connsiteY2" fmla="*/ 677404 h 1412321"/>
              <a:gd name="connsiteX3" fmla="*/ 3701942 w 3766419"/>
              <a:gd name="connsiteY3" fmla="*/ 748347 h 1412321"/>
              <a:gd name="connsiteX4" fmla="*/ 2098966 w 3766419"/>
              <a:gd name="connsiteY4" fmla="*/ 1412321 h 1412321"/>
              <a:gd name="connsiteX5" fmla="*/ 10164 w 3766419"/>
              <a:gd name="connsiteY5" fmla="*/ 27770 h 1412321"/>
              <a:gd name="connsiteX6" fmla="*/ 0 w 3766419"/>
              <a:gd name="connsiteY6" fmla="*/ 0 h 1412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66419" h="1412321">
                <a:moveTo>
                  <a:pt x="0" y="0"/>
                </a:moveTo>
                <a:lnTo>
                  <a:pt x="3766419" y="0"/>
                </a:lnTo>
                <a:lnTo>
                  <a:pt x="3766419" y="677404"/>
                </a:lnTo>
                <a:lnTo>
                  <a:pt x="3701942" y="748347"/>
                </a:lnTo>
                <a:cubicBezTo>
                  <a:pt x="3291705" y="1158584"/>
                  <a:pt x="2724967" y="1412321"/>
                  <a:pt x="2098966" y="1412321"/>
                </a:cubicBezTo>
                <a:cubicBezTo>
                  <a:pt x="1159965" y="1412321"/>
                  <a:pt x="354306" y="841413"/>
                  <a:pt x="10164" y="27770"/>
                </a:cubicBezTo>
                <a:lnTo>
                  <a:pt x="0"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1" name="Picture 10">
            <a:extLst>
              <a:ext uri="{FF2B5EF4-FFF2-40B4-BE49-F238E27FC236}">
                <a16:creationId xmlns:a16="http://schemas.microsoft.com/office/drawing/2014/main" id="{08B2794E-DFA1-5874-5D1D-BD11DA03C794}"/>
              </a:ext>
            </a:extLst>
          </p:cNvPr>
          <p:cNvPicPr>
            <a:picLocks noChangeAspect="1"/>
          </p:cNvPicPr>
          <p:nvPr userDrawn="1"/>
        </p:nvPicPr>
        <p:blipFill>
          <a:blip r:embed="rId2"/>
          <a:stretch>
            <a:fillRect/>
          </a:stretch>
        </p:blipFill>
        <p:spPr>
          <a:xfrm>
            <a:off x="-5471" y="0"/>
            <a:ext cx="698500" cy="6858000"/>
          </a:xfrm>
          <a:prstGeom prst="rect">
            <a:avLst/>
          </a:prstGeom>
        </p:spPr>
      </p:pic>
      <p:pic>
        <p:nvPicPr>
          <p:cNvPr id="7" name="Picture 6">
            <a:extLst>
              <a:ext uri="{FF2B5EF4-FFF2-40B4-BE49-F238E27FC236}">
                <a16:creationId xmlns:a16="http://schemas.microsoft.com/office/drawing/2014/main" id="{57BA1BF3-669C-F3C1-3F80-EF05B8EEC51C}"/>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3" name="TextBox 2">
            <a:extLst>
              <a:ext uri="{FF2B5EF4-FFF2-40B4-BE49-F238E27FC236}">
                <a16:creationId xmlns:a16="http://schemas.microsoft.com/office/drawing/2014/main" id="{873FA4B5-DFEF-E44D-3D6F-9132C98750D0}"/>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13" name="Slide Number Placeholder 1">
            <a:extLst>
              <a:ext uri="{FF2B5EF4-FFF2-40B4-BE49-F238E27FC236}">
                <a16:creationId xmlns:a16="http://schemas.microsoft.com/office/drawing/2014/main" id="{B8DC95CF-CA57-35BA-05D5-4A9D0FC7EA80}"/>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6B773418-DB68-CA92-036C-8B401F9E836C}"/>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pic>
        <p:nvPicPr>
          <p:cNvPr id="47" name="Picture 46">
            <a:extLst>
              <a:ext uri="{FF2B5EF4-FFF2-40B4-BE49-F238E27FC236}">
                <a16:creationId xmlns:a16="http://schemas.microsoft.com/office/drawing/2014/main" id="{49C8311A-897D-86DD-08C9-7B7538831B37}"/>
              </a:ext>
            </a:extLst>
          </p:cNvPr>
          <p:cNvPicPr>
            <a:picLocks noChangeAspect="1"/>
          </p:cNvPicPr>
          <p:nvPr userDrawn="1"/>
        </p:nvPicPr>
        <p:blipFill>
          <a:blip r:embed="rId4"/>
          <a:stretch>
            <a:fillRect/>
          </a:stretch>
        </p:blipFill>
        <p:spPr>
          <a:xfrm>
            <a:off x="9690100" y="3138055"/>
            <a:ext cx="2743200" cy="2743200"/>
          </a:xfrm>
          <a:prstGeom prst="rect">
            <a:avLst/>
          </a:prstGeom>
        </p:spPr>
      </p:pic>
      <p:sp>
        <p:nvSpPr>
          <p:cNvPr id="51" name="Picture circle">
            <a:extLst>
              <a:ext uri="{FF2B5EF4-FFF2-40B4-BE49-F238E27FC236}">
                <a16:creationId xmlns:a16="http://schemas.microsoft.com/office/drawing/2014/main" id="{15DBA5E4-2FA4-F1CC-5948-F75E151329B3}"/>
              </a:ext>
            </a:extLst>
          </p:cNvPr>
          <p:cNvSpPr>
            <a:spLocks noGrp="1" noChangeAspect="1"/>
          </p:cNvSpPr>
          <p:nvPr>
            <p:ph type="pic" sz="quarter" idx="46"/>
          </p:nvPr>
        </p:nvSpPr>
        <p:spPr>
          <a:xfrm>
            <a:off x="7274025" y="480680"/>
            <a:ext cx="4292600" cy="4292600"/>
          </a:xfrm>
          <a:custGeom>
            <a:avLst/>
            <a:gdLst>
              <a:gd name="connsiteX0" fmla="*/ 2146300 w 4292600"/>
              <a:gd name="connsiteY0" fmla="*/ 0 h 4292600"/>
              <a:gd name="connsiteX1" fmla="*/ 4292600 w 4292600"/>
              <a:gd name="connsiteY1" fmla="*/ 2146300 h 4292600"/>
              <a:gd name="connsiteX2" fmla="*/ 4123933 w 4292600"/>
              <a:gd name="connsiteY2" fmla="*/ 2981737 h 4292600"/>
              <a:gd name="connsiteX3" fmla="*/ 4038874 w 4292600"/>
              <a:gd name="connsiteY3" fmla="*/ 3158309 h 4292600"/>
              <a:gd name="connsiteX4" fmla="*/ 3976464 w 4292600"/>
              <a:gd name="connsiteY4" fmla="*/ 3142261 h 4292600"/>
              <a:gd name="connsiteX5" fmla="*/ 3797300 w 4292600"/>
              <a:gd name="connsiteY5" fmla="*/ 3124200 h 4292600"/>
              <a:gd name="connsiteX6" fmla="*/ 2908300 w 4292600"/>
              <a:gd name="connsiteY6" fmla="*/ 4013200 h 4292600"/>
              <a:gd name="connsiteX7" fmla="*/ 2912890 w 4292600"/>
              <a:gd name="connsiteY7" fmla="*/ 4104095 h 4292600"/>
              <a:gd name="connsiteX8" fmla="*/ 2919400 w 4292600"/>
              <a:gd name="connsiteY8" fmla="*/ 4146749 h 4292600"/>
              <a:gd name="connsiteX9" fmla="*/ 2784544 w 4292600"/>
              <a:gd name="connsiteY9" fmla="*/ 4196107 h 4292600"/>
              <a:gd name="connsiteX10" fmla="*/ 2146300 w 4292600"/>
              <a:gd name="connsiteY10" fmla="*/ 4292600 h 4292600"/>
              <a:gd name="connsiteX11" fmla="*/ 0 w 4292600"/>
              <a:gd name="connsiteY11" fmla="*/ 2146300 h 4292600"/>
              <a:gd name="connsiteX12" fmla="*/ 2146300 w 4292600"/>
              <a:gd name="connsiteY12" fmla="*/ 0 h 429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92600" h="4292600">
                <a:moveTo>
                  <a:pt x="2146300" y="0"/>
                </a:moveTo>
                <a:cubicBezTo>
                  <a:pt x="3331669" y="0"/>
                  <a:pt x="4292600" y="960931"/>
                  <a:pt x="4292600" y="2146300"/>
                </a:cubicBezTo>
                <a:cubicBezTo>
                  <a:pt x="4292600" y="2442642"/>
                  <a:pt x="4232542" y="2724957"/>
                  <a:pt x="4123933" y="2981737"/>
                </a:cubicBezTo>
                <a:lnTo>
                  <a:pt x="4038874" y="3158309"/>
                </a:lnTo>
                <a:lnTo>
                  <a:pt x="3976464" y="3142261"/>
                </a:lnTo>
                <a:cubicBezTo>
                  <a:pt x="3918593" y="3130419"/>
                  <a:pt x="3858673" y="3124200"/>
                  <a:pt x="3797300" y="3124200"/>
                </a:cubicBezTo>
                <a:cubicBezTo>
                  <a:pt x="3306319" y="3124200"/>
                  <a:pt x="2908300" y="3522219"/>
                  <a:pt x="2908300" y="4013200"/>
                </a:cubicBezTo>
                <a:cubicBezTo>
                  <a:pt x="2908300" y="4043887"/>
                  <a:pt x="2909855" y="4074210"/>
                  <a:pt x="2912890" y="4104095"/>
                </a:cubicBezTo>
                <a:lnTo>
                  <a:pt x="2919400" y="4146749"/>
                </a:lnTo>
                <a:lnTo>
                  <a:pt x="2784544" y="4196107"/>
                </a:lnTo>
                <a:cubicBezTo>
                  <a:pt x="2582923" y="4258818"/>
                  <a:pt x="2368557" y="4292600"/>
                  <a:pt x="2146300" y="4292600"/>
                </a:cubicBezTo>
                <a:cubicBezTo>
                  <a:pt x="960931" y="4292600"/>
                  <a:pt x="0" y="3331669"/>
                  <a:pt x="0" y="2146300"/>
                </a:cubicBezTo>
                <a:cubicBezTo>
                  <a:pt x="0" y="960931"/>
                  <a:pt x="960931" y="0"/>
                  <a:pt x="2146300" y="0"/>
                </a:cubicBezTo>
                <a:close/>
              </a:path>
            </a:pathLst>
          </a:custGeom>
        </p:spPr>
        <p:txBody>
          <a:bodyPr wrap="square">
            <a:noAutofit/>
          </a:bodyPr>
          <a:lstStyle/>
          <a:p>
            <a:endParaRPr lang="en-US"/>
          </a:p>
        </p:txBody>
      </p:sp>
      <p:cxnSp>
        <p:nvCxnSpPr>
          <p:cNvPr id="8" name="Straight Connector 7">
            <a:extLst>
              <a:ext uri="{FF2B5EF4-FFF2-40B4-BE49-F238E27FC236}">
                <a16:creationId xmlns:a16="http://schemas.microsoft.com/office/drawing/2014/main" id="{34C6D737-89F9-0100-6032-8B6C2B7661DD}"/>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0" name="Text Placeholder 8">
            <a:extLst>
              <a:ext uri="{FF2B5EF4-FFF2-40B4-BE49-F238E27FC236}">
                <a16:creationId xmlns:a16="http://schemas.microsoft.com/office/drawing/2014/main" id="{753D7DFE-5970-C940-6E31-3DA4B0016CF3}"/>
              </a:ext>
            </a:extLst>
          </p:cNvPr>
          <p:cNvSpPr>
            <a:spLocks noGrp="1"/>
          </p:cNvSpPr>
          <p:nvPr>
            <p:ph type="body" sz="quarter" idx="22" hasCustomPrompt="1"/>
          </p:nvPr>
        </p:nvSpPr>
        <p:spPr>
          <a:xfrm>
            <a:off x="1045632" y="864527"/>
            <a:ext cx="5059093" cy="818757"/>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4" name="Text Placeholder 8">
            <a:extLst>
              <a:ext uri="{FF2B5EF4-FFF2-40B4-BE49-F238E27FC236}">
                <a16:creationId xmlns:a16="http://schemas.microsoft.com/office/drawing/2014/main" id="{586AEC17-D898-5F4C-76AD-5020FF7E42BD}"/>
              </a:ext>
            </a:extLst>
          </p:cNvPr>
          <p:cNvSpPr>
            <a:spLocks noGrp="1"/>
          </p:cNvSpPr>
          <p:nvPr>
            <p:ph type="body" sz="quarter" idx="23" hasCustomPrompt="1"/>
          </p:nvPr>
        </p:nvSpPr>
        <p:spPr>
          <a:xfrm>
            <a:off x="1045631" y="1769682"/>
            <a:ext cx="5050369" cy="4326318"/>
          </a:xfrm>
          <a:prstGeom prst="rect">
            <a:avLst/>
          </a:prstGeom>
        </p:spPr>
        <p:txBody>
          <a:bodyPr lIns="0" tIns="365760" rIns="0" bIns="0" numCol="1" anchor="t"/>
          <a:lstStyle>
            <a:lvl1pPr marL="0" indent="0" algn="l">
              <a:lnSpc>
                <a:spcPct val="15000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3906984483"/>
      </p:ext>
    </p:extLst>
  </p:cSld>
  <p:clrMapOvr>
    <a:masterClrMapping/>
  </p:clrMapOvr>
  <p:extLst>
    <p:ext uri="{DCECCB84-F9BA-43D5-87BE-67443E8EF086}">
      <p15:sldGuideLst xmlns:p15="http://schemas.microsoft.com/office/powerpoint/2012/main">
        <p15:guide id="1" pos="648">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hoto &amp; Balloons Slide - Icons">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A6F43D9C-620A-BF4B-BF0F-87480F302AD7}"/>
              </a:ext>
            </a:extLst>
          </p:cNvPr>
          <p:cNvCxnSpPr>
            <a:cxnSpLocks/>
          </p:cNvCxnSpPr>
          <p:nvPr/>
        </p:nvCxnSpPr>
        <p:spPr>
          <a:xfrm>
            <a:off x="1004054" y="3233927"/>
            <a:ext cx="6274618" cy="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CAB3FFF-BDE5-7041-B875-BB0F89B5F5F6}"/>
              </a:ext>
            </a:extLst>
          </p:cNvPr>
          <p:cNvCxnSpPr>
            <a:cxnSpLocks/>
          </p:cNvCxnSpPr>
          <p:nvPr/>
        </p:nvCxnSpPr>
        <p:spPr>
          <a:xfrm>
            <a:off x="1004054" y="4853462"/>
            <a:ext cx="6374003" cy="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sp>
        <p:nvSpPr>
          <p:cNvPr id="26" name="Picture Placeholder 9">
            <a:extLst>
              <a:ext uri="{FF2B5EF4-FFF2-40B4-BE49-F238E27FC236}">
                <a16:creationId xmlns:a16="http://schemas.microsoft.com/office/drawing/2014/main" id="{5115BAF3-6C35-5B46-AD80-A91A123C9230}"/>
              </a:ext>
            </a:extLst>
          </p:cNvPr>
          <p:cNvSpPr>
            <a:spLocks noGrp="1"/>
          </p:cNvSpPr>
          <p:nvPr>
            <p:ph type="pic" sz="quarter" idx="14" hasCustomPrompt="1"/>
          </p:nvPr>
        </p:nvSpPr>
        <p:spPr>
          <a:xfrm>
            <a:off x="936357" y="2084933"/>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0" name="Picture Placeholder 9">
            <a:extLst>
              <a:ext uri="{FF2B5EF4-FFF2-40B4-BE49-F238E27FC236}">
                <a16:creationId xmlns:a16="http://schemas.microsoft.com/office/drawing/2014/main" id="{4DDB8127-519B-B142-9BAD-6270EEBF84E6}"/>
              </a:ext>
            </a:extLst>
          </p:cNvPr>
          <p:cNvSpPr>
            <a:spLocks noGrp="1"/>
          </p:cNvSpPr>
          <p:nvPr>
            <p:ph type="pic" sz="quarter" idx="15" hasCustomPrompt="1"/>
          </p:nvPr>
        </p:nvSpPr>
        <p:spPr>
          <a:xfrm>
            <a:off x="941369" y="3637964"/>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3" name="Picture Placeholder 9">
            <a:extLst>
              <a:ext uri="{FF2B5EF4-FFF2-40B4-BE49-F238E27FC236}">
                <a16:creationId xmlns:a16="http://schemas.microsoft.com/office/drawing/2014/main" id="{81A68B7F-609D-CF4B-A395-1AA66E6800C2}"/>
              </a:ext>
            </a:extLst>
          </p:cNvPr>
          <p:cNvSpPr>
            <a:spLocks noGrp="1"/>
          </p:cNvSpPr>
          <p:nvPr>
            <p:ph type="pic" sz="quarter" idx="16" hasCustomPrompt="1"/>
          </p:nvPr>
        </p:nvSpPr>
        <p:spPr>
          <a:xfrm>
            <a:off x="904540" y="5257499"/>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7" name="Picture Placeholder 9">
            <a:extLst>
              <a:ext uri="{FF2B5EF4-FFF2-40B4-BE49-F238E27FC236}">
                <a16:creationId xmlns:a16="http://schemas.microsoft.com/office/drawing/2014/main" id="{27D7F0F4-23D1-C747-A77E-EF2D91301EC5}"/>
              </a:ext>
            </a:extLst>
          </p:cNvPr>
          <p:cNvSpPr>
            <a:spLocks noGrp="1"/>
          </p:cNvSpPr>
          <p:nvPr>
            <p:ph type="pic" sz="quarter" idx="18" hasCustomPrompt="1"/>
          </p:nvPr>
        </p:nvSpPr>
        <p:spPr>
          <a:xfrm>
            <a:off x="4268326" y="2084933"/>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8" name="Picture Placeholder 9">
            <a:extLst>
              <a:ext uri="{FF2B5EF4-FFF2-40B4-BE49-F238E27FC236}">
                <a16:creationId xmlns:a16="http://schemas.microsoft.com/office/drawing/2014/main" id="{58BCA0A6-B8FB-D047-B778-CD3858FC2E64}"/>
              </a:ext>
            </a:extLst>
          </p:cNvPr>
          <p:cNvSpPr>
            <a:spLocks noGrp="1"/>
          </p:cNvSpPr>
          <p:nvPr>
            <p:ph type="pic" sz="quarter" idx="19" hasCustomPrompt="1"/>
          </p:nvPr>
        </p:nvSpPr>
        <p:spPr>
          <a:xfrm>
            <a:off x="4268326" y="3637964"/>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9" name="Picture Placeholder 9">
            <a:extLst>
              <a:ext uri="{FF2B5EF4-FFF2-40B4-BE49-F238E27FC236}">
                <a16:creationId xmlns:a16="http://schemas.microsoft.com/office/drawing/2014/main" id="{2EAB131F-A15A-2541-9562-E45112DEC48C}"/>
              </a:ext>
            </a:extLst>
          </p:cNvPr>
          <p:cNvSpPr>
            <a:spLocks noGrp="1"/>
          </p:cNvSpPr>
          <p:nvPr>
            <p:ph type="pic" sz="quarter" idx="20" hasCustomPrompt="1"/>
          </p:nvPr>
        </p:nvSpPr>
        <p:spPr>
          <a:xfrm>
            <a:off x="4268326" y="5257499"/>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41" name="Text Placeholder 8">
            <a:extLst>
              <a:ext uri="{FF2B5EF4-FFF2-40B4-BE49-F238E27FC236}">
                <a16:creationId xmlns:a16="http://schemas.microsoft.com/office/drawing/2014/main" id="{85CE8FEF-F48D-604F-BA5D-553C912066E1}"/>
              </a:ext>
            </a:extLst>
          </p:cNvPr>
          <p:cNvSpPr>
            <a:spLocks noGrp="1"/>
          </p:cNvSpPr>
          <p:nvPr>
            <p:ph type="body" sz="quarter" idx="25" hasCustomPrompt="1"/>
          </p:nvPr>
        </p:nvSpPr>
        <p:spPr>
          <a:xfrm>
            <a:off x="1859678" y="2059896"/>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7" name="Slide Number Placeholder 1">
            <a:extLst>
              <a:ext uri="{FF2B5EF4-FFF2-40B4-BE49-F238E27FC236}">
                <a16:creationId xmlns:a16="http://schemas.microsoft.com/office/drawing/2014/main" id="{658666D8-1D38-8CE1-175B-CE62C3CA1C3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9" name="Text Placeholder 8">
            <a:extLst>
              <a:ext uri="{FF2B5EF4-FFF2-40B4-BE49-F238E27FC236}">
                <a16:creationId xmlns:a16="http://schemas.microsoft.com/office/drawing/2014/main" id="{97291E83-490B-4C29-FC85-7DAB81D4D14E}"/>
              </a:ext>
            </a:extLst>
          </p:cNvPr>
          <p:cNvSpPr>
            <a:spLocks noGrp="1"/>
          </p:cNvSpPr>
          <p:nvPr>
            <p:ph type="body" sz="quarter" idx="45" hasCustomPrompt="1"/>
          </p:nvPr>
        </p:nvSpPr>
        <p:spPr>
          <a:xfrm>
            <a:off x="1859678" y="3645960"/>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0" name="Text Placeholder 8">
            <a:extLst>
              <a:ext uri="{FF2B5EF4-FFF2-40B4-BE49-F238E27FC236}">
                <a16:creationId xmlns:a16="http://schemas.microsoft.com/office/drawing/2014/main" id="{AAFB4825-4391-855B-0B03-9F884486E79A}"/>
              </a:ext>
            </a:extLst>
          </p:cNvPr>
          <p:cNvSpPr>
            <a:spLocks noGrp="1"/>
          </p:cNvSpPr>
          <p:nvPr>
            <p:ph type="body" sz="quarter" idx="46" hasCustomPrompt="1"/>
          </p:nvPr>
        </p:nvSpPr>
        <p:spPr>
          <a:xfrm>
            <a:off x="1859678" y="5246712"/>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1" name="Text Placeholder 8">
            <a:extLst>
              <a:ext uri="{FF2B5EF4-FFF2-40B4-BE49-F238E27FC236}">
                <a16:creationId xmlns:a16="http://schemas.microsoft.com/office/drawing/2014/main" id="{D77EF8EE-93C9-DAC5-E63D-11E7EE95E99E}"/>
              </a:ext>
            </a:extLst>
          </p:cNvPr>
          <p:cNvSpPr>
            <a:spLocks noGrp="1"/>
          </p:cNvSpPr>
          <p:nvPr>
            <p:ph type="body" sz="quarter" idx="47" hasCustomPrompt="1"/>
          </p:nvPr>
        </p:nvSpPr>
        <p:spPr>
          <a:xfrm>
            <a:off x="5190744" y="2059896"/>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2" name="Text Placeholder 8">
            <a:extLst>
              <a:ext uri="{FF2B5EF4-FFF2-40B4-BE49-F238E27FC236}">
                <a16:creationId xmlns:a16="http://schemas.microsoft.com/office/drawing/2014/main" id="{1FE8727E-5A8D-35CB-ACF6-BD5E2E1FB096}"/>
              </a:ext>
            </a:extLst>
          </p:cNvPr>
          <p:cNvSpPr>
            <a:spLocks noGrp="1"/>
          </p:cNvSpPr>
          <p:nvPr>
            <p:ph type="body" sz="quarter" idx="48" hasCustomPrompt="1"/>
          </p:nvPr>
        </p:nvSpPr>
        <p:spPr>
          <a:xfrm>
            <a:off x="5190744" y="3636816"/>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3" name="Text Placeholder 8">
            <a:extLst>
              <a:ext uri="{FF2B5EF4-FFF2-40B4-BE49-F238E27FC236}">
                <a16:creationId xmlns:a16="http://schemas.microsoft.com/office/drawing/2014/main" id="{7C061A2E-E997-0723-DF8E-6D40B1B2E0BD}"/>
              </a:ext>
            </a:extLst>
          </p:cNvPr>
          <p:cNvSpPr>
            <a:spLocks noGrp="1"/>
          </p:cNvSpPr>
          <p:nvPr>
            <p:ph type="body" sz="quarter" idx="49" hasCustomPrompt="1"/>
          </p:nvPr>
        </p:nvSpPr>
        <p:spPr>
          <a:xfrm>
            <a:off x="5190744" y="5246712"/>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16" name="Picture 15">
            <a:extLst>
              <a:ext uri="{FF2B5EF4-FFF2-40B4-BE49-F238E27FC236}">
                <a16:creationId xmlns:a16="http://schemas.microsoft.com/office/drawing/2014/main" id="{744E8B18-B5E2-AA61-8CA1-A3BBD62E8C7A}"/>
              </a:ext>
            </a:extLst>
          </p:cNvPr>
          <p:cNvPicPr>
            <a:picLocks noChangeAspect="1"/>
          </p:cNvPicPr>
          <p:nvPr userDrawn="1"/>
        </p:nvPicPr>
        <p:blipFill>
          <a:blip r:embed="rId2"/>
          <a:stretch>
            <a:fillRect/>
          </a:stretch>
        </p:blipFill>
        <p:spPr>
          <a:xfrm>
            <a:off x="10119592" y="2874819"/>
            <a:ext cx="2493818" cy="2493818"/>
          </a:xfrm>
          <a:prstGeom prst="rect">
            <a:avLst/>
          </a:prstGeom>
        </p:spPr>
      </p:pic>
      <p:sp>
        <p:nvSpPr>
          <p:cNvPr id="17" name="Picture circle">
            <a:extLst>
              <a:ext uri="{FF2B5EF4-FFF2-40B4-BE49-F238E27FC236}">
                <a16:creationId xmlns:a16="http://schemas.microsoft.com/office/drawing/2014/main" id="{B02CAB36-DF7B-C89E-FCB6-26D9AC83591F}"/>
              </a:ext>
            </a:extLst>
          </p:cNvPr>
          <p:cNvSpPr>
            <a:spLocks noGrp="1" noChangeAspect="1"/>
          </p:cNvSpPr>
          <p:nvPr>
            <p:ph type="pic" sz="quarter" idx="50"/>
          </p:nvPr>
        </p:nvSpPr>
        <p:spPr>
          <a:xfrm>
            <a:off x="7912489" y="454126"/>
            <a:ext cx="3902364" cy="3902364"/>
          </a:xfrm>
          <a:custGeom>
            <a:avLst/>
            <a:gdLst>
              <a:gd name="connsiteX0" fmla="*/ 2146300 w 4292600"/>
              <a:gd name="connsiteY0" fmla="*/ 0 h 4292600"/>
              <a:gd name="connsiteX1" fmla="*/ 4292600 w 4292600"/>
              <a:gd name="connsiteY1" fmla="*/ 2146300 h 4292600"/>
              <a:gd name="connsiteX2" fmla="*/ 4123933 w 4292600"/>
              <a:gd name="connsiteY2" fmla="*/ 2981737 h 4292600"/>
              <a:gd name="connsiteX3" fmla="*/ 4038874 w 4292600"/>
              <a:gd name="connsiteY3" fmla="*/ 3158309 h 4292600"/>
              <a:gd name="connsiteX4" fmla="*/ 3976464 w 4292600"/>
              <a:gd name="connsiteY4" fmla="*/ 3142261 h 4292600"/>
              <a:gd name="connsiteX5" fmla="*/ 3797300 w 4292600"/>
              <a:gd name="connsiteY5" fmla="*/ 3124200 h 4292600"/>
              <a:gd name="connsiteX6" fmla="*/ 2908300 w 4292600"/>
              <a:gd name="connsiteY6" fmla="*/ 4013200 h 4292600"/>
              <a:gd name="connsiteX7" fmla="*/ 2912890 w 4292600"/>
              <a:gd name="connsiteY7" fmla="*/ 4104095 h 4292600"/>
              <a:gd name="connsiteX8" fmla="*/ 2919400 w 4292600"/>
              <a:gd name="connsiteY8" fmla="*/ 4146749 h 4292600"/>
              <a:gd name="connsiteX9" fmla="*/ 2784544 w 4292600"/>
              <a:gd name="connsiteY9" fmla="*/ 4196107 h 4292600"/>
              <a:gd name="connsiteX10" fmla="*/ 2146300 w 4292600"/>
              <a:gd name="connsiteY10" fmla="*/ 4292600 h 4292600"/>
              <a:gd name="connsiteX11" fmla="*/ 0 w 4292600"/>
              <a:gd name="connsiteY11" fmla="*/ 2146300 h 4292600"/>
              <a:gd name="connsiteX12" fmla="*/ 2146300 w 4292600"/>
              <a:gd name="connsiteY12" fmla="*/ 0 h 429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92600" h="4292600">
                <a:moveTo>
                  <a:pt x="2146300" y="0"/>
                </a:moveTo>
                <a:cubicBezTo>
                  <a:pt x="3331669" y="0"/>
                  <a:pt x="4292600" y="960931"/>
                  <a:pt x="4292600" y="2146300"/>
                </a:cubicBezTo>
                <a:cubicBezTo>
                  <a:pt x="4292600" y="2442642"/>
                  <a:pt x="4232542" y="2724957"/>
                  <a:pt x="4123933" y="2981737"/>
                </a:cubicBezTo>
                <a:lnTo>
                  <a:pt x="4038874" y="3158309"/>
                </a:lnTo>
                <a:lnTo>
                  <a:pt x="3976464" y="3142261"/>
                </a:lnTo>
                <a:cubicBezTo>
                  <a:pt x="3918593" y="3130419"/>
                  <a:pt x="3858673" y="3124200"/>
                  <a:pt x="3797300" y="3124200"/>
                </a:cubicBezTo>
                <a:cubicBezTo>
                  <a:pt x="3306319" y="3124200"/>
                  <a:pt x="2908300" y="3522219"/>
                  <a:pt x="2908300" y="4013200"/>
                </a:cubicBezTo>
                <a:cubicBezTo>
                  <a:pt x="2908300" y="4043887"/>
                  <a:pt x="2909855" y="4074210"/>
                  <a:pt x="2912890" y="4104095"/>
                </a:cubicBezTo>
                <a:lnTo>
                  <a:pt x="2919400" y="4146749"/>
                </a:lnTo>
                <a:lnTo>
                  <a:pt x="2784544" y="4196107"/>
                </a:lnTo>
                <a:cubicBezTo>
                  <a:pt x="2582923" y="4258818"/>
                  <a:pt x="2368557" y="4292600"/>
                  <a:pt x="2146300" y="4292600"/>
                </a:cubicBezTo>
                <a:cubicBezTo>
                  <a:pt x="960931" y="4292600"/>
                  <a:pt x="0" y="3331669"/>
                  <a:pt x="0" y="2146300"/>
                </a:cubicBezTo>
                <a:cubicBezTo>
                  <a:pt x="0" y="960931"/>
                  <a:pt x="960931" y="0"/>
                  <a:pt x="2146300" y="0"/>
                </a:cubicBezTo>
                <a:close/>
              </a:path>
            </a:pathLst>
          </a:custGeom>
        </p:spPr>
        <p:txBody>
          <a:bodyPr wrap="square">
            <a:noAutofit/>
          </a:bodyPr>
          <a:lstStyle/>
          <a:p>
            <a:endParaRPr lang="en-US"/>
          </a:p>
        </p:txBody>
      </p:sp>
      <p:sp>
        <p:nvSpPr>
          <p:cNvPr id="19" name="Text Placeholder 7">
            <a:extLst>
              <a:ext uri="{FF2B5EF4-FFF2-40B4-BE49-F238E27FC236}">
                <a16:creationId xmlns:a16="http://schemas.microsoft.com/office/drawing/2014/main" id="{956E4AD1-94F2-9D0B-CE30-2A620787BA1C}"/>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6" name="Freeform 56">
            <a:extLst>
              <a:ext uri="{FF2B5EF4-FFF2-40B4-BE49-F238E27FC236}">
                <a16:creationId xmlns:a16="http://schemas.microsoft.com/office/drawing/2014/main" id="{D1CDC3DB-839F-ABFC-ED80-239D9A9C14A5}"/>
              </a:ext>
            </a:extLst>
          </p:cNvPr>
          <p:cNvSpPr/>
          <p:nvPr userDrawn="1"/>
        </p:nvSpPr>
        <p:spPr>
          <a:xfrm>
            <a:off x="8454158" y="14289"/>
            <a:ext cx="3766419" cy="1412321"/>
          </a:xfrm>
          <a:custGeom>
            <a:avLst/>
            <a:gdLst>
              <a:gd name="connsiteX0" fmla="*/ 0 w 3766419"/>
              <a:gd name="connsiteY0" fmla="*/ 0 h 1412321"/>
              <a:gd name="connsiteX1" fmla="*/ 3766419 w 3766419"/>
              <a:gd name="connsiteY1" fmla="*/ 0 h 1412321"/>
              <a:gd name="connsiteX2" fmla="*/ 3766419 w 3766419"/>
              <a:gd name="connsiteY2" fmla="*/ 677404 h 1412321"/>
              <a:gd name="connsiteX3" fmla="*/ 3701942 w 3766419"/>
              <a:gd name="connsiteY3" fmla="*/ 748347 h 1412321"/>
              <a:gd name="connsiteX4" fmla="*/ 2098966 w 3766419"/>
              <a:gd name="connsiteY4" fmla="*/ 1412321 h 1412321"/>
              <a:gd name="connsiteX5" fmla="*/ 10164 w 3766419"/>
              <a:gd name="connsiteY5" fmla="*/ 27770 h 1412321"/>
              <a:gd name="connsiteX6" fmla="*/ 0 w 3766419"/>
              <a:gd name="connsiteY6" fmla="*/ 0 h 1412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66419" h="1412321">
                <a:moveTo>
                  <a:pt x="0" y="0"/>
                </a:moveTo>
                <a:lnTo>
                  <a:pt x="3766419" y="0"/>
                </a:lnTo>
                <a:lnTo>
                  <a:pt x="3766419" y="677404"/>
                </a:lnTo>
                <a:lnTo>
                  <a:pt x="3701942" y="748347"/>
                </a:lnTo>
                <a:cubicBezTo>
                  <a:pt x="3291705" y="1158584"/>
                  <a:pt x="2724967" y="1412321"/>
                  <a:pt x="2098966" y="1412321"/>
                </a:cubicBezTo>
                <a:cubicBezTo>
                  <a:pt x="1159965" y="1412321"/>
                  <a:pt x="354306" y="841413"/>
                  <a:pt x="10164" y="27770"/>
                </a:cubicBezTo>
                <a:lnTo>
                  <a:pt x="0"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3" name="Straight Connector 2">
            <a:extLst>
              <a:ext uri="{FF2B5EF4-FFF2-40B4-BE49-F238E27FC236}">
                <a16:creationId xmlns:a16="http://schemas.microsoft.com/office/drawing/2014/main" id="{AAC25800-DD02-F1D1-F74F-D33E617C22C1}"/>
              </a:ext>
            </a:extLst>
          </p:cNvPr>
          <p:cNvCxnSpPr>
            <a:cxnSpLocks/>
          </p:cNvCxnSpPr>
          <p:nvPr userDrawn="1"/>
        </p:nvCxnSpPr>
        <p:spPr>
          <a:xfrm flipH="1">
            <a:off x="929251" y="152282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4" name="Text Placeholder 8">
            <a:extLst>
              <a:ext uri="{FF2B5EF4-FFF2-40B4-BE49-F238E27FC236}">
                <a16:creationId xmlns:a16="http://schemas.microsoft.com/office/drawing/2014/main" id="{E6BABE79-D7C5-B497-2EF4-DEFFA7FE0C6B}"/>
              </a:ext>
            </a:extLst>
          </p:cNvPr>
          <p:cNvSpPr>
            <a:spLocks noGrp="1"/>
          </p:cNvSpPr>
          <p:nvPr>
            <p:ph type="body" sz="quarter" idx="22" hasCustomPrompt="1"/>
          </p:nvPr>
        </p:nvSpPr>
        <p:spPr>
          <a:xfrm>
            <a:off x="929252" y="648242"/>
            <a:ext cx="6332424" cy="827227"/>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931447873"/>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 circles">
    <p:bg>
      <p:bgPr>
        <a:solidFill>
          <a:schemeClr val="bg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88C279-C49D-7B4A-E5F0-6A4794433899}"/>
              </a:ext>
            </a:extLst>
          </p:cNvPr>
          <p:cNvPicPr>
            <a:picLocks noChangeAspect="1"/>
          </p:cNvPicPr>
          <p:nvPr userDrawn="1"/>
        </p:nvPicPr>
        <p:blipFill>
          <a:blip r:embed="rId2"/>
          <a:src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3BC66489-8201-88BA-154A-1F4B705DA9B4}"/>
              </a:ext>
            </a:extLst>
          </p:cNvPr>
          <p:cNvPicPr>
            <a:picLocks noChangeAspect="1"/>
          </p:cNvPicPr>
          <p:nvPr userDrawn="1"/>
        </p:nvPicPr>
        <p:blipFill>
          <a:blip r:embed="rId3"/>
          <a:stretch>
            <a:fillRect/>
          </a:stretch>
        </p:blipFill>
        <p:spPr>
          <a:xfrm>
            <a:off x="-5471" y="0"/>
            <a:ext cx="698500" cy="6858000"/>
          </a:xfrm>
          <a:prstGeom prst="rect">
            <a:avLst/>
          </a:prstGeom>
        </p:spPr>
      </p:pic>
      <p:sp>
        <p:nvSpPr>
          <p:cNvPr id="10" name="Text Placeholder 8">
            <a:extLst>
              <a:ext uri="{FF2B5EF4-FFF2-40B4-BE49-F238E27FC236}">
                <a16:creationId xmlns:a16="http://schemas.microsoft.com/office/drawing/2014/main" id="{761D5D22-E292-5FC6-94BA-7D35C4404E9E}"/>
              </a:ext>
            </a:extLst>
          </p:cNvPr>
          <p:cNvSpPr>
            <a:spLocks noGrp="1"/>
          </p:cNvSpPr>
          <p:nvPr>
            <p:ph type="body" sz="quarter" idx="41" hasCustomPrompt="1"/>
          </p:nvPr>
        </p:nvSpPr>
        <p:spPr>
          <a:xfrm>
            <a:off x="1304365" y="479011"/>
            <a:ext cx="9466729" cy="585696"/>
          </a:xfrm>
          <a:prstGeom prst="rect">
            <a:avLst/>
          </a:prstGeom>
        </p:spPr>
        <p:txBody>
          <a:bodyPr lIns="0" tIns="0" rIns="0" bIns="0" anchor="b"/>
          <a:lstStyle>
            <a:lvl1pPr marL="0" indent="0" algn="ctr">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2" name="Text Placeholder 8">
            <a:extLst>
              <a:ext uri="{FF2B5EF4-FFF2-40B4-BE49-F238E27FC236}">
                <a16:creationId xmlns:a16="http://schemas.microsoft.com/office/drawing/2014/main" id="{62BB1C2A-0EC6-A67A-A8F7-77EB6F1F0D37}"/>
              </a:ext>
            </a:extLst>
          </p:cNvPr>
          <p:cNvSpPr>
            <a:spLocks noGrp="1"/>
          </p:cNvSpPr>
          <p:nvPr>
            <p:ph type="body" sz="quarter" idx="22" hasCustomPrompt="1"/>
          </p:nvPr>
        </p:nvSpPr>
        <p:spPr>
          <a:xfrm>
            <a:off x="1501417" y="2704334"/>
            <a:ext cx="2961254" cy="276094"/>
          </a:xfrm>
          <a:prstGeom prst="rect">
            <a:avLst/>
          </a:prstGeom>
        </p:spPr>
        <p:txBody>
          <a:bodyPr lIns="0" tIns="0" rIns="0" bIns="0" numCol="1" anchor="t"/>
          <a:lstStyle>
            <a:lvl1pPr marL="0" indent="0" algn="ctr">
              <a:buFont typeface="Arial" panose="020B0604020202020204" pitchFamily="34" charset="0"/>
              <a:buNone/>
              <a:defRPr sz="2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3" name="Text Placeholder 8">
            <a:extLst>
              <a:ext uri="{FF2B5EF4-FFF2-40B4-BE49-F238E27FC236}">
                <a16:creationId xmlns:a16="http://schemas.microsoft.com/office/drawing/2014/main" id="{914985D8-4FD5-99FE-61E9-75702885A33A}"/>
              </a:ext>
            </a:extLst>
          </p:cNvPr>
          <p:cNvSpPr>
            <a:spLocks noGrp="1"/>
          </p:cNvSpPr>
          <p:nvPr>
            <p:ph type="body" sz="quarter" idx="23" hasCustomPrompt="1"/>
          </p:nvPr>
        </p:nvSpPr>
        <p:spPr>
          <a:xfrm>
            <a:off x="1511356" y="3179769"/>
            <a:ext cx="2961254" cy="1406753"/>
          </a:xfrm>
          <a:prstGeom prst="rect">
            <a:avLst/>
          </a:prstGeom>
        </p:spPr>
        <p:txBody>
          <a:bodyPr wrap="none" lIns="0" tIns="0" rIns="0" bIns="0" numCol="1" anchor="t"/>
          <a:lstStyle>
            <a:lvl1pPr marL="0" indent="0" algn="ctr">
              <a:lnSpc>
                <a:spcPts val="2320"/>
              </a:lnSpc>
              <a:spcBef>
                <a:spcPts val="0"/>
              </a:spcBef>
              <a:buFont typeface="Arial" panose="020B0604020202020204" pitchFamily="34" charset="0"/>
              <a:buNone/>
              <a:defRPr sz="16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8" name="Picture 7">
            <a:extLst>
              <a:ext uri="{FF2B5EF4-FFF2-40B4-BE49-F238E27FC236}">
                <a16:creationId xmlns:a16="http://schemas.microsoft.com/office/drawing/2014/main" id="{8DA52CCC-4B62-24D4-E45E-DB2A62F864AF}"/>
              </a:ext>
            </a:extLst>
          </p:cNvPr>
          <p:cNvPicPr>
            <a:picLocks noChangeAspect="1"/>
          </p:cNvPicPr>
          <p:nvPr userDrawn="1"/>
        </p:nvPicPr>
        <p:blipFill>
          <a:blip r:embed="rId4"/>
          <a:stretch>
            <a:fillRect/>
          </a:stretch>
        </p:blipFill>
        <p:spPr>
          <a:xfrm>
            <a:off x="9796343" y="6070086"/>
            <a:ext cx="2064577" cy="686055"/>
          </a:xfrm>
          <a:prstGeom prst="rect">
            <a:avLst/>
          </a:prstGeom>
        </p:spPr>
      </p:pic>
      <p:sp>
        <p:nvSpPr>
          <p:cNvPr id="4" name="TextBox 3">
            <a:extLst>
              <a:ext uri="{FF2B5EF4-FFF2-40B4-BE49-F238E27FC236}">
                <a16:creationId xmlns:a16="http://schemas.microsoft.com/office/drawing/2014/main" id="{2332F27B-93A0-EBA5-8C10-0E7202287C65}"/>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14" name="Slide Number Placeholder 1">
            <a:extLst>
              <a:ext uri="{FF2B5EF4-FFF2-40B4-BE49-F238E27FC236}">
                <a16:creationId xmlns:a16="http://schemas.microsoft.com/office/drawing/2014/main" id="{1E5295E0-D57D-BB40-F6D2-E561391FAE6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7" name="Text Placeholder 7">
            <a:extLst>
              <a:ext uri="{FF2B5EF4-FFF2-40B4-BE49-F238E27FC236}">
                <a16:creationId xmlns:a16="http://schemas.microsoft.com/office/drawing/2014/main" id="{44E5B98B-A7B8-1C44-D00C-5D323AF3588F}"/>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9" name="Text Placeholder 8">
            <a:extLst>
              <a:ext uri="{FF2B5EF4-FFF2-40B4-BE49-F238E27FC236}">
                <a16:creationId xmlns:a16="http://schemas.microsoft.com/office/drawing/2014/main" id="{DBA0F715-BF5E-A642-B100-740D817C3B94}"/>
              </a:ext>
            </a:extLst>
          </p:cNvPr>
          <p:cNvSpPr>
            <a:spLocks noGrp="1"/>
          </p:cNvSpPr>
          <p:nvPr>
            <p:ph type="body" sz="quarter" idx="42" hasCustomPrompt="1"/>
          </p:nvPr>
        </p:nvSpPr>
        <p:spPr>
          <a:xfrm>
            <a:off x="4689916" y="2704334"/>
            <a:ext cx="2961254" cy="276094"/>
          </a:xfrm>
          <a:prstGeom prst="rect">
            <a:avLst/>
          </a:prstGeom>
        </p:spPr>
        <p:txBody>
          <a:bodyPr lIns="0" tIns="0" rIns="0" bIns="0" numCol="1" anchor="t"/>
          <a:lstStyle>
            <a:lvl1pPr marL="0" indent="0" algn="ctr">
              <a:buFont typeface="Arial" panose="020B0604020202020204" pitchFamily="34" charset="0"/>
              <a:buNone/>
              <a:defRPr sz="2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1" name="Text Placeholder 8">
            <a:extLst>
              <a:ext uri="{FF2B5EF4-FFF2-40B4-BE49-F238E27FC236}">
                <a16:creationId xmlns:a16="http://schemas.microsoft.com/office/drawing/2014/main" id="{F6755B9D-C6F1-3830-F4EA-EAFB74758242}"/>
              </a:ext>
            </a:extLst>
          </p:cNvPr>
          <p:cNvSpPr>
            <a:spLocks noGrp="1"/>
          </p:cNvSpPr>
          <p:nvPr>
            <p:ph type="body" sz="quarter" idx="43" hasCustomPrompt="1"/>
          </p:nvPr>
        </p:nvSpPr>
        <p:spPr>
          <a:xfrm>
            <a:off x="4691269" y="3179769"/>
            <a:ext cx="2961254" cy="1406753"/>
          </a:xfrm>
          <a:prstGeom prst="rect">
            <a:avLst/>
          </a:prstGeom>
        </p:spPr>
        <p:txBody>
          <a:bodyPr wrap="none" lIns="0" tIns="0" rIns="0" bIns="0" numCol="1" anchor="t"/>
          <a:lstStyle>
            <a:lvl1pPr marL="0" indent="0" algn="ctr">
              <a:lnSpc>
                <a:spcPts val="2320"/>
              </a:lnSpc>
              <a:spcBef>
                <a:spcPts val="0"/>
              </a:spcBef>
              <a:buFont typeface="Arial" panose="020B0604020202020204" pitchFamily="34" charset="0"/>
              <a:buNone/>
              <a:defRPr sz="16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2" name="Text Placeholder 8">
            <a:extLst>
              <a:ext uri="{FF2B5EF4-FFF2-40B4-BE49-F238E27FC236}">
                <a16:creationId xmlns:a16="http://schemas.microsoft.com/office/drawing/2014/main" id="{C6FCFDBE-FBE1-82E0-7E3E-5828AB4A9624}"/>
              </a:ext>
            </a:extLst>
          </p:cNvPr>
          <p:cNvSpPr>
            <a:spLocks noGrp="1"/>
          </p:cNvSpPr>
          <p:nvPr>
            <p:ph type="body" sz="quarter" idx="44" hasCustomPrompt="1"/>
          </p:nvPr>
        </p:nvSpPr>
        <p:spPr>
          <a:xfrm>
            <a:off x="7865164" y="2704334"/>
            <a:ext cx="2961254" cy="276094"/>
          </a:xfrm>
          <a:prstGeom prst="rect">
            <a:avLst/>
          </a:prstGeom>
        </p:spPr>
        <p:txBody>
          <a:bodyPr lIns="0" tIns="0" rIns="0" bIns="0" numCol="1" anchor="t"/>
          <a:lstStyle>
            <a:lvl1pPr marL="0" indent="0" algn="ctr">
              <a:buFont typeface="Arial" panose="020B0604020202020204" pitchFamily="34" charset="0"/>
              <a:buNone/>
              <a:defRPr sz="2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3" name="Text Placeholder 8">
            <a:extLst>
              <a:ext uri="{FF2B5EF4-FFF2-40B4-BE49-F238E27FC236}">
                <a16:creationId xmlns:a16="http://schemas.microsoft.com/office/drawing/2014/main" id="{A29EB5C7-DB17-4E18-2CBC-CC4C00D9721F}"/>
              </a:ext>
            </a:extLst>
          </p:cNvPr>
          <p:cNvSpPr>
            <a:spLocks noGrp="1"/>
          </p:cNvSpPr>
          <p:nvPr>
            <p:ph type="body" sz="quarter" idx="45" hasCustomPrompt="1"/>
          </p:nvPr>
        </p:nvSpPr>
        <p:spPr>
          <a:xfrm>
            <a:off x="7865164" y="3179769"/>
            <a:ext cx="2961254" cy="1406753"/>
          </a:xfrm>
          <a:prstGeom prst="rect">
            <a:avLst/>
          </a:prstGeom>
        </p:spPr>
        <p:txBody>
          <a:bodyPr wrap="none" lIns="0" tIns="0" rIns="0" bIns="0" numCol="1" anchor="t"/>
          <a:lstStyle>
            <a:lvl1pPr marL="0" indent="0" algn="ctr">
              <a:lnSpc>
                <a:spcPts val="2320"/>
              </a:lnSpc>
              <a:spcBef>
                <a:spcPts val="0"/>
              </a:spcBef>
              <a:buFont typeface="Arial" panose="020B0604020202020204" pitchFamily="34" charset="0"/>
              <a:buNone/>
              <a:defRPr sz="16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2404644239"/>
      </p:ext>
    </p:extLst>
  </p:cSld>
  <p:clrMapOvr>
    <a:masterClrMapping/>
  </p:clrMapOvr>
  <p:extLst>
    <p:ext uri="{DCECCB84-F9BA-43D5-87BE-67443E8EF086}">
      <p15:sldGuideLst xmlns:p15="http://schemas.microsoft.com/office/powerpoint/2012/main">
        <p15:guide id="1" pos="1896">
          <p15:clr>
            <a:srgbClr val="FBAE40"/>
          </p15:clr>
        </p15:guide>
        <p15:guide id="2" pos="3888">
          <p15:clr>
            <a:srgbClr val="FBAE40"/>
          </p15:clr>
        </p15:guide>
        <p15:guide id="3" pos="5832">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hoto &amp; Quote">
    <p:bg>
      <p:bgPr>
        <a:solidFill>
          <a:srgbClr val="F2EBE7"/>
        </a:solidFill>
        <a:effectLst/>
      </p:bgPr>
    </p:bg>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A9A1940D-5E89-2FBC-75A6-9DBC81E2635D}"/>
              </a:ext>
            </a:extLst>
          </p:cNvPr>
          <p:cNvSpPr>
            <a:spLocks noGrp="1"/>
          </p:cNvSpPr>
          <p:nvPr>
            <p:ph type="pic" sz="quarter" idx="10"/>
          </p:nvPr>
        </p:nvSpPr>
        <p:spPr>
          <a:xfrm>
            <a:off x="785192" y="0"/>
            <a:ext cx="11406808" cy="6858000"/>
          </a:xfrm>
          <a:custGeom>
            <a:avLst/>
            <a:gdLst>
              <a:gd name="connsiteX0" fmla="*/ 0 w 11406808"/>
              <a:gd name="connsiteY0" fmla="*/ 0 h 6858000"/>
              <a:gd name="connsiteX1" fmla="*/ 6188604 w 11406808"/>
              <a:gd name="connsiteY1" fmla="*/ 0 h 6858000"/>
              <a:gd name="connsiteX2" fmla="*/ 6002127 w 11406808"/>
              <a:gd name="connsiteY2" fmla="*/ 169482 h 6858000"/>
              <a:gd name="connsiteX3" fmla="*/ 5170036 w 11406808"/>
              <a:gd name="connsiteY3" fmla="*/ 2178326 h 6858000"/>
              <a:gd name="connsiteX4" fmla="*/ 8010971 w 11406808"/>
              <a:gd name="connsiteY4" fmla="*/ 5019261 h 6858000"/>
              <a:gd name="connsiteX5" fmla="*/ 10851906 w 11406808"/>
              <a:gd name="connsiteY5" fmla="*/ 2178326 h 6858000"/>
              <a:gd name="connsiteX6" fmla="*/ 10019815 w 11406808"/>
              <a:gd name="connsiteY6" fmla="*/ 169482 h 6858000"/>
              <a:gd name="connsiteX7" fmla="*/ 9833339 w 11406808"/>
              <a:gd name="connsiteY7" fmla="*/ 0 h 6858000"/>
              <a:gd name="connsiteX8" fmla="*/ 11406808 w 11406808"/>
              <a:gd name="connsiteY8" fmla="*/ 0 h 6858000"/>
              <a:gd name="connsiteX9" fmla="*/ 11406808 w 11406808"/>
              <a:gd name="connsiteY9" fmla="*/ 6858000 h 6858000"/>
              <a:gd name="connsiteX10" fmla="*/ 0 w 11406808"/>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406808" h="6858000">
                <a:moveTo>
                  <a:pt x="0" y="0"/>
                </a:moveTo>
                <a:lnTo>
                  <a:pt x="6188604" y="0"/>
                </a:lnTo>
                <a:lnTo>
                  <a:pt x="6002127" y="169482"/>
                </a:lnTo>
                <a:cubicBezTo>
                  <a:pt x="5488019" y="683590"/>
                  <a:pt x="5170036" y="1393824"/>
                  <a:pt x="5170036" y="2178326"/>
                </a:cubicBezTo>
                <a:cubicBezTo>
                  <a:pt x="5170036" y="3747331"/>
                  <a:pt x="6441966" y="5019261"/>
                  <a:pt x="8010971" y="5019261"/>
                </a:cubicBezTo>
                <a:cubicBezTo>
                  <a:pt x="9579976" y="5019261"/>
                  <a:pt x="10851906" y="3747331"/>
                  <a:pt x="10851906" y="2178326"/>
                </a:cubicBezTo>
                <a:cubicBezTo>
                  <a:pt x="10851906" y="1393824"/>
                  <a:pt x="10533924" y="683590"/>
                  <a:pt x="10019815" y="169482"/>
                </a:cubicBezTo>
                <a:lnTo>
                  <a:pt x="9833339" y="0"/>
                </a:lnTo>
                <a:lnTo>
                  <a:pt x="11406808" y="0"/>
                </a:lnTo>
                <a:lnTo>
                  <a:pt x="11406808" y="6858000"/>
                </a:lnTo>
                <a:lnTo>
                  <a:pt x="0" y="6858000"/>
                </a:lnTo>
                <a:close/>
              </a:path>
            </a:pathLst>
          </a:custGeom>
        </p:spPr>
        <p:txBody>
          <a:bodyPr wrap="square">
            <a:noAutofit/>
          </a:bodyPr>
          <a:lstStyle>
            <a:lvl1pPr>
              <a:defRPr b="0" i="0">
                <a:latin typeface="Montserrat" pitchFamily="2" charset="77"/>
              </a:defRPr>
            </a:lvl1pPr>
          </a:lstStyle>
          <a:p>
            <a:endParaRPr lang="en-US"/>
          </a:p>
        </p:txBody>
      </p:sp>
      <p:sp>
        <p:nvSpPr>
          <p:cNvPr id="19" name="Freeform 18">
            <a:extLst>
              <a:ext uri="{FF2B5EF4-FFF2-40B4-BE49-F238E27FC236}">
                <a16:creationId xmlns:a16="http://schemas.microsoft.com/office/drawing/2014/main" id="{25468B3F-7A99-CB87-770E-288FF0A9B5CC}"/>
              </a:ext>
            </a:extLst>
          </p:cNvPr>
          <p:cNvSpPr/>
          <p:nvPr userDrawn="1"/>
        </p:nvSpPr>
        <p:spPr>
          <a:xfrm>
            <a:off x="5953538" y="1"/>
            <a:ext cx="5681870" cy="5019261"/>
          </a:xfrm>
          <a:custGeom>
            <a:avLst/>
            <a:gdLst>
              <a:gd name="connsiteX0" fmla="*/ 1018568 w 5681870"/>
              <a:gd name="connsiteY0" fmla="*/ 0 h 5019261"/>
              <a:gd name="connsiteX1" fmla="*/ 4663303 w 5681870"/>
              <a:gd name="connsiteY1" fmla="*/ 0 h 5019261"/>
              <a:gd name="connsiteX2" fmla="*/ 4849779 w 5681870"/>
              <a:gd name="connsiteY2" fmla="*/ 169482 h 5019261"/>
              <a:gd name="connsiteX3" fmla="*/ 5681870 w 5681870"/>
              <a:gd name="connsiteY3" fmla="*/ 2178326 h 5019261"/>
              <a:gd name="connsiteX4" fmla="*/ 2840935 w 5681870"/>
              <a:gd name="connsiteY4" fmla="*/ 5019261 h 5019261"/>
              <a:gd name="connsiteX5" fmla="*/ 0 w 5681870"/>
              <a:gd name="connsiteY5" fmla="*/ 2178326 h 5019261"/>
              <a:gd name="connsiteX6" fmla="*/ 832091 w 5681870"/>
              <a:gd name="connsiteY6" fmla="*/ 169482 h 5019261"/>
              <a:gd name="connsiteX7" fmla="*/ 1018568 w 5681870"/>
              <a:gd name="connsiteY7" fmla="*/ 0 h 5019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81870" h="5019261">
                <a:moveTo>
                  <a:pt x="1018568" y="0"/>
                </a:moveTo>
                <a:lnTo>
                  <a:pt x="4663303" y="0"/>
                </a:lnTo>
                <a:lnTo>
                  <a:pt x="4849779" y="169482"/>
                </a:lnTo>
                <a:cubicBezTo>
                  <a:pt x="5363888" y="683590"/>
                  <a:pt x="5681870" y="1393824"/>
                  <a:pt x="5681870" y="2178326"/>
                </a:cubicBezTo>
                <a:cubicBezTo>
                  <a:pt x="5681870" y="3747331"/>
                  <a:pt x="4409940" y="5019261"/>
                  <a:pt x="2840935" y="5019261"/>
                </a:cubicBezTo>
                <a:cubicBezTo>
                  <a:pt x="1271930" y="5019261"/>
                  <a:pt x="0" y="3747331"/>
                  <a:pt x="0" y="2178326"/>
                </a:cubicBezTo>
                <a:cubicBezTo>
                  <a:pt x="0" y="1393824"/>
                  <a:pt x="317983" y="683590"/>
                  <a:pt x="832091" y="169482"/>
                </a:cubicBezTo>
                <a:lnTo>
                  <a:pt x="1018568" y="0"/>
                </a:lnTo>
                <a:close/>
              </a:path>
            </a:pathLst>
          </a:custGeom>
          <a:solidFill>
            <a:srgbClr val="9331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8">
            <a:extLst>
              <a:ext uri="{FF2B5EF4-FFF2-40B4-BE49-F238E27FC236}">
                <a16:creationId xmlns:a16="http://schemas.microsoft.com/office/drawing/2014/main" id="{D691D180-8F8D-D446-8592-23F6DC91D4F5}"/>
              </a:ext>
            </a:extLst>
          </p:cNvPr>
          <p:cNvSpPr>
            <a:spLocks noGrp="1"/>
          </p:cNvSpPr>
          <p:nvPr>
            <p:ph type="body" sz="quarter" idx="14" hasCustomPrompt="1"/>
          </p:nvPr>
        </p:nvSpPr>
        <p:spPr>
          <a:xfrm>
            <a:off x="6785896" y="3418273"/>
            <a:ext cx="4028571" cy="395416"/>
          </a:xfrm>
          <a:prstGeom prst="rect">
            <a:avLst/>
          </a:prstGeom>
        </p:spPr>
        <p:txBody>
          <a:bodyPr lIns="0" tIns="0" rIns="0" bIns="0" anchor="b"/>
          <a:lstStyle>
            <a:lvl1pPr marL="0" indent="0" algn="ctr">
              <a:buNone/>
              <a:defRPr sz="1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Name, Title, Company</a:t>
            </a:r>
          </a:p>
        </p:txBody>
      </p:sp>
      <p:sp>
        <p:nvSpPr>
          <p:cNvPr id="2" name="Slide Number Placeholder 1">
            <a:extLst>
              <a:ext uri="{FF2B5EF4-FFF2-40B4-BE49-F238E27FC236}">
                <a16:creationId xmlns:a16="http://schemas.microsoft.com/office/drawing/2014/main" id="{7FF81B40-A802-AC39-C16C-09813FA1CA38}"/>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7">
            <a:extLst>
              <a:ext uri="{FF2B5EF4-FFF2-40B4-BE49-F238E27FC236}">
                <a16:creationId xmlns:a16="http://schemas.microsoft.com/office/drawing/2014/main" id="{6338AF86-F1E7-3202-2B9E-79A3769A4794}"/>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9" name="Text Placeholder 8">
            <a:extLst>
              <a:ext uri="{FF2B5EF4-FFF2-40B4-BE49-F238E27FC236}">
                <a16:creationId xmlns:a16="http://schemas.microsoft.com/office/drawing/2014/main" id="{CD6FEDD6-6297-2E66-8A53-5873544B09D4}"/>
              </a:ext>
            </a:extLst>
          </p:cNvPr>
          <p:cNvSpPr>
            <a:spLocks noGrp="1"/>
          </p:cNvSpPr>
          <p:nvPr>
            <p:ph type="body" sz="quarter" idx="15" hasCustomPrompt="1"/>
          </p:nvPr>
        </p:nvSpPr>
        <p:spPr>
          <a:xfrm>
            <a:off x="6768205" y="648583"/>
            <a:ext cx="3995874" cy="2509284"/>
          </a:xfrm>
          <a:prstGeom prst="rect">
            <a:avLst/>
          </a:prstGeom>
        </p:spPr>
        <p:txBody>
          <a:bodyPr lIns="0" tIns="0" rIns="0" bIns="0"/>
          <a:lstStyle>
            <a:lvl1pPr marL="0" indent="0" algn="ctr">
              <a:lnSpc>
                <a:spcPts val="3280"/>
              </a:lnSpc>
              <a:spcBef>
                <a:spcPts val="0"/>
              </a:spcBef>
              <a:buNone/>
              <a:defRPr sz="2400" b="0" i="0">
                <a:solidFill>
                  <a:schemeClr val="bg1"/>
                </a:solidFill>
                <a:latin typeface="Montserrat" pitchFamily="2" charset="77"/>
              </a:defRPr>
            </a:lvl1pPr>
          </a:lstStyle>
          <a:p>
            <a:pPr lvl="0"/>
            <a:r>
              <a:rPr lang="en-US"/>
              <a:t>“Short quote goes here…” </a:t>
            </a:r>
          </a:p>
        </p:txBody>
      </p:sp>
    </p:spTree>
    <p:extLst>
      <p:ext uri="{BB962C8B-B14F-4D97-AF65-F5344CB8AC3E}">
        <p14:creationId xmlns:p14="http://schemas.microsoft.com/office/powerpoint/2010/main" val="226960392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lide - 3 Photos and color blocks">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FBE18D8-990D-E346-56BD-EA72FA1D7F75}"/>
              </a:ext>
            </a:extLst>
          </p:cNvPr>
          <p:cNvSpPr/>
          <p:nvPr userDrawn="1"/>
        </p:nvSpPr>
        <p:spPr>
          <a:xfrm>
            <a:off x="8197796" y="2854011"/>
            <a:ext cx="3566160" cy="3176593"/>
          </a:xfrm>
          <a:prstGeom prst="rect">
            <a:avLst/>
          </a:prstGeom>
          <a:solidFill>
            <a:srgbClr val="97C2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ontserrat" pitchFamily="2" charset="77"/>
            </a:endParaRPr>
          </a:p>
        </p:txBody>
      </p:sp>
      <p:sp>
        <p:nvSpPr>
          <p:cNvPr id="19" name="Rectangle 18">
            <a:extLst>
              <a:ext uri="{FF2B5EF4-FFF2-40B4-BE49-F238E27FC236}">
                <a16:creationId xmlns:a16="http://schemas.microsoft.com/office/drawing/2014/main" id="{03B9EBB0-25F2-16AC-3ABB-2D15B3069783}"/>
              </a:ext>
            </a:extLst>
          </p:cNvPr>
          <p:cNvSpPr/>
          <p:nvPr userDrawn="1"/>
        </p:nvSpPr>
        <p:spPr>
          <a:xfrm>
            <a:off x="4468637" y="2854011"/>
            <a:ext cx="3566160" cy="3176593"/>
          </a:xfrm>
          <a:prstGeom prst="rect">
            <a:avLst/>
          </a:prstGeom>
          <a:solidFill>
            <a:srgbClr val="FF8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ontserrat" pitchFamily="2" charset="77"/>
            </a:endParaRPr>
          </a:p>
        </p:txBody>
      </p:sp>
      <p:sp>
        <p:nvSpPr>
          <p:cNvPr id="20" name="Picture Placeholder 14">
            <a:extLst>
              <a:ext uri="{FF2B5EF4-FFF2-40B4-BE49-F238E27FC236}">
                <a16:creationId xmlns:a16="http://schemas.microsoft.com/office/drawing/2014/main" id="{BA628D87-F6AD-E8A7-8568-54B54146039F}"/>
              </a:ext>
            </a:extLst>
          </p:cNvPr>
          <p:cNvSpPr>
            <a:spLocks noGrp="1"/>
          </p:cNvSpPr>
          <p:nvPr>
            <p:ph type="pic" sz="quarter" idx="48"/>
          </p:nvPr>
        </p:nvSpPr>
        <p:spPr>
          <a:xfrm>
            <a:off x="5085494" y="1645715"/>
            <a:ext cx="2332446" cy="2224738"/>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21" name="Text Placeholder 8">
            <a:extLst>
              <a:ext uri="{FF2B5EF4-FFF2-40B4-BE49-F238E27FC236}">
                <a16:creationId xmlns:a16="http://schemas.microsoft.com/office/drawing/2014/main" id="{BC6BB80B-EC97-8E26-F5B4-7DBD1AC3E181}"/>
              </a:ext>
            </a:extLst>
          </p:cNvPr>
          <p:cNvSpPr>
            <a:spLocks noGrp="1"/>
          </p:cNvSpPr>
          <p:nvPr>
            <p:ph type="body" sz="quarter" idx="49" hasCustomPrompt="1"/>
          </p:nvPr>
        </p:nvSpPr>
        <p:spPr>
          <a:xfrm>
            <a:off x="4697237" y="4048400"/>
            <a:ext cx="3108960" cy="215153"/>
          </a:xfrm>
          <a:prstGeom prst="rect">
            <a:avLst/>
          </a:prstGeom>
        </p:spPr>
        <p:txBody>
          <a:bodyPr wrap="none" lIns="0" tIns="0" rIns="0" bIns="0" anchor="b"/>
          <a:lstStyle>
            <a:lvl1pPr marL="0" indent="0" algn="ctr">
              <a:lnSpc>
                <a:spcPct val="100000"/>
              </a:lnSpc>
              <a:spcBef>
                <a:spcPts val="0"/>
              </a:spcBef>
              <a:buNone/>
              <a:defRPr sz="14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2" name="Text Placeholder 8">
            <a:extLst>
              <a:ext uri="{FF2B5EF4-FFF2-40B4-BE49-F238E27FC236}">
                <a16:creationId xmlns:a16="http://schemas.microsoft.com/office/drawing/2014/main" id="{30AF1F83-EA81-0282-4B2D-4CA0CAF8FCAD}"/>
              </a:ext>
            </a:extLst>
          </p:cNvPr>
          <p:cNvSpPr>
            <a:spLocks noGrp="1"/>
          </p:cNvSpPr>
          <p:nvPr>
            <p:ph type="body" sz="quarter" idx="50" hasCustomPrompt="1"/>
          </p:nvPr>
        </p:nvSpPr>
        <p:spPr>
          <a:xfrm>
            <a:off x="4697237" y="4441501"/>
            <a:ext cx="3108960" cy="1509205"/>
          </a:xfrm>
          <a:prstGeom prst="rect">
            <a:avLst/>
          </a:prstGeom>
        </p:spPr>
        <p:txBody>
          <a:bodyPr lIns="0" tIns="0" rIns="0" bIns="0" numCol="1" anchor="t"/>
          <a:lstStyle>
            <a:lvl1pPr marL="0" indent="0" algn="ctr">
              <a:lnSpc>
                <a:spcPts val="186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5" name="Rectangle 24">
            <a:extLst>
              <a:ext uri="{FF2B5EF4-FFF2-40B4-BE49-F238E27FC236}">
                <a16:creationId xmlns:a16="http://schemas.microsoft.com/office/drawing/2014/main" id="{73AE4E96-437F-8A4C-9AC4-42262D90A116}"/>
              </a:ext>
            </a:extLst>
          </p:cNvPr>
          <p:cNvSpPr/>
          <p:nvPr userDrawn="1"/>
        </p:nvSpPr>
        <p:spPr>
          <a:xfrm>
            <a:off x="717434" y="2854011"/>
            <a:ext cx="3566160" cy="3176593"/>
          </a:xfrm>
          <a:prstGeom prst="rect">
            <a:avLst/>
          </a:prstGeom>
          <a:solidFill>
            <a:srgbClr val="8C84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ontserrat" pitchFamily="2" charset="77"/>
            </a:endParaRPr>
          </a:p>
        </p:txBody>
      </p:sp>
      <p:sp>
        <p:nvSpPr>
          <p:cNvPr id="29" name="Picture Placeholder 14">
            <a:extLst>
              <a:ext uri="{FF2B5EF4-FFF2-40B4-BE49-F238E27FC236}">
                <a16:creationId xmlns:a16="http://schemas.microsoft.com/office/drawing/2014/main" id="{15E3F541-C244-AD43-A07D-E4BD39FD20BE}"/>
              </a:ext>
            </a:extLst>
          </p:cNvPr>
          <p:cNvSpPr>
            <a:spLocks noGrp="1"/>
          </p:cNvSpPr>
          <p:nvPr>
            <p:ph type="pic" sz="quarter" idx="10"/>
          </p:nvPr>
        </p:nvSpPr>
        <p:spPr>
          <a:xfrm>
            <a:off x="1334291" y="1645715"/>
            <a:ext cx="2332446" cy="2224738"/>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35" name="Text Placeholder 8">
            <a:extLst>
              <a:ext uri="{FF2B5EF4-FFF2-40B4-BE49-F238E27FC236}">
                <a16:creationId xmlns:a16="http://schemas.microsoft.com/office/drawing/2014/main" id="{24332327-9606-4F4D-A7D7-CA3A2FE3BCEE}"/>
              </a:ext>
            </a:extLst>
          </p:cNvPr>
          <p:cNvSpPr>
            <a:spLocks noGrp="1"/>
          </p:cNvSpPr>
          <p:nvPr>
            <p:ph type="body" sz="quarter" idx="16" hasCustomPrompt="1"/>
          </p:nvPr>
        </p:nvSpPr>
        <p:spPr>
          <a:xfrm>
            <a:off x="946034" y="4048400"/>
            <a:ext cx="3108960" cy="215153"/>
          </a:xfrm>
          <a:prstGeom prst="rect">
            <a:avLst/>
          </a:prstGeom>
        </p:spPr>
        <p:txBody>
          <a:bodyPr wrap="none" lIns="0" tIns="0" rIns="0" bIns="0" anchor="b"/>
          <a:lstStyle>
            <a:lvl1pPr marL="0" indent="0" algn="ctr">
              <a:lnSpc>
                <a:spcPct val="100000"/>
              </a:lnSpc>
              <a:spcBef>
                <a:spcPts val="0"/>
              </a:spcBef>
              <a:buNone/>
              <a:defRPr sz="14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36" name="Text Placeholder 8">
            <a:extLst>
              <a:ext uri="{FF2B5EF4-FFF2-40B4-BE49-F238E27FC236}">
                <a16:creationId xmlns:a16="http://schemas.microsoft.com/office/drawing/2014/main" id="{11FFBE23-C321-B744-BAAD-F757640582D8}"/>
              </a:ext>
            </a:extLst>
          </p:cNvPr>
          <p:cNvSpPr>
            <a:spLocks noGrp="1"/>
          </p:cNvSpPr>
          <p:nvPr>
            <p:ph type="body" sz="quarter" idx="22" hasCustomPrompt="1"/>
          </p:nvPr>
        </p:nvSpPr>
        <p:spPr>
          <a:xfrm>
            <a:off x="946034" y="4441501"/>
            <a:ext cx="3108960" cy="1509205"/>
          </a:xfrm>
          <a:prstGeom prst="rect">
            <a:avLst/>
          </a:prstGeom>
        </p:spPr>
        <p:txBody>
          <a:bodyPr lIns="0" tIns="0" rIns="0" bIns="0" numCol="1" anchor="t"/>
          <a:lstStyle>
            <a:lvl1pPr marL="0" indent="0" algn="ctr">
              <a:lnSpc>
                <a:spcPts val="186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2" name="Slide Number Placeholder 1">
            <a:extLst>
              <a:ext uri="{FF2B5EF4-FFF2-40B4-BE49-F238E27FC236}">
                <a16:creationId xmlns:a16="http://schemas.microsoft.com/office/drawing/2014/main" id="{EE733C7B-67A7-22F2-DF0F-B3B01AEE7FA3}"/>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6" name="Picture Placeholder 14">
            <a:extLst>
              <a:ext uri="{FF2B5EF4-FFF2-40B4-BE49-F238E27FC236}">
                <a16:creationId xmlns:a16="http://schemas.microsoft.com/office/drawing/2014/main" id="{527839E2-E632-1F5F-52F6-B3F7B1531BA6}"/>
              </a:ext>
            </a:extLst>
          </p:cNvPr>
          <p:cNvSpPr>
            <a:spLocks noGrp="1"/>
          </p:cNvSpPr>
          <p:nvPr>
            <p:ph type="pic" sz="quarter" idx="45"/>
          </p:nvPr>
        </p:nvSpPr>
        <p:spPr>
          <a:xfrm>
            <a:off x="8814653" y="1645715"/>
            <a:ext cx="2332446" cy="2224738"/>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17" name="Text Placeholder 8">
            <a:extLst>
              <a:ext uri="{FF2B5EF4-FFF2-40B4-BE49-F238E27FC236}">
                <a16:creationId xmlns:a16="http://schemas.microsoft.com/office/drawing/2014/main" id="{BF4B0AFD-9F51-C3EB-093E-86A0588F1829}"/>
              </a:ext>
            </a:extLst>
          </p:cNvPr>
          <p:cNvSpPr>
            <a:spLocks noGrp="1"/>
          </p:cNvSpPr>
          <p:nvPr>
            <p:ph type="body" sz="quarter" idx="46" hasCustomPrompt="1"/>
          </p:nvPr>
        </p:nvSpPr>
        <p:spPr>
          <a:xfrm>
            <a:off x="8426396" y="4048400"/>
            <a:ext cx="3108960" cy="215153"/>
          </a:xfrm>
          <a:prstGeom prst="rect">
            <a:avLst/>
          </a:prstGeom>
        </p:spPr>
        <p:txBody>
          <a:bodyPr wrap="none" lIns="0" tIns="0" rIns="0" bIns="0" anchor="b"/>
          <a:lstStyle>
            <a:lvl1pPr marL="0" indent="0" algn="ctr">
              <a:lnSpc>
                <a:spcPct val="100000"/>
              </a:lnSpc>
              <a:spcBef>
                <a:spcPts val="0"/>
              </a:spcBef>
              <a:buNone/>
              <a:defRPr sz="14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8" name="Text Placeholder 8">
            <a:extLst>
              <a:ext uri="{FF2B5EF4-FFF2-40B4-BE49-F238E27FC236}">
                <a16:creationId xmlns:a16="http://schemas.microsoft.com/office/drawing/2014/main" id="{780B5293-B82A-2D82-A76F-646DF83C0B0A}"/>
              </a:ext>
            </a:extLst>
          </p:cNvPr>
          <p:cNvSpPr>
            <a:spLocks noGrp="1"/>
          </p:cNvSpPr>
          <p:nvPr>
            <p:ph type="body" sz="quarter" idx="47" hasCustomPrompt="1"/>
          </p:nvPr>
        </p:nvSpPr>
        <p:spPr>
          <a:xfrm>
            <a:off x="8426396" y="4441501"/>
            <a:ext cx="3108960" cy="1509205"/>
          </a:xfrm>
          <a:prstGeom prst="rect">
            <a:avLst/>
          </a:prstGeom>
        </p:spPr>
        <p:txBody>
          <a:bodyPr lIns="0" tIns="0" rIns="0" bIns="0" numCol="1" anchor="t"/>
          <a:lstStyle>
            <a:lvl1pPr marL="0" indent="0" algn="ctr">
              <a:lnSpc>
                <a:spcPts val="186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8" name="Text Placeholder 7">
            <a:extLst>
              <a:ext uri="{FF2B5EF4-FFF2-40B4-BE49-F238E27FC236}">
                <a16:creationId xmlns:a16="http://schemas.microsoft.com/office/drawing/2014/main" id="{37ABF1A4-1B5B-6D9F-3E54-1619B1A3ADA1}"/>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2" name="Straight Connector 1">
            <a:extLst>
              <a:ext uri="{FF2B5EF4-FFF2-40B4-BE49-F238E27FC236}">
                <a16:creationId xmlns:a16="http://schemas.microsoft.com/office/drawing/2014/main" id="{0DAF3CBB-6D8D-DB3A-CA5B-CD92512B04EF}"/>
              </a:ext>
            </a:extLst>
          </p:cNvPr>
          <p:cNvCxnSpPr>
            <a:cxnSpLocks/>
          </p:cNvCxnSpPr>
          <p:nvPr userDrawn="1"/>
        </p:nvCxnSpPr>
        <p:spPr>
          <a:xfrm flipH="1">
            <a:off x="904315" y="1348253"/>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3" name="Text Placeholder 8">
            <a:extLst>
              <a:ext uri="{FF2B5EF4-FFF2-40B4-BE49-F238E27FC236}">
                <a16:creationId xmlns:a16="http://schemas.microsoft.com/office/drawing/2014/main" id="{07E1EA77-A058-06D5-16A4-F08228D35617}"/>
              </a:ext>
            </a:extLst>
          </p:cNvPr>
          <p:cNvSpPr>
            <a:spLocks noGrp="1"/>
          </p:cNvSpPr>
          <p:nvPr>
            <p:ph type="body" sz="quarter" idx="58" hasCustomPrompt="1"/>
          </p:nvPr>
        </p:nvSpPr>
        <p:spPr>
          <a:xfrm>
            <a:off x="904315" y="646033"/>
            <a:ext cx="7652004" cy="737998"/>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3205260693"/>
      </p:ext>
    </p:extLst>
  </p:cSld>
  <p:clrMapOvr>
    <a:masterClrMapping/>
  </p:clrMapOvr>
  <p:extLst>
    <p:ext uri="{DCECCB84-F9BA-43D5-87BE-67443E8EF086}">
      <p15:sldGuideLst xmlns:p15="http://schemas.microsoft.com/office/powerpoint/2012/main">
        <p15:guide id="1" orient="horz" pos="2160">
          <p15:clr>
            <a:srgbClr val="FBAE40"/>
          </p15:clr>
        </p15:guide>
        <p15:guide id="2" pos="576">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Slide No Balloons - photo only">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79CFF00E-4C85-A248-B6F8-CAF4D9151F42}"/>
              </a:ext>
            </a:extLst>
          </p:cNvPr>
          <p:cNvSpPr>
            <a:spLocks noGrp="1"/>
          </p:cNvSpPr>
          <p:nvPr>
            <p:ph type="pic" sz="quarter" idx="10"/>
          </p:nvPr>
        </p:nvSpPr>
        <p:spPr>
          <a:xfrm>
            <a:off x="0" y="0"/>
            <a:ext cx="12192000" cy="6051479"/>
          </a:xfrm>
          <a:prstGeom prst="rect">
            <a:avLst/>
          </a:prstGeom>
        </p:spPr>
        <p:txBody>
          <a:bodyPr/>
          <a:lstStyle>
            <a:lvl1pPr>
              <a:defRPr b="0" i="0">
                <a:latin typeface="Montserrat" pitchFamily="2" charset="77"/>
              </a:defRPr>
            </a:lvl1pPr>
          </a:lstStyle>
          <a:p>
            <a:endParaRPr lang="en-US"/>
          </a:p>
        </p:txBody>
      </p:sp>
      <p:pic>
        <p:nvPicPr>
          <p:cNvPr id="3" name="Picture 2">
            <a:extLst>
              <a:ext uri="{FF2B5EF4-FFF2-40B4-BE49-F238E27FC236}">
                <a16:creationId xmlns:a16="http://schemas.microsoft.com/office/drawing/2014/main" id="{7A99D981-39AE-482D-AD51-975BC15847E5}"/>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5" name="TextBox 4">
            <a:extLst>
              <a:ext uri="{FF2B5EF4-FFF2-40B4-BE49-F238E27FC236}">
                <a16:creationId xmlns:a16="http://schemas.microsoft.com/office/drawing/2014/main" id="{8C54780F-372A-3AF0-AD54-A4C99C2C11F5}"/>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330143498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Mission Statement 2">
    <p:bg>
      <p:bgPr>
        <a:solidFill>
          <a:srgbClr val="F2EBE7"/>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2E373A-5145-B814-FFCB-257CAB1BD5B1}"/>
              </a:ext>
            </a:extLst>
          </p:cNvPr>
          <p:cNvPicPr>
            <a:picLocks noChangeAspect="1"/>
          </p:cNvPicPr>
          <p:nvPr userDrawn="1"/>
        </p:nvPicPr>
        <p:blipFill>
          <a:blip r:embed="rId2"/>
          <a:srcRect/>
          <a:stretch/>
        </p:blipFill>
        <p:spPr>
          <a:xfrm>
            <a:off x="-99668" y="0"/>
            <a:ext cx="12291667" cy="6914062"/>
          </a:xfrm>
          <a:prstGeom prst="rect">
            <a:avLst/>
          </a:prstGeom>
          <a:noFill/>
        </p:spPr>
      </p:pic>
      <p:sp>
        <p:nvSpPr>
          <p:cNvPr id="7" name="Text Placeholder 8">
            <a:extLst>
              <a:ext uri="{FF2B5EF4-FFF2-40B4-BE49-F238E27FC236}">
                <a16:creationId xmlns:a16="http://schemas.microsoft.com/office/drawing/2014/main" id="{90B71703-199B-5940-83D4-C69574C670EB}"/>
              </a:ext>
            </a:extLst>
          </p:cNvPr>
          <p:cNvSpPr>
            <a:spLocks noGrp="1"/>
          </p:cNvSpPr>
          <p:nvPr>
            <p:ph type="body" sz="quarter" idx="13" hasCustomPrompt="1"/>
          </p:nvPr>
        </p:nvSpPr>
        <p:spPr>
          <a:xfrm>
            <a:off x="2539434" y="1498437"/>
            <a:ext cx="8474005" cy="3773857"/>
          </a:xfrm>
          <a:prstGeom prst="rect">
            <a:avLst/>
          </a:prstGeom>
        </p:spPr>
        <p:txBody>
          <a:bodyPr lIns="0" tIns="0" rIns="0" bIns="0" anchor="ctr" anchorCtr="0"/>
          <a:lstStyle>
            <a:lvl1pPr marL="0" indent="0" algn="ctr">
              <a:lnSpc>
                <a:spcPct val="150000"/>
              </a:lnSpc>
              <a:spcBef>
                <a:spcPts val="0"/>
              </a:spcBef>
              <a:buNone/>
              <a:defRPr sz="2400" b="0" i="0">
                <a:solidFill>
                  <a:srgbClr val="FF8D78"/>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Statement copy can be the color peach,</a:t>
            </a:r>
            <a:br>
              <a:rPr lang="en-US"/>
            </a:br>
            <a:r>
              <a:rPr lang="en-US"/>
              <a:t>pink, black or white.</a:t>
            </a:r>
          </a:p>
        </p:txBody>
      </p:sp>
      <p:pic>
        <p:nvPicPr>
          <p:cNvPr id="3" name="Picture 2">
            <a:extLst>
              <a:ext uri="{FF2B5EF4-FFF2-40B4-BE49-F238E27FC236}">
                <a16:creationId xmlns:a16="http://schemas.microsoft.com/office/drawing/2014/main" id="{B6C8937B-7474-6FCA-1A61-37B2C9BBA10B}"/>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5" name="TextBox 4">
            <a:extLst>
              <a:ext uri="{FF2B5EF4-FFF2-40B4-BE49-F238E27FC236}">
                <a16:creationId xmlns:a16="http://schemas.microsoft.com/office/drawing/2014/main" id="{E6817E17-54BA-6664-B37B-B1561D1E9DAD}"/>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30944908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Mission Statement 1">
    <p:bg>
      <p:bgPr>
        <a:solidFill>
          <a:srgbClr val="F2EBE7"/>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2E373A-5145-B814-FFCB-257CAB1BD5B1}"/>
              </a:ext>
            </a:extLst>
          </p:cNvPr>
          <p:cNvPicPr>
            <a:picLocks noChangeAspect="1"/>
          </p:cNvPicPr>
          <p:nvPr userDrawn="1"/>
        </p:nvPicPr>
        <p:blipFill>
          <a:blip r:embed="rId2"/>
          <a:srcRect/>
          <a:stretch/>
        </p:blipFill>
        <p:spPr>
          <a:xfrm>
            <a:off x="-97001" y="0"/>
            <a:ext cx="12291667" cy="6914062"/>
          </a:xfrm>
          <a:prstGeom prst="rect">
            <a:avLst/>
          </a:prstGeom>
        </p:spPr>
      </p:pic>
      <p:pic>
        <p:nvPicPr>
          <p:cNvPr id="3" name="Picture 2">
            <a:extLst>
              <a:ext uri="{FF2B5EF4-FFF2-40B4-BE49-F238E27FC236}">
                <a16:creationId xmlns:a16="http://schemas.microsoft.com/office/drawing/2014/main" id="{E360023A-DA65-94B3-8109-789287589373}"/>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5" name="Text Placeholder 8">
            <a:extLst>
              <a:ext uri="{FF2B5EF4-FFF2-40B4-BE49-F238E27FC236}">
                <a16:creationId xmlns:a16="http://schemas.microsoft.com/office/drawing/2014/main" id="{22BDE4B5-9600-6CC2-FD63-2761831697CC}"/>
              </a:ext>
            </a:extLst>
          </p:cNvPr>
          <p:cNvSpPr>
            <a:spLocks noGrp="1"/>
          </p:cNvSpPr>
          <p:nvPr>
            <p:ph type="body" sz="quarter" idx="13" hasCustomPrompt="1"/>
          </p:nvPr>
        </p:nvSpPr>
        <p:spPr>
          <a:xfrm>
            <a:off x="2539434" y="1498437"/>
            <a:ext cx="8474005" cy="3773857"/>
          </a:xfrm>
          <a:prstGeom prst="rect">
            <a:avLst/>
          </a:prstGeom>
        </p:spPr>
        <p:txBody>
          <a:bodyPr lIns="0" tIns="0" rIns="0" bIns="0" anchor="ctr" anchorCtr="0"/>
          <a:lstStyle>
            <a:lvl1pPr marL="0" indent="0" algn="ctr">
              <a:lnSpc>
                <a:spcPct val="150000"/>
              </a:lnSpc>
              <a:spcBef>
                <a:spcPts val="0"/>
              </a:spcBef>
              <a:buNone/>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Statement copy can be the color black,</a:t>
            </a:r>
            <a:br>
              <a:rPr lang="en-US"/>
            </a:br>
            <a:r>
              <a:rPr lang="en-US"/>
              <a:t>plum, blue or white.</a:t>
            </a:r>
          </a:p>
        </p:txBody>
      </p:sp>
      <p:sp>
        <p:nvSpPr>
          <p:cNvPr id="6" name="TextBox 5">
            <a:extLst>
              <a:ext uri="{FF2B5EF4-FFF2-40B4-BE49-F238E27FC236}">
                <a16:creationId xmlns:a16="http://schemas.microsoft.com/office/drawing/2014/main" id="{D5C47066-0367-F1FE-0892-5B7D13655A46}"/>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28517709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8E7E2-8D7B-7B0B-1FAD-C6314941541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113034B-90C9-4943-8DA4-2461CCC0390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8505514-B487-B5C4-032D-DD6BF6B32D4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9D68B35-F952-6C02-4083-ACFE5D234A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434A01-19FA-EFC3-FFB9-3736FDB0C12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B08D0CF-6A80-0A84-E9F4-9DE28AA5CC6F}"/>
              </a:ext>
            </a:extLst>
          </p:cNvPr>
          <p:cNvSpPr>
            <a:spLocks noGrp="1"/>
          </p:cNvSpPr>
          <p:nvPr>
            <p:ph type="dt" sz="half" idx="10"/>
          </p:nvPr>
        </p:nvSpPr>
        <p:spPr/>
        <p:txBody>
          <a:bodyPr/>
          <a:lstStyle/>
          <a:p>
            <a:fld id="{6B6F0172-3111-4C2E-B3AD-421C929489B5}" type="datetimeFigureOut">
              <a:rPr lang="en-US" smtClean="0"/>
              <a:t>6/15/2026</a:t>
            </a:fld>
            <a:endParaRPr lang="en-US"/>
          </a:p>
        </p:txBody>
      </p:sp>
      <p:sp>
        <p:nvSpPr>
          <p:cNvPr id="8" name="Footer Placeholder 7">
            <a:extLst>
              <a:ext uri="{FF2B5EF4-FFF2-40B4-BE49-F238E27FC236}">
                <a16:creationId xmlns:a16="http://schemas.microsoft.com/office/drawing/2014/main" id="{566F48CB-FC5F-D32E-A546-28CE1F42050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1A7BA15-9484-B867-A6BC-ED8E6DEB1192}"/>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340022667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Mission Statement 3">
    <p:bg>
      <p:bgPr>
        <a:solidFill>
          <a:srgbClr val="F2EBE7"/>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2E373A-5145-B814-FFCB-257CAB1BD5B1}"/>
              </a:ext>
            </a:extLst>
          </p:cNvPr>
          <p:cNvPicPr>
            <a:picLocks noChangeAspect="1"/>
          </p:cNvPicPr>
          <p:nvPr userDrawn="1"/>
        </p:nvPicPr>
        <p:blipFill>
          <a:blip r:embed="rId2"/>
          <a:srcRect/>
          <a:stretch/>
        </p:blipFill>
        <p:spPr>
          <a:xfrm>
            <a:off x="-99668" y="0"/>
            <a:ext cx="12291667" cy="6914062"/>
          </a:xfrm>
          <a:prstGeom prst="rect">
            <a:avLst/>
          </a:prstGeom>
        </p:spPr>
      </p:pic>
      <p:pic>
        <p:nvPicPr>
          <p:cNvPr id="3" name="Picture 2">
            <a:extLst>
              <a:ext uri="{FF2B5EF4-FFF2-40B4-BE49-F238E27FC236}">
                <a16:creationId xmlns:a16="http://schemas.microsoft.com/office/drawing/2014/main" id="{AF518E46-89E0-6E09-10C4-7B82F07FA3AC}"/>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6" name="Text Placeholder 8">
            <a:extLst>
              <a:ext uri="{FF2B5EF4-FFF2-40B4-BE49-F238E27FC236}">
                <a16:creationId xmlns:a16="http://schemas.microsoft.com/office/drawing/2014/main" id="{C2AE37AA-3085-ED70-24D8-9192B83BE59C}"/>
              </a:ext>
            </a:extLst>
          </p:cNvPr>
          <p:cNvSpPr>
            <a:spLocks noGrp="1"/>
          </p:cNvSpPr>
          <p:nvPr>
            <p:ph type="body" sz="quarter" idx="14" hasCustomPrompt="1"/>
          </p:nvPr>
        </p:nvSpPr>
        <p:spPr>
          <a:xfrm>
            <a:off x="2539434" y="1498437"/>
            <a:ext cx="8474005" cy="3773857"/>
          </a:xfrm>
          <a:prstGeom prst="rect">
            <a:avLst/>
          </a:prstGeom>
        </p:spPr>
        <p:txBody>
          <a:bodyPr lIns="0" tIns="0" rIns="0" bIns="0" anchor="ctr" anchorCtr="0"/>
          <a:lstStyle>
            <a:lvl1pPr marL="0" indent="0" algn="ctr">
              <a:lnSpc>
                <a:spcPct val="150000"/>
              </a:lnSpc>
              <a:spcBef>
                <a:spcPts val="0"/>
              </a:spcBef>
              <a:buNone/>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Statement copy can be any secondary</a:t>
            </a:r>
            <a:br>
              <a:rPr lang="en-US"/>
            </a:br>
            <a:r>
              <a:rPr lang="en-US"/>
              <a:t>color except for white.</a:t>
            </a:r>
          </a:p>
        </p:txBody>
      </p:sp>
      <p:sp>
        <p:nvSpPr>
          <p:cNvPr id="5" name="TextBox 4">
            <a:extLst>
              <a:ext uri="{FF2B5EF4-FFF2-40B4-BE49-F238E27FC236}">
                <a16:creationId xmlns:a16="http://schemas.microsoft.com/office/drawing/2014/main" id="{5C51DF02-37B3-9D8A-B3A0-1D76B2CDAA5E}"/>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1231407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Thank you pg - image placeholder">
    <p:bg>
      <p:bgPr>
        <a:solidFill>
          <a:srgbClr val="F2EBE7"/>
        </a:solidFill>
        <a:effectLst/>
      </p:bgPr>
    </p:bg>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09EF0D6F-63FC-7469-5355-63F0C02677A4}"/>
              </a:ext>
            </a:extLst>
          </p:cNvPr>
          <p:cNvSpPr/>
          <p:nvPr userDrawn="1"/>
        </p:nvSpPr>
        <p:spPr>
          <a:xfrm>
            <a:off x="0" y="1"/>
            <a:ext cx="4741682" cy="2469823"/>
          </a:xfrm>
          <a:custGeom>
            <a:avLst/>
            <a:gdLst>
              <a:gd name="connsiteX0" fmla="*/ 0 w 4741682"/>
              <a:gd name="connsiteY0" fmla="*/ 0 h 2469823"/>
              <a:gd name="connsiteX1" fmla="*/ 4730206 w 4741682"/>
              <a:gd name="connsiteY1" fmla="*/ 0 h 2469823"/>
              <a:gd name="connsiteX2" fmla="*/ 4741682 w 4741682"/>
              <a:gd name="connsiteY2" fmla="*/ 207390 h 2469823"/>
              <a:gd name="connsiteX3" fmla="*/ 2262433 w 4741682"/>
              <a:gd name="connsiteY3" fmla="*/ 2469823 h 2469823"/>
              <a:gd name="connsiteX4" fmla="*/ 82416 w 4741682"/>
              <a:gd name="connsiteY4" fmla="*/ 1285800 h 2469823"/>
              <a:gd name="connsiteX5" fmla="*/ 0 w 4741682"/>
              <a:gd name="connsiteY5" fmla="*/ 1129677 h 2469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41682" h="2469823">
                <a:moveTo>
                  <a:pt x="0" y="0"/>
                </a:moveTo>
                <a:lnTo>
                  <a:pt x="4730206" y="0"/>
                </a:lnTo>
                <a:lnTo>
                  <a:pt x="4741682" y="207390"/>
                </a:lnTo>
                <a:cubicBezTo>
                  <a:pt x="4741682" y="1456897"/>
                  <a:pt x="3631684" y="2469823"/>
                  <a:pt x="2262433" y="2469823"/>
                </a:cubicBezTo>
                <a:cubicBezTo>
                  <a:pt x="1321073" y="2469823"/>
                  <a:pt x="502251" y="1991057"/>
                  <a:pt x="82416" y="1285800"/>
                </a:cubicBezTo>
                <a:lnTo>
                  <a:pt x="0" y="1129677"/>
                </a:lnTo>
                <a:close/>
              </a:path>
            </a:pathLst>
          </a:custGeom>
          <a:solidFill>
            <a:srgbClr val="9331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76502" cy="6857999"/>
          </a:xfrm>
          <a:prstGeom prst="rect">
            <a:avLst/>
          </a:prstGeom>
        </p:spPr>
      </p:pic>
      <p:sp>
        <p:nvSpPr>
          <p:cNvPr id="28" name="Picture Placeholder 27">
            <a:extLst>
              <a:ext uri="{FF2B5EF4-FFF2-40B4-BE49-F238E27FC236}">
                <a16:creationId xmlns:a16="http://schemas.microsoft.com/office/drawing/2014/main" id="{2513F312-71D2-38FB-A814-F50DB19B9319}"/>
              </a:ext>
            </a:extLst>
          </p:cNvPr>
          <p:cNvSpPr>
            <a:spLocks noGrp="1"/>
          </p:cNvSpPr>
          <p:nvPr>
            <p:ph type="pic" sz="quarter" idx="10"/>
          </p:nvPr>
        </p:nvSpPr>
        <p:spPr>
          <a:xfrm>
            <a:off x="15498" y="0"/>
            <a:ext cx="12161004" cy="6857999"/>
          </a:xfrm>
          <a:custGeom>
            <a:avLst/>
            <a:gdLst>
              <a:gd name="connsiteX0" fmla="*/ 4759519 w 12192000"/>
              <a:gd name="connsiteY0" fmla="*/ 0 h 6858000"/>
              <a:gd name="connsiteX1" fmla="*/ 12192000 w 12192000"/>
              <a:gd name="connsiteY1" fmla="*/ 0 h 6858000"/>
              <a:gd name="connsiteX2" fmla="*/ 12192000 w 12192000"/>
              <a:gd name="connsiteY2" fmla="*/ 5580977 h 6858000"/>
              <a:gd name="connsiteX3" fmla="*/ 12028339 w 12192000"/>
              <a:gd name="connsiteY3" fmla="*/ 5429672 h 6858000"/>
              <a:gd name="connsiteX4" fmla="*/ 9812957 w 12192000"/>
              <a:gd name="connsiteY4" fmla="*/ 4658628 h 6858000"/>
              <a:gd name="connsiteX5" fmla="*/ 6743586 w 12192000"/>
              <a:gd name="connsiteY5" fmla="*/ 6760595 h 6858000"/>
              <a:gd name="connsiteX6" fmla="*/ 6725894 w 12192000"/>
              <a:gd name="connsiteY6" fmla="*/ 6858000 h 6858000"/>
              <a:gd name="connsiteX7" fmla="*/ 0 w 12192000"/>
              <a:gd name="connsiteY7" fmla="*/ 6858000 h 6858000"/>
              <a:gd name="connsiteX8" fmla="*/ 0 w 12192000"/>
              <a:gd name="connsiteY8" fmla="*/ 924373 h 6858000"/>
              <a:gd name="connsiteX9" fmla="*/ 88548 w 12192000"/>
              <a:gd name="connsiteY9" fmla="*/ 1112454 h 6858000"/>
              <a:gd name="connsiteX10" fmla="*/ 2276375 w 12192000"/>
              <a:gd name="connsiteY10" fmla="*/ 2444818 h 6858000"/>
              <a:gd name="connsiteX11" fmla="*/ 4751660 w 12192000"/>
              <a:gd name="connsiteY11" fmla="*/ 15923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4759519" y="0"/>
                </a:moveTo>
                <a:lnTo>
                  <a:pt x="12192000" y="0"/>
                </a:lnTo>
                <a:lnTo>
                  <a:pt x="12192000" y="5580977"/>
                </a:lnTo>
                <a:lnTo>
                  <a:pt x="12028339" y="5429672"/>
                </a:lnTo>
                <a:cubicBezTo>
                  <a:pt x="11461373" y="4953282"/>
                  <a:pt x="10678118" y="4658628"/>
                  <a:pt x="9812957" y="4658628"/>
                </a:cubicBezTo>
                <a:cubicBezTo>
                  <a:pt x="8298926" y="4658628"/>
                  <a:pt x="7035729" y="5561005"/>
                  <a:pt x="6743586" y="6760595"/>
                </a:cubicBezTo>
                <a:lnTo>
                  <a:pt x="6725894" y="6858000"/>
                </a:lnTo>
                <a:lnTo>
                  <a:pt x="0" y="6858000"/>
                </a:lnTo>
                <a:lnTo>
                  <a:pt x="0" y="924373"/>
                </a:lnTo>
                <a:lnTo>
                  <a:pt x="88548" y="1112454"/>
                </a:lnTo>
                <a:cubicBezTo>
                  <a:pt x="509886" y="1906070"/>
                  <a:pt x="1331642" y="2444818"/>
                  <a:pt x="2276375" y="2444818"/>
                </a:cubicBezTo>
                <a:cubicBezTo>
                  <a:pt x="3564648" y="2444818"/>
                  <a:pt x="4624243" y="1443014"/>
                  <a:pt x="4751660" y="159237"/>
                </a:cubicBezTo>
                <a:close/>
              </a:path>
            </a:pathLst>
          </a:custGeom>
        </p:spPr>
        <p:txBody>
          <a:bodyPr wrap="square">
            <a:noAutofit/>
          </a:bodyPr>
          <a:lstStyle/>
          <a:p>
            <a:endParaRPr lang="en-US"/>
          </a:p>
        </p:txBody>
      </p:sp>
    </p:spTree>
    <p:extLst>
      <p:ext uri="{BB962C8B-B14F-4D97-AF65-F5344CB8AC3E}">
        <p14:creationId xmlns:p14="http://schemas.microsoft.com/office/powerpoint/2010/main" val="10481349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hank you pg - boy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99659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hank you pg - nurse &amp; baby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9703751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Thank you pg - toddler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2783208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1_Thank you pg - girl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14625593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2_Thank you last page 4">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5D14574F-972D-4A24-D3B4-F4B8D5405942}"/>
              </a:ext>
            </a:extLst>
          </p:cNvPr>
          <p:cNvPicPr>
            <a:picLocks noChangeAspect="1"/>
          </p:cNvPicPr>
          <p:nvPr userDrawn="1"/>
        </p:nvPicPr>
        <p:blipFill>
          <a:blip r:embed="rId2"/>
          <a:stretch>
            <a:fillRect/>
          </a:stretch>
        </p:blipFill>
        <p:spPr>
          <a:xfrm>
            <a:off x="1108383" y="3210240"/>
            <a:ext cx="787284" cy="967701"/>
          </a:xfrm>
          <a:prstGeom prst="rect">
            <a:avLst/>
          </a:prstGeom>
        </p:spPr>
      </p:pic>
      <p:pic>
        <p:nvPicPr>
          <p:cNvPr id="23" name="Picture 22">
            <a:extLst>
              <a:ext uri="{FF2B5EF4-FFF2-40B4-BE49-F238E27FC236}">
                <a16:creationId xmlns:a16="http://schemas.microsoft.com/office/drawing/2014/main" id="{453BF98E-C3E7-7D96-B0F7-319D406DB3CB}"/>
              </a:ext>
            </a:extLst>
          </p:cNvPr>
          <p:cNvPicPr>
            <a:picLocks noChangeAspect="1"/>
          </p:cNvPicPr>
          <p:nvPr userDrawn="1"/>
        </p:nvPicPr>
        <p:blipFill>
          <a:blip r:embed="rId3"/>
          <a:srcRect/>
          <a:stretch/>
        </p:blipFill>
        <p:spPr>
          <a:xfrm>
            <a:off x="1108383" y="4727811"/>
            <a:ext cx="787284" cy="967700"/>
          </a:xfrm>
          <a:prstGeom prst="rect">
            <a:avLst/>
          </a:prstGeom>
        </p:spPr>
      </p:pic>
      <p:pic>
        <p:nvPicPr>
          <p:cNvPr id="24" name="Picture 23">
            <a:extLst>
              <a:ext uri="{FF2B5EF4-FFF2-40B4-BE49-F238E27FC236}">
                <a16:creationId xmlns:a16="http://schemas.microsoft.com/office/drawing/2014/main" id="{A132488B-B3E6-7A8F-7C75-F213794E0CDE}"/>
              </a:ext>
            </a:extLst>
          </p:cNvPr>
          <p:cNvPicPr>
            <a:picLocks noChangeAspect="1"/>
          </p:cNvPicPr>
          <p:nvPr userDrawn="1"/>
        </p:nvPicPr>
        <p:blipFill>
          <a:blip r:embed="rId4"/>
          <a:srcRect/>
          <a:stretch/>
        </p:blipFill>
        <p:spPr>
          <a:xfrm>
            <a:off x="4413526" y="3170208"/>
            <a:ext cx="787281" cy="967700"/>
          </a:xfrm>
          <a:prstGeom prst="rect">
            <a:avLst/>
          </a:prstGeom>
        </p:spPr>
      </p:pic>
      <p:pic>
        <p:nvPicPr>
          <p:cNvPr id="25" name="Picture 24">
            <a:extLst>
              <a:ext uri="{FF2B5EF4-FFF2-40B4-BE49-F238E27FC236}">
                <a16:creationId xmlns:a16="http://schemas.microsoft.com/office/drawing/2014/main" id="{662E5DAA-5AC6-36A1-F405-43EE946CEE2F}"/>
              </a:ext>
            </a:extLst>
          </p:cNvPr>
          <p:cNvPicPr>
            <a:picLocks noChangeAspect="1"/>
          </p:cNvPicPr>
          <p:nvPr userDrawn="1"/>
        </p:nvPicPr>
        <p:blipFill>
          <a:blip r:embed="rId5"/>
          <a:srcRect/>
          <a:stretch/>
        </p:blipFill>
        <p:spPr>
          <a:xfrm>
            <a:off x="4470421" y="4686148"/>
            <a:ext cx="787281" cy="967698"/>
          </a:xfrm>
          <a:prstGeom prst="rect">
            <a:avLst/>
          </a:prstGeom>
        </p:spPr>
      </p:pic>
      <p:pic>
        <p:nvPicPr>
          <p:cNvPr id="26" name="Picture 25">
            <a:extLst>
              <a:ext uri="{FF2B5EF4-FFF2-40B4-BE49-F238E27FC236}">
                <a16:creationId xmlns:a16="http://schemas.microsoft.com/office/drawing/2014/main" id="{077C4E59-71B9-9350-79EF-12194D23B8FC}"/>
              </a:ext>
            </a:extLst>
          </p:cNvPr>
          <p:cNvPicPr>
            <a:picLocks noChangeAspect="1"/>
          </p:cNvPicPr>
          <p:nvPr userDrawn="1"/>
        </p:nvPicPr>
        <p:blipFill>
          <a:blip r:embed="rId6"/>
          <a:srcRect/>
          <a:stretch/>
        </p:blipFill>
        <p:spPr>
          <a:xfrm>
            <a:off x="7833255" y="3170208"/>
            <a:ext cx="787278" cy="967698"/>
          </a:xfrm>
          <a:prstGeom prst="rect">
            <a:avLst/>
          </a:prstGeom>
        </p:spPr>
      </p:pic>
      <p:pic>
        <p:nvPicPr>
          <p:cNvPr id="27" name="Picture 26">
            <a:extLst>
              <a:ext uri="{FF2B5EF4-FFF2-40B4-BE49-F238E27FC236}">
                <a16:creationId xmlns:a16="http://schemas.microsoft.com/office/drawing/2014/main" id="{F4A6179E-A117-3262-E5E7-34E80FE8FDC3}"/>
              </a:ext>
            </a:extLst>
          </p:cNvPr>
          <p:cNvPicPr>
            <a:picLocks noChangeAspect="1"/>
          </p:cNvPicPr>
          <p:nvPr userDrawn="1"/>
        </p:nvPicPr>
        <p:blipFill>
          <a:blip r:embed="rId7"/>
          <a:srcRect/>
          <a:stretch/>
        </p:blipFill>
        <p:spPr>
          <a:xfrm>
            <a:off x="7824942" y="4677600"/>
            <a:ext cx="787278" cy="967694"/>
          </a:xfrm>
          <a:prstGeom prst="rect">
            <a:avLst/>
          </a:prstGeom>
        </p:spPr>
      </p:pic>
      <p:pic>
        <p:nvPicPr>
          <p:cNvPr id="28" name="Picture 27">
            <a:extLst>
              <a:ext uri="{FF2B5EF4-FFF2-40B4-BE49-F238E27FC236}">
                <a16:creationId xmlns:a16="http://schemas.microsoft.com/office/drawing/2014/main" id="{68C85B0B-8006-146E-C226-8B461C735C79}"/>
              </a:ext>
            </a:extLst>
          </p:cNvPr>
          <p:cNvPicPr>
            <a:picLocks noChangeAspect="1"/>
          </p:cNvPicPr>
          <p:nvPr userDrawn="1"/>
        </p:nvPicPr>
        <p:blipFill rotWithShape="1">
          <a:blip r:embed="rId8"/>
          <a:srcRect l="17010" t="32515" r="20550" b="37241"/>
          <a:stretch/>
        </p:blipFill>
        <p:spPr>
          <a:xfrm>
            <a:off x="4619390" y="1214196"/>
            <a:ext cx="2881223" cy="785004"/>
          </a:xfrm>
          <a:prstGeom prst="rect">
            <a:avLst/>
          </a:prstGeom>
        </p:spPr>
      </p:pic>
      <p:sp>
        <p:nvSpPr>
          <p:cNvPr id="3" name="TextBox 2">
            <a:extLst>
              <a:ext uri="{FF2B5EF4-FFF2-40B4-BE49-F238E27FC236}">
                <a16:creationId xmlns:a16="http://schemas.microsoft.com/office/drawing/2014/main" id="{2378EFEE-69C6-2CC9-4D08-1810A2855039}"/>
              </a:ext>
            </a:extLst>
          </p:cNvPr>
          <p:cNvSpPr txBox="1"/>
          <p:nvPr userDrawn="1"/>
        </p:nvSpPr>
        <p:spPr>
          <a:xfrm>
            <a:off x="1860148" y="3476099"/>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
        <p:nvSpPr>
          <p:cNvPr id="5" name="TextBox 4">
            <a:extLst>
              <a:ext uri="{FF2B5EF4-FFF2-40B4-BE49-F238E27FC236}">
                <a16:creationId xmlns:a16="http://schemas.microsoft.com/office/drawing/2014/main" id="{4C255622-800C-E0BE-70E5-2F238BD3EA92}"/>
              </a:ext>
            </a:extLst>
          </p:cNvPr>
          <p:cNvSpPr txBox="1"/>
          <p:nvPr userDrawn="1"/>
        </p:nvSpPr>
        <p:spPr>
          <a:xfrm>
            <a:off x="5172451" y="3476099"/>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/ChildrensHealth</a:t>
            </a:r>
          </a:p>
        </p:txBody>
      </p:sp>
      <p:sp>
        <p:nvSpPr>
          <p:cNvPr id="6" name="TextBox 5">
            <a:extLst>
              <a:ext uri="{FF2B5EF4-FFF2-40B4-BE49-F238E27FC236}">
                <a16:creationId xmlns:a16="http://schemas.microsoft.com/office/drawing/2014/main" id="{A5CC4827-E033-6BFF-D95E-8CF570E0DA99}"/>
              </a:ext>
            </a:extLst>
          </p:cNvPr>
          <p:cNvSpPr txBox="1"/>
          <p:nvPr userDrawn="1"/>
        </p:nvSpPr>
        <p:spPr>
          <a:xfrm>
            <a:off x="8607746" y="3476099"/>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
        <p:nvSpPr>
          <p:cNvPr id="7" name="TextBox 6">
            <a:extLst>
              <a:ext uri="{FF2B5EF4-FFF2-40B4-BE49-F238E27FC236}">
                <a16:creationId xmlns:a16="http://schemas.microsoft.com/office/drawing/2014/main" id="{D42D2BDC-AE60-4B96-3156-39C1A6D9911A}"/>
              </a:ext>
            </a:extLst>
          </p:cNvPr>
          <p:cNvSpPr txBox="1"/>
          <p:nvPr userDrawn="1"/>
        </p:nvSpPr>
        <p:spPr>
          <a:xfrm>
            <a:off x="1860148" y="5036336"/>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
        <p:nvSpPr>
          <p:cNvPr id="8" name="TextBox 7">
            <a:extLst>
              <a:ext uri="{FF2B5EF4-FFF2-40B4-BE49-F238E27FC236}">
                <a16:creationId xmlns:a16="http://schemas.microsoft.com/office/drawing/2014/main" id="{BBBF996A-6BD5-60C6-110E-CDABD1003D5D}"/>
              </a:ext>
            </a:extLst>
          </p:cNvPr>
          <p:cNvSpPr txBox="1"/>
          <p:nvPr userDrawn="1"/>
        </p:nvSpPr>
        <p:spPr>
          <a:xfrm>
            <a:off x="5217211" y="5036336"/>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/ChildrensMedical</a:t>
            </a:r>
          </a:p>
        </p:txBody>
      </p:sp>
      <p:sp>
        <p:nvSpPr>
          <p:cNvPr id="9" name="TextBox 8">
            <a:extLst>
              <a:ext uri="{FF2B5EF4-FFF2-40B4-BE49-F238E27FC236}">
                <a16:creationId xmlns:a16="http://schemas.microsoft.com/office/drawing/2014/main" id="{54FBC32D-2A0B-9C9A-AE02-48952D3423D2}"/>
              </a:ext>
            </a:extLst>
          </p:cNvPr>
          <p:cNvSpPr txBox="1"/>
          <p:nvPr userDrawn="1"/>
        </p:nvSpPr>
        <p:spPr>
          <a:xfrm>
            <a:off x="8637745" y="5036336"/>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Tree>
    <p:extLst>
      <p:ext uri="{BB962C8B-B14F-4D97-AF65-F5344CB8AC3E}">
        <p14:creationId xmlns:p14="http://schemas.microsoft.com/office/powerpoint/2010/main" val="3229026194"/>
      </p:ext>
    </p:extLst>
  </p:cSld>
  <p:clrMapOvr>
    <a:masterClrMapping/>
  </p:clrMapOvr>
  <p:extLst>
    <p:ext uri="{DCECCB84-F9BA-43D5-87BE-67443E8EF086}">
      <p15:sldGuideLst xmlns:p15="http://schemas.microsoft.com/office/powerpoint/2012/main">
        <p15:guide id="1" orient="horz" pos="3240">
          <p15:clr>
            <a:srgbClr val="FBAE40"/>
          </p15:clr>
        </p15:guide>
        <p15:guide id="2" pos="3456">
          <p15:clr>
            <a:srgbClr val="FBAE40"/>
          </p15:clr>
        </p15:guide>
        <p15:guide id="3" orient="horz" pos="2256">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1_Thank you last page 4">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68C85B0B-8006-146E-C226-8B461C735C79}"/>
              </a:ext>
            </a:extLst>
          </p:cNvPr>
          <p:cNvPicPr>
            <a:picLocks noChangeAspect="1"/>
          </p:cNvPicPr>
          <p:nvPr userDrawn="1"/>
        </p:nvPicPr>
        <p:blipFill rotWithShape="1">
          <a:blip r:embed="rId2"/>
          <a:srcRect l="17010" t="32515" r="20550" b="37241"/>
          <a:stretch/>
        </p:blipFill>
        <p:spPr>
          <a:xfrm>
            <a:off x="4619390" y="1891089"/>
            <a:ext cx="2881223" cy="785004"/>
          </a:xfrm>
          <a:prstGeom prst="rect">
            <a:avLst/>
          </a:prstGeom>
        </p:spPr>
      </p:pic>
      <p:pic>
        <p:nvPicPr>
          <p:cNvPr id="37" name="Picture 36">
            <a:extLst>
              <a:ext uri="{FF2B5EF4-FFF2-40B4-BE49-F238E27FC236}">
                <a16:creationId xmlns:a16="http://schemas.microsoft.com/office/drawing/2014/main" id="{4181A768-DB51-FA49-7981-81EFC4532AD8}"/>
              </a:ext>
            </a:extLst>
          </p:cNvPr>
          <p:cNvPicPr>
            <a:picLocks noChangeAspect="1"/>
          </p:cNvPicPr>
          <p:nvPr userDrawn="1"/>
        </p:nvPicPr>
        <p:blipFill>
          <a:blip r:embed="rId3"/>
          <a:stretch>
            <a:fillRect/>
          </a:stretch>
        </p:blipFill>
        <p:spPr>
          <a:xfrm>
            <a:off x="3503716" y="3632787"/>
            <a:ext cx="787284" cy="967701"/>
          </a:xfrm>
          <a:prstGeom prst="rect">
            <a:avLst/>
          </a:prstGeom>
        </p:spPr>
      </p:pic>
      <p:pic>
        <p:nvPicPr>
          <p:cNvPr id="38" name="Picture 37">
            <a:extLst>
              <a:ext uri="{FF2B5EF4-FFF2-40B4-BE49-F238E27FC236}">
                <a16:creationId xmlns:a16="http://schemas.microsoft.com/office/drawing/2014/main" id="{19235257-E280-9549-082A-DA2019F45D85}"/>
              </a:ext>
            </a:extLst>
          </p:cNvPr>
          <p:cNvPicPr>
            <a:picLocks noChangeAspect="1"/>
          </p:cNvPicPr>
          <p:nvPr userDrawn="1"/>
        </p:nvPicPr>
        <p:blipFill>
          <a:blip r:embed="rId4"/>
          <a:srcRect/>
          <a:stretch/>
        </p:blipFill>
        <p:spPr>
          <a:xfrm>
            <a:off x="4365873" y="3673873"/>
            <a:ext cx="787284" cy="967700"/>
          </a:xfrm>
          <a:prstGeom prst="rect">
            <a:avLst/>
          </a:prstGeom>
        </p:spPr>
      </p:pic>
      <p:pic>
        <p:nvPicPr>
          <p:cNvPr id="39" name="Picture 38">
            <a:extLst>
              <a:ext uri="{FF2B5EF4-FFF2-40B4-BE49-F238E27FC236}">
                <a16:creationId xmlns:a16="http://schemas.microsoft.com/office/drawing/2014/main" id="{D634D2B4-AF82-2545-3B07-09B923E26D70}"/>
              </a:ext>
            </a:extLst>
          </p:cNvPr>
          <p:cNvPicPr>
            <a:picLocks noChangeAspect="1"/>
          </p:cNvPicPr>
          <p:nvPr userDrawn="1"/>
        </p:nvPicPr>
        <p:blipFill>
          <a:blip r:embed="rId5"/>
          <a:srcRect/>
          <a:stretch/>
        </p:blipFill>
        <p:spPr>
          <a:xfrm>
            <a:off x="5228030" y="3566998"/>
            <a:ext cx="787281" cy="967700"/>
          </a:xfrm>
          <a:prstGeom prst="rect">
            <a:avLst/>
          </a:prstGeom>
        </p:spPr>
      </p:pic>
      <p:pic>
        <p:nvPicPr>
          <p:cNvPr id="40" name="Picture 39">
            <a:extLst>
              <a:ext uri="{FF2B5EF4-FFF2-40B4-BE49-F238E27FC236}">
                <a16:creationId xmlns:a16="http://schemas.microsoft.com/office/drawing/2014/main" id="{87568DE8-EFE3-06BE-5594-F67F31BE91B8}"/>
              </a:ext>
            </a:extLst>
          </p:cNvPr>
          <p:cNvPicPr>
            <a:picLocks noChangeAspect="1"/>
          </p:cNvPicPr>
          <p:nvPr userDrawn="1"/>
        </p:nvPicPr>
        <p:blipFill>
          <a:blip r:embed="rId6"/>
          <a:srcRect/>
          <a:stretch/>
        </p:blipFill>
        <p:spPr>
          <a:xfrm>
            <a:off x="6090184" y="3614499"/>
            <a:ext cx="787281" cy="967698"/>
          </a:xfrm>
          <a:prstGeom prst="rect">
            <a:avLst/>
          </a:prstGeom>
        </p:spPr>
      </p:pic>
      <p:pic>
        <p:nvPicPr>
          <p:cNvPr id="41" name="Picture 40">
            <a:extLst>
              <a:ext uri="{FF2B5EF4-FFF2-40B4-BE49-F238E27FC236}">
                <a16:creationId xmlns:a16="http://schemas.microsoft.com/office/drawing/2014/main" id="{CFF5A304-B49F-5602-0C06-938D56B3219B}"/>
              </a:ext>
            </a:extLst>
          </p:cNvPr>
          <p:cNvPicPr>
            <a:picLocks noChangeAspect="1"/>
          </p:cNvPicPr>
          <p:nvPr userDrawn="1"/>
        </p:nvPicPr>
        <p:blipFill>
          <a:blip r:embed="rId7"/>
          <a:srcRect/>
          <a:stretch/>
        </p:blipFill>
        <p:spPr>
          <a:xfrm>
            <a:off x="6952338" y="3531374"/>
            <a:ext cx="787278" cy="967698"/>
          </a:xfrm>
          <a:prstGeom prst="rect">
            <a:avLst/>
          </a:prstGeom>
        </p:spPr>
      </p:pic>
      <p:pic>
        <p:nvPicPr>
          <p:cNvPr id="42" name="Picture 41">
            <a:extLst>
              <a:ext uri="{FF2B5EF4-FFF2-40B4-BE49-F238E27FC236}">
                <a16:creationId xmlns:a16="http://schemas.microsoft.com/office/drawing/2014/main" id="{98C94C9C-9CB8-2F75-4DB2-2921037CF42F}"/>
              </a:ext>
            </a:extLst>
          </p:cNvPr>
          <p:cNvPicPr>
            <a:picLocks noChangeAspect="1"/>
          </p:cNvPicPr>
          <p:nvPr userDrawn="1"/>
        </p:nvPicPr>
        <p:blipFill>
          <a:blip r:embed="rId8"/>
          <a:srcRect/>
          <a:stretch/>
        </p:blipFill>
        <p:spPr>
          <a:xfrm>
            <a:off x="7814490" y="3614501"/>
            <a:ext cx="787278" cy="967694"/>
          </a:xfrm>
          <a:prstGeom prst="rect">
            <a:avLst/>
          </a:prstGeom>
        </p:spPr>
      </p:pic>
    </p:spTree>
    <p:extLst>
      <p:ext uri="{BB962C8B-B14F-4D97-AF65-F5344CB8AC3E}">
        <p14:creationId xmlns:p14="http://schemas.microsoft.com/office/powerpoint/2010/main" val="25119143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84B77-9A96-00A7-9DBD-01C5029375E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6ECF8FF-7F5E-B48E-6E24-E38AAA374ACC}"/>
              </a:ext>
            </a:extLst>
          </p:cNvPr>
          <p:cNvSpPr>
            <a:spLocks noGrp="1"/>
          </p:cNvSpPr>
          <p:nvPr>
            <p:ph type="dt" sz="half" idx="10"/>
          </p:nvPr>
        </p:nvSpPr>
        <p:spPr/>
        <p:txBody>
          <a:bodyPr/>
          <a:lstStyle/>
          <a:p>
            <a:fld id="{6B6F0172-3111-4C2E-B3AD-421C929489B5}" type="datetimeFigureOut">
              <a:rPr lang="en-US" smtClean="0"/>
              <a:t>6/15/2026</a:t>
            </a:fld>
            <a:endParaRPr lang="en-US"/>
          </a:p>
        </p:txBody>
      </p:sp>
      <p:sp>
        <p:nvSpPr>
          <p:cNvPr id="4" name="Footer Placeholder 3">
            <a:extLst>
              <a:ext uri="{FF2B5EF4-FFF2-40B4-BE49-F238E27FC236}">
                <a16:creationId xmlns:a16="http://schemas.microsoft.com/office/drawing/2014/main" id="{5BAA751D-31CA-3F43-E1CE-25FBFF81A2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D4A3B4F-EA12-F0B1-21C4-05BADDDD34A4}"/>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15639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B7A174-06EB-4AF9-09E6-B8FE952F2ABB}"/>
              </a:ext>
            </a:extLst>
          </p:cNvPr>
          <p:cNvSpPr>
            <a:spLocks noGrp="1"/>
          </p:cNvSpPr>
          <p:nvPr>
            <p:ph type="dt" sz="half" idx="10"/>
          </p:nvPr>
        </p:nvSpPr>
        <p:spPr/>
        <p:txBody>
          <a:bodyPr/>
          <a:lstStyle/>
          <a:p>
            <a:fld id="{6B6F0172-3111-4C2E-B3AD-421C929489B5}" type="datetimeFigureOut">
              <a:rPr lang="en-US" smtClean="0"/>
              <a:t>6/15/2026</a:t>
            </a:fld>
            <a:endParaRPr lang="en-US"/>
          </a:p>
        </p:txBody>
      </p:sp>
      <p:sp>
        <p:nvSpPr>
          <p:cNvPr id="3" name="Footer Placeholder 2">
            <a:extLst>
              <a:ext uri="{FF2B5EF4-FFF2-40B4-BE49-F238E27FC236}">
                <a16:creationId xmlns:a16="http://schemas.microsoft.com/office/drawing/2014/main" id="{5F1E20EE-1BC7-462F-9FE3-A04BC862EB1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BB60EA6-EF25-A043-E893-C295BB94BB88}"/>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4276751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58D13-EB40-F6E9-025F-83349A5E6C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32F9474-3CF3-A80C-C3D5-5E0B3635E1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B3F53EB-FC47-83AC-809D-231762A605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E28296-B2D8-CF47-9457-868C6BEEC4A1}"/>
              </a:ext>
            </a:extLst>
          </p:cNvPr>
          <p:cNvSpPr>
            <a:spLocks noGrp="1"/>
          </p:cNvSpPr>
          <p:nvPr>
            <p:ph type="dt" sz="half" idx="10"/>
          </p:nvPr>
        </p:nvSpPr>
        <p:spPr/>
        <p:txBody>
          <a:bodyPr/>
          <a:lstStyle/>
          <a:p>
            <a:fld id="{6B6F0172-3111-4C2E-B3AD-421C929489B5}" type="datetimeFigureOut">
              <a:rPr lang="en-US" smtClean="0"/>
              <a:t>6/15/2026</a:t>
            </a:fld>
            <a:endParaRPr lang="en-US"/>
          </a:p>
        </p:txBody>
      </p:sp>
      <p:sp>
        <p:nvSpPr>
          <p:cNvPr id="6" name="Footer Placeholder 5">
            <a:extLst>
              <a:ext uri="{FF2B5EF4-FFF2-40B4-BE49-F238E27FC236}">
                <a16:creationId xmlns:a16="http://schemas.microsoft.com/office/drawing/2014/main" id="{54F3BA24-4147-0C3D-29B8-83F37281AC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DB075D-65BF-145B-B217-E3C603F509F5}"/>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11123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A6F1C-378B-95B6-CC02-9E1E90DAE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C33E712-95F7-824E-DB79-8EB05F96E7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72AA2245-BAEA-D83F-5814-C67F12DBA4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4F97C8-5553-5386-3786-8CA73A4B78E7}"/>
              </a:ext>
            </a:extLst>
          </p:cNvPr>
          <p:cNvSpPr>
            <a:spLocks noGrp="1"/>
          </p:cNvSpPr>
          <p:nvPr>
            <p:ph type="dt" sz="half" idx="10"/>
          </p:nvPr>
        </p:nvSpPr>
        <p:spPr/>
        <p:txBody>
          <a:bodyPr/>
          <a:lstStyle/>
          <a:p>
            <a:fld id="{6B6F0172-3111-4C2E-B3AD-421C929489B5}" type="datetimeFigureOut">
              <a:rPr lang="en-US" smtClean="0"/>
              <a:t>6/15/2026</a:t>
            </a:fld>
            <a:endParaRPr lang="en-US"/>
          </a:p>
        </p:txBody>
      </p:sp>
      <p:sp>
        <p:nvSpPr>
          <p:cNvPr id="6" name="Footer Placeholder 5">
            <a:extLst>
              <a:ext uri="{FF2B5EF4-FFF2-40B4-BE49-F238E27FC236}">
                <a16:creationId xmlns:a16="http://schemas.microsoft.com/office/drawing/2014/main" id="{CC554893-3881-43BF-C515-934B4E415D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A17AAA-F9FE-D807-960F-C7592C90AF42}"/>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575666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theme" Target="../theme/theme2.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image" Target="../media/image2.png"/><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image" Target="../media/image1.png"/><Relationship Id="rId8" Type="http://schemas.openxmlformats.org/officeDocument/2006/relationships/slideLayout" Target="../slideLayouts/slideLayout19.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1" Type="http://schemas.openxmlformats.org/officeDocument/2006/relationships/slideLayout" Target="../slideLayouts/slideLayout12.xml"/><Relationship Id="rId6"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D17142-AB87-2B3A-3DE3-FE9C76A3444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032C5EB-1679-B216-9FB9-D81EE7659C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2D01D3-0153-32E2-0700-3E14AE2F27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B6F0172-3111-4C2E-B3AD-421C929489B5}" type="datetimeFigureOut">
              <a:rPr lang="en-US" smtClean="0"/>
              <a:t>6/15/2026</a:t>
            </a:fld>
            <a:endParaRPr lang="en-US"/>
          </a:p>
        </p:txBody>
      </p:sp>
      <p:sp>
        <p:nvSpPr>
          <p:cNvPr id="5" name="Footer Placeholder 4">
            <a:extLst>
              <a:ext uri="{FF2B5EF4-FFF2-40B4-BE49-F238E27FC236}">
                <a16:creationId xmlns:a16="http://schemas.microsoft.com/office/drawing/2014/main" id="{200F7EE6-A495-0362-6761-BFA8099922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D144897-8160-2540-9363-05D2A504CB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3B46A23-9CD8-4696-BB51-43C03F3504AB}" type="slidenum">
              <a:rPr lang="en-US" smtClean="0"/>
              <a:t>‹#›</a:t>
            </a:fld>
            <a:endParaRPr lang="en-US"/>
          </a:p>
        </p:txBody>
      </p:sp>
    </p:spTree>
    <p:extLst>
      <p:ext uri="{BB962C8B-B14F-4D97-AF65-F5344CB8AC3E}">
        <p14:creationId xmlns:p14="http://schemas.microsoft.com/office/powerpoint/2010/main" val="9867533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2EBE7"/>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85F04C1-8D2C-6A30-DDF1-8B94FF3C48F8}"/>
              </a:ext>
            </a:extLst>
          </p:cNvPr>
          <p:cNvPicPr>
            <a:picLocks noChangeAspect="1"/>
          </p:cNvPicPr>
          <p:nvPr userDrawn="1"/>
        </p:nvPicPr>
        <p:blipFill>
          <a:blip r:embed="rId48"/>
          <a:stretch>
            <a:fillRect/>
          </a:stretch>
        </p:blipFill>
        <p:spPr>
          <a:xfrm>
            <a:off x="-5471" y="0"/>
            <a:ext cx="698500" cy="6858000"/>
          </a:xfrm>
          <a:prstGeom prst="rect">
            <a:avLst/>
          </a:prstGeom>
        </p:spPr>
      </p:pic>
      <p:sp>
        <p:nvSpPr>
          <p:cNvPr id="5" name="Slide Number Placeholder 1">
            <a:extLst>
              <a:ext uri="{FF2B5EF4-FFF2-40B4-BE49-F238E27FC236}">
                <a16:creationId xmlns:a16="http://schemas.microsoft.com/office/drawing/2014/main" id="{17499C55-F1AB-4BA2-CB45-E29092C7BB3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pic>
        <p:nvPicPr>
          <p:cNvPr id="6" name="Picture 5">
            <a:extLst>
              <a:ext uri="{FF2B5EF4-FFF2-40B4-BE49-F238E27FC236}">
                <a16:creationId xmlns:a16="http://schemas.microsoft.com/office/drawing/2014/main" id="{DC07EE69-EE7F-0367-2DD9-1F26C35AA492}"/>
              </a:ext>
            </a:extLst>
          </p:cNvPr>
          <p:cNvPicPr>
            <a:picLocks noChangeAspect="1"/>
          </p:cNvPicPr>
          <p:nvPr userDrawn="1"/>
        </p:nvPicPr>
        <p:blipFill>
          <a:blip r:embed="rId49"/>
          <a:stretch>
            <a:fillRect/>
          </a:stretch>
        </p:blipFill>
        <p:spPr>
          <a:xfrm>
            <a:off x="9796343" y="6070086"/>
            <a:ext cx="2064577" cy="686055"/>
          </a:xfrm>
          <a:prstGeom prst="rect">
            <a:avLst/>
          </a:prstGeom>
        </p:spPr>
      </p:pic>
      <p:sp>
        <p:nvSpPr>
          <p:cNvPr id="2" name="TextBox 1">
            <a:extLst>
              <a:ext uri="{FF2B5EF4-FFF2-40B4-BE49-F238E27FC236}">
                <a16:creationId xmlns:a16="http://schemas.microsoft.com/office/drawing/2014/main" id="{6FD03B7E-AA83-6D90-543F-78439A46AA74}"/>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31333888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A0D36-8BFD-53BB-CE14-79FBBCF9B0CB}"/>
            </a:ext>
          </a:extLst>
        </p:cNvPr>
        <p:cNvGrpSpPr/>
        <p:nvPr/>
      </p:nvGrpSpPr>
      <p:grpSpPr>
        <a:xfrm>
          <a:off x="0" y="0"/>
          <a:ext cx="0" cy="0"/>
          <a:chOff x="0" y="0"/>
          <a:chExt cx="0" cy="0"/>
        </a:xfrm>
      </p:grpSpPr>
      <p:sp>
        <p:nvSpPr>
          <p:cNvPr id="13" name="Text Placeholder 4">
            <a:extLst>
              <a:ext uri="{FF2B5EF4-FFF2-40B4-BE49-F238E27FC236}">
                <a16:creationId xmlns:a16="http://schemas.microsoft.com/office/drawing/2014/main" id="{09373E27-D0C2-8C66-0330-41630888A749}"/>
              </a:ext>
            </a:extLst>
          </p:cNvPr>
          <p:cNvSpPr txBox="1">
            <a:spLocks/>
          </p:cNvSpPr>
          <p:nvPr/>
        </p:nvSpPr>
        <p:spPr>
          <a:xfrm>
            <a:off x="960194" y="204909"/>
            <a:ext cx="9809406" cy="8524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73152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Arial"/>
                <a:ea typeface="+mn-ea"/>
                <a:cs typeface="+mn-cs"/>
              </a:rPr>
              <a:t>Children’s Health System of Texas</a:t>
            </a:r>
          </a:p>
          <a:p>
            <a:pPr marL="0" marR="0" lvl="0" indent="0" algn="ctr" defTabSz="73152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Arial"/>
                <a:ea typeface="+mn-ea"/>
                <a:cs typeface="+mn-cs"/>
              </a:rPr>
              <a:t>Disclosure to Participants</a:t>
            </a:r>
          </a:p>
        </p:txBody>
      </p:sp>
      <p:sp>
        <p:nvSpPr>
          <p:cNvPr id="14" name="Text Placeholder 3">
            <a:extLst>
              <a:ext uri="{FF2B5EF4-FFF2-40B4-BE49-F238E27FC236}">
                <a16:creationId xmlns:a16="http://schemas.microsoft.com/office/drawing/2014/main" id="{F8D27ED2-A34D-0D63-4ADF-B03420521187}"/>
              </a:ext>
            </a:extLst>
          </p:cNvPr>
          <p:cNvSpPr txBox="1">
            <a:spLocks/>
          </p:cNvSpPr>
          <p:nvPr/>
        </p:nvSpPr>
        <p:spPr>
          <a:xfrm>
            <a:off x="476740" y="1206974"/>
            <a:ext cx="11316676" cy="53199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sng" strike="noStrike" kern="1200" cap="none" spc="0" normalizeH="0" baseline="0" noProof="0" dirty="0">
                <a:ln>
                  <a:noFill/>
                </a:ln>
                <a:solidFill>
                  <a:prstClr val="black"/>
                </a:solidFill>
                <a:effectLst/>
                <a:uLnTx/>
                <a:uFillTx/>
                <a:latin typeface="Arial"/>
                <a:ea typeface="+mn-ea"/>
                <a:cs typeface="+mn-cs"/>
              </a:rPr>
              <a:t>Accreditation Statement:</a:t>
            </a:r>
            <a:r>
              <a:rPr kumimoji="0" lang="en-US" sz="1400" b="1" i="0" u="none" strike="noStrike" kern="1200" cap="none" spc="0" normalizeH="0" baseline="0" noProof="0" dirty="0">
                <a:ln>
                  <a:noFill/>
                </a:ln>
                <a:solidFill>
                  <a:prstClr val="black"/>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a:ea typeface="+mn-ea"/>
                <a:cs typeface="+mn-cs"/>
              </a:rPr>
              <a:t>Children’s Health Andrews Institute (BOC AP# P10197) is approved by the Board of Certification, Inc. to provide continuing education to Athletic Trainers.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sng"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Title of Activity</a:t>
            </a: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Andrews Institute Sports Medicine Lecture Series: Common Orthopedic Playground Injuries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Requirements for successful completion: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Learning outcome: After this activity, the participant will be able to Identify common orthopedic injuries that take place at the playground, describe treatment options for orthopedic playground injuries, and review strategies to prevent orthopedic playground injuries from happening.</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 receive contact hours </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for this continuing education activity, the participant must:</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Log in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View entire presentation. No partial credit given.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Complete an evaluation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Expiration Date for Awarding Continuing Education:</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This activity expires </a:t>
            </a:r>
            <a:r>
              <a:rPr lang="en-US" sz="1400" dirty="0">
                <a:solidFill>
                  <a:prstClr val="black"/>
                </a:solidFill>
                <a:latin typeface="Arial" panose="020B0604020202020204" pitchFamily="34" charset="0"/>
                <a:cs typeface="Arial" panose="020B0604020202020204" pitchFamily="34" charset="0"/>
              </a:rPr>
              <a:t>December 11, 2026</a:t>
            </a:r>
            <a:endPar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This activity is approved for </a:t>
            </a:r>
            <a:r>
              <a:rPr lang="en-US" sz="1400" dirty="0">
                <a:solidFill>
                  <a:prstClr val="black"/>
                </a:solidFill>
                <a:latin typeface="Arial" panose="020B0604020202020204" pitchFamily="34" charset="0"/>
                <a:cs typeface="Arial" panose="020B0604020202020204" pitchFamily="34" charset="0"/>
              </a:rPr>
              <a:t>.75</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Category A hours/CEUs.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activity’s planner has determined that no one who has the ability to control the content of this CEU activity – planning committee members and presenters/authors/content reviewers – has a relevant financial relationship with an ineligible company.</a:t>
            </a:r>
          </a:p>
        </p:txBody>
      </p:sp>
    </p:spTree>
    <p:extLst>
      <p:ext uri="{BB962C8B-B14F-4D97-AF65-F5344CB8AC3E}">
        <p14:creationId xmlns:p14="http://schemas.microsoft.com/office/powerpoint/2010/main" val="638447991"/>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Children's Health">
      <a:dk1>
        <a:srgbClr val="000000"/>
      </a:dk1>
      <a:lt1>
        <a:srgbClr val="FFFFFF"/>
      </a:lt1>
      <a:dk2>
        <a:srgbClr val="000000"/>
      </a:dk2>
      <a:lt2>
        <a:srgbClr val="FFFFFF"/>
      </a:lt2>
      <a:accent1>
        <a:srgbClr val="ED2838"/>
      </a:accent1>
      <a:accent2>
        <a:srgbClr val="818A8F"/>
      </a:accent2>
      <a:accent3>
        <a:srgbClr val="61B3C5"/>
      </a:accent3>
      <a:accent4>
        <a:srgbClr val="A2E7EB"/>
      </a:accent4>
      <a:accent5>
        <a:srgbClr val="6628B7"/>
      </a:accent5>
      <a:accent6>
        <a:srgbClr val="004997"/>
      </a:accent6>
      <a:hlink>
        <a:srgbClr val="000000"/>
      </a:hlink>
      <a:folHlink>
        <a:srgbClr val="000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ctr">
          <a:defRPr sz="2400" b="1" i="0" dirty="0">
            <a:solidFill>
              <a:schemeClr val="bg1"/>
            </a:solidFill>
            <a:latin typeface="Montserrat SemiBold" pitchFamily="2" charset="77"/>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eleMedicineTraining xmlns="18f1abce-4584-44fd-870b-9ae8fbb7a5f7" xsi:nil="true"/>
    <lcf76f155ced4ddcb4097134ff3c332f xmlns="18f1abce-4584-44fd-870b-9ae8fbb7a5f7">
      <Terms xmlns="http://schemas.microsoft.com/office/infopath/2007/PartnerControls"/>
    </lcf76f155ced4ddcb4097134ff3c332f>
    <FileType xmlns="18f1abce-4584-44fd-870b-9ae8fbb7a5f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4D8C5DEAE8BA04EAD1C1C807AF75870" ma:contentTypeVersion="20" ma:contentTypeDescription="Create a new document." ma:contentTypeScope="" ma:versionID="bda7facc5866691e2eed8a5dfc6ba580">
  <xsd:schema xmlns:xsd="http://www.w3.org/2001/XMLSchema" xmlns:xs="http://www.w3.org/2001/XMLSchema" xmlns:p="http://schemas.microsoft.com/office/2006/metadata/properties" xmlns:ns2="18f1abce-4584-44fd-870b-9ae8fbb7a5f7" xmlns:ns3="9b5fea36-64d0-40c2-8861-236a8fa3b064" targetNamespace="http://schemas.microsoft.com/office/2006/metadata/properties" ma:root="true" ma:fieldsID="e47e880b9a88fca5e8127fbd71b8a6f9" ns2:_="" ns3:_="">
    <xsd:import namespace="18f1abce-4584-44fd-870b-9ae8fbb7a5f7"/>
    <xsd:import namespace="9b5fea36-64d0-40c2-8861-236a8fa3b064"/>
    <xsd:element name="properties">
      <xsd:complexType>
        <xsd:sequence>
          <xsd:element name="documentManagement">
            <xsd:complexType>
              <xsd:all>
                <xsd:element ref="ns2:TeleMedicineTraining" minOccurs="0"/>
                <xsd:element ref="ns3:SharedWithUsers" minOccurs="0"/>
                <xsd:element ref="ns3:SharedWithDetails" minOccurs="0"/>
                <xsd:element ref="ns2:MediaServiceMetadata" minOccurs="0"/>
                <xsd:element ref="ns2:MediaServiceFastMetadata" minOccurs="0"/>
                <xsd:element ref="ns2:MediaLengthInSeconds" minOccurs="0"/>
                <xsd:element ref="ns2:MediaServiceDateTaken" minOccurs="0"/>
                <xsd:element ref="ns2:lcf76f155ced4ddcb4097134ff3c332f" minOccurs="0"/>
                <xsd:element ref="ns2:MediaServiceGenerationTime" minOccurs="0"/>
                <xsd:element ref="ns2:MediaServiceEventHashCode" minOccurs="0"/>
                <xsd:element ref="ns2:MediaServiceOCR" minOccurs="0"/>
                <xsd:element ref="ns2:FileType"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f1abce-4584-44fd-870b-9ae8fbb7a5f7" elementFormDefault="qualified">
    <xsd:import namespace="http://schemas.microsoft.com/office/2006/documentManagement/types"/>
    <xsd:import namespace="http://schemas.microsoft.com/office/infopath/2007/PartnerControls"/>
    <xsd:element name="TeleMedicineTraining" ma:index="8" nillable="true" ma:displayName="TeleMedicine Training" ma:format="Dropdown" ma:internalName="TeleMedicineTraining" ma:readOnly="false">
      <xsd:simpleType>
        <xsd:restriction base="dms:Choice">
          <xsd:enumeration value="American Well Now (AWNow) Provider Training"/>
          <xsd:enumeration value="AmWell Epic CAL Integration Provider Training"/>
          <xsd:enumeration value="Bedside Telemedicine - Standard Zoom Meeting Training"/>
          <xsd:enumeration value="Bedside Telemedicine Provider Training"/>
          <xsd:enumeration value="CHVV -  Telemedicine Scheduler Training"/>
          <xsd:enumeration value="CHVV - Telemedicine Training (Provider)"/>
          <xsd:enumeration value="COVID-19 Telemedicine Presenter Training"/>
          <xsd:enumeration value="COVID-19 Telemedicine Provider Training"/>
          <xsd:enumeration value="NAL (Nurse Advice Line) – TeleSpecialty Training"/>
          <xsd:enumeration value="RPM Care Team Training"/>
          <xsd:enumeration value="TeleCardiac Clinic Training"/>
          <xsd:enumeration value="TelCCBD (Virtual Rounding) Training"/>
          <xsd:enumeration value="TeleED Virtual Connection Training"/>
          <xsd:enumeration value="TeleER Provider Competency Checklist"/>
          <xsd:enumeration value="TeleER Refresher Training"/>
          <xsd:enumeration value="TeleFetal Provider Training"/>
          <xsd:enumeration value="TeleNICU Provider Competency Checklist"/>
          <xsd:enumeration value="TeleNICU Refresher Training (Remote Sites)"/>
          <xsd:enumeration value="TeleORTHO Provider Training"/>
          <xsd:enumeration value="TelePICU Provider Training"/>
          <xsd:enumeration value="TeleTransport Presenter Training"/>
          <xsd:enumeration value="TeleTransport Provider Competency Checklist"/>
          <xsd:enumeration value="Virtual Rounds Telemedicine Training"/>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6a02d5f0-0602-40c9-a8e2-42b39ed58b74"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FileType" ma:index="20" nillable="true" ma:displayName="File Type" ma:format="Dropdown" ma:internalName="FileType">
      <xsd:complexType>
        <xsd:complexContent>
          <xsd:extension base="dms:MultiChoice">
            <xsd:sequence>
              <xsd:element name="Value" maxOccurs="unbounded" minOccurs="0" nillable="true">
                <xsd:simpleType>
                  <xsd:restriction base="dms:Choice">
                    <xsd:enumeration value="Disclosure Form"/>
                    <xsd:enumeration value="Media Release Form"/>
                    <xsd:enumeration value="Speaker CV or Bio"/>
                    <xsd:enumeration value="Marketing Flyer"/>
                    <xsd:enumeration value="Title and Objectives"/>
                    <xsd:enumeration value="Pre Slides"/>
                    <xsd:enumeration value="Presentation"/>
                    <xsd:enumeration value="Moderator Notes"/>
                    <xsd:enumeration value="References"/>
                    <xsd:enumeration value="eeds info"/>
                    <xsd:enumeration value="Front Matter"/>
                    <xsd:enumeration value="Questions"/>
                  </xsd:restriction>
                </xsd:simpleType>
              </xsd:element>
            </xsd:sequence>
          </xsd:extension>
        </xsd:complexContent>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b5fea36-64d0-40c2-8861-236a8fa3b0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783EC2B-4BCE-4520-B1E9-BE829EF4DEAC}">
  <ds:schemaRefs>
    <ds:schemaRef ds:uri="http://schemas.microsoft.com/office/2006/metadata/properties"/>
    <ds:schemaRef ds:uri="http://schemas.microsoft.com/office/infopath/2007/PartnerControls"/>
    <ds:schemaRef ds:uri="18f1abce-4584-44fd-870b-9ae8fbb7a5f7"/>
  </ds:schemaRefs>
</ds:datastoreItem>
</file>

<file path=customXml/itemProps2.xml><?xml version="1.0" encoding="utf-8"?>
<ds:datastoreItem xmlns:ds="http://schemas.openxmlformats.org/officeDocument/2006/customXml" ds:itemID="{97934398-DC7F-44A7-83AD-3B34E271C5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8f1abce-4584-44fd-870b-9ae8fbb7a5f7"/>
    <ds:schemaRef ds:uri="9b5fea36-64d0-40c2-8861-236a8fa3b0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FA7AE85-6780-4924-8361-165C121DA63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Andrews Disclosure Slide Template</Template>
  <TotalTime>263</TotalTime>
  <Words>201</Words>
  <Application>Microsoft Office PowerPoint</Application>
  <PresentationFormat>Widescreen</PresentationFormat>
  <Paragraphs>23</Paragraphs>
  <Slides>1</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vt:i4>
      </vt:variant>
    </vt:vector>
  </HeadingPairs>
  <TitlesOfParts>
    <vt:vector size="10" baseType="lpstr">
      <vt:lpstr>Aptos</vt:lpstr>
      <vt:lpstr>Aptos Display</vt:lpstr>
      <vt:lpstr>Arial</vt:lpstr>
      <vt:lpstr>Garamond</vt:lpstr>
      <vt:lpstr>Montserrat</vt:lpstr>
      <vt:lpstr>Montserrat Medium</vt:lpstr>
      <vt:lpstr>Montserrat SemiBold</vt:lpstr>
      <vt:lpstr>Office Theme</vt:lpstr>
      <vt:lpstr>1_Office Theme</vt:lpstr>
      <vt:lpstr>PowerPoint Presentation</vt:lpstr>
    </vt:vector>
  </TitlesOfParts>
  <Company>Childrens Health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Samantha McClellan</dc:creator>
  <cp:lastModifiedBy>Samantha McClellan</cp:lastModifiedBy>
  <cp:revision>3</cp:revision>
  <dcterms:created xsi:type="dcterms:W3CDTF">2026-06-12T15:20:26Z</dcterms:created>
  <dcterms:modified xsi:type="dcterms:W3CDTF">2026-06-15T21:17:01Z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0x01010074D8C5DEAE8BA04EAD1C1C807AF75870</vt:lpwstr>
  </property>
  <property fmtid="{D5CDD505-2E9C-101B-9397-08002B2CF9AE}" pid="3" name="Document_x0020_Type">
    <vt:lpwstr/>
  </property>
  <property fmtid="{D5CDD505-2E9C-101B-9397-08002B2CF9AE}" pid="4" name="PII">
    <vt:lpwstr/>
  </property>
  <property fmtid="{D5CDD505-2E9C-101B-9397-08002B2CF9AE}" pid="5" name="MediaServiceImageTags">
    <vt:lpwstr/>
  </property>
  <property fmtid="{D5CDD505-2E9C-101B-9397-08002B2CF9AE}" pid="6" name="p4c2de8f6dca436b800dda8920dc3891">
    <vt:lpwstr/>
  </property>
  <property fmtid="{D5CDD505-2E9C-101B-9397-08002B2CF9AE}" pid="7" name="j4450a2e53e5495ba2b00738b05749ea">
    <vt:lpwstr/>
  </property>
  <property fmtid="{D5CDD505-2E9C-101B-9397-08002B2CF9AE}" pid="8" name="PHI">
    <vt:lpwstr/>
  </property>
  <property fmtid="{D5CDD505-2E9C-101B-9397-08002B2CF9AE}" pid="9" name="h12b1aae979a4e3ea4d977685c65ab94">
    <vt:lpwstr/>
  </property>
  <property fmtid="{D5CDD505-2E9C-101B-9397-08002B2CF9AE}" pid="10" name="TaxCatchAll">
    <vt:lpwstr/>
  </property>
  <property fmtid="{D5CDD505-2E9C-101B-9397-08002B2CF9AE}" pid="11" name="ee2c36aa4d0b4efcba3b21a54ac96d80">
    <vt:lpwstr/>
  </property>
  <property fmtid="{D5CDD505-2E9C-101B-9397-08002B2CF9AE}" pid="12" name="PHI_PII">
    <vt:lpwstr/>
  </property>
  <property fmtid="{D5CDD505-2E9C-101B-9397-08002B2CF9AE}" pid="13" name="g3a0cf035af44a12a01b0adcaf2c5701">
    <vt:lpwstr/>
  </property>
  <property fmtid="{D5CDD505-2E9C-101B-9397-08002B2CF9AE}" pid="14" name="Locations">
    <vt:lpwstr/>
  </property>
  <property fmtid="{D5CDD505-2E9C-101B-9397-08002B2CF9AE}" pid="15" name="Document Type">
    <vt:lpwstr/>
  </property>
</Properties>
</file>