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4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Evaluation and Treatment of Patellar Instability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review the anatomic risk factors associated with patellar instability and how frequently trochlear dysplasia is the causative factor, discuss the benefits and limitations of conservative management for patients with patellar instability, and review the surgical options available for patients with patellar instability.</a:t>
            </a:r>
            <a:endPar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400" dirty="0">
                <a:solidFill>
                  <a:prstClr val="black"/>
                </a:solidFill>
                <a:latin typeface="Arial" panose="020B0604020202020204" pitchFamily="34" charset="0"/>
                <a:cs typeface="Arial" panose="020B0604020202020204" pitchFamily="34" charset="0"/>
              </a:rPr>
              <a:t>April 08, 2027</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400" dirty="0">
                <a:solidFill>
                  <a:prstClr val="black"/>
                </a:solidFill>
                <a:latin typeface="Arial" panose="020B0604020202020204" pitchFamily="34" charset="0"/>
                <a:cs typeface="Arial" panose="020B0604020202020204" pitchFamily="34" charset="0"/>
              </a:rPr>
              <a:t>.75</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17</TotalTime>
  <Words>218</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2026-06-12T19:52:17Z</dcterms:created>
  <dcterms:modified xsi:type="dcterms:W3CDTF">2026-06-12T20:09:35Z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