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55DD131C-506C-4B8D-BF3E-B6BD9F7EC575}"/>
    <pc:docChg chg="modSld">
      <pc:chgData name="Gwen Way" userId="eeabf1b5-dd54-4e9a-8015-99a811c953cf" providerId="ADAL" clId="{55DD131C-506C-4B8D-BF3E-B6BD9F7EC575}" dt="2025-01-27T20:49:16.333" v="16" actId="20577"/>
      <pc:docMkLst>
        <pc:docMk/>
      </pc:docMkLst>
      <pc:sldChg chg="modSp mod">
        <pc:chgData name="Gwen Way" userId="eeabf1b5-dd54-4e9a-8015-99a811c953cf" providerId="ADAL" clId="{55DD131C-506C-4B8D-BF3E-B6BD9F7EC575}" dt="2025-01-27T20:49:16.333" v="16" actId="20577"/>
        <pc:sldMkLst>
          <pc:docMk/>
          <pc:sldMk cId="1638488661" sldId="257"/>
        </pc:sldMkLst>
        <pc:spChg chg="mod">
          <ac:chgData name="Gwen Way" userId="eeabf1b5-dd54-4e9a-8015-99a811c953cf" providerId="ADAL" clId="{55DD131C-506C-4B8D-BF3E-B6BD9F7EC575}" dt="2025-01-27T20:49:16.333" v="16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Fundamentals of Golf Terminology and Biomechanics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tool for analysis of biomechanics in golf that enhances, validates, or causes a change in practice.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0.75 contact hours.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July 31, 2027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5bdd2eac46baf6f27798cc6e9e253922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5dde5ebdbb5c7b58f2acfc1024f05dbd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Props1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B0769A-F103-4F51-92A1-BEA6A54FB8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3527</TotalTime>
  <Words>197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63</cp:revision>
  <dcterms:created xsi:type="dcterms:W3CDTF">2017-08-24T15:32:39Z</dcterms:created>
  <dcterms:modified xsi:type="dcterms:W3CDTF">2025-01-27T20:49:19Z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  <property fmtid="{D5CDD505-2E9C-101B-9397-08002B2CF9AE}" pid="11" name="Document_x0020_Type">
    <vt:lpwstr/>
  </property>
</Properties>
</file>