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56"/>
  </p:notesMasterIdLst>
  <p:handoutMasterIdLst>
    <p:handoutMasterId r:id="rId57"/>
  </p:handoutMasterIdLst>
  <p:sldIdLst>
    <p:sldId id="256" r:id="rId7"/>
    <p:sldId id="858" r:id="rId8"/>
    <p:sldId id="802" r:id="rId9"/>
    <p:sldId id="801" r:id="rId10"/>
    <p:sldId id="805" r:id="rId11"/>
    <p:sldId id="794" r:id="rId12"/>
    <p:sldId id="806" r:id="rId13"/>
    <p:sldId id="807" r:id="rId14"/>
    <p:sldId id="811" r:id="rId15"/>
    <p:sldId id="810" r:id="rId16"/>
    <p:sldId id="809" r:id="rId17"/>
    <p:sldId id="850" r:id="rId18"/>
    <p:sldId id="843" r:id="rId19"/>
    <p:sldId id="844" r:id="rId20"/>
    <p:sldId id="848" r:id="rId21"/>
    <p:sldId id="845" r:id="rId22"/>
    <p:sldId id="846" r:id="rId23"/>
    <p:sldId id="849" r:id="rId24"/>
    <p:sldId id="851" r:id="rId25"/>
    <p:sldId id="856" r:id="rId26"/>
    <p:sldId id="829" r:id="rId27"/>
    <p:sldId id="831" r:id="rId28"/>
    <p:sldId id="860" r:id="rId29"/>
    <p:sldId id="833" r:id="rId30"/>
    <p:sldId id="812" r:id="rId31"/>
    <p:sldId id="813" r:id="rId32"/>
    <p:sldId id="852" r:id="rId33"/>
    <p:sldId id="814" r:id="rId34"/>
    <p:sldId id="853" r:id="rId35"/>
    <p:sldId id="815" r:id="rId36"/>
    <p:sldId id="854" r:id="rId37"/>
    <p:sldId id="816" r:id="rId38"/>
    <p:sldId id="817" r:id="rId39"/>
    <p:sldId id="818" r:id="rId40"/>
    <p:sldId id="819" r:id="rId41"/>
    <p:sldId id="820" r:id="rId42"/>
    <p:sldId id="821" r:id="rId43"/>
    <p:sldId id="822" r:id="rId44"/>
    <p:sldId id="823" r:id="rId45"/>
    <p:sldId id="855" r:id="rId46"/>
    <p:sldId id="830" r:id="rId47"/>
    <p:sldId id="824" r:id="rId48"/>
    <p:sldId id="825" r:id="rId49"/>
    <p:sldId id="827" r:id="rId50"/>
    <p:sldId id="828" r:id="rId51"/>
    <p:sldId id="834" r:id="rId52"/>
    <p:sldId id="835" r:id="rId53"/>
    <p:sldId id="859" r:id="rId54"/>
    <p:sldId id="83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orient="horz" pos="2334">
          <p15:clr>
            <a:srgbClr val="A4A3A4"/>
          </p15:clr>
        </p15:guide>
        <p15:guide id="3" pos="5476">
          <p15:clr>
            <a:srgbClr val="A4A3A4"/>
          </p15:clr>
        </p15:guide>
        <p15:guide id="4" pos="286">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Bell" initials="EB" lastIdx="3" clrIdx="0">
    <p:extLst>
      <p:ext uri="{19B8F6BF-5375-455C-9EA6-DF929625EA0E}">
        <p15:presenceInfo xmlns:p15="http://schemas.microsoft.com/office/powerpoint/2012/main" userId="S::elaine.bell@childrens.com::b164d800-8fbf-41dd-9a55-b93280eb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C0006"/>
    <a:srgbClr val="898989"/>
    <a:srgbClr val="62B4C5"/>
    <a:srgbClr val="A2E7EB"/>
    <a:srgbClr val="5A5A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69AB3-DAB0-41FD-9B44-B19FA5FEDE81}" v="565" dt="2025-03-12T16:43:26.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6" autoAdjust="0"/>
  </p:normalViewPr>
  <p:slideViewPr>
    <p:cSldViewPr snapToGrid="0">
      <p:cViewPr varScale="1">
        <p:scale>
          <a:sx n="66" d="100"/>
          <a:sy n="66" d="100"/>
        </p:scale>
        <p:origin x="2898" y="792"/>
      </p:cViewPr>
      <p:guideLst>
        <p:guide orient="horz" pos="4125"/>
        <p:guide orient="horz" pos="2334"/>
        <p:guide pos="5476"/>
        <p:guide pos="28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Most" userId="S::zachary.most@utsouthwestern.edu::cbc21115-462b-4620-938b-be15b3956505" providerId="AD" clId="Web-{69237D0B-665A-9267-98C4-AC257138B5CC}"/>
    <pc:docChg chg="modSld">
      <pc:chgData name="Zachary Most" userId="S::zachary.most@utsouthwestern.edu::cbc21115-462b-4620-938b-be15b3956505" providerId="AD" clId="Web-{69237D0B-665A-9267-98C4-AC257138B5CC}" dt="2025-03-11T16:35:08.909" v="12" actId="20577"/>
      <pc:docMkLst>
        <pc:docMk/>
      </pc:docMkLst>
      <pc:sldChg chg="modSp">
        <pc:chgData name="Zachary Most" userId="S::zachary.most@utsouthwestern.edu::cbc21115-462b-4620-938b-be15b3956505" providerId="AD" clId="Web-{69237D0B-665A-9267-98C4-AC257138B5CC}" dt="2025-03-11T16:35:08.909" v="12" actId="20577"/>
        <pc:sldMkLst>
          <pc:docMk/>
          <pc:sldMk cId="4276469793" sldId="831"/>
        </pc:sldMkLst>
        <pc:spChg chg="mod">
          <ac:chgData name="Zachary Most" userId="S::zachary.most@utsouthwestern.edu::cbc21115-462b-4620-938b-be15b3956505" providerId="AD" clId="Web-{69237D0B-665A-9267-98C4-AC257138B5CC}" dt="2025-03-11T16:35:08.909" v="12" actId="20577"/>
          <ac:spMkLst>
            <pc:docMk/>
            <pc:sldMk cId="4276469793" sldId="831"/>
            <ac:spMk id="9" creationId="{53C4ADA6-21E4-9EF0-BE90-ADF71492CF87}"/>
          </ac:spMkLst>
        </pc:spChg>
      </pc:sldChg>
    </pc:docChg>
  </pc:docChgLst>
  <pc:docChgLst>
    <pc:chgData name="Zachary Most" userId="cbc21115-462b-4620-938b-be15b3956505" providerId="ADAL" clId="{2C269AB3-DAB0-41FD-9B44-B19FA5FEDE81}"/>
    <pc:docChg chg="undo custSel addSld delSld modSld sldOrd">
      <pc:chgData name="Zachary Most" userId="cbc21115-462b-4620-938b-be15b3956505" providerId="ADAL" clId="{2C269AB3-DAB0-41FD-9B44-B19FA5FEDE81}" dt="2025-03-12T16:44:34.339" v="19235" actId="47"/>
      <pc:docMkLst>
        <pc:docMk/>
      </pc:docMkLst>
      <pc:sldChg chg="addSp modSp mod modNotesTx">
        <pc:chgData name="Zachary Most" userId="cbc21115-462b-4620-938b-be15b3956505" providerId="ADAL" clId="{2C269AB3-DAB0-41FD-9B44-B19FA5FEDE81}" dt="2025-03-06T23:00:31.267" v="5516" actId="20577"/>
        <pc:sldMkLst>
          <pc:docMk/>
          <pc:sldMk cId="185496643" sldId="256"/>
        </pc:sldMkLst>
        <pc:spChg chg="add mod">
          <ac:chgData name="Zachary Most" userId="cbc21115-462b-4620-938b-be15b3956505" providerId="ADAL" clId="{2C269AB3-DAB0-41FD-9B44-B19FA5FEDE81}" dt="2025-02-27T21:24:01.853" v="246" actId="14100"/>
          <ac:spMkLst>
            <pc:docMk/>
            <pc:sldMk cId="185496643" sldId="256"/>
            <ac:spMk id="2" creationId="{4CC99189-80B7-BA9C-FDA3-616C56165016}"/>
          </ac:spMkLst>
        </pc:spChg>
        <pc:spChg chg="mod">
          <ac:chgData name="Zachary Most" userId="cbc21115-462b-4620-938b-be15b3956505" providerId="ADAL" clId="{2C269AB3-DAB0-41FD-9B44-B19FA5FEDE81}" dt="2025-02-27T21:23:09.278" v="43" actId="20577"/>
          <ac:spMkLst>
            <pc:docMk/>
            <pc:sldMk cId="185496643" sldId="256"/>
            <ac:spMk id="5" creationId="{E9ECF1E4-17F0-45C6-9267-F7CAEA5D2C1A}"/>
          </ac:spMkLst>
        </pc:spChg>
        <pc:picChg chg="add mod">
          <ac:chgData name="Zachary Most" userId="cbc21115-462b-4620-938b-be15b3956505" providerId="ADAL" clId="{2C269AB3-DAB0-41FD-9B44-B19FA5FEDE81}" dt="2025-03-06T21:43:39.875" v="3999" actId="14100"/>
          <ac:picMkLst>
            <pc:docMk/>
            <pc:sldMk cId="185496643" sldId="256"/>
            <ac:picMk id="4" creationId="{437D74DA-477E-42E0-A121-8C1B5D6F9B05}"/>
          </ac:picMkLst>
        </pc:picChg>
      </pc:sldChg>
      <pc:sldChg chg="add del">
        <pc:chgData name="Zachary Most" userId="cbc21115-462b-4620-938b-be15b3956505" providerId="ADAL" clId="{2C269AB3-DAB0-41FD-9B44-B19FA5FEDE81}" dt="2025-03-09T15:38:39.817" v="10855" actId="47"/>
        <pc:sldMkLst>
          <pc:docMk/>
          <pc:sldMk cId="4094349134" sldId="276"/>
        </pc:sldMkLst>
      </pc:sldChg>
      <pc:sldChg chg="del">
        <pc:chgData name="Zachary Most" userId="cbc21115-462b-4620-938b-be15b3956505" providerId="ADAL" clId="{2C269AB3-DAB0-41FD-9B44-B19FA5FEDE81}" dt="2025-03-09T15:12:28.004" v="8742" actId="2696"/>
        <pc:sldMkLst>
          <pc:docMk/>
          <pc:sldMk cId="0" sldId="287"/>
        </pc:sldMkLst>
      </pc:sldChg>
      <pc:sldChg chg="addSp delSp modSp del mod modClrScheme chgLayout">
        <pc:chgData name="Zachary Most" userId="cbc21115-462b-4620-938b-be15b3956505" providerId="ADAL" clId="{2C269AB3-DAB0-41FD-9B44-B19FA5FEDE81}" dt="2025-03-12T13:27:10.359" v="18928" actId="47"/>
        <pc:sldMkLst>
          <pc:docMk/>
          <pc:sldMk cId="1045755404" sldId="786"/>
        </pc:sldMkLst>
        <pc:spChg chg="add mod ord">
          <ac:chgData name="Zachary Most" userId="cbc21115-462b-4620-938b-be15b3956505" providerId="ADAL" clId="{2C269AB3-DAB0-41FD-9B44-B19FA5FEDE81}" dt="2025-03-06T17:27:25.560" v="1227" actId="20577"/>
          <ac:spMkLst>
            <pc:docMk/>
            <pc:sldMk cId="1045755404" sldId="786"/>
            <ac:spMk id="2" creationId="{C47028EB-BA13-CA73-597A-A702A051FC19}"/>
          </ac:spMkLst>
        </pc:spChg>
        <pc:spChg chg="mod ord">
          <ac:chgData name="Zachary Most" userId="cbc21115-462b-4620-938b-be15b3956505" providerId="ADAL" clId="{2C269AB3-DAB0-41FD-9B44-B19FA5FEDE81}" dt="2025-03-06T17:27:06.282" v="1175" actId="700"/>
          <ac:spMkLst>
            <pc:docMk/>
            <pc:sldMk cId="1045755404" sldId="786"/>
            <ac:spMk id="4" creationId="{B68D2A8C-EB4A-48A5-A936-01BB8A6BCF3D}"/>
          </ac:spMkLst>
        </pc:spChg>
        <pc:spChg chg="mod ord">
          <ac:chgData name="Zachary Most" userId="cbc21115-462b-4620-938b-be15b3956505" providerId="ADAL" clId="{2C269AB3-DAB0-41FD-9B44-B19FA5FEDE81}" dt="2025-03-06T17:27:06.282" v="1175" actId="700"/>
          <ac:spMkLst>
            <pc:docMk/>
            <pc:sldMk cId="1045755404" sldId="786"/>
            <ac:spMk id="5" creationId="{F909B7F0-631B-4DE0-85ED-AB0C5284CCCB}"/>
          </ac:spMkLst>
        </pc:spChg>
        <pc:spChg chg="del mod ord">
          <ac:chgData name="Zachary Most" userId="cbc21115-462b-4620-938b-be15b3956505" providerId="ADAL" clId="{2C269AB3-DAB0-41FD-9B44-B19FA5FEDE81}" dt="2025-03-06T17:27:06.282" v="1175" actId="700"/>
          <ac:spMkLst>
            <pc:docMk/>
            <pc:sldMk cId="1045755404" sldId="786"/>
            <ac:spMk id="7" creationId="{05D5EEB1-2BDD-461E-A588-86702107613C}"/>
          </ac:spMkLst>
        </pc:spChg>
      </pc:sldChg>
      <pc:sldChg chg="addSp modSp mod ord modNotesTx">
        <pc:chgData name="Zachary Most" userId="cbc21115-462b-4620-938b-be15b3956505" providerId="ADAL" clId="{2C269AB3-DAB0-41FD-9B44-B19FA5FEDE81}" dt="2025-03-12T13:27:54.953" v="18932"/>
        <pc:sldMkLst>
          <pc:docMk/>
          <pc:sldMk cId="1680693034" sldId="794"/>
        </pc:sldMkLst>
        <pc:spChg chg="add mod">
          <ac:chgData name="Zachary Most" userId="cbc21115-462b-4620-938b-be15b3956505" providerId="ADAL" clId="{2C269AB3-DAB0-41FD-9B44-B19FA5FEDE81}" dt="2025-03-07T03:25:26.588" v="5724" actId="255"/>
          <ac:spMkLst>
            <pc:docMk/>
            <pc:sldMk cId="1680693034" sldId="794"/>
            <ac:spMk id="2" creationId="{907CE6F8-DC59-96E6-06A0-645739605917}"/>
          </ac:spMkLst>
        </pc:spChg>
        <pc:spChg chg="mod">
          <ac:chgData name="Zachary Most" userId="cbc21115-462b-4620-938b-be15b3956505" providerId="ADAL" clId="{2C269AB3-DAB0-41FD-9B44-B19FA5FEDE81}" dt="2025-03-07T03:28:11.256" v="5859" actId="20577"/>
          <ac:spMkLst>
            <pc:docMk/>
            <pc:sldMk cId="1680693034" sldId="794"/>
            <ac:spMk id="8" creationId="{1CB3F1B0-E785-41F6-96AC-8DB6384E87F1}"/>
          </ac:spMkLst>
        </pc:spChg>
        <pc:picChg chg="add">
          <ac:chgData name="Zachary Most" userId="cbc21115-462b-4620-938b-be15b3956505" providerId="ADAL" clId="{2C269AB3-DAB0-41FD-9B44-B19FA5FEDE81}" dt="2025-03-07T03:24:48.048" v="5711"/>
          <ac:picMkLst>
            <pc:docMk/>
            <pc:sldMk cId="1680693034" sldId="794"/>
            <ac:picMk id="3074" creationId="{BB25075D-9E31-1D96-182C-FDDF89A9360B}"/>
          </ac:picMkLst>
        </pc:picChg>
      </pc:sldChg>
      <pc:sldChg chg="addSp delSp modSp del mod modClrScheme chgLayout">
        <pc:chgData name="Zachary Most" userId="cbc21115-462b-4620-938b-be15b3956505" providerId="ADAL" clId="{2C269AB3-DAB0-41FD-9B44-B19FA5FEDE81}" dt="2025-03-12T16:44:34.339" v="19235" actId="47"/>
        <pc:sldMkLst>
          <pc:docMk/>
          <pc:sldMk cId="6544999" sldId="795"/>
        </pc:sldMkLst>
        <pc:spChg chg="add mod ord">
          <ac:chgData name="Zachary Most" userId="cbc21115-462b-4620-938b-be15b3956505" providerId="ADAL" clId="{2C269AB3-DAB0-41FD-9B44-B19FA5FEDE81}" dt="2025-03-06T17:24:03.014" v="634" actId="20577"/>
          <ac:spMkLst>
            <pc:docMk/>
            <pc:sldMk cId="6544999" sldId="795"/>
            <ac:spMk id="2" creationId="{D81C6437-F28B-F0B6-96F7-C853AFAF6A83}"/>
          </ac:spMkLst>
        </pc:spChg>
        <pc:spChg chg="mod ord">
          <ac:chgData name="Zachary Most" userId="cbc21115-462b-4620-938b-be15b3956505" providerId="ADAL" clId="{2C269AB3-DAB0-41FD-9B44-B19FA5FEDE81}" dt="2025-03-06T17:23:08.835" v="478" actId="700"/>
          <ac:spMkLst>
            <pc:docMk/>
            <pc:sldMk cId="6544999" sldId="795"/>
            <ac:spMk id="4" creationId="{5BB0B45B-FB29-46BD-911D-85711637EACE}"/>
          </ac:spMkLst>
        </pc:spChg>
        <pc:spChg chg="mod ord">
          <ac:chgData name="Zachary Most" userId="cbc21115-462b-4620-938b-be15b3956505" providerId="ADAL" clId="{2C269AB3-DAB0-41FD-9B44-B19FA5FEDE81}" dt="2025-03-06T17:23:08.835" v="478" actId="700"/>
          <ac:spMkLst>
            <pc:docMk/>
            <pc:sldMk cId="6544999" sldId="795"/>
            <ac:spMk id="5" creationId="{D6DED276-C582-44CE-8C1B-EA14736094F5}"/>
          </ac:spMkLst>
        </pc:spChg>
        <pc:spChg chg="del mod ord">
          <ac:chgData name="Zachary Most" userId="cbc21115-462b-4620-938b-be15b3956505" providerId="ADAL" clId="{2C269AB3-DAB0-41FD-9B44-B19FA5FEDE81}" dt="2025-03-06T17:23:08.835" v="478" actId="700"/>
          <ac:spMkLst>
            <pc:docMk/>
            <pc:sldMk cId="6544999" sldId="795"/>
            <ac:spMk id="7" creationId="{5D8D7DD2-D824-4E25-AC48-B1F0D0CEF272}"/>
          </ac:spMkLst>
        </pc:spChg>
      </pc:sldChg>
      <pc:sldChg chg="addSp delSp modSp del mod modClrScheme chgLayout modNotesTx">
        <pc:chgData name="Zachary Most" userId="cbc21115-462b-4620-938b-be15b3956505" providerId="ADAL" clId="{2C269AB3-DAB0-41FD-9B44-B19FA5FEDE81}" dt="2025-03-11T22:09:22.387" v="18024" actId="47"/>
        <pc:sldMkLst>
          <pc:docMk/>
          <pc:sldMk cId="3888023127" sldId="796"/>
        </pc:sldMkLst>
        <pc:spChg chg="add mod ord">
          <ac:chgData name="Zachary Most" userId="cbc21115-462b-4620-938b-be15b3956505" providerId="ADAL" clId="{2C269AB3-DAB0-41FD-9B44-B19FA5FEDE81}" dt="2025-03-09T22:52:42.221" v="17452" actId="26606"/>
          <ac:spMkLst>
            <pc:docMk/>
            <pc:sldMk cId="3888023127" sldId="796"/>
            <ac:spMk id="2" creationId="{209ABE2B-6A27-82EE-E09E-BC4402736D9C}"/>
          </ac:spMkLst>
        </pc:spChg>
        <pc:spChg chg="add del mod ord">
          <ac:chgData name="Zachary Most" userId="cbc21115-462b-4620-938b-be15b3956505" providerId="ADAL" clId="{2C269AB3-DAB0-41FD-9B44-B19FA5FEDE81}" dt="2025-03-09T22:52:42.221" v="17452" actId="26606"/>
          <ac:spMkLst>
            <pc:docMk/>
            <pc:sldMk cId="3888023127" sldId="796"/>
            <ac:spMk id="3" creationId="{0F410BB4-A993-BF4F-922C-8E9801480AC4}"/>
          </ac:spMkLst>
        </pc:spChg>
        <pc:spChg chg="mod ord">
          <ac:chgData name="Zachary Most" userId="cbc21115-462b-4620-938b-be15b3956505" providerId="ADAL" clId="{2C269AB3-DAB0-41FD-9B44-B19FA5FEDE81}" dt="2025-03-09T22:52:42.221" v="17452" actId="26606"/>
          <ac:spMkLst>
            <pc:docMk/>
            <pc:sldMk cId="3888023127" sldId="796"/>
            <ac:spMk id="4" creationId="{5BB0B45B-FB29-46BD-911D-85711637EACE}"/>
          </ac:spMkLst>
        </pc:spChg>
        <pc:spChg chg="mod ord">
          <ac:chgData name="Zachary Most" userId="cbc21115-462b-4620-938b-be15b3956505" providerId="ADAL" clId="{2C269AB3-DAB0-41FD-9B44-B19FA5FEDE81}" dt="2025-03-09T22:52:42.221" v="17452" actId="26606"/>
          <ac:spMkLst>
            <pc:docMk/>
            <pc:sldMk cId="3888023127" sldId="796"/>
            <ac:spMk id="5" creationId="{D6DED276-C582-44CE-8C1B-EA14736094F5}"/>
          </ac:spMkLst>
        </pc:spChg>
        <pc:spChg chg="del mod ord">
          <ac:chgData name="Zachary Most" userId="cbc21115-462b-4620-938b-be15b3956505" providerId="ADAL" clId="{2C269AB3-DAB0-41FD-9B44-B19FA5FEDE81}" dt="2025-03-06T17:21:29.411" v="247" actId="700"/>
          <ac:spMkLst>
            <pc:docMk/>
            <pc:sldMk cId="3888023127" sldId="796"/>
            <ac:spMk id="8" creationId="{3772FD03-91E7-4746-B07C-11DBB319317B}"/>
          </ac:spMkLst>
        </pc:spChg>
        <pc:graphicFrameChg chg="add mod">
          <ac:chgData name="Zachary Most" userId="cbc21115-462b-4620-938b-be15b3956505" providerId="ADAL" clId="{2C269AB3-DAB0-41FD-9B44-B19FA5FEDE81}" dt="2025-03-09T22:52:42.221" v="17452" actId="26606"/>
          <ac:graphicFrameMkLst>
            <pc:docMk/>
            <pc:sldMk cId="3888023127" sldId="796"/>
            <ac:graphicFrameMk id="7" creationId="{9764586B-5B09-CC41-D444-D9700C79012D}"/>
          </ac:graphicFrameMkLst>
        </pc:graphicFrameChg>
      </pc:sldChg>
      <pc:sldChg chg="addSp delSp modSp mod delAnim modAnim modNotesTx">
        <pc:chgData name="Zachary Most" userId="cbc21115-462b-4620-938b-be15b3956505" providerId="ADAL" clId="{2C269AB3-DAB0-41FD-9B44-B19FA5FEDE81}" dt="2025-03-12T16:43:47.028" v="19234" actId="6549"/>
        <pc:sldMkLst>
          <pc:docMk/>
          <pc:sldMk cId="2307211766" sldId="801"/>
        </pc:sldMkLst>
        <pc:spChg chg="add mod">
          <ac:chgData name="Zachary Most" userId="cbc21115-462b-4620-938b-be15b3956505" providerId="ADAL" clId="{2C269AB3-DAB0-41FD-9B44-B19FA5FEDE81}" dt="2025-03-07T02:10:40.666" v="5567" actId="1076"/>
          <ac:spMkLst>
            <pc:docMk/>
            <pc:sldMk cId="2307211766" sldId="801"/>
            <ac:spMk id="6" creationId="{2DEA4B21-384C-4F7C-25D6-407E2B841ED2}"/>
          </ac:spMkLst>
        </pc:spChg>
        <pc:spChg chg="mod">
          <ac:chgData name="Zachary Most" userId="cbc21115-462b-4620-938b-be15b3956505" providerId="ADAL" clId="{2C269AB3-DAB0-41FD-9B44-B19FA5FEDE81}" dt="2025-03-12T16:41:54.954" v="19207" actId="20577"/>
          <ac:spMkLst>
            <pc:docMk/>
            <pc:sldMk cId="2307211766" sldId="801"/>
            <ac:spMk id="7" creationId="{6EA6C562-D3C5-4DC0-B8C9-2F22231083C2}"/>
          </ac:spMkLst>
        </pc:spChg>
        <pc:spChg chg="add del mod">
          <ac:chgData name="Zachary Most" userId="cbc21115-462b-4620-938b-be15b3956505" providerId="ADAL" clId="{2C269AB3-DAB0-41FD-9B44-B19FA5FEDE81}" dt="2025-03-12T16:41:57.572" v="19208" actId="478"/>
          <ac:spMkLst>
            <pc:docMk/>
            <pc:sldMk cId="2307211766" sldId="801"/>
            <ac:spMk id="8" creationId="{0556E51F-BF9A-207F-DF01-AB29D493B230}"/>
          </ac:spMkLst>
        </pc:spChg>
        <pc:spChg chg="add del mod">
          <ac:chgData name="Zachary Most" userId="cbc21115-462b-4620-938b-be15b3956505" providerId="ADAL" clId="{2C269AB3-DAB0-41FD-9B44-B19FA5FEDE81}" dt="2025-03-11T22:01:34.196" v="17872" actId="478"/>
          <ac:spMkLst>
            <pc:docMk/>
            <pc:sldMk cId="2307211766" sldId="801"/>
            <ac:spMk id="9" creationId="{94B15536-D3A7-23ED-1C0A-C9B4A18AAF9B}"/>
          </ac:spMkLst>
        </pc:spChg>
        <pc:picChg chg="add mod">
          <ac:chgData name="Zachary Most" userId="cbc21115-462b-4620-938b-be15b3956505" providerId="ADAL" clId="{2C269AB3-DAB0-41FD-9B44-B19FA5FEDE81}" dt="2025-03-12T16:43:14.058" v="19227" actId="14100"/>
          <ac:picMkLst>
            <pc:docMk/>
            <pc:sldMk cId="2307211766" sldId="801"/>
            <ac:picMk id="2" creationId="{61F5C4E9-99DA-3089-35B8-E3999D85BBF5}"/>
          </ac:picMkLst>
        </pc:picChg>
        <pc:picChg chg="add del mod">
          <ac:chgData name="Zachary Most" userId="cbc21115-462b-4620-938b-be15b3956505" providerId="ADAL" clId="{2C269AB3-DAB0-41FD-9B44-B19FA5FEDE81}" dt="2025-03-12T16:41:58.817" v="19209" actId="478"/>
          <ac:picMkLst>
            <pc:docMk/>
            <pc:sldMk cId="2307211766" sldId="801"/>
            <ac:picMk id="3" creationId="{38A29FD9-C888-89F4-B446-EE0F53C62C7D}"/>
          </ac:picMkLst>
        </pc:picChg>
        <pc:picChg chg="add mod">
          <ac:chgData name="Zachary Most" userId="cbc21115-462b-4620-938b-be15b3956505" providerId="ADAL" clId="{2C269AB3-DAB0-41FD-9B44-B19FA5FEDE81}" dt="2025-03-12T16:43:05.120" v="19223" actId="14100"/>
          <ac:picMkLst>
            <pc:docMk/>
            <pc:sldMk cId="2307211766" sldId="801"/>
            <ac:picMk id="1026" creationId="{6473C3D9-F5DF-91BE-87CC-124941C71E9C}"/>
          </ac:picMkLst>
        </pc:picChg>
        <pc:picChg chg="add mod">
          <ac:chgData name="Zachary Most" userId="cbc21115-462b-4620-938b-be15b3956505" providerId="ADAL" clId="{2C269AB3-DAB0-41FD-9B44-B19FA5FEDE81}" dt="2025-03-12T16:42:57.344" v="19219" actId="14100"/>
          <ac:picMkLst>
            <pc:docMk/>
            <pc:sldMk cId="2307211766" sldId="801"/>
            <ac:picMk id="1028" creationId="{933F4850-D8B7-886C-E751-AF7A09447637}"/>
          </ac:picMkLst>
        </pc:picChg>
        <pc:picChg chg="add mod">
          <ac:chgData name="Zachary Most" userId="cbc21115-462b-4620-938b-be15b3956505" providerId="ADAL" clId="{2C269AB3-DAB0-41FD-9B44-B19FA5FEDE81}" dt="2025-03-12T16:43:15.847" v="19228" actId="1076"/>
          <ac:picMkLst>
            <pc:docMk/>
            <pc:sldMk cId="2307211766" sldId="801"/>
            <ac:picMk id="1030" creationId="{810E7BE1-F6D9-8F99-A604-54C1A564DE5F}"/>
          </ac:picMkLst>
        </pc:picChg>
      </pc:sldChg>
      <pc:sldChg chg="addSp delSp modSp new mod modAnim modNotesTx">
        <pc:chgData name="Zachary Most" userId="cbc21115-462b-4620-938b-be15b3956505" providerId="ADAL" clId="{2C269AB3-DAB0-41FD-9B44-B19FA5FEDE81}" dt="2025-03-06T22:52:01.589" v="5441" actId="20577"/>
        <pc:sldMkLst>
          <pc:docMk/>
          <pc:sldMk cId="146761165" sldId="802"/>
        </pc:sldMkLst>
        <pc:spChg chg="mod">
          <ac:chgData name="Zachary Most" userId="cbc21115-462b-4620-938b-be15b3956505" providerId="ADAL" clId="{2C269AB3-DAB0-41FD-9B44-B19FA5FEDE81}" dt="2025-03-06T17:23:24.680" v="498" actId="20577"/>
          <ac:spMkLst>
            <pc:docMk/>
            <pc:sldMk cId="146761165" sldId="802"/>
            <ac:spMk id="2" creationId="{88DC95F0-B4D7-BD54-9991-15062D4DBDFA}"/>
          </ac:spMkLst>
        </pc:spChg>
        <pc:spChg chg="del">
          <ac:chgData name="Zachary Most" userId="cbc21115-462b-4620-938b-be15b3956505" providerId="ADAL" clId="{2C269AB3-DAB0-41FD-9B44-B19FA5FEDE81}" dt="2025-03-06T21:34:37.802" v="3941" actId="478"/>
          <ac:spMkLst>
            <pc:docMk/>
            <pc:sldMk cId="146761165" sldId="802"/>
            <ac:spMk id="3" creationId="{C489244F-6842-4A73-7972-EED2B632ECA4}"/>
          </ac:spMkLst>
        </pc:spChg>
        <pc:spChg chg="add del mod">
          <ac:chgData name="Zachary Most" userId="cbc21115-462b-4620-938b-be15b3956505" providerId="ADAL" clId="{2C269AB3-DAB0-41FD-9B44-B19FA5FEDE81}" dt="2025-03-06T21:38:02.984" v="3944" actId="478"/>
          <ac:spMkLst>
            <pc:docMk/>
            <pc:sldMk cId="146761165" sldId="802"/>
            <ac:spMk id="6" creationId="{558AB395-4139-59C2-5B1D-D2A0C0075D33}"/>
          </ac:spMkLst>
        </pc:spChg>
        <pc:spChg chg="add del mod">
          <ac:chgData name="Zachary Most" userId="cbc21115-462b-4620-938b-be15b3956505" providerId="ADAL" clId="{2C269AB3-DAB0-41FD-9B44-B19FA5FEDE81}" dt="2025-03-06T21:39:33.047" v="3949"/>
          <ac:spMkLst>
            <pc:docMk/>
            <pc:sldMk cId="146761165" sldId="802"/>
            <ac:spMk id="7" creationId="{656B9CB8-790B-59DC-8FBC-D38960750053}"/>
          </ac:spMkLst>
        </pc:spChg>
        <pc:spChg chg="add mod">
          <ac:chgData name="Zachary Most" userId="cbc21115-462b-4620-938b-be15b3956505" providerId="ADAL" clId="{2C269AB3-DAB0-41FD-9B44-B19FA5FEDE81}" dt="2025-03-06T21:40:54.657" v="3979" actId="1076"/>
          <ac:spMkLst>
            <pc:docMk/>
            <pc:sldMk cId="146761165" sldId="802"/>
            <ac:spMk id="8" creationId="{1DC51D09-0381-AAD5-3FBA-4A0214659DBB}"/>
          </ac:spMkLst>
        </pc:spChg>
        <pc:spChg chg="add mod">
          <ac:chgData name="Zachary Most" userId="cbc21115-462b-4620-938b-be15b3956505" providerId="ADAL" clId="{2C269AB3-DAB0-41FD-9B44-B19FA5FEDE81}" dt="2025-03-06T21:45:40.131" v="4018" actId="20577"/>
          <ac:spMkLst>
            <pc:docMk/>
            <pc:sldMk cId="146761165" sldId="802"/>
            <ac:spMk id="9" creationId="{3AA7B262-6524-72E2-E712-D8DDDB9EAE2C}"/>
          </ac:spMkLst>
        </pc:spChg>
        <pc:spChg chg="add mod">
          <ac:chgData name="Zachary Most" userId="cbc21115-462b-4620-938b-be15b3956505" providerId="ADAL" clId="{2C269AB3-DAB0-41FD-9B44-B19FA5FEDE81}" dt="2025-03-06T21:51:45.098" v="4059" actId="255"/>
          <ac:spMkLst>
            <pc:docMk/>
            <pc:sldMk cId="146761165" sldId="802"/>
            <ac:spMk id="12" creationId="{6EF63E72-08EF-C325-04B3-44909E682472}"/>
          </ac:spMkLst>
        </pc:spChg>
        <pc:spChg chg="add mod">
          <ac:chgData name="Zachary Most" userId="cbc21115-462b-4620-938b-be15b3956505" providerId="ADAL" clId="{2C269AB3-DAB0-41FD-9B44-B19FA5FEDE81}" dt="2025-03-06T22:02:42.408" v="4097" actId="207"/>
          <ac:spMkLst>
            <pc:docMk/>
            <pc:sldMk cId="146761165" sldId="802"/>
            <ac:spMk id="15" creationId="{15DC4EB7-AF64-4747-7B80-B8B5B5EAE8C2}"/>
          </ac:spMkLst>
        </pc:spChg>
        <pc:picChg chg="add mod">
          <ac:chgData name="Zachary Most" userId="cbc21115-462b-4620-938b-be15b3956505" providerId="ADAL" clId="{2C269AB3-DAB0-41FD-9B44-B19FA5FEDE81}" dt="2025-03-06T21:50:59.707" v="4024" actId="1076"/>
          <ac:picMkLst>
            <pc:docMk/>
            <pc:sldMk cId="146761165" sldId="802"/>
            <ac:picMk id="11" creationId="{FADF661A-CD86-8091-F1A5-F0DFEC775E1C}"/>
          </ac:picMkLst>
        </pc:picChg>
        <pc:picChg chg="add mod">
          <ac:chgData name="Zachary Most" userId="cbc21115-462b-4620-938b-be15b3956505" providerId="ADAL" clId="{2C269AB3-DAB0-41FD-9B44-B19FA5FEDE81}" dt="2025-03-06T22:02:01.340" v="4062" actId="1076"/>
          <ac:picMkLst>
            <pc:docMk/>
            <pc:sldMk cId="146761165" sldId="802"/>
            <ac:picMk id="14" creationId="{3F620431-99BE-DCE4-F3DC-E5E383F608DF}"/>
          </ac:picMkLst>
        </pc:picChg>
        <pc:picChg chg="add mod">
          <ac:chgData name="Zachary Most" userId="cbc21115-462b-4620-938b-be15b3956505" providerId="ADAL" clId="{2C269AB3-DAB0-41FD-9B44-B19FA5FEDE81}" dt="2025-03-06T21:41:06.306" v="3981" actId="14100"/>
          <ac:picMkLst>
            <pc:docMk/>
            <pc:sldMk cId="146761165" sldId="802"/>
            <ac:picMk id="1028" creationId="{9A9A75CF-58C8-88D2-946F-4E3F22171B36}"/>
          </ac:picMkLst>
        </pc:picChg>
        <pc:picChg chg="add mod">
          <ac:chgData name="Zachary Most" userId="cbc21115-462b-4620-938b-be15b3956505" providerId="ADAL" clId="{2C269AB3-DAB0-41FD-9B44-B19FA5FEDE81}" dt="2025-03-06T21:45:23.326" v="4004" actId="1076"/>
          <ac:picMkLst>
            <pc:docMk/>
            <pc:sldMk cId="146761165" sldId="802"/>
            <ac:picMk id="1030" creationId="{F5620CF2-1C9D-5782-F897-AA719C60A544}"/>
          </ac:picMkLst>
        </pc:picChg>
      </pc:sldChg>
      <pc:sldChg chg="addSp delSp modSp new del mod">
        <pc:chgData name="Zachary Most" userId="cbc21115-462b-4620-938b-be15b3956505" providerId="ADAL" clId="{2C269AB3-DAB0-41FD-9B44-B19FA5FEDE81}" dt="2025-03-09T23:15:25.913" v="17867" actId="47"/>
        <pc:sldMkLst>
          <pc:docMk/>
          <pc:sldMk cId="2293624843" sldId="803"/>
        </pc:sldMkLst>
        <pc:spChg chg="mod">
          <ac:chgData name="Zachary Most" userId="cbc21115-462b-4620-938b-be15b3956505" providerId="ADAL" clId="{2C269AB3-DAB0-41FD-9B44-B19FA5FEDE81}" dt="2025-03-06T17:27:38.663" v="1257" actId="20577"/>
          <ac:spMkLst>
            <pc:docMk/>
            <pc:sldMk cId="2293624843" sldId="803"/>
            <ac:spMk id="2" creationId="{1A4B6C41-6392-4D48-920A-78A3A0F60E5E}"/>
          </ac:spMkLst>
        </pc:spChg>
        <pc:spChg chg="del">
          <ac:chgData name="Zachary Most" userId="cbc21115-462b-4620-938b-be15b3956505" providerId="ADAL" clId="{2C269AB3-DAB0-41FD-9B44-B19FA5FEDE81}" dt="2025-03-07T03:45:26.021" v="5860" actId="478"/>
          <ac:spMkLst>
            <pc:docMk/>
            <pc:sldMk cId="2293624843" sldId="803"/>
            <ac:spMk id="3" creationId="{B0D272B1-DBEE-6E74-52D3-33D010F4ECED}"/>
          </ac:spMkLst>
        </pc:spChg>
        <pc:spChg chg="add mod">
          <ac:chgData name="Zachary Most" userId="cbc21115-462b-4620-938b-be15b3956505" providerId="ADAL" clId="{2C269AB3-DAB0-41FD-9B44-B19FA5FEDE81}" dt="2025-03-07T03:46:56.149" v="5927" actId="14100"/>
          <ac:spMkLst>
            <pc:docMk/>
            <pc:sldMk cId="2293624843" sldId="803"/>
            <ac:spMk id="8" creationId="{BC4FE40F-83CD-6F36-FAD7-9FB3AFBD3FDA}"/>
          </ac:spMkLst>
        </pc:spChg>
        <pc:picChg chg="add mod">
          <ac:chgData name="Zachary Most" userId="cbc21115-462b-4620-938b-be15b3956505" providerId="ADAL" clId="{2C269AB3-DAB0-41FD-9B44-B19FA5FEDE81}" dt="2025-03-07T03:45:35.907" v="5863" actId="1076"/>
          <ac:picMkLst>
            <pc:docMk/>
            <pc:sldMk cId="2293624843" sldId="803"/>
            <ac:picMk id="7" creationId="{AA43C4CD-D2D6-AFD2-480B-930A45E2A622}"/>
          </ac:picMkLst>
        </pc:picChg>
      </pc:sldChg>
      <pc:sldChg chg="addSp delSp modSp new del mod modClrScheme chgLayout">
        <pc:chgData name="Zachary Most" userId="cbc21115-462b-4620-938b-be15b3956505" providerId="ADAL" clId="{2C269AB3-DAB0-41FD-9B44-B19FA5FEDE81}" dt="2025-03-12T13:27:03.290" v="18925" actId="47"/>
        <pc:sldMkLst>
          <pc:docMk/>
          <pc:sldMk cId="3109779859" sldId="804"/>
        </pc:sldMkLst>
        <pc:spChg chg="mod ord">
          <ac:chgData name="Zachary Most" userId="cbc21115-462b-4620-938b-be15b3956505" providerId="ADAL" clId="{2C269AB3-DAB0-41FD-9B44-B19FA5FEDE81}" dt="2025-03-07T03:51:29.558" v="6154" actId="700"/>
          <ac:spMkLst>
            <pc:docMk/>
            <pc:sldMk cId="3109779859" sldId="804"/>
            <ac:spMk id="2" creationId="{B80A5984-0B95-B068-1EE7-541F29119B9D}"/>
          </ac:spMkLst>
        </pc:spChg>
        <pc:spChg chg="del">
          <ac:chgData name="Zachary Most" userId="cbc21115-462b-4620-938b-be15b3956505" providerId="ADAL" clId="{2C269AB3-DAB0-41FD-9B44-B19FA5FEDE81}" dt="2025-03-07T03:51:09.891" v="6153" actId="478"/>
          <ac:spMkLst>
            <pc:docMk/>
            <pc:sldMk cId="3109779859" sldId="804"/>
            <ac:spMk id="3" creationId="{6571A1EB-A42F-F324-87A6-67EEF2132D0C}"/>
          </ac:spMkLst>
        </pc:spChg>
        <pc:spChg chg="mod ord">
          <ac:chgData name="Zachary Most" userId="cbc21115-462b-4620-938b-be15b3956505" providerId="ADAL" clId="{2C269AB3-DAB0-41FD-9B44-B19FA5FEDE81}" dt="2025-03-07T03:51:29.558" v="6154" actId="700"/>
          <ac:spMkLst>
            <pc:docMk/>
            <pc:sldMk cId="3109779859" sldId="804"/>
            <ac:spMk id="4" creationId="{554DE560-80A1-045D-5740-CAF4958A50BA}"/>
          </ac:spMkLst>
        </pc:spChg>
        <pc:spChg chg="mod ord">
          <ac:chgData name="Zachary Most" userId="cbc21115-462b-4620-938b-be15b3956505" providerId="ADAL" clId="{2C269AB3-DAB0-41FD-9B44-B19FA5FEDE81}" dt="2025-03-07T03:51:29.558" v="6154" actId="700"/>
          <ac:spMkLst>
            <pc:docMk/>
            <pc:sldMk cId="3109779859" sldId="804"/>
            <ac:spMk id="5" creationId="{9B387B42-DA43-81C4-4567-7729DCBA41A1}"/>
          </ac:spMkLst>
        </pc:spChg>
        <pc:spChg chg="add mod ord">
          <ac:chgData name="Zachary Most" userId="cbc21115-462b-4620-938b-be15b3956505" providerId="ADAL" clId="{2C269AB3-DAB0-41FD-9B44-B19FA5FEDE81}" dt="2025-03-07T03:52:39.149" v="6371" actId="20577"/>
          <ac:spMkLst>
            <pc:docMk/>
            <pc:sldMk cId="3109779859" sldId="804"/>
            <ac:spMk id="6" creationId="{11AE5C96-52C4-5EB8-E17C-5BC4D9FB0055}"/>
          </ac:spMkLst>
        </pc:spChg>
        <pc:spChg chg="add mod">
          <ac:chgData name="Zachary Most" userId="cbc21115-462b-4620-938b-be15b3956505" providerId="ADAL" clId="{2C269AB3-DAB0-41FD-9B44-B19FA5FEDE81}" dt="2025-03-07T03:55:53.056" v="6554" actId="14100"/>
          <ac:spMkLst>
            <pc:docMk/>
            <pc:sldMk cId="3109779859" sldId="804"/>
            <ac:spMk id="7" creationId="{9EE8CBBF-567E-EC43-8906-0D558D104FA2}"/>
          </ac:spMkLst>
        </pc:spChg>
      </pc:sldChg>
      <pc:sldChg chg="addSp delSp modSp new mod modClrScheme chgLayout">
        <pc:chgData name="Zachary Most" userId="cbc21115-462b-4620-938b-be15b3956505" providerId="ADAL" clId="{2C269AB3-DAB0-41FD-9B44-B19FA5FEDE81}" dt="2025-03-06T17:28:02.585" v="1304" actId="20577"/>
        <pc:sldMkLst>
          <pc:docMk/>
          <pc:sldMk cId="3433727911" sldId="805"/>
        </pc:sldMkLst>
        <pc:spChg chg="del mod ord">
          <ac:chgData name="Zachary Most" userId="cbc21115-462b-4620-938b-be15b3956505" providerId="ADAL" clId="{2C269AB3-DAB0-41FD-9B44-B19FA5FEDE81}" dt="2025-03-06T17:27:49.988" v="1275" actId="700"/>
          <ac:spMkLst>
            <pc:docMk/>
            <pc:sldMk cId="3433727911" sldId="805"/>
            <ac:spMk id="2" creationId="{78EB3372-8CF1-8563-8835-C2AC13D10986}"/>
          </ac:spMkLst>
        </pc:spChg>
        <pc:spChg chg="del">
          <ac:chgData name="Zachary Most" userId="cbc21115-462b-4620-938b-be15b3956505" providerId="ADAL" clId="{2C269AB3-DAB0-41FD-9B44-B19FA5FEDE81}" dt="2025-03-06T17:27:49.988" v="1275" actId="700"/>
          <ac:spMkLst>
            <pc:docMk/>
            <pc:sldMk cId="3433727911" sldId="805"/>
            <ac:spMk id="3" creationId="{445B7699-4B86-2665-0288-65D849E52DBA}"/>
          </ac:spMkLst>
        </pc:spChg>
        <pc:spChg chg="mod ord">
          <ac:chgData name="Zachary Most" userId="cbc21115-462b-4620-938b-be15b3956505" providerId="ADAL" clId="{2C269AB3-DAB0-41FD-9B44-B19FA5FEDE81}" dt="2025-03-06T17:27:49.988" v="1275" actId="700"/>
          <ac:spMkLst>
            <pc:docMk/>
            <pc:sldMk cId="3433727911" sldId="805"/>
            <ac:spMk id="4" creationId="{ACD1CF26-ABBD-749D-983C-511616561B1D}"/>
          </ac:spMkLst>
        </pc:spChg>
        <pc:spChg chg="mod ord">
          <ac:chgData name="Zachary Most" userId="cbc21115-462b-4620-938b-be15b3956505" providerId="ADAL" clId="{2C269AB3-DAB0-41FD-9B44-B19FA5FEDE81}" dt="2025-03-06T17:27:49.988" v="1275" actId="700"/>
          <ac:spMkLst>
            <pc:docMk/>
            <pc:sldMk cId="3433727911" sldId="805"/>
            <ac:spMk id="5" creationId="{BAD4B20C-6D9B-852C-E3CB-CFDE55BFDA0F}"/>
          </ac:spMkLst>
        </pc:spChg>
        <pc:spChg chg="add mod ord">
          <ac:chgData name="Zachary Most" userId="cbc21115-462b-4620-938b-be15b3956505" providerId="ADAL" clId="{2C269AB3-DAB0-41FD-9B44-B19FA5FEDE81}" dt="2025-03-06T17:28:02.585" v="1304" actId="20577"/>
          <ac:spMkLst>
            <pc:docMk/>
            <pc:sldMk cId="3433727911" sldId="805"/>
            <ac:spMk id="6" creationId="{05F129A1-A640-CB7F-6866-F43E8BCC660E}"/>
          </ac:spMkLst>
        </pc:spChg>
      </pc:sldChg>
      <pc:sldChg chg="addSp delSp modSp new mod modClrScheme modAnim chgLayout modNotesTx">
        <pc:chgData name="Zachary Most" userId="cbc21115-462b-4620-938b-be15b3956505" providerId="ADAL" clId="{2C269AB3-DAB0-41FD-9B44-B19FA5FEDE81}" dt="2025-03-09T21:53:53.394" v="17364"/>
        <pc:sldMkLst>
          <pc:docMk/>
          <pc:sldMk cId="215296265" sldId="806"/>
        </pc:sldMkLst>
        <pc:spChg chg="del mod ord">
          <ac:chgData name="Zachary Most" userId="cbc21115-462b-4620-938b-be15b3956505" providerId="ADAL" clId="{2C269AB3-DAB0-41FD-9B44-B19FA5FEDE81}" dt="2025-03-06T17:28:12.097" v="1306" actId="700"/>
          <ac:spMkLst>
            <pc:docMk/>
            <pc:sldMk cId="215296265" sldId="806"/>
            <ac:spMk id="2" creationId="{4414A902-2FAD-B7E3-45EF-1670F523D9B5}"/>
          </ac:spMkLst>
        </pc:spChg>
        <pc:spChg chg="mod ord">
          <ac:chgData name="Zachary Most" userId="cbc21115-462b-4620-938b-be15b3956505" providerId="ADAL" clId="{2C269AB3-DAB0-41FD-9B44-B19FA5FEDE81}" dt="2025-03-06T17:28:12.097" v="1306" actId="700"/>
          <ac:spMkLst>
            <pc:docMk/>
            <pc:sldMk cId="215296265" sldId="806"/>
            <ac:spMk id="3" creationId="{9A37DE3D-F717-C51C-6CD4-F01FD424D7AC}"/>
          </ac:spMkLst>
        </pc:spChg>
        <pc:spChg chg="mod ord">
          <ac:chgData name="Zachary Most" userId="cbc21115-462b-4620-938b-be15b3956505" providerId="ADAL" clId="{2C269AB3-DAB0-41FD-9B44-B19FA5FEDE81}" dt="2025-03-06T17:28:12.097" v="1306" actId="700"/>
          <ac:spMkLst>
            <pc:docMk/>
            <pc:sldMk cId="215296265" sldId="806"/>
            <ac:spMk id="4" creationId="{21B02853-99E3-1455-D6F3-EDD27988ADB9}"/>
          </ac:spMkLst>
        </pc:spChg>
        <pc:spChg chg="add mod ord">
          <ac:chgData name="Zachary Most" userId="cbc21115-462b-4620-938b-be15b3956505" providerId="ADAL" clId="{2C269AB3-DAB0-41FD-9B44-B19FA5FEDE81}" dt="2025-03-06T17:28:23.223" v="1329" actId="20577"/>
          <ac:spMkLst>
            <pc:docMk/>
            <pc:sldMk cId="215296265" sldId="806"/>
            <ac:spMk id="5" creationId="{9D5EF3C2-2170-0AEB-8CCA-6DDB36303198}"/>
          </ac:spMkLst>
        </pc:spChg>
        <pc:spChg chg="add mod ord">
          <ac:chgData name="Zachary Most" userId="cbc21115-462b-4620-938b-be15b3956505" providerId="ADAL" clId="{2C269AB3-DAB0-41FD-9B44-B19FA5FEDE81}" dt="2025-03-08T00:41:08.840" v="6784" actId="20577"/>
          <ac:spMkLst>
            <pc:docMk/>
            <pc:sldMk cId="215296265" sldId="806"/>
            <ac:spMk id="6" creationId="{113859E2-322E-9C4F-AAC5-89FDAC38C13D}"/>
          </ac:spMkLst>
        </pc:spChg>
        <pc:spChg chg="add mod">
          <ac:chgData name="Zachary Most" userId="cbc21115-462b-4620-938b-be15b3956505" providerId="ADAL" clId="{2C269AB3-DAB0-41FD-9B44-B19FA5FEDE81}" dt="2025-03-09T21:53:47.245" v="17363" actId="20577"/>
          <ac:spMkLst>
            <pc:docMk/>
            <pc:sldMk cId="215296265" sldId="806"/>
            <ac:spMk id="8" creationId="{B1FDEAF0-054C-28B5-BF69-E13F8576E482}"/>
          </ac:spMkLst>
        </pc:spChg>
        <pc:picChg chg="add mod">
          <ac:chgData name="Zachary Most" userId="cbc21115-462b-4620-938b-be15b3956505" providerId="ADAL" clId="{2C269AB3-DAB0-41FD-9B44-B19FA5FEDE81}" dt="2025-03-09T21:53:10.090" v="17209" actId="1076"/>
          <ac:picMkLst>
            <pc:docMk/>
            <pc:sldMk cId="215296265" sldId="806"/>
            <ac:picMk id="2" creationId="{C3739378-D093-74A8-FF82-D9AD56094589}"/>
          </ac:picMkLst>
        </pc:picChg>
        <pc:picChg chg="add mod">
          <ac:chgData name="Zachary Most" userId="cbc21115-462b-4620-938b-be15b3956505" providerId="ADAL" clId="{2C269AB3-DAB0-41FD-9B44-B19FA5FEDE81}" dt="2025-03-08T00:41:30.627" v="6791" actId="1076"/>
          <ac:picMkLst>
            <pc:docMk/>
            <pc:sldMk cId="215296265" sldId="806"/>
            <ac:picMk id="7" creationId="{35097090-D6DF-EC9B-C209-999A0F8447EC}"/>
          </ac:picMkLst>
        </pc:picChg>
      </pc:sldChg>
      <pc:sldChg chg="addSp delSp modSp new mod modAnim modNotesTx">
        <pc:chgData name="Zachary Most" userId="cbc21115-462b-4620-938b-be15b3956505" providerId="ADAL" clId="{2C269AB3-DAB0-41FD-9B44-B19FA5FEDE81}" dt="2025-03-09T14:34:05.263" v="7518"/>
        <pc:sldMkLst>
          <pc:docMk/>
          <pc:sldMk cId="4010720276" sldId="807"/>
        </pc:sldMkLst>
        <pc:spChg chg="mod">
          <ac:chgData name="Zachary Most" userId="cbc21115-462b-4620-938b-be15b3956505" providerId="ADAL" clId="{2C269AB3-DAB0-41FD-9B44-B19FA5FEDE81}" dt="2025-03-06T17:29:09.592" v="1462" actId="20577"/>
          <ac:spMkLst>
            <pc:docMk/>
            <pc:sldMk cId="4010720276" sldId="807"/>
            <ac:spMk id="2" creationId="{C48CEB67-87DB-37D7-E90F-4B5CE063E82F}"/>
          </ac:spMkLst>
        </pc:spChg>
        <pc:spChg chg="mod">
          <ac:chgData name="Zachary Most" userId="cbc21115-462b-4620-938b-be15b3956505" providerId="ADAL" clId="{2C269AB3-DAB0-41FD-9B44-B19FA5FEDE81}" dt="2025-03-08T00:52:00.209" v="7403" actId="14100"/>
          <ac:spMkLst>
            <pc:docMk/>
            <pc:sldMk cId="4010720276" sldId="807"/>
            <ac:spMk id="3" creationId="{31110F4E-2052-426C-C8B4-692ECE3B346D}"/>
          </ac:spMkLst>
        </pc:spChg>
        <pc:spChg chg="add mod">
          <ac:chgData name="Zachary Most" userId="cbc21115-462b-4620-938b-be15b3956505" providerId="ADAL" clId="{2C269AB3-DAB0-41FD-9B44-B19FA5FEDE81}" dt="2025-03-08T00:47:30.246" v="7067"/>
          <ac:spMkLst>
            <pc:docMk/>
            <pc:sldMk cId="4010720276" sldId="807"/>
            <ac:spMk id="8" creationId="{49FD4D2B-F39D-B7FF-6FBC-C7D70DDA06FE}"/>
          </ac:spMkLst>
        </pc:spChg>
        <pc:spChg chg="add mod">
          <ac:chgData name="Zachary Most" userId="cbc21115-462b-4620-938b-be15b3956505" providerId="ADAL" clId="{2C269AB3-DAB0-41FD-9B44-B19FA5FEDE81}" dt="2025-03-08T00:49:11.178" v="7115" actId="207"/>
          <ac:spMkLst>
            <pc:docMk/>
            <pc:sldMk cId="4010720276" sldId="807"/>
            <ac:spMk id="9" creationId="{63CB20C1-3567-B311-0B77-2ACDE31E7240}"/>
          </ac:spMkLst>
        </pc:spChg>
        <pc:spChg chg="add mod">
          <ac:chgData name="Zachary Most" userId="cbc21115-462b-4620-938b-be15b3956505" providerId="ADAL" clId="{2C269AB3-DAB0-41FD-9B44-B19FA5FEDE81}" dt="2025-03-08T00:50:16.283" v="7189" actId="207"/>
          <ac:spMkLst>
            <pc:docMk/>
            <pc:sldMk cId="4010720276" sldId="807"/>
            <ac:spMk id="10" creationId="{2E7B2193-AEC6-9ED3-8489-9D53694A3CF0}"/>
          </ac:spMkLst>
        </pc:spChg>
        <pc:spChg chg="add mod">
          <ac:chgData name="Zachary Most" userId="cbc21115-462b-4620-938b-be15b3956505" providerId="ADAL" clId="{2C269AB3-DAB0-41FD-9B44-B19FA5FEDE81}" dt="2025-03-08T00:53:32.539" v="7417" actId="1076"/>
          <ac:spMkLst>
            <pc:docMk/>
            <pc:sldMk cId="4010720276" sldId="807"/>
            <ac:spMk id="13" creationId="{2F9032A0-90FC-89B3-3F9D-76407F2C7298}"/>
          </ac:spMkLst>
        </pc:spChg>
        <pc:spChg chg="add mod">
          <ac:chgData name="Zachary Most" userId="cbc21115-462b-4620-938b-be15b3956505" providerId="ADAL" clId="{2C269AB3-DAB0-41FD-9B44-B19FA5FEDE81}" dt="2025-03-09T14:33:05.185" v="7497" actId="1076"/>
          <ac:spMkLst>
            <pc:docMk/>
            <pc:sldMk cId="4010720276" sldId="807"/>
            <ac:spMk id="46" creationId="{20A5ADD7-1CE3-B597-70CA-B615C2889721}"/>
          </ac:spMkLst>
        </pc:spChg>
        <pc:spChg chg="add mod">
          <ac:chgData name="Zachary Most" userId="cbc21115-462b-4620-938b-be15b3956505" providerId="ADAL" clId="{2C269AB3-DAB0-41FD-9B44-B19FA5FEDE81}" dt="2025-03-09T14:34:02.043" v="7517" actId="14100"/>
          <ac:spMkLst>
            <pc:docMk/>
            <pc:sldMk cId="4010720276" sldId="807"/>
            <ac:spMk id="47" creationId="{36C3ECAC-D257-71D1-4A70-3A241321D3E7}"/>
          </ac:spMkLst>
        </pc:spChg>
        <pc:picChg chg="add mod">
          <ac:chgData name="Zachary Most" userId="cbc21115-462b-4620-938b-be15b3956505" providerId="ADAL" clId="{2C269AB3-DAB0-41FD-9B44-B19FA5FEDE81}" dt="2025-03-08T00:47:19.993" v="7066" actId="1076"/>
          <ac:picMkLst>
            <pc:docMk/>
            <pc:sldMk cId="4010720276" sldId="807"/>
            <ac:picMk id="7" creationId="{BC6CA306-9858-FEC0-3B4D-C99D861114DB}"/>
          </ac:picMkLst>
        </pc:picChg>
        <pc:picChg chg="add mod">
          <ac:chgData name="Zachary Most" userId="cbc21115-462b-4620-938b-be15b3956505" providerId="ADAL" clId="{2C269AB3-DAB0-41FD-9B44-B19FA5FEDE81}" dt="2025-03-08T00:54:35.476" v="7424" actId="14826"/>
          <ac:picMkLst>
            <pc:docMk/>
            <pc:sldMk cId="4010720276" sldId="807"/>
            <ac:picMk id="12" creationId="{D3CCDEC0-44BE-9742-1968-E240E4528546}"/>
          </ac:picMkLst>
        </pc:picChg>
        <pc:picChg chg="add mod">
          <ac:chgData name="Zachary Most" userId="cbc21115-462b-4620-938b-be15b3956505" providerId="ADAL" clId="{2C269AB3-DAB0-41FD-9B44-B19FA5FEDE81}" dt="2025-03-08T00:54:10.517" v="7421" actId="1076"/>
          <ac:picMkLst>
            <pc:docMk/>
            <pc:sldMk cId="4010720276" sldId="807"/>
            <ac:picMk id="15" creationId="{B1F0FAA8-F1AD-A526-2AAE-EE05D5AB8035}"/>
          </ac:picMkLst>
        </pc:picChg>
        <pc:picChg chg="add del mod">
          <ac:chgData name="Zachary Most" userId="cbc21115-462b-4620-938b-be15b3956505" providerId="ADAL" clId="{2C269AB3-DAB0-41FD-9B44-B19FA5FEDE81}" dt="2025-03-08T00:54:51.878" v="7427" actId="14826"/>
          <ac:picMkLst>
            <pc:docMk/>
            <pc:sldMk cId="4010720276" sldId="807"/>
            <ac:picMk id="16" creationId="{EA15F3D1-5715-C34E-DB83-457A61A00BA5}"/>
          </ac:picMkLst>
        </pc:picChg>
        <pc:picChg chg="add mod">
          <ac:chgData name="Zachary Most" userId="cbc21115-462b-4620-938b-be15b3956505" providerId="ADAL" clId="{2C269AB3-DAB0-41FD-9B44-B19FA5FEDE81}" dt="2025-03-09T14:32:04.827" v="7483" actId="1076"/>
          <ac:picMkLst>
            <pc:docMk/>
            <pc:sldMk cId="4010720276" sldId="807"/>
            <ac:picMk id="17" creationId="{85372A13-1526-FDC7-CE00-47D09FD567FD}"/>
          </ac:picMkLst>
        </pc:picChg>
        <pc:picChg chg="add mod">
          <ac:chgData name="Zachary Most" userId="cbc21115-462b-4620-938b-be15b3956505" providerId="ADAL" clId="{2C269AB3-DAB0-41FD-9B44-B19FA5FEDE81}" dt="2025-03-08T00:54:59.349" v="7431" actId="1076"/>
          <ac:picMkLst>
            <pc:docMk/>
            <pc:sldMk cId="4010720276" sldId="807"/>
            <ac:picMk id="18" creationId="{69381B1C-BFBA-A6FE-563B-A68228014ED6}"/>
          </ac:picMkLst>
        </pc:picChg>
        <pc:picChg chg="add mod">
          <ac:chgData name="Zachary Most" userId="cbc21115-462b-4620-938b-be15b3956505" providerId="ADAL" clId="{2C269AB3-DAB0-41FD-9B44-B19FA5FEDE81}" dt="2025-03-08T00:55:03.054" v="7433" actId="1076"/>
          <ac:picMkLst>
            <pc:docMk/>
            <pc:sldMk cId="4010720276" sldId="807"/>
            <ac:picMk id="19" creationId="{AFB805A4-74DC-2FFF-02F0-D4B19C8CCB5D}"/>
          </ac:picMkLst>
        </pc:picChg>
        <pc:picChg chg="add mod">
          <ac:chgData name="Zachary Most" userId="cbc21115-462b-4620-938b-be15b3956505" providerId="ADAL" clId="{2C269AB3-DAB0-41FD-9B44-B19FA5FEDE81}" dt="2025-03-08T00:55:06.710" v="7435" actId="1076"/>
          <ac:picMkLst>
            <pc:docMk/>
            <pc:sldMk cId="4010720276" sldId="807"/>
            <ac:picMk id="20" creationId="{0CB55584-CC7B-2BC5-94A6-7E16B5822721}"/>
          </ac:picMkLst>
        </pc:picChg>
        <pc:picChg chg="add mod">
          <ac:chgData name="Zachary Most" userId="cbc21115-462b-4620-938b-be15b3956505" providerId="ADAL" clId="{2C269AB3-DAB0-41FD-9B44-B19FA5FEDE81}" dt="2025-03-08T00:55:10.993" v="7437" actId="1076"/>
          <ac:picMkLst>
            <pc:docMk/>
            <pc:sldMk cId="4010720276" sldId="807"/>
            <ac:picMk id="21" creationId="{5C02E326-A170-347D-CC84-C97CF801EC45}"/>
          </ac:picMkLst>
        </pc:picChg>
        <pc:picChg chg="add mod">
          <ac:chgData name="Zachary Most" userId="cbc21115-462b-4620-938b-be15b3956505" providerId="ADAL" clId="{2C269AB3-DAB0-41FD-9B44-B19FA5FEDE81}" dt="2025-03-08T00:55:14.301" v="7439" actId="1076"/>
          <ac:picMkLst>
            <pc:docMk/>
            <pc:sldMk cId="4010720276" sldId="807"/>
            <ac:picMk id="22" creationId="{AFFA1C56-C662-67A0-6085-BCD95236AE89}"/>
          </ac:picMkLst>
        </pc:picChg>
        <pc:picChg chg="add mod">
          <ac:chgData name="Zachary Most" userId="cbc21115-462b-4620-938b-be15b3956505" providerId="ADAL" clId="{2C269AB3-DAB0-41FD-9B44-B19FA5FEDE81}" dt="2025-03-08T00:55:17.956" v="7441" actId="1076"/>
          <ac:picMkLst>
            <pc:docMk/>
            <pc:sldMk cId="4010720276" sldId="807"/>
            <ac:picMk id="23" creationId="{FD45C8AF-8717-054D-0EB7-09085A0AA4FB}"/>
          </ac:picMkLst>
        </pc:picChg>
        <pc:picChg chg="add mod">
          <ac:chgData name="Zachary Most" userId="cbc21115-462b-4620-938b-be15b3956505" providerId="ADAL" clId="{2C269AB3-DAB0-41FD-9B44-B19FA5FEDE81}" dt="2025-03-08T00:55:21.102" v="7443" actId="1076"/>
          <ac:picMkLst>
            <pc:docMk/>
            <pc:sldMk cId="4010720276" sldId="807"/>
            <ac:picMk id="24" creationId="{FBFDCEA8-F7CF-EBA6-01D3-70B9849A87D2}"/>
          </ac:picMkLst>
        </pc:picChg>
        <pc:picChg chg="add mod">
          <ac:chgData name="Zachary Most" userId="cbc21115-462b-4620-938b-be15b3956505" providerId="ADAL" clId="{2C269AB3-DAB0-41FD-9B44-B19FA5FEDE81}" dt="2025-03-08T00:56:26.554" v="7445" actId="1076"/>
          <ac:picMkLst>
            <pc:docMk/>
            <pc:sldMk cId="4010720276" sldId="807"/>
            <ac:picMk id="25" creationId="{0436AAB4-44FC-C6A2-8CAB-5ED7EA236DF1}"/>
          </ac:picMkLst>
        </pc:picChg>
        <pc:picChg chg="add mod">
          <ac:chgData name="Zachary Most" userId="cbc21115-462b-4620-938b-be15b3956505" providerId="ADAL" clId="{2C269AB3-DAB0-41FD-9B44-B19FA5FEDE81}" dt="2025-03-08T00:56:43.431" v="7448" actId="1076"/>
          <ac:picMkLst>
            <pc:docMk/>
            <pc:sldMk cId="4010720276" sldId="807"/>
            <ac:picMk id="28" creationId="{D7F8AF2D-1904-11DE-9282-C4018163AEDF}"/>
          </ac:picMkLst>
        </pc:picChg>
        <pc:picChg chg="add mod">
          <ac:chgData name="Zachary Most" userId="cbc21115-462b-4620-938b-be15b3956505" providerId="ADAL" clId="{2C269AB3-DAB0-41FD-9B44-B19FA5FEDE81}" dt="2025-03-08T00:56:45.104" v="7449"/>
          <ac:picMkLst>
            <pc:docMk/>
            <pc:sldMk cId="4010720276" sldId="807"/>
            <ac:picMk id="29" creationId="{4D17FD46-8A7E-8BFD-4DC6-71E86A239E9D}"/>
          </ac:picMkLst>
        </pc:picChg>
        <pc:picChg chg="add mod">
          <ac:chgData name="Zachary Most" userId="cbc21115-462b-4620-938b-be15b3956505" providerId="ADAL" clId="{2C269AB3-DAB0-41FD-9B44-B19FA5FEDE81}" dt="2025-03-08T00:56:45.569" v="7450"/>
          <ac:picMkLst>
            <pc:docMk/>
            <pc:sldMk cId="4010720276" sldId="807"/>
            <ac:picMk id="30" creationId="{1AA9E807-BD62-C709-001F-60AFE9FAB42E}"/>
          </ac:picMkLst>
        </pc:picChg>
        <pc:picChg chg="add mod">
          <ac:chgData name="Zachary Most" userId="cbc21115-462b-4620-938b-be15b3956505" providerId="ADAL" clId="{2C269AB3-DAB0-41FD-9B44-B19FA5FEDE81}" dt="2025-03-08T00:56:45.927" v="7451"/>
          <ac:picMkLst>
            <pc:docMk/>
            <pc:sldMk cId="4010720276" sldId="807"/>
            <ac:picMk id="31" creationId="{3CC1E9B5-5ED6-65A7-76F6-9F90885BBCD1}"/>
          </ac:picMkLst>
        </pc:picChg>
        <pc:picChg chg="add mod">
          <ac:chgData name="Zachary Most" userId="cbc21115-462b-4620-938b-be15b3956505" providerId="ADAL" clId="{2C269AB3-DAB0-41FD-9B44-B19FA5FEDE81}" dt="2025-03-08T00:56:46.302" v="7452"/>
          <ac:picMkLst>
            <pc:docMk/>
            <pc:sldMk cId="4010720276" sldId="807"/>
            <ac:picMk id="32" creationId="{6156281A-FC21-6BAD-A01E-808FCE820FE2}"/>
          </ac:picMkLst>
        </pc:picChg>
        <pc:picChg chg="add mod">
          <ac:chgData name="Zachary Most" userId="cbc21115-462b-4620-938b-be15b3956505" providerId="ADAL" clId="{2C269AB3-DAB0-41FD-9B44-B19FA5FEDE81}" dt="2025-03-08T00:56:46.621" v="7453"/>
          <ac:picMkLst>
            <pc:docMk/>
            <pc:sldMk cId="4010720276" sldId="807"/>
            <ac:picMk id="33" creationId="{A466CDE7-C039-4B7B-A243-5A5A3FE4A5A8}"/>
          </ac:picMkLst>
        </pc:picChg>
        <pc:picChg chg="add mod">
          <ac:chgData name="Zachary Most" userId="cbc21115-462b-4620-938b-be15b3956505" providerId="ADAL" clId="{2C269AB3-DAB0-41FD-9B44-B19FA5FEDE81}" dt="2025-03-08T00:56:46.977" v="7454"/>
          <ac:picMkLst>
            <pc:docMk/>
            <pc:sldMk cId="4010720276" sldId="807"/>
            <ac:picMk id="34" creationId="{7A4EA95F-6F44-492C-0C7C-800BAB311F59}"/>
          </ac:picMkLst>
        </pc:picChg>
        <pc:picChg chg="add mod">
          <ac:chgData name="Zachary Most" userId="cbc21115-462b-4620-938b-be15b3956505" providerId="ADAL" clId="{2C269AB3-DAB0-41FD-9B44-B19FA5FEDE81}" dt="2025-03-08T00:56:47.460" v="7455"/>
          <ac:picMkLst>
            <pc:docMk/>
            <pc:sldMk cId="4010720276" sldId="807"/>
            <ac:picMk id="35" creationId="{18143AE5-6BF0-C39B-7A68-3EC0D63CFF65}"/>
          </ac:picMkLst>
        </pc:picChg>
        <pc:picChg chg="add mod">
          <ac:chgData name="Zachary Most" userId="cbc21115-462b-4620-938b-be15b3956505" providerId="ADAL" clId="{2C269AB3-DAB0-41FD-9B44-B19FA5FEDE81}" dt="2025-03-08T00:56:52.588" v="7457" actId="1076"/>
          <ac:picMkLst>
            <pc:docMk/>
            <pc:sldMk cId="4010720276" sldId="807"/>
            <ac:picMk id="36" creationId="{83A379E0-F985-264E-9E0E-D3DC6822C88D}"/>
          </ac:picMkLst>
        </pc:picChg>
        <pc:picChg chg="add mod">
          <ac:chgData name="Zachary Most" userId="cbc21115-462b-4620-938b-be15b3956505" providerId="ADAL" clId="{2C269AB3-DAB0-41FD-9B44-B19FA5FEDE81}" dt="2025-03-08T00:56:53.530" v="7458"/>
          <ac:picMkLst>
            <pc:docMk/>
            <pc:sldMk cId="4010720276" sldId="807"/>
            <ac:picMk id="37" creationId="{1E109BA8-3499-D1F1-B906-43225164F4D8}"/>
          </ac:picMkLst>
        </pc:picChg>
        <pc:picChg chg="add mod">
          <ac:chgData name="Zachary Most" userId="cbc21115-462b-4620-938b-be15b3956505" providerId="ADAL" clId="{2C269AB3-DAB0-41FD-9B44-B19FA5FEDE81}" dt="2025-03-08T00:56:54.045" v="7459"/>
          <ac:picMkLst>
            <pc:docMk/>
            <pc:sldMk cId="4010720276" sldId="807"/>
            <ac:picMk id="38" creationId="{60D20411-8430-CBAB-E93A-48AAD67EC65F}"/>
          </ac:picMkLst>
        </pc:picChg>
        <pc:picChg chg="add mod">
          <ac:chgData name="Zachary Most" userId="cbc21115-462b-4620-938b-be15b3956505" providerId="ADAL" clId="{2C269AB3-DAB0-41FD-9B44-B19FA5FEDE81}" dt="2025-03-08T00:56:54.411" v="7460"/>
          <ac:picMkLst>
            <pc:docMk/>
            <pc:sldMk cId="4010720276" sldId="807"/>
            <ac:picMk id="39" creationId="{20817ACD-A45B-53C9-CAD9-F65A325DB2A6}"/>
          </ac:picMkLst>
        </pc:picChg>
        <pc:picChg chg="add mod">
          <ac:chgData name="Zachary Most" userId="cbc21115-462b-4620-938b-be15b3956505" providerId="ADAL" clId="{2C269AB3-DAB0-41FD-9B44-B19FA5FEDE81}" dt="2025-03-08T00:56:54.751" v="7461"/>
          <ac:picMkLst>
            <pc:docMk/>
            <pc:sldMk cId="4010720276" sldId="807"/>
            <ac:picMk id="40" creationId="{2BE545ED-93A4-863D-9EE1-BBFE3251B97C}"/>
          </ac:picMkLst>
        </pc:picChg>
        <pc:picChg chg="add mod">
          <ac:chgData name="Zachary Most" userId="cbc21115-462b-4620-938b-be15b3956505" providerId="ADAL" clId="{2C269AB3-DAB0-41FD-9B44-B19FA5FEDE81}" dt="2025-03-08T00:56:55.023" v="7462"/>
          <ac:picMkLst>
            <pc:docMk/>
            <pc:sldMk cId="4010720276" sldId="807"/>
            <ac:picMk id="41" creationId="{2AEECD4A-B561-458F-BA29-C73849CF8E19}"/>
          </ac:picMkLst>
        </pc:picChg>
        <pc:picChg chg="add mod">
          <ac:chgData name="Zachary Most" userId="cbc21115-462b-4620-938b-be15b3956505" providerId="ADAL" clId="{2C269AB3-DAB0-41FD-9B44-B19FA5FEDE81}" dt="2025-03-08T00:56:55.355" v="7463"/>
          <ac:picMkLst>
            <pc:docMk/>
            <pc:sldMk cId="4010720276" sldId="807"/>
            <ac:picMk id="42" creationId="{162ECA23-D6FF-7EE2-1132-89F717F52F63}"/>
          </ac:picMkLst>
        </pc:picChg>
        <pc:picChg chg="add mod">
          <ac:chgData name="Zachary Most" userId="cbc21115-462b-4620-938b-be15b3956505" providerId="ADAL" clId="{2C269AB3-DAB0-41FD-9B44-B19FA5FEDE81}" dt="2025-03-08T00:56:55.715" v="7464"/>
          <ac:picMkLst>
            <pc:docMk/>
            <pc:sldMk cId="4010720276" sldId="807"/>
            <ac:picMk id="43" creationId="{CE8EA5C3-B6A2-1FEA-BABB-1E6147F5CDEB}"/>
          </ac:picMkLst>
        </pc:picChg>
        <pc:picChg chg="add mod">
          <ac:chgData name="Zachary Most" userId="cbc21115-462b-4620-938b-be15b3956505" providerId="ADAL" clId="{2C269AB3-DAB0-41FD-9B44-B19FA5FEDE81}" dt="2025-03-08T00:56:59.537" v="7465"/>
          <ac:picMkLst>
            <pc:docMk/>
            <pc:sldMk cId="4010720276" sldId="807"/>
            <ac:picMk id="44" creationId="{C35CDA87-78B2-AAA1-D42A-9DA58123A158}"/>
          </ac:picMkLst>
        </pc:picChg>
        <pc:picChg chg="add mod">
          <ac:chgData name="Zachary Most" userId="cbc21115-462b-4620-938b-be15b3956505" providerId="ADAL" clId="{2C269AB3-DAB0-41FD-9B44-B19FA5FEDE81}" dt="2025-03-08T00:57:05.579" v="7467" actId="1076"/>
          <ac:picMkLst>
            <pc:docMk/>
            <pc:sldMk cId="4010720276" sldId="807"/>
            <ac:picMk id="45" creationId="{555A8F09-9DDF-7D23-595D-B26B666B8E50}"/>
          </ac:picMkLst>
        </pc:picChg>
        <pc:cxnChg chg="add">
          <ac:chgData name="Zachary Most" userId="cbc21115-462b-4620-938b-be15b3956505" providerId="ADAL" clId="{2C269AB3-DAB0-41FD-9B44-B19FA5FEDE81}" dt="2025-03-08T00:56:35.609" v="7446" actId="11529"/>
          <ac:cxnSpMkLst>
            <pc:docMk/>
            <pc:sldMk cId="4010720276" sldId="807"/>
            <ac:cxnSpMk id="27" creationId="{9D977D4A-FD13-68A1-7437-9920729E8BD7}"/>
          </ac:cxnSpMkLst>
        </pc:cxnChg>
      </pc:sldChg>
      <pc:sldChg chg="modSp new del mod modNotesTx">
        <pc:chgData name="Zachary Most" userId="cbc21115-462b-4620-938b-be15b3956505" providerId="ADAL" clId="{2C269AB3-DAB0-41FD-9B44-B19FA5FEDE81}" dt="2025-03-09T14:37:42.941" v="7520" actId="47"/>
        <pc:sldMkLst>
          <pc:docMk/>
          <pc:sldMk cId="3098522971" sldId="808"/>
        </pc:sldMkLst>
        <pc:spChg chg="mod">
          <ac:chgData name="Zachary Most" userId="cbc21115-462b-4620-938b-be15b3956505" providerId="ADAL" clId="{2C269AB3-DAB0-41FD-9B44-B19FA5FEDE81}" dt="2025-03-06T17:30:10.681" v="1565" actId="20577"/>
          <ac:spMkLst>
            <pc:docMk/>
            <pc:sldMk cId="3098522971" sldId="808"/>
            <ac:spMk id="2" creationId="{D069C500-2AEB-9935-0F52-3DAB3E8C136C}"/>
          </ac:spMkLst>
        </pc:spChg>
      </pc:sldChg>
      <pc:sldChg chg="addSp delSp modSp new mod ord modAnim modNotesTx">
        <pc:chgData name="Zachary Most" userId="cbc21115-462b-4620-938b-be15b3956505" providerId="ADAL" clId="{2C269AB3-DAB0-41FD-9B44-B19FA5FEDE81}" dt="2025-03-11T22:04:27.928" v="17923" actId="20577"/>
        <pc:sldMkLst>
          <pc:docMk/>
          <pc:sldMk cId="1754901593" sldId="809"/>
        </pc:sldMkLst>
        <pc:spChg chg="mod">
          <ac:chgData name="Zachary Most" userId="cbc21115-462b-4620-938b-be15b3956505" providerId="ADAL" clId="{2C269AB3-DAB0-41FD-9B44-B19FA5FEDE81}" dt="2025-03-09T14:57:56.840" v="8221" actId="1076"/>
          <ac:spMkLst>
            <pc:docMk/>
            <pc:sldMk cId="1754901593" sldId="809"/>
            <ac:spMk id="2" creationId="{A7C6F519-16CD-5B1D-17E7-6C5F861C405A}"/>
          </ac:spMkLst>
        </pc:spChg>
        <pc:spChg chg="del">
          <ac:chgData name="Zachary Most" userId="cbc21115-462b-4620-938b-be15b3956505" providerId="ADAL" clId="{2C269AB3-DAB0-41FD-9B44-B19FA5FEDE81}" dt="2025-03-09T14:57:27.531" v="8199" actId="478"/>
          <ac:spMkLst>
            <pc:docMk/>
            <pc:sldMk cId="1754901593" sldId="809"/>
            <ac:spMk id="3" creationId="{7124B48E-EE5F-B5D0-BBE1-8E34DCAABA29}"/>
          </ac:spMkLst>
        </pc:spChg>
        <pc:spChg chg="mod">
          <ac:chgData name="Zachary Most" userId="cbc21115-462b-4620-938b-be15b3956505" providerId="ADAL" clId="{2C269AB3-DAB0-41FD-9B44-B19FA5FEDE81}" dt="2025-03-09T14:59:16.292" v="8305" actId="1035"/>
          <ac:spMkLst>
            <pc:docMk/>
            <pc:sldMk cId="1754901593" sldId="809"/>
            <ac:spMk id="4" creationId="{CA0295AD-B032-B7EE-273E-2B4C14F6ACE1}"/>
          </ac:spMkLst>
        </pc:spChg>
        <pc:spChg chg="mod">
          <ac:chgData name="Zachary Most" userId="cbc21115-462b-4620-938b-be15b3956505" providerId="ADAL" clId="{2C269AB3-DAB0-41FD-9B44-B19FA5FEDE81}" dt="2025-03-09T14:59:13.701" v="8295" actId="1035"/>
          <ac:spMkLst>
            <pc:docMk/>
            <pc:sldMk cId="1754901593" sldId="809"/>
            <ac:spMk id="5" creationId="{6CC85CD2-1A7A-0529-D970-615C1323CA75}"/>
          </ac:spMkLst>
        </pc:spChg>
        <pc:spChg chg="add mod">
          <ac:chgData name="Zachary Most" userId="cbc21115-462b-4620-938b-be15b3956505" providerId="ADAL" clId="{2C269AB3-DAB0-41FD-9B44-B19FA5FEDE81}" dt="2025-03-09T14:59:29.673" v="8307" actId="1076"/>
          <ac:spMkLst>
            <pc:docMk/>
            <pc:sldMk cId="1754901593" sldId="809"/>
            <ac:spMk id="7" creationId="{E1647B43-D921-7987-6A7C-27D1C49A4040}"/>
          </ac:spMkLst>
        </pc:spChg>
        <pc:spChg chg="add mod">
          <ac:chgData name="Zachary Most" userId="cbc21115-462b-4620-938b-be15b3956505" providerId="ADAL" clId="{2C269AB3-DAB0-41FD-9B44-B19FA5FEDE81}" dt="2025-03-09T15:12:12.121" v="8740" actId="2711"/>
          <ac:spMkLst>
            <pc:docMk/>
            <pc:sldMk cId="1754901593" sldId="809"/>
            <ac:spMk id="8" creationId="{2E12E37C-3B1E-F816-7C16-53AEBC77B964}"/>
          </ac:spMkLst>
        </pc:spChg>
        <pc:picChg chg="add mod">
          <ac:chgData name="Zachary Most" userId="cbc21115-462b-4620-938b-be15b3956505" providerId="ADAL" clId="{2C269AB3-DAB0-41FD-9B44-B19FA5FEDE81}" dt="2025-03-09T14:59:40.096" v="8318" actId="1038"/>
          <ac:picMkLst>
            <pc:docMk/>
            <pc:sldMk cId="1754901593" sldId="809"/>
            <ac:picMk id="6" creationId="{44A0402D-61FC-31D4-713D-A16A3758B818}"/>
          </ac:picMkLst>
        </pc:picChg>
      </pc:sldChg>
      <pc:sldChg chg="addSp delSp modSp new mod ord modAnim modNotesTx">
        <pc:chgData name="Zachary Most" userId="cbc21115-462b-4620-938b-be15b3956505" providerId="ADAL" clId="{2C269AB3-DAB0-41FD-9B44-B19FA5FEDE81}" dt="2025-03-11T22:04:35.804" v="17925"/>
        <pc:sldMkLst>
          <pc:docMk/>
          <pc:sldMk cId="3572414193" sldId="810"/>
        </pc:sldMkLst>
        <pc:spChg chg="mod">
          <ac:chgData name="Zachary Most" userId="cbc21115-462b-4620-938b-be15b3956505" providerId="ADAL" clId="{2C269AB3-DAB0-41FD-9B44-B19FA5FEDE81}" dt="2025-03-09T15:03:42.525" v="8326" actId="20577"/>
          <ac:spMkLst>
            <pc:docMk/>
            <pc:sldMk cId="3572414193" sldId="810"/>
            <ac:spMk id="2" creationId="{4852C806-E64C-0141-754D-DA20B98328CB}"/>
          </ac:spMkLst>
        </pc:spChg>
        <pc:spChg chg="del">
          <ac:chgData name="Zachary Most" userId="cbc21115-462b-4620-938b-be15b3956505" providerId="ADAL" clId="{2C269AB3-DAB0-41FD-9B44-B19FA5FEDE81}" dt="2025-03-09T15:03:37.176" v="8321" actId="478"/>
          <ac:spMkLst>
            <pc:docMk/>
            <pc:sldMk cId="3572414193" sldId="810"/>
            <ac:spMk id="3" creationId="{6FD0FAD8-105C-E1CE-C2F0-671AFE123C16}"/>
          </ac:spMkLst>
        </pc:spChg>
        <pc:spChg chg="add mod">
          <ac:chgData name="Zachary Most" userId="cbc21115-462b-4620-938b-be15b3956505" providerId="ADAL" clId="{2C269AB3-DAB0-41FD-9B44-B19FA5FEDE81}" dt="2025-03-09T15:10:41.247" v="8734" actId="20577"/>
          <ac:spMkLst>
            <pc:docMk/>
            <pc:sldMk cId="3572414193" sldId="810"/>
            <ac:spMk id="8" creationId="{31EDCFCC-0260-D87D-C885-88D7F4BA9898}"/>
          </ac:spMkLst>
        </pc:spChg>
        <pc:spChg chg="add mod">
          <ac:chgData name="Zachary Most" userId="cbc21115-462b-4620-938b-be15b3956505" providerId="ADAL" clId="{2C269AB3-DAB0-41FD-9B44-B19FA5FEDE81}" dt="2025-03-09T22:55:09.635" v="17453" actId="113"/>
          <ac:spMkLst>
            <pc:docMk/>
            <pc:sldMk cId="3572414193" sldId="810"/>
            <ac:spMk id="9" creationId="{121312DF-27CD-385F-5395-97984C78E51C}"/>
          </ac:spMkLst>
        </pc:spChg>
        <pc:picChg chg="add mod">
          <ac:chgData name="Zachary Most" userId="cbc21115-462b-4620-938b-be15b3956505" providerId="ADAL" clId="{2C269AB3-DAB0-41FD-9B44-B19FA5FEDE81}" dt="2025-03-09T15:03:52.183" v="8328" actId="1076"/>
          <ac:picMkLst>
            <pc:docMk/>
            <pc:sldMk cId="3572414193" sldId="810"/>
            <ac:picMk id="7" creationId="{DD32B40B-98F1-09F5-FDA3-33E114CF8472}"/>
          </ac:picMkLst>
        </pc:picChg>
      </pc:sldChg>
      <pc:sldChg chg="modSp new mod ord modNotesTx">
        <pc:chgData name="Zachary Most" userId="cbc21115-462b-4620-938b-be15b3956505" providerId="ADAL" clId="{2C269AB3-DAB0-41FD-9B44-B19FA5FEDE81}" dt="2025-03-11T22:03:29.701" v="17874"/>
        <pc:sldMkLst>
          <pc:docMk/>
          <pc:sldMk cId="1141334238" sldId="811"/>
        </pc:sldMkLst>
        <pc:spChg chg="mod">
          <ac:chgData name="Zachary Most" userId="cbc21115-462b-4620-938b-be15b3956505" providerId="ADAL" clId="{2C269AB3-DAB0-41FD-9B44-B19FA5FEDE81}" dt="2025-03-06T17:31:36.186" v="1738" actId="20577"/>
          <ac:spMkLst>
            <pc:docMk/>
            <pc:sldMk cId="1141334238" sldId="811"/>
            <ac:spMk id="2" creationId="{58F42255-6DDC-E05A-2827-08B59FBFEFAD}"/>
          </ac:spMkLst>
        </pc:spChg>
        <pc:spChg chg="mod">
          <ac:chgData name="Zachary Most" userId="cbc21115-462b-4620-938b-be15b3956505" providerId="ADAL" clId="{2C269AB3-DAB0-41FD-9B44-B19FA5FEDE81}" dt="2025-03-09T14:56:51.123" v="8180" actId="20577"/>
          <ac:spMkLst>
            <pc:docMk/>
            <pc:sldMk cId="1141334238" sldId="811"/>
            <ac:spMk id="3" creationId="{0A65283E-447D-883A-B5DA-66FEAFBA7742}"/>
          </ac:spMkLst>
        </pc:spChg>
      </pc:sldChg>
      <pc:sldChg chg="addSp delSp modSp new mod modClrScheme chgLayout">
        <pc:chgData name="Zachary Most" userId="cbc21115-462b-4620-938b-be15b3956505" providerId="ADAL" clId="{2C269AB3-DAB0-41FD-9B44-B19FA5FEDE81}" dt="2025-03-06T17:32:06.942" v="1854" actId="20577"/>
        <pc:sldMkLst>
          <pc:docMk/>
          <pc:sldMk cId="2150575071" sldId="812"/>
        </pc:sldMkLst>
        <pc:spChg chg="del mod ord">
          <ac:chgData name="Zachary Most" userId="cbc21115-462b-4620-938b-be15b3956505" providerId="ADAL" clId="{2C269AB3-DAB0-41FD-9B44-B19FA5FEDE81}" dt="2025-03-06T17:31:51.137" v="1792" actId="700"/>
          <ac:spMkLst>
            <pc:docMk/>
            <pc:sldMk cId="2150575071" sldId="812"/>
            <ac:spMk id="2" creationId="{1751CA53-12CB-3024-1CB5-52EA96E751D5}"/>
          </ac:spMkLst>
        </pc:spChg>
        <pc:spChg chg="del">
          <ac:chgData name="Zachary Most" userId="cbc21115-462b-4620-938b-be15b3956505" providerId="ADAL" clId="{2C269AB3-DAB0-41FD-9B44-B19FA5FEDE81}" dt="2025-03-06T17:31:51.137" v="1792" actId="700"/>
          <ac:spMkLst>
            <pc:docMk/>
            <pc:sldMk cId="2150575071" sldId="812"/>
            <ac:spMk id="3" creationId="{63AAC989-AD91-6FDD-0E42-BE74E1346140}"/>
          </ac:spMkLst>
        </pc:spChg>
        <pc:spChg chg="mod ord">
          <ac:chgData name="Zachary Most" userId="cbc21115-462b-4620-938b-be15b3956505" providerId="ADAL" clId="{2C269AB3-DAB0-41FD-9B44-B19FA5FEDE81}" dt="2025-03-06T17:31:51.137" v="1792" actId="700"/>
          <ac:spMkLst>
            <pc:docMk/>
            <pc:sldMk cId="2150575071" sldId="812"/>
            <ac:spMk id="4" creationId="{FCD42D6C-7387-0CB7-0E51-96431D28BCFA}"/>
          </ac:spMkLst>
        </pc:spChg>
        <pc:spChg chg="mod ord">
          <ac:chgData name="Zachary Most" userId="cbc21115-462b-4620-938b-be15b3956505" providerId="ADAL" clId="{2C269AB3-DAB0-41FD-9B44-B19FA5FEDE81}" dt="2025-03-06T17:31:51.137" v="1792" actId="700"/>
          <ac:spMkLst>
            <pc:docMk/>
            <pc:sldMk cId="2150575071" sldId="812"/>
            <ac:spMk id="5" creationId="{B585BCA7-8694-3530-7659-F098B01618AA}"/>
          </ac:spMkLst>
        </pc:spChg>
        <pc:spChg chg="add mod ord">
          <ac:chgData name="Zachary Most" userId="cbc21115-462b-4620-938b-be15b3956505" providerId="ADAL" clId="{2C269AB3-DAB0-41FD-9B44-B19FA5FEDE81}" dt="2025-03-06T17:32:06.942" v="1854" actId="20577"/>
          <ac:spMkLst>
            <pc:docMk/>
            <pc:sldMk cId="2150575071" sldId="812"/>
            <ac:spMk id="6" creationId="{268DDE01-B593-2671-2C38-594D7CF27141}"/>
          </ac:spMkLst>
        </pc:spChg>
      </pc:sldChg>
      <pc:sldChg chg="addSp delSp modSp new mod modClrScheme chgLayout modNotesTx">
        <pc:chgData name="Zachary Most" userId="cbc21115-462b-4620-938b-be15b3956505" providerId="ADAL" clId="{2C269AB3-DAB0-41FD-9B44-B19FA5FEDE81}" dt="2025-03-09T15:12:23.197" v="8741"/>
        <pc:sldMkLst>
          <pc:docMk/>
          <pc:sldMk cId="2932690106" sldId="813"/>
        </pc:sldMkLst>
        <pc:spChg chg="add mod">
          <ac:chgData name="Zachary Most" userId="cbc21115-462b-4620-938b-be15b3956505" providerId="ADAL" clId="{2C269AB3-DAB0-41FD-9B44-B19FA5FEDE81}" dt="2025-03-09T15:11:50.309" v="8738" actId="2711"/>
          <ac:spMkLst>
            <pc:docMk/>
            <pc:sldMk cId="2932690106" sldId="813"/>
            <ac:spMk id="2" creationId="{24B37B81-D9BD-7877-1A60-B599488C74B6}"/>
          </ac:spMkLst>
        </pc:spChg>
        <pc:spChg chg="del mod ord">
          <ac:chgData name="Zachary Most" userId="cbc21115-462b-4620-938b-be15b3956505" providerId="ADAL" clId="{2C269AB3-DAB0-41FD-9B44-B19FA5FEDE81}" dt="2025-03-06T17:32:13.503" v="1856" actId="700"/>
          <ac:spMkLst>
            <pc:docMk/>
            <pc:sldMk cId="2932690106" sldId="813"/>
            <ac:spMk id="2" creationId="{41AE4D14-1AB9-96FD-2B57-38EAB6F70E6D}"/>
          </ac:spMkLst>
        </pc:spChg>
        <pc:spChg chg="mod ord">
          <ac:chgData name="Zachary Most" userId="cbc21115-462b-4620-938b-be15b3956505" providerId="ADAL" clId="{2C269AB3-DAB0-41FD-9B44-B19FA5FEDE81}" dt="2025-03-06T17:32:13.503" v="1856" actId="700"/>
          <ac:spMkLst>
            <pc:docMk/>
            <pc:sldMk cId="2932690106" sldId="813"/>
            <ac:spMk id="3" creationId="{8D9D08D9-BA3F-29DF-9A53-EA3ED6D1A85D}"/>
          </ac:spMkLst>
        </pc:spChg>
        <pc:spChg chg="mod ord">
          <ac:chgData name="Zachary Most" userId="cbc21115-462b-4620-938b-be15b3956505" providerId="ADAL" clId="{2C269AB3-DAB0-41FD-9B44-B19FA5FEDE81}" dt="2025-03-06T17:32:13.503" v="1856" actId="700"/>
          <ac:spMkLst>
            <pc:docMk/>
            <pc:sldMk cId="2932690106" sldId="813"/>
            <ac:spMk id="4" creationId="{EC6D9673-E485-FBAF-6E4A-8619504B137F}"/>
          </ac:spMkLst>
        </pc:spChg>
        <pc:spChg chg="add mod ord">
          <ac:chgData name="Zachary Most" userId="cbc21115-462b-4620-938b-be15b3956505" providerId="ADAL" clId="{2C269AB3-DAB0-41FD-9B44-B19FA5FEDE81}" dt="2025-03-06T17:32:30.863" v="1907" actId="20577"/>
          <ac:spMkLst>
            <pc:docMk/>
            <pc:sldMk cId="2932690106" sldId="813"/>
            <ac:spMk id="5" creationId="{6E6836BA-92CE-90F1-9E38-2E0FCF174FE0}"/>
          </ac:spMkLst>
        </pc:spChg>
        <pc:spChg chg="add del mod ord">
          <ac:chgData name="Zachary Most" userId="cbc21115-462b-4620-938b-be15b3956505" providerId="ADAL" clId="{2C269AB3-DAB0-41FD-9B44-B19FA5FEDE81}" dt="2025-03-09T15:11:43.047" v="8736" actId="478"/>
          <ac:spMkLst>
            <pc:docMk/>
            <pc:sldMk cId="2932690106" sldId="813"/>
            <ac:spMk id="6" creationId="{76E93336-D5D5-24A5-BFB5-1230AB777C87}"/>
          </ac:spMkLst>
        </pc:spChg>
        <pc:spChg chg="add mod">
          <ac:chgData name="Zachary Most" userId="cbc21115-462b-4620-938b-be15b3956505" providerId="ADAL" clId="{2C269AB3-DAB0-41FD-9B44-B19FA5FEDE81}" dt="2025-03-09T15:12:23.197" v="8741"/>
          <ac:spMkLst>
            <pc:docMk/>
            <pc:sldMk cId="2932690106" sldId="813"/>
            <ac:spMk id="8" creationId="{3E82A054-1BFF-DB57-7892-E48135CD2DD1}"/>
          </ac:spMkLst>
        </pc:spChg>
        <pc:spChg chg="add mod">
          <ac:chgData name="Zachary Most" userId="cbc21115-462b-4620-938b-be15b3956505" providerId="ADAL" clId="{2C269AB3-DAB0-41FD-9B44-B19FA5FEDE81}" dt="2025-03-09T15:12:23.197" v="8741"/>
          <ac:spMkLst>
            <pc:docMk/>
            <pc:sldMk cId="2932690106" sldId="813"/>
            <ac:spMk id="10" creationId="{B5436BBF-A358-D1E1-520C-1146FF7FCF8D}"/>
          </ac:spMkLst>
        </pc:spChg>
        <pc:spChg chg="add mod">
          <ac:chgData name="Zachary Most" userId="cbc21115-462b-4620-938b-be15b3956505" providerId="ADAL" clId="{2C269AB3-DAB0-41FD-9B44-B19FA5FEDE81}" dt="2025-03-09T15:12:23.197" v="8741"/>
          <ac:spMkLst>
            <pc:docMk/>
            <pc:sldMk cId="2932690106" sldId="813"/>
            <ac:spMk id="12" creationId="{C6DDF892-C526-3C8E-3187-9928F8C123E8}"/>
          </ac:spMkLst>
        </pc:spChg>
        <pc:picChg chg="add mod">
          <ac:chgData name="Zachary Most" userId="cbc21115-462b-4620-938b-be15b3956505" providerId="ADAL" clId="{2C269AB3-DAB0-41FD-9B44-B19FA5FEDE81}" dt="2025-03-09T15:12:23.197" v="8741"/>
          <ac:picMkLst>
            <pc:docMk/>
            <pc:sldMk cId="2932690106" sldId="813"/>
            <ac:picMk id="7" creationId="{F1AAEF7E-697E-AA6B-8EB4-3493DC2AE329}"/>
          </ac:picMkLst>
        </pc:picChg>
        <pc:picChg chg="add mod">
          <ac:chgData name="Zachary Most" userId="cbc21115-462b-4620-938b-be15b3956505" providerId="ADAL" clId="{2C269AB3-DAB0-41FD-9B44-B19FA5FEDE81}" dt="2025-03-09T15:12:23.197" v="8741"/>
          <ac:picMkLst>
            <pc:docMk/>
            <pc:sldMk cId="2932690106" sldId="813"/>
            <ac:picMk id="9" creationId="{0E8C4E75-4B59-D9FC-8CF0-FD4FFAA3B611}"/>
          </ac:picMkLst>
        </pc:picChg>
        <pc:picChg chg="add mod">
          <ac:chgData name="Zachary Most" userId="cbc21115-462b-4620-938b-be15b3956505" providerId="ADAL" clId="{2C269AB3-DAB0-41FD-9B44-B19FA5FEDE81}" dt="2025-03-09T15:12:23.197" v="8741"/>
          <ac:picMkLst>
            <pc:docMk/>
            <pc:sldMk cId="2932690106" sldId="813"/>
            <ac:picMk id="11" creationId="{176D5ACA-40CE-F12E-DC9C-CBB6D73278F2}"/>
          </ac:picMkLst>
        </pc:picChg>
      </pc:sldChg>
      <pc:sldChg chg="modSp new mod modNotesTx">
        <pc:chgData name="Zachary Most" userId="cbc21115-462b-4620-938b-be15b3956505" providerId="ADAL" clId="{2C269AB3-DAB0-41FD-9B44-B19FA5FEDE81}" dt="2025-03-09T15:15:58.542" v="9178" actId="20577"/>
        <pc:sldMkLst>
          <pc:docMk/>
          <pc:sldMk cId="913640639" sldId="814"/>
        </pc:sldMkLst>
        <pc:spChg chg="mod">
          <ac:chgData name="Zachary Most" userId="cbc21115-462b-4620-938b-be15b3956505" providerId="ADAL" clId="{2C269AB3-DAB0-41FD-9B44-B19FA5FEDE81}" dt="2025-03-06T17:32:51.740" v="1956" actId="20577"/>
          <ac:spMkLst>
            <pc:docMk/>
            <pc:sldMk cId="913640639" sldId="814"/>
            <ac:spMk id="2" creationId="{1806007E-C8A8-CF93-BCFE-6F3106F8434F}"/>
          </ac:spMkLst>
        </pc:spChg>
        <pc:spChg chg="mod">
          <ac:chgData name="Zachary Most" userId="cbc21115-462b-4620-938b-be15b3956505" providerId="ADAL" clId="{2C269AB3-DAB0-41FD-9B44-B19FA5FEDE81}" dt="2025-03-09T15:15:58.542" v="9178" actId="20577"/>
          <ac:spMkLst>
            <pc:docMk/>
            <pc:sldMk cId="913640639" sldId="814"/>
            <ac:spMk id="3" creationId="{1951A980-0A2E-536B-5A2E-D04EEAEA55F7}"/>
          </ac:spMkLst>
        </pc:spChg>
      </pc:sldChg>
      <pc:sldChg chg="addSp delSp modSp new mod modNotesTx">
        <pc:chgData name="Zachary Most" userId="cbc21115-462b-4620-938b-be15b3956505" providerId="ADAL" clId="{2C269AB3-DAB0-41FD-9B44-B19FA5FEDE81}" dt="2025-03-09T15:18:47.040" v="9408" actId="1035"/>
        <pc:sldMkLst>
          <pc:docMk/>
          <pc:sldMk cId="1986503602" sldId="815"/>
        </pc:sldMkLst>
        <pc:spChg chg="mod">
          <ac:chgData name="Zachary Most" userId="cbc21115-462b-4620-938b-be15b3956505" providerId="ADAL" clId="{2C269AB3-DAB0-41FD-9B44-B19FA5FEDE81}" dt="2025-03-06T17:36:29.451" v="2147" actId="20577"/>
          <ac:spMkLst>
            <pc:docMk/>
            <pc:sldMk cId="1986503602" sldId="815"/>
            <ac:spMk id="2" creationId="{AD812064-66EA-D5E5-8E24-3F9D0960AD93}"/>
          </ac:spMkLst>
        </pc:spChg>
        <pc:spChg chg="del">
          <ac:chgData name="Zachary Most" userId="cbc21115-462b-4620-938b-be15b3956505" providerId="ADAL" clId="{2C269AB3-DAB0-41FD-9B44-B19FA5FEDE81}" dt="2025-03-09T15:18:32.753" v="9385" actId="478"/>
          <ac:spMkLst>
            <pc:docMk/>
            <pc:sldMk cId="1986503602" sldId="815"/>
            <ac:spMk id="3" creationId="{36915DAD-D209-87C3-1C07-3EF31CEC8494}"/>
          </ac:spMkLst>
        </pc:spChg>
        <pc:spChg chg="add mod">
          <ac:chgData name="Zachary Most" userId="cbc21115-462b-4620-938b-be15b3956505" providerId="ADAL" clId="{2C269AB3-DAB0-41FD-9B44-B19FA5FEDE81}" dt="2025-03-09T15:18:41.449" v="9399" actId="2711"/>
          <ac:spMkLst>
            <pc:docMk/>
            <pc:sldMk cId="1986503602" sldId="815"/>
            <ac:spMk id="6" creationId="{CE6CC740-B604-6BCF-D6AC-3215CB3EB102}"/>
          </ac:spMkLst>
        </pc:spChg>
        <pc:spChg chg="add mod">
          <ac:chgData name="Zachary Most" userId="cbc21115-462b-4620-938b-be15b3956505" providerId="ADAL" clId="{2C269AB3-DAB0-41FD-9B44-B19FA5FEDE81}" dt="2025-03-09T15:18:41.449" v="9399" actId="2711"/>
          <ac:spMkLst>
            <pc:docMk/>
            <pc:sldMk cId="1986503602" sldId="815"/>
            <ac:spMk id="7" creationId="{DCBB08C8-0F6A-A201-A56B-59F714FEFC5E}"/>
          </ac:spMkLst>
        </pc:spChg>
        <pc:spChg chg="add mod">
          <ac:chgData name="Zachary Most" userId="cbc21115-462b-4620-938b-be15b3956505" providerId="ADAL" clId="{2C269AB3-DAB0-41FD-9B44-B19FA5FEDE81}" dt="2025-03-09T15:18:47.040" v="9408" actId="1035"/>
          <ac:spMkLst>
            <pc:docMk/>
            <pc:sldMk cId="1986503602" sldId="815"/>
            <ac:spMk id="10" creationId="{D60B8DDD-76B2-FC59-0C31-F6F0C19FFB3E}"/>
          </ac:spMkLst>
        </pc:spChg>
        <pc:picChg chg="add mod">
          <ac:chgData name="Zachary Most" userId="cbc21115-462b-4620-938b-be15b3956505" providerId="ADAL" clId="{2C269AB3-DAB0-41FD-9B44-B19FA5FEDE81}" dt="2025-03-09T15:18:41.449" v="9399" actId="2711"/>
          <ac:picMkLst>
            <pc:docMk/>
            <pc:sldMk cId="1986503602" sldId="815"/>
            <ac:picMk id="8" creationId="{F5D9E25C-1241-355D-7933-7063CC7A0048}"/>
          </ac:picMkLst>
        </pc:picChg>
        <pc:picChg chg="add mod">
          <ac:chgData name="Zachary Most" userId="cbc21115-462b-4620-938b-be15b3956505" providerId="ADAL" clId="{2C269AB3-DAB0-41FD-9B44-B19FA5FEDE81}" dt="2025-03-09T15:18:41.449" v="9399" actId="2711"/>
          <ac:picMkLst>
            <pc:docMk/>
            <pc:sldMk cId="1986503602" sldId="815"/>
            <ac:picMk id="9" creationId="{77E0649A-7626-5DC4-3357-AED3E910D778}"/>
          </ac:picMkLst>
        </pc:picChg>
      </pc:sldChg>
      <pc:sldChg chg="addSp modSp new mod modNotesTx">
        <pc:chgData name="Zachary Most" userId="cbc21115-462b-4620-938b-be15b3956505" providerId="ADAL" clId="{2C269AB3-DAB0-41FD-9B44-B19FA5FEDE81}" dt="2025-03-09T15:22:17.903" v="9559" actId="1076"/>
        <pc:sldMkLst>
          <pc:docMk/>
          <pc:sldMk cId="3039646567" sldId="816"/>
        </pc:sldMkLst>
        <pc:spChg chg="mod">
          <ac:chgData name="Zachary Most" userId="cbc21115-462b-4620-938b-be15b3956505" providerId="ADAL" clId="{2C269AB3-DAB0-41FD-9B44-B19FA5FEDE81}" dt="2025-03-06T17:36:57.071" v="2216" actId="20577"/>
          <ac:spMkLst>
            <pc:docMk/>
            <pc:sldMk cId="3039646567" sldId="816"/>
            <ac:spMk id="2" creationId="{12C51416-1629-C033-5879-65D060663D0E}"/>
          </ac:spMkLst>
        </pc:spChg>
        <pc:spChg chg="mod">
          <ac:chgData name="Zachary Most" userId="cbc21115-462b-4620-938b-be15b3956505" providerId="ADAL" clId="{2C269AB3-DAB0-41FD-9B44-B19FA5FEDE81}" dt="2025-03-09T15:22:03.600" v="9557" actId="14100"/>
          <ac:spMkLst>
            <pc:docMk/>
            <pc:sldMk cId="3039646567" sldId="816"/>
            <ac:spMk id="3" creationId="{5E9BDA1B-9C7C-2377-5CCC-2405849D466E}"/>
          </ac:spMkLst>
        </pc:spChg>
        <pc:spChg chg="add mod">
          <ac:chgData name="Zachary Most" userId="cbc21115-462b-4620-938b-be15b3956505" providerId="ADAL" clId="{2C269AB3-DAB0-41FD-9B44-B19FA5FEDE81}" dt="2025-03-09T15:22:17.903" v="9559" actId="1076"/>
          <ac:spMkLst>
            <pc:docMk/>
            <pc:sldMk cId="3039646567" sldId="816"/>
            <ac:spMk id="6" creationId="{62DAE74A-49BC-D291-8799-9B91736C824A}"/>
          </ac:spMkLst>
        </pc:spChg>
        <pc:picChg chg="add mod">
          <ac:chgData name="Zachary Most" userId="cbc21115-462b-4620-938b-be15b3956505" providerId="ADAL" clId="{2C269AB3-DAB0-41FD-9B44-B19FA5FEDE81}" dt="2025-03-09T15:22:00.981" v="9556" actId="14100"/>
          <ac:picMkLst>
            <pc:docMk/>
            <pc:sldMk cId="3039646567" sldId="816"/>
            <ac:picMk id="2050" creationId="{18986CCA-0B8C-C1B0-2DE2-9B9D7233E452}"/>
          </ac:picMkLst>
        </pc:picChg>
      </pc:sldChg>
      <pc:sldChg chg="addSp modSp new mod">
        <pc:chgData name="Zachary Most" userId="cbc21115-462b-4620-938b-be15b3956505" providerId="ADAL" clId="{2C269AB3-DAB0-41FD-9B44-B19FA5FEDE81}" dt="2025-03-09T15:34:02.480" v="10500" actId="20577"/>
        <pc:sldMkLst>
          <pc:docMk/>
          <pc:sldMk cId="3057001865" sldId="817"/>
        </pc:sldMkLst>
        <pc:spChg chg="mod">
          <ac:chgData name="Zachary Most" userId="cbc21115-462b-4620-938b-be15b3956505" providerId="ADAL" clId="{2C269AB3-DAB0-41FD-9B44-B19FA5FEDE81}" dt="2025-03-09T15:29:06.035" v="10139" actId="20577"/>
          <ac:spMkLst>
            <pc:docMk/>
            <pc:sldMk cId="3057001865" sldId="817"/>
            <ac:spMk id="2" creationId="{E03B3ADD-5923-F991-7C18-496699D6328B}"/>
          </ac:spMkLst>
        </pc:spChg>
        <pc:spChg chg="mod">
          <ac:chgData name="Zachary Most" userId="cbc21115-462b-4620-938b-be15b3956505" providerId="ADAL" clId="{2C269AB3-DAB0-41FD-9B44-B19FA5FEDE81}" dt="2025-03-09T15:32:02.597" v="10362" actId="20577"/>
          <ac:spMkLst>
            <pc:docMk/>
            <pc:sldMk cId="3057001865" sldId="817"/>
            <ac:spMk id="3" creationId="{E28378BA-8845-68A9-0D63-D9A358E15A4D}"/>
          </ac:spMkLst>
        </pc:spChg>
        <pc:spChg chg="add mod">
          <ac:chgData name="Zachary Most" userId="cbc21115-462b-4620-938b-be15b3956505" providerId="ADAL" clId="{2C269AB3-DAB0-41FD-9B44-B19FA5FEDE81}" dt="2025-03-09T15:34:02.480" v="10500" actId="20577"/>
          <ac:spMkLst>
            <pc:docMk/>
            <pc:sldMk cId="3057001865" sldId="817"/>
            <ac:spMk id="6" creationId="{46756651-1438-85C4-BB00-1DFC9B031B42}"/>
          </ac:spMkLst>
        </pc:spChg>
      </pc:sldChg>
      <pc:sldChg chg="addSp modSp new mod modNotesTx">
        <pc:chgData name="Zachary Most" userId="cbc21115-462b-4620-938b-be15b3956505" providerId="ADAL" clId="{2C269AB3-DAB0-41FD-9B44-B19FA5FEDE81}" dt="2025-03-11T22:48:59.613" v="18047" actId="20577"/>
        <pc:sldMkLst>
          <pc:docMk/>
          <pc:sldMk cId="1480445438" sldId="818"/>
        </pc:sldMkLst>
        <pc:spChg chg="mod">
          <ac:chgData name="Zachary Most" userId="cbc21115-462b-4620-938b-be15b3956505" providerId="ADAL" clId="{2C269AB3-DAB0-41FD-9B44-B19FA5FEDE81}" dt="2025-03-06T17:38:16.878" v="2353" actId="20577"/>
          <ac:spMkLst>
            <pc:docMk/>
            <pc:sldMk cId="1480445438" sldId="818"/>
            <ac:spMk id="2" creationId="{2C62C04E-241B-FACA-29C0-E6BE45801B2D}"/>
          </ac:spMkLst>
        </pc:spChg>
        <pc:spChg chg="mod">
          <ac:chgData name="Zachary Most" userId="cbc21115-462b-4620-938b-be15b3956505" providerId="ADAL" clId="{2C269AB3-DAB0-41FD-9B44-B19FA5FEDE81}" dt="2025-03-11T22:48:59.613" v="18047" actId="20577"/>
          <ac:spMkLst>
            <pc:docMk/>
            <pc:sldMk cId="1480445438" sldId="818"/>
            <ac:spMk id="3" creationId="{73CEEAC0-773A-99CB-DEAC-EC2C9428C8D7}"/>
          </ac:spMkLst>
        </pc:spChg>
        <pc:spChg chg="add mod">
          <ac:chgData name="Zachary Most" userId="cbc21115-462b-4620-938b-be15b3956505" providerId="ADAL" clId="{2C269AB3-DAB0-41FD-9B44-B19FA5FEDE81}" dt="2025-03-09T20:14:01.836" v="12868"/>
          <ac:spMkLst>
            <pc:docMk/>
            <pc:sldMk cId="1480445438" sldId="818"/>
            <ac:spMk id="8" creationId="{61828D1F-7A48-0421-50B4-1F6621308B85}"/>
          </ac:spMkLst>
        </pc:spChg>
        <pc:picChg chg="add mod">
          <ac:chgData name="Zachary Most" userId="cbc21115-462b-4620-938b-be15b3956505" providerId="ADAL" clId="{2C269AB3-DAB0-41FD-9B44-B19FA5FEDE81}" dt="2025-03-09T20:06:24.554" v="12305" actId="1076"/>
          <ac:picMkLst>
            <pc:docMk/>
            <pc:sldMk cId="1480445438" sldId="818"/>
            <ac:picMk id="7" creationId="{DE840A49-9B0E-CF40-45C2-4D3FC71147E6}"/>
          </ac:picMkLst>
        </pc:picChg>
      </pc:sldChg>
      <pc:sldChg chg="addSp modSp new mod">
        <pc:chgData name="Zachary Most" userId="cbc21115-462b-4620-938b-be15b3956505" providerId="ADAL" clId="{2C269AB3-DAB0-41FD-9B44-B19FA5FEDE81}" dt="2025-03-12T13:33:18.487" v="19090" actId="1076"/>
        <pc:sldMkLst>
          <pc:docMk/>
          <pc:sldMk cId="3079005968" sldId="819"/>
        </pc:sldMkLst>
        <pc:spChg chg="mod">
          <ac:chgData name="Zachary Most" userId="cbc21115-462b-4620-938b-be15b3956505" providerId="ADAL" clId="{2C269AB3-DAB0-41FD-9B44-B19FA5FEDE81}" dt="2025-03-06T17:38:46.748" v="2464" actId="20577"/>
          <ac:spMkLst>
            <pc:docMk/>
            <pc:sldMk cId="3079005968" sldId="819"/>
            <ac:spMk id="2" creationId="{1C8D89EF-A2CB-24CE-DC0E-07B8A0DDF9C3}"/>
          </ac:spMkLst>
        </pc:spChg>
        <pc:spChg chg="mod">
          <ac:chgData name="Zachary Most" userId="cbc21115-462b-4620-938b-be15b3956505" providerId="ADAL" clId="{2C269AB3-DAB0-41FD-9B44-B19FA5FEDE81}" dt="2025-03-09T20:10:25.346" v="12497" actId="20577"/>
          <ac:spMkLst>
            <pc:docMk/>
            <pc:sldMk cId="3079005968" sldId="819"/>
            <ac:spMk id="3" creationId="{178E7676-3751-CAB4-0642-7826571CB85C}"/>
          </ac:spMkLst>
        </pc:spChg>
        <pc:spChg chg="add mod">
          <ac:chgData name="Zachary Most" userId="cbc21115-462b-4620-938b-be15b3956505" providerId="ADAL" clId="{2C269AB3-DAB0-41FD-9B44-B19FA5FEDE81}" dt="2025-03-09T20:14:03.469" v="12869"/>
          <ac:spMkLst>
            <pc:docMk/>
            <pc:sldMk cId="3079005968" sldId="819"/>
            <ac:spMk id="6" creationId="{691977F1-9DB9-3A3F-5A31-28783B0E898A}"/>
          </ac:spMkLst>
        </pc:spChg>
        <pc:picChg chg="add mod">
          <ac:chgData name="Zachary Most" userId="cbc21115-462b-4620-938b-be15b3956505" providerId="ADAL" clId="{2C269AB3-DAB0-41FD-9B44-B19FA5FEDE81}" dt="2025-03-12T13:33:18.487" v="19090" actId="1076"/>
          <ac:picMkLst>
            <pc:docMk/>
            <pc:sldMk cId="3079005968" sldId="819"/>
            <ac:picMk id="8" creationId="{C405D129-3E0E-54D3-3B91-1DC5A1DB29D9}"/>
          </ac:picMkLst>
        </pc:picChg>
      </pc:sldChg>
      <pc:sldChg chg="addSp delSp modSp new mod modNotesTx">
        <pc:chgData name="Zachary Most" userId="cbc21115-462b-4620-938b-be15b3956505" providerId="ADAL" clId="{2C269AB3-DAB0-41FD-9B44-B19FA5FEDE81}" dt="2025-03-11T22:49:34.085" v="18051" actId="14100"/>
        <pc:sldMkLst>
          <pc:docMk/>
          <pc:sldMk cId="1934946623" sldId="820"/>
        </pc:sldMkLst>
        <pc:spChg chg="mod">
          <ac:chgData name="Zachary Most" userId="cbc21115-462b-4620-938b-be15b3956505" providerId="ADAL" clId="{2C269AB3-DAB0-41FD-9B44-B19FA5FEDE81}" dt="2025-03-09T15:37:00.974" v="10748" actId="20577"/>
          <ac:spMkLst>
            <pc:docMk/>
            <pc:sldMk cId="1934946623" sldId="820"/>
            <ac:spMk id="2" creationId="{4F856C65-9A9A-A4CC-4F64-D337BA43EA28}"/>
          </ac:spMkLst>
        </pc:spChg>
        <pc:spChg chg="del mod">
          <ac:chgData name="Zachary Most" userId="cbc21115-462b-4620-938b-be15b3956505" providerId="ADAL" clId="{2C269AB3-DAB0-41FD-9B44-B19FA5FEDE81}" dt="2025-03-09T15:36:47.778" v="10706" actId="478"/>
          <ac:spMkLst>
            <pc:docMk/>
            <pc:sldMk cId="1934946623" sldId="820"/>
            <ac:spMk id="3" creationId="{7B8D6F27-0188-492E-3360-11364259F789}"/>
          </ac:spMkLst>
        </pc:spChg>
        <pc:spChg chg="add del mod">
          <ac:chgData name="Zachary Most" userId="cbc21115-462b-4620-938b-be15b3956505" providerId="ADAL" clId="{2C269AB3-DAB0-41FD-9B44-B19FA5FEDE81}" dt="2025-03-09T15:36:18.053" v="10701"/>
          <ac:spMkLst>
            <pc:docMk/>
            <pc:sldMk cId="1934946623" sldId="820"/>
            <ac:spMk id="6" creationId="{9C8A4D8C-E02B-E08A-CAC0-F6CC2AD9B859}"/>
          </ac:spMkLst>
        </pc:spChg>
        <pc:spChg chg="add mod">
          <ac:chgData name="Zachary Most" userId="cbc21115-462b-4620-938b-be15b3956505" providerId="ADAL" clId="{2C269AB3-DAB0-41FD-9B44-B19FA5FEDE81}" dt="2025-03-09T15:36:48.197" v="10707"/>
          <ac:spMkLst>
            <pc:docMk/>
            <pc:sldMk cId="1934946623" sldId="820"/>
            <ac:spMk id="9" creationId="{35236A68-6A48-D2D2-63AE-69326720982D}"/>
          </ac:spMkLst>
        </pc:spChg>
        <pc:spChg chg="add mod">
          <ac:chgData name="Zachary Most" userId="cbc21115-462b-4620-938b-be15b3956505" providerId="ADAL" clId="{2C269AB3-DAB0-41FD-9B44-B19FA5FEDE81}" dt="2025-03-09T15:36:48.197" v="10707"/>
          <ac:spMkLst>
            <pc:docMk/>
            <pc:sldMk cId="1934946623" sldId="820"/>
            <ac:spMk id="10" creationId="{74007F3D-85C7-8DDD-BAC8-DC1FCDA2635F}"/>
          </ac:spMkLst>
        </pc:spChg>
        <pc:spChg chg="add mod">
          <ac:chgData name="Zachary Most" userId="cbc21115-462b-4620-938b-be15b3956505" providerId="ADAL" clId="{2C269AB3-DAB0-41FD-9B44-B19FA5FEDE81}" dt="2025-03-09T15:38:06.647" v="10847" actId="1036"/>
          <ac:spMkLst>
            <pc:docMk/>
            <pc:sldMk cId="1934946623" sldId="820"/>
            <ac:spMk id="11" creationId="{505C7556-64B9-672A-8146-F715E9204224}"/>
          </ac:spMkLst>
        </pc:spChg>
        <pc:spChg chg="add mod">
          <ac:chgData name="Zachary Most" userId="cbc21115-462b-4620-938b-be15b3956505" providerId="ADAL" clId="{2C269AB3-DAB0-41FD-9B44-B19FA5FEDE81}" dt="2025-03-09T21:06:26.673" v="15259" actId="14100"/>
          <ac:spMkLst>
            <pc:docMk/>
            <pc:sldMk cId="1934946623" sldId="820"/>
            <ac:spMk id="12" creationId="{E5896E1E-356D-0478-6639-BEF256356680}"/>
          </ac:spMkLst>
        </pc:spChg>
        <pc:spChg chg="add mod">
          <ac:chgData name="Zachary Most" userId="cbc21115-462b-4620-938b-be15b3956505" providerId="ADAL" clId="{2C269AB3-DAB0-41FD-9B44-B19FA5FEDE81}" dt="2025-03-09T15:36:48.197" v="10707"/>
          <ac:spMkLst>
            <pc:docMk/>
            <pc:sldMk cId="1934946623" sldId="820"/>
            <ac:spMk id="13" creationId="{1E57053F-2830-0670-60CB-3E3FE38931B0}"/>
          </ac:spMkLst>
        </pc:spChg>
        <pc:spChg chg="add mod">
          <ac:chgData name="Zachary Most" userId="cbc21115-462b-4620-938b-be15b3956505" providerId="ADAL" clId="{2C269AB3-DAB0-41FD-9B44-B19FA5FEDE81}" dt="2025-03-09T15:38:23.663" v="10852" actId="14100"/>
          <ac:spMkLst>
            <pc:docMk/>
            <pc:sldMk cId="1934946623" sldId="820"/>
            <ac:spMk id="14" creationId="{0728BC59-8C16-0EF0-3902-DA6810DBCADF}"/>
          </ac:spMkLst>
        </pc:spChg>
        <pc:spChg chg="add mod">
          <ac:chgData name="Zachary Most" userId="cbc21115-462b-4620-938b-be15b3956505" providerId="ADAL" clId="{2C269AB3-DAB0-41FD-9B44-B19FA5FEDE81}" dt="2025-03-09T15:36:48.197" v="10707"/>
          <ac:spMkLst>
            <pc:docMk/>
            <pc:sldMk cId="1934946623" sldId="820"/>
            <ac:spMk id="15" creationId="{EFA8FB8D-DDD3-70CB-19D3-6E9EB5FE42D6}"/>
          </ac:spMkLst>
        </pc:spChg>
        <pc:spChg chg="add mod">
          <ac:chgData name="Zachary Most" userId="cbc21115-462b-4620-938b-be15b3956505" providerId="ADAL" clId="{2C269AB3-DAB0-41FD-9B44-B19FA5FEDE81}" dt="2025-03-09T15:38:06.647" v="10847" actId="1036"/>
          <ac:spMkLst>
            <pc:docMk/>
            <pc:sldMk cId="1934946623" sldId="820"/>
            <ac:spMk id="16" creationId="{B691B1C8-B622-D2AB-F408-687F956776A3}"/>
          </ac:spMkLst>
        </pc:spChg>
        <pc:spChg chg="add mod">
          <ac:chgData name="Zachary Most" userId="cbc21115-462b-4620-938b-be15b3956505" providerId="ADAL" clId="{2C269AB3-DAB0-41FD-9B44-B19FA5FEDE81}" dt="2025-03-09T15:36:48.197" v="10707"/>
          <ac:spMkLst>
            <pc:docMk/>
            <pc:sldMk cId="1934946623" sldId="820"/>
            <ac:spMk id="17" creationId="{3AB923C4-D29A-19EB-8F16-75CED0FE5FA2}"/>
          </ac:spMkLst>
        </pc:spChg>
        <pc:spChg chg="add mod">
          <ac:chgData name="Zachary Most" userId="cbc21115-462b-4620-938b-be15b3956505" providerId="ADAL" clId="{2C269AB3-DAB0-41FD-9B44-B19FA5FEDE81}" dt="2025-03-09T15:37:17.421" v="10813" actId="20577"/>
          <ac:spMkLst>
            <pc:docMk/>
            <pc:sldMk cId="1934946623" sldId="820"/>
            <ac:spMk id="18" creationId="{65295A8D-7DEB-C1AA-9245-C457B40D9FCF}"/>
          </ac:spMkLst>
        </pc:spChg>
        <pc:spChg chg="add mod">
          <ac:chgData name="Zachary Most" userId="cbc21115-462b-4620-938b-be15b3956505" providerId="ADAL" clId="{2C269AB3-DAB0-41FD-9B44-B19FA5FEDE81}" dt="2025-03-09T15:36:48.197" v="10707"/>
          <ac:spMkLst>
            <pc:docMk/>
            <pc:sldMk cId="1934946623" sldId="820"/>
            <ac:spMk id="19" creationId="{5EA91B8E-B1F2-5721-3D4C-9C96ED6ECB42}"/>
          </ac:spMkLst>
        </pc:spChg>
        <pc:spChg chg="add mod">
          <ac:chgData name="Zachary Most" userId="cbc21115-462b-4620-938b-be15b3956505" providerId="ADAL" clId="{2C269AB3-DAB0-41FD-9B44-B19FA5FEDE81}" dt="2025-03-09T15:38:32.077" v="10854" actId="14100"/>
          <ac:spMkLst>
            <pc:docMk/>
            <pc:sldMk cId="1934946623" sldId="820"/>
            <ac:spMk id="21" creationId="{D6380470-1076-B351-B296-4230BB0B2D13}"/>
          </ac:spMkLst>
        </pc:spChg>
        <pc:spChg chg="add mod">
          <ac:chgData name="Zachary Most" userId="cbc21115-462b-4620-938b-be15b3956505" providerId="ADAL" clId="{2C269AB3-DAB0-41FD-9B44-B19FA5FEDE81}" dt="2025-03-09T15:36:48.197" v="10707"/>
          <ac:spMkLst>
            <pc:docMk/>
            <pc:sldMk cId="1934946623" sldId="820"/>
            <ac:spMk id="23" creationId="{2AFEC430-9D65-D5D6-F744-E842790CC0E1}"/>
          </ac:spMkLst>
        </pc:spChg>
        <pc:spChg chg="add mod">
          <ac:chgData name="Zachary Most" userId="cbc21115-462b-4620-938b-be15b3956505" providerId="ADAL" clId="{2C269AB3-DAB0-41FD-9B44-B19FA5FEDE81}" dt="2025-03-09T15:38:11.298" v="10848" actId="1076"/>
          <ac:spMkLst>
            <pc:docMk/>
            <pc:sldMk cId="1934946623" sldId="820"/>
            <ac:spMk id="25" creationId="{B0DED7AD-DA48-1FD5-741F-1DB9B2D22DB6}"/>
          </ac:spMkLst>
        </pc:spChg>
        <pc:spChg chg="add mod">
          <ac:chgData name="Zachary Most" userId="cbc21115-462b-4620-938b-be15b3956505" providerId="ADAL" clId="{2C269AB3-DAB0-41FD-9B44-B19FA5FEDE81}" dt="2025-03-09T15:37:55.328" v="10834" actId="14100"/>
          <ac:spMkLst>
            <pc:docMk/>
            <pc:sldMk cId="1934946623" sldId="820"/>
            <ac:spMk id="29" creationId="{B3050061-C696-A371-D094-BEDB2FD5D715}"/>
          </ac:spMkLst>
        </pc:spChg>
        <pc:spChg chg="add mod">
          <ac:chgData name="Zachary Most" userId="cbc21115-462b-4620-938b-be15b3956505" providerId="ADAL" clId="{2C269AB3-DAB0-41FD-9B44-B19FA5FEDE81}" dt="2025-03-09T15:37:22.571" v="10826" actId="1038"/>
          <ac:spMkLst>
            <pc:docMk/>
            <pc:sldMk cId="1934946623" sldId="820"/>
            <ac:spMk id="31" creationId="{F291B644-6F1A-1405-15CA-34423BBF08CA}"/>
          </ac:spMkLst>
        </pc:spChg>
        <pc:spChg chg="add mod">
          <ac:chgData name="Zachary Most" userId="cbc21115-462b-4620-938b-be15b3956505" providerId="ADAL" clId="{2C269AB3-DAB0-41FD-9B44-B19FA5FEDE81}" dt="2025-03-09T15:37:39.454" v="10830" actId="14100"/>
          <ac:spMkLst>
            <pc:docMk/>
            <pc:sldMk cId="1934946623" sldId="820"/>
            <ac:spMk id="32" creationId="{CE7A7F74-A1E6-764D-6AC2-DC4709344AF6}"/>
          </ac:spMkLst>
        </pc:spChg>
        <pc:spChg chg="add mod">
          <ac:chgData name="Zachary Most" userId="cbc21115-462b-4620-938b-be15b3956505" providerId="ADAL" clId="{2C269AB3-DAB0-41FD-9B44-B19FA5FEDE81}" dt="2025-03-09T15:37:52.728" v="10833" actId="14100"/>
          <ac:spMkLst>
            <pc:docMk/>
            <pc:sldMk cId="1934946623" sldId="820"/>
            <ac:spMk id="34" creationId="{CE8DB815-2914-F5FA-612F-C975198A2310}"/>
          </ac:spMkLst>
        </pc:spChg>
        <pc:spChg chg="add del mod">
          <ac:chgData name="Zachary Most" userId="cbc21115-462b-4620-938b-be15b3956505" providerId="ADAL" clId="{2C269AB3-DAB0-41FD-9B44-B19FA5FEDE81}" dt="2025-03-09T15:37:03.655" v="10749" actId="478"/>
          <ac:spMkLst>
            <pc:docMk/>
            <pc:sldMk cId="1934946623" sldId="820"/>
            <ac:spMk id="35" creationId="{58BF779E-862C-F285-0F98-18C5C6AB607A}"/>
          </ac:spMkLst>
        </pc:spChg>
        <pc:spChg chg="add mod">
          <ac:chgData name="Zachary Most" userId="cbc21115-462b-4620-938b-be15b3956505" providerId="ADAL" clId="{2C269AB3-DAB0-41FD-9B44-B19FA5FEDE81}" dt="2025-03-09T15:38:16.835" v="10850" actId="14100"/>
          <ac:spMkLst>
            <pc:docMk/>
            <pc:sldMk cId="1934946623" sldId="820"/>
            <ac:spMk id="36" creationId="{9D6CC91D-39FA-AAD8-B685-D7BE01365426}"/>
          </ac:spMkLst>
        </pc:spChg>
        <pc:spChg chg="add mod">
          <ac:chgData name="Zachary Most" userId="cbc21115-462b-4620-938b-be15b3956505" providerId="ADAL" clId="{2C269AB3-DAB0-41FD-9B44-B19FA5FEDE81}" dt="2025-03-09T15:38:20.137" v="10851" actId="14100"/>
          <ac:spMkLst>
            <pc:docMk/>
            <pc:sldMk cId="1934946623" sldId="820"/>
            <ac:spMk id="37" creationId="{52BEE123-13C4-4976-7A9A-D5787A0485D3}"/>
          </ac:spMkLst>
        </pc:spChg>
        <pc:spChg chg="add mod">
          <ac:chgData name="Zachary Most" userId="cbc21115-462b-4620-938b-be15b3956505" providerId="ADAL" clId="{2C269AB3-DAB0-41FD-9B44-B19FA5FEDE81}" dt="2025-03-09T15:38:06.647" v="10847" actId="1036"/>
          <ac:spMkLst>
            <pc:docMk/>
            <pc:sldMk cId="1934946623" sldId="820"/>
            <ac:spMk id="38" creationId="{BF137666-5FFC-C1FB-6CE2-131F224C854A}"/>
          </ac:spMkLst>
        </pc:spChg>
        <pc:spChg chg="add mod">
          <ac:chgData name="Zachary Most" userId="cbc21115-462b-4620-938b-be15b3956505" providerId="ADAL" clId="{2C269AB3-DAB0-41FD-9B44-B19FA5FEDE81}" dt="2025-03-09T21:06:35.455" v="15274" actId="1038"/>
          <ac:spMkLst>
            <pc:docMk/>
            <pc:sldMk cId="1934946623" sldId="820"/>
            <ac:spMk id="39" creationId="{409BF2E0-FA30-7CD5-77E4-B5A16959907A}"/>
          </ac:spMkLst>
        </pc:spChg>
        <pc:spChg chg="add mod">
          <ac:chgData name="Zachary Most" userId="cbc21115-462b-4620-938b-be15b3956505" providerId="ADAL" clId="{2C269AB3-DAB0-41FD-9B44-B19FA5FEDE81}" dt="2025-03-09T15:37:47.183" v="10831" actId="14100"/>
          <ac:spMkLst>
            <pc:docMk/>
            <pc:sldMk cId="1934946623" sldId="820"/>
            <ac:spMk id="40" creationId="{DE35A514-D57B-71F0-884C-B1A2CD104DF4}"/>
          </ac:spMkLst>
        </pc:spChg>
        <pc:picChg chg="add mod">
          <ac:chgData name="Zachary Most" userId="cbc21115-462b-4620-938b-be15b3956505" providerId="ADAL" clId="{2C269AB3-DAB0-41FD-9B44-B19FA5FEDE81}" dt="2025-03-09T15:36:48.197" v="10707"/>
          <ac:picMkLst>
            <pc:docMk/>
            <pc:sldMk cId="1934946623" sldId="820"/>
            <ac:picMk id="41" creationId="{CE300F22-EE75-4F4B-B45F-DC3B4FA30E37}"/>
          </ac:picMkLst>
        </pc:picChg>
        <pc:cxnChg chg="add mod">
          <ac:chgData name="Zachary Most" userId="cbc21115-462b-4620-938b-be15b3956505" providerId="ADAL" clId="{2C269AB3-DAB0-41FD-9B44-B19FA5FEDE81}" dt="2025-03-11T22:49:18.074" v="18048" actId="14100"/>
          <ac:cxnSpMkLst>
            <pc:docMk/>
            <pc:sldMk cId="1934946623" sldId="820"/>
            <ac:cxnSpMk id="7" creationId="{BE6B875E-F30D-9AB9-517F-5137868A25AD}"/>
          </ac:cxnSpMkLst>
        </pc:cxnChg>
        <pc:cxnChg chg="add mod">
          <ac:chgData name="Zachary Most" userId="cbc21115-462b-4620-938b-be15b3956505" providerId="ADAL" clId="{2C269AB3-DAB0-41FD-9B44-B19FA5FEDE81}" dt="2025-03-11T22:49:25.412" v="18049" actId="14100"/>
          <ac:cxnSpMkLst>
            <pc:docMk/>
            <pc:sldMk cId="1934946623" sldId="820"/>
            <ac:cxnSpMk id="8" creationId="{8097B0B2-7997-1896-932D-7889C9FC8009}"/>
          </ac:cxnSpMkLst>
        </pc:cxnChg>
        <pc:cxnChg chg="add mod">
          <ac:chgData name="Zachary Most" userId="cbc21115-462b-4620-938b-be15b3956505" providerId="ADAL" clId="{2C269AB3-DAB0-41FD-9B44-B19FA5FEDE81}" dt="2025-03-09T15:36:48.197" v="10707"/>
          <ac:cxnSpMkLst>
            <pc:docMk/>
            <pc:sldMk cId="1934946623" sldId="820"/>
            <ac:cxnSpMk id="20" creationId="{94542880-E32A-5921-8BE5-5D9D5856EE61}"/>
          </ac:cxnSpMkLst>
        </pc:cxnChg>
        <pc:cxnChg chg="add mod">
          <ac:chgData name="Zachary Most" userId="cbc21115-462b-4620-938b-be15b3956505" providerId="ADAL" clId="{2C269AB3-DAB0-41FD-9B44-B19FA5FEDE81}" dt="2025-03-09T15:36:48.197" v="10707"/>
          <ac:cxnSpMkLst>
            <pc:docMk/>
            <pc:sldMk cId="1934946623" sldId="820"/>
            <ac:cxnSpMk id="22" creationId="{D9ECDC66-D89E-0CE8-8E08-BFA704729255}"/>
          </ac:cxnSpMkLst>
        </pc:cxnChg>
        <pc:cxnChg chg="add mod">
          <ac:chgData name="Zachary Most" userId="cbc21115-462b-4620-938b-be15b3956505" providerId="ADAL" clId="{2C269AB3-DAB0-41FD-9B44-B19FA5FEDE81}" dt="2025-03-11T22:49:30.724" v="18050" actId="14100"/>
          <ac:cxnSpMkLst>
            <pc:docMk/>
            <pc:sldMk cId="1934946623" sldId="820"/>
            <ac:cxnSpMk id="24" creationId="{3E3B46E7-C912-890A-1ACE-26FF96574284}"/>
          </ac:cxnSpMkLst>
        </pc:cxnChg>
        <pc:cxnChg chg="add mod">
          <ac:chgData name="Zachary Most" userId="cbc21115-462b-4620-938b-be15b3956505" providerId="ADAL" clId="{2C269AB3-DAB0-41FD-9B44-B19FA5FEDE81}" dt="2025-03-09T15:38:06.647" v="10847" actId="1036"/>
          <ac:cxnSpMkLst>
            <pc:docMk/>
            <pc:sldMk cId="1934946623" sldId="820"/>
            <ac:cxnSpMk id="26" creationId="{EFC69024-27E7-A5B1-AD05-ED9003039DB2}"/>
          </ac:cxnSpMkLst>
        </pc:cxnChg>
        <pc:cxnChg chg="add mod">
          <ac:chgData name="Zachary Most" userId="cbc21115-462b-4620-938b-be15b3956505" providerId="ADAL" clId="{2C269AB3-DAB0-41FD-9B44-B19FA5FEDE81}" dt="2025-03-09T15:36:48.197" v="10707"/>
          <ac:cxnSpMkLst>
            <pc:docMk/>
            <pc:sldMk cId="1934946623" sldId="820"/>
            <ac:cxnSpMk id="27" creationId="{41C39FE5-AC5B-44D5-5130-0EC38310EF91}"/>
          </ac:cxnSpMkLst>
        </pc:cxnChg>
        <pc:cxnChg chg="add mod">
          <ac:chgData name="Zachary Most" userId="cbc21115-462b-4620-938b-be15b3956505" providerId="ADAL" clId="{2C269AB3-DAB0-41FD-9B44-B19FA5FEDE81}" dt="2025-03-11T22:49:34.085" v="18051" actId="14100"/>
          <ac:cxnSpMkLst>
            <pc:docMk/>
            <pc:sldMk cId="1934946623" sldId="820"/>
            <ac:cxnSpMk id="28" creationId="{D6AC5291-C751-5593-BB47-97EF3B818B09}"/>
          </ac:cxnSpMkLst>
        </pc:cxnChg>
        <pc:cxnChg chg="add mod">
          <ac:chgData name="Zachary Most" userId="cbc21115-462b-4620-938b-be15b3956505" providerId="ADAL" clId="{2C269AB3-DAB0-41FD-9B44-B19FA5FEDE81}" dt="2025-03-09T15:37:36.375" v="10829" actId="14100"/>
          <ac:cxnSpMkLst>
            <pc:docMk/>
            <pc:sldMk cId="1934946623" sldId="820"/>
            <ac:cxnSpMk id="30" creationId="{36A4AEC6-4213-236F-A668-B9A3966C2BAD}"/>
          </ac:cxnSpMkLst>
        </pc:cxnChg>
        <pc:cxnChg chg="add mod">
          <ac:chgData name="Zachary Most" userId="cbc21115-462b-4620-938b-be15b3956505" providerId="ADAL" clId="{2C269AB3-DAB0-41FD-9B44-B19FA5FEDE81}" dt="2025-03-09T15:36:48.197" v="10707"/>
          <ac:cxnSpMkLst>
            <pc:docMk/>
            <pc:sldMk cId="1934946623" sldId="820"/>
            <ac:cxnSpMk id="33" creationId="{AC458210-B84C-82FA-B2A4-B34ACB976BE2}"/>
          </ac:cxnSpMkLst>
        </pc:cxnChg>
      </pc:sldChg>
      <pc:sldChg chg="addSp modSp new mod modNotesTx">
        <pc:chgData name="Zachary Most" userId="cbc21115-462b-4620-938b-be15b3956505" providerId="ADAL" clId="{2C269AB3-DAB0-41FD-9B44-B19FA5FEDE81}" dt="2025-03-09T20:14:13.970" v="12870"/>
        <pc:sldMkLst>
          <pc:docMk/>
          <pc:sldMk cId="3952335762" sldId="821"/>
        </pc:sldMkLst>
        <pc:spChg chg="mod">
          <ac:chgData name="Zachary Most" userId="cbc21115-462b-4620-938b-be15b3956505" providerId="ADAL" clId="{2C269AB3-DAB0-41FD-9B44-B19FA5FEDE81}" dt="2025-03-06T17:39:22.044" v="2530" actId="20577"/>
          <ac:spMkLst>
            <pc:docMk/>
            <pc:sldMk cId="3952335762" sldId="821"/>
            <ac:spMk id="2" creationId="{2F2EC8C9-D02E-DA9F-C8C3-D803300ACF4C}"/>
          </ac:spMkLst>
        </pc:spChg>
        <pc:spChg chg="mod">
          <ac:chgData name="Zachary Most" userId="cbc21115-462b-4620-938b-be15b3956505" providerId="ADAL" clId="{2C269AB3-DAB0-41FD-9B44-B19FA5FEDE81}" dt="2025-03-09T19:48:35.528" v="11234" actId="5793"/>
          <ac:spMkLst>
            <pc:docMk/>
            <pc:sldMk cId="3952335762" sldId="821"/>
            <ac:spMk id="3" creationId="{48D820DF-BFF9-7521-1E1A-3DD92F0E69AC}"/>
          </ac:spMkLst>
        </pc:spChg>
        <pc:spChg chg="add mod">
          <ac:chgData name="Zachary Most" userId="cbc21115-462b-4620-938b-be15b3956505" providerId="ADAL" clId="{2C269AB3-DAB0-41FD-9B44-B19FA5FEDE81}" dt="2025-03-09T20:14:13.970" v="12870"/>
          <ac:spMkLst>
            <pc:docMk/>
            <pc:sldMk cId="3952335762" sldId="821"/>
            <ac:spMk id="6" creationId="{DF0F35EB-ACC6-AAB7-CAAA-7699A4FCADBC}"/>
          </ac:spMkLst>
        </pc:spChg>
        <pc:picChg chg="add mod">
          <ac:chgData name="Zachary Most" userId="cbc21115-462b-4620-938b-be15b3956505" providerId="ADAL" clId="{2C269AB3-DAB0-41FD-9B44-B19FA5FEDE81}" dt="2025-03-09T19:48:50.891" v="11262" actId="1036"/>
          <ac:picMkLst>
            <pc:docMk/>
            <pc:sldMk cId="3952335762" sldId="821"/>
            <ac:picMk id="11266" creationId="{0C19141C-0474-EDF8-A0C9-EFAE4ADF76AB}"/>
          </ac:picMkLst>
        </pc:picChg>
      </pc:sldChg>
      <pc:sldChg chg="addSp delSp modSp new mod modNotesTx">
        <pc:chgData name="Zachary Most" userId="cbc21115-462b-4620-938b-be15b3956505" providerId="ADAL" clId="{2C269AB3-DAB0-41FD-9B44-B19FA5FEDE81}" dt="2025-03-11T22:07:08.422" v="18022" actId="478"/>
        <pc:sldMkLst>
          <pc:docMk/>
          <pc:sldMk cId="2749729208" sldId="822"/>
        </pc:sldMkLst>
        <pc:spChg chg="mod">
          <ac:chgData name="Zachary Most" userId="cbc21115-462b-4620-938b-be15b3956505" providerId="ADAL" clId="{2C269AB3-DAB0-41FD-9B44-B19FA5FEDE81}" dt="2025-03-06T17:40:34.189" v="2885" actId="20577"/>
          <ac:spMkLst>
            <pc:docMk/>
            <pc:sldMk cId="2749729208" sldId="822"/>
            <ac:spMk id="2" creationId="{BA25246F-9BB7-83CD-C318-B6D97FA12C2E}"/>
          </ac:spMkLst>
        </pc:spChg>
        <pc:spChg chg="mod">
          <ac:chgData name="Zachary Most" userId="cbc21115-462b-4620-938b-be15b3956505" providerId="ADAL" clId="{2C269AB3-DAB0-41FD-9B44-B19FA5FEDE81}" dt="2025-03-11T22:06:35.650" v="18020" actId="27636"/>
          <ac:spMkLst>
            <pc:docMk/>
            <pc:sldMk cId="2749729208" sldId="822"/>
            <ac:spMk id="3" creationId="{32064F52-3E8D-5D2B-6E95-A62BE1885789}"/>
          </ac:spMkLst>
        </pc:spChg>
        <pc:spChg chg="add mod">
          <ac:chgData name="Zachary Most" userId="cbc21115-462b-4620-938b-be15b3956505" providerId="ADAL" clId="{2C269AB3-DAB0-41FD-9B44-B19FA5FEDE81}" dt="2025-03-09T20:14:17.447" v="12871"/>
          <ac:spMkLst>
            <pc:docMk/>
            <pc:sldMk cId="2749729208" sldId="822"/>
            <ac:spMk id="6" creationId="{09A43D01-5F82-0C1C-A798-FECD2662EA71}"/>
          </ac:spMkLst>
        </pc:spChg>
        <pc:spChg chg="add mod">
          <ac:chgData name="Zachary Most" userId="cbc21115-462b-4620-938b-be15b3956505" providerId="ADAL" clId="{2C269AB3-DAB0-41FD-9B44-B19FA5FEDE81}" dt="2025-03-09T22:58:49.405" v="17529" actId="1038"/>
          <ac:spMkLst>
            <pc:docMk/>
            <pc:sldMk cId="2749729208" sldId="822"/>
            <ac:spMk id="7" creationId="{8931D1F3-3098-3715-97DB-36FA43444B57}"/>
          </ac:spMkLst>
        </pc:spChg>
        <pc:graphicFrameChg chg="add del modGraphic">
          <ac:chgData name="Zachary Most" userId="cbc21115-462b-4620-938b-be15b3956505" providerId="ADAL" clId="{2C269AB3-DAB0-41FD-9B44-B19FA5FEDE81}" dt="2025-03-11T22:07:08.422" v="18022" actId="478"/>
          <ac:graphicFrameMkLst>
            <pc:docMk/>
            <pc:sldMk cId="2749729208" sldId="822"/>
            <ac:graphicFrameMk id="8" creationId="{E523D69E-4C67-83A3-A9D7-DBB6152F49E1}"/>
          </ac:graphicFrameMkLst>
        </pc:graphicFrameChg>
        <pc:picChg chg="add mod">
          <ac:chgData name="Zachary Most" userId="cbc21115-462b-4620-938b-be15b3956505" providerId="ADAL" clId="{2C269AB3-DAB0-41FD-9B44-B19FA5FEDE81}" dt="2025-03-09T22:58:02.906" v="17494" actId="1076"/>
          <ac:picMkLst>
            <pc:docMk/>
            <pc:sldMk cId="2749729208" sldId="822"/>
            <ac:picMk id="14338" creationId="{2ADAD627-17F7-0DD0-2B0C-70895FB377AB}"/>
          </ac:picMkLst>
        </pc:picChg>
      </pc:sldChg>
      <pc:sldChg chg="addSp modSp new mod modNotesTx">
        <pc:chgData name="Zachary Most" userId="cbc21115-462b-4620-938b-be15b3956505" providerId="ADAL" clId="{2C269AB3-DAB0-41FD-9B44-B19FA5FEDE81}" dt="2025-03-09T23:01:34.771" v="17642" actId="20577"/>
        <pc:sldMkLst>
          <pc:docMk/>
          <pc:sldMk cId="1104328469" sldId="823"/>
        </pc:sldMkLst>
        <pc:spChg chg="mod">
          <ac:chgData name="Zachary Most" userId="cbc21115-462b-4620-938b-be15b3956505" providerId="ADAL" clId="{2C269AB3-DAB0-41FD-9B44-B19FA5FEDE81}" dt="2025-03-06T17:40:47.729" v="2925" actId="20577"/>
          <ac:spMkLst>
            <pc:docMk/>
            <pc:sldMk cId="1104328469" sldId="823"/>
            <ac:spMk id="2" creationId="{A782BA35-FBB4-96AF-E3F5-92F904C88133}"/>
          </ac:spMkLst>
        </pc:spChg>
        <pc:spChg chg="mod">
          <ac:chgData name="Zachary Most" userId="cbc21115-462b-4620-938b-be15b3956505" providerId="ADAL" clId="{2C269AB3-DAB0-41FD-9B44-B19FA5FEDE81}" dt="2025-03-09T23:00:53.891" v="17535" actId="27636"/>
          <ac:spMkLst>
            <pc:docMk/>
            <pc:sldMk cId="1104328469" sldId="823"/>
            <ac:spMk id="3" creationId="{C05162AE-A16F-8485-3069-EA2438F622DB}"/>
          </ac:spMkLst>
        </pc:spChg>
        <pc:spChg chg="add mod">
          <ac:chgData name="Zachary Most" userId="cbc21115-462b-4620-938b-be15b3956505" providerId="ADAL" clId="{2C269AB3-DAB0-41FD-9B44-B19FA5FEDE81}" dt="2025-03-09T23:01:04.832" v="17536"/>
          <ac:spMkLst>
            <pc:docMk/>
            <pc:sldMk cId="1104328469" sldId="823"/>
            <ac:spMk id="6" creationId="{61F78BAE-F576-A44F-B3E1-92BC809019FC}"/>
          </ac:spMkLst>
        </pc:spChg>
        <pc:spChg chg="add mod">
          <ac:chgData name="Zachary Most" userId="cbc21115-462b-4620-938b-be15b3956505" providerId="ADAL" clId="{2C269AB3-DAB0-41FD-9B44-B19FA5FEDE81}" dt="2025-03-09T23:01:34.771" v="17642" actId="20577"/>
          <ac:spMkLst>
            <pc:docMk/>
            <pc:sldMk cId="1104328469" sldId="823"/>
            <ac:spMk id="7" creationId="{02E357D8-815E-DC32-48FF-3565ADCF1389}"/>
          </ac:spMkLst>
        </pc:spChg>
        <pc:picChg chg="add mod">
          <ac:chgData name="Zachary Most" userId="cbc21115-462b-4620-938b-be15b3956505" providerId="ADAL" clId="{2C269AB3-DAB0-41FD-9B44-B19FA5FEDE81}" dt="2025-03-09T23:00:50.229" v="17533" actId="1076"/>
          <ac:picMkLst>
            <pc:docMk/>
            <pc:sldMk cId="1104328469" sldId="823"/>
            <ac:picMk id="15362" creationId="{3DD568D4-8C1A-3090-9513-66689C3FC4CB}"/>
          </ac:picMkLst>
        </pc:picChg>
      </pc:sldChg>
      <pc:sldChg chg="addSp delSp modSp new mod">
        <pc:chgData name="Zachary Most" userId="cbc21115-462b-4620-938b-be15b3956505" providerId="ADAL" clId="{2C269AB3-DAB0-41FD-9B44-B19FA5FEDE81}" dt="2025-03-09T20:17:25.234" v="12961" actId="1035"/>
        <pc:sldMkLst>
          <pc:docMk/>
          <pc:sldMk cId="299365263" sldId="824"/>
        </pc:sldMkLst>
        <pc:spChg chg="mod">
          <ac:chgData name="Zachary Most" userId="cbc21115-462b-4620-938b-be15b3956505" providerId="ADAL" clId="{2C269AB3-DAB0-41FD-9B44-B19FA5FEDE81}" dt="2025-03-06T17:41:27.647" v="3003" actId="20577"/>
          <ac:spMkLst>
            <pc:docMk/>
            <pc:sldMk cId="299365263" sldId="824"/>
            <ac:spMk id="2" creationId="{7A521AEA-B433-8B19-BE8A-A34565B9171E}"/>
          </ac:spMkLst>
        </pc:spChg>
        <pc:spChg chg="del">
          <ac:chgData name="Zachary Most" userId="cbc21115-462b-4620-938b-be15b3956505" providerId="ADAL" clId="{2C269AB3-DAB0-41FD-9B44-B19FA5FEDE81}" dt="2025-03-09T20:15:25.136" v="12920" actId="478"/>
          <ac:spMkLst>
            <pc:docMk/>
            <pc:sldMk cId="299365263" sldId="824"/>
            <ac:spMk id="3" creationId="{04A2AFF2-B5E0-2996-3009-F96256A97547}"/>
          </ac:spMkLst>
        </pc:spChg>
        <pc:spChg chg="add mod">
          <ac:chgData name="Zachary Most" userId="cbc21115-462b-4620-938b-be15b3956505" providerId="ADAL" clId="{2C269AB3-DAB0-41FD-9B44-B19FA5FEDE81}" dt="2025-03-09T20:15:22.244" v="12919"/>
          <ac:spMkLst>
            <pc:docMk/>
            <pc:sldMk cId="299365263" sldId="824"/>
            <ac:spMk id="6" creationId="{CA4B7FB0-879A-7D48-DA69-E29A9044147D}"/>
          </ac:spMkLst>
        </pc:spChg>
        <pc:picChg chg="add mod">
          <ac:chgData name="Zachary Most" userId="cbc21115-462b-4620-938b-be15b3956505" providerId="ADAL" clId="{2C269AB3-DAB0-41FD-9B44-B19FA5FEDE81}" dt="2025-03-09T20:17:19.937" v="12942" actId="1037"/>
          <ac:picMkLst>
            <pc:docMk/>
            <pc:sldMk cId="299365263" sldId="824"/>
            <ac:picMk id="8" creationId="{0D36171D-BBA1-A1A9-62C2-0234B0BB78EE}"/>
          </ac:picMkLst>
        </pc:picChg>
        <pc:picChg chg="add mod">
          <ac:chgData name="Zachary Most" userId="cbc21115-462b-4620-938b-be15b3956505" providerId="ADAL" clId="{2C269AB3-DAB0-41FD-9B44-B19FA5FEDE81}" dt="2025-03-09T20:17:25.234" v="12961" actId="1035"/>
          <ac:picMkLst>
            <pc:docMk/>
            <pc:sldMk cId="299365263" sldId="824"/>
            <ac:picMk id="10" creationId="{7B42FB14-005F-5E32-B33F-D400C8F8F702}"/>
          </ac:picMkLst>
        </pc:picChg>
      </pc:sldChg>
      <pc:sldChg chg="addSp modSp new mod modAnim">
        <pc:chgData name="Zachary Most" userId="cbc21115-462b-4620-938b-be15b3956505" providerId="ADAL" clId="{2C269AB3-DAB0-41FD-9B44-B19FA5FEDE81}" dt="2025-03-09T23:04:48.891" v="17651"/>
        <pc:sldMkLst>
          <pc:docMk/>
          <pc:sldMk cId="3886884982" sldId="825"/>
        </pc:sldMkLst>
        <pc:spChg chg="mod">
          <ac:chgData name="Zachary Most" userId="cbc21115-462b-4620-938b-be15b3956505" providerId="ADAL" clId="{2C269AB3-DAB0-41FD-9B44-B19FA5FEDE81}" dt="2025-03-06T17:41:36.255" v="3028" actId="20577"/>
          <ac:spMkLst>
            <pc:docMk/>
            <pc:sldMk cId="3886884982" sldId="825"/>
            <ac:spMk id="2" creationId="{F0C54CD4-B88E-1B6E-8C20-C8E444B0D404}"/>
          </ac:spMkLst>
        </pc:spChg>
        <pc:spChg chg="mod">
          <ac:chgData name="Zachary Most" userId="cbc21115-462b-4620-938b-be15b3956505" providerId="ADAL" clId="{2C269AB3-DAB0-41FD-9B44-B19FA5FEDE81}" dt="2025-03-09T23:04:44.671" v="17650" actId="27636"/>
          <ac:spMkLst>
            <pc:docMk/>
            <pc:sldMk cId="3886884982" sldId="825"/>
            <ac:spMk id="3" creationId="{BC1E2D3D-85DB-AD83-D1CC-23E5748912C6}"/>
          </ac:spMkLst>
        </pc:spChg>
        <pc:spChg chg="add mod">
          <ac:chgData name="Zachary Most" userId="cbc21115-462b-4620-938b-be15b3956505" providerId="ADAL" clId="{2C269AB3-DAB0-41FD-9B44-B19FA5FEDE81}" dt="2025-03-09T20:53:01.343" v="13990" actId="1036"/>
          <ac:spMkLst>
            <pc:docMk/>
            <pc:sldMk cId="3886884982" sldId="825"/>
            <ac:spMk id="6" creationId="{659A8D82-6C58-4E2D-E8C8-189FD19C9234}"/>
          </ac:spMkLst>
        </pc:spChg>
        <pc:picChg chg="add mod">
          <ac:chgData name="Zachary Most" userId="cbc21115-462b-4620-938b-be15b3956505" providerId="ADAL" clId="{2C269AB3-DAB0-41FD-9B44-B19FA5FEDE81}" dt="2025-03-09T23:04:41.283" v="17648" actId="1076"/>
          <ac:picMkLst>
            <pc:docMk/>
            <pc:sldMk cId="3886884982" sldId="825"/>
            <ac:picMk id="7" creationId="{DEAC517E-E990-39C6-305F-18B0870DF40E}"/>
          </ac:picMkLst>
        </pc:picChg>
      </pc:sldChg>
      <pc:sldChg chg="modSp new del mod modNotesTx">
        <pc:chgData name="Zachary Most" userId="cbc21115-462b-4620-938b-be15b3956505" providerId="ADAL" clId="{2C269AB3-DAB0-41FD-9B44-B19FA5FEDE81}" dt="2025-03-09T20:54:34.890" v="13991" actId="47"/>
        <pc:sldMkLst>
          <pc:docMk/>
          <pc:sldMk cId="2769910540" sldId="826"/>
        </pc:sldMkLst>
        <pc:spChg chg="mod">
          <ac:chgData name="Zachary Most" userId="cbc21115-462b-4620-938b-be15b3956505" providerId="ADAL" clId="{2C269AB3-DAB0-41FD-9B44-B19FA5FEDE81}" dt="2025-03-06T17:41:57.480" v="3065" actId="20577"/>
          <ac:spMkLst>
            <pc:docMk/>
            <pc:sldMk cId="2769910540" sldId="826"/>
            <ac:spMk id="2" creationId="{628D6EA0-AA5D-29D2-DB6C-F78CD8B8037B}"/>
          </ac:spMkLst>
        </pc:spChg>
      </pc:sldChg>
      <pc:sldChg chg="addSp delSp modSp new mod modNotesTx">
        <pc:chgData name="Zachary Most" userId="cbc21115-462b-4620-938b-be15b3956505" providerId="ADAL" clId="{2C269AB3-DAB0-41FD-9B44-B19FA5FEDE81}" dt="2025-03-09T23:12:47.144" v="17862" actId="27636"/>
        <pc:sldMkLst>
          <pc:docMk/>
          <pc:sldMk cId="1936761600" sldId="827"/>
        </pc:sldMkLst>
        <pc:spChg chg="mod">
          <ac:chgData name="Zachary Most" userId="cbc21115-462b-4620-938b-be15b3956505" providerId="ADAL" clId="{2C269AB3-DAB0-41FD-9B44-B19FA5FEDE81}" dt="2025-03-06T17:42:38.318" v="3167" actId="20577"/>
          <ac:spMkLst>
            <pc:docMk/>
            <pc:sldMk cId="1936761600" sldId="827"/>
            <ac:spMk id="2" creationId="{CB800BF0-D396-DBE5-820B-EF622AA097C7}"/>
          </ac:spMkLst>
        </pc:spChg>
        <pc:spChg chg="mod">
          <ac:chgData name="Zachary Most" userId="cbc21115-462b-4620-938b-be15b3956505" providerId="ADAL" clId="{2C269AB3-DAB0-41FD-9B44-B19FA5FEDE81}" dt="2025-03-09T23:12:47.144" v="17862" actId="27636"/>
          <ac:spMkLst>
            <pc:docMk/>
            <pc:sldMk cId="1936761600" sldId="827"/>
            <ac:spMk id="3" creationId="{3C1C2BED-BFCC-76FB-1013-ED0F5DDA18DC}"/>
          </ac:spMkLst>
        </pc:spChg>
        <pc:spChg chg="add mod">
          <ac:chgData name="Zachary Most" userId="cbc21115-462b-4620-938b-be15b3956505" providerId="ADAL" clId="{2C269AB3-DAB0-41FD-9B44-B19FA5FEDE81}" dt="2025-03-09T23:10:43.336" v="17835" actId="14100"/>
          <ac:spMkLst>
            <pc:docMk/>
            <pc:sldMk cId="1936761600" sldId="827"/>
            <ac:spMk id="6" creationId="{9B816411-A12B-E41D-635B-8E3E94BFA579}"/>
          </ac:spMkLst>
        </pc:spChg>
        <pc:spChg chg="add del mod">
          <ac:chgData name="Zachary Most" userId="cbc21115-462b-4620-938b-be15b3956505" providerId="ADAL" clId="{2C269AB3-DAB0-41FD-9B44-B19FA5FEDE81}" dt="2025-03-09T23:11:06.510" v="17836" actId="21"/>
          <ac:spMkLst>
            <pc:docMk/>
            <pc:sldMk cId="1936761600" sldId="827"/>
            <ac:spMk id="7" creationId="{12B40133-15A0-3578-30D7-752F5015415F}"/>
          </ac:spMkLst>
        </pc:spChg>
        <pc:picChg chg="add del mod">
          <ac:chgData name="Zachary Most" userId="cbc21115-462b-4620-938b-be15b3956505" providerId="ADAL" clId="{2C269AB3-DAB0-41FD-9B44-B19FA5FEDE81}" dt="2025-03-09T23:11:06.510" v="17836" actId="21"/>
          <ac:picMkLst>
            <pc:docMk/>
            <pc:sldMk cId="1936761600" sldId="827"/>
            <ac:picMk id="16386" creationId="{78AEB283-9DD4-8ACD-D747-AF98AD8F79D3}"/>
          </ac:picMkLst>
        </pc:picChg>
      </pc:sldChg>
      <pc:sldChg chg="addSp modSp add mod modNotesTx">
        <pc:chgData name="Zachary Most" userId="cbc21115-462b-4620-938b-be15b3956505" providerId="ADAL" clId="{2C269AB3-DAB0-41FD-9B44-B19FA5FEDE81}" dt="2025-03-09T23:11:30.955" v="17860" actId="1036"/>
        <pc:sldMkLst>
          <pc:docMk/>
          <pc:sldMk cId="14687204" sldId="828"/>
        </pc:sldMkLst>
        <pc:spChg chg="mod">
          <ac:chgData name="Zachary Most" userId="cbc21115-462b-4620-938b-be15b3956505" providerId="ADAL" clId="{2C269AB3-DAB0-41FD-9B44-B19FA5FEDE81}" dt="2025-03-09T21:05:54.603" v="15257" actId="20577"/>
          <ac:spMkLst>
            <pc:docMk/>
            <pc:sldMk cId="14687204" sldId="828"/>
            <ac:spMk id="3" creationId="{3C1C2BED-BFCC-76FB-1013-ED0F5DDA18DC}"/>
          </ac:spMkLst>
        </pc:spChg>
        <pc:spChg chg="add mod">
          <ac:chgData name="Zachary Most" userId="cbc21115-462b-4620-938b-be15b3956505" providerId="ADAL" clId="{2C269AB3-DAB0-41FD-9B44-B19FA5FEDE81}" dt="2025-03-09T23:11:30.955" v="17860" actId="1036"/>
          <ac:spMkLst>
            <pc:docMk/>
            <pc:sldMk cId="14687204" sldId="828"/>
            <ac:spMk id="8" creationId="{CA042904-A6E6-DFEA-93DE-68A092793DE7}"/>
          </ac:spMkLst>
        </pc:spChg>
        <pc:picChg chg="add mod">
          <ac:chgData name="Zachary Most" userId="cbc21115-462b-4620-938b-be15b3956505" providerId="ADAL" clId="{2C269AB3-DAB0-41FD-9B44-B19FA5FEDE81}" dt="2025-03-09T23:11:21.498" v="17839" actId="14100"/>
          <ac:picMkLst>
            <pc:docMk/>
            <pc:sldMk cId="14687204" sldId="828"/>
            <ac:picMk id="6" creationId="{86F190FE-887A-8C73-6547-70833664B5EC}"/>
          </ac:picMkLst>
        </pc:picChg>
        <pc:picChg chg="add mod">
          <ac:chgData name="Zachary Most" userId="cbc21115-462b-4620-938b-be15b3956505" providerId="ADAL" clId="{2C269AB3-DAB0-41FD-9B44-B19FA5FEDE81}" dt="2025-03-09T23:11:26.029" v="17841" actId="14100"/>
          <ac:picMkLst>
            <pc:docMk/>
            <pc:sldMk cId="14687204" sldId="828"/>
            <ac:picMk id="7" creationId="{F00BD27A-3A22-EDDD-EB39-BCE7C58FE9EE}"/>
          </ac:picMkLst>
        </pc:picChg>
      </pc:sldChg>
      <pc:sldChg chg="add">
        <pc:chgData name="Zachary Most" userId="cbc21115-462b-4620-938b-be15b3956505" providerId="ADAL" clId="{2C269AB3-DAB0-41FD-9B44-B19FA5FEDE81}" dt="2025-03-09T23:16:17.249" v="17869"/>
        <pc:sldMkLst>
          <pc:docMk/>
          <pc:sldMk cId="1392096240" sldId="829"/>
        </pc:sldMkLst>
      </pc:sldChg>
      <pc:sldChg chg="addSp delSp modSp new del mod modClrScheme chgLayout">
        <pc:chgData name="Zachary Most" userId="cbc21115-462b-4620-938b-be15b3956505" providerId="ADAL" clId="{2C269AB3-DAB0-41FD-9B44-B19FA5FEDE81}" dt="2025-03-09T23:16:07.828" v="17868" actId="2696"/>
        <pc:sldMkLst>
          <pc:docMk/>
          <pc:sldMk cId="1986248505" sldId="829"/>
        </pc:sldMkLst>
        <pc:spChg chg="del mod ord">
          <ac:chgData name="Zachary Most" userId="cbc21115-462b-4620-938b-be15b3956505" providerId="ADAL" clId="{2C269AB3-DAB0-41FD-9B44-B19FA5FEDE81}" dt="2025-03-06T17:43:40.653" v="3341" actId="700"/>
          <ac:spMkLst>
            <pc:docMk/>
            <pc:sldMk cId="1986248505" sldId="829"/>
            <ac:spMk id="2" creationId="{E3A8BC30-1EA7-2757-09B3-D23DCF8FC7F9}"/>
          </ac:spMkLst>
        </pc:spChg>
        <pc:spChg chg="del">
          <ac:chgData name="Zachary Most" userId="cbc21115-462b-4620-938b-be15b3956505" providerId="ADAL" clId="{2C269AB3-DAB0-41FD-9B44-B19FA5FEDE81}" dt="2025-03-06T17:43:40.653" v="3341" actId="700"/>
          <ac:spMkLst>
            <pc:docMk/>
            <pc:sldMk cId="1986248505" sldId="829"/>
            <ac:spMk id="3" creationId="{4861FE95-9815-7EEE-655A-4ECA59665851}"/>
          </ac:spMkLst>
        </pc:spChg>
        <pc:spChg chg="mod ord">
          <ac:chgData name="Zachary Most" userId="cbc21115-462b-4620-938b-be15b3956505" providerId="ADAL" clId="{2C269AB3-DAB0-41FD-9B44-B19FA5FEDE81}" dt="2025-03-06T17:43:40.653" v="3341" actId="700"/>
          <ac:spMkLst>
            <pc:docMk/>
            <pc:sldMk cId="1986248505" sldId="829"/>
            <ac:spMk id="4" creationId="{44D960FD-02B2-F524-ABD4-FBA05F15184E}"/>
          </ac:spMkLst>
        </pc:spChg>
        <pc:spChg chg="mod ord">
          <ac:chgData name="Zachary Most" userId="cbc21115-462b-4620-938b-be15b3956505" providerId="ADAL" clId="{2C269AB3-DAB0-41FD-9B44-B19FA5FEDE81}" dt="2025-03-06T17:43:40.653" v="3341" actId="700"/>
          <ac:spMkLst>
            <pc:docMk/>
            <pc:sldMk cId="1986248505" sldId="829"/>
            <ac:spMk id="5" creationId="{46624D71-9404-1425-784E-B267B23EEEDF}"/>
          </ac:spMkLst>
        </pc:spChg>
        <pc:spChg chg="add mod ord">
          <ac:chgData name="Zachary Most" userId="cbc21115-462b-4620-938b-be15b3956505" providerId="ADAL" clId="{2C269AB3-DAB0-41FD-9B44-B19FA5FEDE81}" dt="2025-03-06T17:44:17.346" v="3398" actId="20577"/>
          <ac:spMkLst>
            <pc:docMk/>
            <pc:sldMk cId="1986248505" sldId="829"/>
            <ac:spMk id="6" creationId="{B3C8BAD1-B226-ACEB-A17C-856005110EB8}"/>
          </ac:spMkLst>
        </pc:spChg>
      </pc:sldChg>
      <pc:sldChg chg="addSp modSp new mod modNotesTx">
        <pc:chgData name="Zachary Most" userId="cbc21115-462b-4620-938b-be15b3956505" providerId="ADAL" clId="{2C269AB3-DAB0-41FD-9B44-B19FA5FEDE81}" dt="2025-03-09T23:03:29.343" v="17646" actId="14100"/>
        <pc:sldMkLst>
          <pc:docMk/>
          <pc:sldMk cId="314610081" sldId="830"/>
        </pc:sldMkLst>
        <pc:spChg chg="mod">
          <ac:chgData name="Zachary Most" userId="cbc21115-462b-4620-938b-be15b3956505" providerId="ADAL" clId="{2C269AB3-DAB0-41FD-9B44-B19FA5FEDE81}" dt="2025-03-06T17:44:04.001" v="3364" actId="20577"/>
          <ac:spMkLst>
            <pc:docMk/>
            <pc:sldMk cId="314610081" sldId="830"/>
            <ac:spMk id="2" creationId="{A18A9348-7A75-56AB-4231-72822C2E884D}"/>
          </ac:spMkLst>
        </pc:spChg>
        <pc:spChg chg="mod">
          <ac:chgData name="Zachary Most" userId="cbc21115-462b-4620-938b-be15b3956505" providerId="ADAL" clId="{2C269AB3-DAB0-41FD-9B44-B19FA5FEDE81}" dt="2025-03-09T23:03:29.343" v="17646" actId="14100"/>
          <ac:spMkLst>
            <pc:docMk/>
            <pc:sldMk cId="314610081" sldId="830"/>
            <ac:spMk id="3" creationId="{49550277-369B-9057-176E-FB21D70C3A20}"/>
          </ac:spMkLst>
        </pc:spChg>
        <pc:spChg chg="add mod">
          <ac:chgData name="Zachary Most" userId="cbc21115-462b-4620-938b-be15b3956505" providerId="ADAL" clId="{2C269AB3-DAB0-41FD-9B44-B19FA5FEDE81}" dt="2025-03-09T20:15:19.926" v="12918" actId="121"/>
          <ac:spMkLst>
            <pc:docMk/>
            <pc:sldMk cId="314610081" sldId="830"/>
            <ac:spMk id="6" creationId="{822891AE-CFBC-7119-083C-1810E2164C6F}"/>
          </ac:spMkLst>
        </pc:spChg>
        <pc:picChg chg="add mod">
          <ac:chgData name="Zachary Most" userId="cbc21115-462b-4620-938b-be15b3956505" providerId="ADAL" clId="{2C269AB3-DAB0-41FD-9B44-B19FA5FEDE81}" dt="2025-03-09T23:03:26.344" v="17645" actId="14100"/>
          <ac:picMkLst>
            <pc:docMk/>
            <pc:sldMk cId="314610081" sldId="830"/>
            <ac:picMk id="8" creationId="{5D2D3AE3-7058-D551-97CC-BA584A3865A4}"/>
          </ac:picMkLst>
        </pc:picChg>
      </pc:sldChg>
      <pc:sldChg chg="addSp delSp modSp new del mod modClrScheme chgLayout modNotesTx">
        <pc:chgData name="Zachary Most" userId="cbc21115-462b-4620-938b-be15b3956505" providerId="ADAL" clId="{2C269AB3-DAB0-41FD-9B44-B19FA5FEDE81}" dt="2025-03-09T23:13:13.501" v="17863" actId="2696"/>
        <pc:sldMkLst>
          <pc:docMk/>
          <pc:sldMk cId="3156762795" sldId="831"/>
        </pc:sldMkLst>
        <pc:spChg chg="del">
          <ac:chgData name="Zachary Most" userId="cbc21115-462b-4620-938b-be15b3956505" providerId="ADAL" clId="{2C269AB3-DAB0-41FD-9B44-B19FA5FEDE81}" dt="2025-03-06T17:44:21.703" v="3400"/>
          <ac:spMkLst>
            <pc:docMk/>
            <pc:sldMk cId="3156762795" sldId="831"/>
            <ac:spMk id="2" creationId="{83E83AC3-221C-B3E6-E5FD-AE9E79CEF732}"/>
          </ac:spMkLst>
        </pc:spChg>
        <pc:spChg chg="mod ord">
          <ac:chgData name="Zachary Most" userId="cbc21115-462b-4620-938b-be15b3956505" providerId="ADAL" clId="{2C269AB3-DAB0-41FD-9B44-B19FA5FEDE81}" dt="2025-03-06T17:44:24.829" v="3401" actId="700"/>
          <ac:spMkLst>
            <pc:docMk/>
            <pc:sldMk cId="3156762795" sldId="831"/>
            <ac:spMk id="3" creationId="{A706E3B3-41BA-D3FE-F182-C918572D8992}"/>
          </ac:spMkLst>
        </pc:spChg>
        <pc:spChg chg="mod ord">
          <ac:chgData name="Zachary Most" userId="cbc21115-462b-4620-938b-be15b3956505" providerId="ADAL" clId="{2C269AB3-DAB0-41FD-9B44-B19FA5FEDE81}" dt="2025-03-06T17:44:24.829" v="3401" actId="700"/>
          <ac:spMkLst>
            <pc:docMk/>
            <pc:sldMk cId="3156762795" sldId="831"/>
            <ac:spMk id="4" creationId="{CD228F42-B7AD-4769-C7B0-C555D12793C0}"/>
          </ac:spMkLst>
        </pc:spChg>
        <pc:spChg chg="add mod">
          <ac:chgData name="Zachary Most" userId="cbc21115-462b-4620-938b-be15b3956505" providerId="ADAL" clId="{2C269AB3-DAB0-41FD-9B44-B19FA5FEDE81}" dt="2025-03-09T21:24:34.628" v="15719" actId="1076"/>
          <ac:spMkLst>
            <pc:docMk/>
            <pc:sldMk cId="3156762795" sldId="831"/>
            <ac:spMk id="5" creationId="{7D4DC702-D149-B437-E873-D47130A263DA}"/>
          </ac:spMkLst>
        </pc:spChg>
        <pc:spChg chg="add del mod">
          <ac:chgData name="Zachary Most" userId="cbc21115-462b-4620-938b-be15b3956505" providerId="ADAL" clId="{2C269AB3-DAB0-41FD-9B44-B19FA5FEDE81}" dt="2025-03-06T17:44:21.703" v="3400"/>
          <ac:spMkLst>
            <pc:docMk/>
            <pc:sldMk cId="3156762795" sldId="831"/>
            <ac:spMk id="5" creationId="{9029F420-5B43-6584-4BFF-5CA8167B2E7D}"/>
          </ac:spMkLst>
        </pc:spChg>
        <pc:spChg chg="add mod">
          <ac:chgData name="Zachary Most" userId="cbc21115-462b-4620-938b-be15b3956505" providerId="ADAL" clId="{2C269AB3-DAB0-41FD-9B44-B19FA5FEDE81}" dt="2025-03-09T21:24:34.628" v="15719" actId="1076"/>
          <ac:spMkLst>
            <pc:docMk/>
            <pc:sldMk cId="3156762795" sldId="831"/>
            <ac:spMk id="6" creationId="{2876248A-984F-6496-E46A-DBA2F23EE7A9}"/>
          </ac:spMkLst>
        </pc:spChg>
        <pc:spChg chg="add del mod">
          <ac:chgData name="Zachary Most" userId="cbc21115-462b-4620-938b-be15b3956505" providerId="ADAL" clId="{2C269AB3-DAB0-41FD-9B44-B19FA5FEDE81}" dt="2025-03-06T17:44:21.703" v="3400"/>
          <ac:spMkLst>
            <pc:docMk/>
            <pc:sldMk cId="3156762795" sldId="831"/>
            <ac:spMk id="6" creationId="{81669917-9BF4-3BC9-D494-280897578A47}"/>
          </ac:spMkLst>
        </pc:spChg>
        <pc:spChg chg="add mod">
          <ac:chgData name="Zachary Most" userId="cbc21115-462b-4620-938b-be15b3956505" providerId="ADAL" clId="{2C269AB3-DAB0-41FD-9B44-B19FA5FEDE81}" dt="2025-03-09T21:24:34.628" v="15719" actId="1076"/>
          <ac:spMkLst>
            <pc:docMk/>
            <pc:sldMk cId="3156762795" sldId="831"/>
            <ac:spMk id="7" creationId="{63A4757F-15D2-9C82-88FE-E5AAA05CA713}"/>
          </ac:spMkLst>
        </pc:spChg>
        <pc:spChg chg="add del mod ord">
          <ac:chgData name="Zachary Most" userId="cbc21115-462b-4620-938b-be15b3956505" providerId="ADAL" clId="{2C269AB3-DAB0-41FD-9B44-B19FA5FEDE81}" dt="2025-03-06T17:44:24.829" v="3401" actId="700"/>
          <ac:spMkLst>
            <pc:docMk/>
            <pc:sldMk cId="3156762795" sldId="831"/>
            <ac:spMk id="7" creationId="{DBE918E5-BE1D-3D99-DAF7-B7F405A8D3BA}"/>
          </ac:spMkLst>
        </pc:spChg>
        <pc:spChg chg="add mod ord">
          <ac:chgData name="Zachary Most" userId="cbc21115-462b-4620-938b-be15b3956505" providerId="ADAL" clId="{2C269AB3-DAB0-41FD-9B44-B19FA5FEDE81}" dt="2025-03-09T21:24:05.274" v="15717" actId="20577"/>
          <ac:spMkLst>
            <pc:docMk/>
            <pc:sldMk cId="3156762795" sldId="831"/>
            <ac:spMk id="8" creationId="{A12A3CD5-BD62-8CA5-647C-D5023C836563}"/>
          </ac:spMkLst>
        </pc:spChg>
        <pc:spChg chg="add mod ord">
          <ac:chgData name="Zachary Most" userId="cbc21115-462b-4620-938b-be15b3956505" providerId="ADAL" clId="{2C269AB3-DAB0-41FD-9B44-B19FA5FEDE81}" dt="2025-03-09T22:50:11.536" v="17418" actId="20577"/>
          <ac:spMkLst>
            <pc:docMk/>
            <pc:sldMk cId="3156762795" sldId="831"/>
            <ac:spMk id="9" creationId="{53C4ADA6-21E4-9EF0-BE90-ADF71492CF87}"/>
          </ac:spMkLst>
        </pc:spChg>
        <pc:spChg chg="add mod">
          <ac:chgData name="Zachary Most" userId="cbc21115-462b-4620-938b-be15b3956505" providerId="ADAL" clId="{2C269AB3-DAB0-41FD-9B44-B19FA5FEDE81}" dt="2025-03-09T21:24:34.628" v="15719" actId="1076"/>
          <ac:spMkLst>
            <pc:docMk/>
            <pc:sldMk cId="3156762795" sldId="831"/>
            <ac:spMk id="10" creationId="{5A662425-5E6C-B130-E62C-18B18590E54B}"/>
          </ac:spMkLst>
        </pc:spChg>
        <pc:spChg chg="add mod">
          <ac:chgData name="Zachary Most" userId="cbc21115-462b-4620-938b-be15b3956505" providerId="ADAL" clId="{2C269AB3-DAB0-41FD-9B44-B19FA5FEDE81}" dt="2025-03-09T21:24:34.628" v="15719" actId="1076"/>
          <ac:spMkLst>
            <pc:docMk/>
            <pc:sldMk cId="3156762795" sldId="831"/>
            <ac:spMk id="11" creationId="{EC342DC4-5112-0BA4-3583-E680EBB12C98}"/>
          </ac:spMkLst>
        </pc:spChg>
        <pc:spChg chg="add mod">
          <ac:chgData name="Zachary Most" userId="cbc21115-462b-4620-938b-be15b3956505" providerId="ADAL" clId="{2C269AB3-DAB0-41FD-9B44-B19FA5FEDE81}" dt="2025-03-09T21:24:34.628" v="15719" actId="1076"/>
          <ac:spMkLst>
            <pc:docMk/>
            <pc:sldMk cId="3156762795" sldId="831"/>
            <ac:spMk id="12" creationId="{87B98AE0-0B1D-D314-2126-8982165F84AA}"/>
          </ac:spMkLst>
        </pc:spChg>
        <pc:spChg chg="add mod">
          <ac:chgData name="Zachary Most" userId="cbc21115-462b-4620-938b-be15b3956505" providerId="ADAL" clId="{2C269AB3-DAB0-41FD-9B44-B19FA5FEDE81}" dt="2025-03-09T21:24:34.628" v="15719" actId="1076"/>
          <ac:spMkLst>
            <pc:docMk/>
            <pc:sldMk cId="3156762795" sldId="831"/>
            <ac:spMk id="13" creationId="{61B2393B-1882-21BB-2671-EA1FC71F3982}"/>
          </ac:spMkLst>
        </pc:spChg>
        <pc:spChg chg="add mod">
          <ac:chgData name="Zachary Most" userId="cbc21115-462b-4620-938b-be15b3956505" providerId="ADAL" clId="{2C269AB3-DAB0-41FD-9B44-B19FA5FEDE81}" dt="2025-03-09T21:24:34.628" v="15719" actId="1076"/>
          <ac:spMkLst>
            <pc:docMk/>
            <pc:sldMk cId="3156762795" sldId="831"/>
            <ac:spMk id="14" creationId="{3AB954F5-D571-2C07-B05B-29A634242D29}"/>
          </ac:spMkLst>
        </pc:spChg>
        <pc:spChg chg="add mod">
          <ac:chgData name="Zachary Most" userId="cbc21115-462b-4620-938b-be15b3956505" providerId="ADAL" clId="{2C269AB3-DAB0-41FD-9B44-B19FA5FEDE81}" dt="2025-03-09T21:24:34.628" v="15719" actId="1076"/>
          <ac:spMkLst>
            <pc:docMk/>
            <pc:sldMk cId="3156762795" sldId="831"/>
            <ac:spMk id="15" creationId="{08A6B0CB-7B33-613A-ABE0-3FD4D0A66C51}"/>
          </ac:spMkLst>
        </pc:spChg>
        <pc:spChg chg="add mod">
          <ac:chgData name="Zachary Most" userId="cbc21115-462b-4620-938b-be15b3956505" providerId="ADAL" clId="{2C269AB3-DAB0-41FD-9B44-B19FA5FEDE81}" dt="2025-03-09T21:24:34.628" v="15719" actId="1076"/>
          <ac:spMkLst>
            <pc:docMk/>
            <pc:sldMk cId="3156762795" sldId="831"/>
            <ac:spMk id="16" creationId="{EA4C6BB7-D8C5-C6DB-5887-1AA64D831E30}"/>
          </ac:spMkLst>
        </pc:spChg>
        <pc:spChg chg="add mod">
          <ac:chgData name="Zachary Most" userId="cbc21115-462b-4620-938b-be15b3956505" providerId="ADAL" clId="{2C269AB3-DAB0-41FD-9B44-B19FA5FEDE81}" dt="2025-03-09T21:24:34.628" v="15719" actId="1076"/>
          <ac:spMkLst>
            <pc:docMk/>
            <pc:sldMk cId="3156762795" sldId="831"/>
            <ac:spMk id="17" creationId="{62BF0BFA-DADD-0EFE-BDD2-8CAD3F2213C4}"/>
          </ac:spMkLst>
        </pc:spChg>
        <pc:spChg chg="add mod">
          <ac:chgData name="Zachary Most" userId="cbc21115-462b-4620-938b-be15b3956505" providerId="ADAL" clId="{2C269AB3-DAB0-41FD-9B44-B19FA5FEDE81}" dt="2025-03-09T21:24:34.628" v="15719" actId="1076"/>
          <ac:spMkLst>
            <pc:docMk/>
            <pc:sldMk cId="3156762795" sldId="831"/>
            <ac:spMk id="18" creationId="{D1EF2E1C-0BAB-C836-AF84-5F7D2E505A55}"/>
          </ac:spMkLst>
        </pc:spChg>
        <pc:spChg chg="add del mod">
          <ac:chgData name="Zachary Most" userId="cbc21115-462b-4620-938b-be15b3956505" providerId="ADAL" clId="{2C269AB3-DAB0-41FD-9B44-B19FA5FEDE81}" dt="2025-03-09T21:24:48.244" v="15722" actId="478"/>
          <ac:spMkLst>
            <pc:docMk/>
            <pc:sldMk cId="3156762795" sldId="831"/>
            <ac:spMk id="19" creationId="{1C8D39A9-A3F7-1936-917C-B8E24B7DF4A9}"/>
          </ac:spMkLst>
        </pc:spChg>
        <pc:spChg chg="add del mod">
          <ac:chgData name="Zachary Most" userId="cbc21115-462b-4620-938b-be15b3956505" providerId="ADAL" clId="{2C269AB3-DAB0-41FD-9B44-B19FA5FEDE81}" dt="2025-03-09T21:24:53.364" v="15724" actId="478"/>
          <ac:spMkLst>
            <pc:docMk/>
            <pc:sldMk cId="3156762795" sldId="831"/>
            <ac:spMk id="20" creationId="{85D19360-E1FC-2948-6029-A292BB6F8ECA}"/>
          </ac:spMkLst>
        </pc:spChg>
        <pc:spChg chg="add del mod">
          <ac:chgData name="Zachary Most" userId="cbc21115-462b-4620-938b-be15b3956505" providerId="ADAL" clId="{2C269AB3-DAB0-41FD-9B44-B19FA5FEDE81}" dt="2025-03-09T21:24:49.906" v="15723" actId="478"/>
          <ac:spMkLst>
            <pc:docMk/>
            <pc:sldMk cId="3156762795" sldId="831"/>
            <ac:spMk id="21" creationId="{8F9271FF-8581-1211-0217-66E50C8B5854}"/>
          </ac:spMkLst>
        </pc:spChg>
        <pc:spChg chg="add mod">
          <ac:chgData name="Zachary Most" userId="cbc21115-462b-4620-938b-be15b3956505" providerId="ADAL" clId="{2C269AB3-DAB0-41FD-9B44-B19FA5FEDE81}" dt="2025-03-09T21:24:34.628" v="15719" actId="1076"/>
          <ac:spMkLst>
            <pc:docMk/>
            <pc:sldMk cId="3156762795" sldId="831"/>
            <ac:spMk id="22" creationId="{27E19263-F15A-54D1-47A0-75DE589DE814}"/>
          </ac:spMkLst>
        </pc:spChg>
        <pc:spChg chg="add mod">
          <ac:chgData name="Zachary Most" userId="cbc21115-462b-4620-938b-be15b3956505" providerId="ADAL" clId="{2C269AB3-DAB0-41FD-9B44-B19FA5FEDE81}" dt="2025-03-09T21:24:34.628" v="15719" actId="1076"/>
          <ac:spMkLst>
            <pc:docMk/>
            <pc:sldMk cId="3156762795" sldId="831"/>
            <ac:spMk id="23" creationId="{360CBDD5-6640-E73C-D524-BFFBA9D288B7}"/>
          </ac:spMkLst>
        </pc:spChg>
        <pc:spChg chg="add mod">
          <ac:chgData name="Zachary Most" userId="cbc21115-462b-4620-938b-be15b3956505" providerId="ADAL" clId="{2C269AB3-DAB0-41FD-9B44-B19FA5FEDE81}" dt="2025-03-09T21:24:34.628" v="15719" actId="1076"/>
          <ac:spMkLst>
            <pc:docMk/>
            <pc:sldMk cId="3156762795" sldId="831"/>
            <ac:spMk id="24" creationId="{DEC19EA3-E8C4-87ED-7DE3-812070892A21}"/>
          </ac:spMkLst>
        </pc:spChg>
        <pc:spChg chg="add mod">
          <ac:chgData name="Zachary Most" userId="cbc21115-462b-4620-938b-be15b3956505" providerId="ADAL" clId="{2C269AB3-DAB0-41FD-9B44-B19FA5FEDE81}" dt="2025-03-09T21:24:34.628" v="15719" actId="1076"/>
          <ac:spMkLst>
            <pc:docMk/>
            <pc:sldMk cId="3156762795" sldId="831"/>
            <ac:spMk id="25" creationId="{C5FAB741-A38D-EC47-8726-546402C78F74}"/>
          </ac:spMkLst>
        </pc:spChg>
        <pc:spChg chg="add del mod">
          <ac:chgData name="Zachary Most" userId="cbc21115-462b-4620-938b-be15b3956505" providerId="ADAL" clId="{2C269AB3-DAB0-41FD-9B44-B19FA5FEDE81}" dt="2025-03-09T21:24:46.120" v="15721" actId="478"/>
          <ac:spMkLst>
            <pc:docMk/>
            <pc:sldMk cId="3156762795" sldId="831"/>
            <ac:spMk id="26" creationId="{09FD7925-1329-7F6B-82C7-94D525864535}"/>
          </ac:spMkLst>
        </pc:spChg>
        <pc:spChg chg="add del mod">
          <ac:chgData name="Zachary Most" userId="cbc21115-462b-4620-938b-be15b3956505" providerId="ADAL" clId="{2C269AB3-DAB0-41FD-9B44-B19FA5FEDE81}" dt="2025-03-09T21:24:40.447" v="15720" actId="478"/>
          <ac:spMkLst>
            <pc:docMk/>
            <pc:sldMk cId="3156762795" sldId="831"/>
            <ac:spMk id="27" creationId="{09CF8BC4-8797-116E-4793-F3E2C421EC76}"/>
          </ac:spMkLst>
        </pc:spChg>
        <pc:picChg chg="add mod">
          <ac:chgData name="Zachary Most" userId="cbc21115-462b-4620-938b-be15b3956505" providerId="ADAL" clId="{2C269AB3-DAB0-41FD-9B44-B19FA5FEDE81}" dt="2025-03-09T21:24:34.628" v="15719" actId="1076"/>
          <ac:picMkLst>
            <pc:docMk/>
            <pc:sldMk cId="3156762795" sldId="831"/>
            <ac:picMk id="2" creationId="{8D85F809-AD3C-3F3B-0966-837566F37BAD}"/>
          </ac:picMkLst>
        </pc:picChg>
      </pc:sldChg>
      <pc:sldChg chg="modSp add mod">
        <pc:chgData name="Zachary Most" userId="cbc21115-462b-4620-938b-be15b3956505" providerId="ADAL" clId="{2C269AB3-DAB0-41FD-9B44-B19FA5FEDE81}" dt="2025-03-12T14:27:51.744" v="19100" actId="20577"/>
        <pc:sldMkLst>
          <pc:docMk/>
          <pc:sldMk cId="4276469793" sldId="831"/>
        </pc:sldMkLst>
        <pc:spChg chg="mod">
          <ac:chgData name="Zachary Most" userId="cbc21115-462b-4620-938b-be15b3956505" providerId="ADAL" clId="{2C269AB3-DAB0-41FD-9B44-B19FA5FEDE81}" dt="2025-03-12T14:27:51.744" v="19100" actId="20577"/>
          <ac:spMkLst>
            <pc:docMk/>
            <pc:sldMk cId="4276469793" sldId="831"/>
            <ac:spMk id="9" creationId="{53C4ADA6-21E4-9EF0-BE90-ADF71492CF87}"/>
          </ac:spMkLst>
        </pc:spChg>
      </pc:sldChg>
      <pc:sldChg chg="add del">
        <pc:chgData name="Zachary Most" userId="cbc21115-462b-4620-938b-be15b3956505" providerId="ADAL" clId="{2C269AB3-DAB0-41FD-9B44-B19FA5FEDE81}" dt="2025-03-09T23:16:38.582" v="17871" actId="47"/>
        <pc:sldMkLst>
          <pc:docMk/>
          <pc:sldMk cId="2090472713" sldId="832"/>
        </pc:sldMkLst>
      </pc:sldChg>
      <pc:sldChg chg="addSp delSp modSp new del mod modNotesTx">
        <pc:chgData name="Zachary Most" userId="cbc21115-462b-4620-938b-be15b3956505" providerId="ADAL" clId="{2C269AB3-DAB0-41FD-9B44-B19FA5FEDE81}" dt="2025-03-09T23:13:13.501" v="17863" actId="2696"/>
        <pc:sldMkLst>
          <pc:docMk/>
          <pc:sldMk cId="2905727101" sldId="832"/>
        </pc:sldMkLst>
        <pc:spChg chg="mod">
          <ac:chgData name="Zachary Most" userId="cbc21115-462b-4620-938b-be15b3956505" providerId="ADAL" clId="{2C269AB3-DAB0-41FD-9B44-B19FA5FEDE81}" dt="2025-03-06T17:46:50.975" v="3640" actId="20577"/>
          <ac:spMkLst>
            <pc:docMk/>
            <pc:sldMk cId="2905727101" sldId="832"/>
            <ac:spMk id="2" creationId="{D7B5DF02-9F19-8B3F-1BD5-800EFF5D0E90}"/>
          </ac:spMkLst>
        </pc:spChg>
        <pc:spChg chg="del">
          <ac:chgData name="Zachary Most" userId="cbc21115-462b-4620-938b-be15b3956505" providerId="ADAL" clId="{2C269AB3-DAB0-41FD-9B44-B19FA5FEDE81}" dt="2025-03-09T21:31:02.798" v="15831" actId="478"/>
          <ac:spMkLst>
            <pc:docMk/>
            <pc:sldMk cId="2905727101" sldId="832"/>
            <ac:spMk id="3" creationId="{045424D9-DFA1-5B2C-31E3-BBF7DC4E0A1E}"/>
          </ac:spMkLst>
        </pc:spChg>
        <pc:spChg chg="add mod">
          <ac:chgData name="Zachary Most" userId="cbc21115-462b-4620-938b-be15b3956505" providerId="ADAL" clId="{2C269AB3-DAB0-41FD-9B44-B19FA5FEDE81}" dt="2025-03-09T21:31:16.230" v="15835" actId="20577"/>
          <ac:spMkLst>
            <pc:docMk/>
            <pc:sldMk cId="2905727101" sldId="832"/>
            <ac:spMk id="8" creationId="{78086E8E-ABA0-2E3B-7C6B-978B6809A75E}"/>
          </ac:spMkLst>
        </pc:spChg>
        <pc:spChg chg="add mod">
          <ac:chgData name="Zachary Most" userId="cbc21115-462b-4620-938b-be15b3956505" providerId="ADAL" clId="{2C269AB3-DAB0-41FD-9B44-B19FA5FEDE81}" dt="2025-03-09T21:32:02.393" v="15839" actId="2085"/>
          <ac:spMkLst>
            <pc:docMk/>
            <pc:sldMk cId="2905727101" sldId="832"/>
            <ac:spMk id="9" creationId="{F2883411-71D8-2A0C-FFB1-4E235B6FC7C7}"/>
          </ac:spMkLst>
        </pc:spChg>
        <pc:picChg chg="add">
          <ac:chgData name="Zachary Most" userId="cbc21115-462b-4620-938b-be15b3956505" providerId="ADAL" clId="{2C269AB3-DAB0-41FD-9B44-B19FA5FEDE81}" dt="2025-03-09T21:31:03.112" v="15832" actId="22"/>
          <ac:picMkLst>
            <pc:docMk/>
            <pc:sldMk cId="2905727101" sldId="832"/>
            <ac:picMk id="7" creationId="{571C68CA-D8F5-F1D4-90F9-F21684C15BE9}"/>
          </ac:picMkLst>
        </pc:picChg>
      </pc:sldChg>
      <pc:sldChg chg="modSp add mod modAnim">
        <pc:chgData name="Zachary Most" userId="cbc21115-462b-4620-938b-be15b3956505" providerId="ADAL" clId="{2C269AB3-DAB0-41FD-9B44-B19FA5FEDE81}" dt="2025-03-12T14:28:33.039" v="19167"/>
        <pc:sldMkLst>
          <pc:docMk/>
          <pc:sldMk cId="427831993" sldId="833"/>
        </pc:sldMkLst>
        <pc:spChg chg="mod">
          <ac:chgData name="Zachary Most" userId="cbc21115-462b-4620-938b-be15b3956505" providerId="ADAL" clId="{2C269AB3-DAB0-41FD-9B44-B19FA5FEDE81}" dt="2025-03-12T14:28:21.809" v="19166" actId="20577"/>
          <ac:spMkLst>
            <pc:docMk/>
            <pc:sldMk cId="427831993" sldId="833"/>
            <ac:spMk id="3" creationId="{DF64A9B9-E6CF-A640-4E25-FAC058E19F54}"/>
          </ac:spMkLst>
        </pc:spChg>
      </pc:sldChg>
      <pc:sldChg chg="modSp new del mod">
        <pc:chgData name="Zachary Most" userId="cbc21115-462b-4620-938b-be15b3956505" providerId="ADAL" clId="{2C269AB3-DAB0-41FD-9B44-B19FA5FEDE81}" dt="2025-03-09T23:13:13.501" v="17863" actId="2696"/>
        <pc:sldMkLst>
          <pc:docMk/>
          <pc:sldMk cId="2518622958" sldId="833"/>
        </pc:sldMkLst>
        <pc:spChg chg="mod">
          <ac:chgData name="Zachary Most" userId="cbc21115-462b-4620-938b-be15b3956505" providerId="ADAL" clId="{2C269AB3-DAB0-41FD-9B44-B19FA5FEDE81}" dt="2025-03-06T17:46:56.719" v="3655" actId="20577"/>
          <ac:spMkLst>
            <pc:docMk/>
            <pc:sldMk cId="2518622958" sldId="833"/>
            <ac:spMk id="2" creationId="{DA5EFF63-4D5E-D9E3-1482-454E41DDE8AC}"/>
          </ac:spMkLst>
        </pc:spChg>
        <pc:spChg chg="mod">
          <ac:chgData name="Zachary Most" userId="cbc21115-462b-4620-938b-be15b3956505" providerId="ADAL" clId="{2C269AB3-DAB0-41FD-9B44-B19FA5FEDE81}" dt="2025-03-09T21:34:39.805" v="16183" actId="20577"/>
          <ac:spMkLst>
            <pc:docMk/>
            <pc:sldMk cId="2518622958" sldId="833"/>
            <ac:spMk id="3" creationId="{DF64A9B9-E6CF-A640-4E25-FAC058E19F54}"/>
          </ac:spMkLst>
        </pc:spChg>
      </pc:sldChg>
      <pc:sldChg chg="modSp new mod">
        <pc:chgData name="Zachary Most" userId="cbc21115-462b-4620-938b-be15b3956505" providerId="ADAL" clId="{2C269AB3-DAB0-41FD-9B44-B19FA5FEDE81}" dt="2025-03-12T13:31:23.242" v="19086" actId="20577"/>
        <pc:sldMkLst>
          <pc:docMk/>
          <pc:sldMk cId="3466517579" sldId="834"/>
        </pc:sldMkLst>
        <pc:spChg chg="mod">
          <ac:chgData name="Zachary Most" userId="cbc21115-462b-4620-938b-be15b3956505" providerId="ADAL" clId="{2C269AB3-DAB0-41FD-9B44-B19FA5FEDE81}" dt="2025-03-09T21:37:45.537" v="16285" actId="20577"/>
          <ac:spMkLst>
            <pc:docMk/>
            <pc:sldMk cId="3466517579" sldId="834"/>
            <ac:spMk id="2" creationId="{7B5F749F-0BBD-4B26-B423-F3E84240ACFA}"/>
          </ac:spMkLst>
        </pc:spChg>
        <pc:spChg chg="mod">
          <ac:chgData name="Zachary Most" userId="cbc21115-462b-4620-938b-be15b3956505" providerId="ADAL" clId="{2C269AB3-DAB0-41FD-9B44-B19FA5FEDE81}" dt="2025-03-12T13:31:23.242" v="19086" actId="20577"/>
          <ac:spMkLst>
            <pc:docMk/>
            <pc:sldMk cId="3466517579" sldId="834"/>
            <ac:spMk id="3" creationId="{E7A17649-2ADF-B30E-D345-7304B061D2D1}"/>
          </ac:spMkLst>
        </pc:spChg>
      </pc:sldChg>
      <pc:sldChg chg="modSp new mod modAnim">
        <pc:chgData name="Zachary Most" userId="cbc21115-462b-4620-938b-be15b3956505" providerId="ADAL" clId="{2C269AB3-DAB0-41FD-9B44-B19FA5FEDE81}" dt="2025-03-11T22:08:02.485" v="18023"/>
        <pc:sldMkLst>
          <pc:docMk/>
          <pc:sldMk cId="1752812342" sldId="835"/>
        </pc:sldMkLst>
        <pc:spChg chg="mod">
          <ac:chgData name="Zachary Most" userId="cbc21115-462b-4620-938b-be15b3956505" providerId="ADAL" clId="{2C269AB3-DAB0-41FD-9B44-B19FA5FEDE81}" dt="2025-03-06T17:47:25.136" v="3717" actId="20577"/>
          <ac:spMkLst>
            <pc:docMk/>
            <pc:sldMk cId="1752812342" sldId="835"/>
            <ac:spMk id="2" creationId="{5F33A630-BF8C-EB17-2F46-7E8892FA488E}"/>
          </ac:spMkLst>
        </pc:spChg>
        <pc:spChg chg="mod">
          <ac:chgData name="Zachary Most" userId="cbc21115-462b-4620-938b-be15b3956505" providerId="ADAL" clId="{2C269AB3-DAB0-41FD-9B44-B19FA5FEDE81}" dt="2025-03-09T21:43:35.911" v="17179" actId="20577"/>
          <ac:spMkLst>
            <pc:docMk/>
            <pc:sldMk cId="1752812342" sldId="835"/>
            <ac:spMk id="3" creationId="{B34A5E94-6E21-8363-ACEB-DED21DE04044}"/>
          </ac:spMkLst>
        </pc:spChg>
      </pc:sldChg>
      <pc:sldChg chg="addSp modSp new mod modNotesTx">
        <pc:chgData name="Zachary Most" userId="cbc21115-462b-4620-938b-be15b3956505" providerId="ADAL" clId="{2C269AB3-DAB0-41FD-9B44-B19FA5FEDE81}" dt="2025-03-09T21:44:44.924" v="17185" actId="14100"/>
        <pc:sldMkLst>
          <pc:docMk/>
          <pc:sldMk cId="2948351317" sldId="836"/>
        </pc:sldMkLst>
        <pc:spChg chg="mod">
          <ac:chgData name="Zachary Most" userId="cbc21115-462b-4620-938b-be15b3956505" providerId="ADAL" clId="{2C269AB3-DAB0-41FD-9B44-B19FA5FEDE81}" dt="2025-03-06T17:47:32.112" v="3728" actId="20577"/>
          <ac:spMkLst>
            <pc:docMk/>
            <pc:sldMk cId="2948351317" sldId="836"/>
            <ac:spMk id="2" creationId="{3E918190-17EE-4270-A0E7-D8AC288DA3CB}"/>
          </ac:spMkLst>
        </pc:spChg>
        <pc:spChg chg="mod">
          <ac:chgData name="Zachary Most" userId="cbc21115-462b-4620-938b-be15b3956505" providerId="ADAL" clId="{2C269AB3-DAB0-41FD-9B44-B19FA5FEDE81}" dt="2025-03-09T21:44:44.924" v="17185" actId="14100"/>
          <ac:spMkLst>
            <pc:docMk/>
            <pc:sldMk cId="2948351317" sldId="836"/>
            <ac:spMk id="3" creationId="{7E615856-E3FE-9D9F-DE94-09469FE4376D}"/>
          </ac:spMkLst>
        </pc:spChg>
        <pc:picChg chg="add mod">
          <ac:chgData name="Zachary Most" userId="cbc21115-462b-4620-938b-be15b3956505" providerId="ADAL" clId="{2C269AB3-DAB0-41FD-9B44-B19FA5FEDE81}" dt="2025-03-09T21:44:28.575" v="17182" actId="14100"/>
          <ac:picMkLst>
            <pc:docMk/>
            <pc:sldMk cId="2948351317" sldId="836"/>
            <ac:picMk id="12290" creationId="{F2775242-87DA-3556-EA52-DAD1E96A6A35}"/>
          </ac:picMkLst>
        </pc:picChg>
      </pc:sldChg>
      <pc:sldChg chg="addSp delSp modSp add del mod modNotesTx">
        <pc:chgData name="Zachary Most" userId="cbc21115-462b-4620-938b-be15b3956505" providerId="ADAL" clId="{2C269AB3-DAB0-41FD-9B44-B19FA5FEDE81}" dt="2025-03-09T23:15:25.913" v="17867" actId="47"/>
        <pc:sldMkLst>
          <pc:docMk/>
          <pc:sldMk cId="2231414243" sldId="837"/>
        </pc:sldMkLst>
        <pc:picChg chg="add mod">
          <ac:chgData name="Zachary Most" userId="cbc21115-462b-4620-938b-be15b3956505" providerId="ADAL" clId="{2C269AB3-DAB0-41FD-9B44-B19FA5FEDE81}" dt="2025-03-07T03:48:00.955" v="5932" actId="14100"/>
          <ac:picMkLst>
            <pc:docMk/>
            <pc:sldMk cId="2231414243" sldId="837"/>
            <ac:picMk id="6" creationId="{88BE42AA-18DE-3A49-CFB3-BD1DAEA74C42}"/>
          </ac:picMkLst>
        </pc:picChg>
        <pc:picChg chg="del">
          <ac:chgData name="Zachary Most" userId="cbc21115-462b-4620-938b-be15b3956505" providerId="ADAL" clId="{2C269AB3-DAB0-41FD-9B44-B19FA5FEDE81}" dt="2025-03-07T03:47:02.521" v="5929" actId="478"/>
          <ac:picMkLst>
            <pc:docMk/>
            <pc:sldMk cId="2231414243" sldId="837"/>
            <ac:picMk id="7" creationId="{AA43C4CD-D2D6-AFD2-480B-930A45E2A622}"/>
          </ac:picMkLst>
        </pc:picChg>
      </pc:sldChg>
      <pc:sldChg chg="add del">
        <pc:chgData name="Zachary Most" userId="cbc21115-462b-4620-938b-be15b3956505" providerId="ADAL" clId="{2C269AB3-DAB0-41FD-9B44-B19FA5FEDE81}" dt="2025-03-06T21:45:14.256" v="4001" actId="47"/>
        <pc:sldMkLst>
          <pc:docMk/>
          <pc:sldMk cId="3076900743" sldId="837"/>
        </pc:sldMkLst>
      </pc:sldChg>
      <pc:sldChg chg="modSp add mod modNotesTx">
        <pc:chgData name="Zachary Most" userId="cbc21115-462b-4620-938b-be15b3956505" providerId="ADAL" clId="{2C269AB3-DAB0-41FD-9B44-B19FA5FEDE81}" dt="2025-03-09T14:41:54.478" v="7709" actId="20577"/>
        <pc:sldMkLst>
          <pc:docMk/>
          <pc:sldMk cId="1105837486" sldId="843"/>
        </pc:sldMkLst>
        <pc:spChg chg="mod">
          <ac:chgData name="Zachary Most" userId="cbc21115-462b-4620-938b-be15b3956505" providerId="ADAL" clId="{2C269AB3-DAB0-41FD-9B44-B19FA5FEDE81}" dt="2025-03-09T14:39:37.577" v="7535" actId="20577"/>
          <ac:spMkLst>
            <pc:docMk/>
            <pc:sldMk cId="1105837486" sldId="843"/>
            <ac:spMk id="2" creationId="{C5E42176-DC75-4700-96C2-A15759B3C45E}"/>
          </ac:spMkLst>
        </pc:spChg>
      </pc:sldChg>
      <pc:sldChg chg="modSp add mod modNotesTx">
        <pc:chgData name="Zachary Most" userId="cbc21115-462b-4620-938b-be15b3956505" providerId="ADAL" clId="{2C269AB3-DAB0-41FD-9B44-B19FA5FEDE81}" dt="2025-03-09T14:42:09.312" v="7744" actId="20577"/>
        <pc:sldMkLst>
          <pc:docMk/>
          <pc:sldMk cId="2786179766" sldId="844"/>
        </pc:sldMkLst>
        <pc:spChg chg="mod">
          <ac:chgData name="Zachary Most" userId="cbc21115-462b-4620-938b-be15b3956505" providerId="ADAL" clId="{2C269AB3-DAB0-41FD-9B44-B19FA5FEDE81}" dt="2025-03-09T14:39:40.842" v="7536" actId="20577"/>
          <ac:spMkLst>
            <pc:docMk/>
            <pc:sldMk cId="2786179766" sldId="844"/>
            <ac:spMk id="2" creationId="{C5E42176-DC75-4700-96C2-A15759B3C45E}"/>
          </ac:spMkLst>
        </pc:spChg>
      </pc:sldChg>
      <pc:sldChg chg="addSp delSp modSp add mod modNotesTx">
        <pc:chgData name="Zachary Most" userId="cbc21115-462b-4620-938b-be15b3956505" providerId="ADAL" clId="{2C269AB3-DAB0-41FD-9B44-B19FA5FEDE81}" dt="2025-03-12T13:29:23.557" v="18981" actId="1035"/>
        <pc:sldMkLst>
          <pc:docMk/>
          <pc:sldMk cId="3493814361" sldId="845"/>
        </pc:sldMkLst>
        <pc:spChg chg="mod">
          <ac:chgData name="Zachary Most" userId="cbc21115-462b-4620-938b-be15b3956505" providerId="ADAL" clId="{2C269AB3-DAB0-41FD-9B44-B19FA5FEDE81}" dt="2025-03-12T13:29:01.763" v="18939" actId="20577"/>
          <ac:spMkLst>
            <pc:docMk/>
            <pc:sldMk cId="3493814361" sldId="845"/>
            <ac:spMk id="2" creationId="{C5E42176-DC75-4700-96C2-A15759B3C45E}"/>
          </ac:spMkLst>
        </pc:spChg>
        <pc:spChg chg="del">
          <ac:chgData name="Zachary Most" userId="cbc21115-462b-4620-938b-be15b3956505" providerId="ADAL" clId="{2C269AB3-DAB0-41FD-9B44-B19FA5FEDE81}" dt="2025-03-12T13:28:52.813" v="18934" actId="478"/>
          <ac:spMkLst>
            <pc:docMk/>
            <pc:sldMk cId="3493814361" sldId="845"/>
            <ac:spMk id="18" creationId="{58AA2E53-AE3F-484F-ACA1-E254413CC263}"/>
          </ac:spMkLst>
        </pc:spChg>
        <pc:picChg chg="del">
          <ac:chgData name="Zachary Most" userId="cbc21115-462b-4620-938b-be15b3956505" providerId="ADAL" clId="{2C269AB3-DAB0-41FD-9B44-B19FA5FEDE81}" dt="2025-03-12T13:29:15.450" v="18945" actId="478"/>
          <ac:picMkLst>
            <pc:docMk/>
            <pc:sldMk cId="3493814361" sldId="845"/>
            <ac:picMk id="5" creationId="{76B04EE7-E7C2-4FF1-9797-F63B62B0ED9D}"/>
          </ac:picMkLst>
        </pc:picChg>
        <pc:picChg chg="add del mod">
          <ac:chgData name="Zachary Most" userId="cbc21115-462b-4620-938b-be15b3956505" providerId="ADAL" clId="{2C269AB3-DAB0-41FD-9B44-B19FA5FEDE81}" dt="2025-03-12T13:29:19.853" v="18960" actId="478"/>
          <ac:picMkLst>
            <pc:docMk/>
            <pc:sldMk cId="3493814361" sldId="845"/>
            <ac:picMk id="6" creationId="{F0A777F6-2575-B342-33E6-7DF5E48A735D}"/>
          </ac:picMkLst>
        </pc:picChg>
        <pc:picChg chg="add mod">
          <ac:chgData name="Zachary Most" userId="cbc21115-462b-4620-938b-be15b3956505" providerId="ADAL" clId="{2C269AB3-DAB0-41FD-9B44-B19FA5FEDE81}" dt="2025-03-12T13:29:17.683" v="18959" actId="1035"/>
          <ac:picMkLst>
            <pc:docMk/>
            <pc:sldMk cId="3493814361" sldId="845"/>
            <ac:picMk id="8" creationId="{9B95340F-BA3C-3DF2-21EB-4351B69C2ED2}"/>
          </ac:picMkLst>
        </pc:picChg>
        <pc:picChg chg="mod">
          <ac:chgData name="Zachary Most" userId="cbc21115-462b-4620-938b-be15b3956505" providerId="ADAL" clId="{2C269AB3-DAB0-41FD-9B44-B19FA5FEDE81}" dt="2025-03-12T13:29:23.557" v="18981" actId="1035"/>
          <ac:picMkLst>
            <pc:docMk/>
            <pc:sldMk cId="3493814361" sldId="845"/>
            <ac:picMk id="15" creationId="{7A13E713-31F8-4908-A04D-E3D3031C1131}"/>
          </ac:picMkLst>
        </pc:picChg>
      </pc:sldChg>
      <pc:sldChg chg="addSp delSp modSp add mod modNotesTx">
        <pc:chgData name="Zachary Most" userId="cbc21115-462b-4620-938b-be15b3956505" providerId="ADAL" clId="{2C269AB3-DAB0-41FD-9B44-B19FA5FEDE81}" dt="2025-03-12T13:29:35.207" v="18987" actId="1076"/>
        <pc:sldMkLst>
          <pc:docMk/>
          <pc:sldMk cId="3854393295" sldId="846"/>
        </pc:sldMkLst>
        <pc:spChg chg="mod">
          <ac:chgData name="Zachary Most" userId="cbc21115-462b-4620-938b-be15b3956505" providerId="ADAL" clId="{2C269AB3-DAB0-41FD-9B44-B19FA5FEDE81}" dt="2025-03-12T13:29:05.478" v="18944" actId="20577"/>
          <ac:spMkLst>
            <pc:docMk/>
            <pc:sldMk cId="3854393295" sldId="846"/>
            <ac:spMk id="2" creationId="{C5E42176-DC75-4700-96C2-A15759B3C45E}"/>
          </ac:spMkLst>
        </pc:spChg>
        <pc:spChg chg="del">
          <ac:chgData name="Zachary Most" userId="cbc21115-462b-4620-938b-be15b3956505" providerId="ADAL" clId="{2C269AB3-DAB0-41FD-9B44-B19FA5FEDE81}" dt="2025-03-12T13:28:49.493" v="18933" actId="478"/>
          <ac:spMkLst>
            <pc:docMk/>
            <pc:sldMk cId="3854393295" sldId="846"/>
            <ac:spMk id="49" creationId="{C9FD723E-B0D1-47F2-9B26-C29595B5E5F5}"/>
          </ac:spMkLst>
        </pc:spChg>
        <pc:picChg chg="add mod">
          <ac:chgData name="Zachary Most" userId="cbc21115-462b-4620-938b-be15b3956505" providerId="ADAL" clId="{2C269AB3-DAB0-41FD-9B44-B19FA5FEDE81}" dt="2025-03-12T13:29:30.667" v="18984" actId="1076"/>
          <ac:picMkLst>
            <pc:docMk/>
            <pc:sldMk cId="3854393295" sldId="846"/>
            <ac:picMk id="3" creationId="{779599AE-B1BB-5A8C-78B3-066EE97B9E43}"/>
          </ac:picMkLst>
        </pc:picChg>
        <pc:picChg chg="add mod">
          <ac:chgData name="Zachary Most" userId="cbc21115-462b-4620-938b-be15b3956505" providerId="ADAL" clId="{2C269AB3-DAB0-41FD-9B44-B19FA5FEDE81}" dt="2025-03-12T13:29:35.207" v="18987" actId="1076"/>
          <ac:picMkLst>
            <pc:docMk/>
            <pc:sldMk cId="3854393295" sldId="846"/>
            <ac:picMk id="6" creationId="{6078079A-B38D-FFC3-A8B5-234D190F944A}"/>
          </ac:picMkLst>
        </pc:picChg>
        <pc:picChg chg="del">
          <ac:chgData name="Zachary Most" userId="cbc21115-462b-4620-938b-be15b3956505" providerId="ADAL" clId="{2C269AB3-DAB0-41FD-9B44-B19FA5FEDE81}" dt="2025-03-12T13:29:28.039" v="18982" actId="478"/>
          <ac:picMkLst>
            <pc:docMk/>
            <pc:sldMk cId="3854393295" sldId="846"/>
            <ac:picMk id="44" creationId="{7618CFAF-BBD4-47A5-B63A-93C3C35C683D}"/>
          </ac:picMkLst>
        </pc:picChg>
        <pc:picChg chg="del">
          <ac:chgData name="Zachary Most" userId="cbc21115-462b-4620-938b-be15b3956505" providerId="ADAL" clId="{2C269AB3-DAB0-41FD-9B44-B19FA5FEDE81}" dt="2025-03-12T13:29:32.295" v="18985" actId="478"/>
          <ac:picMkLst>
            <pc:docMk/>
            <pc:sldMk cId="3854393295" sldId="846"/>
            <ac:picMk id="48" creationId="{DDC898A2-D440-45AE-BAC0-8B7FD48C0FC0}"/>
          </ac:picMkLst>
        </pc:picChg>
      </pc:sldChg>
      <pc:sldChg chg="modSp add mod">
        <pc:chgData name="Zachary Most" userId="cbc21115-462b-4620-938b-be15b3956505" providerId="ADAL" clId="{2C269AB3-DAB0-41FD-9B44-B19FA5FEDE81}" dt="2025-03-09T14:39:44.236" v="7537" actId="20577"/>
        <pc:sldMkLst>
          <pc:docMk/>
          <pc:sldMk cId="2229394819" sldId="848"/>
        </pc:sldMkLst>
        <pc:spChg chg="mod">
          <ac:chgData name="Zachary Most" userId="cbc21115-462b-4620-938b-be15b3956505" providerId="ADAL" clId="{2C269AB3-DAB0-41FD-9B44-B19FA5FEDE81}" dt="2025-03-09T14:39:44.236" v="7537" actId="20577"/>
          <ac:spMkLst>
            <pc:docMk/>
            <pc:sldMk cId="2229394819" sldId="848"/>
            <ac:spMk id="2" creationId="{C5E42176-DC75-4700-96C2-A15759B3C45E}"/>
          </ac:spMkLst>
        </pc:spChg>
      </pc:sldChg>
      <pc:sldChg chg="addSp delSp modSp add mod delAnim">
        <pc:chgData name="Zachary Most" userId="cbc21115-462b-4620-938b-be15b3956505" providerId="ADAL" clId="{2C269AB3-DAB0-41FD-9B44-B19FA5FEDE81}" dt="2025-03-09T14:51:11.798" v="7910" actId="20577"/>
        <pc:sldMkLst>
          <pc:docMk/>
          <pc:sldMk cId="2139476156" sldId="849"/>
        </pc:sldMkLst>
        <pc:spChg chg="mod">
          <ac:chgData name="Zachary Most" userId="cbc21115-462b-4620-938b-be15b3956505" providerId="ADAL" clId="{2C269AB3-DAB0-41FD-9B44-B19FA5FEDE81}" dt="2025-03-09T14:51:11.798" v="7910" actId="20577"/>
          <ac:spMkLst>
            <pc:docMk/>
            <pc:sldMk cId="2139476156" sldId="849"/>
            <ac:spMk id="3" creationId="{8A17FB4D-E98B-4E2B-9E98-9E463CCD7FC1}"/>
          </ac:spMkLst>
        </pc:spChg>
        <pc:graphicFrameChg chg="del">
          <ac:chgData name="Zachary Most" userId="cbc21115-462b-4620-938b-be15b3956505" providerId="ADAL" clId="{2C269AB3-DAB0-41FD-9B44-B19FA5FEDE81}" dt="2025-03-09T14:50:25.914" v="7898" actId="478"/>
          <ac:graphicFrameMkLst>
            <pc:docMk/>
            <pc:sldMk cId="2139476156" sldId="849"/>
            <ac:graphicFrameMk id="6" creationId="{892BA548-C1FB-44ED-A4A7-305D06DE2E35}"/>
          </ac:graphicFrameMkLst>
        </pc:graphicFrameChg>
        <pc:graphicFrameChg chg="add mod">
          <ac:chgData name="Zachary Most" userId="cbc21115-462b-4620-938b-be15b3956505" providerId="ADAL" clId="{2C269AB3-DAB0-41FD-9B44-B19FA5FEDE81}" dt="2025-03-09T14:50:36.749" v="7903" actId="255"/>
          <ac:graphicFrameMkLst>
            <pc:docMk/>
            <pc:sldMk cId="2139476156" sldId="849"/>
            <ac:graphicFrameMk id="8" creationId="{7DC5ABF3-C374-7988-A75B-4C7C0ECFB56B}"/>
          </ac:graphicFrameMkLst>
        </pc:graphicFrameChg>
      </pc:sldChg>
      <pc:sldChg chg="addSp delSp modSp add mod ord modNotesTx">
        <pc:chgData name="Zachary Most" userId="cbc21115-462b-4620-938b-be15b3956505" providerId="ADAL" clId="{2C269AB3-DAB0-41FD-9B44-B19FA5FEDE81}" dt="2025-03-11T22:04:47.695" v="17959" actId="20577"/>
        <pc:sldMkLst>
          <pc:docMk/>
          <pc:sldMk cId="4032212906" sldId="850"/>
        </pc:sldMkLst>
        <pc:spChg chg="mod">
          <ac:chgData name="Zachary Most" userId="cbc21115-462b-4620-938b-be15b3956505" providerId="ADAL" clId="{2C269AB3-DAB0-41FD-9B44-B19FA5FEDE81}" dt="2025-03-09T14:58:56.194" v="8264" actId="1036"/>
          <ac:spMkLst>
            <pc:docMk/>
            <pc:sldMk cId="4032212906" sldId="850"/>
            <ac:spMk id="7" creationId="{E1647B43-D921-7987-6A7C-27D1C49A4040}"/>
          </ac:spMkLst>
        </pc:spChg>
        <pc:spChg chg="add mod">
          <ac:chgData name="Zachary Most" userId="cbc21115-462b-4620-938b-be15b3956505" providerId="ADAL" clId="{2C269AB3-DAB0-41FD-9B44-B19FA5FEDE81}" dt="2025-03-09T15:12:03.514" v="8739" actId="2711"/>
          <ac:spMkLst>
            <pc:docMk/>
            <pc:sldMk cId="4032212906" sldId="850"/>
            <ac:spMk id="8" creationId="{64A7C2B7-0CFC-223B-524D-DE1B09344370}"/>
          </ac:spMkLst>
        </pc:spChg>
        <pc:picChg chg="add mod">
          <ac:chgData name="Zachary Most" userId="cbc21115-462b-4620-938b-be15b3956505" providerId="ADAL" clId="{2C269AB3-DAB0-41FD-9B44-B19FA5FEDE81}" dt="2025-03-09T14:58:56.194" v="8264" actId="1036"/>
          <ac:picMkLst>
            <pc:docMk/>
            <pc:sldMk cId="4032212906" sldId="850"/>
            <ac:picMk id="3" creationId="{3C86C810-F513-5859-4A1A-8C8D07C79177}"/>
          </ac:picMkLst>
        </pc:picChg>
        <pc:picChg chg="del">
          <ac:chgData name="Zachary Most" userId="cbc21115-462b-4620-938b-be15b3956505" providerId="ADAL" clId="{2C269AB3-DAB0-41FD-9B44-B19FA5FEDE81}" dt="2025-03-09T14:58:10.703" v="8238" actId="478"/>
          <ac:picMkLst>
            <pc:docMk/>
            <pc:sldMk cId="4032212906" sldId="850"/>
            <ac:picMk id="6" creationId="{44A0402D-61FC-31D4-713D-A16A3758B818}"/>
          </ac:picMkLst>
        </pc:picChg>
      </pc:sldChg>
      <pc:sldChg chg="addSp delSp modSp new del mod modClrScheme chgLayout modNotesTx">
        <pc:chgData name="Zachary Most" userId="cbc21115-462b-4620-938b-be15b3956505" providerId="ADAL" clId="{2C269AB3-DAB0-41FD-9B44-B19FA5FEDE81}" dt="2025-03-09T23:13:13.501" v="17863" actId="2696"/>
        <pc:sldMkLst>
          <pc:docMk/>
          <pc:sldMk cId="3476883074" sldId="851"/>
        </pc:sldMkLst>
        <pc:spChg chg="del mod ord">
          <ac:chgData name="Zachary Most" userId="cbc21115-462b-4620-938b-be15b3956505" providerId="ADAL" clId="{2C269AB3-DAB0-41FD-9B44-B19FA5FEDE81}" dt="2025-03-09T15:08:50.752" v="8463" actId="700"/>
          <ac:spMkLst>
            <pc:docMk/>
            <pc:sldMk cId="3476883074" sldId="851"/>
            <ac:spMk id="2" creationId="{DA72586E-A5FC-7D1B-E94B-7E10C3290969}"/>
          </ac:spMkLst>
        </pc:spChg>
        <pc:spChg chg="mod ord">
          <ac:chgData name="Zachary Most" userId="cbc21115-462b-4620-938b-be15b3956505" providerId="ADAL" clId="{2C269AB3-DAB0-41FD-9B44-B19FA5FEDE81}" dt="2025-03-09T15:08:50.752" v="8463" actId="700"/>
          <ac:spMkLst>
            <pc:docMk/>
            <pc:sldMk cId="3476883074" sldId="851"/>
            <ac:spMk id="3" creationId="{8F5F32BF-98FD-0FE2-9313-ABADA21C3F8A}"/>
          </ac:spMkLst>
        </pc:spChg>
        <pc:spChg chg="mod ord">
          <ac:chgData name="Zachary Most" userId="cbc21115-462b-4620-938b-be15b3956505" providerId="ADAL" clId="{2C269AB3-DAB0-41FD-9B44-B19FA5FEDE81}" dt="2025-03-09T15:08:50.752" v="8463" actId="700"/>
          <ac:spMkLst>
            <pc:docMk/>
            <pc:sldMk cId="3476883074" sldId="851"/>
            <ac:spMk id="4" creationId="{CD3992DE-B462-84E0-EC7B-C9236F7A809A}"/>
          </ac:spMkLst>
        </pc:spChg>
        <pc:spChg chg="add mod ord">
          <ac:chgData name="Zachary Most" userId="cbc21115-462b-4620-938b-be15b3956505" providerId="ADAL" clId="{2C269AB3-DAB0-41FD-9B44-B19FA5FEDE81}" dt="2025-03-09T15:08:55.748" v="8490" actId="20577"/>
          <ac:spMkLst>
            <pc:docMk/>
            <pc:sldMk cId="3476883074" sldId="851"/>
            <ac:spMk id="5" creationId="{5FE8C41D-F93C-C1FB-2EDF-2682D2E2B03C}"/>
          </ac:spMkLst>
        </pc:spChg>
        <pc:spChg chg="add mod ord">
          <ac:chgData name="Zachary Most" userId="cbc21115-462b-4620-938b-be15b3956505" providerId="ADAL" clId="{2C269AB3-DAB0-41FD-9B44-B19FA5FEDE81}" dt="2025-03-09T15:08:50.752" v="8463" actId="700"/>
          <ac:spMkLst>
            <pc:docMk/>
            <pc:sldMk cId="3476883074" sldId="851"/>
            <ac:spMk id="6" creationId="{DDCBF3B6-33E0-7173-CD28-0CF48A3F6C44}"/>
          </ac:spMkLst>
        </pc:spChg>
        <pc:spChg chg="add mod ord">
          <ac:chgData name="Zachary Most" userId="cbc21115-462b-4620-938b-be15b3956505" providerId="ADAL" clId="{2C269AB3-DAB0-41FD-9B44-B19FA5FEDE81}" dt="2025-03-09T21:08:35.633" v="15394" actId="1076"/>
          <ac:spMkLst>
            <pc:docMk/>
            <pc:sldMk cId="3476883074" sldId="851"/>
            <ac:spMk id="8" creationId="{49AC0B2B-2E3E-4240-A3ED-36200D672BB9}"/>
          </ac:spMkLst>
        </pc:spChg>
        <pc:spChg chg="add mod">
          <ac:chgData name="Zachary Most" userId="cbc21115-462b-4620-938b-be15b3956505" providerId="ADAL" clId="{2C269AB3-DAB0-41FD-9B44-B19FA5FEDE81}" dt="2025-03-09T21:07:54.133" v="15372"/>
          <ac:spMkLst>
            <pc:docMk/>
            <pc:sldMk cId="3476883074" sldId="851"/>
            <ac:spMk id="11" creationId="{CC100C87-9407-2F8C-5177-92E5D83078D4}"/>
          </ac:spMkLst>
        </pc:spChg>
        <pc:picChg chg="add mod">
          <ac:chgData name="Zachary Most" userId="cbc21115-462b-4620-938b-be15b3956505" providerId="ADAL" clId="{2C269AB3-DAB0-41FD-9B44-B19FA5FEDE81}" dt="2025-03-09T21:08:16.724" v="15391" actId="1035"/>
          <ac:picMkLst>
            <pc:docMk/>
            <pc:sldMk cId="3476883074" sldId="851"/>
            <ac:picMk id="9" creationId="{F8D3BCA5-B113-B92B-9EB3-06F68211C58C}"/>
          </ac:picMkLst>
        </pc:picChg>
        <pc:picChg chg="add del mod">
          <ac:chgData name="Zachary Most" userId="cbc21115-462b-4620-938b-be15b3956505" providerId="ADAL" clId="{2C269AB3-DAB0-41FD-9B44-B19FA5FEDE81}" dt="2025-03-09T21:08:11.467" v="15373" actId="478"/>
          <ac:picMkLst>
            <pc:docMk/>
            <pc:sldMk cId="3476883074" sldId="851"/>
            <ac:picMk id="10" creationId="{8F0407E3-DF6D-556B-F97C-0400C6BF23F9}"/>
          </ac:picMkLst>
        </pc:picChg>
        <pc:cxnChg chg="add mod">
          <ac:chgData name="Zachary Most" userId="cbc21115-462b-4620-938b-be15b3956505" providerId="ADAL" clId="{2C269AB3-DAB0-41FD-9B44-B19FA5FEDE81}" dt="2025-03-09T21:07:54.133" v="15372"/>
          <ac:cxnSpMkLst>
            <pc:docMk/>
            <pc:sldMk cId="3476883074" sldId="851"/>
            <ac:cxnSpMk id="7" creationId="{FB3589E4-F3C1-F0F7-161A-FCB3340FE4A9}"/>
          </ac:cxnSpMkLst>
        </pc:cxnChg>
      </pc:sldChg>
      <pc:sldChg chg="add">
        <pc:chgData name="Zachary Most" userId="cbc21115-462b-4620-938b-be15b3956505" providerId="ADAL" clId="{2C269AB3-DAB0-41FD-9B44-B19FA5FEDE81}" dt="2025-03-09T23:13:21.242" v="17864"/>
        <pc:sldMkLst>
          <pc:docMk/>
          <pc:sldMk cId="3755208266" sldId="851"/>
        </pc:sldMkLst>
      </pc:sldChg>
      <pc:sldChg chg="addSp delSp modSp new mod">
        <pc:chgData name="Zachary Most" userId="cbc21115-462b-4620-938b-be15b3956505" providerId="ADAL" clId="{2C269AB3-DAB0-41FD-9B44-B19FA5FEDE81}" dt="2025-03-09T15:13:09.028" v="8823" actId="1076"/>
        <pc:sldMkLst>
          <pc:docMk/>
          <pc:sldMk cId="923753626" sldId="852"/>
        </pc:sldMkLst>
        <pc:spChg chg="mod">
          <ac:chgData name="Zachary Most" userId="cbc21115-462b-4620-938b-be15b3956505" providerId="ADAL" clId="{2C269AB3-DAB0-41FD-9B44-B19FA5FEDE81}" dt="2025-03-09T15:13:03.229" v="8820" actId="20577"/>
          <ac:spMkLst>
            <pc:docMk/>
            <pc:sldMk cId="923753626" sldId="852"/>
            <ac:spMk id="2" creationId="{D56F7E6D-F9E1-07B9-06FB-DA7B8B6DFBB5}"/>
          </ac:spMkLst>
        </pc:spChg>
        <pc:spChg chg="del">
          <ac:chgData name="Zachary Most" userId="cbc21115-462b-4620-938b-be15b3956505" providerId="ADAL" clId="{2C269AB3-DAB0-41FD-9B44-B19FA5FEDE81}" dt="2025-03-09T15:13:05.686" v="8821" actId="478"/>
          <ac:spMkLst>
            <pc:docMk/>
            <pc:sldMk cId="923753626" sldId="852"/>
            <ac:spMk id="3" creationId="{F46B36E6-83FE-8821-5187-A7020ED08076}"/>
          </ac:spMkLst>
        </pc:spChg>
        <pc:picChg chg="add mod">
          <ac:chgData name="Zachary Most" userId="cbc21115-462b-4620-938b-be15b3956505" providerId="ADAL" clId="{2C269AB3-DAB0-41FD-9B44-B19FA5FEDE81}" dt="2025-03-09T15:13:09.028" v="8823" actId="1076"/>
          <ac:picMkLst>
            <pc:docMk/>
            <pc:sldMk cId="923753626" sldId="852"/>
            <ac:picMk id="6" creationId="{37418C33-43D1-4AE2-77A9-1C0DFAF124C2}"/>
          </ac:picMkLst>
        </pc:picChg>
      </pc:sldChg>
      <pc:sldChg chg="addSp delSp modSp new mod modClrScheme chgLayout">
        <pc:chgData name="Zachary Most" userId="cbc21115-462b-4620-938b-be15b3956505" providerId="ADAL" clId="{2C269AB3-DAB0-41FD-9B44-B19FA5FEDE81}" dt="2025-03-09T15:18:04.140" v="9384" actId="1036"/>
        <pc:sldMkLst>
          <pc:docMk/>
          <pc:sldMk cId="752839312" sldId="853"/>
        </pc:sldMkLst>
        <pc:spChg chg="mod ord">
          <ac:chgData name="Zachary Most" userId="cbc21115-462b-4620-938b-be15b3956505" providerId="ADAL" clId="{2C269AB3-DAB0-41FD-9B44-B19FA5FEDE81}" dt="2025-03-09T15:16:50.898" v="9197" actId="700"/>
          <ac:spMkLst>
            <pc:docMk/>
            <pc:sldMk cId="752839312" sldId="853"/>
            <ac:spMk id="2" creationId="{E6F7449B-E525-7965-EA03-CB52EDACAAFF}"/>
          </ac:spMkLst>
        </pc:spChg>
        <pc:spChg chg="del">
          <ac:chgData name="Zachary Most" userId="cbc21115-462b-4620-938b-be15b3956505" providerId="ADAL" clId="{2C269AB3-DAB0-41FD-9B44-B19FA5FEDE81}" dt="2025-03-09T15:16:24.832" v="9192" actId="478"/>
          <ac:spMkLst>
            <pc:docMk/>
            <pc:sldMk cId="752839312" sldId="853"/>
            <ac:spMk id="3" creationId="{D77DF7F7-1F4F-5D0B-8E01-E2CA4EDAF469}"/>
          </ac:spMkLst>
        </pc:spChg>
        <pc:spChg chg="mod ord">
          <ac:chgData name="Zachary Most" userId="cbc21115-462b-4620-938b-be15b3956505" providerId="ADAL" clId="{2C269AB3-DAB0-41FD-9B44-B19FA5FEDE81}" dt="2025-03-09T15:18:04.140" v="9384" actId="1036"/>
          <ac:spMkLst>
            <pc:docMk/>
            <pc:sldMk cId="752839312" sldId="853"/>
            <ac:spMk id="4" creationId="{0B1EB248-EDF8-F331-74C4-A60F62B1E0C6}"/>
          </ac:spMkLst>
        </pc:spChg>
        <pc:spChg chg="mod ord">
          <ac:chgData name="Zachary Most" userId="cbc21115-462b-4620-938b-be15b3956505" providerId="ADAL" clId="{2C269AB3-DAB0-41FD-9B44-B19FA5FEDE81}" dt="2025-03-09T15:17:57.020" v="9353" actId="1036"/>
          <ac:spMkLst>
            <pc:docMk/>
            <pc:sldMk cId="752839312" sldId="853"/>
            <ac:spMk id="5" creationId="{DAEE927D-693A-4311-D297-B489305BA1B9}"/>
          </ac:spMkLst>
        </pc:spChg>
        <pc:spChg chg="add mod">
          <ac:chgData name="Zachary Most" userId="cbc21115-462b-4620-938b-be15b3956505" providerId="ADAL" clId="{2C269AB3-DAB0-41FD-9B44-B19FA5FEDE81}" dt="2025-03-09T15:17:23.207" v="9269" actId="1035"/>
          <ac:spMkLst>
            <pc:docMk/>
            <pc:sldMk cId="752839312" sldId="853"/>
            <ac:spMk id="8" creationId="{98982682-5E48-0C43-28AE-A01D42B45CDD}"/>
          </ac:spMkLst>
        </pc:spChg>
        <pc:spChg chg="add mod">
          <ac:chgData name="Zachary Most" userId="cbc21115-462b-4620-938b-be15b3956505" providerId="ADAL" clId="{2C269AB3-DAB0-41FD-9B44-B19FA5FEDE81}" dt="2025-03-09T15:17:19.771" v="9257" actId="1035"/>
          <ac:spMkLst>
            <pc:docMk/>
            <pc:sldMk cId="752839312" sldId="853"/>
            <ac:spMk id="9" creationId="{F45E9D45-395E-B7C1-1228-23866C257AAE}"/>
          </ac:spMkLst>
        </pc:spChg>
        <pc:spChg chg="add mod">
          <ac:chgData name="Zachary Most" userId="cbc21115-462b-4620-938b-be15b3956505" providerId="ADAL" clId="{2C269AB3-DAB0-41FD-9B44-B19FA5FEDE81}" dt="2025-03-09T15:17:46.354" v="9327" actId="1076"/>
          <ac:spMkLst>
            <pc:docMk/>
            <pc:sldMk cId="752839312" sldId="853"/>
            <ac:spMk id="10" creationId="{7318D58E-2A54-145B-D18F-207EC1BA12FD}"/>
          </ac:spMkLst>
        </pc:spChg>
        <pc:spChg chg="add mod">
          <ac:chgData name="Zachary Most" userId="cbc21115-462b-4620-938b-be15b3956505" providerId="ADAL" clId="{2C269AB3-DAB0-41FD-9B44-B19FA5FEDE81}" dt="2025-03-09T15:17:46.354" v="9327" actId="1076"/>
          <ac:spMkLst>
            <pc:docMk/>
            <pc:sldMk cId="752839312" sldId="853"/>
            <ac:spMk id="11" creationId="{6B5DE82A-6C5D-0862-2A21-0D5C2CDECEB6}"/>
          </ac:spMkLst>
        </pc:spChg>
        <pc:spChg chg="add del mod ord">
          <ac:chgData name="Zachary Most" userId="cbc21115-462b-4620-938b-be15b3956505" providerId="ADAL" clId="{2C269AB3-DAB0-41FD-9B44-B19FA5FEDE81}" dt="2025-03-09T15:17:00.784" v="9221" actId="478"/>
          <ac:spMkLst>
            <pc:docMk/>
            <pc:sldMk cId="752839312" sldId="853"/>
            <ac:spMk id="14" creationId="{8C238D76-787F-92DA-2D59-236BCDB23024}"/>
          </ac:spMkLst>
        </pc:spChg>
        <pc:picChg chg="add mod">
          <ac:chgData name="Zachary Most" userId="cbc21115-462b-4620-938b-be15b3956505" providerId="ADAL" clId="{2C269AB3-DAB0-41FD-9B44-B19FA5FEDE81}" dt="2025-03-09T15:17:13.971" v="9244" actId="14100"/>
          <ac:picMkLst>
            <pc:docMk/>
            <pc:sldMk cId="752839312" sldId="853"/>
            <ac:picMk id="6" creationId="{01875D3F-6699-6C44-0A29-D67E8F47B2B7}"/>
          </ac:picMkLst>
        </pc:picChg>
        <pc:picChg chg="add mod">
          <ac:chgData name="Zachary Most" userId="cbc21115-462b-4620-938b-be15b3956505" providerId="ADAL" clId="{2C269AB3-DAB0-41FD-9B44-B19FA5FEDE81}" dt="2025-03-09T15:17:16.644" v="9245" actId="14100"/>
          <ac:picMkLst>
            <pc:docMk/>
            <pc:sldMk cId="752839312" sldId="853"/>
            <ac:picMk id="7" creationId="{EB99FCBB-A6BF-6F27-354E-341A3A5AF590}"/>
          </ac:picMkLst>
        </pc:picChg>
        <pc:picChg chg="add mod">
          <ac:chgData name="Zachary Most" userId="cbc21115-462b-4620-938b-be15b3956505" providerId="ADAL" clId="{2C269AB3-DAB0-41FD-9B44-B19FA5FEDE81}" dt="2025-03-09T15:17:29.214" v="9287" actId="1035"/>
          <ac:picMkLst>
            <pc:docMk/>
            <pc:sldMk cId="752839312" sldId="853"/>
            <ac:picMk id="12" creationId="{DD947082-4C69-894D-5ED0-2AE54B0F65E5}"/>
          </ac:picMkLst>
        </pc:picChg>
        <pc:picChg chg="add mod">
          <ac:chgData name="Zachary Most" userId="cbc21115-462b-4620-938b-be15b3956505" providerId="ADAL" clId="{2C269AB3-DAB0-41FD-9B44-B19FA5FEDE81}" dt="2025-03-09T15:17:49.374" v="9329" actId="1076"/>
          <ac:picMkLst>
            <pc:docMk/>
            <pc:sldMk cId="752839312" sldId="853"/>
            <ac:picMk id="13" creationId="{FFA6652F-9B7D-4BF3-FDA0-7A7E5137BB2D}"/>
          </ac:picMkLst>
        </pc:picChg>
      </pc:sldChg>
      <pc:sldChg chg="addSp delSp modSp new mod">
        <pc:chgData name="Zachary Most" userId="cbc21115-462b-4620-938b-be15b3956505" providerId="ADAL" clId="{2C269AB3-DAB0-41FD-9B44-B19FA5FEDE81}" dt="2025-03-09T15:19:36.674" v="9444" actId="1076"/>
        <pc:sldMkLst>
          <pc:docMk/>
          <pc:sldMk cId="3319681502" sldId="854"/>
        </pc:sldMkLst>
        <pc:spChg chg="mod">
          <ac:chgData name="Zachary Most" userId="cbc21115-462b-4620-938b-be15b3956505" providerId="ADAL" clId="{2C269AB3-DAB0-41FD-9B44-B19FA5FEDE81}" dt="2025-03-09T15:19:10.406" v="9419" actId="20577"/>
          <ac:spMkLst>
            <pc:docMk/>
            <pc:sldMk cId="3319681502" sldId="854"/>
            <ac:spMk id="2" creationId="{98CADC87-9A71-8BC3-CBCA-1CAC97161350}"/>
          </ac:spMkLst>
        </pc:spChg>
        <pc:spChg chg="del">
          <ac:chgData name="Zachary Most" userId="cbc21115-462b-4620-938b-be15b3956505" providerId="ADAL" clId="{2C269AB3-DAB0-41FD-9B44-B19FA5FEDE81}" dt="2025-03-09T15:19:13.166" v="9420" actId="478"/>
          <ac:spMkLst>
            <pc:docMk/>
            <pc:sldMk cId="3319681502" sldId="854"/>
            <ac:spMk id="3" creationId="{62D62FC5-A26E-1EF8-1D45-F403C4CBC1D8}"/>
          </ac:spMkLst>
        </pc:spChg>
        <pc:spChg chg="add mod">
          <ac:chgData name="Zachary Most" userId="cbc21115-462b-4620-938b-be15b3956505" providerId="ADAL" clId="{2C269AB3-DAB0-41FD-9B44-B19FA5FEDE81}" dt="2025-03-09T15:19:21.037" v="9423" actId="1076"/>
          <ac:spMkLst>
            <pc:docMk/>
            <pc:sldMk cId="3319681502" sldId="854"/>
            <ac:spMk id="6" creationId="{C412C6D5-6180-7339-8DF3-3DA7379481CF}"/>
          </ac:spMkLst>
        </pc:spChg>
        <pc:spChg chg="add mod">
          <ac:chgData name="Zachary Most" userId="cbc21115-462b-4620-938b-be15b3956505" providerId="ADAL" clId="{2C269AB3-DAB0-41FD-9B44-B19FA5FEDE81}" dt="2025-03-09T15:19:16.313" v="9422" actId="2711"/>
          <ac:spMkLst>
            <pc:docMk/>
            <pc:sldMk cId="3319681502" sldId="854"/>
            <ac:spMk id="7" creationId="{59DBEEA0-EDF9-7BEB-9936-70A6D02DFDE4}"/>
          </ac:spMkLst>
        </pc:spChg>
        <pc:spChg chg="add mod">
          <ac:chgData name="Zachary Most" userId="cbc21115-462b-4620-938b-be15b3956505" providerId="ADAL" clId="{2C269AB3-DAB0-41FD-9B44-B19FA5FEDE81}" dt="2025-03-09T15:19:36.674" v="9444" actId="1076"/>
          <ac:spMkLst>
            <pc:docMk/>
            <pc:sldMk cId="3319681502" sldId="854"/>
            <ac:spMk id="10" creationId="{D4D4EA31-5C90-9555-C5D0-3D2031A4D889}"/>
          </ac:spMkLst>
        </pc:spChg>
        <pc:picChg chg="add mod">
          <ac:chgData name="Zachary Most" userId="cbc21115-462b-4620-938b-be15b3956505" providerId="ADAL" clId="{2C269AB3-DAB0-41FD-9B44-B19FA5FEDE81}" dt="2025-03-09T15:19:16.313" v="9422" actId="2711"/>
          <ac:picMkLst>
            <pc:docMk/>
            <pc:sldMk cId="3319681502" sldId="854"/>
            <ac:picMk id="8" creationId="{52FDB783-96C8-1492-38AA-8F862E0456BE}"/>
          </ac:picMkLst>
        </pc:picChg>
        <pc:picChg chg="add mod">
          <ac:chgData name="Zachary Most" userId="cbc21115-462b-4620-938b-be15b3956505" providerId="ADAL" clId="{2C269AB3-DAB0-41FD-9B44-B19FA5FEDE81}" dt="2025-03-09T15:19:31.315" v="9443" actId="1035"/>
          <ac:picMkLst>
            <pc:docMk/>
            <pc:sldMk cId="3319681502" sldId="854"/>
            <ac:picMk id="9" creationId="{C82F6B8E-632C-8D04-655F-21FF77255F34}"/>
          </ac:picMkLst>
        </pc:picChg>
      </pc:sldChg>
      <pc:sldChg chg="modSp new mod modNotesTx">
        <pc:chgData name="Zachary Most" userId="cbc21115-462b-4620-938b-be15b3956505" providerId="ADAL" clId="{2C269AB3-DAB0-41FD-9B44-B19FA5FEDE81}" dt="2025-03-09T20:23:52.068" v="13437" actId="20577"/>
        <pc:sldMkLst>
          <pc:docMk/>
          <pc:sldMk cId="3122849902" sldId="855"/>
        </pc:sldMkLst>
        <pc:spChg chg="mod">
          <ac:chgData name="Zachary Most" userId="cbc21115-462b-4620-938b-be15b3956505" providerId="ADAL" clId="{2C269AB3-DAB0-41FD-9B44-B19FA5FEDE81}" dt="2025-03-09T20:20:24.731" v="13133" actId="20577"/>
          <ac:spMkLst>
            <pc:docMk/>
            <pc:sldMk cId="3122849902" sldId="855"/>
            <ac:spMk id="2" creationId="{052CB72D-A958-A8FA-5A3D-56B955F3B60A}"/>
          </ac:spMkLst>
        </pc:spChg>
        <pc:spChg chg="mod">
          <ac:chgData name="Zachary Most" userId="cbc21115-462b-4620-938b-be15b3956505" providerId="ADAL" clId="{2C269AB3-DAB0-41FD-9B44-B19FA5FEDE81}" dt="2025-03-09T20:23:52.068" v="13437" actId="20577"/>
          <ac:spMkLst>
            <pc:docMk/>
            <pc:sldMk cId="3122849902" sldId="855"/>
            <ac:spMk id="3" creationId="{0EBAABB5-0DAA-7FAD-8973-8D5864D67FBA}"/>
          </ac:spMkLst>
        </pc:spChg>
      </pc:sldChg>
      <pc:sldChg chg="modSp new del mod modNotesTx">
        <pc:chgData name="Zachary Most" userId="cbc21115-462b-4620-938b-be15b3956505" providerId="ADAL" clId="{2C269AB3-DAB0-41FD-9B44-B19FA5FEDE81}" dt="2025-03-09T19:41:10.019" v="10927" actId="2696"/>
        <pc:sldMkLst>
          <pc:docMk/>
          <pc:sldMk cId="4293430098" sldId="855"/>
        </pc:sldMkLst>
        <pc:spChg chg="mod">
          <ac:chgData name="Zachary Most" userId="cbc21115-462b-4620-938b-be15b3956505" providerId="ADAL" clId="{2C269AB3-DAB0-41FD-9B44-B19FA5FEDE81}" dt="2025-03-09T15:38:51.931" v="10900" actId="20577"/>
          <ac:spMkLst>
            <pc:docMk/>
            <pc:sldMk cId="4293430098" sldId="855"/>
            <ac:spMk id="2" creationId="{A045A42A-0BEC-D49B-8AC8-88D34A249D0B}"/>
          </ac:spMkLst>
        </pc:spChg>
      </pc:sldChg>
      <pc:sldChg chg="addSp delSp modSp new del mod modNotesTx">
        <pc:chgData name="Zachary Most" userId="cbc21115-462b-4620-938b-be15b3956505" providerId="ADAL" clId="{2C269AB3-DAB0-41FD-9B44-B19FA5FEDE81}" dt="2025-03-09T23:13:13.501" v="17863" actId="2696"/>
        <pc:sldMkLst>
          <pc:docMk/>
          <pc:sldMk cId="1214465949" sldId="856"/>
        </pc:sldMkLst>
        <pc:spChg chg="mod">
          <ac:chgData name="Zachary Most" userId="cbc21115-462b-4620-938b-be15b3956505" providerId="ADAL" clId="{2C269AB3-DAB0-41FD-9B44-B19FA5FEDE81}" dt="2025-03-09T21:21:55.705" v="15424" actId="20577"/>
          <ac:spMkLst>
            <pc:docMk/>
            <pc:sldMk cId="1214465949" sldId="856"/>
            <ac:spMk id="2" creationId="{91AB9DF1-47AD-5D4A-5B33-710276F28939}"/>
          </ac:spMkLst>
        </pc:spChg>
        <pc:spChg chg="del">
          <ac:chgData name="Zachary Most" userId="cbc21115-462b-4620-938b-be15b3956505" providerId="ADAL" clId="{2C269AB3-DAB0-41FD-9B44-B19FA5FEDE81}" dt="2025-03-09T21:21:58.415" v="15425" actId="478"/>
          <ac:spMkLst>
            <pc:docMk/>
            <pc:sldMk cId="1214465949" sldId="856"/>
            <ac:spMk id="3" creationId="{14D4489D-75D5-5177-2E86-4A1157B18745}"/>
          </ac:spMkLst>
        </pc:spChg>
        <pc:spChg chg="add mod">
          <ac:chgData name="Zachary Most" userId="cbc21115-462b-4620-938b-be15b3956505" providerId="ADAL" clId="{2C269AB3-DAB0-41FD-9B44-B19FA5FEDE81}" dt="2025-03-09T21:22:37.094" v="15456" actId="1076"/>
          <ac:spMkLst>
            <pc:docMk/>
            <pc:sldMk cId="1214465949" sldId="856"/>
            <ac:spMk id="8" creationId="{E751AC9A-FD8D-B0FA-A27C-8C8692E4317B}"/>
          </ac:spMkLst>
        </pc:spChg>
        <pc:picChg chg="add mod">
          <ac:chgData name="Zachary Most" userId="cbc21115-462b-4620-938b-be15b3956505" providerId="ADAL" clId="{2C269AB3-DAB0-41FD-9B44-B19FA5FEDE81}" dt="2025-03-09T21:23:44.975" v="15676" actId="1036"/>
          <ac:picMkLst>
            <pc:docMk/>
            <pc:sldMk cId="1214465949" sldId="856"/>
            <ac:picMk id="7" creationId="{A210287C-3BE3-9609-84ED-B722C1A79029}"/>
          </ac:picMkLst>
        </pc:picChg>
      </pc:sldChg>
      <pc:sldChg chg="add">
        <pc:chgData name="Zachary Most" userId="cbc21115-462b-4620-938b-be15b3956505" providerId="ADAL" clId="{2C269AB3-DAB0-41FD-9B44-B19FA5FEDE81}" dt="2025-03-09T23:13:21.242" v="17864"/>
        <pc:sldMkLst>
          <pc:docMk/>
          <pc:sldMk cId="3203660869" sldId="856"/>
        </pc:sldMkLst>
      </pc:sldChg>
      <pc:sldChg chg="add del">
        <pc:chgData name="Zachary Most" userId="cbc21115-462b-4620-938b-be15b3956505" providerId="ADAL" clId="{2C269AB3-DAB0-41FD-9B44-B19FA5FEDE81}" dt="2025-03-09T23:16:29.279" v="17870" actId="47"/>
        <pc:sldMkLst>
          <pc:docMk/>
          <pc:sldMk cId="3136586078" sldId="857"/>
        </pc:sldMkLst>
      </pc:sldChg>
      <pc:sldChg chg="addSp delSp modSp new del mod modAnim">
        <pc:chgData name="Zachary Most" userId="cbc21115-462b-4620-938b-be15b3956505" providerId="ADAL" clId="{2C269AB3-DAB0-41FD-9B44-B19FA5FEDE81}" dt="2025-03-09T23:13:13.501" v="17863" actId="2696"/>
        <pc:sldMkLst>
          <pc:docMk/>
          <pc:sldMk cId="3480647998" sldId="857"/>
        </pc:sldMkLst>
        <pc:spChg chg="mod">
          <ac:chgData name="Zachary Most" userId="cbc21115-462b-4620-938b-be15b3956505" providerId="ADAL" clId="{2C269AB3-DAB0-41FD-9B44-B19FA5FEDE81}" dt="2025-03-09T21:35:31.977" v="16225" actId="20577"/>
          <ac:spMkLst>
            <pc:docMk/>
            <pc:sldMk cId="3480647998" sldId="857"/>
            <ac:spMk id="2" creationId="{36AF1D89-283D-023B-8465-DC202298232D}"/>
          </ac:spMkLst>
        </pc:spChg>
        <pc:spChg chg="del">
          <ac:chgData name="Zachary Most" userId="cbc21115-462b-4620-938b-be15b3956505" providerId="ADAL" clId="{2C269AB3-DAB0-41FD-9B44-B19FA5FEDE81}" dt="2025-03-09T21:35:35.496" v="16226" actId="478"/>
          <ac:spMkLst>
            <pc:docMk/>
            <pc:sldMk cId="3480647998" sldId="857"/>
            <ac:spMk id="3" creationId="{8369FF70-CB4D-B467-54FC-BD52DBAABB4A}"/>
          </ac:spMkLst>
        </pc:spChg>
        <pc:spChg chg="add mod">
          <ac:chgData name="Zachary Most" userId="cbc21115-462b-4620-938b-be15b3956505" providerId="ADAL" clId="{2C269AB3-DAB0-41FD-9B44-B19FA5FEDE81}" dt="2025-03-09T21:36:05.246" v="16236" actId="1076"/>
          <ac:spMkLst>
            <pc:docMk/>
            <pc:sldMk cId="3480647998" sldId="857"/>
            <ac:spMk id="7" creationId="{4D67F1EC-73AE-C322-99E6-371ACD710EB8}"/>
          </ac:spMkLst>
        </pc:spChg>
        <pc:spChg chg="add mod">
          <ac:chgData name="Zachary Most" userId="cbc21115-462b-4620-938b-be15b3956505" providerId="ADAL" clId="{2C269AB3-DAB0-41FD-9B44-B19FA5FEDE81}" dt="2025-03-09T21:36:13.345" v="16237" actId="1076"/>
          <ac:spMkLst>
            <pc:docMk/>
            <pc:sldMk cId="3480647998" sldId="857"/>
            <ac:spMk id="8" creationId="{088EC5CA-B7CD-7316-DA78-E26FCB36212E}"/>
          </ac:spMkLst>
        </pc:spChg>
        <pc:spChg chg="add mod">
          <ac:chgData name="Zachary Most" userId="cbc21115-462b-4620-938b-be15b3956505" providerId="ADAL" clId="{2C269AB3-DAB0-41FD-9B44-B19FA5FEDE81}" dt="2025-03-09T21:36:38.235" v="16242" actId="14100"/>
          <ac:spMkLst>
            <pc:docMk/>
            <pc:sldMk cId="3480647998" sldId="857"/>
            <ac:spMk id="9" creationId="{49D60D6E-2E9C-314F-898A-BCA0D2D2CC9C}"/>
          </ac:spMkLst>
        </pc:spChg>
        <pc:spChg chg="add mod">
          <ac:chgData name="Zachary Most" userId="cbc21115-462b-4620-938b-be15b3956505" providerId="ADAL" clId="{2C269AB3-DAB0-41FD-9B44-B19FA5FEDE81}" dt="2025-03-09T21:36:23.469" v="16239" actId="1076"/>
          <ac:spMkLst>
            <pc:docMk/>
            <pc:sldMk cId="3480647998" sldId="857"/>
            <ac:spMk id="10" creationId="{6C139A08-FAE9-6548-E1E7-494C7149ABC8}"/>
          </ac:spMkLst>
        </pc:spChg>
        <pc:picChg chg="add mod">
          <ac:chgData name="Zachary Most" userId="cbc21115-462b-4620-938b-be15b3956505" providerId="ADAL" clId="{2C269AB3-DAB0-41FD-9B44-B19FA5FEDE81}" dt="2025-03-09T21:36:05.246" v="16236" actId="1076"/>
          <ac:picMkLst>
            <pc:docMk/>
            <pc:sldMk cId="3480647998" sldId="857"/>
            <ac:picMk id="6" creationId="{8A279597-B2E9-F7E6-402E-907C793387DF}"/>
          </ac:picMkLst>
        </pc:picChg>
        <pc:cxnChg chg="add mod">
          <ac:chgData name="Zachary Most" userId="cbc21115-462b-4620-938b-be15b3956505" providerId="ADAL" clId="{2C269AB3-DAB0-41FD-9B44-B19FA5FEDE81}" dt="2025-03-09T21:36:18.637" v="16238" actId="14100"/>
          <ac:cxnSpMkLst>
            <pc:docMk/>
            <pc:sldMk cId="3480647998" sldId="857"/>
            <ac:cxnSpMk id="11" creationId="{27799E09-09E6-4906-4616-A8F8B02ADCF9}"/>
          </ac:cxnSpMkLst>
        </pc:cxnChg>
        <pc:cxnChg chg="add mod">
          <ac:chgData name="Zachary Most" userId="cbc21115-462b-4620-938b-be15b3956505" providerId="ADAL" clId="{2C269AB3-DAB0-41FD-9B44-B19FA5FEDE81}" dt="2025-03-09T21:36:29.224" v="16240" actId="14100"/>
          <ac:cxnSpMkLst>
            <pc:docMk/>
            <pc:sldMk cId="3480647998" sldId="857"/>
            <ac:cxnSpMk id="12" creationId="{9178770B-E05F-F7B4-74F2-886F883276B9}"/>
          </ac:cxnSpMkLst>
        </pc:cxnChg>
        <pc:cxnChg chg="add mod">
          <ac:chgData name="Zachary Most" userId="cbc21115-462b-4620-938b-be15b3956505" providerId="ADAL" clId="{2C269AB3-DAB0-41FD-9B44-B19FA5FEDE81}" dt="2025-03-09T21:36:43.456" v="16243" actId="14100"/>
          <ac:cxnSpMkLst>
            <pc:docMk/>
            <pc:sldMk cId="3480647998" sldId="857"/>
            <ac:cxnSpMk id="13" creationId="{9373C631-5D23-92F6-D2C6-7A5838D6A68F}"/>
          </ac:cxnSpMkLst>
        </pc:cxnChg>
      </pc:sldChg>
      <pc:sldChg chg="addSp delSp modSp new mod">
        <pc:chgData name="Zachary Most" userId="cbc21115-462b-4620-938b-be15b3956505" providerId="ADAL" clId="{2C269AB3-DAB0-41FD-9B44-B19FA5FEDE81}" dt="2025-03-09T22:52:22.708" v="17451"/>
        <pc:sldMkLst>
          <pc:docMk/>
          <pc:sldMk cId="3411082264" sldId="858"/>
        </pc:sldMkLst>
        <pc:spChg chg="mod">
          <ac:chgData name="Zachary Most" userId="cbc21115-462b-4620-938b-be15b3956505" providerId="ADAL" clId="{2C269AB3-DAB0-41FD-9B44-B19FA5FEDE81}" dt="2025-03-09T22:51:34.256" v="17447" actId="26606"/>
          <ac:spMkLst>
            <pc:docMk/>
            <pc:sldMk cId="3411082264" sldId="858"/>
            <ac:spMk id="2" creationId="{E0A60AC6-FDFA-5FD9-5E58-93DDD6B067E1}"/>
          </ac:spMkLst>
        </pc:spChg>
        <pc:spChg chg="del mod">
          <ac:chgData name="Zachary Most" userId="cbc21115-462b-4620-938b-be15b3956505" providerId="ADAL" clId="{2C269AB3-DAB0-41FD-9B44-B19FA5FEDE81}" dt="2025-03-09T22:51:34.256" v="17447" actId="26606"/>
          <ac:spMkLst>
            <pc:docMk/>
            <pc:sldMk cId="3411082264" sldId="858"/>
            <ac:spMk id="3" creationId="{A795CD62-6584-AD65-4ADD-FB5172613237}"/>
          </ac:spMkLst>
        </pc:spChg>
        <pc:spChg chg="mod">
          <ac:chgData name="Zachary Most" userId="cbc21115-462b-4620-938b-be15b3956505" providerId="ADAL" clId="{2C269AB3-DAB0-41FD-9B44-B19FA5FEDE81}" dt="2025-03-09T22:51:34.256" v="17447" actId="26606"/>
          <ac:spMkLst>
            <pc:docMk/>
            <pc:sldMk cId="3411082264" sldId="858"/>
            <ac:spMk id="4" creationId="{AB6972DE-E035-A018-94E6-AFADC0511BDA}"/>
          </ac:spMkLst>
        </pc:spChg>
        <pc:spChg chg="mod">
          <ac:chgData name="Zachary Most" userId="cbc21115-462b-4620-938b-be15b3956505" providerId="ADAL" clId="{2C269AB3-DAB0-41FD-9B44-B19FA5FEDE81}" dt="2025-03-09T22:51:34.256" v="17447" actId="26606"/>
          <ac:spMkLst>
            <pc:docMk/>
            <pc:sldMk cId="3411082264" sldId="858"/>
            <ac:spMk id="5" creationId="{D6D50F56-0FFD-604A-3B7A-C49B405BB02C}"/>
          </ac:spMkLst>
        </pc:spChg>
        <pc:graphicFrameChg chg="add mod">
          <ac:chgData name="Zachary Most" userId="cbc21115-462b-4620-938b-be15b3956505" providerId="ADAL" clId="{2C269AB3-DAB0-41FD-9B44-B19FA5FEDE81}" dt="2025-03-09T22:52:22.708" v="17451"/>
          <ac:graphicFrameMkLst>
            <pc:docMk/>
            <pc:sldMk cId="3411082264" sldId="858"/>
            <ac:graphicFrameMk id="7" creationId="{13BF30E7-20C2-9CBA-5BB3-4A8544417D6E}"/>
          </ac:graphicFrameMkLst>
        </pc:graphicFrameChg>
      </pc:sldChg>
      <pc:sldChg chg="modSp new mod">
        <pc:chgData name="Zachary Most" userId="cbc21115-462b-4620-938b-be15b3956505" providerId="ADAL" clId="{2C269AB3-DAB0-41FD-9B44-B19FA5FEDE81}" dt="2025-03-12T03:27:17.551" v="18688" actId="20577"/>
        <pc:sldMkLst>
          <pc:docMk/>
          <pc:sldMk cId="2875386504" sldId="859"/>
        </pc:sldMkLst>
        <pc:spChg chg="mod">
          <ac:chgData name="Zachary Most" userId="cbc21115-462b-4620-938b-be15b3956505" providerId="ADAL" clId="{2C269AB3-DAB0-41FD-9B44-B19FA5FEDE81}" dt="2025-03-12T03:19:04.737" v="18069" actId="20577"/>
          <ac:spMkLst>
            <pc:docMk/>
            <pc:sldMk cId="2875386504" sldId="859"/>
            <ac:spMk id="2" creationId="{C1310549-7922-D8DD-DD07-A97A7B653CDC}"/>
          </ac:spMkLst>
        </pc:spChg>
        <pc:spChg chg="mod">
          <ac:chgData name="Zachary Most" userId="cbc21115-462b-4620-938b-be15b3956505" providerId="ADAL" clId="{2C269AB3-DAB0-41FD-9B44-B19FA5FEDE81}" dt="2025-03-12T03:27:17.551" v="18688" actId="20577"/>
          <ac:spMkLst>
            <pc:docMk/>
            <pc:sldMk cId="2875386504" sldId="859"/>
            <ac:spMk id="3" creationId="{3422B449-6ACE-9DA6-6A57-7585971DD3F5}"/>
          </ac:spMkLst>
        </pc:spChg>
      </pc:sldChg>
      <pc:sldChg chg="modSp add mod">
        <pc:chgData name="Zachary Most" userId="cbc21115-462b-4620-938b-be15b3956505" providerId="ADAL" clId="{2C269AB3-DAB0-41FD-9B44-B19FA5FEDE81}" dt="2025-03-12T14:29:47.151" v="19173" actId="20577"/>
        <pc:sldMkLst>
          <pc:docMk/>
          <pc:sldMk cId="984689812" sldId="860"/>
        </pc:sldMkLst>
        <pc:spChg chg="mod">
          <ac:chgData name="Zachary Most" userId="cbc21115-462b-4620-938b-be15b3956505" providerId="ADAL" clId="{2C269AB3-DAB0-41FD-9B44-B19FA5FEDE81}" dt="2025-03-12T14:29:47.151" v="19173" actId="20577"/>
          <ac:spMkLst>
            <pc:docMk/>
            <pc:sldMk cId="984689812" sldId="860"/>
            <ac:spMk id="9" creationId="{53C4ADA6-21E4-9EF0-BE90-ADF71492CF87}"/>
          </ac:spMkLst>
        </pc:spChg>
      </pc:sldChg>
      <pc:sldMasterChg chg="delSldLayout">
        <pc:chgData name="Zachary Most" userId="cbc21115-462b-4620-938b-be15b3956505" providerId="ADAL" clId="{2C269AB3-DAB0-41FD-9B44-B19FA5FEDE81}" dt="2025-03-09T15:12:28.004" v="8742" actId="2696"/>
        <pc:sldMasterMkLst>
          <pc:docMk/>
          <pc:sldMasterMk cId="3503611437" sldId="2147483648"/>
        </pc:sldMasterMkLst>
        <pc:sldLayoutChg chg="del">
          <pc:chgData name="Zachary Most" userId="cbc21115-462b-4620-938b-be15b3956505" providerId="ADAL" clId="{2C269AB3-DAB0-41FD-9B44-B19FA5FEDE81}" dt="2025-03-09T15:12:28.004" v="8742" actId="2696"/>
          <pc:sldLayoutMkLst>
            <pc:docMk/>
            <pc:sldMasterMk cId="3503611437" sldId="2147483648"/>
            <pc:sldLayoutMk cId="269496284"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Sheet1!$B$3</c:f>
              <c:strCache>
                <c:ptCount val="1"/>
                <c:pt idx="0">
                  <c:v>HIT</c:v>
                </c:pt>
              </c:strCache>
            </c:strRef>
          </c:tx>
          <c:spPr>
            <a:ln w="19050" cap="rnd">
              <a:noFill/>
              <a:round/>
            </a:ln>
            <a:effectLst/>
          </c:spPr>
          <c:marker>
            <c:symbol val="circle"/>
            <c:size val="3"/>
            <c:spPr>
              <a:solidFill>
                <a:schemeClr val="tx1">
                  <a:lumMod val="95000"/>
                  <a:lumOff val="5000"/>
                </a:schemeClr>
              </a:solidFill>
              <a:ln w="9525">
                <a:noFill/>
              </a:ln>
              <a:effectLst/>
            </c:spPr>
          </c:marker>
          <c:xVal>
            <c:numRef>
              <c:f>Sheet1!$A$4:$A$194</c:f>
              <c:numCache>
                <c:formatCode>General</c:formatCode>
                <c:ptCount val="1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8.4000000000000092</c:v>
                </c:pt>
                <c:pt idx="75">
                  <c:v>8.5000000000000107</c:v>
                </c:pt>
                <c:pt idx="76">
                  <c:v>8.6000000000000103</c:v>
                </c:pt>
                <c:pt idx="77">
                  <c:v>8.7000000000000099</c:v>
                </c:pt>
                <c:pt idx="78">
                  <c:v>8.8000000000000096</c:v>
                </c:pt>
                <c:pt idx="79">
                  <c:v>8.9000000000000092</c:v>
                </c:pt>
                <c:pt idx="80">
                  <c:v>9.0000000000000107</c:v>
                </c:pt>
                <c:pt idx="81">
                  <c:v>9.1000000000000103</c:v>
                </c:pt>
                <c:pt idx="82">
                  <c:v>9.2000000000000099</c:v>
                </c:pt>
                <c:pt idx="83">
                  <c:v>9.3000000000000096</c:v>
                </c:pt>
                <c:pt idx="84">
                  <c:v>9.4000000000000092</c:v>
                </c:pt>
                <c:pt idx="85">
                  <c:v>9.5000000000000107</c:v>
                </c:pt>
                <c:pt idx="86">
                  <c:v>9.6000000000000103</c:v>
                </c:pt>
                <c:pt idx="87">
                  <c:v>9.7000000000000099</c:v>
                </c:pt>
                <c:pt idx="88">
                  <c:v>9.8000000000000096</c:v>
                </c:pt>
                <c:pt idx="89">
                  <c:v>9.9000000000000092</c:v>
                </c:pt>
                <c:pt idx="90">
                  <c:v>10</c:v>
                </c:pt>
                <c:pt idx="91">
                  <c:v>10.1</c:v>
                </c:pt>
                <c:pt idx="92">
                  <c:v>10.199999999999999</c:v>
                </c:pt>
                <c:pt idx="93">
                  <c:v>10.3</c:v>
                </c:pt>
                <c:pt idx="94">
                  <c:v>10.4</c:v>
                </c:pt>
                <c:pt idx="95">
                  <c:v>10.5</c:v>
                </c:pt>
                <c:pt idx="96">
                  <c:v>10.6</c:v>
                </c:pt>
                <c:pt idx="97">
                  <c:v>10.7</c:v>
                </c:pt>
                <c:pt idx="98">
                  <c:v>10.8</c:v>
                </c:pt>
                <c:pt idx="99">
                  <c:v>10.9</c:v>
                </c:pt>
                <c:pt idx="100">
                  <c:v>11</c:v>
                </c:pt>
                <c:pt idx="101">
                  <c:v>11.1</c:v>
                </c:pt>
                <c:pt idx="102">
                  <c:v>11.2</c:v>
                </c:pt>
                <c:pt idx="103">
                  <c:v>11.3</c:v>
                </c:pt>
                <c:pt idx="104">
                  <c:v>11.4</c:v>
                </c:pt>
                <c:pt idx="105">
                  <c:v>11.5</c:v>
                </c:pt>
                <c:pt idx="106">
                  <c:v>11.6</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16.100000000000001</c:v>
                </c:pt>
                <c:pt idx="152">
                  <c:v>16.2</c:v>
                </c:pt>
                <c:pt idx="153">
                  <c:v>16.3</c:v>
                </c:pt>
                <c:pt idx="154">
                  <c:v>16.399999999999999</c:v>
                </c:pt>
                <c:pt idx="155">
                  <c:v>16.5</c:v>
                </c:pt>
                <c:pt idx="156">
                  <c:v>16.600000000000001</c:v>
                </c:pt>
                <c:pt idx="157">
                  <c:v>16.7</c:v>
                </c:pt>
                <c:pt idx="158">
                  <c:v>16.8</c:v>
                </c:pt>
                <c:pt idx="159">
                  <c:v>16.899999999999999</c:v>
                </c:pt>
                <c:pt idx="160">
                  <c:v>17</c:v>
                </c:pt>
                <c:pt idx="161">
                  <c:v>17.100000000000001</c:v>
                </c:pt>
                <c:pt idx="162">
                  <c:v>17.2</c:v>
                </c:pt>
                <c:pt idx="163">
                  <c:v>17.3</c:v>
                </c:pt>
                <c:pt idx="164">
                  <c:v>17.399999999999999</c:v>
                </c:pt>
                <c:pt idx="165">
                  <c:v>17.5</c:v>
                </c:pt>
                <c:pt idx="166">
                  <c:v>17.600000000000001</c:v>
                </c:pt>
                <c:pt idx="167">
                  <c:v>17.7</c:v>
                </c:pt>
                <c:pt idx="168">
                  <c:v>17.8</c:v>
                </c:pt>
                <c:pt idx="169">
                  <c:v>17.899999999999999</c:v>
                </c:pt>
                <c:pt idx="170">
                  <c:v>18</c:v>
                </c:pt>
                <c:pt idx="171">
                  <c:v>18.100000000000001</c:v>
                </c:pt>
                <c:pt idx="172">
                  <c:v>18.2</c:v>
                </c:pt>
                <c:pt idx="173">
                  <c:v>18.3</c:v>
                </c:pt>
                <c:pt idx="174">
                  <c:v>18.399999999999999</c:v>
                </c:pt>
                <c:pt idx="175">
                  <c:v>18.5</c:v>
                </c:pt>
                <c:pt idx="176">
                  <c:v>18.600000000000001</c:v>
                </c:pt>
                <c:pt idx="177">
                  <c:v>18.7</c:v>
                </c:pt>
                <c:pt idx="178">
                  <c:v>18.8</c:v>
                </c:pt>
                <c:pt idx="179">
                  <c:v>18.899999999999999</c:v>
                </c:pt>
                <c:pt idx="180">
                  <c:v>19</c:v>
                </c:pt>
                <c:pt idx="181">
                  <c:v>19.100000000000001</c:v>
                </c:pt>
                <c:pt idx="182">
                  <c:v>19.2</c:v>
                </c:pt>
                <c:pt idx="183">
                  <c:v>19.3</c:v>
                </c:pt>
                <c:pt idx="184">
                  <c:v>19.399999999999999</c:v>
                </c:pt>
                <c:pt idx="185">
                  <c:v>19.5</c:v>
                </c:pt>
                <c:pt idx="186">
                  <c:v>19.600000000000001</c:v>
                </c:pt>
                <c:pt idx="187">
                  <c:v>19.7</c:v>
                </c:pt>
                <c:pt idx="188">
                  <c:v>19.8</c:v>
                </c:pt>
                <c:pt idx="189">
                  <c:v>19.899999999999999</c:v>
                </c:pt>
                <c:pt idx="190">
                  <c:v>20</c:v>
                </c:pt>
              </c:numCache>
            </c:numRef>
          </c:xVal>
          <c:yVal>
            <c:numRef>
              <c:f>Sheet1!$B$4:$B$194</c:f>
              <c:numCache>
                <c:formatCode>0.0%</c:formatCode>
                <c:ptCount val="191"/>
                <c:pt idx="0">
                  <c:v>0</c:v>
                </c:pt>
                <c:pt idx="1">
                  <c:v>9.0909090909090939E-2</c:v>
                </c:pt>
                <c:pt idx="2">
                  <c:v>0.16666666666666663</c:v>
                </c:pt>
                <c:pt idx="3">
                  <c:v>0.23076923076923084</c:v>
                </c:pt>
                <c:pt idx="4">
                  <c:v>0.2857142857142857</c:v>
                </c:pt>
                <c:pt idx="5">
                  <c:v>0.33333333333333337</c:v>
                </c:pt>
                <c:pt idx="6">
                  <c:v>0.375</c:v>
                </c:pt>
                <c:pt idx="7">
                  <c:v>0.41176470588235292</c:v>
                </c:pt>
                <c:pt idx="8">
                  <c:v>0.44444444444444442</c:v>
                </c:pt>
                <c:pt idx="9">
                  <c:v>0.47368421052631582</c:v>
                </c:pt>
                <c:pt idx="10">
                  <c:v>0.5</c:v>
                </c:pt>
                <c:pt idx="11">
                  <c:v>0.52380952380952384</c:v>
                </c:pt>
                <c:pt idx="12">
                  <c:v>0.54545454545454541</c:v>
                </c:pt>
                <c:pt idx="13">
                  <c:v>0.56521739130434778</c:v>
                </c:pt>
                <c:pt idx="14">
                  <c:v>0.58333333333333326</c:v>
                </c:pt>
                <c:pt idx="15">
                  <c:v>0.6</c:v>
                </c:pt>
                <c:pt idx="16">
                  <c:v>0.61538461538461542</c:v>
                </c:pt>
                <c:pt idx="17">
                  <c:v>0.62962962962962965</c:v>
                </c:pt>
                <c:pt idx="18">
                  <c:v>0.64285714285714279</c:v>
                </c:pt>
                <c:pt idx="19">
                  <c:v>0.65517241379310343</c:v>
                </c:pt>
                <c:pt idx="20">
                  <c:v>0.66666666666666674</c:v>
                </c:pt>
                <c:pt idx="21">
                  <c:v>0.67741935483870974</c:v>
                </c:pt>
                <c:pt idx="22">
                  <c:v>0.6875</c:v>
                </c:pt>
                <c:pt idx="23">
                  <c:v>0.69696969696969702</c:v>
                </c:pt>
                <c:pt idx="24">
                  <c:v>0.70588235294117641</c:v>
                </c:pt>
                <c:pt idx="25">
                  <c:v>0.7142857142857143</c:v>
                </c:pt>
                <c:pt idx="26">
                  <c:v>0.72222222222222221</c:v>
                </c:pt>
                <c:pt idx="27">
                  <c:v>0.72972972972972983</c:v>
                </c:pt>
                <c:pt idx="28">
                  <c:v>0.73684210526315796</c:v>
                </c:pt>
                <c:pt idx="29">
                  <c:v>0.74358974358974361</c:v>
                </c:pt>
                <c:pt idx="30">
                  <c:v>0.75</c:v>
                </c:pt>
                <c:pt idx="31">
                  <c:v>0.75609756097560976</c:v>
                </c:pt>
                <c:pt idx="32">
                  <c:v>0.76190476190476186</c:v>
                </c:pt>
                <c:pt idx="33">
                  <c:v>0.76744186046511631</c:v>
                </c:pt>
                <c:pt idx="34">
                  <c:v>0.77272727272727271</c:v>
                </c:pt>
                <c:pt idx="35">
                  <c:v>0.77777777777777779</c:v>
                </c:pt>
                <c:pt idx="36">
                  <c:v>0.78260869565217384</c:v>
                </c:pt>
                <c:pt idx="37">
                  <c:v>0.78723404255319152</c:v>
                </c:pt>
                <c:pt idx="38">
                  <c:v>0.79166666666666663</c:v>
                </c:pt>
                <c:pt idx="39">
                  <c:v>0.79591836734693877</c:v>
                </c:pt>
                <c:pt idx="40">
                  <c:v>0.8</c:v>
                </c:pt>
                <c:pt idx="41">
                  <c:v>0.80392156862745101</c:v>
                </c:pt>
                <c:pt idx="42">
                  <c:v>0.80769230769230771</c:v>
                </c:pt>
                <c:pt idx="43">
                  <c:v>0.81132075471698117</c:v>
                </c:pt>
                <c:pt idx="44">
                  <c:v>0.81481481481481488</c:v>
                </c:pt>
                <c:pt idx="45">
                  <c:v>0.81818181818181812</c:v>
                </c:pt>
                <c:pt idx="46">
                  <c:v>0.8214285714285714</c:v>
                </c:pt>
                <c:pt idx="47">
                  <c:v>0.82456140350877194</c:v>
                </c:pt>
                <c:pt idx="48">
                  <c:v>0.82758620689655171</c:v>
                </c:pt>
                <c:pt idx="49">
                  <c:v>0.83050847457627119</c:v>
                </c:pt>
                <c:pt idx="50">
                  <c:v>0.83333333333333337</c:v>
                </c:pt>
                <c:pt idx="51">
                  <c:v>0.83606557377049184</c:v>
                </c:pt>
                <c:pt idx="52">
                  <c:v>0.83870967741935487</c:v>
                </c:pt>
                <c:pt idx="53">
                  <c:v>0.84126984126984128</c:v>
                </c:pt>
                <c:pt idx="54">
                  <c:v>0.84375</c:v>
                </c:pt>
                <c:pt idx="55">
                  <c:v>0.84615384615384637</c:v>
                </c:pt>
                <c:pt idx="56">
                  <c:v>0.84848484848484851</c:v>
                </c:pt>
                <c:pt idx="57">
                  <c:v>0.85074626865671643</c:v>
                </c:pt>
                <c:pt idx="58">
                  <c:v>0.85294117647058842</c:v>
                </c:pt>
                <c:pt idx="59">
                  <c:v>0.85507246376811619</c:v>
                </c:pt>
                <c:pt idx="60">
                  <c:v>0.85714285714285732</c:v>
                </c:pt>
                <c:pt idx="61">
                  <c:v>0.85915492957746475</c:v>
                </c:pt>
                <c:pt idx="62">
                  <c:v>0.86111111111111127</c:v>
                </c:pt>
                <c:pt idx="63">
                  <c:v>0.8630136986301371</c:v>
                </c:pt>
                <c:pt idx="64">
                  <c:v>0.86486486486486502</c:v>
                </c:pt>
                <c:pt idx="65">
                  <c:v>0.86666666666666681</c:v>
                </c:pt>
                <c:pt idx="66">
                  <c:v>0.86842105263157909</c:v>
                </c:pt>
                <c:pt idx="67">
                  <c:v>0.87012987012987031</c:v>
                </c:pt>
                <c:pt idx="68">
                  <c:v>0.87179487179487192</c:v>
                </c:pt>
                <c:pt idx="69">
                  <c:v>0.87341772151898756</c:v>
                </c:pt>
                <c:pt idx="70">
                  <c:v>0.87500000000000022</c:v>
                </c:pt>
                <c:pt idx="71">
                  <c:v>0.87654320987654333</c:v>
                </c:pt>
                <c:pt idx="72">
                  <c:v>0.87804878048780499</c:v>
                </c:pt>
                <c:pt idx="73">
                  <c:v>0.87951807228915679</c:v>
                </c:pt>
                <c:pt idx="74">
                  <c:v>0.88095238095238104</c:v>
                </c:pt>
                <c:pt idx="75">
                  <c:v>0.88235294117647078</c:v>
                </c:pt>
                <c:pt idx="76">
                  <c:v>0.88372093023255827</c:v>
                </c:pt>
                <c:pt idx="77">
                  <c:v>0.88505747126436796</c:v>
                </c:pt>
                <c:pt idx="78">
                  <c:v>0.88636363636363646</c:v>
                </c:pt>
                <c:pt idx="79">
                  <c:v>0.88764044943820242</c:v>
                </c:pt>
                <c:pt idx="80">
                  <c:v>0.88888888888888906</c:v>
                </c:pt>
                <c:pt idx="81">
                  <c:v>0.89010989010989028</c:v>
                </c:pt>
                <c:pt idx="82">
                  <c:v>0.89130434782608703</c:v>
                </c:pt>
                <c:pt idx="83">
                  <c:v>0.89247311827956999</c:v>
                </c:pt>
                <c:pt idx="84">
                  <c:v>0.89361702127659581</c:v>
                </c:pt>
                <c:pt idx="85">
                  <c:v>0.89473684210526327</c:v>
                </c:pt>
                <c:pt idx="86">
                  <c:v>0.89583333333333348</c:v>
                </c:pt>
                <c:pt idx="87">
                  <c:v>0.89690721649484551</c:v>
                </c:pt>
                <c:pt idx="88">
                  <c:v>0.8979591836734695</c:v>
                </c:pt>
                <c:pt idx="89">
                  <c:v>0.89898989898989912</c:v>
                </c:pt>
                <c:pt idx="90">
                  <c:v>0.9</c:v>
                </c:pt>
                <c:pt idx="91">
                  <c:v>0.90099009900990101</c:v>
                </c:pt>
                <c:pt idx="92">
                  <c:v>0.90196078431372551</c:v>
                </c:pt>
                <c:pt idx="93">
                  <c:v>0.90291262135922334</c:v>
                </c:pt>
                <c:pt idx="94">
                  <c:v>0.90384615384615385</c:v>
                </c:pt>
                <c:pt idx="95">
                  <c:v>0.90476190476190477</c:v>
                </c:pt>
                <c:pt idx="96">
                  <c:v>0.90566037735849059</c:v>
                </c:pt>
                <c:pt idx="97">
                  <c:v>0.90654205607476634</c:v>
                </c:pt>
                <c:pt idx="98">
                  <c:v>0.90740740740740744</c:v>
                </c:pt>
                <c:pt idx="99">
                  <c:v>0.90825688073394495</c:v>
                </c:pt>
                <c:pt idx="100">
                  <c:v>0.90909090909090906</c:v>
                </c:pt>
                <c:pt idx="101">
                  <c:v>0.90990990990990994</c:v>
                </c:pt>
                <c:pt idx="102">
                  <c:v>0.9107142857142857</c:v>
                </c:pt>
                <c:pt idx="103">
                  <c:v>0.91150442477876104</c:v>
                </c:pt>
                <c:pt idx="104">
                  <c:v>0.91228070175438591</c:v>
                </c:pt>
                <c:pt idx="105">
                  <c:v>0.91304347826086962</c:v>
                </c:pt>
                <c:pt idx="106">
                  <c:v>0.9137931034482758</c:v>
                </c:pt>
                <c:pt idx="107">
                  <c:v>0.9145299145299145</c:v>
                </c:pt>
                <c:pt idx="108">
                  <c:v>0.9152542372881356</c:v>
                </c:pt>
                <c:pt idx="109">
                  <c:v>0.91596638655462181</c:v>
                </c:pt>
                <c:pt idx="110">
                  <c:v>0.91666666666666663</c:v>
                </c:pt>
                <c:pt idx="111">
                  <c:v>0.9173553719008265</c:v>
                </c:pt>
                <c:pt idx="112">
                  <c:v>0.91803278688524592</c:v>
                </c:pt>
                <c:pt idx="113">
                  <c:v>0.91869918699186992</c:v>
                </c:pt>
                <c:pt idx="114">
                  <c:v>0.91935483870967738</c:v>
                </c:pt>
                <c:pt idx="115">
                  <c:v>0.92</c:v>
                </c:pt>
                <c:pt idx="116">
                  <c:v>0.92063492063492069</c:v>
                </c:pt>
                <c:pt idx="117">
                  <c:v>0.92125984251968507</c:v>
                </c:pt>
                <c:pt idx="118">
                  <c:v>0.921875</c:v>
                </c:pt>
                <c:pt idx="119">
                  <c:v>0.92248062015503873</c:v>
                </c:pt>
                <c:pt idx="120">
                  <c:v>0.92307692307692313</c:v>
                </c:pt>
                <c:pt idx="121">
                  <c:v>0.92366412213740456</c:v>
                </c:pt>
                <c:pt idx="122">
                  <c:v>0.9242424242424242</c:v>
                </c:pt>
                <c:pt idx="123">
                  <c:v>0.92481203007518797</c:v>
                </c:pt>
                <c:pt idx="124">
                  <c:v>0.92537313432835822</c:v>
                </c:pt>
                <c:pt idx="125">
                  <c:v>0.92592592592592593</c:v>
                </c:pt>
                <c:pt idx="126">
                  <c:v>0.92647058823529416</c:v>
                </c:pt>
                <c:pt idx="127">
                  <c:v>0.92700729927007297</c:v>
                </c:pt>
                <c:pt idx="128">
                  <c:v>0.92753623188405798</c:v>
                </c:pt>
                <c:pt idx="129">
                  <c:v>0.92805755395683454</c:v>
                </c:pt>
                <c:pt idx="130">
                  <c:v>0.9285714285714286</c:v>
                </c:pt>
                <c:pt idx="131">
                  <c:v>0.92907801418439717</c:v>
                </c:pt>
                <c:pt idx="132">
                  <c:v>0.92957746478873238</c:v>
                </c:pt>
                <c:pt idx="133">
                  <c:v>0.93006993006993011</c:v>
                </c:pt>
                <c:pt idx="134">
                  <c:v>0.93055555555555558</c:v>
                </c:pt>
                <c:pt idx="135">
                  <c:v>0.93103448275862066</c:v>
                </c:pt>
                <c:pt idx="136">
                  <c:v>0.93150684931506844</c:v>
                </c:pt>
                <c:pt idx="137">
                  <c:v>0.93197278911564629</c:v>
                </c:pt>
                <c:pt idx="138">
                  <c:v>0.93243243243243246</c:v>
                </c:pt>
                <c:pt idx="139">
                  <c:v>0.93288590604026844</c:v>
                </c:pt>
                <c:pt idx="140">
                  <c:v>0.93333333333333335</c:v>
                </c:pt>
                <c:pt idx="141">
                  <c:v>0.93377483443708609</c:v>
                </c:pt>
                <c:pt idx="142">
                  <c:v>0.93421052631578949</c:v>
                </c:pt>
                <c:pt idx="143">
                  <c:v>0.934640522875817</c:v>
                </c:pt>
                <c:pt idx="144">
                  <c:v>0.93506493506493504</c:v>
                </c:pt>
                <c:pt idx="145">
                  <c:v>0.93548387096774199</c:v>
                </c:pt>
                <c:pt idx="146">
                  <c:v>0.9358974358974359</c:v>
                </c:pt>
                <c:pt idx="147">
                  <c:v>0.93630573248407645</c:v>
                </c:pt>
                <c:pt idx="148">
                  <c:v>0.93670886075949367</c:v>
                </c:pt>
                <c:pt idx="149">
                  <c:v>0.93710691823899372</c:v>
                </c:pt>
                <c:pt idx="150">
                  <c:v>0.9375</c:v>
                </c:pt>
                <c:pt idx="151">
                  <c:v>0.93788819875776397</c:v>
                </c:pt>
                <c:pt idx="152">
                  <c:v>0.93827160493827155</c:v>
                </c:pt>
                <c:pt idx="153">
                  <c:v>0.93865030674846628</c:v>
                </c:pt>
                <c:pt idx="154">
                  <c:v>0.93902439024390238</c:v>
                </c:pt>
                <c:pt idx="155">
                  <c:v>0.93939393939393945</c:v>
                </c:pt>
                <c:pt idx="156">
                  <c:v>0.93975903614457834</c:v>
                </c:pt>
                <c:pt idx="157">
                  <c:v>0.94011976047904189</c:v>
                </c:pt>
                <c:pt idx="158">
                  <c:v>0.94047619047619047</c:v>
                </c:pt>
                <c:pt idx="159">
                  <c:v>0.94082840236686394</c:v>
                </c:pt>
                <c:pt idx="160">
                  <c:v>0.94117647058823528</c:v>
                </c:pt>
                <c:pt idx="161">
                  <c:v>0.94152046783625731</c:v>
                </c:pt>
                <c:pt idx="162">
                  <c:v>0.94186046511627908</c:v>
                </c:pt>
                <c:pt idx="163">
                  <c:v>0.94219653179190754</c:v>
                </c:pt>
                <c:pt idx="164">
                  <c:v>0.94252873563218387</c:v>
                </c:pt>
                <c:pt idx="165">
                  <c:v>0.94285714285714284</c:v>
                </c:pt>
                <c:pt idx="166">
                  <c:v>0.94318181818181823</c:v>
                </c:pt>
                <c:pt idx="167">
                  <c:v>0.94350282485875703</c:v>
                </c:pt>
                <c:pt idx="168">
                  <c:v>0.9438202247191011</c:v>
                </c:pt>
                <c:pt idx="169">
                  <c:v>0.94413407821229045</c:v>
                </c:pt>
                <c:pt idx="170">
                  <c:v>0.94444444444444442</c:v>
                </c:pt>
                <c:pt idx="171">
                  <c:v>0.94475138121546964</c:v>
                </c:pt>
                <c:pt idx="172">
                  <c:v>0.94505494505494503</c:v>
                </c:pt>
                <c:pt idx="173">
                  <c:v>0.94535519125683065</c:v>
                </c:pt>
                <c:pt idx="174">
                  <c:v>0.94565217391304346</c:v>
                </c:pt>
                <c:pt idx="175">
                  <c:v>0.94594594594594594</c:v>
                </c:pt>
                <c:pt idx="176">
                  <c:v>0.94623655913978499</c:v>
                </c:pt>
                <c:pt idx="177">
                  <c:v>0.946524064171123</c:v>
                </c:pt>
                <c:pt idx="178">
                  <c:v>0.94680851063829785</c:v>
                </c:pt>
                <c:pt idx="179">
                  <c:v>0.94708994708994709</c:v>
                </c:pt>
                <c:pt idx="180">
                  <c:v>0.94736842105263164</c:v>
                </c:pt>
                <c:pt idx="181">
                  <c:v>0.94764397905759168</c:v>
                </c:pt>
                <c:pt idx="182">
                  <c:v>0.94791666666666663</c:v>
                </c:pt>
                <c:pt idx="183">
                  <c:v>0.94818652849740936</c:v>
                </c:pt>
                <c:pt idx="184">
                  <c:v>0.94845360824742264</c:v>
                </c:pt>
                <c:pt idx="185">
                  <c:v>0.94871794871794868</c:v>
                </c:pt>
                <c:pt idx="186">
                  <c:v>0.94897959183673475</c:v>
                </c:pt>
                <c:pt idx="187">
                  <c:v>0.949238578680203</c:v>
                </c:pt>
                <c:pt idx="188">
                  <c:v>0.9494949494949495</c:v>
                </c:pt>
                <c:pt idx="189">
                  <c:v>0.94974874371859297</c:v>
                </c:pt>
                <c:pt idx="190">
                  <c:v>0.95</c:v>
                </c:pt>
              </c:numCache>
            </c:numRef>
          </c:yVal>
          <c:smooth val="0"/>
          <c:extLst>
            <c:ext xmlns:c16="http://schemas.microsoft.com/office/drawing/2014/chart" uri="{C3380CC4-5D6E-409C-BE32-E72D297353CC}">
              <c16:uniqueId val="{00000000-7B29-4516-AE9E-00CBDD309127}"/>
            </c:ext>
          </c:extLst>
        </c:ser>
        <c:dLbls>
          <c:showLegendKey val="0"/>
          <c:showVal val="0"/>
          <c:showCatName val="0"/>
          <c:showSerName val="0"/>
          <c:showPercent val="0"/>
          <c:showBubbleSize val="0"/>
        </c:dLbls>
        <c:axId val="855851439"/>
        <c:axId val="855848079"/>
      </c:scatterChart>
      <c:valAx>
        <c:axId val="855851439"/>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Basic Reproductive Value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5848079"/>
        <c:crosses val="autoZero"/>
        <c:crossBetween val="midCat"/>
      </c:valAx>
      <c:valAx>
        <c:axId val="855848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HIT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5851439"/>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F048E-35D1-4A5D-8186-6C7270509B4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9A0734F-E44C-46F4-B330-2EF730485F47}">
      <dgm:prSet/>
      <dgm:spPr/>
      <dgm:t>
        <a:bodyPr/>
        <a:lstStyle/>
        <a:p>
          <a:r>
            <a:rPr lang="en-US" b="0" i="0" dirty="0"/>
            <a:t>Describe the method of transmission and clinical presentation of patients with measles</a:t>
          </a:r>
          <a:endParaRPr lang="en-US" dirty="0"/>
        </a:p>
      </dgm:t>
    </dgm:pt>
    <dgm:pt modelId="{8E65F5A2-85CB-4D7E-8241-138447502B2B}" type="parTrans" cxnId="{EB5B8073-2683-4128-9BB2-FCCEA3DCAD1D}">
      <dgm:prSet/>
      <dgm:spPr/>
      <dgm:t>
        <a:bodyPr/>
        <a:lstStyle/>
        <a:p>
          <a:endParaRPr lang="en-US"/>
        </a:p>
      </dgm:t>
    </dgm:pt>
    <dgm:pt modelId="{A46D4084-D297-4A9F-B68C-C6A1E7B0EEB7}" type="sibTrans" cxnId="{EB5B8073-2683-4128-9BB2-FCCEA3DCAD1D}">
      <dgm:prSet/>
      <dgm:spPr/>
      <dgm:t>
        <a:bodyPr/>
        <a:lstStyle/>
        <a:p>
          <a:endParaRPr lang="en-US"/>
        </a:p>
      </dgm:t>
    </dgm:pt>
    <dgm:pt modelId="{B1779D8A-6526-44EB-93FF-548D2B35BEE5}">
      <dgm:prSet/>
      <dgm:spPr/>
      <dgm:t>
        <a:bodyPr/>
        <a:lstStyle/>
        <a:p>
          <a:r>
            <a:rPr lang="en-US" b="0" i="0"/>
            <a:t>Describe the current 2025 measles outbreak in Texas</a:t>
          </a:r>
          <a:endParaRPr lang="en-US"/>
        </a:p>
      </dgm:t>
    </dgm:pt>
    <dgm:pt modelId="{55B8DD6F-86EE-4E16-86E0-F90CFD078341}" type="parTrans" cxnId="{6D330530-9260-417F-B67A-A99FCE5507E4}">
      <dgm:prSet/>
      <dgm:spPr/>
      <dgm:t>
        <a:bodyPr/>
        <a:lstStyle/>
        <a:p>
          <a:endParaRPr lang="en-US"/>
        </a:p>
      </dgm:t>
    </dgm:pt>
    <dgm:pt modelId="{0B6CB681-8682-415C-A8A9-92CD06362F9D}" type="sibTrans" cxnId="{6D330530-9260-417F-B67A-A99FCE5507E4}">
      <dgm:prSet/>
      <dgm:spPr/>
      <dgm:t>
        <a:bodyPr/>
        <a:lstStyle/>
        <a:p>
          <a:endParaRPr lang="en-US"/>
        </a:p>
      </dgm:t>
    </dgm:pt>
    <dgm:pt modelId="{576155E1-BC87-4801-9599-0E9399B7BBCE}">
      <dgm:prSet/>
      <dgm:spPr/>
      <dgm:t>
        <a:bodyPr/>
        <a:lstStyle/>
        <a:p>
          <a:r>
            <a:rPr lang="en-US" b="0" i="0"/>
            <a:t>Review methods to prevent measles infection</a:t>
          </a:r>
          <a:endParaRPr lang="en-US"/>
        </a:p>
      </dgm:t>
    </dgm:pt>
    <dgm:pt modelId="{5FC1D52A-B8A1-45C6-8E4A-27FDC96F4291}" type="parTrans" cxnId="{22320CFD-70C7-4747-AB90-9277D27A857F}">
      <dgm:prSet/>
      <dgm:spPr/>
      <dgm:t>
        <a:bodyPr/>
        <a:lstStyle/>
        <a:p>
          <a:endParaRPr lang="en-US"/>
        </a:p>
      </dgm:t>
    </dgm:pt>
    <dgm:pt modelId="{519969FD-F981-4768-B607-C549ABF2C255}" type="sibTrans" cxnId="{22320CFD-70C7-4747-AB90-9277D27A857F}">
      <dgm:prSet/>
      <dgm:spPr/>
      <dgm:t>
        <a:bodyPr/>
        <a:lstStyle/>
        <a:p>
          <a:endParaRPr lang="en-US"/>
        </a:p>
      </dgm:t>
    </dgm:pt>
    <dgm:pt modelId="{A23FA854-CC91-4EA5-BC73-DC2CA0B59AA7}" type="pres">
      <dgm:prSet presAssocID="{3F5F048E-35D1-4A5D-8186-6C7270509B41}" presName="root" presStyleCnt="0">
        <dgm:presLayoutVars>
          <dgm:dir/>
          <dgm:resizeHandles val="exact"/>
        </dgm:presLayoutVars>
      </dgm:prSet>
      <dgm:spPr/>
    </dgm:pt>
    <dgm:pt modelId="{DDA5D0D0-C09B-474C-9A48-71035685D07E}" type="pres">
      <dgm:prSet presAssocID="{C9A0734F-E44C-46F4-B330-2EF730485F47}" presName="compNode" presStyleCnt="0"/>
      <dgm:spPr/>
    </dgm:pt>
    <dgm:pt modelId="{790ABD2B-09D0-40FB-B741-1CA970886F98}" type="pres">
      <dgm:prSet presAssocID="{C9A0734F-E44C-46F4-B330-2EF730485F47}" presName="bgRect" presStyleLbl="bgShp" presStyleIdx="0" presStyleCnt="3"/>
      <dgm:spPr/>
    </dgm:pt>
    <dgm:pt modelId="{08F019DC-9E59-4D17-8DD3-06EE7E8455AE}" type="pres">
      <dgm:prSet presAssocID="{C9A0734F-E44C-46F4-B330-2EF730485F4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ugh with solid fill"/>
        </a:ext>
      </dgm:extLst>
    </dgm:pt>
    <dgm:pt modelId="{3805F896-5C9B-42B6-A77D-7FB480FB83A9}" type="pres">
      <dgm:prSet presAssocID="{C9A0734F-E44C-46F4-B330-2EF730485F47}" presName="spaceRect" presStyleCnt="0"/>
      <dgm:spPr/>
    </dgm:pt>
    <dgm:pt modelId="{B3727656-F46D-4527-98FB-6F69AE07A282}" type="pres">
      <dgm:prSet presAssocID="{C9A0734F-E44C-46F4-B330-2EF730485F47}" presName="parTx" presStyleLbl="revTx" presStyleIdx="0" presStyleCnt="3">
        <dgm:presLayoutVars>
          <dgm:chMax val="0"/>
          <dgm:chPref val="0"/>
        </dgm:presLayoutVars>
      </dgm:prSet>
      <dgm:spPr/>
    </dgm:pt>
    <dgm:pt modelId="{EC86D2CF-6899-407E-8F6C-0C345D99EDA6}" type="pres">
      <dgm:prSet presAssocID="{A46D4084-D297-4A9F-B68C-C6A1E7B0EEB7}" presName="sibTrans" presStyleCnt="0"/>
      <dgm:spPr/>
    </dgm:pt>
    <dgm:pt modelId="{905B81B5-172E-4EFC-8248-78CFB8AFB8A8}" type="pres">
      <dgm:prSet presAssocID="{B1779D8A-6526-44EB-93FF-548D2B35BEE5}" presName="compNode" presStyleCnt="0"/>
      <dgm:spPr/>
    </dgm:pt>
    <dgm:pt modelId="{96C7AD64-CE75-4FE2-B475-AFB09052CE7E}" type="pres">
      <dgm:prSet presAssocID="{B1779D8A-6526-44EB-93FF-548D2B35BEE5}" presName="bgRect" presStyleLbl="bgShp" presStyleIdx="1" presStyleCnt="3"/>
      <dgm:spPr/>
    </dgm:pt>
    <dgm:pt modelId="{8F9E2E01-2E5C-4087-8098-7AD15ACA06A0}" type="pres">
      <dgm:prSet presAssocID="{B1779D8A-6526-44EB-93FF-548D2B35BE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B7634637-5DB0-4524-A1D4-6E5B2E2AAF6E}" type="pres">
      <dgm:prSet presAssocID="{B1779D8A-6526-44EB-93FF-548D2B35BEE5}" presName="spaceRect" presStyleCnt="0"/>
      <dgm:spPr/>
    </dgm:pt>
    <dgm:pt modelId="{5C29DB46-D3B4-4A7B-B2D3-0447517F650F}" type="pres">
      <dgm:prSet presAssocID="{B1779D8A-6526-44EB-93FF-548D2B35BEE5}" presName="parTx" presStyleLbl="revTx" presStyleIdx="1" presStyleCnt="3">
        <dgm:presLayoutVars>
          <dgm:chMax val="0"/>
          <dgm:chPref val="0"/>
        </dgm:presLayoutVars>
      </dgm:prSet>
      <dgm:spPr/>
    </dgm:pt>
    <dgm:pt modelId="{F2DCA123-000F-4BEF-B5F7-C995B5AC047D}" type="pres">
      <dgm:prSet presAssocID="{0B6CB681-8682-415C-A8A9-92CD06362F9D}" presName="sibTrans" presStyleCnt="0"/>
      <dgm:spPr/>
    </dgm:pt>
    <dgm:pt modelId="{B115E10D-0D13-48D7-8293-1E3C0F2232D3}" type="pres">
      <dgm:prSet presAssocID="{576155E1-BC87-4801-9599-0E9399B7BBCE}" presName="compNode" presStyleCnt="0"/>
      <dgm:spPr/>
    </dgm:pt>
    <dgm:pt modelId="{25435009-5B65-4E2C-8B1D-1880803B9FFB}" type="pres">
      <dgm:prSet presAssocID="{576155E1-BC87-4801-9599-0E9399B7BBCE}" presName="bgRect" presStyleLbl="bgShp" presStyleIdx="2" presStyleCnt="3"/>
      <dgm:spPr/>
    </dgm:pt>
    <dgm:pt modelId="{C1CDC979-A605-455A-96DF-184176A665AF}" type="pres">
      <dgm:prSet presAssocID="{576155E1-BC87-4801-9599-0E9399B7BBCE}"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82FC65DB-FE25-4140-A830-1641614E6E77}" type="pres">
      <dgm:prSet presAssocID="{576155E1-BC87-4801-9599-0E9399B7BBCE}" presName="spaceRect" presStyleCnt="0"/>
      <dgm:spPr/>
    </dgm:pt>
    <dgm:pt modelId="{B8C07448-1653-421D-95F9-4E0D9D1DC389}" type="pres">
      <dgm:prSet presAssocID="{576155E1-BC87-4801-9599-0E9399B7BBCE}" presName="parTx" presStyleLbl="revTx" presStyleIdx="2" presStyleCnt="3">
        <dgm:presLayoutVars>
          <dgm:chMax val="0"/>
          <dgm:chPref val="0"/>
        </dgm:presLayoutVars>
      </dgm:prSet>
      <dgm:spPr/>
    </dgm:pt>
  </dgm:ptLst>
  <dgm:cxnLst>
    <dgm:cxn modelId="{121E851A-D3D9-4994-85E2-8DD9D85F01A3}" type="presOf" srcId="{C9A0734F-E44C-46F4-B330-2EF730485F47}" destId="{B3727656-F46D-4527-98FB-6F69AE07A282}" srcOrd="0" destOrd="0" presId="urn:microsoft.com/office/officeart/2018/2/layout/IconVerticalSolidList"/>
    <dgm:cxn modelId="{ABACFE29-670E-4592-B0BD-792F11504896}" type="presOf" srcId="{576155E1-BC87-4801-9599-0E9399B7BBCE}" destId="{B8C07448-1653-421D-95F9-4E0D9D1DC389}" srcOrd="0" destOrd="0" presId="urn:microsoft.com/office/officeart/2018/2/layout/IconVerticalSolidList"/>
    <dgm:cxn modelId="{6D330530-9260-417F-B67A-A99FCE5507E4}" srcId="{3F5F048E-35D1-4A5D-8186-6C7270509B41}" destId="{B1779D8A-6526-44EB-93FF-548D2B35BEE5}" srcOrd="1" destOrd="0" parTransId="{55B8DD6F-86EE-4E16-86E0-F90CFD078341}" sibTransId="{0B6CB681-8682-415C-A8A9-92CD06362F9D}"/>
    <dgm:cxn modelId="{6EBFE73E-4F8C-4E52-AAFB-100A21D18430}" type="presOf" srcId="{3F5F048E-35D1-4A5D-8186-6C7270509B41}" destId="{A23FA854-CC91-4EA5-BC73-DC2CA0B59AA7}" srcOrd="0" destOrd="0" presId="urn:microsoft.com/office/officeart/2018/2/layout/IconVerticalSolidList"/>
    <dgm:cxn modelId="{EB5B8073-2683-4128-9BB2-FCCEA3DCAD1D}" srcId="{3F5F048E-35D1-4A5D-8186-6C7270509B41}" destId="{C9A0734F-E44C-46F4-B330-2EF730485F47}" srcOrd="0" destOrd="0" parTransId="{8E65F5A2-85CB-4D7E-8241-138447502B2B}" sibTransId="{A46D4084-D297-4A9F-B68C-C6A1E7B0EEB7}"/>
    <dgm:cxn modelId="{B44D799D-ACDC-473D-A649-1D5B051B6328}" type="presOf" srcId="{B1779D8A-6526-44EB-93FF-548D2B35BEE5}" destId="{5C29DB46-D3B4-4A7B-B2D3-0447517F650F}" srcOrd="0" destOrd="0" presId="urn:microsoft.com/office/officeart/2018/2/layout/IconVerticalSolidList"/>
    <dgm:cxn modelId="{22320CFD-70C7-4747-AB90-9277D27A857F}" srcId="{3F5F048E-35D1-4A5D-8186-6C7270509B41}" destId="{576155E1-BC87-4801-9599-0E9399B7BBCE}" srcOrd="2" destOrd="0" parTransId="{5FC1D52A-B8A1-45C6-8E4A-27FDC96F4291}" sibTransId="{519969FD-F981-4768-B607-C549ABF2C255}"/>
    <dgm:cxn modelId="{65980666-7F57-42CD-8A28-6BDF6E97030A}" type="presParOf" srcId="{A23FA854-CC91-4EA5-BC73-DC2CA0B59AA7}" destId="{DDA5D0D0-C09B-474C-9A48-71035685D07E}" srcOrd="0" destOrd="0" presId="urn:microsoft.com/office/officeart/2018/2/layout/IconVerticalSolidList"/>
    <dgm:cxn modelId="{E3227A3C-2553-46E1-9D05-1EF1A94570E1}" type="presParOf" srcId="{DDA5D0D0-C09B-474C-9A48-71035685D07E}" destId="{790ABD2B-09D0-40FB-B741-1CA970886F98}" srcOrd="0" destOrd="0" presId="urn:microsoft.com/office/officeart/2018/2/layout/IconVerticalSolidList"/>
    <dgm:cxn modelId="{DDA62304-FD47-4184-B1E7-F172C9C8A5C3}" type="presParOf" srcId="{DDA5D0D0-C09B-474C-9A48-71035685D07E}" destId="{08F019DC-9E59-4D17-8DD3-06EE7E8455AE}" srcOrd="1" destOrd="0" presId="urn:microsoft.com/office/officeart/2018/2/layout/IconVerticalSolidList"/>
    <dgm:cxn modelId="{69358C6D-F9AB-4607-B9FF-8879441BBC1E}" type="presParOf" srcId="{DDA5D0D0-C09B-474C-9A48-71035685D07E}" destId="{3805F896-5C9B-42B6-A77D-7FB480FB83A9}" srcOrd="2" destOrd="0" presId="urn:microsoft.com/office/officeart/2018/2/layout/IconVerticalSolidList"/>
    <dgm:cxn modelId="{7D7CF79A-5F70-44D5-AA13-119EC83DE7C2}" type="presParOf" srcId="{DDA5D0D0-C09B-474C-9A48-71035685D07E}" destId="{B3727656-F46D-4527-98FB-6F69AE07A282}" srcOrd="3" destOrd="0" presId="urn:microsoft.com/office/officeart/2018/2/layout/IconVerticalSolidList"/>
    <dgm:cxn modelId="{195BD218-864A-42DC-828B-28DC8D015E6B}" type="presParOf" srcId="{A23FA854-CC91-4EA5-BC73-DC2CA0B59AA7}" destId="{EC86D2CF-6899-407E-8F6C-0C345D99EDA6}" srcOrd="1" destOrd="0" presId="urn:microsoft.com/office/officeart/2018/2/layout/IconVerticalSolidList"/>
    <dgm:cxn modelId="{55EAC3BF-D2E5-4C04-9462-646431B0D1C7}" type="presParOf" srcId="{A23FA854-CC91-4EA5-BC73-DC2CA0B59AA7}" destId="{905B81B5-172E-4EFC-8248-78CFB8AFB8A8}" srcOrd="2" destOrd="0" presId="urn:microsoft.com/office/officeart/2018/2/layout/IconVerticalSolidList"/>
    <dgm:cxn modelId="{DBE4FF33-7446-41EB-9C03-2040F802C1C6}" type="presParOf" srcId="{905B81B5-172E-4EFC-8248-78CFB8AFB8A8}" destId="{96C7AD64-CE75-4FE2-B475-AFB09052CE7E}" srcOrd="0" destOrd="0" presId="urn:microsoft.com/office/officeart/2018/2/layout/IconVerticalSolidList"/>
    <dgm:cxn modelId="{A2CB5DCD-1BF3-479F-80DA-8DD54B7D1B33}" type="presParOf" srcId="{905B81B5-172E-4EFC-8248-78CFB8AFB8A8}" destId="{8F9E2E01-2E5C-4087-8098-7AD15ACA06A0}" srcOrd="1" destOrd="0" presId="urn:microsoft.com/office/officeart/2018/2/layout/IconVerticalSolidList"/>
    <dgm:cxn modelId="{1DC29AAD-4101-4552-9E53-8F96B8C8E60B}" type="presParOf" srcId="{905B81B5-172E-4EFC-8248-78CFB8AFB8A8}" destId="{B7634637-5DB0-4524-A1D4-6E5B2E2AAF6E}" srcOrd="2" destOrd="0" presId="urn:microsoft.com/office/officeart/2018/2/layout/IconVerticalSolidList"/>
    <dgm:cxn modelId="{51CBC05B-6D26-4664-A2D9-18E5B7017515}" type="presParOf" srcId="{905B81B5-172E-4EFC-8248-78CFB8AFB8A8}" destId="{5C29DB46-D3B4-4A7B-B2D3-0447517F650F}" srcOrd="3" destOrd="0" presId="urn:microsoft.com/office/officeart/2018/2/layout/IconVerticalSolidList"/>
    <dgm:cxn modelId="{13943C4F-AF2C-4585-A30B-3F25506049F9}" type="presParOf" srcId="{A23FA854-CC91-4EA5-BC73-DC2CA0B59AA7}" destId="{F2DCA123-000F-4BEF-B5F7-C995B5AC047D}" srcOrd="3" destOrd="0" presId="urn:microsoft.com/office/officeart/2018/2/layout/IconVerticalSolidList"/>
    <dgm:cxn modelId="{75439D77-1929-47E2-9BBC-8B79657B4493}" type="presParOf" srcId="{A23FA854-CC91-4EA5-BC73-DC2CA0B59AA7}" destId="{B115E10D-0D13-48D7-8293-1E3C0F2232D3}" srcOrd="4" destOrd="0" presId="urn:microsoft.com/office/officeart/2018/2/layout/IconVerticalSolidList"/>
    <dgm:cxn modelId="{9A708C5F-D8EB-4CE6-A138-4F0BF2E7FDAC}" type="presParOf" srcId="{B115E10D-0D13-48D7-8293-1E3C0F2232D3}" destId="{25435009-5B65-4E2C-8B1D-1880803B9FFB}" srcOrd="0" destOrd="0" presId="urn:microsoft.com/office/officeart/2018/2/layout/IconVerticalSolidList"/>
    <dgm:cxn modelId="{C5CD06F9-7087-4ECD-8301-11BD5312A35E}" type="presParOf" srcId="{B115E10D-0D13-48D7-8293-1E3C0F2232D3}" destId="{C1CDC979-A605-455A-96DF-184176A665AF}" srcOrd="1" destOrd="0" presId="urn:microsoft.com/office/officeart/2018/2/layout/IconVerticalSolidList"/>
    <dgm:cxn modelId="{C5D961EA-BDBE-4F40-A022-5707F9ABA84C}" type="presParOf" srcId="{B115E10D-0D13-48D7-8293-1E3C0F2232D3}" destId="{82FC65DB-FE25-4140-A830-1641614E6E77}" srcOrd="2" destOrd="0" presId="urn:microsoft.com/office/officeart/2018/2/layout/IconVerticalSolidList"/>
    <dgm:cxn modelId="{BAFB2CCC-7C97-4F40-9548-062B3F074922}" type="presParOf" srcId="{B115E10D-0D13-48D7-8293-1E3C0F2232D3}" destId="{B8C07448-1653-421D-95F9-4E0D9D1DC3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ABD2B-09D0-40FB-B741-1CA970886F98}">
      <dsp:nvSpPr>
        <dsp:cNvPr id="0" name=""/>
        <dsp:cNvSpPr/>
      </dsp:nvSpPr>
      <dsp:spPr>
        <a:xfrm>
          <a:off x="0" y="565"/>
          <a:ext cx="8229600" cy="13222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019DC-9E59-4D17-8DD3-06EE7E8455AE}">
      <dsp:nvSpPr>
        <dsp:cNvPr id="0" name=""/>
        <dsp:cNvSpPr/>
      </dsp:nvSpPr>
      <dsp:spPr>
        <a:xfrm>
          <a:off x="399981" y="298071"/>
          <a:ext cx="727238" cy="7272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727656-F46D-4527-98FB-6F69AE07A282}">
      <dsp:nvSpPr>
        <dsp:cNvPr id="0" name=""/>
        <dsp:cNvSpPr/>
      </dsp:nvSpPr>
      <dsp:spPr>
        <a:xfrm>
          <a:off x="1527200" y="565"/>
          <a:ext cx="6702399" cy="13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38" tIns="139938" rIns="139938" bIns="139938" numCol="1" spcCol="1270" anchor="ctr" anchorCtr="0">
          <a:noAutofit/>
        </a:bodyPr>
        <a:lstStyle/>
        <a:p>
          <a:pPr marL="0" lvl="0" indent="0" algn="l" defTabSz="1111250">
            <a:lnSpc>
              <a:spcPct val="90000"/>
            </a:lnSpc>
            <a:spcBef>
              <a:spcPct val="0"/>
            </a:spcBef>
            <a:spcAft>
              <a:spcPct val="35000"/>
            </a:spcAft>
            <a:buNone/>
          </a:pPr>
          <a:r>
            <a:rPr lang="en-US" sz="2500" b="0" i="0" kern="1200" dirty="0"/>
            <a:t>Describe the method of transmission and clinical presentation of patients with measles</a:t>
          </a:r>
          <a:endParaRPr lang="en-US" sz="2500" kern="1200" dirty="0"/>
        </a:p>
      </dsp:txBody>
      <dsp:txXfrm>
        <a:off x="1527200" y="565"/>
        <a:ext cx="6702399" cy="1322251"/>
      </dsp:txXfrm>
    </dsp:sp>
    <dsp:sp modelId="{96C7AD64-CE75-4FE2-B475-AFB09052CE7E}">
      <dsp:nvSpPr>
        <dsp:cNvPr id="0" name=""/>
        <dsp:cNvSpPr/>
      </dsp:nvSpPr>
      <dsp:spPr>
        <a:xfrm>
          <a:off x="0" y="1653379"/>
          <a:ext cx="8229600" cy="13222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9E2E01-2E5C-4087-8098-7AD15ACA06A0}">
      <dsp:nvSpPr>
        <dsp:cNvPr id="0" name=""/>
        <dsp:cNvSpPr/>
      </dsp:nvSpPr>
      <dsp:spPr>
        <a:xfrm>
          <a:off x="399981" y="1950885"/>
          <a:ext cx="727238" cy="7272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29DB46-D3B4-4A7B-B2D3-0447517F650F}">
      <dsp:nvSpPr>
        <dsp:cNvPr id="0" name=""/>
        <dsp:cNvSpPr/>
      </dsp:nvSpPr>
      <dsp:spPr>
        <a:xfrm>
          <a:off x="1527200" y="1653379"/>
          <a:ext cx="6702399" cy="13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38" tIns="139938" rIns="139938" bIns="139938" numCol="1" spcCol="1270" anchor="ctr" anchorCtr="0">
          <a:noAutofit/>
        </a:bodyPr>
        <a:lstStyle/>
        <a:p>
          <a:pPr marL="0" lvl="0" indent="0" algn="l" defTabSz="1111250">
            <a:lnSpc>
              <a:spcPct val="90000"/>
            </a:lnSpc>
            <a:spcBef>
              <a:spcPct val="0"/>
            </a:spcBef>
            <a:spcAft>
              <a:spcPct val="35000"/>
            </a:spcAft>
            <a:buNone/>
          </a:pPr>
          <a:r>
            <a:rPr lang="en-US" sz="2500" b="0" i="0" kern="1200"/>
            <a:t>Describe the current 2025 measles outbreak in Texas</a:t>
          </a:r>
          <a:endParaRPr lang="en-US" sz="2500" kern="1200"/>
        </a:p>
      </dsp:txBody>
      <dsp:txXfrm>
        <a:off x="1527200" y="1653379"/>
        <a:ext cx="6702399" cy="1322251"/>
      </dsp:txXfrm>
    </dsp:sp>
    <dsp:sp modelId="{25435009-5B65-4E2C-8B1D-1880803B9FFB}">
      <dsp:nvSpPr>
        <dsp:cNvPr id="0" name=""/>
        <dsp:cNvSpPr/>
      </dsp:nvSpPr>
      <dsp:spPr>
        <a:xfrm>
          <a:off x="0" y="3306193"/>
          <a:ext cx="8229600" cy="13222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DC979-A605-455A-96DF-184176A665AF}">
      <dsp:nvSpPr>
        <dsp:cNvPr id="0" name=""/>
        <dsp:cNvSpPr/>
      </dsp:nvSpPr>
      <dsp:spPr>
        <a:xfrm>
          <a:off x="399981" y="3603700"/>
          <a:ext cx="727238" cy="727238"/>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C07448-1653-421D-95F9-4E0D9D1DC389}">
      <dsp:nvSpPr>
        <dsp:cNvPr id="0" name=""/>
        <dsp:cNvSpPr/>
      </dsp:nvSpPr>
      <dsp:spPr>
        <a:xfrm>
          <a:off x="1527200" y="3306193"/>
          <a:ext cx="6702399" cy="13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38" tIns="139938" rIns="139938" bIns="139938" numCol="1" spcCol="1270" anchor="ctr" anchorCtr="0">
          <a:noAutofit/>
        </a:bodyPr>
        <a:lstStyle/>
        <a:p>
          <a:pPr marL="0" lvl="0" indent="0" algn="l" defTabSz="1111250">
            <a:lnSpc>
              <a:spcPct val="90000"/>
            </a:lnSpc>
            <a:spcBef>
              <a:spcPct val="0"/>
            </a:spcBef>
            <a:spcAft>
              <a:spcPct val="35000"/>
            </a:spcAft>
            <a:buNone/>
          </a:pPr>
          <a:r>
            <a:rPr lang="en-US" sz="2500" b="0" i="0" kern="1200"/>
            <a:t>Review methods to prevent measles infection</a:t>
          </a:r>
          <a:endParaRPr lang="en-US" sz="2500" kern="1200"/>
        </a:p>
      </dsp:txBody>
      <dsp:txXfrm>
        <a:off x="1527200" y="3306193"/>
        <a:ext cx="6702399" cy="13222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4E2A23-224F-1C49-BE8B-D99FAEA06F55}" type="datetimeFigureOut">
              <a:rPr lang="en-US" smtClean="0"/>
              <a:t>3/12/2025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32B4A6-E5B7-7A49-8BE6-84A985A2D53F}" type="slidenum">
              <a:rPr lang="en-US" smtClean="0"/>
              <a:t>‹#›</a:t>
            </a:fld>
            <a:endParaRPr lang="en-US"/>
          </a:p>
        </p:txBody>
      </p:sp>
    </p:spTree>
    <p:extLst>
      <p:ext uri="{BB962C8B-B14F-4D97-AF65-F5344CB8AC3E}">
        <p14:creationId xmlns:p14="http://schemas.microsoft.com/office/powerpoint/2010/main" val="75315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14CBD-E624-6E41-8402-010333EFBC77}" type="datetimeFigureOut">
              <a:rPr lang="en-US" smtClean="0"/>
              <a:t>3/12/2025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9DD42-9CF0-204D-9D2A-8BCCA9E3B89E}" type="slidenum">
              <a:rPr lang="en-US" smtClean="0"/>
              <a:t>‹#›</a:t>
            </a:fld>
            <a:endParaRPr lang="en-US"/>
          </a:p>
        </p:txBody>
      </p:sp>
    </p:spTree>
    <p:extLst>
      <p:ext uri="{BB962C8B-B14F-4D97-AF65-F5344CB8AC3E}">
        <p14:creationId xmlns:p14="http://schemas.microsoft.com/office/powerpoint/2010/main" val="20847155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“Against those measles, which we disdain” – Shakespeare </a:t>
            </a:r>
            <a:r>
              <a:rPr lang="en-US" dirty="0" err="1"/>
              <a:t>Corilionus</a:t>
            </a:r>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1</a:t>
            </a:fld>
            <a:endParaRPr lang="en-US"/>
          </a:p>
        </p:txBody>
      </p:sp>
    </p:spTree>
    <p:extLst>
      <p:ext uri="{BB962C8B-B14F-4D97-AF65-F5344CB8AC3E}">
        <p14:creationId xmlns:p14="http://schemas.microsoft.com/office/powerpoint/2010/main" val="73149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measles returning now?</a:t>
            </a:r>
          </a:p>
        </p:txBody>
      </p:sp>
      <p:sp>
        <p:nvSpPr>
          <p:cNvPr id="4" name="Slide Number Placeholder 3"/>
          <p:cNvSpPr>
            <a:spLocks noGrp="1"/>
          </p:cNvSpPr>
          <p:nvPr>
            <p:ph type="sldNum" sz="quarter" idx="5"/>
          </p:nvPr>
        </p:nvSpPr>
        <p:spPr/>
        <p:txBody>
          <a:bodyPr/>
          <a:lstStyle/>
          <a:p>
            <a:fld id="{0E19DD42-9CF0-204D-9D2A-8BCCA9E3B89E}" type="slidenum">
              <a:rPr lang="en-US" smtClean="0"/>
              <a:t>12</a:t>
            </a:fld>
            <a:endParaRPr lang="en-US"/>
          </a:p>
        </p:txBody>
      </p:sp>
    </p:spTree>
    <p:extLst>
      <p:ext uri="{BB962C8B-B14F-4D97-AF65-F5344CB8AC3E}">
        <p14:creationId xmlns:p14="http://schemas.microsoft.com/office/powerpoint/2010/main" val="11048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model how an infection spreads through a community and becomes and epidemics.</a:t>
            </a:r>
          </a:p>
          <a:p>
            <a:r>
              <a:rPr lang="en-US" dirty="0"/>
              <a:t>For example let’s use an infection where R0 is 3</a:t>
            </a:r>
          </a:p>
        </p:txBody>
      </p:sp>
      <p:sp>
        <p:nvSpPr>
          <p:cNvPr id="4" name="Slide Number Placeholder 3"/>
          <p:cNvSpPr>
            <a:spLocks noGrp="1"/>
          </p:cNvSpPr>
          <p:nvPr>
            <p:ph type="sldNum" sz="quarter" idx="5"/>
          </p:nvPr>
        </p:nvSpPr>
        <p:spPr/>
        <p:txBody>
          <a:bodyPr/>
          <a:lstStyle/>
          <a:p>
            <a:fld id="{0E19DD42-9CF0-204D-9D2A-8BCCA9E3B89E}" type="slidenum">
              <a:rPr lang="en-US" smtClean="0"/>
              <a:t>13</a:t>
            </a:fld>
            <a:endParaRPr lang="en-US"/>
          </a:p>
        </p:txBody>
      </p:sp>
    </p:spTree>
    <p:extLst>
      <p:ext uri="{BB962C8B-B14F-4D97-AF65-F5344CB8AC3E}">
        <p14:creationId xmlns:p14="http://schemas.microsoft.com/office/powerpoint/2010/main" val="61816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Epidemic grows exponentially. 1 case becomes 3, which becomes 9</a:t>
            </a:r>
          </a:p>
        </p:txBody>
      </p:sp>
      <p:sp>
        <p:nvSpPr>
          <p:cNvPr id="4" name="Slide Number Placeholder 3"/>
          <p:cNvSpPr>
            <a:spLocks noGrp="1"/>
          </p:cNvSpPr>
          <p:nvPr>
            <p:ph type="sldNum" sz="quarter" idx="5"/>
          </p:nvPr>
        </p:nvSpPr>
        <p:spPr/>
        <p:txBody>
          <a:bodyPr/>
          <a:lstStyle/>
          <a:p>
            <a:fld id="{0E19DD42-9CF0-204D-9D2A-8BCCA9E3B89E}" type="slidenum">
              <a:rPr lang="en-US" smtClean="0"/>
              <a:t>14</a:t>
            </a:fld>
            <a:endParaRPr lang="en-US"/>
          </a:p>
        </p:txBody>
      </p:sp>
    </p:spTree>
    <p:extLst>
      <p:ext uri="{BB962C8B-B14F-4D97-AF65-F5344CB8AC3E}">
        <p14:creationId xmlns:p14="http://schemas.microsoft.com/office/powerpoint/2010/main" val="398871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15</a:t>
            </a:fld>
            <a:endParaRPr lang="en-US"/>
          </a:p>
        </p:txBody>
      </p:sp>
    </p:spTree>
    <p:extLst>
      <p:ext uri="{BB962C8B-B14F-4D97-AF65-F5344CB8AC3E}">
        <p14:creationId xmlns:p14="http://schemas.microsoft.com/office/powerpoint/2010/main" val="289294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 scenario where 2/3 of the population is immune to the disease, either through vaccination or prior infection. The virus and mixing patterns having R0 of 3, but due to immunity of 2/3 of the population, the Rt is down to 1. As seen by 3 potential exposures, but only one gets sick</a:t>
            </a:r>
          </a:p>
        </p:txBody>
      </p:sp>
      <p:sp>
        <p:nvSpPr>
          <p:cNvPr id="4" name="Slide Number Placeholder 3"/>
          <p:cNvSpPr>
            <a:spLocks noGrp="1"/>
          </p:cNvSpPr>
          <p:nvPr>
            <p:ph type="sldNum" sz="quarter" idx="5"/>
          </p:nvPr>
        </p:nvSpPr>
        <p:spPr/>
        <p:txBody>
          <a:bodyPr/>
          <a:lstStyle/>
          <a:p>
            <a:fld id="{0E19DD42-9CF0-204D-9D2A-8BCCA9E3B89E}" type="slidenum">
              <a:rPr lang="en-US" smtClean="0"/>
              <a:t>16</a:t>
            </a:fld>
            <a:endParaRPr lang="en-US"/>
          </a:p>
        </p:txBody>
      </p:sp>
    </p:spTree>
    <p:extLst>
      <p:ext uri="{BB962C8B-B14F-4D97-AF65-F5344CB8AC3E}">
        <p14:creationId xmlns:p14="http://schemas.microsoft.com/office/powerpoint/2010/main" val="318862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unlike in our first example, the epidemic does not grow. If Rt is less than one the prevalence will decrease over time</a:t>
            </a:r>
          </a:p>
        </p:txBody>
      </p:sp>
      <p:sp>
        <p:nvSpPr>
          <p:cNvPr id="4" name="Slide Number Placeholder 3"/>
          <p:cNvSpPr>
            <a:spLocks noGrp="1"/>
          </p:cNvSpPr>
          <p:nvPr>
            <p:ph type="sldNum" sz="quarter" idx="5"/>
          </p:nvPr>
        </p:nvSpPr>
        <p:spPr/>
        <p:txBody>
          <a:bodyPr/>
          <a:lstStyle/>
          <a:p>
            <a:fld id="{0E19DD42-9CF0-204D-9D2A-8BCCA9E3B89E}" type="slidenum">
              <a:rPr lang="en-US" smtClean="0"/>
              <a:t>17</a:t>
            </a:fld>
            <a:endParaRPr lang="en-US"/>
          </a:p>
        </p:txBody>
      </p:sp>
    </p:spTree>
    <p:extLst>
      <p:ext uri="{BB962C8B-B14F-4D97-AF65-F5344CB8AC3E}">
        <p14:creationId xmlns:p14="http://schemas.microsoft.com/office/powerpoint/2010/main" val="139363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Herd immunity is an important concept to understand and is frequently misinterpreted in the lay media</a:t>
            </a:r>
          </a:p>
          <a:p>
            <a:r>
              <a:rPr lang="en-US" dirty="0"/>
              <a:t>The term herd protection refers to the extra, or indirect protection, afforded to individuals based on the immunity of others</a:t>
            </a:r>
          </a:p>
          <a:p>
            <a:r>
              <a:rPr lang="en-US" dirty="0"/>
              <a:t>The herd immunity threshold is an epidemiologic term that is intended to be used by vaccination campaigns.  It is equal to 1 minus the inverse of the basic reproduction number. The previous image shows why this is case. The HIT is the proportion of the population that must be immune to infection to reduce to Rt to 1, and therefore the epidemic cannot grow. The usefulness of this term is in regards to vaccination programs. The HIT represents a target threshold of which you must immunize above the HIT to eliminate a disease from a population. This term is very useful for infections that are endemic in the population or have regular epidemics, but is much trickier to use in newly emerging of epidemic diseases for several reasons:</a:t>
            </a:r>
          </a:p>
          <a:p>
            <a:r>
              <a:rPr lang="en-US" dirty="0"/>
              <a:t>-Inaccurate measures of R0</a:t>
            </a:r>
          </a:p>
          <a:p>
            <a:r>
              <a:rPr lang="en-US" dirty="0"/>
              <a:t>-Changing value of R0 as effective contact rates change due to NPIs</a:t>
            </a:r>
          </a:p>
          <a:p>
            <a:r>
              <a:rPr lang="en-US" dirty="0"/>
              <a:t>-Changing value of R0 as effective contact rates change due to virus mutation/new variants</a:t>
            </a:r>
          </a:p>
          <a:p>
            <a:r>
              <a:rPr lang="en-US" dirty="0"/>
              <a:t>-Incomplete vaccine efficacy</a:t>
            </a:r>
          </a:p>
          <a:p>
            <a:r>
              <a:rPr lang="en-US" dirty="0"/>
              <a:t>-Waning immunity</a:t>
            </a:r>
          </a:p>
        </p:txBody>
      </p:sp>
      <p:sp>
        <p:nvSpPr>
          <p:cNvPr id="4" name="Slide Number Placeholder 3"/>
          <p:cNvSpPr>
            <a:spLocks noGrp="1"/>
          </p:cNvSpPr>
          <p:nvPr>
            <p:ph type="sldNum" sz="quarter" idx="5"/>
          </p:nvPr>
        </p:nvSpPr>
        <p:spPr/>
        <p:txBody>
          <a:bodyPr/>
          <a:lstStyle/>
          <a:p>
            <a:fld id="{0E19DD42-9CF0-204D-9D2A-8BCCA9E3B89E}" type="slidenum">
              <a:rPr lang="en-US" smtClean="0"/>
              <a:t>18</a:t>
            </a:fld>
            <a:endParaRPr lang="en-US"/>
          </a:p>
        </p:txBody>
      </p:sp>
    </p:spTree>
    <p:extLst>
      <p:ext uri="{BB962C8B-B14F-4D97-AF65-F5344CB8AC3E}">
        <p14:creationId xmlns:p14="http://schemas.microsoft.com/office/powerpoint/2010/main" val="77739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Declining vaccine coverage in USA (in particular Texas) – can look up Texas vaccine exemption rate by school district</a:t>
            </a:r>
          </a:p>
          <a:p>
            <a:r>
              <a:rPr lang="en-US" dirty="0"/>
              <a:t>NIS data</a:t>
            </a:r>
          </a:p>
          <a:p>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19</a:t>
            </a:fld>
            <a:endParaRPr lang="en-US"/>
          </a:p>
        </p:txBody>
      </p:sp>
    </p:spTree>
    <p:extLst>
      <p:ext uri="{BB962C8B-B14F-4D97-AF65-F5344CB8AC3E}">
        <p14:creationId xmlns:p14="http://schemas.microsoft.com/office/powerpoint/2010/main" val="347789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just data for children in school. The rates of vaccination are lower for home schooled children. MMR update at least one dose by 3 years old was ~92% on NIS average of past two years</a:t>
            </a:r>
          </a:p>
        </p:txBody>
      </p:sp>
      <p:sp>
        <p:nvSpPr>
          <p:cNvPr id="4" name="Slide Number Placeholder 3"/>
          <p:cNvSpPr>
            <a:spLocks noGrp="1"/>
          </p:cNvSpPr>
          <p:nvPr>
            <p:ph type="sldNum" sz="quarter" idx="5"/>
          </p:nvPr>
        </p:nvSpPr>
        <p:spPr/>
        <p:txBody>
          <a:bodyPr/>
          <a:lstStyle/>
          <a:p>
            <a:fld id="{0E19DD42-9CF0-204D-9D2A-8BCCA9E3B89E}" type="slidenum">
              <a:rPr lang="en-US" smtClean="0"/>
              <a:t>20</a:t>
            </a:fld>
            <a:endParaRPr lang="en-US"/>
          </a:p>
        </p:txBody>
      </p:sp>
    </p:spTree>
    <p:extLst>
      <p:ext uri="{BB962C8B-B14F-4D97-AF65-F5344CB8AC3E}">
        <p14:creationId xmlns:p14="http://schemas.microsoft.com/office/powerpoint/2010/main" val="1978961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cases in Texas in 1992</a:t>
            </a:r>
          </a:p>
        </p:txBody>
      </p:sp>
      <p:sp>
        <p:nvSpPr>
          <p:cNvPr id="4" name="Slide Number Placeholder 3"/>
          <p:cNvSpPr>
            <a:spLocks noGrp="1"/>
          </p:cNvSpPr>
          <p:nvPr>
            <p:ph type="sldNum" sz="quarter" idx="5"/>
          </p:nvPr>
        </p:nvSpPr>
        <p:spPr/>
        <p:txBody>
          <a:bodyPr/>
          <a:lstStyle/>
          <a:p>
            <a:fld id="{0E19DD42-9CF0-204D-9D2A-8BCCA9E3B89E}" type="slidenum">
              <a:rPr lang="en-US" smtClean="0"/>
              <a:t>22</a:t>
            </a:fld>
            <a:endParaRPr lang="en-US"/>
          </a:p>
        </p:txBody>
      </p:sp>
    </p:spTree>
    <p:extLst>
      <p:ext uri="{BB962C8B-B14F-4D97-AF65-F5344CB8AC3E}">
        <p14:creationId xmlns:p14="http://schemas.microsoft.com/office/powerpoint/2010/main" val="328829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at this presentation today must be aware of measles in the headlines. There is an outbreak of measles currently ongoing that started in the South Plains region in west Texas. What makes this outbreak so remarkable? Why are we talking about it so much today?</a:t>
            </a:r>
          </a:p>
          <a:p>
            <a:endParaRPr lang="en-US" dirty="0"/>
          </a:p>
          <a:p>
            <a:r>
              <a:rPr lang="en-US" dirty="0"/>
              <a:t>I think what is so unique about measles is that more than almost any other disease we view measles as an ailment of the past, one that we have overcome. We expect to read about measles from old headlines, not to see it </a:t>
            </a:r>
            <a:r>
              <a:rPr lang="en-US" dirty="0" err="1"/>
              <a:t>it</a:t>
            </a:r>
            <a:r>
              <a:rPr lang="en-US" dirty="0"/>
              <a:t> the news today.</a:t>
            </a:r>
          </a:p>
          <a:p>
            <a:endParaRPr lang="en-US" dirty="0"/>
          </a:p>
          <a:p>
            <a:r>
              <a:rPr lang="en-US" dirty="0"/>
              <a:t>Yet, here it is. Measles is in Texas. And measles is all over the globe. Measles outbreaks in the Democratic Republic of the Congo killed tens of thousands of children in the just the past few years. Even during the Ebola epidemic in DRC, more children died from measles than </a:t>
            </a:r>
            <a:r>
              <a:rPr lang="en-US" dirty="0" err="1"/>
              <a:t>ebola</a:t>
            </a:r>
            <a:r>
              <a:rPr lang="en-US" dirty="0"/>
              <a:t>.</a:t>
            </a:r>
          </a:p>
          <a:p>
            <a:endParaRPr lang="en-US" dirty="0"/>
          </a:p>
          <a:p>
            <a:r>
              <a:rPr lang="en-US" dirty="0"/>
              <a:t>And measles was still with is in 1990, ‘The Shame of Measles’ – this idea that it should have been in our past, yet was in our present</a:t>
            </a:r>
          </a:p>
          <a:p>
            <a:endParaRPr lang="en-US" dirty="0"/>
          </a:p>
          <a:p>
            <a:r>
              <a:rPr lang="en-US" dirty="0"/>
              <a:t>Even going back to the 1930s, I think this headline exemplifies what it was like to live when measles was “Still around”, ‘a measles year’ – epidemics would recur every few years and tear through schools and younger children one city at a time.</a:t>
            </a:r>
          </a:p>
        </p:txBody>
      </p:sp>
      <p:sp>
        <p:nvSpPr>
          <p:cNvPr id="4" name="Slide Number Placeholder 3"/>
          <p:cNvSpPr>
            <a:spLocks noGrp="1"/>
          </p:cNvSpPr>
          <p:nvPr>
            <p:ph type="sldNum" sz="quarter" idx="5"/>
          </p:nvPr>
        </p:nvSpPr>
        <p:spPr/>
        <p:txBody>
          <a:bodyPr/>
          <a:lstStyle/>
          <a:p>
            <a:fld id="{0E19DD42-9CF0-204D-9D2A-8BCCA9E3B89E}" type="slidenum">
              <a:rPr lang="en-US" smtClean="0"/>
              <a:t>3</a:t>
            </a:fld>
            <a:endParaRPr lang="en-US"/>
          </a:p>
        </p:txBody>
      </p:sp>
    </p:spTree>
    <p:extLst>
      <p:ext uri="{BB962C8B-B14F-4D97-AF65-F5344CB8AC3E}">
        <p14:creationId xmlns:p14="http://schemas.microsoft.com/office/powerpoint/2010/main" val="350094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cases in Texas in 1992</a:t>
            </a:r>
          </a:p>
        </p:txBody>
      </p:sp>
      <p:sp>
        <p:nvSpPr>
          <p:cNvPr id="4" name="Slide Number Placeholder 3"/>
          <p:cNvSpPr>
            <a:spLocks noGrp="1"/>
          </p:cNvSpPr>
          <p:nvPr>
            <p:ph type="sldNum" sz="quarter" idx="5"/>
          </p:nvPr>
        </p:nvSpPr>
        <p:spPr/>
        <p:txBody>
          <a:bodyPr/>
          <a:lstStyle/>
          <a:p>
            <a:fld id="{0E19DD42-9CF0-204D-9D2A-8BCCA9E3B89E}" type="slidenum">
              <a:rPr lang="en-US" smtClean="0"/>
              <a:t>23</a:t>
            </a:fld>
            <a:endParaRPr lang="en-US"/>
          </a:p>
        </p:txBody>
      </p:sp>
    </p:spTree>
    <p:extLst>
      <p:ext uri="{BB962C8B-B14F-4D97-AF65-F5344CB8AC3E}">
        <p14:creationId xmlns:p14="http://schemas.microsoft.com/office/powerpoint/2010/main" val="132629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slide showing time course</a:t>
            </a:r>
          </a:p>
        </p:txBody>
      </p:sp>
      <p:sp>
        <p:nvSpPr>
          <p:cNvPr id="4" name="Slide Number Placeholder 3"/>
          <p:cNvSpPr>
            <a:spLocks noGrp="1"/>
          </p:cNvSpPr>
          <p:nvPr>
            <p:ph type="sldNum" sz="quarter" idx="5"/>
          </p:nvPr>
        </p:nvSpPr>
        <p:spPr/>
        <p:txBody>
          <a:bodyPr/>
          <a:lstStyle/>
          <a:p>
            <a:fld id="{0E19DD42-9CF0-204D-9D2A-8BCCA9E3B89E}" type="slidenum">
              <a:rPr lang="en-US" smtClean="0"/>
              <a:t>26</a:t>
            </a:fld>
            <a:endParaRPr lang="en-US"/>
          </a:p>
        </p:txBody>
      </p:sp>
    </p:spTree>
    <p:extLst>
      <p:ext uri="{BB962C8B-B14F-4D97-AF65-F5344CB8AC3E}">
        <p14:creationId xmlns:p14="http://schemas.microsoft.com/office/powerpoint/2010/main" val="212538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symptoms</a:t>
            </a:r>
          </a:p>
          <a:p>
            <a:r>
              <a:rPr lang="en-US" dirty="0"/>
              <a:t>Difficult to diagnose, overlaps with many viral illnesses</a:t>
            </a:r>
          </a:p>
          <a:p>
            <a:r>
              <a:rPr lang="en-US" dirty="0"/>
              <a:t>Images of </a:t>
            </a:r>
            <a:r>
              <a:rPr lang="en-US" dirty="0" err="1"/>
              <a:t>Koplik</a:t>
            </a:r>
            <a:r>
              <a:rPr lang="en-US" dirty="0"/>
              <a:t> spots (but these don’t appear until shortly before the rash)</a:t>
            </a:r>
          </a:p>
        </p:txBody>
      </p:sp>
      <p:sp>
        <p:nvSpPr>
          <p:cNvPr id="4" name="Slide Number Placeholder 3"/>
          <p:cNvSpPr>
            <a:spLocks noGrp="1"/>
          </p:cNvSpPr>
          <p:nvPr>
            <p:ph type="sldNum" sz="quarter" idx="5"/>
          </p:nvPr>
        </p:nvSpPr>
        <p:spPr/>
        <p:txBody>
          <a:bodyPr/>
          <a:lstStyle/>
          <a:p>
            <a:fld id="{0E19DD42-9CF0-204D-9D2A-8BCCA9E3B89E}" type="slidenum">
              <a:rPr lang="en-US" smtClean="0"/>
              <a:t>28</a:t>
            </a:fld>
            <a:endParaRPr lang="en-US"/>
          </a:p>
        </p:txBody>
      </p:sp>
    </p:spTree>
    <p:extLst>
      <p:ext uri="{BB962C8B-B14F-4D97-AF65-F5344CB8AC3E}">
        <p14:creationId xmlns:p14="http://schemas.microsoft.com/office/powerpoint/2010/main" val="222015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progression of rash</a:t>
            </a:r>
          </a:p>
          <a:p>
            <a:r>
              <a:rPr lang="en-US" dirty="0"/>
              <a:t>Picture of measles rash</a:t>
            </a:r>
          </a:p>
        </p:txBody>
      </p:sp>
      <p:sp>
        <p:nvSpPr>
          <p:cNvPr id="4" name="Slide Number Placeholder 3"/>
          <p:cNvSpPr>
            <a:spLocks noGrp="1"/>
          </p:cNvSpPr>
          <p:nvPr>
            <p:ph type="sldNum" sz="quarter" idx="5"/>
          </p:nvPr>
        </p:nvSpPr>
        <p:spPr/>
        <p:txBody>
          <a:bodyPr/>
          <a:lstStyle/>
          <a:p>
            <a:fld id="{0E19DD42-9CF0-204D-9D2A-8BCCA9E3B89E}" type="slidenum">
              <a:rPr lang="en-US" smtClean="0"/>
              <a:t>30</a:t>
            </a:fld>
            <a:endParaRPr lang="en-US"/>
          </a:p>
        </p:txBody>
      </p:sp>
    </p:spTree>
    <p:extLst>
      <p:ext uri="{BB962C8B-B14F-4D97-AF65-F5344CB8AC3E}">
        <p14:creationId xmlns:p14="http://schemas.microsoft.com/office/powerpoint/2010/main" val="888600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a:t>
            </a:r>
            <a:r>
              <a:rPr lang="en-US" dirty="0" err="1"/>
              <a:t>hyperpigemntation</a:t>
            </a:r>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32</a:t>
            </a:fld>
            <a:endParaRPr lang="en-US"/>
          </a:p>
        </p:txBody>
      </p:sp>
    </p:spTree>
    <p:extLst>
      <p:ext uri="{BB962C8B-B14F-4D97-AF65-F5344CB8AC3E}">
        <p14:creationId xmlns:p14="http://schemas.microsoft.com/office/powerpoint/2010/main" val="3704338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AOM</a:t>
            </a:r>
          </a:p>
          <a:p>
            <a:r>
              <a:rPr lang="en-US" dirty="0"/>
              <a:t>Pneumonia (bronchiolitis in younger patients)</a:t>
            </a:r>
          </a:p>
          <a:p>
            <a:r>
              <a:rPr lang="en-US" dirty="0"/>
              <a:t>Encephalitis (last two are often what leads to death)</a:t>
            </a:r>
          </a:p>
          <a:p>
            <a:endParaRPr lang="en-US" dirty="0"/>
          </a:p>
          <a:p>
            <a:r>
              <a:rPr lang="en-US" dirty="0"/>
              <a:t>Mortality rate</a:t>
            </a:r>
          </a:p>
        </p:txBody>
      </p:sp>
      <p:sp>
        <p:nvSpPr>
          <p:cNvPr id="4" name="Slide Number Placeholder 3"/>
          <p:cNvSpPr>
            <a:spLocks noGrp="1"/>
          </p:cNvSpPr>
          <p:nvPr>
            <p:ph type="sldNum" sz="quarter" idx="5"/>
          </p:nvPr>
        </p:nvSpPr>
        <p:spPr/>
        <p:txBody>
          <a:bodyPr/>
          <a:lstStyle/>
          <a:p>
            <a:fld id="{0E19DD42-9CF0-204D-9D2A-8BCCA9E3B89E}" type="slidenum">
              <a:rPr lang="en-US" smtClean="0"/>
              <a:t>34</a:t>
            </a:fld>
            <a:endParaRPr lang="en-US"/>
          </a:p>
        </p:txBody>
      </p:sp>
    </p:spTree>
    <p:extLst>
      <p:ext uri="{BB962C8B-B14F-4D97-AF65-F5344CB8AC3E}">
        <p14:creationId xmlns:p14="http://schemas.microsoft.com/office/powerpoint/2010/main" val="94803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Texas, must report suspected measles cases to local health department immediately (24/7)</a:t>
            </a:r>
          </a:p>
        </p:txBody>
      </p:sp>
      <p:sp>
        <p:nvSpPr>
          <p:cNvPr id="4" name="Slide Number Placeholder 3"/>
          <p:cNvSpPr>
            <a:spLocks noGrp="1"/>
          </p:cNvSpPr>
          <p:nvPr>
            <p:ph type="sldNum" sz="quarter" idx="5"/>
          </p:nvPr>
        </p:nvSpPr>
        <p:spPr/>
        <p:txBody>
          <a:bodyPr/>
          <a:lstStyle/>
          <a:p>
            <a:fld id="{0E19DD42-9CF0-204D-9D2A-8BCCA9E3B89E}" type="slidenum">
              <a:rPr lang="en-US" smtClean="0"/>
              <a:t>36</a:t>
            </a:fld>
            <a:endParaRPr lang="en-US"/>
          </a:p>
        </p:txBody>
      </p:sp>
    </p:spTree>
    <p:extLst>
      <p:ext uri="{BB962C8B-B14F-4D97-AF65-F5344CB8AC3E}">
        <p14:creationId xmlns:p14="http://schemas.microsoft.com/office/powerpoint/2010/main" val="3468461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Measles PCR</a:t>
            </a:r>
          </a:p>
          <a:p>
            <a:r>
              <a:rPr lang="en-US" dirty="0"/>
              <a:t>-respiratory (throat &gt; NP)</a:t>
            </a:r>
          </a:p>
          <a:p>
            <a:r>
              <a:rPr lang="en-US" dirty="0"/>
              <a:t>-blood, urine options</a:t>
            </a:r>
          </a:p>
          <a:p>
            <a:endParaRPr lang="en-US" dirty="0"/>
          </a:p>
          <a:p>
            <a:r>
              <a:rPr lang="en-US" dirty="0"/>
              <a:t>Measles IgM</a:t>
            </a:r>
          </a:p>
          <a:p>
            <a:r>
              <a:rPr lang="en-US" dirty="0"/>
              <a:t>-acute infection</a:t>
            </a:r>
          </a:p>
          <a:p>
            <a:r>
              <a:rPr lang="en-US" dirty="0"/>
              <a:t>-false positives</a:t>
            </a:r>
          </a:p>
          <a:p>
            <a:endParaRPr lang="en-US" dirty="0"/>
          </a:p>
          <a:p>
            <a:r>
              <a:rPr lang="en-US" dirty="0"/>
              <a:t>Measles IgG</a:t>
            </a:r>
          </a:p>
          <a:p>
            <a:r>
              <a:rPr lang="en-US" dirty="0"/>
              <a:t>-immunity</a:t>
            </a:r>
          </a:p>
          <a:p>
            <a:r>
              <a:rPr lang="en-US" dirty="0"/>
              <a:t>-convalescent for confirmation of recent infection</a:t>
            </a:r>
          </a:p>
          <a:p>
            <a:endParaRPr lang="en-US" dirty="0"/>
          </a:p>
          <a:p>
            <a:r>
              <a:rPr lang="en-US" dirty="0"/>
              <a:t>MMR vaccine</a:t>
            </a:r>
          </a:p>
          <a:p>
            <a:r>
              <a:rPr lang="en-US" dirty="0"/>
              <a:t>-Leads to positive PCR *** days after vaccine and positive IgM *** days after vaccine</a:t>
            </a:r>
          </a:p>
        </p:txBody>
      </p:sp>
      <p:sp>
        <p:nvSpPr>
          <p:cNvPr id="4" name="Slide Number Placeholder 3"/>
          <p:cNvSpPr>
            <a:spLocks noGrp="1"/>
          </p:cNvSpPr>
          <p:nvPr>
            <p:ph type="sldNum" sz="quarter" idx="5"/>
          </p:nvPr>
        </p:nvSpPr>
        <p:spPr/>
        <p:txBody>
          <a:bodyPr/>
          <a:lstStyle/>
          <a:p>
            <a:fld id="{0E19DD42-9CF0-204D-9D2A-8BCCA9E3B89E}" type="slidenum">
              <a:rPr lang="en-US" smtClean="0"/>
              <a:t>37</a:t>
            </a:fld>
            <a:endParaRPr lang="en-US"/>
          </a:p>
        </p:txBody>
      </p:sp>
    </p:spTree>
    <p:extLst>
      <p:ext uri="{BB962C8B-B14F-4D97-AF65-F5344CB8AC3E}">
        <p14:creationId xmlns:p14="http://schemas.microsoft.com/office/powerpoint/2010/main" val="4062058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Supportive care</a:t>
            </a:r>
          </a:p>
          <a:p>
            <a:r>
              <a:rPr lang="en-US" dirty="0"/>
              <a:t>Vitamin A?</a:t>
            </a:r>
          </a:p>
          <a:p>
            <a:endParaRPr lang="en-US" dirty="0"/>
          </a:p>
          <a:p>
            <a:r>
              <a:rPr lang="en-US" dirty="0"/>
              <a:t>Mention things like cod oil and other stuff in the news</a:t>
            </a:r>
          </a:p>
        </p:txBody>
      </p:sp>
      <p:sp>
        <p:nvSpPr>
          <p:cNvPr id="4" name="Slide Number Placeholder 3"/>
          <p:cNvSpPr>
            <a:spLocks noGrp="1"/>
          </p:cNvSpPr>
          <p:nvPr>
            <p:ph type="sldNum" sz="quarter" idx="5"/>
          </p:nvPr>
        </p:nvSpPr>
        <p:spPr/>
        <p:txBody>
          <a:bodyPr/>
          <a:lstStyle/>
          <a:p>
            <a:fld id="{0E19DD42-9CF0-204D-9D2A-8BCCA9E3B89E}" type="slidenum">
              <a:rPr lang="en-US" smtClean="0"/>
              <a:t>38</a:t>
            </a:fld>
            <a:endParaRPr lang="en-US"/>
          </a:p>
        </p:txBody>
      </p:sp>
    </p:spTree>
    <p:extLst>
      <p:ext uri="{BB962C8B-B14F-4D97-AF65-F5344CB8AC3E}">
        <p14:creationId xmlns:p14="http://schemas.microsoft.com/office/powerpoint/2010/main" val="1575449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MMR vaccine (MMRV also)</a:t>
            </a:r>
          </a:p>
          <a:p>
            <a:r>
              <a:rPr lang="en-US" dirty="0"/>
              <a:t>Routine schedule</a:t>
            </a:r>
          </a:p>
        </p:txBody>
      </p:sp>
      <p:sp>
        <p:nvSpPr>
          <p:cNvPr id="4" name="Slide Number Placeholder 3"/>
          <p:cNvSpPr>
            <a:spLocks noGrp="1"/>
          </p:cNvSpPr>
          <p:nvPr>
            <p:ph type="sldNum" sz="quarter" idx="5"/>
          </p:nvPr>
        </p:nvSpPr>
        <p:spPr/>
        <p:txBody>
          <a:bodyPr/>
          <a:lstStyle/>
          <a:p>
            <a:fld id="{0E19DD42-9CF0-204D-9D2A-8BCCA9E3B89E}" type="slidenum">
              <a:rPr lang="en-US" smtClean="0"/>
              <a:t>39</a:t>
            </a:fld>
            <a:endParaRPr lang="en-US"/>
          </a:p>
        </p:txBody>
      </p:sp>
    </p:spTree>
    <p:extLst>
      <p:ext uri="{BB962C8B-B14F-4D97-AF65-F5344CB8AC3E}">
        <p14:creationId xmlns:p14="http://schemas.microsoft.com/office/powerpoint/2010/main" val="139621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-Measles used to be a ubiquitous disease that would recur in epidemics every 3 to 5 years. It would sweep through schools primarily infected young children, since adults had already been infected before and were immune. </a:t>
            </a:r>
          </a:p>
          <a:p>
            <a:r>
              <a:rPr lang="en-US" sz="1200" kern="1200" dirty="0">
                <a:solidFill>
                  <a:schemeClr val="tx1"/>
                </a:solidFill>
                <a:effectLst/>
                <a:latin typeface="+mn-lt"/>
                <a:ea typeface="+mn-ea"/>
                <a:cs typeface="+mn-cs"/>
              </a:rPr>
              <a:t>-What the experience was for people living in times of measles outbreaks (outbreaks every few years would sweep through schools and young children) – try to find old newspaper clips for measles outbreaks</a:t>
            </a:r>
          </a:p>
          <a:p>
            <a:r>
              <a:rPr lang="en-US" sz="1200" kern="1200" dirty="0">
                <a:solidFill>
                  <a:schemeClr val="tx1"/>
                </a:solidFill>
                <a:effectLst/>
                <a:latin typeface="+mn-lt"/>
                <a:ea typeface="+mn-ea"/>
                <a:cs typeface="+mn-cs"/>
              </a:rPr>
              <a:t>-1905 </a:t>
            </a:r>
            <a:r>
              <a:rPr lang="en-US" sz="1200" kern="1200" dirty="0" err="1">
                <a:solidFill>
                  <a:schemeClr val="tx1"/>
                </a:solidFill>
                <a:effectLst/>
                <a:latin typeface="+mn-lt"/>
                <a:ea typeface="+mn-ea"/>
                <a:cs typeface="+mn-cs"/>
              </a:rPr>
              <a:t>Conneccticut</a:t>
            </a:r>
            <a:r>
              <a:rPr lang="en-US" sz="1200" kern="1200" dirty="0">
                <a:solidFill>
                  <a:schemeClr val="tx1"/>
                </a:solidFill>
                <a:effectLst/>
                <a:latin typeface="+mn-lt"/>
                <a:ea typeface="+mn-ea"/>
                <a:cs typeface="+mn-cs"/>
              </a:rPr>
              <a:t> Health Code – required quarantine of people with measles and all contacts</a:t>
            </a:r>
          </a:p>
          <a:p>
            <a:r>
              <a:rPr lang="en-US" sz="1200" kern="1200" dirty="0">
                <a:solidFill>
                  <a:schemeClr val="tx1"/>
                </a:solidFill>
                <a:effectLst/>
                <a:latin typeface="+mn-lt"/>
                <a:ea typeface="+mn-ea"/>
                <a:cs typeface="+mn-cs"/>
              </a:rPr>
              <a:t>-1914 – Measles troops in quarantine during WWI (Canada - </a:t>
            </a:r>
          </a:p>
          <a:p>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4</a:t>
            </a:fld>
            <a:endParaRPr lang="en-US"/>
          </a:p>
        </p:txBody>
      </p:sp>
    </p:spTree>
    <p:extLst>
      <p:ext uri="{BB962C8B-B14F-4D97-AF65-F5344CB8AC3E}">
        <p14:creationId xmlns:p14="http://schemas.microsoft.com/office/powerpoint/2010/main" val="1908599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MMR </a:t>
            </a:r>
            <a:r>
              <a:rPr lang="en-US" dirty="0">
                <a:sym typeface="Wingdings" panose="05000000000000000000" pitchFamily="2" charset="2"/>
              </a:rPr>
              <a:t> rash is not measles, is not transmittible. It is expected.  PCR and IgM will be positive at that time.</a:t>
            </a:r>
          </a:p>
          <a:p>
            <a:r>
              <a:rPr lang="en-US" dirty="0">
                <a:sym typeface="Wingdings" panose="05000000000000000000" pitchFamily="2" charset="2"/>
              </a:rPr>
              <a:t>Rate of febrile seizures higher with MMRV</a:t>
            </a:r>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40</a:t>
            </a:fld>
            <a:endParaRPr lang="en-US"/>
          </a:p>
        </p:txBody>
      </p:sp>
    </p:spTree>
    <p:extLst>
      <p:ext uri="{BB962C8B-B14F-4D97-AF65-F5344CB8AC3E}">
        <p14:creationId xmlns:p14="http://schemas.microsoft.com/office/powerpoint/2010/main" val="1934241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100% immunity, but very good</a:t>
            </a:r>
          </a:p>
        </p:txBody>
      </p:sp>
      <p:sp>
        <p:nvSpPr>
          <p:cNvPr id="4" name="Slide Number Placeholder 3"/>
          <p:cNvSpPr>
            <a:spLocks noGrp="1"/>
          </p:cNvSpPr>
          <p:nvPr>
            <p:ph type="sldNum" sz="quarter" idx="5"/>
          </p:nvPr>
        </p:nvSpPr>
        <p:spPr/>
        <p:txBody>
          <a:bodyPr/>
          <a:lstStyle/>
          <a:p>
            <a:fld id="{0E19DD42-9CF0-204D-9D2A-8BCCA9E3B89E}" type="slidenum">
              <a:rPr lang="en-US" smtClean="0"/>
              <a:t>41</a:t>
            </a:fld>
            <a:endParaRPr lang="en-US"/>
          </a:p>
        </p:txBody>
      </p:sp>
    </p:spTree>
    <p:extLst>
      <p:ext uri="{BB962C8B-B14F-4D97-AF65-F5344CB8AC3E}">
        <p14:creationId xmlns:p14="http://schemas.microsoft.com/office/powerpoint/2010/main" val="2229921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Transmission in healthcare settings is common. Even people who share a waiting room are at risk (even cases of patients who entered waiting room 1 hour after infectious patient left). Best way to prevent it is still vaccination, but we take additional steps to further reduce the chances of transmission.</a:t>
            </a:r>
          </a:p>
          <a:p>
            <a:endParaRPr lang="en-US" dirty="0"/>
          </a:p>
          <a:p>
            <a:r>
              <a:rPr lang="en-US" dirty="0"/>
              <a:t>Occ health – require measles immunity</a:t>
            </a:r>
          </a:p>
          <a:p>
            <a:r>
              <a:rPr lang="en-US" dirty="0"/>
              <a:t>Screening: if pre-arrival concern for measles is identified, give patient instructions on how to enter facility (e.g. avoid waiting room). Upon arrival – ask patients screening questions for measles (symptoms – fever, rash; exposure to measles)</a:t>
            </a:r>
          </a:p>
          <a:p>
            <a:r>
              <a:rPr lang="en-US" dirty="0"/>
              <a:t>Mask on patient, consider distance</a:t>
            </a:r>
          </a:p>
          <a:p>
            <a:r>
              <a:rPr lang="en-US" dirty="0"/>
              <a:t>Place in AIIR (negative pressure with increased air exchanges)</a:t>
            </a:r>
          </a:p>
          <a:p>
            <a:r>
              <a:rPr lang="en-US" dirty="0"/>
              <a:t>PPE (airborne precautions) – N95</a:t>
            </a:r>
          </a:p>
        </p:txBody>
      </p:sp>
      <p:sp>
        <p:nvSpPr>
          <p:cNvPr id="4" name="Slide Number Placeholder 3"/>
          <p:cNvSpPr>
            <a:spLocks noGrp="1"/>
          </p:cNvSpPr>
          <p:nvPr>
            <p:ph type="sldNum" sz="quarter" idx="5"/>
          </p:nvPr>
        </p:nvSpPr>
        <p:spPr/>
        <p:txBody>
          <a:bodyPr/>
          <a:lstStyle/>
          <a:p>
            <a:fld id="{0E19DD42-9CF0-204D-9D2A-8BCCA9E3B89E}" type="slidenum">
              <a:rPr lang="en-US" smtClean="0"/>
              <a:t>44</a:t>
            </a:fld>
            <a:endParaRPr lang="en-US"/>
          </a:p>
        </p:txBody>
      </p:sp>
    </p:spTree>
    <p:extLst>
      <p:ext uri="{BB962C8B-B14F-4D97-AF65-F5344CB8AC3E}">
        <p14:creationId xmlns:p14="http://schemas.microsoft.com/office/powerpoint/2010/main" val="1636912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 health – require measles immunity</a:t>
            </a:r>
          </a:p>
          <a:p>
            <a:r>
              <a:rPr lang="en-US" dirty="0"/>
              <a:t>Mask on patient, consider distance</a:t>
            </a:r>
          </a:p>
          <a:p>
            <a:r>
              <a:rPr lang="en-US" dirty="0"/>
              <a:t>Ventilation</a:t>
            </a:r>
          </a:p>
          <a:p>
            <a:r>
              <a:rPr lang="en-US" dirty="0"/>
              <a:t>PPE (airborne precautions) – airborne isolation room</a:t>
            </a:r>
          </a:p>
          <a:p>
            <a:endParaRPr lang="en-US" dirty="0"/>
          </a:p>
        </p:txBody>
      </p:sp>
      <p:sp>
        <p:nvSpPr>
          <p:cNvPr id="4" name="Slide Number Placeholder 3"/>
          <p:cNvSpPr>
            <a:spLocks noGrp="1"/>
          </p:cNvSpPr>
          <p:nvPr>
            <p:ph type="sldNum" sz="quarter" idx="5"/>
          </p:nvPr>
        </p:nvSpPr>
        <p:spPr/>
        <p:txBody>
          <a:bodyPr/>
          <a:lstStyle/>
          <a:p>
            <a:fld id="{0E19DD42-9CF0-204D-9D2A-8BCCA9E3B89E}" type="slidenum">
              <a:rPr lang="en-US" smtClean="0"/>
              <a:t>45</a:t>
            </a:fld>
            <a:endParaRPr lang="en-US"/>
          </a:p>
        </p:txBody>
      </p:sp>
    </p:spTree>
    <p:extLst>
      <p:ext uri="{BB962C8B-B14F-4D97-AF65-F5344CB8AC3E}">
        <p14:creationId xmlns:p14="http://schemas.microsoft.com/office/powerpoint/2010/main" val="2247393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 about vaccination/vaccine campaign</a:t>
            </a:r>
          </a:p>
        </p:txBody>
      </p:sp>
      <p:sp>
        <p:nvSpPr>
          <p:cNvPr id="4" name="Slide Number Placeholder 3"/>
          <p:cNvSpPr>
            <a:spLocks noGrp="1"/>
          </p:cNvSpPr>
          <p:nvPr>
            <p:ph type="sldNum" sz="quarter" idx="5"/>
          </p:nvPr>
        </p:nvSpPr>
        <p:spPr/>
        <p:txBody>
          <a:bodyPr/>
          <a:lstStyle/>
          <a:p>
            <a:fld id="{0E19DD42-9CF0-204D-9D2A-8BCCA9E3B89E}" type="slidenum">
              <a:rPr lang="en-US" smtClean="0"/>
              <a:t>49</a:t>
            </a:fld>
            <a:endParaRPr lang="en-US"/>
          </a:p>
        </p:txBody>
      </p:sp>
    </p:spTree>
    <p:extLst>
      <p:ext uri="{BB962C8B-B14F-4D97-AF65-F5344CB8AC3E}">
        <p14:creationId xmlns:p14="http://schemas.microsoft.com/office/powerpoint/2010/main" val="308401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cs typeface="Calibri"/>
              </a:rPr>
              <a:t>Enveloped, non-segmented, single stranded negative sense RNA virus</a:t>
            </a:r>
          </a:p>
          <a:p>
            <a:r>
              <a:rPr lang="en-US" sz="1900" dirty="0" err="1">
                <a:cs typeface="Calibri"/>
              </a:rPr>
              <a:t>Paramyxoviridae</a:t>
            </a:r>
            <a:r>
              <a:rPr lang="en-US" sz="1900" dirty="0">
                <a:cs typeface="Calibri"/>
              </a:rPr>
              <a:t> </a:t>
            </a:r>
            <a:r>
              <a:rPr lang="en-US" sz="1900" dirty="0">
                <a:cs typeface="Calibri"/>
                <a:sym typeface="Wingdings" panose="05000000000000000000" pitchFamily="2" charset="2"/>
              </a:rPr>
              <a:t> morbillivirus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Inhalation of virus into alveoli of lungs, virus enters lymphatic system and spreads throughout virtually every organ of the body and replicates, the transfers back across respiratory epithelium into airway. </a:t>
            </a:r>
          </a:p>
          <a:p>
            <a:endParaRPr lang="en-US" sz="1900" dirty="0">
              <a:cs typeface="Calibri"/>
            </a:endParaRPr>
          </a:p>
        </p:txBody>
      </p:sp>
      <p:sp>
        <p:nvSpPr>
          <p:cNvPr id="4" name="Slide Number Placeholder 3"/>
          <p:cNvSpPr>
            <a:spLocks noGrp="1"/>
          </p:cNvSpPr>
          <p:nvPr>
            <p:ph type="sldNum" sz="quarter" idx="5"/>
          </p:nvPr>
        </p:nvSpPr>
        <p:spPr/>
        <p:txBody>
          <a:bodyPr/>
          <a:lstStyle/>
          <a:p>
            <a:fld id="{0E19DD42-9CF0-204D-9D2A-8BCCA9E3B89E}" type="slidenum">
              <a:rPr lang="en-US" smtClean="0"/>
              <a:t>6</a:t>
            </a:fld>
            <a:endParaRPr lang="en-US"/>
          </a:p>
        </p:txBody>
      </p:sp>
    </p:spTree>
    <p:extLst>
      <p:ext uri="{BB962C8B-B14F-4D97-AF65-F5344CB8AC3E}">
        <p14:creationId xmlns:p14="http://schemas.microsoft.com/office/powerpoint/2010/main" val="390035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mechanism and distance: droplets, small nuclei, short or long distance</a:t>
            </a:r>
          </a:p>
          <a:p>
            <a:endParaRPr lang="en-US" dirty="0"/>
          </a:p>
          <a:p>
            <a:r>
              <a:rPr lang="en-US" dirty="0"/>
              <a:t>-large droplets at short range to mucosal surfaces, OR small droplet nuclei suspended in air inhaled (infections documented up to 2 hours after an infectious individual left the room). </a:t>
            </a:r>
          </a:p>
          <a:p>
            <a:endParaRPr lang="en-US" dirty="0"/>
          </a:p>
          <a:p>
            <a:r>
              <a:rPr lang="en-US" dirty="0"/>
              <a:t>Everyone in a shared space is at risk</a:t>
            </a:r>
          </a:p>
        </p:txBody>
      </p:sp>
      <p:sp>
        <p:nvSpPr>
          <p:cNvPr id="4" name="Slide Number Placeholder 3"/>
          <p:cNvSpPr>
            <a:spLocks noGrp="1"/>
          </p:cNvSpPr>
          <p:nvPr>
            <p:ph type="sldNum" sz="quarter" idx="5"/>
          </p:nvPr>
        </p:nvSpPr>
        <p:spPr/>
        <p:txBody>
          <a:bodyPr/>
          <a:lstStyle/>
          <a:p>
            <a:fld id="{0E19DD42-9CF0-204D-9D2A-8BCCA9E3B89E}" type="slidenum">
              <a:rPr lang="en-US" smtClean="0"/>
              <a:t>7</a:t>
            </a:fld>
            <a:endParaRPr lang="en-US"/>
          </a:p>
        </p:txBody>
      </p:sp>
    </p:spTree>
    <p:extLst>
      <p:ext uri="{BB962C8B-B14F-4D97-AF65-F5344CB8AC3E}">
        <p14:creationId xmlns:p14="http://schemas.microsoft.com/office/powerpoint/2010/main" val="2428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Incubation period 10-14 days</a:t>
            </a:r>
          </a:p>
          <a:p>
            <a:r>
              <a:rPr lang="en-US" dirty="0"/>
              <a:t>-But rash usually stars around Day 4</a:t>
            </a:r>
          </a:p>
          <a:p>
            <a:r>
              <a:rPr lang="en-US" dirty="0"/>
              <a:t>Duration of infectiousness (-4 days to +4 days from rash onset): makes measles very difficult to control because prodromal phase is similar to other respiratory infections</a:t>
            </a:r>
          </a:p>
          <a:p>
            <a:r>
              <a:rPr lang="en-US" dirty="0"/>
              <a:t>Attack rate</a:t>
            </a:r>
          </a:p>
          <a:p>
            <a:r>
              <a:rPr lang="en-US" dirty="0"/>
              <a:t>Reproductive numbers</a:t>
            </a:r>
          </a:p>
        </p:txBody>
      </p:sp>
      <p:sp>
        <p:nvSpPr>
          <p:cNvPr id="4" name="Slide Number Placeholder 3"/>
          <p:cNvSpPr>
            <a:spLocks noGrp="1"/>
          </p:cNvSpPr>
          <p:nvPr>
            <p:ph type="sldNum" sz="quarter" idx="5"/>
          </p:nvPr>
        </p:nvSpPr>
        <p:spPr/>
        <p:txBody>
          <a:bodyPr/>
          <a:lstStyle/>
          <a:p>
            <a:fld id="{0E19DD42-9CF0-204D-9D2A-8BCCA9E3B89E}" type="slidenum">
              <a:rPr lang="en-US" smtClean="0"/>
              <a:t>8</a:t>
            </a:fld>
            <a:endParaRPr lang="en-US"/>
          </a:p>
        </p:txBody>
      </p:sp>
    </p:spTree>
    <p:extLst>
      <p:ext uri="{BB962C8B-B14F-4D97-AF65-F5344CB8AC3E}">
        <p14:creationId xmlns:p14="http://schemas.microsoft.com/office/powerpoint/2010/main" val="60249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typically gets infected with measles</a:t>
            </a:r>
          </a:p>
        </p:txBody>
      </p:sp>
      <p:sp>
        <p:nvSpPr>
          <p:cNvPr id="4" name="Slide Number Placeholder 3"/>
          <p:cNvSpPr>
            <a:spLocks noGrp="1"/>
          </p:cNvSpPr>
          <p:nvPr>
            <p:ph type="sldNum" sz="quarter" idx="5"/>
          </p:nvPr>
        </p:nvSpPr>
        <p:spPr/>
        <p:txBody>
          <a:bodyPr/>
          <a:lstStyle/>
          <a:p>
            <a:fld id="{0E19DD42-9CF0-204D-9D2A-8BCCA9E3B89E}" type="slidenum">
              <a:rPr lang="en-US" smtClean="0"/>
              <a:t>9</a:t>
            </a:fld>
            <a:endParaRPr lang="en-US"/>
          </a:p>
        </p:txBody>
      </p:sp>
    </p:spTree>
    <p:extLst>
      <p:ext uri="{BB962C8B-B14F-4D97-AF65-F5344CB8AC3E}">
        <p14:creationId xmlns:p14="http://schemas.microsoft.com/office/powerpoint/2010/main" val="7951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Internationally where endemic transmission and mortality is common. Most deaths are in young children</a:t>
            </a:r>
          </a:p>
          <a:p>
            <a:endParaRPr lang="en-US" dirty="0"/>
          </a:p>
          <a:p>
            <a:r>
              <a:rPr lang="en-US" dirty="0"/>
              <a:t>For comparison, ~1. 5million TB deaths, ~ 600,000 HIV deaths, ~ 600,000 malaria deaths</a:t>
            </a:r>
          </a:p>
        </p:txBody>
      </p:sp>
      <p:sp>
        <p:nvSpPr>
          <p:cNvPr id="4" name="Slide Number Placeholder 3"/>
          <p:cNvSpPr>
            <a:spLocks noGrp="1"/>
          </p:cNvSpPr>
          <p:nvPr>
            <p:ph type="sldNum" sz="quarter" idx="5"/>
          </p:nvPr>
        </p:nvSpPr>
        <p:spPr/>
        <p:txBody>
          <a:bodyPr/>
          <a:lstStyle/>
          <a:p>
            <a:fld id="{0E19DD42-9CF0-204D-9D2A-8BCCA9E3B89E}" type="slidenum">
              <a:rPr lang="en-US" smtClean="0"/>
              <a:t>10</a:t>
            </a:fld>
            <a:endParaRPr lang="en-US"/>
          </a:p>
        </p:txBody>
      </p:sp>
    </p:spTree>
    <p:extLst>
      <p:ext uri="{BB962C8B-B14F-4D97-AF65-F5344CB8AC3E}">
        <p14:creationId xmlns:p14="http://schemas.microsoft.com/office/powerpoint/2010/main" val="3793440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USA</a:t>
            </a:r>
          </a:p>
        </p:txBody>
      </p:sp>
      <p:sp>
        <p:nvSpPr>
          <p:cNvPr id="4" name="Slide Number Placeholder 3"/>
          <p:cNvSpPr>
            <a:spLocks noGrp="1"/>
          </p:cNvSpPr>
          <p:nvPr>
            <p:ph type="sldNum" sz="quarter" idx="5"/>
          </p:nvPr>
        </p:nvSpPr>
        <p:spPr/>
        <p:txBody>
          <a:bodyPr/>
          <a:lstStyle/>
          <a:p>
            <a:fld id="{0E19DD42-9CF0-204D-9D2A-8BCCA9E3B89E}" type="slidenum">
              <a:rPr lang="en-US" smtClean="0"/>
              <a:t>11</a:t>
            </a:fld>
            <a:endParaRPr lang="en-US"/>
          </a:p>
        </p:txBody>
      </p:sp>
    </p:spTree>
    <p:extLst>
      <p:ext uri="{BB962C8B-B14F-4D97-AF65-F5344CB8AC3E}">
        <p14:creationId xmlns:p14="http://schemas.microsoft.com/office/powerpoint/2010/main" val="46683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025" y="3073893"/>
            <a:ext cx="8239125" cy="1313813"/>
          </a:xfrm>
        </p:spPr>
        <p:txBody>
          <a:bodyPr lIns="0" tIns="0" rIns="0" bIns="0" anchor="t" anchorCtr="0">
            <a:normAutofit/>
          </a:bodyPr>
          <a:lstStyle>
            <a:lvl1pPr>
              <a:defRPr sz="2800">
                <a:solidFill>
                  <a:schemeClr val="tx1"/>
                </a:solidFill>
              </a:defRPr>
            </a:lvl1pPr>
          </a:lstStyle>
          <a:p>
            <a:r>
              <a:rPr lang="en-US"/>
              <a:t>Click to edit Master title style</a:t>
            </a:r>
          </a:p>
        </p:txBody>
      </p:sp>
      <p:sp>
        <p:nvSpPr>
          <p:cNvPr id="9"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10"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sp>
        <p:nvSpPr>
          <p:cNvPr id="4" name="TextBox 3"/>
          <p:cNvSpPr txBox="1"/>
          <p:nvPr userDrawn="1"/>
        </p:nvSpPr>
        <p:spPr>
          <a:xfrm>
            <a:off x="-215900" y="990600"/>
            <a:ext cx="184666" cy="369332"/>
          </a:xfrm>
          <a:prstGeom prst="rect">
            <a:avLst/>
          </a:prstGeom>
          <a:noFill/>
        </p:spPr>
        <p:txBody>
          <a:bodyPr wrap="none" rtlCol="0">
            <a:spAutoFit/>
          </a:bodyPr>
          <a:lstStyle/>
          <a:p>
            <a:endParaRPr lang="en-US"/>
          </a:p>
        </p:txBody>
      </p:sp>
      <p:pic>
        <p:nvPicPr>
          <p:cNvPr id="3" name="Picture 2"/>
          <p:cNvPicPr>
            <a:picLocks noChangeAspect="1"/>
          </p:cNvPicPr>
          <p:nvPr userDrawn="1"/>
        </p:nvPicPr>
        <p:blipFill>
          <a:blip r:embed="rId2"/>
          <a:srcRect/>
          <a:stretch/>
        </p:blipFill>
        <p:spPr>
          <a:xfrm>
            <a:off x="3748192" y="330356"/>
            <a:ext cx="4944958" cy="1320487"/>
          </a:xfrm>
          <a:prstGeom prst="rect">
            <a:avLst/>
          </a:prstGeom>
        </p:spPr>
      </p:pic>
    </p:spTree>
    <p:extLst>
      <p:ext uri="{BB962C8B-B14F-4D97-AF65-F5344CB8AC3E}">
        <p14:creationId xmlns:p14="http://schemas.microsoft.com/office/powerpoint/2010/main" val="6072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points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57200" y="1325879"/>
            <a:ext cx="8229600" cy="4629010"/>
          </a:xfrm>
        </p:spPr>
        <p:txBody>
          <a:bodyPr>
            <a:normAutofit/>
          </a:bodyPr>
          <a:lstStyle>
            <a:lvl1pPr>
              <a:lnSpc>
                <a:spcPct val="100000"/>
              </a:lnSpc>
              <a:spcBef>
                <a:spcPts val="1320"/>
              </a:spcBef>
              <a:defRPr sz="2200"/>
            </a:lvl1pPr>
            <a:lvl2pPr>
              <a:defRPr sz="2200"/>
            </a:lvl2pPr>
            <a:lvl3pPr>
              <a:defRPr sz="2200"/>
            </a:lvl3pPr>
            <a:lvl4pPr>
              <a:defRPr sz="2200"/>
            </a:lvl4pPr>
            <a:lvl5pPr>
              <a:defRPr sz="2200"/>
            </a:lvl5pPr>
          </a:lstStyle>
          <a:p>
            <a:pPr lvl="0"/>
            <a:r>
              <a:rPr lang="en-US"/>
              <a:t>Click to edit Master text styles</a:t>
            </a:r>
          </a:p>
        </p:txBody>
      </p:sp>
      <p:cxnSp>
        <p:nvCxnSpPr>
          <p:cNvPr id="7" name="Straight Connector 6"/>
          <p:cNvCxnSpPr/>
          <p:nvPr userDrawn="1"/>
        </p:nvCxnSpPr>
        <p:spPr>
          <a:xfrm>
            <a:off x="0" y="1203960"/>
            <a:ext cx="9144000" cy="0"/>
          </a:xfrm>
          <a:prstGeom prst="line">
            <a:avLst/>
          </a:prstGeom>
          <a:ln w="12700" cmpd="sng">
            <a:solidFill>
              <a:srgbClr val="FC0006"/>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10"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pic>
        <p:nvPicPr>
          <p:cNvPr id="4" name="Picture 3"/>
          <p:cNvPicPr>
            <a:picLocks noChangeAspect="1"/>
          </p:cNvPicPr>
          <p:nvPr userDrawn="1"/>
        </p:nvPicPr>
        <p:blipFill rotWithShape="1">
          <a:blip r:embed="rId2"/>
          <a:srcRect b="24133"/>
          <a:stretch/>
        </p:blipFill>
        <p:spPr>
          <a:xfrm>
            <a:off x="6350576" y="6017611"/>
            <a:ext cx="2455626" cy="497490"/>
          </a:xfrm>
          <a:prstGeom prst="rect">
            <a:avLst/>
          </a:prstGeom>
        </p:spPr>
      </p:pic>
    </p:spTree>
    <p:extLst>
      <p:ext uri="{BB962C8B-B14F-4D97-AF65-F5344CB8AC3E}">
        <p14:creationId xmlns:p14="http://schemas.microsoft.com/office/powerpoint/2010/main" val="403371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and Bullet poi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7A8E7-6F1D-4048-B15B-467B4DE12100}"/>
              </a:ext>
            </a:extLst>
          </p:cNvPr>
          <p:cNvPicPr>
            <a:picLocks noChangeAspect="1"/>
          </p:cNvPicPr>
          <p:nvPr userDrawn="1"/>
        </p:nvPicPr>
        <p:blipFill rotWithShape="1">
          <a:blip r:embed="rId2"/>
          <a:srcRect b="24133"/>
          <a:stretch/>
        </p:blipFill>
        <p:spPr>
          <a:xfrm>
            <a:off x="6350576" y="6017611"/>
            <a:ext cx="2455626" cy="49749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ormAutofit/>
          </a:bodyPr>
          <a:lstStyle>
            <a:lvl1pPr marL="0" indent="0">
              <a:lnSpc>
                <a:spcPct val="100000"/>
              </a:lnSpc>
              <a:spcBef>
                <a:spcPts val="1320"/>
              </a:spcBef>
              <a:buNone/>
              <a:defRPr sz="2200"/>
            </a:lvl1pPr>
            <a:lvl2pPr marL="742950" indent="-285750">
              <a:buFont typeface="Arial"/>
              <a:buChar char="•"/>
              <a:defRPr sz="2000"/>
            </a:lvl2pPr>
            <a:lvl3pPr>
              <a:defRPr sz="2200"/>
            </a:lvl3pPr>
            <a:lvl4pPr>
              <a:defRPr sz="2200"/>
            </a:lvl4pPr>
            <a:lvl5pPr>
              <a:defRPr sz="2200"/>
            </a:lvl5pPr>
          </a:lstStyle>
          <a:p>
            <a:pPr lvl="0"/>
            <a:r>
              <a:rPr lang="en-US"/>
              <a:t>Click to edit Master text styles</a:t>
            </a:r>
          </a:p>
          <a:p>
            <a:pPr lvl="1"/>
            <a:r>
              <a:rPr lang="en-US"/>
              <a:t>Second level</a:t>
            </a:r>
          </a:p>
        </p:txBody>
      </p:sp>
      <p:cxnSp>
        <p:nvCxnSpPr>
          <p:cNvPr id="7" name="Straight Connector 6"/>
          <p:cNvCxnSpPr/>
          <p:nvPr userDrawn="1"/>
        </p:nvCxnSpPr>
        <p:spPr>
          <a:xfrm>
            <a:off x="0" y="1203960"/>
            <a:ext cx="9144000" cy="0"/>
          </a:xfrm>
          <a:prstGeom prst="line">
            <a:avLst/>
          </a:prstGeom>
          <a:ln w="12700" cmpd="sng">
            <a:solidFill>
              <a:srgbClr val="FC0006"/>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10"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spTree>
    <p:extLst>
      <p:ext uri="{BB962C8B-B14F-4D97-AF65-F5344CB8AC3E}">
        <p14:creationId xmlns:p14="http://schemas.microsoft.com/office/powerpoint/2010/main" val="147576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 and bullet poin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11A9FD-F4B5-8B4F-909F-3CB0AC52557E}"/>
              </a:ext>
            </a:extLst>
          </p:cNvPr>
          <p:cNvPicPr>
            <a:picLocks noChangeAspect="1"/>
          </p:cNvPicPr>
          <p:nvPr userDrawn="1"/>
        </p:nvPicPr>
        <p:blipFill rotWithShape="1">
          <a:blip r:embed="rId2"/>
          <a:srcRect b="24133"/>
          <a:stretch/>
        </p:blipFill>
        <p:spPr>
          <a:xfrm>
            <a:off x="6350576" y="6017611"/>
            <a:ext cx="2455626" cy="49749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57200" y="1325879"/>
            <a:ext cx="8229600" cy="4681568"/>
          </a:xfrm>
        </p:spPr>
        <p:txBody>
          <a:bodyPr>
            <a:normAutofit/>
          </a:bodyPr>
          <a:lstStyle>
            <a:lvl1pPr marL="0" indent="0">
              <a:buNone/>
              <a:defRPr sz="2400" b="1"/>
            </a:lvl1pPr>
            <a:lvl2pPr marL="742950" indent="-285750">
              <a:buFont typeface="Arial"/>
              <a:buChar char="•"/>
              <a:defRPr sz="2000"/>
            </a:lvl2pPr>
            <a:lvl3pPr>
              <a:defRPr sz="1800"/>
            </a:lvl3pPr>
            <a:lvl4pPr>
              <a:defRPr sz="2200"/>
            </a:lvl4pPr>
            <a:lvl5pPr>
              <a:defRPr sz="2200"/>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0" y="1229360"/>
            <a:ext cx="9144000" cy="0"/>
          </a:xfrm>
          <a:prstGeom prst="line">
            <a:avLst/>
          </a:prstGeom>
          <a:ln w="12700" cmpd="sng">
            <a:solidFill>
              <a:srgbClr val="FC0006"/>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10"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spTree>
    <p:extLst>
      <p:ext uri="{BB962C8B-B14F-4D97-AF65-F5344CB8AC3E}">
        <p14:creationId xmlns:p14="http://schemas.microsoft.com/office/powerpoint/2010/main" val="262991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2483" y="3345438"/>
            <a:ext cx="7330667" cy="1362075"/>
          </a:xfrm>
        </p:spPr>
        <p:txBody>
          <a:bodyPr anchor="t">
            <a:normAutofit/>
          </a:bodyPr>
          <a:lstStyle>
            <a:lvl1pPr algn="l">
              <a:defRPr sz="2800" b="1" cap="none" baseline="0">
                <a:solidFill>
                  <a:schemeClr val="tx1"/>
                </a:solidFill>
              </a:defRPr>
            </a:lvl1pPr>
          </a:lstStyle>
          <a:p>
            <a:r>
              <a:rPr lang="en-US"/>
              <a:t>Click to edit Master title style</a:t>
            </a:r>
          </a:p>
        </p:txBody>
      </p:sp>
      <p:sp>
        <p:nvSpPr>
          <p:cNvPr id="6"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7"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pic>
        <p:nvPicPr>
          <p:cNvPr id="9" name="Picture 8">
            <a:extLst>
              <a:ext uri="{FF2B5EF4-FFF2-40B4-BE49-F238E27FC236}">
                <a16:creationId xmlns:a16="http://schemas.microsoft.com/office/drawing/2014/main" id="{6027ECD2-9444-1F4F-AC44-6C654C9ACF99}"/>
              </a:ext>
            </a:extLst>
          </p:cNvPr>
          <p:cNvPicPr>
            <a:picLocks noChangeAspect="1"/>
          </p:cNvPicPr>
          <p:nvPr userDrawn="1"/>
        </p:nvPicPr>
        <p:blipFill>
          <a:blip r:embed="rId2"/>
          <a:srcRect/>
          <a:stretch/>
        </p:blipFill>
        <p:spPr>
          <a:xfrm>
            <a:off x="3748192" y="330356"/>
            <a:ext cx="4944958" cy="1320487"/>
          </a:xfrm>
          <a:prstGeom prst="rect">
            <a:avLst/>
          </a:prstGeom>
        </p:spPr>
      </p:pic>
    </p:spTree>
    <p:extLst>
      <p:ext uri="{BB962C8B-B14F-4D97-AF65-F5344CB8AC3E}">
        <p14:creationId xmlns:p14="http://schemas.microsoft.com/office/powerpoint/2010/main" val="5854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1335354-2AB7-E64D-B9DC-5B2F8207C96C}"/>
              </a:ext>
            </a:extLst>
          </p:cNvPr>
          <p:cNvPicPr>
            <a:picLocks noChangeAspect="1"/>
          </p:cNvPicPr>
          <p:nvPr userDrawn="1"/>
        </p:nvPicPr>
        <p:blipFill rotWithShape="1">
          <a:blip r:embed="rId2"/>
          <a:srcRect b="24133"/>
          <a:stretch/>
        </p:blipFill>
        <p:spPr>
          <a:xfrm>
            <a:off x="6350576" y="6017611"/>
            <a:ext cx="2455626" cy="4974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25879"/>
            <a:ext cx="4038600" cy="4709160"/>
          </a:xfrm>
        </p:spPr>
        <p:txBody>
          <a:bodyPr>
            <a:normAutofit/>
          </a:bodyPr>
          <a:lstStyle>
            <a:lvl1pPr>
              <a:defRPr sz="2200"/>
            </a:lvl1pPr>
            <a:lvl2pPr marL="742950" indent="-285750">
              <a:buFont typeface="Arial"/>
              <a:buChar cha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325879"/>
            <a:ext cx="4038600" cy="4709160"/>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cxnSp>
        <p:nvCxnSpPr>
          <p:cNvPr id="9" name="Straight Connector 8"/>
          <p:cNvCxnSpPr/>
          <p:nvPr userDrawn="1"/>
        </p:nvCxnSpPr>
        <p:spPr>
          <a:xfrm>
            <a:off x="0" y="1203960"/>
            <a:ext cx="9144000" cy="0"/>
          </a:xfrm>
          <a:prstGeom prst="line">
            <a:avLst/>
          </a:prstGeom>
          <a:ln w="12700" cmpd="sng">
            <a:solidFill>
              <a:srgbClr val="FC0006"/>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11"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spTree>
    <p:extLst>
      <p:ext uri="{BB962C8B-B14F-4D97-AF65-F5344CB8AC3E}">
        <p14:creationId xmlns:p14="http://schemas.microsoft.com/office/powerpoint/2010/main" val="183805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isua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FE9807-5E90-C745-A37B-E8586FCCA073}"/>
              </a:ext>
            </a:extLst>
          </p:cNvPr>
          <p:cNvPicPr>
            <a:picLocks noChangeAspect="1"/>
          </p:cNvPicPr>
          <p:nvPr userDrawn="1"/>
        </p:nvPicPr>
        <p:blipFill rotWithShape="1">
          <a:blip r:embed="rId2"/>
          <a:srcRect b="24133"/>
          <a:stretch/>
        </p:blipFill>
        <p:spPr>
          <a:xfrm>
            <a:off x="6350576" y="6017611"/>
            <a:ext cx="2455626" cy="4974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3" hasCustomPrompt="1"/>
          </p:nvPr>
        </p:nvSpPr>
        <p:spPr>
          <a:xfrm>
            <a:off x="457200" y="1325880"/>
            <a:ext cx="8229600" cy="4577963"/>
          </a:xfrm>
          <a:ln>
            <a:noFill/>
          </a:ln>
        </p:spPr>
        <p:txBody>
          <a:bodyPr/>
          <a:lstStyle>
            <a:lvl1pPr>
              <a:defRPr baseline="0"/>
            </a:lvl1pPr>
          </a:lstStyle>
          <a:p>
            <a:r>
              <a:rPr lang="en-US"/>
              <a:t>Insert Visual Here</a:t>
            </a:r>
          </a:p>
        </p:txBody>
      </p:sp>
      <p:cxnSp>
        <p:nvCxnSpPr>
          <p:cNvPr id="8" name="Straight Connector 7"/>
          <p:cNvCxnSpPr/>
          <p:nvPr userDrawn="1"/>
        </p:nvCxnSpPr>
        <p:spPr>
          <a:xfrm>
            <a:off x="0" y="1203960"/>
            <a:ext cx="9144000" cy="0"/>
          </a:xfrm>
          <a:prstGeom prst="line">
            <a:avLst/>
          </a:prstGeom>
          <a:ln w="12700" cmpd="sng">
            <a:solidFill>
              <a:srgbClr val="FC0006"/>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15"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spTree>
    <p:extLst>
      <p:ext uri="{BB962C8B-B14F-4D97-AF65-F5344CB8AC3E}">
        <p14:creationId xmlns:p14="http://schemas.microsoft.com/office/powerpoint/2010/main" val="65192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ual without title">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457200" y="274320"/>
            <a:ext cx="8229600" cy="5715000"/>
          </a:xfrm>
          <a:ln>
            <a:noFill/>
          </a:ln>
        </p:spPr>
        <p:txBody>
          <a:bodyPr/>
          <a:lstStyle>
            <a:lvl1pPr>
              <a:defRPr baseline="0"/>
            </a:lvl1pPr>
          </a:lstStyle>
          <a:p>
            <a:r>
              <a:rPr lang="en-US"/>
              <a:t>Insert Picture Here</a:t>
            </a:r>
          </a:p>
        </p:txBody>
      </p:sp>
      <p:sp>
        <p:nvSpPr>
          <p:cNvPr id="6" name="Slide Number Placeholder 5"/>
          <p:cNvSpPr>
            <a:spLocks noGrp="1"/>
          </p:cNvSpPr>
          <p:nvPr>
            <p:ph type="sldNum" sz="quarter" idx="4"/>
          </p:nvPr>
        </p:nvSpPr>
        <p:spPr>
          <a:xfrm>
            <a:off x="791870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8"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pic>
        <p:nvPicPr>
          <p:cNvPr id="7" name="Picture 6">
            <a:extLst>
              <a:ext uri="{FF2B5EF4-FFF2-40B4-BE49-F238E27FC236}">
                <a16:creationId xmlns:a16="http://schemas.microsoft.com/office/drawing/2014/main" id="{EE174A96-A5D5-1447-9AA4-98712AB7618B}"/>
              </a:ext>
            </a:extLst>
          </p:cNvPr>
          <p:cNvPicPr>
            <a:picLocks noChangeAspect="1"/>
          </p:cNvPicPr>
          <p:nvPr userDrawn="1"/>
        </p:nvPicPr>
        <p:blipFill rotWithShape="1">
          <a:blip r:embed="rId2"/>
          <a:srcRect b="27038"/>
          <a:stretch/>
        </p:blipFill>
        <p:spPr>
          <a:xfrm>
            <a:off x="6350576" y="6017611"/>
            <a:ext cx="2455626" cy="478440"/>
          </a:xfrm>
          <a:prstGeom prst="rect">
            <a:avLst/>
          </a:prstGeom>
        </p:spPr>
      </p:pic>
    </p:spTree>
    <p:extLst>
      <p:ext uri="{BB962C8B-B14F-4D97-AF65-F5344CB8AC3E}">
        <p14:creationId xmlns:p14="http://schemas.microsoft.com/office/powerpoint/2010/main" val="190197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325879"/>
            <a:ext cx="8229600" cy="4709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6676440"/>
            <a:ext cx="9144000" cy="182875"/>
          </a:xfrm>
          <a:prstGeom prst="rect">
            <a:avLst/>
          </a:prstGeom>
          <a:solidFill>
            <a:srgbClr val="898989"/>
          </a:solidFill>
          <a:ln>
            <a:solidFill>
              <a:srgbClr val="8989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199" y="6676440"/>
            <a:ext cx="1086171" cy="192612"/>
          </a:xfrm>
          <a:prstGeom prst="rect">
            <a:avLst/>
          </a:prstGeom>
        </p:spPr>
        <p:txBody>
          <a:bodyPr vert="horz" lIns="0" tIns="0" rIns="0" bIns="0" rtlCol="0" anchor="t" anchorCtr="0"/>
          <a:lstStyle>
            <a:defPPr>
              <a:defRPr lang="en-US"/>
            </a:defPPr>
            <a:lvl1pPr>
              <a:defRPr sz="1200" b="0" i="0">
                <a:latin typeface="Arial"/>
                <a:cs typeface="Arial"/>
              </a:defRPr>
            </a:lvl1pPr>
          </a:lstStyle>
          <a:p>
            <a:pPr lvl="0"/>
            <a:r>
              <a:rPr lang="en-US" sz="1000">
                <a:solidFill>
                  <a:schemeClr val="bg1"/>
                </a:solidFill>
              </a:rPr>
              <a:t>Dallas, Texas</a:t>
            </a:r>
          </a:p>
        </p:txBody>
      </p:sp>
      <p:sp>
        <p:nvSpPr>
          <p:cNvPr id="9" name="Slide Number Placeholder 5"/>
          <p:cNvSpPr>
            <a:spLocks noGrp="1"/>
          </p:cNvSpPr>
          <p:nvPr>
            <p:ph type="sldNum" sz="quarter" idx="4"/>
          </p:nvPr>
        </p:nvSpPr>
        <p:spPr>
          <a:xfrm>
            <a:off x="7934014" y="6676440"/>
            <a:ext cx="778169" cy="182875"/>
          </a:xfrm>
          <a:prstGeom prst="rect">
            <a:avLst/>
          </a:prstGeom>
        </p:spPr>
        <p:txBody>
          <a:bodyPr lIns="0" tIns="0" rIns="0" bIns="0" anchor="t" anchorCtr="0"/>
          <a:lstStyle>
            <a:lvl1pPr algn="r">
              <a:defRPr sz="1000">
                <a:solidFill>
                  <a:schemeClr val="bg1"/>
                </a:solidFill>
              </a:defRPr>
            </a:lvl1pPr>
          </a:lstStyle>
          <a:p>
            <a:fld id="{D894A3D7-14C2-6C47-A804-4E9D0C64FE84}" type="slidenum">
              <a:rPr lang="en-US" smtClean="0"/>
              <a:pPr/>
              <a:t>‹#›</a:t>
            </a:fld>
            <a:endParaRPr lang="en-US"/>
          </a:p>
        </p:txBody>
      </p:sp>
      <p:sp>
        <p:nvSpPr>
          <p:cNvPr id="5" name="Footer Placeholder 4"/>
          <p:cNvSpPr>
            <a:spLocks noGrp="1"/>
          </p:cNvSpPr>
          <p:nvPr>
            <p:ph type="ftr" sz="quarter" idx="3"/>
          </p:nvPr>
        </p:nvSpPr>
        <p:spPr>
          <a:xfrm>
            <a:off x="3485829" y="6676440"/>
            <a:ext cx="2172342" cy="182562"/>
          </a:xfrm>
          <a:prstGeom prst="rect">
            <a:avLst/>
          </a:prstGeom>
        </p:spPr>
        <p:txBody>
          <a:bodyPr vert="horz" lIns="0" tIns="0" rIns="0" bIns="0" rtlCol="0" anchor="t" anchorCtr="0"/>
          <a:lstStyle>
            <a:lvl1pPr algn="ctr">
              <a:defRPr sz="1000" b="0" i="0">
                <a:solidFill>
                  <a:schemeClr val="bg1"/>
                </a:solidFill>
                <a:latin typeface="Arial"/>
                <a:cs typeface="Arial"/>
              </a:defRPr>
            </a:lvl1pPr>
          </a:lstStyle>
          <a:p>
            <a:r>
              <a:rPr lang="en-US"/>
              <a:t>Privileged and Confidential</a:t>
            </a:r>
          </a:p>
        </p:txBody>
      </p:sp>
    </p:spTree>
    <p:extLst>
      <p:ext uri="{BB962C8B-B14F-4D97-AF65-F5344CB8AC3E}">
        <p14:creationId xmlns:p14="http://schemas.microsoft.com/office/powerpoint/2010/main" val="350361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1" r:id="rId5"/>
    <p:sldLayoutId id="2147483652" r:id="rId6"/>
    <p:sldLayoutId id="2147483654" r:id="rId7"/>
    <p:sldLayoutId id="2147483655" r:id="rId8"/>
  </p:sldLayoutIdLst>
  <p:hf hdr="0" dt="0"/>
  <p:txStyles>
    <p:titleStyle>
      <a:lvl1pPr algn="l" defTabSz="457200" rtl="0" eaLnBrk="1" latinLnBrk="0" hangingPunct="1">
        <a:spcBef>
          <a:spcPct val="0"/>
        </a:spcBef>
        <a:buNone/>
        <a:defRPr sz="28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2.sv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3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2.sv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cdc.gov/measles/hcp/clinical-overview/index.html%20Accessed%20March%20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infection-control/hcp/measles/index.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asles-Explainer">
            <a:extLst>
              <a:ext uri="{FF2B5EF4-FFF2-40B4-BE49-F238E27FC236}">
                <a16:creationId xmlns:a16="http://schemas.microsoft.com/office/drawing/2014/main" id="{437D74DA-477E-42E0-A121-8C1B5D6F9B0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937" r="11097" b="22775"/>
          <a:stretch/>
        </p:blipFill>
        <p:spPr bwMode="auto">
          <a:xfrm>
            <a:off x="0" y="-1"/>
            <a:ext cx="9156272" cy="667644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US"/>
              <a:t>Privileged and Confidential</a:t>
            </a:r>
          </a:p>
        </p:txBody>
      </p:sp>
      <p:sp>
        <p:nvSpPr>
          <p:cNvPr id="5" name="Title 4">
            <a:extLst>
              <a:ext uri="{FF2B5EF4-FFF2-40B4-BE49-F238E27FC236}">
                <a16:creationId xmlns:a16="http://schemas.microsoft.com/office/drawing/2014/main" id="{E9ECF1E4-17F0-45C6-9267-F7CAEA5D2C1A}"/>
              </a:ext>
            </a:extLst>
          </p:cNvPr>
          <p:cNvSpPr>
            <a:spLocks noGrp="1"/>
          </p:cNvSpPr>
          <p:nvPr>
            <p:ph type="ctrTitle"/>
          </p:nvPr>
        </p:nvSpPr>
        <p:spPr/>
        <p:txBody>
          <a:bodyPr/>
          <a:lstStyle/>
          <a:p>
            <a:r>
              <a:rPr lang="en-US" dirty="0"/>
              <a:t>Measles in Texas: What’s old is new again</a:t>
            </a:r>
          </a:p>
        </p:txBody>
      </p:sp>
      <p:sp>
        <p:nvSpPr>
          <p:cNvPr id="2" name="TextBox 1">
            <a:extLst>
              <a:ext uri="{FF2B5EF4-FFF2-40B4-BE49-F238E27FC236}">
                <a16:creationId xmlns:a16="http://schemas.microsoft.com/office/drawing/2014/main" id="{4CC99189-80B7-BA9C-FDA3-616C56165016}"/>
              </a:ext>
            </a:extLst>
          </p:cNvPr>
          <p:cNvSpPr txBox="1"/>
          <p:nvPr/>
        </p:nvSpPr>
        <p:spPr>
          <a:xfrm>
            <a:off x="450850" y="3675888"/>
            <a:ext cx="7989062" cy="954107"/>
          </a:xfrm>
          <a:prstGeom prst="rect">
            <a:avLst/>
          </a:prstGeom>
          <a:noFill/>
        </p:spPr>
        <p:txBody>
          <a:bodyPr wrap="square" rtlCol="0">
            <a:spAutoFit/>
          </a:bodyPr>
          <a:lstStyle/>
          <a:p>
            <a:r>
              <a:rPr lang="en-US" sz="1400" dirty="0"/>
              <a:t>Zachary Most, MD, MSc</a:t>
            </a:r>
          </a:p>
          <a:p>
            <a:r>
              <a:rPr lang="en-US" sz="1400" dirty="0"/>
              <a:t>Assistant Professor</a:t>
            </a:r>
          </a:p>
          <a:p>
            <a:r>
              <a:rPr lang="en-US" sz="1400" dirty="0"/>
              <a:t>Division of Pediatric Infectious Disease, UTSW</a:t>
            </a:r>
          </a:p>
          <a:p>
            <a:r>
              <a:rPr lang="en-US" sz="1400" dirty="0"/>
              <a:t>Associate Medical Director of Infection Prevention and Control, Children’s Medical Center</a:t>
            </a:r>
          </a:p>
        </p:txBody>
      </p:sp>
    </p:spTree>
    <p:extLst>
      <p:ext uri="{BB962C8B-B14F-4D97-AF65-F5344CB8AC3E}">
        <p14:creationId xmlns:p14="http://schemas.microsoft.com/office/powerpoint/2010/main" val="18549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C806-E64C-0141-754D-DA20B98328CB}"/>
              </a:ext>
            </a:extLst>
          </p:cNvPr>
          <p:cNvSpPr>
            <a:spLocks noGrp="1"/>
          </p:cNvSpPr>
          <p:nvPr>
            <p:ph type="title"/>
          </p:nvPr>
        </p:nvSpPr>
        <p:spPr/>
        <p:txBody>
          <a:bodyPr/>
          <a:lstStyle/>
          <a:p>
            <a:r>
              <a:rPr lang="en-US" dirty="0"/>
              <a:t>Global Status of measles</a:t>
            </a:r>
          </a:p>
        </p:txBody>
      </p:sp>
      <p:sp>
        <p:nvSpPr>
          <p:cNvPr id="4" name="Slide Number Placeholder 3">
            <a:extLst>
              <a:ext uri="{FF2B5EF4-FFF2-40B4-BE49-F238E27FC236}">
                <a16:creationId xmlns:a16="http://schemas.microsoft.com/office/drawing/2014/main" id="{53D13BAD-F339-7C42-7545-864370F0302D}"/>
              </a:ext>
            </a:extLst>
          </p:cNvPr>
          <p:cNvSpPr>
            <a:spLocks noGrp="1"/>
          </p:cNvSpPr>
          <p:nvPr>
            <p:ph type="sldNum" sz="quarter" idx="4"/>
          </p:nvPr>
        </p:nvSpPr>
        <p:spPr/>
        <p:txBody>
          <a:bodyPr/>
          <a:lstStyle/>
          <a:p>
            <a:fld id="{D894A3D7-14C2-6C47-A804-4E9D0C64FE84}" type="slidenum">
              <a:rPr lang="en-US" smtClean="0"/>
              <a:pPr/>
              <a:t>10</a:t>
            </a:fld>
            <a:endParaRPr lang="en-US"/>
          </a:p>
        </p:txBody>
      </p:sp>
      <p:sp>
        <p:nvSpPr>
          <p:cNvPr id="5" name="Footer Placeholder 4">
            <a:extLst>
              <a:ext uri="{FF2B5EF4-FFF2-40B4-BE49-F238E27FC236}">
                <a16:creationId xmlns:a16="http://schemas.microsoft.com/office/drawing/2014/main" id="{6BEE2E76-C930-87BB-5346-C762E5ECA0D7}"/>
              </a:ext>
            </a:extLst>
          </p:cNvPr>
          <p:cNvSpPr>
            <a:spLocks noGrp="1"/>
          </p:cNvSpPr>
          <p:nvPr>
            <p:ph type="ftr" sz="quarter" idx="3"/>
          </p:nvPr>
        </p:nvSpPr>
        <p:spPr/>
        <p:txBody>
          <a:bodyPr/>
          <a:lstStyle/>
          <a:p>
            <a:r>
              <a:rPr lang="en-US"/>
              <a:t>Privileged and Confidential</a:t>
            </a:r>
          </a:p>
        </p:txBody>
      </p:sp>
      <p:pic>
        <p:nvPicPr>
          <p:cNvPr id="7" name="Picture 6">
            <a:extLst>
              <a:ext uri="{FF2B5EF4-FFF2-40B4-BE49-F238E27FC236}">
                <a16:creationId xmlns:a16="http://schemas.microsoft.com/office/drawing/2014/main" id="{DD32B40B-98F1-09F5-FDA3-33E114CF8472}"/>
              </a:ext>
            </a:extLst>
          </p:cNvPr>
          <p:cNvPicPr>
            <a:picLocks noChangeAspect="1"/>
          </p:cNvPicPr>
          <p:nvPr/>
        </p:nvPicPr>
        <p:blipFill>
          <a:blip r:embed="rId3"/>
          <a:stretch>
            <a:fillRect/>
          </a:stretch>
        </p:blipFill>
        <p:spPr>
          <a:xfrm>
            <a:off x="281051" y="971142"/>
            <a:ext cx="4654789" cy="5473981"/>
          </a:xfrm>
          <a:prstGeom prst="rect">
            <a:avLst/>
          </a:prstGeom>
        </p:spPr>
      </p:pic>
      <p:sp>
        <p:nvSpPr>
          <p:cNvPr id="8" name="TextBox 7">
            <a:extLst>
              <a:ext uri="{FF2B5EF4-FFF2-40B4-BE49-F238E27FC236}">
                <a16:creationId xmlns:a16="http://schemas.microsoft.com/office/drawing/2014/main" id="{31EDCFCC-0260-D87D-C885-88D7F4BA9898}"/>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Minta AA. Progress towards measles elimination worldwide – 2000 to 2023. MMWR. 2024;73(45):1036-42.</a:t>
            </a:r>
          </a:p>
        </p:txBody>
      </p:sp>
      <p:sp>
        <p:nvSpPr>
          <p:cNvPr id="9" name="TextBox 8">
            <a:extLst>
              <a:ext uri="{FF2B5EF4-FFF2-40B4-BE49-F238E27FC236}">
                <a16:creationId xmlns:a16="http://schemas.microsoft.com/office/drawing/2014/main" id="{121312DF-27CD-385F-5395-97984C78E51C}"/>
              </a:ext>
            </a:extLst>
          </p:cNvPr>
          <p:cNvSpPr txBox="1"/>
          <p:nvPr/>
        </p:nvSpPr>
        <p:spPr>
          <a:xfrm>
            <a:off x="5159141" y="1501541"/>
            <a:ext cx="3311091" cy="2031325"/>
          </a:xfrm>
          <a:prstGeom prst="rect">
            <a:avLst/>
          </a:prstGeom>
          <a:noFill/>
        </p:spPr>
        <p:txBody>
          <a:bodyPr wrap="square" rtlCol="0">
            <a:spAutoFit/>
          </a:bodyPr>
          <a:lstStyle/>
          <a:p>
            <a:r>
              <a:rPr lang="en-US" dirty="0"/>
              <a:t>In 2023</a:t>
            </a:r>
          </a:p>
          <a:p>
            <a:pPr marL="285750" indent="-285750">
              <a:buFont typeface="Arial" panose="020B0604020202020204" pitchFamily="34" charset="0"/>
              <a:buChar char="•"/>
            </a:pPr>
            <a:r>
              <a:rPr lang="en-US" dirty="0"/>
              <a:t>107,000 measles deaths</a:t>
            </a:r>
          </a:p>
          <a:p>
            <a:pPr marL="742950" lvl="1" indent="-285750">
              <a:buFont typeface="Arial" panose="020B0604020202020204" pitchFamily="34" charset="0"/>
              <a:buChar char="•"/>
            </a:pPr>
            <a:r>
              <a:rPr lang="en-US" dirty="0"/>
              <a:t>75,000 in Africa</a:t>
            </a:r>
          </a:p>
          <a:p>
            <a:pPr marL="742950" lvl="1" indent="-285750">
              <a:buFont typeface="Arial" panose="020B0604020202020204" pitchFamily="34" charset="0"/>
              <a:buChar char="•"/>
            </a:pPr>
            <a:r>
              <a:rPr lang="en-US" dirty="0"/>
              <a:t>15,000 in Asia</a:t>
            </a:r>
          </a:p>
          <a:p>
            <a:pPr marL="742950" lvl="1" indent="-285750">
              <a:buFont typeface="Arial" panose="020B0604020202020204" pitchFamily="34" charset="0"/>
              <a:buChar char="•"/>
            </a:pPr>
            <a:r>
              <a:rPr lang="en-US" dirty="0"/>
              <a:t>15,000 in Eastern Mediterranean</a:t>
            </a:r>
          </a:p>
          <a:p>
            <a:pPr marL="742950" lvl="1" indent="-285750">
              <a:buFont typeface="Arial" panose="020B0604020202020204" pitchFamily="34" charset="0"/>
              <a:buChar char="•"/>
            </a:pPr>
            <a:r>
              <a:rPr lang="en-US" dirty="0"/>
              <a:t>1 in the Americas</a:t>
            </a:r>
          </a:p>
        </p:txBody>
      </p:sp>
    </p:spTree>
    <p:extLst>
      <p:ext uri="{BB962C8B-B14F-4D97-AF65-F5344CB8AC3E}">
        <p14:creationId xmlns:p14="http://schemas.microsoft.com/office/powerpoint/2010/main" val="35724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F519-16CD-5B1D-17E7-6C5F861C405A}"/>
              </a:ext>
            </a:extLst>
          </p:cNvPr>
          <p:cNvSpPr>
            <a:spLocks noGrp="1"/>
          </p:cNvSpPr>
          <p:nvPr>
            <p:ph type="title"/>
          </p:nvPr>
        </p:nvSpPr>
        <p:spPr/>
        <p:txBody>
          <a:bodyPr/>
          <a:lstStyle/>
          <a:p>
            <a:r>
              <a:rPr lang="en-US" dirty="0"/>
              <a:t>Measles in the USA</a:t>
            </a:r>
          </a:p>
        </p:txBody>
      </p:sp>
      <p:sp>
        <p:nvSpPr>
          <p:cNvPr id="4" name="Slide Number Placeholder 3">
            <a:extLst>
              <a:ext uri="{FF2B5EF4-FFF2-40B4-BE49-F238E27FC236}">
                <a16:creationId xmlns:a16="http://schemas.microsoft.com/office/drawing/2014/main" id="{CA0295AD-B032-B7EE-273E-2B4C14F6ACE1}"/>
              </a:ext>
            </a:extLst>
          </p:cNvPr>
          <p:cNvSpPr>
            <a:spLocks noGrp="1"/>
          </p:cNvSpPr>
          <p:nvPr>
            <p:ph type="sldNum" sz="quarter" idx="4"/>
          </p:nvPr>
        </p:nvSpPr>
        <p:spPr>
          <a:xfrm>
            <a:off x="7561657" y="6690702"/>
            <a:ext cx="702080" cy="158987"/>
          </a:xfrm>
        </p:spPr>
        <p:txBody>
          <a:bodyPr/>
          <a:lstStyle/>
          <a:p>
            <a:fld id="{D894A3D7-14C2-6C47-A804-4E9D0C64FE84}" type="slidenum">
              <a:rPr lang="en-US" smtClean="0"/>
              <a:pPr/>
              <a:t>11</a:t>
            </a:fld>
            <a:endParaRPr lang="en-US"/>
          </a:p>
        </p:txBody>
      </p:sp>
      <p:sp>
        <p:nvSpPr>
          <p:cNvPr id="5" name="Footer Placeholder 4">
            <a:extLst>
              <a:ext uri="{FF2B5EF4-FFF2-40B4-BE49-F238E27FC236}">
                <a16:creationId xmlns:a16="http://schemas.microsoft.com/office/drawing/2014/main" id="{6CC85CD2-1A7A-0529-D970-615C1323CA75}"/>
              </a:ext>
            </a:extLst>
          </p:cNvPr>
          <p:cNvSpPr>
            <a:spLocks noGrp="1"/>
          </p:cNvSpPr>
          <p:nvPr>
            <p:ph type="ftr" sz="quarter" idx="3"/>
          </p:nvPr>
        </p:nvSpPr>
        <p:spPr>
          <a:xfrm>
            <a:off x="3265103" y="6709915"/>
            <a:ext cx="1959932" cy="158714"/>
          </a:xfrm>
        </p:spPr>
        <p:txBody>
          <a:bodyPr/>
          <a:lstStyle/>
          <a:p>
            <a:r>
              <a:rPr lang="en-US"/>
              <a:t>Privileged and Confidential</a:t>
            </a:r>
          </a:p>
        </p:txBody>
      </p:sp>
      <p:pic>
        <p:nvPicPr>
          <p:cNvPr id="6" name="Picture 2">
            <a:extLst>
              <a:ext uri="{FF2B5EF4-FFF2-40B4-BE49-F238E27FC236}">
                <a16:creationId xmlns:a16="http://schemas.microsoft.com/office/drawing/2014/main" id="{44A0402D-61FC-31D4-713D-A16A3758B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72" y="2707531"/>
            <a:ext cx="6943143" cy="37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1647B43-D921-7987-6A7C-27D1C49A4040}"/>
              </a:ext>
            </a:extLst>
          </p:cNvPr>
          <p:cNvSpPr txBox="1"/>
          <p:nvPr/>
        </p:nvSpPr>
        <p:spPr>
          <a:xfrm>
            <a:off x="88126" y="6251458"/>
            <a:ext cx="1346037" cy="246221"/>
          </a:xfrm>
          <a:prstGeom prst="rect">
            <a:avLst/>
          </a:prstGeom>
          <a:noFill/>
        </p:spPr>
        <p:txBody>
          <a:bodyPr wrap="square" rtlCol="0">
            <a:spAutoFit/>
          </a:bodyPr>
          <a:lstStyle/>
          <a:p>
            <a:r>
              <a:rPr lang="en-US" sz="1000" dirty="0"/>
              <a:t>Source: CDC</a:t>
            </a:r>
          </a:p>
        </p:txBody>
      </p:sp>
      <p:sp>
        <p:nvSpPr>
          <p:cNvPr id="8" name="Rectangle 2">
            <a:extLst>
              <a:ext uri="{FF2B5EF4-FFF2-40B4-BE49-F238E27FC236}">
                <a16:creationId xmlns:a16="http://schemas.microsoft.com/office/drawing/2014/main" id="{2E12E37C-3B1E-F816-7C16-53AEBC77B964}"/>
              </a:ext>
            </a:extLst>
          </p:cNvPr>
          <p:cNvSpPr>
            <a:spLocks noChangeArrowheads="1"/>
          </p:cNvSpPr>
          <p:nvPr/>
        </p:nvSpPr>
        <p:spPr bwMode="auto">
          <a:xfrm>
            <a:off x="371475" y="1243013"/>
            <a:ext cx="84645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2000" dirty="0">
                <a:latin typeface="+mj-lt"/>
              </a:rPr>
              <a:t>Measles disease burden before vaccine licensure (1963)</a:t>
            </a:r>
          </a:p>
          <a:p>
            <a:pPr lvl="1">
              <a:spcBef>
                <a:spcPct val="0"/>
              </a:spcBef>
            </a:pPr>
            <a:r>
              <a:rPr lang="en-US" altLang="en-US" sz="1800" dirty="0">
                <a:latin typeface="+mj-lt"/>
              </a:rPr>
              <a:t>Estimated 3 to 4 million cases per year in the U.S.</a:t>
            </a:r>
          </a:p>
          <a:p>
            <a:pPr lvl="1">
              <a:spcBef>
                <a:spcPct val="0"/>
              </a:spcBef>
            </a:pPr>
            <a:r>
              <a:rPr lang="en-US" altLang="en-US" sz="1800" dirty="0">
                <a:latin typeface="+mj-lt"/>
              </a:rPr>
              <a:t>48,000 hospitalizations</a:t>
            </a:r>
          </a:p>
          <a:p>
            <a:pPr lvl="1">
              <a:spcBef>
                <a:spcPct val="0"/>
              </a:spcBef>
            </a:pPr>
            <a:r>
              <a:rPr lang="en-US" altLang="en-US" sz="1800" dirty="0">
                <a:latin typeface="+mj-lt"/>
              </a:rPr>
              <a:t>1,000 encephalitis cases</a:t>
            </a:r>
          </a:p>
          <a:p>
            <a:pPr lvl="1">
              <a:spcBef>
                <a:spcPct val="0"/>
              </a:spcBef>
            </a:pPr>
            <a:r>
              <a:rPr lang="en-US" altLang="en-US" sz="1800" dirty="0">
                <a:latin typeface="+mj-lt"/>
              </a:rPr>
              <a:t>400 to 500 deaths</a:t>
            </a:r>
          </a:p>
          <a:p>
            <a:pPr>
              <a:spcBef>
                <a:spcPct val="0"/>
              </a:spcBef>
            </a:pPr>
            <a:endParaRPr lang="en-US" altLang="en-US" sz="2200" dirty="0">
              <a:latin typeface="+mj-lt"/>
            </a:endParaRPr>
          </a:p>
        </p:txBody>
      </p:sp>
    </p:spTree>
    <p:extLst>
      <p:ext uri="{BB962C8B-B14F-4D97-AF65-F5344CB8AC3E}">
        <p14:creationId xmlns:p14="http://schemas.microsoft.com/office/powerpoint/2010/main" val="17549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F519-16CD-5B1D-17E7-6C5F861C405A}"/>
              </a:ext>
            </a:extLst>
          </p:cNvPr>
          <p:cNvSpPr>
            <a:spLocks noGrp="1"/>
          </p:cNvSpPr>
          <p:nvPr>
            <p:ph type="title"/>
          </p:nvPr>
        </p:nvSpPr>
        <p:spPr/>
        <p:txBody>
          <a:bodyPr/>
          <a:lstStyle/>
          <a:p>
            <a:r>
              <a:rPr lang="en-US" dirty="0"/>
              <a:t>Measles in the USA</a:t>
            </a:r>
          </a:p>
        </p:txBody>
      </p:sp>
      <p:sp>
        <p:nvSpPr>
          <p:cNvPr id="4" name="Slide Number Placeholder 3">
            <a:extLst>
              <a:ext uri="{FF2B5EF4-FFF2-40B4-BE49-F238E27FC236}">
                <a16:creationId xmlns:a16="http://schemas.microsoft.com/office/drawing/2014/main" id="{CA0295AD-B032-B7EE-273E-2B4C14F6ACE1}"/>
              </a:ext>
            </a:extLst>
          </p:cNvPr>
          <p:cNvSpPr>
            <a:spLocks noGrp="1"/>
          </p:cNvSpPr>
          <p:nvPr>
            <p:ph type="sldNum" sz="quarter" idx="4"/>
          </p:nvPr>
        </p:nvSpPr>
        <p:spPr/>
        <p:txBody>
          <a:bodyPr/>
          <a:lstStyle/>
          <a:p>
            <a:fld id="{D894A3D7-14C2-6C47-A804-4E9D0C64FE84}" type="slidenum">
              <a:rPr lang="en-US" smtClean="0"/>
              <a:pPr/>
              <a:t>12</a:t>
            </a:fld>
            <a:endParaRPr lang="en-US"/>
          </a:p>
        </p:txBody>
      </p:sp>
      <p:sp>
        <p:nvSpPr>
          <p:cNvPr id="5" name="Footer Placeholder 4">
            <a:extLst>
              <a:ext uri="{FF2B5EF4-FFF2-40B4-BE49-F238E27FC236}">
                <a16:creationId xmlns:a16="http://schemas.microsoft.com/office/drawing/2014/main" id="{6CC85CD2-1A7A-0529-D970-615C1323CA75}"/>
              </a:ext>
            </a:extLst>
          </p:cNvPr>
          <p:cNvSpPr>
            <a:spLocks noGrp="1"/>
          </p:cNvSpPr>
          <p:nvPr>
            <p:ph type="ftr" sz="quarter" idx="3"/>
          </p:nvPr>
        </p:nvSpPr>
        <p:spPr/>
        <p:txBody>
          <a:bodyPr/>
          <a:lstStyle/>
          <a:p>
            <a:r>
              <a:rPr lang="en-US"/>
              <a:t>Privileged and Confidential</a:t>
            </a:r>
          </a:p>
        </p:txBody>
      </p:sp>
      <p:sp>
        <p:nvSpPr>
          <p:cNvPr id="7" name="TextBox 6">
            <a:extLst>
              <a:ext uri="{FF2B5EF4-FFF2-40B4-BE49-F238E27FC236}">
                <a16:creationId xmlns:a16="http://schemas.microsoft.com/office/drawing/2014/main" id="{E1647B43-D921-7987-6A7C-27D1C49A4040}"/>
              </a:ext>
            </a:extLst>
          </p:cNvPr>
          <p:cNvSpPr txBox="1"/>
          <p:nvPr/>
        </p:nvSpPr>
        <p:spPr>
          <a:xfrm>
            <a:off x="644891" y="6021663"/>
            <a:ext cx="1491916" cy="246221"/>
          </a:xfrm>
          <a:prstGeom prst="rect">
            <a:avLst/>
          </a:prstGeom>
          <a:noFill/>
        </p:spPr>
        <p:txBody>
          <a:bodyPr wrap="square" rtlCol="0">
            <a:spAutoFit/>
          </a:bodyPr>
          <a:lstStyle/>
          <a:p>
            <a:r>
              <a:rPr lang="en-US" sz="1000" dirty="0"/>
              <a:t>Source: CDC</a:t>
            </a:r>
          </a:p>
        </p:txBody>
      </p:sp>
      <p:pic>
        <p:nvPicPr>
          <p:cNvPr id="3" name="Picture 2">
            <a:extLst>
              <a:ext uri="{FF2B5EF4-FFF2-40B4-BE49-F238E27FC236}">
                <a16:creationId xmlns:a16="http://schemas.microsoft.com/office/drawing/2014/main" id="{3C86C810-F513-5859-4A1A-8C8D07C79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23" y="3217747"/>
            <a:ext cx="824706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64A7C2B7-0CFC-223B-524D-DE1B09344370}"/>
              </a:ext>
            </a:extLst>
          </p:cNvPr>
          <p:cNvSpPr>
            <a:spLocks noChangeArrowheads="1"/>
          </p:cNvSpPr>
          <p:nvPr/>
        </p:nvSpPr>
        <p:spPr bwMode="auto">
          <a:xfrm>
            <a:off x="371475" y="1243013"/>
            <a:ext cx="84645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2000" dirty="0">
                <a:latin typeface="+mj-lt"/>
              </a:rPr>
              <a:t>Measles disease burden before vaccine licensure (1963)</a:t>
            </a:r>
          </a:p>
          <a:p>
            <a:pPr lvl="1">
              <a:spcBef>
                <a:spcPct val="0"/>
              </a:spcBef>
            </a:pPr>
            <a:r>
              <a:rPr lang="en-US" altLang="en-US" sz="1800" dirty="0">
                <a:latin typeface="+mj-lt"/>
              </a:rPr>
              <a:t>Estimated 3 to 4 million cases per year in the U.S.</a:t>
            </a:r>
          </a:p>
          <a:p>
            <a:pPr lvl="1">
              <a:spcBef>
                <a:spcPct val="0"/>
              </a:spcBef>
            </a:pPr>
            <a:r>
              <a:rPr lang="en-US" altLang="en-US" sz="1800" dirty="0">
                <a:latin typeface="+mj-lt"/>
              </a:rPr>
              <a:t>48,000 hospitalizations</a:t>
            </a:r>
          </a:p>
          <a:p>
            <a:pPr lvl="1">
              <a:spcBef>
                <a:spcPct val="0"/>
              </a:spcBef>
            </a:pPr>
            <a:r>
              <a:rPr lang="en-US" altLang="en-US" sz="1800" dirty="0">
                <a:latin typeface="+mj-lt"/>
              </a:rPr>
              <a:t>1,000 encephalitis cases</a:t>
            </a:r>
          </a:p>
          <a:p>
            <a:pPr lvl="1">
              <a:spcBef>
                <a:spcPct val="0"/>
              </a:spcBef>
            </a:pPr>
            <a:r>
              <a:rPr lang="en-US" altLang="en-US" sz="1800" dirty="0">
                <a:latin typeface="+mj-lt"/>
              </a:rPr>
              <a:t>400 to 500 deaths</a:t>
            </a:r>
          </a:p>
          <a:p>
            <a:pPr>
              <a:spcBef>
                <a:spcPct val="0"/>
              </a:spcBef>
            </a:pPr>
            <a:endParaRPr lang="en-US" altLang="en-US" sz="2200" dirty="0">
              <a:latin typeface="+mj-lt"/>
            </a:endParaRPr>
          </a:p>
        </p:txBody>
      </p:sp>
    </p:spTree>
    <p:extLst>
      <p:ext uri="{BB962C8B-B14F-4D97-AF65-F5344CB8AC3E}">
        <p14:creationId xmlns:p14="http://schemas.microsoft.com/office/powerpoint/2010/main" val="403221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2176-DC75-4700-96C2-A15759B3C45E}"/>
              </a:ext>
            </a:extLst>
          </p:cNvPr>
          <p:cNvSpPr>
            <a:spLocks noGrp="1"/>
          </p:cNvSpPr>
          <p:nvPr>
            <p:ph type="title"/>
          </p:nvPr>
        </p:nvSpPr>
        <p:spPr/>
        <p:txBody>
          <a:bodyPr/>
          <a:lstStyle/>
          <a:p>
            <a:r>
              <a:rPr lang="en-US" dirty="0"/>
              <a:t>Epidemics</a:t>
            </a:r>
          </a:p>
        </p:txBody>
      </p:sp>
      <p:sp>
        <p:nvSpPr>
          <p:cNvPr id="4" name="Slide Number Placeholder 3">
            <a:extLst>
              <a:ext uri="{FF2B5EF4-FFF2-40B4-BE49-F238E27FC236}">
                <a16:creationId xmlns:a16="http://schemas.microsoft.com/office/drawing/2014/main" id="{336EFDC4-F5B6-4F82-9351-668DC8477DB7}"/>
              </a:ext>
            </a:extLst>
          </p:cNvPr>
          <p:cNvSpPr>
            <a:spLocks noGrp="1"/>
          </p:cNvSpPr>
          <p:nvPr>
            <p:ph type="sldNum" sz="quarter" idx="4"/>
          </p:nvPr>
        </p:nvSpPr>
        <p:spPr/>
        <p:txBody>
          <a:bodyPr/>
          <a:lstStyle/>
          <a:p>
            <a:fld id="{D894A3D7-14C2-6C47-A804-4E9D0C64FE84}" type="slidenum">
              <a:rPr lang="en-US" smtClean="0"/>
              <a:pPr/>
              <a:t>13</a:t>
            </a:fld>
            <a:endParaRPr lang="en-US" dirty="0"/>
          </a:p>
        </p:txBody>
      </p:sp>
      <p:pic>
        <p:nvPicPr>
          <p:cNvPr id="7" name="Graphic 6" descr="Cough with solid fill">
            <a:extLst>
              <a:ext uri="{FF2B5EF4-FFF2-40B4-BE49-F238E27FC236}">
                <a16:creationId xmlns:a16="http://schemas.microsoft.com/office/drawing/2014/main" id="{07F2A48F-82B1-4034-AACD-CB9DC7E27B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3565132"/>
            <a:ext cx="685439" cy="685439"/>
          </a:xfrm>
          <a:prstGeom prst="rect">
            <a:avLst/>
          </a:prstGeom>
        </p:spPr>
      </p:pic>
      <p:cxnSp>
        <p:nvCxnSpPr>
          <p:cNvPr id="13" name="Straight Arrow Connector 12">
            <a:extLst>
              <a:ext uri="{FF2B5EF4-FFF2-40B4-BE49-F238E27FC236}">
                <a16:creationId xmlns:a16="http://schemas.microsoft.com/office/drawing/2014/main" id="{DC2BD81A-E9FE-43CF-93A7-903B5BDC285F}"/>
              </a:ext>
            </a:extLst>
          </p:cNvPr>
          <p:cNvCxnSpPr>
            <a:cxnSpLocks/>
          </p:cNvCxnSpPr>
          <p:nvPr/>
        </p:nvCxnSpPr>
        <p:spPr>
          <a:xfrm flipV="1">
            <a:off x="1268976" y="2116860"/>
            <a:ext cx="1207096" cy="1858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0FA4D34-56F2-48B8-BCD9-8ABEA4E8A340}"/>
              </a:ext>
            </a:extLst>
          </p:cNvPr>
          <p:cNvCxnSpPr>
            <a:cxnSpLocks/>
          </p:cNvCxnSpPr>
          <p:nvPr/>
        </p:nvCxnSpPr>
        <p:spPr>
          <a:xfrm>
            <a:off x="1276360" y="3975266"/>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903910B-42A5-400D-9D28-992A8E2E5BF2}"/>
              </a:ext>
            </a:extLst>
          </p:cNvPr>
          <p:cNvCxnSpPr>
            <a:cxnSpLocks/>
          </p:cNvCxnSpPr>
          <p:nvPr/>
        </p:nvCxnSpPr>
        <p:spPr>
          <a:xfrm>
            <a:off x="1268976" y="3975266"/>
            <a:ext cx="1403887" cy="1661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8AA2E53-AE3F-484F-ACA1-E254413CC263}"/>
              </a:ext>
            </a:extLst>
          </p:cNvPr>
          <p:cNvSpPr txBox="1"/>
          <p:nvPr/>
        </p:nvSpPr>
        <p:spPr>
          <a:xfrm>
            <a:off x="729465" y="5363110"/>
            <a:ext cx="3493214" cy="369332"/>
          </a:xfrm>
          <a:prstGeom prst="rect">
            <a:avLst/>
          </a:prstGeom>
          <a:noFill/>
        </p:spPr>
        <p:txBody>
          <a:bodyPr wrap="square" rtlCol="0">
            <a:spAutoFit/>
          </a:bodyPr>
          <a:lstStyle/>
          <a:p>
            <a:r>
              <a:rPr lang="en-US" dirty="0"/>
              <a:t>R</a:t>
            </a:r>
            <a:r>
              <a:rPr lang="en-US" baseline="-25000" dirty="0"/>
              <a:t>0 </a:t>
            </a:r>
            <a:r>
              <a:rPr lang="en-US" dirty="0"/>
              <a:t>= 3</a:t>
            </a:r>
            <a:endParaRPr lang="en-US" baseline="-25000" dirty="0"/>
          </a:p>
        </p:txBody>
      </p:sp>
      <p:pic>
        <p:nvPicPr>
          <p:cNvPr id="40" name="Graphic 39" descr="School boy outline">
            <a:extLst>
              <a:ext uri="{FF2B5EF4-FFF2-40B4-BE49-F238E27FC236}">
                <a16:creationId xmlns:a16="http://schemas.microsoft.com/office/drawing/2014/main" id="{349AD180-6F25-49F3-9285-6C98ED57DF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464" y="5363110"/>
            <a:ext cx="686324" cy="686324"/>
          </a:xfrm>
          <a:prstGeom prst="rect">
            <a:avLst/>
          </a:prstGeom>
        </p:spPr>
      </p:pic>
      <p:pic>
        <p:nvPicPr>
          <p:cNvPr id="41" name="Graphic 40" descr="School boy outline">
            <a:extLst>
              <a:ext uri="{FF2B5EF4-FFF2-40B4-BE49-F238E27FC236}">
                <a16:creationId xmlns:a16="http://schemas.microsoft.com/office/drawing/2014/main" id="{9C98A86D-792E-451C-9A58-DC93B3C838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3194" y="3609986"/>
            <a:ext cx="686324" cy="686324"/>
          </a:xfrm>
          <a:prstGeom prst="rect">
            <a:avLst/>
          </a:prstGeom>
        </p:spPr>
      </p:pic>
      <p:pic>
        <p:nvPicPr>
          <p:cNvPr id="42" name="Graphic 41" descr="School boy outline">
            <a:extLst>
              <a:ext uri="{FF2B5EF4-FFF2-40B4-BE49-F238E27FC236}">
                <a16:creationId xmlns:a16="http://schemas.microsoft.com/office/drawing/2014/main" id="{8B94576E-A96C-4306-BD3A-3C8062FFDF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8539" y="1818500"/>
            <a:ext cx="686324" cy="686324"/>
          </a:xfrm>
          <a:prstGeom prst="rect">
            <a:avLst/>
          </a:prstGeom>
        </p:spPr>
      </p:pic>
    </p:spTree>
    <p:extLst>
      <p:ext uri="{BB962C8B-B14F-4D97-AF65-F5344CB8AC3E}">
        <p14:creationId xmlns:p14="http://schemas.microsoft.com/office/powerpoint/2010/main" val="110583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2176-DC75-4700-96C2-A15759B3C45E}"/>
              </a:ext>
            </a:extLst>
          </p:cNvPr>
          <p:cNvSpPr>
            <a:spLocks noGrp="1"/>
          </p:cNvSpPr>
          <p:nvPr>
            <p:ph type="title"/>
          </p:nvPr>
        </p:nvSpPr>
        <p:spPr/>
        <p:txBody>
          <a:bodyPr/>
          <a:lstStyle/>
          <a:p>
            <a:r>
              <a:rPr lang="en-US" dirty="0"/>
              <a:t>Epidemics</a:t>
            </a:r>
          </a:p>
        </p:txBody>
      </p:sp>
      <p:sp>
        <p:nvSpPr>
          <p:cNvPr id="4" name="Slide Number Placeholder 3">
            <a:extLst>
              <a:ext uri="{FF2B5EF4-FFF2-40B4-BE49-F238E27FC236}">
                <a16:creationId xmlns:a16="http://schemas.microsoft.com/office/drawing/2014/main" id="{336EFDC4-F5B6-4F82-9351-668DC8477DB7}"/>
              </a:ext>
            </a:extLst>
          </p:cNvPr>
          <p:cNvSpPr>
            <a:spLocks noGrp="1"/>
          </p:cNvSpPr>
          <p:nvPr>
            <p:ph type="sldNum" sz="quarter" idx="4"/>
          </p:nvPr>
        </p:nvSpPr>
        <p:spPr/>
        <p:txBody>
          <a:bodyPr/>
          <a:lstStyle/>
          <a:p>
            <a:fld id="{D894A3D7-14C2-6C47-A804-4E9D0C64FE84}" type="slidenum">
              <a:rPr lang="en-US" smtClean="0"/>
              <a:pPr/>
              <a:t>14</a:t>
            </a:fld>
            <a:endParaRPr lang="en-US" dirty="0"/>
          </a:p>
        </p:txBody>
      </p:sp>
      <p:sp>
        <p:nvSpPr>
          <p:cNvPr id="5" name="Footer Placeholder 4">
            <a:extLst>
              <a:ext uri="{FF2B5EF4-FFF2-40B4-BE49-F238E27FC236}">
                <a16:creationId xmlns:a16="http://schemas.microsoft.com/office/drawing/2014/main" id="{A8C0F6AC-64C1-4C8C-93C1-15002D64F2A7}"/>
              </a:ext>
            </a:extLst>
          </p:cNvPr>
          <p:cNvSpPr>
            <a:spLocks noGrp="1"/>
          </p:cNvSpPr>
          <p:nvPr>
            <p:ph type="ftr" sz="quarter" idx="3"/>
          </p:nvPr>
        </p:nvSpPr>
        <p:spPr/>
        <p:txBody>
          <a:bodyPr/>
          <a:lstStyle/>
          <a:p>
            <a:r>
              <a:rPr lang="en-US"/>
              <a:t>Privileged and Confidential</a:t>
            </a:r>
            <a:endParaRPr lang="en-US" dirty="0"/>
          </a:p>
        </p:txBody>
      </p:sp>
      <p:cxnSp>
        <p:nvCxnSpPr>
          <p:cNvPr id="13" name="Straight Arrow Connector 12">
            <a:extLst>
              <a:ext uri="{FF2B5EF4-FFF2-40B4-BE49-F238E27FC236}">
                <a16:creationId xmlns:a16="http://schemas.microsoft.com/office/drawing/2014/main" id="{DC2BD81A-E9FE-43CF-93A7-903B5BDC285F}"/>
              </a:ext>
            </a:extLst>
          </p:cNvPr>
          <p:cNvCxnSpPr>
            <a:cxnSpLocks/>
            <a:endCxn id="19" idx="1"/>
          </p:cNvCxnSpPr>
          <p:nvPr/>
        </p:nvCxnSpPr>
        <p:spPr>
          <a:xfrm flipV="1">
            <a:off x="1268976" y="2116860"/>
            <a:ext cx="1207096" cy="1858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0FA4D34-56F2-48B8-BCD9-8ABEA4E8A340}"/>
              </a:ext>
            </a:extLst>
          </p:cNvPr>
          <p:cNvCxnSpPr>
            <a:cxnSpLocks/>
          </p:cNvCxnSpPr>
          <p:nvPr/>
        </p:nvCxnSpPr>
        <p:spPr>
          <a:xfrm>
            <a:off x="1276360" y="3975266"/>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903910B-42A5-400D-9D28-992A8E2E5BF2}"/>
              </a:ext>
            </a:extLst>
          </p:cNvPr>
          <p:cNvCxnSpPr>
            <a:cxnSpLocks/>
            <a:endCxn id="21" idx="1"/>
          </p:cNvCxnSpPr>
          <p:nvPr/>
        </p:nvCxnSpPr>
        <p:spPr>
          <a:xfrm>
            <a:off x="1268976" y="3975266"/>
            <a:ext cx="1403887" cy="1661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8AA2E53-AE3F-484F-ACA1-E254413CC263}"/>
              </a:ext>
            </a:extLst>
          </p:cNvPr>
          <p:cNvSpPr txBox="1"/>
          <p:nvPr/>
        </p:nvSpPr>
        <p:spPr>
          <a:xfrm>
            <a:off x="729465" y="5363110"/>
            <a:ext cx="3493214" cy="369332"/>
          </a:xfrm>
          <a:prstGeom prst="rect">
            <a:avLst/>
          </a:prstGeom>
          <a:noFill/>
        </p:spPr>
        <p:txBody>
          <a:bodyPr wrap="square" rtlCol="0">
            <a:spAutoFit/>
          </a:bodyPr>
          <a:lstStyle/>
          <a:p>
            <a:r>
              <a:rPr lang="en-US" dirty="0"/>
              <a:t>R</a:t>
            </a:r>
            <a:r>
              <a:rPr lang="en-US" baseline="-25000" dirty="0"/>
              <a:t>0 </a:t>
            </a:r>
            <a:r>
              <a:rPr lang="en-US" dirty="0"/>
              <a:t>= 3</a:t>
            </a:r>
            <a:endParaRPr lang="en-US" baseline="-25000" dirty="0"/>
          </a:p>
        </p:txBody>
      </p:sp>
      <p:pic>
        <p:nvPicPr>
          <p:cNvPr id="19" name="Graphic 18" descr="Cough with solid fill">
            <a:extLst>
              <a:ext uri="{FF2B5EF4-FFF2-40B4-BE49-F238E27FC236}">
                <a16:creationId xmlns:a16="http://schemas.microsoft.com/office/drawing/2014/main" id="{0D1FB911-BEB7-4385-8656-F2ABC28FBC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6072" y="1774140"/>
            <a:ext cx="685439" cy="685439"/>
          </a:xfrm>
          <a:prstGeom prst="rect">
            <a:avLst/>
          </a:prstGeom>
        </p:spPr>
      </p:pic>
      <p:pic>
        <p:nvPicPr>
          <p:cNvPr id="20" name="Graphic 19" descr="Cough with solid fill">
            <a:extLst>
              <a:ext uri="{FF2B5EF4-FFF2-40B4-BE49-F238E27FC236}">
                <a16:creationId xmlns:a16="http://schemas.microsoft.com/office/drawing/2014/main" id="{62E8AB3F-2259-4877-B89B-13D2D6D2B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5923" y="3511750"/>
            <a:ext cx="685439" cy="685439"/>
          </a:xfrm>
          <a:prstGeom prst="rect">
            <a:avLst/>
          </a:prstGeom>
        </p:spPr>
      </p:pic>
      <p:pic>
        <p:nvPicPr>
          <p:cNvPr id="21" name="Graphic 20" descr="Cough with solid fill">
            <a:extLst>
              <a:ext uri="{FF2B5EF4-FFF2-40B4-BE49-F238E27FC236}">
                <a16:creationId xmlns:a16="http://schemas.microsoft.com/office/drawing/2014/main" id="{D90FC49A-6ADE-4549-8313-9AA0BFE399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863" y="5294457"/>
            <a:ext cx="685439" cy="685439"/>
          </a:xfrm>
          <a:prstGeom prst="rect">
            <a:avLst/>
          </a:prstGeom>
        </p:spPr>
      </p:pic>
      <p:cxnSp>
        <p:nvCxnSpPr>
          <p:cNvPr id="22" name="Straight Arrow Connector 21">
            <a:extLst>
              <a:ext uri="{FF2B5EF4-FFF2-40B4-BE49-F238E27FC236}">
                <a16:creationId xmlns:a16="http://schemas.microsoft.com/office/drawing/2014/main" id="{694992C7-152B-4B85-8CB0-100F9F5ED578}"/>
              </a:ext>
            </a:extLst>
          </p:cNvPr>
          <p:cNvCxnSpPr>
            <a:cxnSpLocks/>
          </p:cNvCxnSpPr>
          <p:nvPr/>
        </p:nvCxnSpPr>
        <p:spPr>
          <a:xfrm flipV="1">
            <a:off x="3416078" y="1472258"/>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61075D1-CBE4-4264-B709-D2457CBBF767}"/>
              </a:ext>
            </a:extLst>
          </p:cNvPr>
          <p:cNvCxnSpPr>
            <a:cxnSpLocks/>
          </p:cNvCxnSpPr>
          <p:nvPr/>
        </p:nvCxnSpPr>
        <p:spPr>
          <a:xfrm>
            <a:off x="3423462" y="2046277"/>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B4B7550-8D63-4BED-A932-808AC20B025B}"/>
              </a:ext>
            </a:extLst>
          </p:cNvPr>
          <p:cNvCxnSpPr>
            <a:cxnSpLocks/>
          </p:cNvCxnSpPr>
          <p:nvPr/>
        </p:nvCxnSpPr>
        <p:spPr>
          <a:xfrm>
            <a:off x="3416078" y="2046277"/>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908CCB-E632-4E11-9810-30DA98EC785D}"/>
              </a:ext>
            </a:extLst>
          </p:cNvPr>
          <p:cNvCxnSpPr>
            <a:cxnSpLocks/>
          </p:cNvCxnSpPr>
          <p:nvPr/>
        </p:nvCxnSpPr>
        <p:spPr>
          <a:xfrm flipV="1">
            <a:off x="3485829" y="5125441"/>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AA0D122-EC8F-4573-A2C9-69823411AD1F}"/>
              </a:ext>
            </a:extLst>
          </p:cNvPr>
          <p:cNvCxnSpPr>
            <a:cxnSpLocks/>
          </p:cNvCxnSpPr>
          <p:nvPr/>
        </p:nvCxnSpPr>
        <p:spPr>
          <a:xfrm>
            <a:off x="3493213" y="5699460"/>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CF5F7B99-999C-4DCE-8C2B-B6D6C6643CAB}"/>
              </a:ext>
            </a:extLst>
          </p:cNvPr>
          <p:cNvCxnSpPr>
            <a:cxnSpLocks/>
          </p:cNvCxnSpPr>
          <p:nvPr/>
        </p:nvCxnSpPr>
        <p:spPr>
          <a:xfrm>
            <a:off x="3485829" y="5699460"/>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E7B42F5-6E8A-4906-AACE-716062939F08}"/>
              </a:ext>
            </a:extLst>
          </p:cNvPr>
          <p:cNvCxnSpPr>
            <a:cxnSpLocks/>
          </p:cNvCxnSpPr>
          <p:nvPr/>
        </p:nvCxnSpPr>
        <p:spPr>
          <a:xfrm flipV="1">
            <a:off x="3452077" y="3304670"/>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9BFF9593-2756-43E3-BBB5-A29757EE1C4D}"/>
              </a:ext>
            </a:extLst>
          </p:cNvPr>
          <p:cNvCxnSpPr>
            <a:cxnSpLocks/>
          </p:cNvCxnSpPr>
          <p:nvPr/>
        </p:nvCxnSpPr>
        <p:spPr>
          <a:xfrm>
            <a:off x="3459461" y="3878689"/>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A23B1CA-9D1E-4C5E-978D-16C68D08C4CB}"/>
              </a:ext>
            </a:extLst>
          </p:cNvPr>
          <p:cNvCxnSpPr>
            <a:cxnSpLocks/>
          </p:cNvCxnSpPr>
          <p:nvPr/>
        </p:nvCxnSpPr>
        <p:spPr>
          <a:xfrm>
            <a:off x="3452077" y="3878689"/>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0" name="Graphic 39" descr="School boy outline">
            <a:extLst>
              <a:ext uri="{FF2B5EF4-FFF2-40B4-BE49-F238E27FC236}">
                <a16:creationId xmlns:a16="http://schemas.microsoft.com/office/drawing/2014/main" id="{55D41E1C-4BD1-46DA-B7A2-79040FDDE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921" y="3639702"/>
            <a:ext cx="686324" cy="686324"/>
          </a:xfrm>
          <a:prstGeom prst="rect">
            <a:avLst/>
          </a:prstGeom>
        </p:spPr>
      </p:pic>
      <p:pic>
        <p:nvPicPr>
          <p:cNvPr id="41" name="Graphic 40" descr="School boy outline">
            <a:extLst>
              <a:ext uri="{FF2B5EF4-FFF2-40B4-BE49-F238E27FC236}">
                <a16:creationId xmlns:a16="http://schemas.microsoft.com/office/drawing/2014/main" id="{899AADE2-1306-4EED-9558-BA553359D3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9173" y="1156251"/>
            <a:ext cx="686324" cy="686324"/>
          </a:xfrm>
          <a:prstGeom prst="rect">
            <a:avLst/>
          </a:prstGeom>
        </p:spPr>
      </p:pic>
      <p:pic>
        <p:nvPicPr>
          <p:cNvPr id="42" name="Graphic 41" descr="School boy outline">
            <a:extLst>
              <a:ext uri="{FF2B5EF4-FFF2-40B4-BE49-F238E27FC236}">
                <a16:creationId xmlns:a16="http://schemas.microsoft.com/office/drawing/2014/main" id="{D26EC6A2-9418-4EB1-ACEE-0C52AC7400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6085" y="1679023"/>
            <a:ext cx="686324" cy="686324"/>
          </a:xfrm>
          <a:prstGeom prst="rect">
            <a:avLst/>
          </a:prstGeom>
        </p:spPr>
      </p:pic>
      <p:pic>
        <p:nvPicPr>
          <p:cNvPr id="43" name="Graphic 42" descr="School boy outline">
            <a:extLst>
              <a:ext uri="{FF2B5EF4-FFF2-40B4-BE49-F238E27FC236}">
                <a16:creationId xmlns:a16="http://schemas.microsoft.com/office/drawing/2014/main" id="{CFC4C06F-A3B2-4C6F-9897-44DB826A6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6085" y="2237563"/>
            <a:ext cx="686324" cy="686324"/>
          </a:xfrm>
          <a:prstGeom prst="rect">
            <a:avLst/>
          </a:prstGeom>
        </p:spPr>
      </p:pic>
      <p:pic>
        <p:nvPicPr>
          <p:cNvPr id="44" name="Graphic 43" descr="School boy outline">
            <a:extLst>
              <a:ext uri="{FF2B5EF4-FFF2-40B4-BE49-F238E27FC236}">
                <a16:creationId xmlns:a16="http://schemas.microsoft.com/office/drawing/2014/main" id="{FA2F6C1B-A3D7-4579-A4CD-F50A465D40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8541" y="2924023"/>
            <a:ext cx="686324" cy="686324"/>
          </a:xfrm>
          <a:prstGeom prst="rect">
            <a:avLst/>
          </a:prstGeom>
        </p:spPr>
      </p:pic>
      <p:pic>
        <p:nvPicPr>
          <p:cNvPr id="45" name="Graphic 44" descr="School boy outline">
            <a:extLst>
              <a:ext uri="{FF2B5EF4-FFF2-40B4-BE49-F238E27FC236}">
                <a16:creationId xmlns:a16="http://schemas.microsoft.com/office/drawing/2014/main" id="{159437DB-997F-4D6D-9673-4B61D8D352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8769" y="3472580"/>
            <a:ext cx="686324" cy="686324"/>
          </a:xfrm>
          <a:prstGeom prst="rect">
            <a:avLst/>
          </a:prstGeom>
        </p:spPr>
      </p:pic>
      <p:pic>
        <p:nvPicPr>
          <p:cNvPr id="46" name="Graphic 45" descr="School boy outline">
            <a:extLst>
              <a:ext uri="{FF2B5EF4-FFF2-40B4-BE49-F238E27FC236}">
                <a16:creationId xmlns:a16="http://schemas.microsoft.com/office/drawing/2014/main" id="{7C0B176F-21EE-416A-89E7-7BB141CBA4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7717" y="3992867"/>
            <a:ext cx="686324" cy="686324"/>
          </a:xfrm>
          <a:prstGeom prst="rect">
            <a:avLst/>
          </a:prstGeom>
        </p:spPr>
      </p:pic>
      <p:pic>
        <p:nvPicPr>
          <p:cNvPr id="47" name="Graphic 46" descr="School boy outline">
            <a:extLst>
              <a:ext uri="{FF2B5EF4-FFF2-40B4-BE49-F238E27FC236}">
                <a16:creationId xmlns:a16="http://schemas.microsoft.com/office/drawing/2014/main" id="{E0D64DC0-AE9C-42C1-B424-692EB7B4E7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8625" y="4780527"/>
            <a:ext cx="686324" cy="686324"/>
          </a:xfrm>
          <a:prstGeom prst="rect">
            <a:avLst/>
          </a:prstGeom>
        </p:spPr>
      </p:pic>
      <p:pic>
        <p:nvPicPr>
          <p:cNvPr id="48" name="Graphic 47" descr="School boy outline">
            <a:extLst>
              <a:ext uri="{FF2B5EF4-FFF2-40B4-BE49-F238E27FC236}">
                <a16:creationId xmlns:a16="http://schemas.microsoft.com/office/drawing/2014/main" id="{2A21D58E-8407-48FB-9D43-671FD5569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8625" y="5336242"/>
            <a:ext cx="686324" cy="686324"/>
          </a:xfrm>
          <a:prstGeom prst="rect">
            <a:avLst/>
          </a:prstGeom>
        </p:spPr>
      </p:pic>
      <p:pic>
        <p:nvPicPr>
          <p:cNvPr id="49" name="Graphic 48" descr="School boy outline">
            <a:extLst>
              <a:ext uri="{FF2B5EF4-FFF2-40B4-BE49-F238E27FC236}">
                <a16:creationId xmlns:a16="http://schemas.microsoft.com/office/drawing/2014/main" id="{E6D06A06-7FF5-47B6-A328-770922106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8625" y="5842125"/>
            <a:ext cx="686324" cy="686324"/>
          </a:xfrm>
          <a:prstGeom prst="rect">
            <a:avLst/>
          </a:prstGeom>
        </p:spPr>
      </p:pic>
    </p:spTree>
    <p:extLst>
      <p:ext uri="{BB962C8B-B14F-4D97-AF65-F5344CB8AC3E}">
        <p14:creationId xmlns:p14="http://schemas.microsoft.com/office/powerpoint/2010/main" val="278617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2176-DC75-4700-96C2-A15759B3C45E}"/>
              </a:ext>
            </a:extLst>
          </p:cNvPr>
          <p:cNvSpPr>
            <a:spLocks noGrp="1"/>
          </p:cNvSpPr>
          <p:nvPr>
            <p:ph type="title"/>
          </p:nvPr>
        </p:nvSpPr>
        <p:spPr/>
        <p:txBody>
          <a:bodyPr/>
          <a:lstStyle/>
          <a:p>
            <a:r>
              <a:rPr lang="en-US" dirty="0"/>
              <a:t>Epidemics</a:t>
            </a:r>
          </a:p>
        </p:txBody>
      </p:sp>
      <p:sp>
        <p:nvSpPr>
          <p:cNvPr id="4" name="Slide Number Placeholder 3">
            <a:extLst>
              <a:ext uri="{FF2B5EF4-FFF2-40B4-BE49-F238E27FC236}">
                <a16:creationId xmlns:a16="http://schemas.microsoft.com/office/drawing/2014/main" id="{336EFDC4-F5B6-4F82-9351-668DC8477DB7}"/>
              </a:ext>
            </a:extLst>
          </p:cNvPr>
          <p:cNvSpPr>
            <a:spLocks noGrp="1"/>
          </p:cNvSpPr>
          <p:nvPr>
            <p:ph type="sldNum" sz="quarter" idx="4"/>
          </p:nvPr>
        </p:nvSpPr>
        <p:spPr/>
        <p:txBody>
          <a:bodyPr/>
          <a:lstStyle/>
          <a:p>
            <a:fld id="{D894A3D7-14C2-6C47-A804-4E9D0C64FE84}" type="slidenum">
              <a:rPr lang="en-US" smtClean="0"/>
              <a:pPr/>
              <a:t>15</a:t>
            </a:fld>
            <a:endParaRPr lang="en-US" dirty="0"/>
          </a:p>
        </p:txBody>
      </p:sp>
      <p:sp>
        <p:nvSpPr>
          <p:cNvPr id="5" name="Footer Placeholder 4">
            <a:extLst>
              <a:ext uri="{FF2B5EF4-FFF2-40B4-BE49-F238E27FC236}">
                <a16:creationId xmlns:a16="http://schemas.microsoft.com/office/drawing/2014/main" id="{A8C0F6AC-64C1-4C8C-93C1-15002D64F2A7}"/>
              </a:ext>
            </a:extLst>
          </p:cNvPr>
          <p:cNvSpPr>
            <a:spLocks noGrp="1"/>
          </p:cNvSpPr>
          <p:nvPr>
            <p:ph type="ftr" sz="quarter" idx="3"/>
          </p:nvPr>
        </p:nvSpPr>
        <p:spPr/>
        <p:txBody>
          <a:bodyPr/>
          <a:lstStyle/>
          <a:p>
            <a:r>
              <a:rPr lang="en-US"/>
              <a:t>Privileged and Confidential</a:t>
            </a:r>
            <a:endParaRPr lang="en-US" dirty="0"/>
          </a:p>
        </p:txBody>
      </p:sp>
      <p:cxnSp>
        <p:nvCxnSpPr>
          <p:cNvPr id="13" name="Straight Arrow Connector 12">
            <a:extLst>
              <a:ext uri="{FF2B5EF4-FFF2-40B4-BE49-F238E27FC236}">
                <a16:creationId xmlns:a16="http://schemas.microsoft.com/office/drawing/2014/main" id="{DC2BD81A-E9FE-43CF-93A7-903B5BDC285F}"/>
              </a:ext>
            </a:extLst>
          </p:cNvPr>
          <p:cNvCxnSpPr>
            <a:cxnSpLocks/>
          </p:cNvCxnSpPr>
          <p:nvPr/>
        </p:nvCxnSpPr>
        <p:spPr>
          <a:xfrm flipV="1">
            <a:off x="1268976" y="2116860"/>
            <a:ext cx="1207096" cy="1858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0FA4D34-56F2-48B8-BCD9-8ABEA4E8A340}"/>
              </a:ext>
            </a:extLst>
          </p:cNvPr>
          <p:cNvCxnSpPr>
            <a:cxnSpLocks/>
          </p:cNvCxnSpPr>
          <p:nvPr/>
        </p:nvCxnSpPr>
        <p:spPr>
          <a:xfrm>
            <a:off x="1276360" y="3975266"/>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903910B-42A5-400D-9D28-992A8E2E5BF2}"/>
              </a:ext>
            </a:extLst>
          </p:cNvPr>
          <p:cNvCxnSpPr>
            <a:cxnSpLocks/>
          </p:cNvCxnSpPr>
          <p:nvPr/>
        </p:nvCxnSpPr>
        <p:spPr>
          <a:xfrm>
            <a:off x="1268976" y="3975266"/>
            <a:ext cx="1403887" cy="1661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8AA2E53-AE3F-484F-ACA1-E254413CC263}"/>
              </a:ext>
            </a:extLst>
          </p:cNvPr>
          <p:cNvSpPr txBox="1"/>
          <p:nvPr/>
        </p:nvSpPr>
        <p:spPr>
          <a:xfrm>
            <a:off x="729465" y="5363110"/>
            <a:ext cx="3493214" cy="369332"/>
          </a:xfrm>
          <a:prstGeom prst="rect">
            <a:avLst/>
          </a:prstGeom>
          <a:noFill/>
        </p:spPr>
        <p:txBody>
          <a:bodyPr wrap="square" rtlCol="0">
            <a:spAutoFit/>
          </a:bodyPr>
          <a:lstStyle/>
          <a:p>
            <a:r>
              <a:rPr lang="en-US" dirty="0"/>
              <a:t>R</a:t>
            </a:r>
            <a:r>
              <a:rPr lang="en-US" baseline="-25000" dirty="0"/>
              <a:t>0 </a:t>
            </a:r>
            <a:r>
              <a:rPr lang="en-US" dirty="0"/>
              <a:t>= 3</a:t>
            </a:r>
            <a:endParaRPr lang="en-US" baseline="-25000" dirty="0"/>
          </a:p>
        </p:txBody>
      </p:sp>
      <p:cxnSp>
        <p:nvCxnSpPr>
          <p:cNvPr id="22" name="Straight Arrow Connector 21">
            <a:extLst>
              <a:ext uri="{FF2B5EF4-FFF2-40B4-BE49-F238E27FC236}">
                <a16:creationId xmlns:a16="http://schemas.microsoft.com/office/drawing/2014/main" id="{694992C7-152B-4B85-8CB0-100F9F5ED578}"/>
              </a:ext>
            </a:extLst>
          </p:cNvPr>
          <p:cNvCxnSpPr>
            <a:cxnSpLocks/>
          </p:cNvCxnSpPr>
          <p:nvPr/>
        </p:nvCxnSpPr>
        <p:spPr>
          <a:xfrm flipV="1">
            <a:off x="3416078" y="1472258"/>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61075D1-CBE4-4264-B709-D2457CBBF767}"/>
              </a:ext>
            </a:extLst>
          </p:cNvPr>
          <p:cNvCxnSpPr>
            <a:cxnSpLocks/>
          </p:cNvCxnSpPr>
          <p:nvPr/>
        </p:nvCxnSpPr>
        <p:spPr>
          <a:xfrm>
            <a:off x="3423462" y="2046277"/>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B4B7550-8D63-4BED-A932-808AC20B025B}"/>
              </a:ext>
            </a:extLst>
          </p:cNvPr>
          <p:cNvCxnSpPr>
            <a:cxnSpLocks/>
          </p:cNvCxnSpPr>
          <p:nvPr/>
        </p:nvCxnSpPr>
        <p:spPr>
          <a:xfrm>
            <a:off x="3416078" y="2046277"/>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Graphic 24" descr="Cough with solid fill">
            <a:extLst>
              <a:ext uri="{FF2B5EF4-FFF2-40B4-BE49-F238E27FC236}">
                <a16:creationId xmlns:a16="http://schemas.microsoft.com/office/drawing/2014/main" id="{81B9BA07-44BC-49A9-A6E3-1C3B03D687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7026" y="1108259"/>
            <a:ext cx="685439" cy="685439"/>
          </a:xfrm>
          <a:prstGeom prst="rect">
            <a:avLst/>
          </a:prstGeom>
        </p:spPr>
      </p:pic>
      <p:pic>
        <p:nvPicPr>
          <p:cNvPr id="26" name="Graphic 25" descr="Cough with solid fill">
            <a:extLst>
              <a:ext uri="{FF2B5EF4-FFF2-40B4-BE49-F238E27FC236}">
                <a16:creationId xmlns:a16="http://schemas.microsoft.com/office/drawing/2014/main" id="{7042D569-AB37-44AF-94A2-0F44D389FF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3025" y="1703556"/>
            <a:ext cx="685439" cy="685439"/>
          </a:xfrm>
          <a:prstGeom prst="rect">
            <a:avLst/>
          </a:prstGeom>
        </p:spPr>
      </p:pic>
      <p:pic>
        <p:nvPicPr>
          <p:cNvPr id="27" name="Graphic 26" descr="Cough with solid fill">
            <a:extLst>
              <a:ext uri="{FF2B5EF4-FFF2-40B4-BE49-F238E27FC236}">
                <a16:creationId xmlns:a16="http://schemas.microsoft.com/office/drawing/2014/main" id="{51FFE1FA-CBD8-4EFA-8EA7-72B657219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5641" y="2321582"/>
            <a:ext cx="685439" cy="685439"/>
          </a:xfrm>
          <a:prstGeom prst="rect">
            <a:avLst/>
          </a:prstGeom>
        </p:spPr>
      </p:pic>
      <p:cxnSp>
        <p:nvCxnSpPr>
          <p:cNvPr id="28" name="Straight Arrow Connector 27">
            <a:extLst>
              <a:ext uri="{FF2B5EF4-FFF2-40B4-BE49-F238E27FC236}">
                <a16:creationId xmlns:a16="http://schemas.microsoft.com/office/drawing/2014/main" id="{9B908CCB-E632-4E11-9810-30DA98EC785D}"/>
              </a:ext>
            </a:extLst>
          </p:cNvPr>
          <p:cNvCxnSpPr>
            <a:cxnSpLocks/>
          </p:cNvCxnSpPr>
          <p:nvPr/>
        </p:nvCxnSpPr>
        <p:spPr>
          <a:xfrm flipV="1">
            <a:off x="3485829" y="5125441"/>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AA0D122-EC8F-4573-A2C9-69823411AD1F}"/>
              </a:ext>
            </a:extLst>
          </p:cNvPr>
          <p:cNvCxnSpPr>
            <a:cxnSpLocks/>
          </p:cNvCxnSpPr>
          <p:nvPr/>
        </p:nvCxnSpPr>
        <p:spPr>
          <a:xfrm>
            <a:off x="3493213" y="5699460"/>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CF5F7B99-999C-4DCE-8C2B-B6D6C6643CAB}"/>
              </a:ext>
            </a:extLst>
          </p:cNvPr>
          <p:cNvCxnSpPr>
            <a:cxnSpLocks/>
          </p:cNvCxnSpPr>
          <p:nvPr/>
        </p:nvCxnSpPr>
        <p:spPr>
          <a:xfrm>
            <a:off x="3485829" y="5699460"/>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Graphic 30" descr="Cough with solid fill">
            <a:extLst>
              <a:ext uri="{FF2B5EF4-FFF2-40B4-BE49-F238E27FC236}">
                <a16:creationId xmlns:a16="http://schemas.microsoft.com/office/drawing/2014/main" id="{987A95EF-B766-45A9-90E7-99094CD0D4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6777" y="4761442"/>
            <a:ext cx="685439" cy="685439"/>
          </a:xfrm>
          <a:prstGeom prst="rect">
            <a:avLst/>
          </a:prstGeom>
        </p:spPr>
      </p:pic>
      <p:pic>
        <p:nvPicPr>
          <p:cNvPr id="32" name="Graphic 31" descr="Cough with solid fill">
            <a:extLst>
              <a:ext uri="{FF2B5EF4-FFF2-40B4-BE49-F238E27FC236}">
                <a16:creationId xmlns:a16="http://schemas.microsoft.com/office/drawing/2014/main" id="{3ACEBBA9-2B6A-42A6-8DC5-C9CEF8FE9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2776" y="5356739"/>
            <a:ext cx="685439" cy="685439"/>
          </a:xfrm>
          <a:prstGeom prst="rect">
            <a:avLst/>
          </a:prstGeom>
        </p:spPr>
      </p:pic>
      <p:pic>
        <p:nvPicPr>
          <p:cNvPr id="33" name="Graphic 32" descr="Cough with solid fill">
            <a:extLst>
              <a:ext uri="{FF2B5EF4-FFF2-40B4-BE49-F238E27FC236}">
                <a16:creationId xmlns:a16="http://schemas.microsoft.com/office/drawing/2014/main" id="{E0FBF21C-E0B3-42CC-A18C-36EAFBAC0B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5392" y="5974765"/>
            <a:ext cx="685439" cy="685439"/>
          </a:xfrm>
          <a:prstGeom prst="rect">
            <a:avLst/>
          </a:prstGeom>
        </p:spPr>
      </p:pic>
      <p:cxnSp>
        <p:nvCxnSpPr>
          <p:cNvPr id="34" name="Straight Arrow Connector 33">
            <a:extLst>
              <a:ext uri="{FF2B5EF4-FFF2-40B4-BE49-F238E27FC236}">
                <a16:creationId xmlns:a16="http://schemas.microsoft.com/office/drawing/2014/main" id="{2E7B42F5-6E8A-4906-AACE-716062939F08}"/>
              </a:ext>
            </a:extLst>
          </p:cNvPr>
          <p:cNvCxnSpPr>
            <a:cxnSpLocks/>
          </p:cNvCxnSpPr>
          <p:nvPr/>
        </p:nvCxnSpPr>
        <p:spPr>
          <a:xfrm flipV="1">
            <a:off x="3452077" y="3304670"/>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9BFF9593-2756-43E3-BBB5-A29757EE1C4D}"/>
              </a:ext>
            </a:extLst>
          </p:cNvPr>
          <p:cNvCxnSpPr>
            <a:cxnSpLocks/>
          </p:cNvCxnSpPr>
          <p:nvPr/>
        </p:nvCxnSpPr>
        <p:spPr>
          <a:xfrm>
            <a:off x="3459461" y="3878689"/>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A23B1CA-9D1E-4C5E-978D-16C68D08C4CB}"/>
              </a:ext>
            </a:extLst>
          </p:cNvPr>
          <p:cNvCxnSpPr>
            <a:cxnSpLocks/>
          </p:cNvCxnSpPr>
          <p:nvPr/>
        </p:nvCxnSpPr>
        <p:spPr>
          <a:xfrm>
            <a:off x="3452077" y="3878689"/>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Graphic 36" descr="Cough with solid fill">
            <a:extLst>
              <a:ext uri="{FF2B5EF4-FFF2-40B4-BE49-F238E27FC236}">
                <a16:creationId xmlns:a16="http://schemas.microsoft.com/office/drawing/2014/main" id="{5B8D1399-C0E1-40F6-BFDB-9055980DA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3025" y="2940671"/>
            <a:ext cx="685439" cy="685439"/>
          </a:xfrm>
          <a:prstGeom prst="rect">
            <a:avLst/>
          </a:prstGeom>
        </p:spPr>
      </p:pic>
      <p:pic>
        <p:nvPicPr>
          <p:cNvPr id="38" name="Graphic 37" descr="Cough with solid fill">
            <a:extLst>
              <a:ext uri="{FF2B5EF4-FFF2-40B4-BE49-F238E27FC236}">
                <a16:creationId xmlns:a16="http://schemas.microsoft.com/office/drawing/2014/main" id="{F5B0E649-AFC8-4BD1-A9C2-3ED77BDE4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9024" y="3535968"/>
            <a:ext cx="685439" cy="685439"/>
          </a:xfrm>
          <a:prstGeom prst="rect">
            <a:avLst/>
          </a:prstGeom>
        </p:spPr>
      </p:pic>
      <p:pic>
        <p:nvPicPr>
          <p:cNvPr id="39" name="Graphic 38" descr="Cough with solid fill">
            <a:extLst>
              <a:ext uri="{FF2B5EF4-FFF2-40B4-BE49-F238E27FC236}">
                <a16:creationId xmlns:a16="http://schemas.microsoft.com/office/drawing/2014/main" id="{0831BD7E-2331-4317-8BDD-E86ED103F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1640" y="4153994"/>
            <a:ext cx="685439" cy="685439"/>
          </a:xfrm>
          <a:prstGeom prst="rect">
            <a:avLst/>
          </a:prstGeom>
        </p:spPr>
      </p:pic>
      <p:pic>
        <p:nvPicPr>
          <p:cNvPr id="41" name="Graphic 40" descr="School boy outline">
            <a:extLst>
              <a:ext uri="{FF2B5EF4-FFF2-40B4-BE49-F238E27FC236}">
                <a16:creationId xmlns:a16="http://schemas.microsoft.com/office/drawing/2014/main" id="{545D8A3D-8B8F-4BD6-B377-08A3512FB6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582" y="3646370"/>
            <a:ext cx="686324" cy="686324"/>
          </a:xfrm>
          <a:prstGeom prst="rect">
            <a:avLst/>
          </a:prstGeom>
        </p:spPr>
      </p:pic>
      <p:pic>
        <p:nvPicPr>
          <p:cNvPr id="42" name="Graphic 41" descr="School boy outline">
            <a:extLst>
              <a:ext uri="{FF2B5EF4-FFF2-40B4-BE49-F238E27FC236}">
                <a16:creationId xmlns:a16="http://schemas.microsoft.com/office/drawing/2014/main" id="{48C94A75-A258-44A2-AE22-39267C8E53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0345" y="1759432"/>
            <a:ext cx="686324" cy="686324"/>
          </a:xfrm>
          <a:prstGeom prst="rect">
            <a:avLst/>
          </a:prstGeom>
        </p:spPr>
      </p:pic>
      <p:pic>
        <p:nvPicPr>
          <p:cNvPr id="43" name="Graphic 42" descr="School boy outline">
            <a:extLst>
              <a:ext uri="{FF2B5EF4-FFF2-40B4-BE49-F238E27FC236}">
                <a16:creationId xmlns:a16="http://schemas.microsoft.com/office/drawing/2014/main" id="{18E246F8-CBB8-473A-89BA-CD74EDA8A7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0345" y="3615546"/>
            <a:ext cx="686324" cy="686324"/>
          </a:xfrm>
          <a:prstGeom prst="rect">
            <a:avLst/>
          </a:prstGeom>
        </p:spPr>
      </p:pic>
      <p:pic>
        <p:nvPicPr>
          <p:cNvPr id="44" name="Graphic 43" descr="School boy outline">
            <a:extLst>
              <a:ext uri="{FF2B5EF4-FFF2-40B4-BE49-F238E27FC236}">
                <a16:creationId xmlns:a16="http://schemas.microsoft.com/office/drawing/2014/main" id="{22FB95B9-F9FA-4BDB-961F-7AF6FAAC90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6636" y="5329752"/>
            <a:ext cx="686324" cy="686324"/>
          </a:xfrm>
          <a:prstGeom prst="rect">
            <a:avLst/>
          </a:prstGeom>
        </p:spPr>
      </p:pic>
    </p:spTree>
    <p:extLst>
      <p:ext uri="{BB962C8B-B14F-4D97-AF65-F5344CB8AC3E}">
        <p14:creationId xmlns:p14="http://schemas.microsoft.com/office/powerpoint/2010/main" val="222939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2176-DC75-4700-96C2-A15759B3C45E}"/>
              </a:ext>
            </a:extLst>
          </p:cNvPr>
          <p:cNvSpPr>
            <a:spLocks noGrp="1"/>
          </p:cNvSpPr>
          <p:nvPr>
            <p:ph type="title"/>
          </p:nvPr>
        </p:nvSpPr>
        <p:spPr/>
        <p:txBody>
          <a:bodyPr/>
          <a:lstStyle/>
          <a:p>
            <a:r>
              <a:rPr lang="en-US" dirty="0"/>
              <a:t>Epidemics</a:t>
            </a:r>
          </a:p>
        </p:txBody>
      </p:sp>
      <p:sp>
        <p:nvSpPr>
          <p:cNvPr id="4" name="Slide Number Placeholder 3">
            <a:extLst>
              <a:ext uri="{FF2B5EF4-FFF2-40B4-BE49-F238E27FC236}">
                <a16:creationId xmlns:a16="http://schemas.microsoft.com/office/drawing/2014/main" id="{336EFDC4-F5B6-4F82-9351-668DC8477DB7}"/>
              </a:ext>
            </a:extLst>
          </p:cNvPr>
          <p:cNvSpPr>
            <a:spLocks noGrp="1"/>
          </p:cNvSpPr>
          <p:nvPr>
            <p:ph type="sldNum" sz="quarter" idx="4"/>
          </p:nvPr>
        </p:nvSpPr>
        <p:spPr/>
        <p:txBody>
          <a:bodyPr/>
          <a:lstStyle/>
          <a:p>
            <a:fld id="{D894A3D7-14C2-6C47-A804-4E9D0C64FE84}" type="slidenum">
              <a:rPr lang="en-US" smtClean="0"/>
              <a:pPr/>
              <a:t>16</a:t>
            </a:fld>
            <a:endParaRPr lang="en-US" dirty="0"/>
          </a:p>
        </p:txBody>
      </p:sp>
      <p:pic>
        <p:nvPicPr>
          <p:cNvPr id="7" name="Graphic 6" descr="Cough with solid fill">
            <a:extLst>
              <a:ext uri="{FF2B5EF4-FFF2-40B4-BE49-F238E27FC236}">
                <a16:creationId xmlns:a16="http://schemas.microsoft.com/office/drawing/2014/main" id="{07F2A48F-82B1-4034-AACD-CB9DC7E27B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3565132"/>
            <a:ext cx="685439" cy="685439"/>
          </a:xfrm>
          <a:prstGeom prst="rect">
            <a:avLst/>
          </a:prstGeom>
        </p:spPr>
      </p:pic>
      <p:cxnSp>
        <p:nvCxnSpPr>
          <p:cNvPr id="13" name="Straight Arrow Connector 12">
            <a:extLst>
              <a:ext uri="{FF2B5EF4-FFF2-40B4-BE49-F238E27FC236}">
                <a16:creationId xmlns:a16="http://schemas.microsoft.com/office/drawing/2014/main" id="{DC2BD81A-E9FE-43CF-93A7-903B5BDC285F}"/>
              </a:ext>
            </a:extLst>
          </p:cNvPr>
          <p:cNvCxnSpPr>
            <a:cxnSpLocks/>
          </p:cNvCxnSpPr>
          <p:nvPr/>
        </p:nvCxnSpPr>
        <p:spPr>
          <a:xfrm flipV="1">
            <a:off x="1268976" y="2116860"/>
            <a:ext cx="1207096" cy="1858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0FA4D34-56F2-48B8-BCD9-8ABEA4E8A340}"/>
              </a:ext>
            </a:extLst>
          </p:cNvPr>
          <p:cNvCxnSpPr>
            <a:cxnSpLocks/>
          </p:cNvCxnSpPr>
          <p:nvPr/>
        </p:nvCxnSpPr>
        <p:spPr>
          <a:xfrm>
            <a:off x="1276360" y="3975266"/>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903910B-42A5-400D-9D28-992A8E2E5BF2}"/>
              </a:ext>
            </a:extLst>
          </p:cNvPr>
          <p:cNvCxnSpPr>
            <a:cxnSpLocks/>
          </p:cNvCxnSpPr>
          <p:nvPr/>
        </p:nvCxnSpPr>
        <p:spPr>
          <a:xfrm>
            <a:off x="1268976" y="3975266"/>
            <a:ext cx="1403887" cy="1661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0" name="Graphic 39" descr="School boy outline">
            <a:extLst>
              <a:ext uri="{FF2B5EF4-FFF2-40B4-BE49-F238E27FC236}">
                <a16:creationId xmlns:a16="http://schemas.microsoft.com/office/drawing/2014/main" id="{349AD180-6F25-49F3-9285-6C98ED57DF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464" y="5363110"/>
            <a:ext cx="686324" cy="686324"/>
          </a:xfrm>
          <a:prstGeom prst="rect">
            <a:avLst/>
          </a:prstGeom>
        </p:spPr>
      </p:pic>
      <p:pic>
        <p:nvPicPr>
          <p:cNvPr id="41" name="Graphic 40" descr="School boy outline">
            <a:extLst>
              <a:ext uri="{FF2B5EF4-FFF2-40B4-BE49-F238E27FC236}">
                <a16:creationId xmlns:a16="http://schemas.microsoft.com/office/drawing/2014/main" id="{9C98A86D-792E-451C-9A58-DC93B3C838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3194" y="3609986"/>
            <a:ext cx="686324" cy="686324"/>
          </a:xfrm>
          <a:prstGeom prst="rect">
            <a:avLst/>
          </a:prstGeom>
        </p:spPr>
      </p:pic>
      <p:pic>
        <p:nvPicPr>
          <p:cNvPr id="42" name="Graphic 41" descr="School boy outline">
            <a:extLst>
              <a:ext uri="{FF2B5EF4-FFF2-40B4-BE49-F238E27FC236}">
                <a16:creationId xmlns:a16="http://schemas.microsoft.com/office/drawing/2014/main" id="{8B94576E-A96C-4306-BD3A-3C8062FFDF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8539" y="1818500"/>
            <a:ext cx="686324" cy="686324"/>
          </a:xfrm>
          <a:prstGeom prst="rect">
            <a:avLst/>
          </a:prstGeom>
        </p:spPr>
      </p:pic>
      <p:pic>
        <p:nvPicPr>
          <p:cNvPr id="15" name="Graphic 14" descr="Needle with solid fill">
            <a:extLst>
              <a:ext uri="{FF2B5EF4-FFF2-40B4-BE49-F238E27FC236}">
                <a16:creationId xmlns:a16="http://schemas.microsoft.com/office/drawing/2014/main" id="{7A13E713-31F8-4908-A04D-E3D3031C11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90677" y="3664799"/>
            <a:ext cx="609613" cy="609613"/>
          </a:xfrm>
          <a:prstGeom prst="rect">
            <a:avLst/>
          </a:prstGeom>
        </p:spPr>
      </p:pic>
      <p:sp>
        <p:nvSpPr>
          <p:cNvPr id="17" name="TextBox 16">
            <a:extLst>
              <a:ext uri="{FF2B5EF4-FFF2-40B4-BE49-F238E27FC236}">
                <a16:creationId xmlns:a16="http://schemas.microsoft.com/office/drawing/2014/main" id="{5010A112-8DE4-4693-94C0-3F5C88AD9218}"/>
              </a:ext>
            </a:extLst>
          </p:cNvPr>
          <p:cNvSpPr txBox="1"/>
          <p:nvPr/>
        </p:nvSpPr>
        <p:spPr>
          <a:xfrm>
            <a:off x="729465" y="5052215"/>
            <a:ext cx="3493214" cy="369332"/>
          </a:xfrm>
          <a:prstGeom prst="rect">
            <a:avLst/>
          </a:prstGeom>
          <a:noFill/>
        </p:spPr>
        <p:txBody>
          <a:bodyPr wrap="square" rtlCol="0">
            <a:spAutoFit/>
          </a:bodyPr>
          <a:lstStyle/>
          <a:p>
            <a:r>
              <a:rPr lang="en-US" dirty="0"/>
              <a:t>R</a:t>
            </a:r>
            <a:r>
              <a:rPr lang="en-US" baseline="-25000" dirty="0"/>
              <a:t>0 </a:t>
            </a:r>
            <a:r>
              <a:rPr lang="en-US" dirty="0"/>
              <a:t>= 3</a:t>
            </a:r>
            <a:endParaRPr lang="en-US" baseline="-25000" dirty="0"/>
          </a:p>
        </p:txBody>
      </p:sp>
      <p:pic>
        <p:nvPicPr>
          <p:cNvPr id="8" name="Graphic 7" descr="Germ with solid fill">
            <a:extLst>
              <a:ext uri="{FF2B5EF4-FFF2-40B4-BE49-F238E27FC236}">
                <a16:creationId xmlns:a16="http://schemas.microsoft.com/office/drawing/2014/main" id="{9B95340F-BA3C-3DF2-21EB-4351B69C2E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12373" y="5497969"/>
            <a:ext cx="609613" cy="609613"/>
          </a:xfrm>
          <a:prstGeom prst="rect">
            <a:avLst/>
          </a:prstGeom>
        </p:spPr>
      </p:pic>
    </p:spTree>
    <p:extLst>
      <p:ext uri="{BB962C8B-B14F-4D97-AF65-F5344CB8AC3E}">
        <p14:creationId xmlns:p14="http://schemas.microsoft.com/office/powerpoint/2010/main" val="349381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2176-DC75-4700-96C2-A15759B3C45E}"/>
              </a:ext>
            </a:extLst>
          </p:cNvPr>
          <p:cNvSpPr>
            <a:spLocks noGrp="1"/>
          </p:cNvSpPr>
          <p:nvPr>
            <p:ph type="title"/>
          </p:nvPr>
        </p:nvSpPr>
        <p:spPr/>
        <p:txBody>
          <a:bodyPr/>
          <a:lstStyle/>
          <a:p>
            <a:r>
              <a:rPr lang="en-US" dirty="0"/>
              <a:t>Epidemics</a:t>
            </a:r>
          </a:p>
        </p:txBody>
      </p:sp>
      <p:sp>
        <p:nvSpPr>
          <p:cNvPr id="4" name="Slide Number Placeholder 3">
            <a:extLst>
              <a:ext uri="{FF2B5EF4-FFF2-40B4-BE49-F238E27FC236}">
                <a16:creationId xmlns:a16="http://schemas.microsoft.com/office/drawing/2014/main" id="{336EFDC4-F5B6-4F82-9351-668DC8477DB7}"/>
              </a:ext>
            </a:extLst>
          </p:cNvPr>
          <p:cNvSpPr>
            <a:spLocks noGrp="1"/>
          </p:cNvSpPr>
          <p:nvPr>
            <p:ph type="sldNum" sz="quarter" idx="4"/>
          </p:nvPr>
        </p:nvSpPr>
        <p:spPr/>
        <p:txBody>
          <a:bodyPr/>
          <a:lstStyle/>
          <a:p>
            <a:fld id="{D894A3D7-14C2-6C47-A804-4E9D0C64FE84}" type="slidenum">
              <a:rPr lang="en-US" smtClean="0"/>
              <a:pPr/>
              <a:t>17</a:t>
            </a:fld>
            <a:endParaRPr lang="en-US" dirty="0"/>
          </a:p>
        </p:txBody>
      </p:sp>
      <p:sp>
        <p:nvSpPr>
          <p:cNvPr id="5" name="Footer Placeholder 4">
            <a:extLst>
              <a:ext uri="{FF2B5EF4-FFF2-40B4-BE49-F238E27FC236}">
                <a16:creationId xmlns:a16="http://schemas.microsoft.com/office/drawing/2014/main" id="{A8C0F6AC-64C1-4C8C-93C1-15002D64F2A7}"/>
              </a:ext>
            </a:extLst>
          </p:cNvPr>
          <p:cNvSpPr>
            <a:spLocks noGrp="1"/>
          </p:cNvSpPr>
          <p:nvPr>
            <p:ph type="ftr" sz="quarter" idx="3"/>
          </p:nvPr>
        </p:nvSpPr>
        <p:spPr/>
        <p:txBody>
          <a:bodyPr/>
          <a:lstStyle/>
          <a:p>
            <a:r>
              <a:rPr lang="en-US"/>
              <a:t>Privileged and Confidential</a:t>
            </a:r>
            <a:endParaRPr lang="en-US" dirty="0"/>
          </a:p>
        </p:txBody>
      </p:sp>
      <p:cxnSp>
        <p:nvCxnSpPr>
          <p:cNvPr id="13" name="Straight Arrow Connector 12">
            <a:extLst>
              <a:ext uri="{FF2B5EF4-FFF2-40B4-BE49-F238E27FC236}">
                <a16:creationId xmlns:a16="http://schemas.microsoft.com/office/drawing/2014/main" id="{DC2BD81A-E9FE-43CF-93A7-903B5BDC285F}"/>
              </a:ext>
            </a:extLst>
          </p:cNvPr>
          <p:cNvCxnSpPr>
            <a:cxnSpLocks/>
            <a:endCxn id="19" idx="1"/>
          </p:cNvCxnSpPr>
          <p:nvPr/>
        </p:nvCxnSpPr>
        <p:spPr>
          <a:xfrm flipV="1">
            <a:off x="1268976" y="2116860"/>
            <a:ext cx="1207096" cy="1858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0FA4D34-56F2-48B8-BCD9-8ABEA4E8A340}"/>
              </a:ext>
            </a:extLst>
          </p:cNvPr>
          <p:cNvCxnSpPr>
            <a:cxnSpLocks/>
          </p:cNvCxnSpPr>
          <p:nvPr/>
        </p:nvCxnSpPr>
        <p:spPr>
          <a:xfrm>
            <a:off x="1276360" y="3975266"/>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903910B-42A5-400D-9D28-992A8E2E5BF2}"/>
              </a:ext>
            </a:extLst>
          </p:cNvPr>
          <p:cNvCxnSpPr>
            <a:cxnSpLocks/>
          </p:cNvCxnSpPr>
          <p:nvPr/>
        </p:nvCxnSpPr>
        <p:spPr>
          <a:xfrm>
            <a:off x="1268976" y="3975266"/>
            <a:ext cx="1403887" cy="1661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8AA2E53-AE3F-484F-ACA1-E254413CC263}"/>
              </a:ext>
            </a:extLst>
          </p:cNvPr>
          <p:cNvSpPr txBox="1"/>
          <p:nvPr/>
        </p:nvSpPr>
        <p:spPr>
          <a:xfrm>
            <a:off x="729465" y="5074325"/>
            <a:ext cx="3493214" cy="369332"/>
          </a:xfrm>
          <a:prstGeom prst="rect">
            <a:avLst/>
          </a:prstGeom>
          <a:noFill/>
        </p:spPr>
        <p:txBody>
          <a:bodyPr wrap="square" rtlCol="0">
            <a:spAutoFit/>
          </a:bodyPr>
          <a:lstStyle/>
          <a:p>
            <a:r>
              <a:rPr lang="en-US" dirty="0"/>
              <a:t>R</a:t>
            </a:r>
            <a:r>
              <a:rPr lang="en-US" baseline="-25000" dirty="0"/>
              <a:t>0 </a:t>
            </a:r>
            <a:r>
              <a:rPr lang="en-US" dirty="0"/>
              <a:t>= 3</a:t>
            </a:r>
            <a:endParaRPr lang="en-US" baseline="-25000" dirty="0"/>
          </a:p>
        </p:txBody>
      </p:sp>
      <p:pic>
        <p:nvPicPr>
          <p:cNvPr id="19" name="Graphic 18" descr="Cough with solid fill">
            <a:extLst>
              <a:ext uri="{FF2B5EF4-FFF2-40B4-BE49-F238E27FC236}">
                <a16:creationId xmlns:a16="http://schemas.microsoft.com/office/drawing/2014/main" id="{0D1FB911-BEB7-4385-8656-F2ABC28FBC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6072" y="1774140"/>
            <a:ext cx="685439" cy="685439"/>
          </a:xfrm>
          <a:prstGeom prst="rect">
            <a:avLst/>
          </a:prstGeom>
        </p:spPr>
      </p:pic>
      <p:cxnSp>
        <p:nvCxnSpPr>
          <p:cNvPr id="22" name="Straight Arrow Connector 21">
            <a:extLst>
              <a:ext uri="{FF2B5EF4-FFF2-40B4-BE49-F238E27FC236}">
                <a16:creationId xmlns:a16="http://schemas.microsoft.com/office/drawing/2014/main" id="{694992C7-152B-4B85-8CB0-100F9F5ED578}"/>
              </a:ext>
            </a:extLst>
          </p:cNvPr>
          <p:cNvCxnSpPr>
            <a:cxnSpLocks/>
          </p:cNvCxnSpPr>
          <p:nvPr/>
        </p:nvCxnSpPr>
        <p:spPr>
          <a:xfrm flipV="1">
            <a:off x="3416078" y="1472258"/>
            <a:ext cx="1207096" cy="574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61075D1-CBE4-4264-B709-D2457CBBF767}"/>
              </a:ext>
            </a:extLst>
          </p:cNvPr>
          <p:cNvCxnSpPr>
            <a:cxnSpLocks/>
          </p:cNvCxnSpPr>
          <p:nvPr/>
        </p:nvCxnSpPr>
        <p:spPr>
          <a:xfrm>
            <a:off x="3423462" y="2046277"/>
            <a:ext cx="129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B4B7550-8D63-4BED-A932-808AC20B025B}"/>
              </a:ext>
            </a:extLst>
          </p:cNvPr>
          <p:cNvCxnSpPr>
            <a:cxnSpLocks/>
          </p:cNvCxnSpPr>
          <p:nvPr/>
        </p:nvCxnSpPr>
        <p:spPr>
          <a:xfrm>
            <a:off x="3416078" y="2046277"/>
            <a:ext cx="1207096" cy="443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0" name="Graphic 39" descr="School boy outline">
            <a:extLst>
              <a:ext uri="{FF2B5EF4-FFF2-40B4-BE49-F238E27FC236}">
                <a16:creationId xmlns:a16="http://schemas.microsoft.com/office/drawing/2014/main" id="{EFAC580A-132E-495C-9296-4871FEBD2B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3194" y="3609986"/>
            <a:ext cx="686324" cy="686324"/>
          </a:xfrm>
          <a:prstGeom prst="rect">
            <a:avLst/>
          </a:prstGeom>
        </p:spPr>
      </p:pic>
      <p:pic>
        <p:nvPicPr>
          <p:cNvPr id="42" name="Graphic 41" descr="School boy outline">
            <a:extLst>
              <a:ext uri="{FF2B5EF4-FFF2-40B4-BE49-F238E27FC236}">
                <a16:creationId xmlns:a16="http://schemas.microsoft.com/office/drawing/2014/main" id="{B478F8D8-A6D0-4F96-BC08-DEB850FC2C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863" y="5302523"/>
            <a:ext cx="686324" cy="686324"/>
          </a:xfrm>
          <a:prstGeom prst="rect">
            <a:avLst/>
          </a:prstGeom>
        </p:spPr>
      </p:pic>
      <p:pic>
        <p:nvPicPr>
          <p:cNvPr id="43" name="Graphic 42" descr="Needle with solid fill">
            <a:extLst>
              <a:ext uri="{FF2B5EF4-FFF2-40B4-BE49-F238E27FC236}">
                <a16:creationId xmlns:a16="http://schemas.microsoft.com/office/drawing/2014/main" id="{76FD2A9C-A37B-4A97-BCAD-1D2CC0CCA7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90677" y="3385664"/>
            <a:ext cx="609613" cy="609613"/>
          </a:xfrm>
          <a:prstGeom prst="rect">
            <a:avLst/>
          </a:prstGeom>
        </p:spPr>
      </p:pic>
      <p:pic>
        <p:nvPicPr>
          <p:cNvPr id="45" name="Graphic 44" descr="School boy outline">
            <a:extLst>
              <a:ext uri="{FF2B5EF4-FFF2-40B4-BE49-F238E27FC236}">
                <a16:creationId xmlns:a16="http://schemas.microsoft.com/office/drawing/2014/main" id="{35EF030E-C6D3-46F0-98F2-02F983B2AD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9314" y="1703114"/>
            <a:ext cx="686324" cy="686324"/>
          </a:xfrm>
          <a:prstGeom prst="rect">
            <a:avLst/>
          </a:prstGeom>
        </p:spPr>
      </p:pic>
      <p:pic>
        <p:nvPicPr>
          <p:cNvPr id="46" name="Graphic 45" descr="Needle with solid fill">
            <a:extLst>
              <a:ext uri="{FF2B5EF4-FFF2-40B4-BE49-F238E27FC236}">
                <a16:creationId xmlns:a16="http://schemas.microsoft.com/office/drawing/2014/main" id="{074E43C9-CE64-430D-9CE5-ED1BCC8A02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6797" y="1478792"/>
            <a:ext cx="609613" cy="609613"/>
          </a:xfrm>
          <a:prstGeom prst="rect">
            <a:avLst/>
          </a:prstGeom>
        </p:spPr>
      </p:pic>
      <p:pic>
        <p:nvPicPr>
          <p:cNvPr id="47" name="Graphic 46" descr="School boy outline">
            <a:extLst>
              <a:ext uri="{FF2B5EF4-FFF2-40B4-BE49-F238E27FC236}">
                <a16:creationId xmlns:a16="http://schemas.microsoft.com/office/drawing/2014/main" id="{73EC272B-505E-4F84-9072-FEAC91EAA1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9268" y="2332625"/>
            <a:ext cx="686324" cy="686324"/>
          </a:xfrm>
          <a:prstGeom prst="rect">
            <a:avLst/>
          </a:prstGeom>
        </p:spPr>
      </p:pic>
      <p:pic>
        <p:nvPicPr>
          <p:cNvPr id="26" name="Graphic 25" descr="School boy outline">
            <a:extLst>
              <a:ext uri="{FF2B5EF4-FFF2-40B4-BE49-F238E27FC236}">
                <a16:creationId xmlns:a16="http://schemas.microsoft.com/office/drawing/2014/main" id="{D82F3514-FBF5-45C1-9964-B643DC80E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0921" y="3639702"/>
            <a:ext cx="686324" cy="686324"/>
          </a:xfrm>
          <a:prstGeom prst="rect">
            <a:avLst/>
          </a:prstGeom>
        </p:spPr>
      </p:pic>
      <p:pic>
        <p:nvPicPr>
          <p:cNvPr id="27" name="Graphic 26" descr="School boy outline">
            <a:extLst>
              <a:ext uri="{FF2B5EF4-FFF2-40B4-BE49-F238E27FC236}">
                <a16:creationId xmlns:a16="http://schemas.microsoft.com/office/drawing/2014/main" id="{CF80E0A6-F92D-42E3-BF2B-5BA3DB3586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5641" y="1002567"/>
            <a:ext cx="686324" cy="686324"/>
          </a:xfrm>
          <a:prstGeom prst="rect">
            <a:avLst/>
          </a:prstGeom>
        </p:spPr>
      </p:pic>
      <p:pic>
        <p:nvPicPr>
          <p:cNvPr id="3" name="Graphic 2" descr="Germ with solid fill">
            <a:extLst>
              <a:ext uri="{FF2B5EF4-FFF2-40B4-BE49-F238E27FC236}">
                <a16:creationId xmlns:a16="http://schemas.microsoft.com/office/drawing/2014/main" id="{779599AE-B1BB-5A8C-78B3-066EE97B9E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12374" y="5379234"/>
            <a:ext cx="609613" cy="609613"/>
          </a:xfrm>
          <a:prstGeom prst="rect">
            <a:avLst/>
          </a:prstGeom>
        </p:spPr>
      </p:pic>
      <p:pic>
        <p:nvPicPr>
          <p:cNvPr id="6" name="Graphic 5" descr="Germ with solid fill">
            <a:extLst>
              <a:ext uri="{FF2B5EF4-FFF2-40B4-BE49-F238E27FC236}">
                <a16:creationId xmlns:a16="http://schemas.microsoft.com/office/drawing/2014/main" id="{6078079A-B38D-FFC3-A8B5-234D190F94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53364" y="2370978"/>
            <a:ext cx="609613" cy="609613"/>
          </a:xfrm>
          <a:prstGeom prst="rect">
            <a:avLst/>
          </a:prstGeom>
        </p:spPr>
      </p:pic>
    </p:spTree>
    <p:extLst>
      <p:ext uri="{BB962C8B-B14F-4D97-AF65-F5344CB8AC3E}">
        <p14:creationId xmlns:p14="http://schemas.microsoft.com/office/powerpoint/2010/main" val="385439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C861-2090-45DF-8D7F-C2D342C6DC1A}"/>
              </a:ext>
            </a:extLst>
          </p:cNvPr>
          <p:cNvSpPr>
            <a:spLocks noGrp="1"/>
          </p:cNvSpPr>
          <p:nvPr>
            <p:ph type="title"/>
          </p:nvPr>
        </p:nvSpPr>
        <p:spPr/>
        <p:txBody>
          <a:bodyPr/>
          <a:lstStyle/>
          <a:p>
            <a:r>
              <a:rPr lang="en-US" dirty="0"/>
              <a:t>Herd Immunity Threshold</a:t>
            </a:r>
          </a:p>
        </p:txBody>
      </p:sp>
      <p:sp>
        <p:nvSpPr>
          <p:cNvPr id="3" name="Content Placeholder 2">
            <a:extLst>
              <a:ext uri="{FF2B5EF4-FFF2-40B4-BE49-F238E27FC236}">
                <a16:creationId xmlns:a16="http://schemas.microsoft.com/office/drawing/2014/main" id="{8A17FB4D-E98B-4E2B-9E98-9E463CCD7FC1}"/>
              </a:ext>
            </a:extLst>
          </p:cNvPr>
          <p:cNvSpPr>
            <a:spLocks noGrp="1"/>
          </p:cNvSpPr>
          <p:nvPr>
            <p:ph idx="1"/>
          </p:nvPr>
        </p:nvSpPr>
        <p:spPr/>
        <p:txBody>
          <a:bodyPr/>
          <a:lstStyle/>
          <a:p>
            <a:r>
              <a:rPr lang="en-US" dirty="0"/>
              <a:t>Herd Immunity Threshold (HIT) = 100%*(1 - 1/R</a:t>
            </a:r>
            <a:r>
              <a:rPr lang="en-US" baseline="-25000" dirty="0"/>
              <a:t>0</a:t>
            </a:r>
            <a:r>
              <a:rPr lang="en-US" dirty="0"/>
              <a:t>)</a:t>
            </a:r>
          </a:p>
          <a:p>
            <a:pPr lvl="1"/>
            <a:r>
              <a:rPr lang="en-US" dirty="0"/>
              <a:t>E.g. R</a:t>
            </a:r>
            <a:r>
              <a:rPr lang="en-US" baseline="-25000" dirty="0"/>
              <a:t>0 </a:t>
            </a:r>
            <a:r>
              <a:rPr lang="en-US" dirty="0"/>
              <a:t>= 18, then HIT = 94%</a:t>
            </a:r>
            <a:endParaRPr lang="en-US" baseline="-25000" dirty="0"/>
          </a:p>
        </p:txBody>
      </p:sp>
      <p:sp>
        <p:nvSpPr>
          <p:cNvPr id="4" name="Slide Number Placeholder 3">
            <a:extLst>
              <a:ext uri="{FF2B5EF4-FFF2-40B4-BE49-F238E27FC236}">
                <a16:creationId xmlns:a16="http://schemas.microsoft.com/office/drawing/2014/main" id="{3284B087-22F1-4BFE-BBCF-FDFFBE23207D}"/>
              </a:ext>
            </a:extLst>
          </p:cNvPr>
          <p:cNvSpPr>
            <a:spLocks noGrp="1"/>
          </p:cNvSpPr>
          <p:nvPr>
            <p:ph type="sldNum" sz="quarter" idx="4"/>
          </p:nvPr>
        </p:nvSpPr>
        <p:spPr/>
        <p:txBody>
          <a:bodyPr/>
          <a:lstStyle/>
          <a:p>
            <a:fld id="{D894A3D7-14C2-6C47-A804-4E9D0C64FE84}" type="slidenum">
              <a:rPr lang="en-US" smtClean="0"/>
              <a:pPr/>
              <a:t>18</a:t>
            </a:fld>
            <a:endParaRPr lang="en-US" dirty="0"/>
          </a:p>
        </p:txBody>
      </p:sp>
      <p:sp>
        <p:nvSpPr>
          <p:cNvPr id="5" name="Footer Placeholder 4">
            <a:extLst>
              <a:ext uri="{FF2B5EF4-FFF2-40B4-BE49-F238E27FC236}">
                <a16:creationId xmlns:a16="http://schemas.microsoft.com/office/drawing/2014/main" id="{E78D904C-D7DF-4A54-A88C-69E092438A70}"/>
              </a:ext>
            </a:extLst>
          </p:cNvPr>
          <p:cNvSpPr>
            <a:spLocks noGrp="1"/>
          </p:cNvSpPr>
          <p:nvPr>
            <p:ph type="ftr" sz="quarter" idx="3"/>
          </p:nvPr>
        </p:nvSpPr>
        <p:spPr/>
        <p:txBody>
          <a:bodyPr/>
          <a:lstStyle/>
          <a:p>
            <a:r>
              <a:rPr lang="en-US"/>
              <a:t>Privileged and Confidential</a:t>
            </a:r>
            <a:endParaRPr lang="en-US" dirty="0"/>
          </a:p>
        </p:txBody>
      </p:sp>
      <p:sp>
        <p:nvSpPr>
          <p:cNvPr id="7" name="TextBox 6">
            <a:extLst>
              <a:ext uri="{FF2B5EF4-FFF2-40B4-BE49-F238E27FC236}">
                <a16:creationId xmlns:a16="http://schemas.microsoft.com/office/drawing/2014/main" id="{2B103FA5-32AC-4C40-8A5F-C8FC72C39980}"/>
              </a:ext>
            </a:extLst>
          </p:cNvPr>
          <p:cNvSpPr txBox="1"/>
          <p:nvPr/>
        </p:nvSpPr>
        <p:spPr>
          <a:xfrm>
            <a:off x="0" y="6322497"/>
            <a:ext cx="5203906" cy="707886"/>
          </a:xfrm>
          <a:prstGeom prst="rect">
            <a:avLst/>
          </a:prstGeom>
          <a:noFill/>
        </p:spPr>
        <p:txBody>
          <a:bodyPr wrap="square" rtlCol="0">
            <a:spAutoFit/>
          </a:bodyPr>
          <a:lstStyle/>
          <a:p>
            <a:r>
              <a:rPr lang="en-US" sz="1000" dirty="0"/>
              <a:t>Fine PEM (1993). “Herd Immunity: History, Theory Practice.“ </a:t>
            </a:r>
            <a:r>
              <a:rPr lang="en-US" sz="1000" u="sng" dirty="0"/>
              <a:t>Epidemiologic Reviews</a:t>
            </a:r>
            <a:r>
              <a:rPr lang="en-US" sz="1000" dirty="0"/>
              <a:t>. </a:t>
            </a:r>
            <a:r>
              <a:rPr lang="en-US" sz="1000" b="1" dirty="0"/>
              <a:t>15</a:t>
            </a:r>
            <a:r>
              <a:rPr lang="en-US" sz="1000" dirty="0"/>
              <a:t>(2): 265-302.</a:t>
            </a:r>
          </a:p>
          <a:p>
            <a:r>
              <a:rPr lang="en-US" sz="1000" dirty="0"/>
              <a:t>	</a:t>
            </a:r>
          </a:p>
          <a:p>
            <a:endParaRPr lang="en-US" sz="1000" b="1" dirty="0"/>
          </a:p>
        </p:txBody>
      </p:sp>
      <p:graphicFrame>
        <p:nvGraphicFramePr>
          <p:cNvPr id="8" name="Chart 7">
            <a:extLst>
              <a:ext uri="{FF2B5EF4-FFF2-40B4-BE49-F238E27FC236}">
                <a16:creationId xmlns:a16="http://schemas.microsoft.com/office/drawing/2014/main" id="{7DC5ABF3-C374-7988-A75B-4C7C0ECFB56B}"/>
              </a:ext>
            </a:extLst>
          </p:cNvPr>
          <p:cNvGraphicFramePr>
            <a:graphicFrameLocks/>
          </p:cNvGraphicFramePr>
          <p:nvPr>
            <p:extLst>
              <p:ext uri="{D42A27DB-BD31-4B8C-83A1-F6EECF244321}">
                <p14:modId xmlns:p14="http://schemas.microsoft.com/office/powerpoint/2010/main" val="2610175100"/>
              </p:ext>
            </p:extLst>
          </p:nvPr>
        </p:nvGraphicFramePr>
        <p:xfrm>
          <a:off x="1086171" y="2399249"/>
          <a:ext cx="6065400" cy="3555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947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E8C41D-F93C-C1FB-2EDF-2682D2E2B03C}"/>
              </a:ext>
            </a:extLst>
          </p:cNvPr>
          <p:cNvSpPr>
            <a:spLocks noGrp="1"/>
          </p:cNvSpPr>
          <p:nvPr>
            <p:ph type="title"/>
          </p:nvPr>
        </p:nvSpPr>
        <p:spPr/>
        <p:txBody>
          <a:bodyPr/>
          <a:lstStyle/>
          <a:p>
            <a:r>
              <a:rPr lang="en-US" dirty="0"/>
              <a:t>Declining Vaccination Rates</a:t>
            </a:r>
          </a:p>
        </p:txBody>
      </p:sp>
      <p:sp>
        <p:nvSpPr>
          <p:cNvPr id="6" name="Content Placeholder 5">
            <a:extLst>
              <a:ext uri="{FF2B5EF4-FFF2-40B4-BE49-F238E27FC236}">
                <a16:creationId xmlns:a16="http://schemas.microsoft.com/office/drawing/2014/main" id="{DDCBF3B6-33E0-7173-CD28-0CF48A3F6C44}"/>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8F5F32BF-98FD-0FE2-9313-ABADA21C3F8A}"/>
              </a:ext>
            </a:extLst>
          </p:cNvPr>
          <p:cNvSpPr>
            <a:spLocks noGrp="1"/>
          </p:cNvSpPr>
          <p:nvPr>
            <p:ph type="sldNum" sz="quarter" idx="4"/>
          </p:nvPr>
        </p:nvSpPr>
        <p:spPr/>
        <p:txBody>
          <a:bodyPr/>
          <a:lstStyle/>
          <a:p>
            <a:fld id="{D894A3D7-14C2-6C47-A804-4E9D0C64FE84}" type="slidenum">
              <a:rPr lang="en-US" smtClean="0"/>
              <a:pPr/>
              <a:t>19</a:t>
            </a:fld>
            <a:endParaRPr lang="en-US"/>
          </a:p>
        </p:txBody>
      </p:sp>
      <p:sp>
        <p:nvSpPr>
          <p:cNvPr id="4" name="Footer Placeholder 3">
            <a:extLst>
              <a:ext uri="{FF2B5EF4-FFF2-40B4-BE49-F238E27FC236}">
                <a16:creationId xmlns:a16="http://schemas.microsoft.com/office/drawing/2014/main" id="{CD3992DE-B462-84E0-EC7B-C9236F7A809A}"/>
              </a:ext>
            </a:extLst>
          </p:cNvPr>
          <p:cNvSpPr>
            <a:spLocks noGrp="1"/>
          </p:cNvSpPr>
          <p:nvPr>
            <p:ph type="ftr" sz="quarter" idx="3"/>
          </p:nvPr>
        </p:nvSpPr>
        <p:spPr/>
        <p:txBody>
          <a:bodyPr/>
          <a:lstStyle/>
          <a:p>
            <a:r>
              <a:rPr lang="en-US"/>
              <a:t>Privileged and Confidential</a:t>
            </a:r>
          </a:p>
        </p:txBody>
      </p:sp>
      <p:cxnSp>
        <p:nvCxnSpPr>
          <p:cNvPr id="7" name="Straight Connector 6">
            <a:extLst>
              <a:ext uri="{FF2B5EF4-FFF2-40B4-BE49-F238E27FC236}">
                <a16:creationId xmlns:a16="http://schemas.microsoft.com/office/drawing/2014/main" id="{FB3589E4-F3C1-F0F7-161A-FCB3340FE4A9}"/>
              </a:ext>
            </a:extLst>
          </p:cNvPr>
          <p:cNvCxnSpPr/>
          <p:nvPr/>
        </p:nvCxnSpPr>
        <p:spPr>
          <a:xfrm>
            <a:off x="371475" y="839788"/>
            <a:ext cx="846455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F8D3BCA5-B113-B92B-9EB3-06F68211C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39" y="1427264"/>
            <a:ext cx="7419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a:extLst>
              <a:ext uri="{FF2B5EF4-FFF2-40B4-BE49-F238E27FC236}">
                <a16:creationId xmlns:a16="http://schemas.microsoft.com/office/drawing/2014/main" id="{CC100C87-9407-2F8C-5177-92E5D83078D4}"/>
              </a:ext>
            </a:extLst>
          </p:cNvPr>
          <p:cNvSpPr txBox="1">
            <a:spLocks noChangeArrowheads="1"/>
          </p:cNvSpPr>
          <p:nvPr/>
        </p:nvSpPr>
        <p:spPr bwMode="auto">
          <a:xfrm>
            <a:off x="4071938" y="4781550"/>
            <a:ext cx="75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t>94.3%</a:t>
            </a:r>
          </a:p>
        </p:txBody>
      </p:sp>
      <p:sp>
        <p:nvSpPr>
          <p:cNvPr id="8" name="TextBox 7">
            <a:extLst>
              <a:ext uri="{FF2B5EF4-FFF2-40B4-BE49-F238E27FC236}">
                <a16:creationId xmlns:a16="http://schemas.microsoft.com/office/drawing/2014/main" id="{49AC0B2B-2E3E-4240-A3ED-36200D672BB9}"/>
              </a:ext>
            </a:extLst>
          </p:cNvPr>
          <p:cNvSpPr txBox="1"/>
          <p:nvPr/>
        </p:nvSpPr>
        <p:spPr>
          <a:xfrm>
            <a:off x="1536700" y="823113"/>
            <a:ext cx="6070600" cy="400050"/>
          </a:xfrm>
          <a:prstGeom prst="rect">
            <a:avLst/>
          </a:prstGeom>
          <a:noFill/>
        </p:spPr>
        <p:txBody>
          <a:bodyPr wrap="none">
            <a:spAutoFit/>
          </a:bodyPr>
          <a:lstStyle/>
          <a:p>
            <a:pPr>
              <a:defRPr/>
            </a:pPr>
            <a:r>
              <a:rPr lang="en-US" sz="2000" dirty="0">
                <a:latin typeface="+mn-lt"/>
                <a:cs typeface="Arial" panose="020B0604020202020204" pitchFamily="34" charset="0"/>
              </a:rPr>
              <a:t>MMR Vaccine Coverage at Kindergarten Entry — 2023-24</a:t>
            </a:r>
          </a:p>
        </p:txBody>
      </p:sp>
    </p:spTree>
    <p:extLst>
      <p:ext uri="{BB962C8B-B14F-4D97-AF65-F5344CB8AC3E}">
        <p14:creationId xmlns:p14="http://schemas.microsoft.com/office/powerpoint/2010/main" val="375520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0AC6-FDFA-5FD9-5E58-93DDD6B067E1}"/>
              </a:ext>
            </a:extLst>
          </p:cNvPr>
          <p:cNvSpPr>
            <a:spLocks noGrp="1"/>
          </p:cNvSpPr>
          <p:nvPr>
            <p:ph type="title"/>
          </p:nvPr>
        </p:nvSpPr>
        <p:spPr>
          <a:xfrm>
            <a:off x="457200" y="274638"/>
            <a:ext cx="8229600" cy="944562"/>
          </a:xfrm>
        </p:spPr>
        <p:txBody>
          <a:bodyPr anchor="t">
            <a:normAutofit/>
          </a:bodyPr>
          <a:lstStyle/>
          <a:p>
            <a:r>
              <a:rPr lang="en-US" dirty="0"/>
              <a:t>Objectives</a:t>
            </a:r>
          </a:p>
        </p:txBody>
      </p:sp>
      <p:sp>
        <p:nvSpPr>
          <p:cNvPr id="4" name="Slide Number Placeholder 3">
            <a:extLst>
              <a:ext uri="{FF2B5EF4-FFF2-40B4-BE49-F238E27FC236}">
                <a16:creationId xmlns:a16="http://schemas.microsoft.com/office/drawing/2014/main" id="{AB6972DE-E035-A018-94E6-AFADC0511BDA}"/>
              </a:ext>
            </a:extLst>
          </p:cNvPr>
          <p:cNvSpPr>
            <a:spLocks noGrp="1"/>
          </p:cNvSpPr>
          <p:nvPr>
            <p:ph type="sldNum" sz="quarter" idx="4"/>
          </p:nvPr>
        </p:nvSpPr>
        <p:spPr>
          <a:xfrm>
            <a:off x="7918704" y="6676440"/>
            <a:ext cx="778169" cy="182875"/>
          </a:xfrm>
        </p:spPr>
        <p:txBody>
          <a:bodyPr anchor="t">
            <a:normAutofit/>
          </a:bodyPr>
          <a:lstStyle/>
          <a:p>
            <a:pPr>
              <a:spcAft>
                <a:spcPts val="600"/>
              </a:spcAft>
            </a:pPr>
            <a:fld id="{D894A3D7-14C2-6C47-A804-4E9D0C64FE84}"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D6D50F56-0FFD-604A-3B7A-C49B405BB02C}"/>
              </a:ext>
            </a:extLst>
          </p:cNvPr>
          <p:cNvSpPr>
            <a:spLocks noGrp="1"/>
          </p:cNvSpPr>
          <p:nvPr>
            <p:ph type="ftr" sz="quarter" idx="3"/>
          </p:nvPr>
        </p:nvSpPr>
        <p:spPr>
          <a:xfrm>
            <a:off x="3485829" y="6676440"/>
            <a:ext cx="2172342" cy="182562"/>
          </a:xfrm>
        </p:spPr>
        <p:txBody>
          <a:bodyPr anchor="t">
            <a:normAutofit/>
          </a:bodyPr>
          <a:lstStyle/>
          <a:p>
            <a:pPr>
              <a:spcAft>
                <a:spcPts val="600"/>
              </a:spcAft>
            </a:pPr>
            <a:r>
              <a:rPr lang="en-US"/>
              <a:t>Privileged and Confidential</a:t>
            </a:r>
          </a:p>
        </p:txBody>
      </p:sp>
      <p:graphicFrame>
        <p:nvGraphicFramePr>
          <p:cNvPr id="7" name="Content Placeholder 2">
            <a:extLst>
              <a:ext uri="{FF2B5EF4-FFF2-40B4-BE49-F238E27FC236}">
                <a16:creationId xmlns:a16="http://schemas.microsoft.com/office/drawing/2014/main" id="{13BF30E7-20C2-9CBA-5BB3-4A8544417D6E}"/>
              </a:ext>
            </a:extLst>
          </p:cNvPr>
          <p:cNvGraphicFramePr>
            <a:graphicFrameLocks noGrp="1"/>
          </p:cNvGraphicFramePr>
          <p:nvPr>
            <p:ph idx="1"/>
            <p:extLst>
              <p:ext uri="{D42A27DB-BD31-4B8C-83A1-F6EECF244321}">
                <p14:modId xmlns:p14="http://schemas.microsoft.com/office/powerpoint/2010/main" val="1124527526"/>
              </p:ext>
            </p:extLst>
          </p:nvPr>
        </p:nvGraphicFramePr>
        <p:xfrm>
          <a:off x="457200" y="1325879"/>
          <a:ext cx="8229600" cy="462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08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9DF1-47AD-5D4A-5B33-710276F28939}"/>
              </a:ext>
            </a:extLst>
          </p:cNvPr>
          <p:cNvSpPr>
            <a:spLocks noGrp="1"/>
          </p:cNvSpPr>
          <p:nvPr>
            <p:ph type="title"/>
          </p:nvPr>
        </p:nvSpPr>
        <p:spPr/>
        <p:txBody>
          <a:bodyPr/>
          <a:lstStyle/>
          <a:p>
            <a:r>
              <a:rPr lang="en-US" dirty="0"/>
              <a:t>Declining Vaccination Rates</a:t>
            </a:r>
          </a:p>
        </p:txBody>
      </p:sp>
      <p:sp>
        <p:nvSpPr>
          <p:cNvPr id="4" name="Slide Number Placeholder 3">
            <a:extLst>
              <a:ext uri="{FF2B5EF4-FFF2-40B4-BE49-F238E27FC236}">
                <a16:creationId xmlns:a16="http://schemas.microsoft.com/office/drawing/2014/main" id="{55AA0671-DE9A-8701-AB90-CE6F45266197}"/>
              </a:ext>
            </a:extLst>
          </p:cNvPr>
          <p:cNvSpPr>
            <a:spLocks noGrp="1"/>
          </p:cNvSpPr>
          <p:nvPr>
            <p:ph type="sldNum" sz="quarter" idx="4"/>
          </p:nvPr>
        </p:nvSpPr>
        <p:spPr/>
        <p:txBody>
          <a:bodyPr/>
          <a:lstStyle/>
          <a:p>
            <a:fld id="{D894A3D7-14C2-6C47-A804-4E9D0C64FE84}" type="slidenum">
              <a:rPr lang="en-US" smtClean="0"/>
              <a:pPr/>
              <a:t>20</a:t>
            </a:fld>
            <a:endParaRPr lang="en-US"/>
          </a:p>
        </p:txBody>
      </p:sp>
      <p:sp>
        <p:nvSpPr>
          <p:cNvPr id="5" name="Footer Placeholder 4">
            <a:extLst>
              <a:ext uri="{FF2B5EF4-FFF2-40B4-BE49-F238E27FC236}">
                <a16:creationId xmlns:a16="http://schemas.microsoft.com/office/drawing/2014/main" id="{3B150DF5-7D21-F522-3B3F-688E90A85821}"/>
              </a:ext>
            </a:extLst>
          </p:cNvPr>
          <p:cNvSpPr>
            <a:spLocks noGrp="1"/>
          </p:cNvSpPr>
          <p:nvPr>
            <p:ph type="ftr" sz="quarter" idx="3"/>
          </p:nvPr>
        </p:nvSpPr>
        <p:spPr/>
        <p:txBody>
          <a:bodyPr/>
          <a:lstStyle/>
          <a:p>
            <a:r>
              <a:rPr lang="en-US"/>
              <a:t>Privileged and Confidential</a:t>
            </a:r>
          </a:p>
        </p:txBody>
      </p:sp>
      <p:pic>
        <p:nvPicPr>
          <p:cNvPr id="7" name="Picture 6">
            <a:extLst>
              <a:ext uri="{FF2B5EF4-FFF2-40B4-BE49-F238E27FC236}">
                <a16:creationId xmlns:a16="http://schemas.microsoft.com/office/drawing/2014/main" id="{A210287C-3BE3-9609-84ED-B722C1A79029}"/>
              </a:ext>
            </a:extLst>
          </p:cNvPr>
          <p:cNvPicPr>
            <a:picLocks noChangeAspect="1"/>
          </p:cNvPicPr>
          <p:nvPr/>
        </p:nvPicPr>
        <p:blipFill>
          <a:blip r:embed="rId3"/>
          <a:stretch>
            <a:fillRect/>
          </a:stretch>
        </p:blipFill>
        <p:spPr>
          <a:xfrm>
            <a:off x="952901" y="1224085"/>
            <a:ext cx="7111990" cy="5046069"/>
          </a:xfrm>
          <a:prstGeom prst="rect">
            <a:avLst/>
          </a:prstGeom>
        </p:spPr>
      </p:pic>
      <p:sp>
        <p:nvSpPr>
          <p:cNvPr id="8" name="TextBox 7">
            <a:extLst>
              <a:ext uri="{FF2B5EF4-FFF2-40B4-BE49-F238E27FC236}">
                <a16:creationId xmlns:a16="http://schemas.microsoft.com/office/drawing/2014/main" id="{E751AC9A-FD8D-B0FA-A27C-8C8692E4317B}"/>
              </a:ext>
            </a:extLst>
          </p:cNvPr>
          <p:cNvSpPr txBox="1"/>
          <p:nvPr/>
        </p:nvSpPr>
        <p:spPr>
          <a:xfrm>
            <a:off x="115503" y="6337141"/>
            <a:ext cx="2435192" cy="246221"/>
          </a:xfrm>
          <a:prstGeom prst="rect">
            <a:avLst/>
          </a:prstGeom>
          <a:noFill/>
        </p:spPr>
        <p:txBody>
          <a:bodyPr wrap="square" rtlCol="0">
            <a:spAutoFit/>
          </a:bodyPr>
          <a:lstStyle/>
          <a:p>
            <a:r>
              <a:rPr lang="en-US" sz="1000" dirty="0"/>
              <a:t>Source: CDC </a:t>
            </a:r>
            <a:r>
              <a:rPr lang="en-US" sz="1000" dirty="0" err="1"/>
              <a:t>SchoolVaxView</a:t>
            </a:r>
            <a:endParaRPr lang="en-US" sz="1000" dirty="0"/>
          </a:p>
        </p:txBody>
      </p:sp>
    </p:spTree>
    <p:extLst>
      <p:ext uri="{BB962C8B-B14F-4D97-AF65-F5344CB8AC3E}">
        <p14:creationId xmlns:p14="http://schemas.microsoft.com/office/powerpoint/2010/main" val="320366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C8BAD1-B226-ACEB-A17C-856005110EB8}"/>
              </a:ext>
            </a:extLst>
          </p:cNvPr>
          <p:cNvSpPr>
            <a:spLocks noGrp="1"/>
          </p:cNvSpPr>
          <p:nvPr>
            <p:ph type="title"/>
          </p:nvPr>
        </p:nvSpPr>
        <p:spPr/>
        <p:txBody>
          <a:bodyPr/>
          <a:lstStyle/>
          <a:p>
            <a:r>
              <a:rPr lang="en-US" dirty="0"/>
              <a:t>2025 South Plains Measles Outbreak</a:t>
            </a:r>
          </a:p>
        </p:txBody>
      </p:sp>
      <p:sp>
        <p:nvSpPr>
          <p:cNvPr id="4" name="Slide Number Placeholder 3">
            <a:extLst>
              <a:ext uri="{FF2B5EF4-FFF2-40B4-BE49-F238E27FC236}">
                <a16:creationId xmlns:a16="http://schemas.microsoft.com/office/drawing/2014/main" id="{44D960FD-02B2-F524-ABD4-FBA05F15184E}"/>
              </a:ext>
            </a:extLst>
          </p:cNvPr>
          <p:cNvSpPr>
            <a:spLocks noGrp="1"/>
          </p:cNvSpPr>
          <p:nvPr>
            <p:ph type="sldNum" sz="quarter" idx="4"/>
          </p:nvPr>
        </p:nvSpPr>
        <p:spPr/>
        <p:txBody>
          <a:bodyPr/>
          <a:lstStyle/>
          <a:p>
            <a:fld id="{D894A3D7-14C2-6C47-A804-4E9D0C64FE84}" type="slidenum">
              <a:rPr lang="en-US" smtClean="0"/>
              <a:pPr/>
              <a:t>21</a:t>
            </a:fld>
            <a:endParaRPr lang="en-US"/>
          </a:p>
        </p:txBody>
      </p:sp>
      <p:sp>
        <p:nvSpPr>
          <p:cNvPr id="5" name="Footer Placeholder 4">
            <a:extLst>
              <a:ext uri="{FF2B5EF4-FFF2-40B4-BE49-F238E27FC236}">
                <a16:creationId xmlns:a16="http://schemas.microsoft.com/office/drawing/2014/main" id="{46624D71-9404-1425-784E-B267B23EEEDF}"/>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139209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2A3CD5-BD62-8CA5-647C-D5023C836563}"/>
              </a:ext>
            </a:extLst>
          </p:cNvPr>
          <p:cNvSpPr>
            <a:spLocks noGrp="1"/>
          </p:cNvSpPr>
          <p:nvPr>
            <p:ph type="title"/>
          </p:nvPr>
        </p:nvSpPr>
        <p:spPr/>
        <p:txBody>
          <a:bodyPr/>
          <a:lstStyle/>
          <a:p>
            <a:r>
              <a:rPr lang="en-US" dirty="0"/>
              <a:t>South Plain Outbreak: Jan 2025 to Present</a:t>
            </a:r>
          </a:p>
        </p:txBody>
      </p:sp>
      <p:sp>
        <p:nvSpPr>
          <p:cNvPr id="9" name="Content Placeholder 8">
            <a:extLst>
              <a:ext uri="{FF2B5EF4-FFF2-40B4-BE49-F238E27FC236}">
                <a16:creationId xmlns:a16="http://schemas.microsoft.com/office/drawing/2014/main" id="{53C4ADA6-21E4-9EF0-BE90-ADF71492CF87}"/>
              </a:ext>
            </a:extLst>
          </p:cNvPr>
          <p:cNvSpPr>
            <a:spLocks noGrp="1"/>
          </p:cNvSpPr>
          <p:nvPr>
            <p:ph idx="1"/>
          </p:nvPr>
        </p:nvSpPr>
        <p:spPr>
          <a:xfrm>
            <a:off x="269508" y="1325879"/>
            <a:ext cx="4169408" cy="5142298"/>
          </a:xfrm>
        </p:spPr>
        <p:txBody>
          <a:bodyPr vert="horz" lIns="0" tIns="0" rIns="0" bIns="0" rtlCol="0" anchor="t">
            <a:normAutofit/>
          </a:bodyPr>
          <a:lstStyle/>
          <a:p>
            <a:pPr>
              <a:spcBef>
                <a:spcPct val="0"/>
              </a:spcBef>
            </a:pPr>
            <a:r>
              <a:rPr lang="en-US" altLang="en-US" sz="2000" dirty="0"/>
              <a:t>Largest measles outbreak in Texas in over 30 years</a:t>
            </a:r>
          </a:p>
          <a:p>
            <a:pPr>
              <a:spcBef>
                <a:spcPct val="0"/>
              </a:spcBef>
            </a:pPr>
            <a:r>
              <a:rPr lang="en-US" altLang="en-US" sz="2000" dirty="0"/>
              <a:t>258 (223 TX, 33 NM, 2 OK) cases linked to South Plains region outbreak reported as of 3/11/25</a:t>
            </a:r>
          </a:p>
          <a:p>
            <a:pPr>
              <a:spcBef>
                <a:spcPct val="0"/>
              </a:spcBef>
            </a:pPr>
            <a:r>
              <a:rPr lang="en-US" altLang="en-US" sz="2000" dirty="0"/>
              <a:t>29 patients hospitalized</a:t>
            </a:r>
          </a:p>
          <a:p>
            <a:pPr lvl="1">
              <a:spcBef>
                <a:spcPct val="0"/>
              </a:spcBef>
            </a:pPr>
            <a:r>
              <a:rPr lang="en-US" altLang="en-US" sz="1600" dirty="0"/>
              <a:t>1 death in an unvaccinated school-aged child in TX</a:t>
            </a:r>
          </a:p>
          <a:p>
            <a:pPr lvl="1">
              <a:spcBef>
                <a:spcPct val="0"/>
              </a:spcBef>
            </a:pPr>
            <a:r>
              <a:rPr lang="en-US" altLang="en-US" sz="1600" dirty="0"/>
              <a:t>1 death reported in an unvaccinated adult in NM</a:t>
            </a:r>
          </a:p>
          <a:p>
            <a:pPr marL="0" indent="0">
              <a:spcBef>
                <a:spcPct val="0"/>
              </a:spcBef>
              <a:buNone/>
            </a:pPr>
            <a:endParaRPr lang="en-US" altLang="en-US" sz="2000" dirty="0"/>
          </a:p>
          <a:p>
            <a:endParaRPr lang="en-US" dirty="0"/>
          </a:p>
        </p:txBody>
      </p:sp>
      <p:sp>
        <p:nvSpPr>
          <p:cNvPr id="3" name="Slide Number Placeholder 2">
            <a:extLst>
              <a:ext uri="{FF2B5EF4-FFF2-40B4-BE49-F238E27FC236}">
                <a16:creationId xmlns:a16="http://schemas.microsoft.com/office/drawing/2014/main" id="{A706E3B3-41BA-D3FE-F182-C918572D8992}"/>
              </a:ext>
            </a:extLst>
          </p:cNvPr>
          <p:cNvSpPr>
            <a:spLocks noGrp="1"/>
          </p:cNvSpPr>
          <p:nvPr>
            <p:ph type="sldNum" sz="quarter" idx="4"/>
          </p:nvPr>
        </p:nvSpPr>
        <p:spPr/>
        <p:txBody>
          <a:bodyPr/>
          <a:lstStyle/>
          <a:p>
            <a:fld id="{D894A3D7-14C2-6C47-A804-4E9D0C64FE84}" type="slidenum">
              <a:rPr lang="en-US" smtClean="0"/>
              <a:pPr/>
              <a:t>22</a:t>
            </a:fld>
            <a:endParaRPr lang="en-US"/>
          </a:p>
        </p:txBody>
      </p:sp>
      <p:sp>
        <p:nvSpPr>
          <p:cNvPr id="4" name="Footer Placeholder 3">
            <a:extLst>
              <a:ext uri="{FF2B5EF4-FFF2-40B4-BE49-F238E27FC236}">
                <a16:creationId xmlns:a16="http://schemas.microsoft.com/office/drawing/2014/main" id="{CD228F42-B7AD-4769-C7B0-C555D12793C0}"/>
              </a:ext>
            </a:extLst>
          </p:cNvPr>
          <p:cNvSpPr>
            <a:spLocks noGrp="1"/>
          </p:cNvSpPr>
          <p:nvPr>
            <p:ph type="ftr" sz="quarter" idx="3"/>
          </p:nvPr>
        </p:nvSpPr>
        <p:spPr/>
        <p:txBody>
          <a:bodyPr/>
          <a:lstStyle/>
          <a:p>
            <a:r>
              <a:rPr lang="en-US"/>
              <a:t>Privileged and Confidential</a:t>
            </a:r>
          </a:p>
        </p:txBody>
      </p:sp>
      <p:pic>
        <p:nvPicPr>
          <p:cNvPr id="2" name="Picture 1">
            <a:extLst>
              <a:ext uri="{FF2B5EF4-FFF2-40B4-BE49-F238E27FC236}">
                <a16:creationId xmlns:a16="http://schemas.microsoft.com/office/drawing/2014/main" id="{8D85F809-AD3C-3F3B-0966-837566F3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720" y="1508125"/>
            <a:ext cx="454342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7D4DC702-D149-B437-E873-D47130A263DA}"/>
              </a:ext>
            </a:extLst>
          </p:cNvPr>
          <p:cNvSpPr/>
          <p:nvPr/>
        </p:nvSpPr>
        <p:spPr>
          <a:xfrm>
            <a:off x="5814483" y="2817766"/>
            <a:ext cx="138112"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2876248A-984F-6496-E46A-DBA2F23EE7A9}"/>
              </a:ext>
            </a:extLst>
          </p:cNvPr>
          <p:cNvSpPr/>
          <p:nvPr/>
        </p:nvSpPr>
        <p:spPr>
          <a:xfrm>
            <a:off x="6063720" y="2665366"/>
            <a:ext cx="138113"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3A4757F-15D2-9C82-88FE-E5AAA05CA713}"/>
              </a:ext>
            </a:extLst>
          </p:cNvPr>
          <p:cNvSpPr/>
          <p:nvPr/>
        </p:nvSpPr>
        <p:spPr>
          <a:xfrm>
            <a:off x="5736695" y="2663779"/>
            <a:ext cx="138113" cy="1381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5A662425-5E6C-B130-E62C-18B18590E54B}"/>
              </a:ext>
            </a:extLst>
          </p:cNvPr>
          <p:cNvSpPr/>
          <p:nvPr/>
        </p:nvSpPr>
        <p:spPr>
          <a:xfrm>
            <a:off x="8171920" y="3808366"/>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EC342DC4-5112-0BA4-3583-E680EBB12C98}"/>
              </a:ext>
            </a:extLst>
          </p:cNvPr>
          <p:cNvSpPr/>
          <p:nvPr/>
        </p:nvSpPr>
        <p:spPr>
          <a:xfrm>
            <a:off x="6063720" y="2512966"/>
            <a:ext cx="138113"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87B98AE0-0B1D-D314-2126-8982165F84AA}"/>
              </a:ext>
            </a:extLst>
          </p:cNvPr>
          <p:cNvSpPr/>
          <p:nvPr/>
        </p:nvSpPr>
        <p:spPr>
          <a:xfrm>
            <a:off x="5900208" y="2665366"/>
            <a:ext cx="136525" cy="13811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61B2393B-1882-21BB-2671-EA1FC71F3982}"/>
              </a:ext>
            </a:extLst>
          </p:cNvPr>
          <p:cNvSpPr/>
          <p:nvPr/>
        </p:nvSpPr>
        <p:spPr>
          <a:xfrm>
            <a:off x="6030383" y="2817766"/>
            <a:ext cx="138112"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3AB954F5-D571-2C07-B05B-29A634242D29}"/>
              </a:ext>
            </a:extLst>
          </p:cNvPr>
          <p:cNvSpPr/>
          <p:nvPr/>
        </p:nvSpPr>
        <p:spPr>
          <a:xfrm>
            <a:off x="5820833" y="3116216"/>
            <a:ext cx="136525"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08A6B0CB-7B33-613A-ABE0-3FD4D0A66C51}"/>
              </a:ext>
            </a:extLst>
          </p:cNvPr>
          <p:cNvSpPr/>
          <p:nvPr/>
        </p:nvSpPr>
        <p:spPr>
          <a:xfrm>
            <a:off x="5801783" y="1589041"/>
            <a:ext cx="136525"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EA4C6BB7-D8C5-C6DB-5887-1AA64D831E30}"/>
              </a:ext>
            </a:extLst>
          </p:cNvPr>
          <p:cNvSpPr/>
          <p:nvPr/>
        </p:nvSpPr>
        <p:spPr>
          <a:xfrm>
            <a:off x="6019270" y="2970166"/>
            <a:ext cx="138113"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62BF0BFA-DADD-0EFE-BDD2-8CAD3F2213C4}"/>
              </a:ext>
            </a:extLst>
          </p:cNvPr>
          <p:cNvSpPr/>
          <p:nvPr/>
        </p:nvSpPr>
        <p:spPr>
          <a:xfrm>
            <a:off x="7387695" y="3671841"/>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D1EF2E1C-0BAB-C836-AF84-5F7D2E505A55}"/>
              </a:ext>
            </a:extLst>
          </p:cNvPr>
          <p:cNvSpPr/>
          <p:nvPr/>
        </p:nvSpPr>
        <p:spPr>
          <a:xfrm>
            <a:off x="7837550" y="2749503"/>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27E19263-F15A-54D1-47A0-75DE589DE814}"/>
              </a:ext>
            </a:extLst>
          </p:cNvPr>
          <p:cNvSpPr/>
          <p:nvPr/>
        </p:nvSpPr>
        <p:spPr>
          <a:xfrm>
            <a:off x="4496858" y="4741816"/>
            <a:ext cx="136525"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a:extLst>
              <a:ext uri="{FF2B5EF4-FFF2-40B4-BE49-F238E27FC236}">
                <a16:creationId xmlns:a16="http://schemas.microsoft.com/office/drawing/2014/main" id="{360CBDD5-6640-E73C-D524-BFFBA9D288B7}"/>
              </a:ext>
            </a:extLst>
          </p:cNvPr>
          <p:cNvSpPr txBox="1"/>
          <p:nvPr/>
        </p:nvSpPr>
        <p:spPr>
          <a:xfrm>
            <a:off x="4627827" y="4656189"/>
            <a:ext cx="1794990" cy="307777"/>
          </a:xfrm>
          <a:prstGeom prst="rect">
            <a:avLst/>
          </a:prstGeom>
          <a:noFill/>
        </p:spPr>
        <p:txBody>
          <a:bodyPr wrap="square" rtlCol="0">
            <a:spAutoFit/>
          </a:bodyPr>
          <a:lstStyle/>
          <a:p>
            <a:r>
              <a:rPr lang="en-US" sz="1400" dirty="0"/>
              <a:t>Outbreak cases </a:t>
            </a:r>
          </a:p>
        </p:txBody>
      </p:sp>
      <p:sp>
        <p:nvSpPr>
          <p:cNvPr id="24" name="Oval 23">
            <a:extLst>
              <a:ext uri="{FF2B5EF4-FFF2-40B4-BE49-F238E27FC236}">
                <a16:creationId xmlns:a16="http://schemas.microsoft.com/office/drawing/2014/main" id="{DEC19EA3-E8C4-87ED-7DE3-812070892A21}"/>
              </a:ext>
            </a:extLst>
          </p:cNvPr>
          <p:cNvSpPr/>
          <p:nvPr/>
        </p:nvSpPr>
        <p:spPr>
          <a:xfrm>
            <a:off x="4496858" y="4963966"/>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a:extLst>
              <a:ext uri="{FF2B5EF4-FFF2-40B4-BE49-F238E27FC236}">
                <a16:creationId xmlns:a16="http://schemas.microsoft.com/office/drawing/2014/main" id="{C5FAB741-A38D-EC47-8726-546402C78F74}"/>
              </a:ext>
            </a:extLst>
          </p:cNvPr>
          <p:cNvSpPr txBox="1"/>
          <p:nvPr/>
        </p:nvSpPr>
        <p:spPr>
          <a:xfrm>
            <a:off x="4627827" y="4878339"/>
            <a:ext cx="2295846" cy="307777"/>
          </a:xfrm>
          <a:prstGeom prst="rect">
            <a:avLst/>
          </a:prstGeom>
          <a:noFill/>
        </p:spPr>
        <p:txBody>
          <a:bodyPr wrap="square" rtlCol="0">
            <a:spAutoFit/>
          </a:bodyPr>
          <a:lstStyle/>
          <a:p>
            <a:r>
              <a:rPr lang="en-US" sz="1400" dirty="0"/>
              <a:t>2025 non-associated cases </a:t>
            </a:r>
          </a:p>
        </p:txBody>
      </p:sp>
    </p:spTree>
    <p:extLst>
      <p:ext uri="{BB962C8B-B14F-4D97-AF65-F5344CB8AC3E}">
        <p14:creationId xmlns:p14="http://schemas.microsoft.com/office/powerpoint/2010/main" val="427646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2A3CD5-BD62-8CA5-647C-D5023C836563}"/>
              </a:ext>
            </a:extLst>
          </p:cNvPr>
          <p:cNvSpPr>
            <a:spLocks noGrp="1"/>
          </p:cNvSpPr>
          <p:nvPr>
            <p:ph type="title"/>
          </p:nvPr>
        </p:nvSpPr>
        <p:spPr/>
        <p:txBody>
          <a:bodyPr/>
          <a:lstStyle/>
          <a:p>
            <a:r>
              <a:rPr lang="en-US" dirty="0"/>
              <a:t>South Plain Outbreak: Jan 2025 to Present</a:t>
            </a:r>
          </a:p>
        </p:txBody>
      </p:sp>
      <p:sp>
        <p:nvSpPr>
          <p:cNvPr id="9" name="Content Placeholder 8">
            <a:extLst>
              <a:ext uri="{FF2B5EF4-FFF2-40B4-BE49-F238E27FC236}">
                <a16:creationId xmlns:a16="http://schemas.microsoft.com/office/drawing/2014/main" id="{53C4ADA6-21E4-9EF0-BE90-ADF71492CF87}"/>
              </a:ext>
            </a:extLst>
          </p:cNvPr>
          <p:cNvSpPr>
            <a:spLocks noGrp="1"/>
          </p:cNvSpPr>
          <p:nvPr>
            <p:ph idx="1"/>
          </p:nvPr>
        </p:nvSpPr>
        <p:spPr>
          <a:xfrm>
            <a:off x="269508" y="1325879"/>
            <a:ext cx="4169408" cy="5142298"/>
          </a:xfrm>
        </p:spPr>
        <p:txBody>
          <a:bodyPr vert="horz" lIns="0" tIns="0" rIns="0" bIns="0" rtlCol="0" anchor="t">
            <a:normAutofit/>
          </a:bodyPr>
          <a:lstStyle/>
          <a:p>
            <a:pPr>
              <a:spcBef>
                <a:spcPct val="0"/>
              </a:spcBef>
            </a:pPr>
            <a:r>
              <a:rPr lang="en-US" altLang="en-US" sz="2000" dirty="0"/>
              <a:t>250 individuals (98%) unvaccinated or vaccine status unknown</a:t>
            </a:r>
          </a:p>
          <a:p>
            <a:pPr>
              <a:spcBef>
                <a:spcPct val="0"/>
              </a:spcBef>
            </a:pPr>
            <a:r>
              <a:rPr lang="en-US" altLang="en-US" sz="2000" dirty="0"/>
              <a:t>187 individuals (73%) under 18 years old</a:t>
            </a:r>
          </a:p>
          <a:p>
            <a:pPr>
              <a:spcBef>
                <a:spcPct val="0"/>
              </a:spcBef>
            </a:pPr>
            <a:r>
              <a:rPr lang="en-US" altLang="en-US" sz="2000" dirty="0"/>
              <a:t>2025 measles cases in Texas not-related to current outbreak</a:t>
            </a:r>
          </a:p>
          <a:p>
            <a:pPr lvl="1">
              <a:spcBef>
                <a:spcPct val="0"/>
              </a:spcBef>
            </a:pPr>
            <a:r>
              <a:rPr lang="en-US" altLang="en-US" sz="1800" dirty="0"/>
              <a:t>2 in Harris County in January</a:t>
            </a:r>
          </a:p>
          <a:p>
            <a:pPr lvl="1">
              <a:spcBef>
                <a:spcPct val="0"/>
              </a:spcBef>
            </a:pPr>
            <a:r>
              <a:rPr lang="en-US" altLang="en-US" sz="1800" dirty="0"/>
              <a:t>1 in Rockwall in February</a:t>
            </a:r>
          </a:p>
          <a:p>
            <a:pPr lvl="1">
              <a:spcBef>
                <a:spcPct val="0"/>
              </a:spcBef>
            </a:pPr>
            <a:r>
              <a:rPr lang="en-US" altLang="en-US" sz="1800" dirty="0"/>
              <a:t>1 in Austin in February</a:t>
            </a:r>
          </a:p>
          <a:p>
            <a:pPr marL="0" indent="0">
              <a:spcBef>
                <a:spcPct val="0"/>
              </a:spcBef>
              <a:buNone/>
            </a:pPr>
            <a:endParaRPr lang="en-US" altLang="en-US" sz="2000" dirty="0"/>
          </a:p>
          <a:p>
            <a:endParaRPr lang="en-US" dirty="0"/>
          </a:p>
        </p:txBody>
      </p:sp>
      <p:sp>
        <p:nvSpPr>
          <p:cNvPr id="3" name="Slide Number Placeholder 2">
            <a:extLst>
              <a:ext uri="{FF2B5EF4-FFF2-40B4-BE49-F238E27FC236}">
                <a16:creationId xmlns:a16="http://schemas.microsoft.com/office/drawing/2014/main" id="{A706E3B3-41BA-D3FE-F182-C918572D8992}"/>
              </a:ext>
            </a:extLst>
          </p:cNvPr>
          <p:cNvSpPr>
            <a:spLocks noGrp="1"/>
          </p:cNvSpPr>
          <p:nvPr>
            <p:ph type="sldNum" sz="quarter" idx="4"/>
          </p:nvPr>
        </p:nvSpPr>
        <p:spPr/>
        <p:txBody>
          <a:bodyPr/>
          <a:lstStyle/>
          <a:p>
            <a:fld id="{D894A3D7-14C2-6C47-A804-4E9D0C64FE84}" type="slidenum">
              <a:rPr lang="en-US" smtClean="0"/>
              <a:pPr/>
              <a:t>23</a:t>
            </a:fld>
            <a:endParaRPr lang="en-US"/>
          </a:p>
        </p:txBody>
      </p:sp>
      <p:sp>
        <p:nvSpPr>
          <p:cNvPr id="4" name="Footer Placeholder 3">
            <a:extLst>
              <a:ext uri="{FF2B5EF4-FFF2-40B4-BE49-F238E27FC236}">
                <a16:creationId xmlns:a16="http://schemas.microsoft.com/office/drawing/2014/main" id="{CD228F42-B7AD-4769-C7B0-C555D12793C0}"/>
              </a:ext>
            </a:extLst>
          </p:cNvPr>
          <p:cNvSpPr>
            <a:spLocks noGrp="1"/>
          </p:cNvSpPr>
          <p:nvPr>
            <p:ph type="ftr" sz="quarter" idx="3"/>
          </p:nvPr>
        </p:nvSpPr>
        <p:spPr/>
        <p:txBody>
          <a:bodyPr/>
          <a:lstStyle/>
          <a:p>
            <a:r>
              <a:rPr lang="en-US"/>
              <a:t>Privileged and Confidential</a:t>
            </a:r>
          </a:p>
        </p:txBody>
      </p:sp>
      <p:pic>
        <p:nvPicPr>
          <p:cNvPr id="2" name="Picture 1">
            <a:extLst>
              <a:ext uri="{FF2B5EF4-FFF2-40B4-BE49-F238E27FC236}">
                <a16:creationId xmlns:a16="http://schemas.microsoft.com/office/drawing/2014/main" id="{8D85F809-AD3C-3F3B-0966-837566F3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720" y="1508125"/>
            <a:ext cx="454342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7D4DC702-D149-B437-E873-D47130A263DA}"/>
              </a:ext>
            </a:extLst>
          </p:cNvPr>
          <p:cNvSpPr/>
          <p:nvPr/>
        </p:nvSpPr>
        <p:spPr>
          <a:xfrm>
            <a:off x="5814483" y="2817766"/>
            <a:ext cx="138112"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2876248A-984F-6496-E46A-DBA2F23EE7A9}"/>
              </a:ext>
            </a:extLst>
          </p:cNvPr>
          <p:cNvSpPr/>
          <p:nvPr/>
        </p:nvSpPr>
        <p:spPr>
          <a:xfrm>
            <a:off x="6063720" y="2665366"/>
            <a:ext cx="138113"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3A4757F-15D2-9C82-88FE-E5AAA05CA713}"/>
              </a:ext>
            </a:extLst>
          </p:cNvPr>
          <p:cNvSpPr/>
          <p:nvPr/>
        </p:nvSpPr>
        <p:spPr>
          <a:xfrm>
            <a:off x="5736695" y="2663779"/>
            <a:ext cx="138113" cy="1381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5A662425-5E6C-B130-E62C-18B18590E54B}"/>
              </a:ext>
            </a:extLst>
          </p:cNvPr>
          <p:cNvSpPr/>
          <p:nvPr/>
        </p:nvSpPr>
        <p:spPr>
          <a:xfrm>
            <a:off x="8171920" y="3808366"/>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EC342DC4-5112-0BA4-3583-E680EBB12C98}"/>
              </a:ext>
            </a:extLst>
          </p:cNvPr>
          <p:cNvSpPr/>
          <p:nvPr/>
        </p:nvSpPr>
        <p:spPr>
          <a:xfrm>
            <a:off x="6063720" y="2512966"/>
            <a:ext cx="138113"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87B98AE0-0B1D-D314-2126-8982165F84AA}"/>
              </a:ext>
            </a:extLst>
          </p:cNvPr>
          <p:cNvSpPr/>
          <p:nvPr/>
        </p:nvSpPr>
        <p:spPr>
          <a:xfrm>
            <a:off x="5900208" y="2665366"/>
            <a:ext cx="136525" cy="13811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61B2393B-1882-21BB-2671-EA1FC71F3982}"/>
              </a:ext>
            </a:extLst>
          </p:cNvPr>
          <p:cNvSpPr/>
          <p:nvPr/>
        </p:nvSpPr>
        <p:spPr>
          <a:xfrm>
            <a:off x="6030383" y="2817766"/>
            <a:ext cx="138112"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3AB954F5-D571-2C07-B05B-29A634242D29}"/>
              </a:ext>
            </a:extLst>
          </p:cNvPr>
          <p:cNvSpPr/>
          <p:nvPr/>
        </p:nvSpPr>
        <p:spPr>
          <a:xfrm>
            <a:off x="5820833" y="3116216"/>
            <a:ext cx="136525"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08A6B0CB-7B33-613A-ABE0-3FD4D0A66C51}"/>
              </a:ext>
            </a:extLst>
          </p:cNvPr>
          <p:cNvSpPr/>
          <p:nvPr/>
        </p:nvSpPr>
        <p:spPr>
          <a:xfrm>
            <a:off x="5801783" y="1589041"/>
            <a:ext cx="136525"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EA4C6BB7-D8C5-C6DB-5887-1AA64D831E30}"/>
              </a:ext>
            </a:extLst>
          </p:cNvPr>
          <p:cNvSpPr/>
          <p:nvPr/>
        </p:nvSpPr>
        <p:spPr>
          <a:xfrm>
            <a:off x="6019270" y="2970166"/>
            <a:ext cx="138113"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62BF0BFA-DADD-0EFE-BDD2-8CAD3F2213C4}"/>
              </a:ext>
            </a:extLst>
          </p:cNvPr>
          <p:cNvSpPr/>
          <p:nvPr/>
        </p:nvSpPr>
        <p:spPr>
          <a:xfrm>
            <a:off x="7387695" y="3671841"/>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D1EF2E1C-0BAB-C836-AF84-5F7D2E505A55}"/>
              </a:ext>
            </a:extLst>
          </p:cNvPr>
          <p:cNvSpPr/>
          <p:nvPr/>
        </p:nvSpPr>
        <p:spPr>
          <a:xfrm>
            <a:off x="7837550" y="2749503"/>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27E19263-F15A-54D1-47A0-75DE589DE814}"/>
              </a:ext>
            </a:extLst>
          </p:cNvPr>
          <p:cNvSpPr/>
          <p:nvPr/>
        </p:nvSpPr>
        <p:spPr>
          <a:xfrm>
            <a:off x="4496858" y="4741816"/>
            <a:ext cx="136525" cy="13652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a:extLst>
              <a:ext uri="{FF2B5EF4-FFF2-40B4-BE49-F238E27FC236}">
                <a16:creationId xmlns:a16="http://schemas.microsoft.com/office/drawing/2014/main" id="{360CBDD5-6640-E73C-D524-BFFBA9D288B7}"/>
              </a:ext>
            </a:extLst>
          </p:cNvPr>
          <p:cNvSpPr txBox="1"/>
          <p:nvPr/>
        </p:nvSpPr>
        <p:spPr>
          <a:xfrm>
            <a:off x="4627827" y="4656189"/>
            <a:ext cx="1794990" cy="307777"/>
          </a:xfrm>
          <a:prstGeom prst="rect">
            <a:avLst/>
          </a:prstGeom>
          <a:noFill/>
        </p:spPr>
        <p:txBody>
          <a:bodyPr wrap="square" rtlCol="0">
            <a:spAutoFit/>
          </a:bodyPr>
          <a:lstStyle/>
          <a:p>
            <a:r>
              <a:rPr lang="en-US" sz="1400" dirty="0"/>
              <a:t>Outbreak cases </a:t>
            </a:r>
          </a:p>
        </p:txBody>
      </p:sp>
      <p:sp>
        <p:nvSpPr>
          <p:cNvPr id="24" name="Oval 23">
            <a:extLst>
              <a:ext uri="{FF2B5EF4-FFF2-40B4-BE49-F238E27FC236}">
                <a16:creationId xmlns:a16="http://schemas.microsoft.com/office/drawing/2014/main" id="{DEC19EA3-E8C4-87ED-7DE3-812070892A21}"/>
              </a:ext>
            </a:extLst>
          </p:cNvPr>
          <p:cNvSpPr/>
          <p:nvPr/>
        </p:nvSpPr>
        <p:spPr>
          <a:xfrm>
            <a:off x="4496858" y="4963966"/>
            <a:ext cx="136525" cy="13652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a:extLst>
              <a:ext uri="{FF2B5EF4-FFF2-40B4-BE49-F238E27FC236}">
                <a16:creationId xmlns:a16="http://schemas.microsoft.com/office/drawing/2014/main" id="{C5FAB741-A38D-EC47-8726-546402C78F74}"/>
              </a:ext>
            </a:extLst>
          </p:cNvPr>
          <p:cNvSpPr txBox="1"/>
          <p:nvPr/>
        </p:nvSpPr>
        <p:spPr>
          <a:xfrm>
            <a:off x="4627827" y="4878339"/>
            <a:ext cx="2295846" cy="307777"/>
          </a:xfrm>
          <a:prstGeom prst="rect">
            <a:avLst/>
          </a:prstGeom>
          <a:noFill/>
        </p:spPr>
        <p:txBody>
          <a:bodyPr wrap="square" rtlCol="0">
            <a:spAutoFit/>
          </a:bodyPr>
          <a:lstStyle/>
          <a:p>
            <a:r>
              <a:rPr lang="en-US" sz="1400" dirty="0"/>
              <a:t>2025 non-associated cases </a:t>
            </a:r>
          </a:p>
        </p:txBody>
      </p:sp>
    </p:spTree>
    <p:extLst>
      <p:ext uri="{BB962C8B-B14F-4D97-AF65-F5344CB8AC3E}">
        <p14:creationId xmlns:p14="http://schemas.microsoft.com/office/powerpoint/2010/main" val="98468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FF63-4D5E-D9E3-1482-454E41DDE8AC}"/>
              </a:ext>
            </a:extLst>
          </p:cNvPr>
          <p:cNvSpPr>
            <a:spLocks noGrp="1"/>
          </p:cNvSpPr>
          <p:nvPr>
            <p:ph type="title"/>
          </p:nvPr>
        </p:nvSpPr>
        <p:spPr/>
        <p:txBody>
          <a:bodyPr/>
          <a:lstStyle/>
          <a:p>
            <a:r>
              <a:rPr lang="en-US" dirty="0"/>
              <a:t>Current Status</a:t>
            </a:r>
          </a:p>
        </p:txBody>
      </p:sp>
      <p:sp>
        <p:nvSpPr>
          <p:cNvPr id="3" name="Content Placeholder 2">
            <a:extLst>
              <a:ext uri="{FF2B5EF4-FFF2-40B4-BE49-F238E27FC236}">
                <a16:creationId xmlns:a16="http://schemas.microsoft.com/office/drawing/2014/main" id="{DF64A9B9-E6CF-A640-4E25-FAC058E19F54}"/>
              </a:ext>
            </a:extLst>
          </p:cNvPr>
          <p:cNvSpPr>
            <a:spLocks noGrp="1"/>
          </p:cNvSpPr>
          <p:nvPr>
            <p:ph idx="1"/>
          </p:nvPr>
        </p:nvSpPr>
        <p:spPr/>
        <p:txBody>
          <a:bodyPr>
            <a:normAutofit fontScale="92500"/>
          </a:bodyPr>
          <a:lstStyle/>
          <a:p>
            <a:r>
              <a:rPr lang="en-US" dirty="0"/>
              <a:t>Texas Department of State Health Services declared outbreak in 6 counties</a:t>
            </a:r>
          </a:p>
          <a:p>
            <a:pPr lvl="1"/>
            <a:r>
              <a:rPr lang="en-US" dirty="0"/>
              <a:t>Gaines</a:t>
            </a:r>
          </a:p>
          <a:p>
            <a:pPr lvl="1"/>
            <a:r>
              <a:rPr lang="en-US" dirty="0"/>
              <a:t>Dawson</a:t>
            </a:r>
          </a:p>
          <a:p>
            <a:pPr lvl="1"/>
            <a:r>
              <a:rPr lang="en-US" dirty="0"/>
              <a:t>Lynn</a:t>
            </a:r>
          </a:p>
          <a:p>
            <a:pPr lvl="1"/>
            <a:r>
              <a:rPr lang="en-US" dirty="0"/>
              <a:t>Martin</a:t>
            </a:r>
          </a:p>
          <a:p>
            <a:pPr lvl="1"/>
            <a:r>
              <a:rPr lang="en-US" dirty="0"/>
              <a:t>Terry</a:t>
            </a:r>
          </a:p>
          <a:p>
            <a:pPr lvl="1"/>
            <a:r>
              <a:rPr lang="en-US" dirty="0"/>
              <a:t>Yoakum</a:t>
            </a:r>
          </a:p>
          <a:p>
            <a:r>
              <a:rPr lang="en-US" dirty="0"/>
              <a:t>Has spread to neighboring counties in New Mexico and Oklahoma</a:t>
            </a:r>
          </a:p>
          <a:p>
            <a:r>
              <a:rPr lang="en-US" dirty="0"/>
              <a:t>No current transmission in Dallas County or North Texas</a:t>
            </a:r>
          </a:p>
          <a:p>
            <a:pPr lvl="1"/>
            <a:r>
              <a:rPr lang="en-US" dirty="0"/>
              <a:t>But this can change quickly with measles</a:t>
            </a:r>
          </a:p>
          <a:p>
            <a:r>
              <a:rPr lang="en-US" dirty="0"/>
              <a:t>In North Texas we are preparing for an outbreak</a:t>
            </a:r>
          </a:p>
        </p:txBody>
      </p:sp>
      <p:sp>
        <p:nvSpPr>
          <p:cNvPr id="4" name="Slide Number Placeholder 3">
            <a:extLst>
              <a:ext uri="{FF2B5EF4-FFF2-40B4-BE49-F238E27FC236}">
                <a16:creationId xmlns:a16="http://schemas.microsoft.com/office/drawing/2014/main" id="{7370A004-78A0-9A3F-90EB-866D6FBADF61}"/>
              </a:ext>
            </a:extLst>
          </p:cNvPr>
          <p:cNvSpPr>
            <a:spLocks noGrp="1"/>
          </p:cNvSpPr>
          <p:nvPr>
            <p:ph type="sldNum" sz="quarter" idx="4"/>
          </p:nvPr>
        </p:nvSpPr>
        <p:spPr/>
        <p:txBody>
          <a:bodyPr/>
          <a:lstStyle/>
          <a:p>
            <a:fld id="{D894A3D7-14C2-6C47-A804-4E9D0C64FE84}" type="slidenum">
              <a:rPr lang="en-US" smtClean="0"/>
              <a:pPr/>
              <a:t>24</a:t>
            </a:fld>
            <a:endParaRPr lang="en-US"/>
          </a:p>
        </p:txBody>
      </p:sp>
      <p:sp>
        <p:nvSpPr>
          <p:cNvPr id="5" name="Footer Placeholder 4">
            <a:extLst>
              <a:ext uri="{FF2B5EF4-FFF2-40B4-BE49-F238E27FC236}">
                <a16:creationId xmlns:a16="http://schemas.microsoft.com/office/drawing/2014/main" id="{3AE95008-D3C3-CC48-F1FF-0EBD03D9F5B4}"/>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42783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DDE01-B593-2671-2C38-594D7CF27141}"/>
              </a:ext>
            </a:extLst>
          </p:cNvPr>
          <p:cNvSpPr>
            <a:spLocks noGrp="1"/>
          </p:cNvSpPr>
          <p:nvPr>
            <p:ph type="title"/>
          </p:nvPr>
        </p:nvSpPr>
        <p:spPr/>
        <p:txBody>
          <a:bodyPr/>
          <a:lstStyle/>
          <a:p>
            <a:r>
              <a:rPr lang="en-US" dirty="0"/>
              <a:t>Clinical manifestations, diagnosis, management, and prevention</a:t>
            </a:r>
          </a:p>
        </p:txBody>
      </p:sp>
      <p:sp>
        <p:nvSpPr>
          <p:cNvPr id="4" name="Slide Number Placeholder 3">
            <a:extLst>
              <a:ext uri="{FF2B5EF4-FFF2-40B4-BE49-F238E27FC236}">
                <a16:creationId xmlns:a16="http://schemas.microsoft.com/office/drawing/2014/main" id="{FCD42D6C-7387-0CB7-0E51-96431D28BCFA}"/>
              </a:ext>
            </a:extLst>
          </p:cNvPr>
          <p:cNvSpPr>
            <a:spLocks noGrp="1"/>
          </p:cNvSpPr>
          <p:nvPr>
            <p:ph type="sldNum" sz="quarter" idx="4"/>
          </p:nvPr>
        </p:nvSpPr>
        <p:spPr/>
        <p:txBody>
          <a:bodyPr/>
          <a:lstStyle/>
          <a:p>
            <a:fld id="{D894A3D7-14C2-6C47-A804-4E9D0C64FE84}" type="slidenum">
              <a:rPr lang="en-US" smtClean="0"/>
              <a:pPr/>
              <a:t>25</a:t>
            </a:fld>
            <a:endParaRPr lang="en-US"/>
          </a:p>
        </p:txBody>
      </p:sp>
      <p:sp>
        <p:nvSpPr>
          <p:cNvPr id="5" name="Footer Placeholder 4">
            <a:extLst>
              <a:ext uri="{FF2B5EF4-FFF2-40B4-BE49-F238E27FC236}">
                <a16:creationId xmlns:a16="http://schemas.microsoft.com/office/drawing/2014/main" id="{B585BCA7-8694-3530-7659-F098B01618AA}"/>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215057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6836BA-92CE-90F1-9E38-2E0FCF174FE0}"/>
              </a:ext>
            </a:extLst>
          </p:cNvPr>
          <p:cNvSpPr>
            <a:spLocks noGrp="1"/>
          </p:cNvSpPr>
          <p:nvPr>
            <p:ph type="title"/>
          </p:nvPr>
        </p:nvSpPr>
        <p:spPr/>
        <p:txBody>
          <a:bodyPr/>
          <a:lstStyle/>
          <a:p>
            <a:r>
              <a:rPr lang="en-US" dirty="0"/>
              <a:t>Clinical Manifestations</a:t>
            </a:r>
          </a:p>
        </p:txBody>
      </p:sp>
      <p:sp>
        <p:nvSpPr>
          <p:cNvPr id="3" name="Slide Number Placeholder 2">
            <a:extLst>
              <a:ext uri="{FF2B5EF4-FFF2-40B4-BE49-F238E27FC236}">
                <a16:creationId xmlns:a16="http://schemas.microsoft.com/office/drawing/2014/main" id="{8D9D08D9-BA3F-29DF-9A53-EA3ED6D1A85D}"/>
              </a:ext>
            </a:extLst>
          </p:cNvPr>
          <p:cNvSpPr>
            <a:spLocks noGrp="1"/>
          </p:cNvSpPr>
          <p:nvPr>
            <p:ph type="sldNum" sz="quarter" idx="4"/>
          </p:nvPr>
        </p:nvSpPr>
        <p:spPr/>
        <p:txBody>
          <a:bodyPr/>
          <a:lstStyle/>
          <a:p>
            <a:fld id="{D894A3D7-14C2-6C47-A804-4E9D0C64FE84}" type="slidenum">
              <a:rPr lang="en-US" smtClean="0"/>
              <a:pPr/>
              <a:t>26</a:t>
            </a:fld>
            <a:endParaRPr lang="en-US"/>
          </a:p>
        </p:txBody>
      </p:sp>
      <p:sp>
        <p:nvSpPr>
          <p:cNvPr id="4" name="Footer Placeholder 3">
            <a:extLst>
              <a:ext uri="{FF2B5EF4-FFF2-40B4-BE49-F238E27FC236}">
                <a16:creationId xmlns:a16="http://schemas.microsoft.com/office/drawing/2014/main" id="{EC6D9673-E485-FBAF-6E4A-8619504B137F}"/>
              </a:ext>
            </a:extLst>
          </p:cNvPr>
          <p:cNvSpPr>
            <a:spLocks noGrp="1"/>
          </p:cNvSpPr>
          <p:nvPr>
            <p:ph type="ftr" sz="quarter" idx="3"/>
          </p:nvPr>
        </p:nvSpPr>
        <p:spPr/>
        <p:txBody>
          <a:bodyPr/>
          <a:lstStyle/>
          <a:p>
            <a:r>
              <a:rPr lang="en-US"/>
              <a:t>Privileged and Confidential</a:t>
            </a:r>
          </a:p>
        </p:txBody>
      </p:sp>
      <p:sp>
        <p:nvSpPr>
          <p:cNvPr id="2" name="Rectangle 5">
            <a:extLst>
              <a:ext uri="{FF2B5EF4-FFF2-40B4-BE49-F238E27FC236}">
                <a16:creationId xmlns:a16="http://schemas.microsoft.com/office/drawing/2014/main" id="{24B37B81-D9BD-7877-1A60-B599488C74B6}"/>
              </a:ext>
            </a:extLst>
          </p:cNvPr>
          <p:cNvSpPr>
            <a:spLocks noChangeArrowheads="1"/>
          </p:cNvSpPr>
          <p:nvPr/>
        </p:nvSpPr>
        <p:spPr bwMode="auto">
          <a:xfrm>
            <a:off x="339725" y="1219200"/>
            <a:ext cx="8464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altLang="en-US" sz="2000" dirty="0">
                <a:latin typeface="+mj-lt"/>
              </a:rPr>
              <a:t>Acute viral respiratory illness</a:t>
            </a:r>
          </a:p>
          <a:p>
            <a:r>
              <a:rPr lang="en-US" altLang="en-US" sz="2000" dirty="0">
                <a:latin typeface="+mj-lt"/>
              </a:rPr>
              <a:t>Prodrome of fever (as high as 105ºF), malaise and the 3 “C”s</a:t>
            </a:r>
          </a:p>
          <a:p>
            <a:pPr lvl="1"/>
            <a:r>
              <a:rPr lang="en-US" altLang="en-US" sz="1800" dirty="0">
                <a:latin typeface="+mj-lt"/>
              </a:rPr>
              <a:t>Cough, coryza, and conjunctivitis</a:t>
            </a:r>
          </a:p>
          <a:p>
            <a:r>
              <a:rPr lang="en-US" altLang="en-US" sz="2000" dirty="0">
                <a:latin typeface="+mj-lt"/>
              </a:rPr>
              <a:t>Pathognomonic enanthema (</a:t>
            </a:r>
            <a:r>
              <a:rPr lang="en-US" altLang="en-US" sz="2000" dirty="0" err="1">
                <a:latin typeface="+mj-lt"/>
              </a:rPr>
              <a:t>Koplik</a:t>
            </a:r>
            <a:r>
              <a:rPr lang="en-US" altLang="en-US" sz="2000" dirty="0">
                <a:latin typeface="+mj-lt"/>
              </a:rPr>
              <a:t> spots) </a:t>
            </a:r>
          </a:p>
          <a:p>
            <a:r>
              <a:rPr lang="en-US" altLang="en-US" sz="2000" dirty="0">
                <a:latin typeface="+mj-lt"/>
              </a:rPr>
              <a:t>Followed by a maculopapular rash</a:t>
            </a:r>
          </a:p>
        </p:txBody>
      </p:sp>
      <p:pic>
        <p:nvPicPr>
          <p:cNvPr id="7" name="Picture 9" descr="Young child with moderate illness: runny nose, teary eyes caused by measles infection.">
            <a:extLst>
              <a:ext uri="{FF2B5EF4-FFF2-40B4-BE49-F238E27FC236}">
                <a16:creationId xmlns:a16="http://schemas.microsoft.com/office/drawing/2014/main" id="{F1AAEF7E-697E-AA6B-8EB4-3493DC2AE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3240088"/>
            <a:ext cx="21097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a:extLst>
              <a:ext uri="{FF2B5EF4-FFF2-40B4-BE49-F238E27FC236}">
                <a16:creationId xmlns:a16="http://schemas.microsoft.com/office/drawing/2014/main" id="{3E82A054-1BFF-DB57-7892-E48135CD2DD1}"/>
              </a:ext>
            </a:extLst>
          </p:cNvPr>
          <p:cNvSpPr txBox="1">
            <a:spLocks noChangeArrowheads="1"/>
          </p:cNvSpPr>
          <p:nvPr/>
        </p:nvSpPr>
        <p:spPr bwMode="auto">
          <a:xfrm>
            <a:off x="1022350" y="5915025"/>
            <a:ext cx="1227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t>CDC video frame</a:t>
            </a:r>
          </a:p>
        </p:txBody>
      </p:sp>
      <p:pic>
        <p:nvPicPr>
          <p:cNvPr id="9" name="Picture 2">
            <a:extLst>
              <a:ext uri="{FF2B5EF4-FFF2-40B4-BE49-F238E27FC236}">
                <a16:creationId xmlns:a16="http://schemas.microsoft.com/office/drawing/2014/main" id="{0E8C4E75-4B59-D9FC-8CF0-FD4FFAA3B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55" r="12726"/>
          <a:stretch>
            <a:fillRect/>
          </a:stretch>
        </p:blipFill>
        <p:spPr bwMode="auto">
          <a:xfrm>
            <a:off x="3130550" y="3240088"/>
            <a:ext cx="258603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a:extLst>
              <a:ext uri="{FF2B5EF4-FFF2-40B4-BE49-F238E27FC236}">
                <a16:creationId xmlns:a16="http://schemas.microsoft.com/office/drawing/2014/main" id="{B5436BBF-A358-D1E1-520C-1146FF7FCF8D}"/>
              </a:ext>
            </a:extLst>
          </p:cNvPr>
          <p:cNvSpPr txBox="1">
            <a:spLocks noChangeArrowheads="1"/>
          </p:cNvSpPr>
          <p:nvPr/>
        </p:nvSpPr>
        <p:spPr bwMode="auto">
          <a:xfrm>
            <a:off x="3257550" y="5832475"/>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a:t>CDC photo </a:t>
            </a:r>
          </a:p>
          <a:p>
            <a:pPr algn="ctr">
              <a:spcBef>
                <a:spcPct val="0"/>
              </a:spcBef>
              <a:buFontTx/>
              <a:buNone/>
            </a:pPr>
            <a:r>
              <a:rPr lang="en-US" altLang="en-US" sz="1200"/>
              <a:t>(Public Health Information Library)</a:t>
            </a:r>
          </a:p>
        </p:txBody>
      </p:sp>
      <p:pic>
        <p:nvPicPr>
          <p:cNvPr id="11" name="Picture 1">
            <a:extLst>
              <a:ext uri="{FF2B5EF4-FFF2-40B4-BE49-F238E27FC236}">
                <a16:creationId xmlns:a16="http://schemas.microsoft.com/office/drawing/2014/main" id="{176D5ACA-40CE-F12E-DC9C-CBB6D7327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3" y="3189288"/>
            <a:ext cx="2322512"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a:extLst>
              <a:ext uri="{FF2B5EF4-FFF2-40B4-BE49-F238E27FC236}">
                <a16:creationId xmlns:a16="http://schemas.microsoft.com/office/drawing/2014/main" id="{C6DDF892-C526-3C8E-3187-9928F8C123E8}"/>
              </a:ext>
            </a:extLst>
          </p:cNvPr>
          <p:cNvSpPr txBox="1">
            <a:spLocks noChangeArrowheads="1"/>
          </p:cNvSpPr>
          <p:nvPr/>
        </p:nvSpPr>
        <p:spPr bwMode="auto">
          <a:xfrm>
            <a:off x="6240463" y="5851525"/>
            <a:ext cx="2339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a:t>CDC photo </a:t>
            </a:r>
          </a:p>
          <a:p>
            <a:pPr algn="ctr">
              <a:spcBef>
                <a:spcPct val="0"/>
              </a:spcBef>
              <a:buFontTx/>
              <a:buNone/>
            </a:pPr>
            <a:r>
              <a:rPr lang="en-US" altLang="en-US" sz="1200"/>
              <a:t>(Public Health Information Library)</a:t>
            </a:r>
          </a:p>
        </p:txBody>
      </p:sp>
    </p:spTree>
    <p:extLst>
      <p:ext uri="{BB962C8B-B14F-4D97-AF65-F5344CB8AC3E}">
        <p14:creationId xmlns:p14="http://schemas.microsoft.com/office/powerpoint/2010/main" val="2932690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7E6D-F9E1-07B9-06FB-DA7B8B6DFBB5}"/>
              </a:ext>
            </a:extLst>
          </p:cNvPr>
          <p:cNvSpPr>
            <a:spLocks noGrp="1"/>
          </p:cNvSpPr>
          <p:nvPr>
            <p:ph type="title"/>
          </p:nvPr>
        </p:nvSpPr>
        <p:spPr/>
        <p:txBody>
          <a:bodyPr/>
          <a:lstStyle/>
          <a:p>
            <a:r>
              <a:rPr lang="en-US" dirty="0"/>
              <a:t>Progression of Symptoms</a:t>
            </a:r>
          </a:p>
        </p:txBody>
      </p:sp>
      <p:sp>
        <p:nvSpPr>
          <p:cNvPr id="4" name="Slide Number Placeholder 3">
            <a:extLst>
              <a:ext uri="{FF2B5EF4-FFF2-40B4-BE49-F238E27FC236}">
                <a16:creationId xmlns:a16="http://schemas.microsoft.com/office/drawing/2014/main" id="{C3656DF4-39C2-E78F-9CD3-48CC503F74F1}"/>
              </a:ext>
            </a:extLst>
          </p:cNvPr>
          <p:cNvSpPr>
            <a:spLocks noGrp="1"/>
          </p:cNvSpPr>
          <p:nvPr>
            <p:ph type="sldNum" sz="quarter" idx="4"/>
          </p:nvPr>
        </p:nvSpPr>
        <p:spPr/>
        <p:txBody>
          <a:bodyPr/>
          <a:lstStyle/>
          <a:p>
            <a:fld id="{D894A3D7-14C2-6C47-A804-4E9D0C64FE84}" type="slidenum">
              <a:rPr lang="en-US" smtClean="0"/>
              <a:pPr/>
              <a:t>27</a:t>
            </a:fld>
            <a:endParaRPr lang="en-US"/>
          </a:p>
        </p:txBody>
      </p:sp>
      <p:sp>
        <p:nvSpPr>
          <p:cNvPr id="5" name="Footer Placeholder 4">
            <a:extLst>
              <a:ext uri="{FF2B5EF4-FFF2-40B4-BE49-F238E27FC236}">
                <a16:creationId xmlns:a16="http://schemas.microsoft.com/office/drawing/2014/main" id="{749FAA65-57DD-F766-E19F-5E6D07D1F02E}"/>
              </a:ext>
            </a:extLst>
          </p:cNvPr>
          <p:cNvSpPr>
            <a:spLocks noGrp="1"/>
          </p:cNvSpPr>
          <p:nvPr>
            <p:ph type="ftr" sz="quarter" idx="3"/>
          </p:nvPr>
        </p:nvSpPr>
        <p:spPr/>
        <p:txBody>
          <a:bodyPr/>
          <a:lstStyle/>
          <a:p>
            <a:r>
              <a:rPr lang="en-US"/>
              <a:t>Privileged and Confidential</a:t>
            </a:r>
          </a:p>
        </p:txBody>
      </p:sp>
      <p:pic>
        <p:nvPicPr>
          <p:cNvPr id="6" name="Picture 2">
            <a:extLst>
              <a:ext uri="{FF2B5EF4-FFF2-40B4-BE49-F238E27FC236}">
                <a16:creationId xmlns:a16="http://schemas.microsoft.com/office/drawing/2014/main" id="{37418C33-43D1-4AE2-77A9-1C0DFAF12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80" y="1304875"/>
            <a:ext cx="6588125" cy="501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75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007E-C8A8-CF93-BCFE-6F3106F8434F}"/>
              </a:ext>
            </a:extLst>
          </p:cNvPr>
          <p:cNvSpPr>
            <a:spLocks noGrp="1"/>
          </p:cNvSpPr>
          <p:nvPr>
            <p:ph type="title"/>
          </p:nvPr>
        </p:nvSpPr>
        <p:spPr/>
        <p:txBody>
          <a:bodyPr/>
          <a:lstStyle/>
          <a:p>
            <a:r>
              <a:rPr lang="en-US" dirty="0"/>
              <a:t>Prodromal Phase</a:t>
            </a:r>
          </a:p>
        </p:txBody>
      </p:sp>
      <p:sp>
        <p:nvSpPr>
          <p:cNvPr id="3" name="Content Placeholder 2">
            <a:extLst>
              <a:ext uri="{FF2B5EF4-FFF2-40B4-BE49-F238E27FC236}">
                <a16:creationId xmlns:a16="http://schemas.microsoft.com/office/drawing/2014/main" id="{1951A980-0A2E-536B-5A2E-D04EEAEA55F7}"/>
              </a:ext>
            </a:extLst>
          </p:cNvPr>
          <p:cNvSpPr>
            <a:spLocks noGrp="1"/>
          </p:cNvSpPr>
          <p:nvPr>
            <p:ph idx="1"/>
          </p:nvPr>
        </p:nvSpPr>
        <p:spPr/>
        <p:txBody>
          <a:bodyPr/>
          <a:lstStyle/>
          <a:p>
            <a:r>
              <a:rPr lang="en-US" dirty="0"/>
              <a:t>Fever, progressively higher</a:t>
            </a:r>
          </a:p>
          <a:p>
            <a:r>
              <a:rPr lang="en-US" dirty="0"/>
              <a:t>URI symptoms</a:t>
            </a:r>
          </a:p>
          <a:p>
            <a:pPr lvl="1"/>
            <a:r>
              <a:rPr lang="en-US" dirty="0"/>
              <a:t>Prominent cough</a:t>
            </a:r>
          </a:p>
          <a:p>
            <a:pPr lvl="1"/>
            <a:r>
              <a:rPr lang="en-US" dirty="0"/>
              <a:t>Profuse rhinorrhea</a:t>
            </a:r>
          </a:p>
          <a:p>
            <a:pPr lvl="1"/>
            <a:r>
              <a:rPr lang="en-US" dirty="0"/>
              <a:t>Prominent conjunctivitis (late in prodromal phase)</a:t>
            </a:r>
          </a:p>
          <a:p>
            <a:r>
              <a:rPr lang="en-US" dirty="0"/>
              <a:t>Enanthema (</a:t>
            </a:r>
            <a:r>
              <a:rPr lang="en-US" dirty="0" err="1"/>
              <a:t>Koplik</a:t>
            </a:r>
            <a:r>
              <a:rPr lang="en-US" dirty="0"/>
              <a:t> spots) develop late in prodromal phase</a:t>
            </a:r>
          </a:p>
          <a:p>
            <a:pPr lvl="1"/>
            <a:r>
              <a:rPr lang="en-US" dirty="0"/>
              <a:t>Well-defined erythematous spots</a:t>
            </a:r>
          </a:p>
          <a:p>
            <a:pPr lvl="1"/>
            <a:r>
              <a:rPr lang="en-US" dirty="0"/>
              <a:t>Central white-blue coloration\</a:t>
            </a:r>
          </a:p>
          <a:p>
            <a:pPr lvl="1"/>
            <a:r>
              <a:rPr lang="en-US" dirty="0"/>
              <a:t>Not petechial or exudative</a:t>
            </a:r>
          </a:p>
        </p:txBody>
      </p:sp>
      <p:sp>
        <p:nvSpPr>
          <p:cNvPr id="4" name="Slide Number Placeholder 3">
            <a:extLst>
              <a:ext uri="{FF2B5EF4-FFF2-40B4-BE49-F238E27FC236}">
                <a16:creationId xmlns:a16="http://schemas.microsoft.com/office/drawing/2014/main" id="{F0C01C11-6197-5BC2-D11C-D49BA5F44F6E}"/>
              </a:ext>
            </a:extLst>
          </p:cNvPr>
          <p:cNvSpPr>
            <a:spLocks noGrp="1"/>
          </p:cNvSpPr>
          <p:nvPr>
            <p:ph type="sldNum" sz="quarter" idx="4"/>
          </p:nvPr>
        </p:nvSpPr>
        <p:spPr/>
        <p:txBody>
          <a:bodyPr/>
          <a:lstStyle/>
          <a:p>
            <a:fld id="{D894A3D7-14C2-6C47-A804-4E9D0C64FE84}" type="slidenum">
              <a:rPr lang="en-US" smtClean="0"/>
              <a:pPr/>
              <a:t>28</a:t>
            </a:fld>
            <a:endParaRPr lang="en-US"/>
          </a:p>
        </p:txBody>
      </p:sp>
      <p:sp>
        <p:nvSpPr>
          <p:cNvPr id="5" name="Footer Placeholder 4">
            <a:extLst>
              <a:ext uri="{FF2B5EF4-FFF2-40B4-BE49-F238E27FC236}">
                <a16:creationId xmlns:a16="http://schemas.microsoft.com/office/drawing/2014/main" id="{99DE5D83-5306-226F-DCC4-20A1EA3D9013}"/>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91364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449B-E525-7965-EA03-CB52EDACAAFF}"/>
              </a:ext>
            </a:extLst>
          </p:cNvPr>
          <p:cNvSpPr>
            <a:spLocks noGrp="1"/>
          </p:cNvSpPr>
          <p:nvPr>
            <p:ph type="title"/>
          </p:nvPr>
        </p:nvSpPr>
        <p:spPr/>
        <p:txBody>
          <a:bodyPr/>
          <a:lstStyle/>
          <a:p>
            <a:r>
              <a:rPr lang="en-US" dirty="0" err="1"/>
              <a:t>Koplik</a:t>
            </a:r>
            <a:r>
              <a:rPr lang="en-US" dirty="0"/>
              <a:t> Spots</a:t>
            </a:r>
          </a:p>
        </p:txBody>
      </p:sp>
      <p:sp>
        <p:nvSpPr>
          <p:cNvPr id="4" name="Slide Number Placeholder 3">
            <a:extLst>
              <a:ext uri="{FF2B5EF4-FFF2-40B4-BE49-F238E27FC236}">
                <a16:creationId xmlns:a16="http://schemas.microsoft.com/office/drawing/2014/main" id="{0B1EB248-EDF8-F331-74C4-A60F62B1E0C6}"/>
              </a:ext>
            </a:extLst>
          </p:cNvPr>
          <p:cNvSpPr>
            <a:spLocks noGrp="1"/>
          </p:cNvSpPr>
          <p:nvPr>
            <p:ph type="sldNum" sz="quarter" idx="4"/>
          </p:nvPr>
        </p:nvSpPr>
        <p:spPr>
          <a:xfrm>
            <a:off x="7918704" y="6695686"/>
            <a:ext cx="778169" cy="182875"/>
          </a:xfrm>
        </p:spPr>
        <p:txBody>
          <a:bodyPr/>
          <a:lstStyle/>
          <a:p>
            <a:fld id="{D894A3D7-14C2-6C47-A804-4E9D0C64FE84}" type="slidenum">
              <a:rPr lang="en-US" smtClean="0"/>
              <a:pPr/>
              <a:t>29</a:t>
            </a:fld>
            <a:endParaRPr lang="en-US"/>
          </a:p>
        </p:txBody>
      </p:sp>
      <p:sp>
        <p:nvSpPr>
          <p:cNvPr id="5" name="Footer Placeholder 4">
            <a:extLst>
              <a:ext uri="{FF2B5EF4-FFF2-40B4-BE49-F238E27FC236}">
                <a16:creationId xmlns:a16="http://schemas.microsoft.com/office/drawing/2014/main" id="{DAEE927D-693A-4311-D297-B489305BA1B9}"/>
              </a:ext>
            </a:extLst>
          </p:cNvPr>
          <p:cNvSpPr>
            <a:spLocks noGrp="1"/>
          </p:cNvSpPr>
          <p:nvPr>
            <p:ph type="ftr" sz="quarter" idx="3"/>
          </p:nvPr>
        </p:nvSpPr>
        <p:spPr>
          <a:xfrm>
            <a:off x="3485829" y="6695688"/>
            <a:ext cx="2172342" cy="182562"/>
          </a:xfrm>
        </p:spPr>
        <p:txBody>
          <a:bodyPr/>
          <a:lstStyle/>
          <a:p>
            <a:r>
              <a:rPr lang="en-US" dirty="0"/>
              <a:t>Privileged and Confidential</a:t>
            </a:r>
          </a:p>
        </p:txBody>
      </p:sp>
      <p:pic>
        <p:nvPicPr>
          <p:cNvPr id="6" name="Picture 6">
            <a:extLst>
              <a:ext uri="{FF2B5EF4-FFF2-40B4-BE49-F238E27FC236}">
                <a16:creationId xmlns:a16="http://schemas.microsoft.com/office/drawing/2014/main" id="{01875D3F-6699-6C44-0A29-D67E8F47B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718685"/>
            <a:ext cx="4040088" cy="26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B99FCBB-A6BF-6F27-354E-341A3A5AF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64" y="718685"/>
            <a:ext cx="3944402" cy="26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98982682-5E48-0C43-28AE-A01D42B45CDD}"/>
              </a:ext>
            </a:extLst>
          </p:cNvPr>
          <p:cNvSpPr txBox="1">
            <a:spLocks noChangeArrowheads="1"/>
          </p:cNvSpPr>
          <p:nvPr/>
        </p:nvSpPr>
        <p:spPr bwMode="auto">
          <a:xfrm>
            <a:off x="5232400" y="3365514"/>
            <a:ext cx="304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t>CDC photo (Public Health Information Library)</a:t>
            </a:r>
          </a:p>
        </p:txBody>
      </p:sp>
      <p:sp>
        <p:nvSpPr>
          <p:cNvPr id="9" name="TextBox 11">
            <a:extLst>
              <a:ext uri="{FF2B5EF4-FFF2-40B4-BE49-F238E27FC236}">
                <a16:creationId xmlns:a16="http://schemas.microsoft.com/office/drawing/2014/main" id="{F45E9D45-395E-B7C1-1228-23866C257AAE}"/>
              </a:ext>
            </a:extLst>
          </p:cNvPr>
          <p:cNvSpPr txBox="1">
            <a:spLocks noChangeArrowheads="1"/>
          </p:cNvSpPr>
          <p:nvPr/>
        </p:nvSpPr>
        <p:spPr bwMode="auto">
          <a:xfrm>
            <a:off x="1000125" y="3367102"/>
            <a:ext cx="292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t>AAP photo (Red Book Online Visual Library) </a:t>
            </a:r>
          </a:p>
        </p:txBody>
      </p:sp>
      <p:sp>
        <p:nvSpPr>
          <p:cNvPr id="10" name="TextBox 1">
            <a:extLst>
              <a:ext uri="{FF2B5EF4-FFF2-40B4-BE49-F238E27FC236}">
                <a16:creationId xmlns:a16="http://schemas.microsoft.com/office/drawing/2014/main" id="{7318D58E-2A54-145B-D18F-207EC1BA12FD}"/>
              </a:ext>
            </a:extLst>
          </p:cNvPr>
          <p:cNvSpPr txBox="1">
            <a:spLocks noChangeArrowheads="1"/>
          </p:cNvSpPr>
          <p:nvPr/>
        </p:nvSpPr>
        <p:spPr bwMode="auto">
          <a:xfrm>
            <a:off x="5245000" y="6473419"/>
            <a:ext cx="304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t>CDC photo (Public Health Information Library)</a:t>
            </a:r>
          </a:p>
        </p:txBody>
      </p:sp>
      <p:sp>
        <p:nvSpPr>
          <p:cNvPr id="11" name="TextBox 11">
            <a:extLst>
              <a:ext uri="{FF2B5EF4-FFF2-40B4-BE49-F238E27FC236}">
                <a16:creationId xmlns:a16="http://schemas.microsoft.com/office/drawing/2014/main" id="{6B5DE82A-6C5D-0862-2A21-0D5C2CDECEB6}"/>
              </a:ext>
            </a:extLst>
          </p:cNvPr>
          <p:cNvSpPr txBox="1">
            <a:spLocks noChangeArrowheads="1"/>
          </p:cNvSpPr>
          <p:nvPr/>
        </p:nvSpPr>
        <p:spPr bwMode="auto">
          <a:xfrm>
            <a:off x="1012725" y="6475007"/>
            <a:ext cx="292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t>AAP photo (Red Book Online Visual Library) </a:t>
            </a:r>
          </a:p>
        </p:txBody>
      </p:sp>
      <p:pic>
        <p:nvPicPr>
          <p:cNvPr id="12" name="Picture 6" descr="https://phil.cdc.gov/PHIL_Images/20040908/4f54ee8f0e5f49f58aaa30c1bc6413ba/6111_lores.jpg">
            <a:extLst>
              <a:ext uri="{FF2B5EF4-FFF2-40B4-BE49-F238E27FC236}">
                <a16:creationId xmlns:a16="http://schemas.microsoft.com/office/drawing/2014/main" id="{DD947082-4C69-894D-5ED0-2AE54B0F6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275" y="3689869"/>
            <a:ext cx="42672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No Alt Text">
            <a:extLst>
              <a:ext uri="{FF2B5EF4-FFF2-40B4-BE49-F238E27FC236}">
                <a16:creationId xmlns:a16="http://schemas.microsoft.com/office/drawing/2014/main" id="{FFA6652F-9B7D-4BF3-FDA0-7A7E5137B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00" y="3689869"/>
            <a:ext cx="4173538"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83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95F0-B4D7-BD54-9991-15062D4DBDFA}"/>
              </a:ext>
            </a:extLst>
          </p:cNvPr>
          <p:cNvSpPr>
            <a:spLocks noGrp="1"/>
          </p:cNvSpPr>
          <p:nvPr>
            <p:ph type="title"/>
          </p:nvPr>
        </p:nvSpPr>
        <p:spPr/>
        <p:txBody>
          <a:bodyPr/>
          <a:lstStyle/>
          <a:p>
            <a:r>
              <a:rPr lang="en-US" dirty="0"/>
              <a:t>Measles in the news</a:t>
            </a:r>
          </a:p>
        </p:txBody>
      </p:sp>
      <p:sp>
        <p:nvSpPr>
          <p:cNvPr id="4" name="Slide Number Placeholder 3">
            <a:extLst>
              <a:ext uri="{FF2B5EF4-FFF2-40B4-BE49-F238E27FC236}">
                <a16:creationId xmlns:a16="http://schemas.microsoft.com/office/drawing/2014/main" id="{03C6C8A9-5F5B-B2B5-2FA9-0ED249BA9993}"/>
              </a:ext>
            </a:extLst>
          </p:cNvPr>
          <p:cNvSpPr>
            <a:spLocks noGrp="1"/>
          </p:cNvSpPr>
          <p:nvPr>
            <p:ph type="sldNum" sz="quarter" idx="4"/>
          </p:nvPr>
        </p:nvSpPr>
        <p:spPr/>
        <p:txBody>
          <a:bodyPr/>
          <a:lstStyle/>
          <a:p>
            <a:fld id="{D894A3D7-14C2-6C47-A804-4E9D0C64FE84}" type="slidenum">
              <a:rPr lang="en-US" smtClean="0"/>
              <a:pPr/>
              <a:t>3</a:t>
            </a:fld>
            <a:endParaRPr lang="en-US"/>
          </a:p>
        </p:txBody>
      </p:sp>
      <p:sp>
        <p:nvSpPr>
          <p:cNvPr id="5" name="Footer Placeholder 4">
            <a:extLst>
              <a:ext uri="{FF2B5EF4-FFF2-40B4-BE49-F238E27FC236}">
                <a16:creationId xmlns:a16="http://schemas.microsoft.com/office/drawing/2014/main" id="{4238E918-D913-4632-CBC5-D2E7FCFA0662}"/>
              </a:ext>
            </a:extLst>
          </p:cNvPr>
          <p:cNvSpPr>
            <a:spLocks noGrp="1"/>
          </p:cNvSpPr>
          <p:nvPr>
            <p:ph type="ftr" sz="quarter" idx="3"/>
          </p:nvPr>
        </p:nvSpPr>
        <p:spPr/>
        <p:txBody>
          <a:bodyPr/>
          <a:lstStyle/>
          <a:p>
            <a:r>
              <a:rPr lang="en-US"/>
              <a:t>Privileged and Confidential</a:t>
            </a:r>
          </a:p>
        </p:txBody>
      </p:sp>
      <p:pic>
        <p:nvPicPr>
          <p:cNvPr id="1028" name="Picture 4" descr="Measles-Explainer">
            <a:extLst>
              <a:ext uri="{FF2B5EF4-FFF2-40B4-BE49-F238E27FC236}">
                <a16:creationId xmlns:a16="http://schemas.microsoft.com/office/drawing/2014/main" id="{9A9A75CF-58C8-88D2-946F-4E3F22171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48"/>
          <a:stretch/>
        </p:blipFill>
        <p:spPr bwMode="auto">
          <a:xfrm>
            <a:off x="1" y="1154111"/>
            <a:ext cx="9144000" cy="5703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C51D09-0381-AAD5-3FBA-4A0214659DBB}"/>
              </a:ext>
            </a:extLst>
          </p:cNvPr>
          <p:cNvSpPr txBox="1"/>
          <p:nvPr/>
        </p:nvSpPr>
        <p:spPr>
          <a:xfrm>
            <a:off x="-73821" y="6650881"/>
            <a:ext cx="2598234" cy="246221"/>
          </a:xfrm>
          <a:prstGeom prst="rect">
            <a:avLst/>
          </a:prstGeom>
          <a:noFill/>
        </p:spPr>
        <p:txBody>
          <a:bodyPr wrap="square" rtlCol="0">
            <a:spAutoFit/>
          </a:bodyPr>
          <a:lstStyle/>
          <a:p>
            <a:r>
              <a:rPr lang="en-US" sz="1000" dirty="0"/>
              <a:t>Julio Cortez - AP</a:t>
            </a:r>
          </a:p>
        </p:txBody>
      </p:sp>
      <p:pic>
        <p:nvPicPr>
          <p:cNvPr id="1030" name="Picture 6" descr="More deaths than Ebola': Measles outbreak hits DRC">
            <a:extLst>
              <a:ext uri="{FF2B5EF4-FFF2-40B4-BE49-F238E27FC236}">
                <a16:creationId xmlns:a16="http://schemas.microsoft.com/office/drawing/2014/main" id="{F5620CF2-1C9D-5782-F897-AA719C60A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2796"/>
            <a:ext cx="7114478" cy="40018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A7B262-6524-72E2-E712-D8DDDB9EAE2C}"/>
              </a:ext>
            </a:extLst>
          </p:cNvPr>
          <p:cNvSpPr txBox="1"/>
          <p:nvPr/>
        </p:nvSpPr>
        <p:spPr>
          <a:xfrm>
            <a:off x="-14072" y="4885097"/>
            <a:ext cx="2598234" cy="246221"/>
          </a:xfrm>
          <a:prstGeom prst="rect">
            <a:avLst/>
          </a:prstGeom>
          <a:noFill/>
        </p:spPr>
        <p:txBody>
          <a:bodyPr wrap="square" rtlCol="0">
            <a:spAutoFit/>
          </a:bodyPr>
          <a:lstStyle/>
          <a:p>
            <a:r>
              <a:rPr lang="en-US" sz="1000" dirty="0"/>
              <a:t>BALL Samuel</a:t>
            </a:r>
          </a:p>
        </p:txBody>
      </p:sp>
      <p:pic>
        <p:nvPicPr>
          <p:cNvPr id="11" name="Picture 10">
            <a:extLst>
              <a:ext uri="{FF2B5EF4-FFF2-40B4-BE49-F238E27FC236}">
                <a16:creationId xmlns:a16="http://schemas.microsoft.com/office/drawing/2014/main" id="{FADF661A-CD86-8091-F1A5-F0DFEC775E1C}"/>
              </a:ext>
            </a:extLst>
          </p:cNvPr>
          <p:cNvPicPr>
            <a:picLocks noChangeAspect="1"/>
          </p:cNvPicPr>
          <p:nvPr/>
        </p:nvPicPr>
        <p:blipFill>
          <a:blip r:embed="rId5"/>
          <a:stretch>
            <a:fillRect/>
          </a:stretch>
        </p:blipFill>
        <p:spPr>
          <a:xfrm>
            <a:off x="3292739" y="3655548"/>
            <a:ext cx="5851261" cy="3202452"/>
          </a:xfrm>
          <a:prstGeom prst="rect">
            <a:avLst/>
          </a:prstGeom>
        </p:spPr>
      </p:pic>
      <p:sp>
        <p:nvSpPr>
          <p:cNvPr id="12" name="TextBox 11">
            <a:extLst>
              <a:ext uri="{FF2B5EF4-FFF2-40B4-BE49-F238E27FC236}">
                <a16:creationId xmlns:a16="http://schemas.microsoft.com/office/drawing/2014/main" id="{6EF63E72-08EF-C325-04B3-44909E682472}"/>
              </a:ext>
            </a:extLst>
          </p:cNvPr>
          <p:cNvSpPr txBox="1"/>
          <p:nvPr/>
        </p:nvSpPr>
        <p:spPr>
          <a:xfrm>
            <a:off x="6775705" y="3616446"/>
            <a:ext cx="2062975" cy="584775"/>
          </a:xfrm>
          <a:prstGeom prst="rect">
            <a:avLst/>
          </a:prstGeom>
          <a:noFill/>
        </p:spPr>
        <p:txBody>
          <a:bodyPr wrap="square" rtlCol="0">
            <a:spAutoFit/>
          </a:bodyPr>
          <a:lstStyle/>
          <a:p>
            <a:r>
              <a:rPr lang="en-US" sz="1600" dirty="0"/>
              <a:t>New York Times – May 22, 1990</a:t>
            </a:r>
          </a:p>
        </p:txBody>
      </p:sp>
      <p:pic>
        <p:nvPicPr>
          <p:cNvPr id="14" name="Picture 13">
            <a:extLst>
              <a:ext uri="{FF2B5EF4-FFF2-40B4-BE49-F238E27FC236}">
                <a16:creationId xmlns:a16="http://schemas.microsoft.com/office/drawing/2014/main" id="{3F620431-99BE-DCE4-F3DC-E5E383F608DF}"/>
              </a:ext>
            </a:extLst>
          </p:cNvPr>
          <p:cNvPicPr>
            <a:picLocks noChangeAspect="1"/>
          </p:cNvPicPr>
          <p:nvPr/>
        </p:nvPicPr>
        <p:blipFill>
          <a:blip r:embed="rId6"/>
          <a:stretch>
            <a:fillRect/>
          </a:stretch>
        </p:blipFill>
        <p:spPr>
          <a:xfrm>
            <a:off x="134792" y="1152796"/>
            <a:ext cx="1952898" cy="5163271"/>
          </a:xfrm>
          <a:prstGeom prst="rect">
            <a:avLst/>
          </a:prstGeom>
        </p:spPr>
      </p:pic>
      <p:sp>
        <p:nvSpPr>
          <p:cNvPr id="15" name="TextBox 14">
            <a:extLst>
              <a:ext uri="{FF2B5EF4-FFF2-40B4-BE49-F238E27FC236}">
                <a16:creationId xmlns:a16="http://schemas.microsoft.com/office/drawing/2014/main" id="{15DC4EB7-AF64-4747-7B80-B8B5B5EAE8C2}"/>
              </a:ext>
            </a:extLst>
          </p:cNvPr>
          <p:cNvSpPr txBox="1"/>
          <p:nvPr/>
        </p:nvSpPr>
        <p:spPr>
          <a:xfrm>
            <a:off x="2087690" y="1161505"/>
            <a:ext cx="1703725" cy="523220"/>
          </a:xfrm>
          <a:prstGeom prst="rect">
            <a:avLst/>
          </a:prstGeom>
          <a:noFill/>
        </p:spPr>
        <p:txBody>
          <a:bodyPr wrap="square" rtlCol="0">
            <a:spAutoFit/>
          </a:bodyPr>
          <a:lstStyle/>
          <a:p>
            <a:r>
              <a:rPr lang="en-US" sz="1400" dirty="0">
                <a:solidFill>
                  <a:schemeClr val="bg1"/>
                </a:solidFill>
              </a:rPr>
              <a:t>New York Times – Dec 27, 1930</a:t>
            </a:r>
          </a:p>
        </p:txBody>
      </p:sp>
    </p:spTree>
    <p:extLst>
      <p:ext uri="{BB962C8B-B14F-4D97-AF65-F5344CB8AC3E}">
        <p14:creationId xmlns:p14="http://schemas.microsoft.com/office/powerpoint/2010/main" val="1467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2064-66EA-D5E5-8E24-3F9D0960AD93}"/>
              </a:ext>
            </a:extLst>
          </p:cNvPr>
          <p:cNvSpPr>
            <a:spLocks noGrp="1"/>
          </p:cNvSpPr>
          <p:nvPr>
            <p:ph type="title"/>
          </p:nvPr>
        </p:nvSpPr>
        <p:spPr/>
        <p:txBody>
          <a:bodyPr/>
          <a:lstStyle/>
          <a:p>
            <a:r>
              <a:rPr lang="en-US" dirty="0"/>
              <a:t>Rash Phase</a:t>
            </a:r>
          </a:p>
        </p:txBody>
      </p:sp>
      <p:sp>
        <p:nvSpPr>
          <p:cNvPr id="4" name="Slide Number Placeholder 3">
            <a:extLst>
              <a:ext uri="{FF2B5EF4-FFF2-40B4-BE49-F238E27FC236}">
                <a16:creationId xmlns:a16="http://schemas.microsoft.com/office/drawing/2014/main" id="{BE373059-62D1-6168-C15C-672F6B387044}"/>
              </a:ext>
            </a:extLst>
          </p:cNvPr>
          <p:cNvSpPr>
            <a:spLocks noGrp="1"/>
          </p:cNvSpPr>
          <p:nvPr>
            <p:ph type="sldNum" sz="quarter" idx="4"/>
          </p:nvPr>
        </p:nvSpPr>
        <p:spPr/>
        <p:txBody>
          <a:bodyPr/>
          <a:lstStyle/>
          <a:p>
            <a:fld id="{D894A3D7-14C2-6C47-A804-4E9D0C64FE84}" type="slidenum">
              <a:rPr lang="en-US" smtClean="0"/>
              <a:pPr/>
              <a:t>30</a:t>
            </a:fld>
            <a:endParaRPr lang="en-US"/>
          </a:p>
        </p:txBody>
      </p:sp>
      <p:sp>
        <p:nvSpPr>
          <p:cNvPr id="5" name="Footer Placeholder 4">
            <a:extLst>
              <a:ext uri="{FF2B5EF4-FFF2-40B4-BE49-F238E27FC236}">
                <a16:creationId xmlns:a16="http://schemas.microsoft.com/office/drawing/2014/main" id="{BB967754-71F0-4A64-296B-6CA3F4CD5B49}"/>
              </a:ext>
            </a:extLst>
          </p:cNvPr>
          <p:cNvSpPr>
            <a:spLocks noGrp="1"/>
          </p:cNvSpPr>
          <p:nvPr>
            <p:ph type="ftr" sz="quarter" idx="3"/>
          </p:nvPr>
        </p:nvSpPr>
        <p:spPr/>
        <p:txBody>
          <a:bodyPr/>
          <a:lstStyle/>
          <a:p>
            <a:r>
              <a:rPr lang="en-US"/>
              <a:t>Privileged and Confidential</a:t>
            </a:r>
          </a:p>
        </p:txBody>
      </p:sp>
      <p:sp>
        <p:nvSpPr>
          <p:cNvPr id="6" name="Rectangle 5">
            <a:extLst>
              <a:ext uri="{FF2B5EF4-FFF2-40B4-BE49-F238E27FC236}">
                <a16:creationId xmlns:a16="http://schemas.microsoft.com/office/drawing/2014/main" id="{CE6CC740-B604-6BCF-D6AC-3215CB3EB102}"/>
              </a:ext>
            </a:extLst>
          </p:cNvPr>
          <p:cNvSpPr>
            <a:spLocks noChangeArrowheads="1"/>
          </p:cNvSpPr>
          <p:nvPr/>
        </p:nvSpPr>
        <p:spPr bwMode="auto">
          <a:xfrm>
            <a:off x="371475" y="1255829"/>
            <a:ext cx="8464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altLang="en-US" sz="2000">
                <a:latin typeface="+mj-lt"/>
              </a:rPr>
              <a:t>Usually appears about 14 days exposure and 3-5 days after prodrome begins</a:t>
            </a:r>
          </a:p>
          <a:p>
            <a:r>
              <a:rPr lang="en-US" altLang="en-US" sz="2000">
                <a:latin typeface="+mj-lt"/>
              </a:rPr>
              <a:t>Begins as flat red spots that appear on the face at the hairline</a:t>
            </a:r>
          </a:p>
          <a:p>
            <a:r>
              <a:rPr lang="en-US" altLang="en-US" sz="2000">
                <a:latin typeface="+mj-lt"/>
              </a:rPr>
              <a:t>Spreads downward to the neck, trunk, arms, legs, and feet</a:t>
            </a:r>
          </a:p>
          <a:p>
            <a:r>
              <a:rPr lang="en-US" altLang="en-US" sz="2000">
                <a:latin typeface="+mj-lt"/>
              </a:rPr>
              <a:t>Some immunocompromised patients may not develop rash</a:t>
            </a:r>
          </a:p>
          <a:p>
            <a:endParaRPr lang="en-US" altLang="en-US" sz="2000">
              <a:latin typeface="+mj-lt"/>
            </a:endParaRPr>
          </a:p>
          <a:p>
            <a:endParaRPr lang="en-US" altLang="en-US" sz="2000">
              <a:latin typeface="+mj-lt"/>
            </a:endParaRPr>
          </a:p>
        </p:txBody>
      </p:sp>
      <p:sp>
        <p:nvSpPr>
          <p:cNvPr id="7" name="TextBox 13">
            <a:extLst>
              <a:ext uri="{FF2B5EF4-FFF2-40B4-BE49-F238E27FC236}">
                <a16:creationId xmlns:a16="http://schemas.microsoft.com/office/drawing/2014/main" id="{DCBB08C8-0F6A-A201-A56B-59F714FEFC5E}"/>
              </a:ext>
            </a:extLst>
          </p:cNvPr>
          <p:cNvSpPr txBox="1">
            <a:spLocks noChangeArrowheads="1"/>
          </p:cNvSpPr>
          <p:nvPr/>
        </p:nvSpPr>
        <p:spPr bwMode="auto">
          <a:xfrm>
            <a:off x="1298575" y="6091354"/>
            <a:ext cx="3313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latin typeface="+mj-lt"/>
              </a:rPr>
              <a:t>CDC photo (Public Health Information Library)</a:t>
            </a:r>
          </a:p>
        </p:txBody>
      </p:sp>
      <p:pic>
        <p:nvPicPr>
          <p:cNvPr id="8" name="Picture 2" descr="Measles image">
            <a:extLst>
              <a:ext uri="{FF2B5EF4-FFF2-40B4-BE49-F238E27FC236}">
                <a16:creationId xmlns:a16="http://schemas.microsoft.com/office/drawing/2014/main" id="{F5D9E25C-1241-355D-7933-7063CC7A0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127492"/>
            <a:ext cx="43053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o Alt Text">
            <a:extLst>
              <a:ext uri="{FF2B5EF4-FFF2-40B4-BE49-F238E27FC236}">
                <a16:creationId xmlns:a16="http://schemas.microsoft.com/office/drawing/2014/main" id="{77E0649A-7626-5DC4-3357-AED3E910D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3127492"/>
            <a:ext cx="27209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a:ext uri="{FF2B5EF4-FFF2-40B4-BE49-F238E27FC236}">
                <a16:creationId xmlns:a16="http://schemas.microsoft.com/office/drawing/2014/main" id="{D60B8DDD-76B2-FC59-0C31-F6F0C19FFB3E}"/>
              </a:ext>
            </a:extLst>
          </p:cNvPr>
          <p:cNvSpPr txBox="1">
            <a:spLocks noChangeArrowheads="1"/>
          </p:cNvSpPr>
          <p:nvPr/>
        </p:nvSpPr>
        <p:spPr bwMode="auto">
          <a:xfrm>
            <a:off x="5443538" y="5945287"/>
            <a:ext cx="3232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latin typeface="+mj-lt"/>
              </a:rPr>
              <a:t>AAP photo (Red Book Online Visual Library) </a:t>
            </a:r>
          </a:p>
        </p:txBody>
      </p:sp>
    </p:spTree>
    <p:extLst>
      <p:ext uri="{BB962C8B-B14F-4D97-AF65-F5344CB8AC3E}">
        <p14:creationId xmlns:p14="http://schemas.microsoft.com/office/powerpoint/2010/main" val="198650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DC87-9A71-8BC3-CBCA-1CAC97161350}"/>
              </a:ext>
            </a:extLst>
          </p:cNvPr>
          <p:cNvSpPr>
            <a:spLocks noGrp="1"/>
          </p:cNvSpPr>
          <p:nvPr>
            <p:ph type="title"/>
          </p:nvPr>
        </p:nvSpPr>
        <p:spPr/>
        <p:txBody>
          <a:bodyPr/>
          <a:lstStyle/>
          <a:p>
            <a:r>
              <a:rPr lang="en-US" dirty="0"/>
              <a:t>Rash Phase</a:t>
            </a:r>
          </a:p>
        </p:txBody>
      </p:sp>
      <p:sp>
        <p:nvSpPr>
          <p:cNvPr id="4" name="Slide Number Placeholder 3">
            <a:extLst>
              <a:ext uri="{FF2B5EF4-FFF2-40B4-BE49-F238E27FC236}">
                <a16:creationId xmlns:a16="http://schemas.microsoft.com/office/drawing/2014/main" id="{3DAD72BD-9592-4A7C-57E2-3AC3CCB7609A}"/>
              </a:ext>
            </a:extLst>
          </p:cNvPr>
          <p:cNvSpPr>
            <a:spLocks noGrp="1"/>
          </p:cNvSpPr>
          <p:nvPr>
            <p:ph type="sldNum" sz="quarter" idx="4"/>
          </p:nvPr>
        </p:nvSpPr>
        <p:spPr/>
        <p:txBody>
          <a:bodyPr/>
          <a:lstStyle/>
          <a:p>
            <a:fld id="{D894A3D7-14C2-6C47-A804-4E9D0C64FE84}" type="slidenum">
              <a:rPr lang="en-US" smtClean="0"/>
              <a:pPr/>
              <a:t>31</a:t>
            </a:fld>
            <a:endParaRPr lang="en-US"/>
          </a:p>
        </p:txBody>
      </p:sp>
      <p:sp>
        <p:nvSpPr>
          <p:cNvPr id="5" name="Footer Placeholder 4">
            <a:extLst>
              <a:ext uri="{FF2B5EF4-FFF2-40B4-BE49-F238E27FC236}">
                <a16:creationId xmlns:a16="http://schemas.microsoft.com/office/drawing/2014/main" id="{D024111C-C320-2F7A-032E-DD5671FED65E}"/>
              </a:ext>
            </a:extLst>
          </p:cNvPr>
          <p:cNvSpPr>
            <a:spLocks noGrp="1"/>
          </p:cNvSpPr>
          <p:nvPr>
            <p:ph type="ftr" sz="quarter" idx="3"/>
          </p:nvPr>
        </p:nvSpPr>
        <p:spPr/>
        <p:txBody>
          <a:bodyPr/>
          <a:lstStyle/>
          <a:p>
            <a:r>
              <a:rPr lang="en-US"/>
              <a:t>Privileged and Confidential</a:t>
            </a:r>
          </a:p>
        </p:txBody>
      </p:sp>
      <p:sp>
        <p:nvSpPr>
          <p:cNvPr id="6" name="Rectangle 5">
            <a:extLst>
              <a:ext uri="{FF2B5EF4-FFF2-40B4-BE49-F238E27FC236}">
                <a16:creationId xmlns:a16="http://schemas.microsoft.com/office/drawing/2014/main" id="{C412C6D5-6180-7339-8DF3-3DA7379481CF}"/>
              </a:ext>
            </a:extLst>
          </p:cNvPr>
          <p:cNvSpPr>
            <a:spLocks noChangeArrowheads="1"/>
          </p:cNvSpPr>
          <p:nvPr/>
        </p:nvSpPr>
        <p:spPr bwMode="auto">
          <a:xfrm>
            <a:off x="320675" y="1334294"/>
            <a:ext cx="8464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altLang="en-US" sz="2000" dirty="0">
                <a:latin typeface="+mj-lt"/>
              </a:rPr>
              <a:t>Small raised bumps may appear on top of flat red spots</a:t>
            </a:r>
          </a:p>
          <a:p>
            <a:r>
              <a:rPr lang="en-US" altLang="en-US" sz="2000" dirty="0">
                <a:latin typeface="+mj-lt"/>
              </a:rPr>
              <a:t>Spots may coalesce as rash spreads</a:t>
            </a:r>
          </a:p>
          <a:p>
            <a:r>
              <a:rPr lang="en-US" altLang="en-US" sz="2000" dirty="0">
                <a:latin typeface="+mj-lt"/>
              </a:rPr>
              <a:t>Fever may spike when rash appears</a:t>
            </a:r>
          </a:p>
          <a:p>
            <a:r>
              <a:rPr lang="en-US" altLang="en-US" sz="2000" dirty="0">
                <a:latin typeface="+mj-lt"/>
              </a:rPr>
              <a:t>Fever and rash subside over several days</a:t>
            </a:r>
          </a:p>
          <a:p>
            <a:endParaRPr lang="en-US" altLang="en-US" sz="2000" dirty="0">
              <a:latin typeface="+mj-lt"/>
            </a:endParaRPr>
          </a:p>
        </p:txBody>
      </p:sp>
      <p:sp>
        <p:nvSpPr>
          <p:cNvPr id="7" name="TextBox 13">
            <a:extLst>
              <a:ext uri="{FF2B5EF4-FFF2-40B4-BE49-F238E27FC236}">
                <a16:creationId xmlns:a16="http://schemas.microsoft.com/office/drawing/2014/main" id="{59DBEEA0-EDF9-7BEB-9936-70A6D02DFDE4}"/>
              </a:ext>
            </a:extLst>
          </p:cNvPr>
          <p:cNvSpPr txBox="1">
            <a:spLocks noChangeArrowheads="1"/>
          </p:cNvSpPr>
          <p:nvPr/>
        </p:nvSpPr>
        <p:spPr bwMode="auto">
          <a:xfrm>
            <a:off x="1298575" y="5927725"/>
            <a:ext cx="3313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latin typeface="+mj-lt"/>
              </a:rPr>
              <a:t>CDC photo (Public Health Information Library)</a:t>
            </a:r>
          </a:p>
        </p:txBody>
      </p:sp>
      <p:pic>
        <p:nvPicPr>
          <p:cNvPr id="8" name="Picture 8">
            <a:extLst>
              <a:ext uri="{FF2B5EF4-FFF2-40B4-BE49-F238E27FC236}">
                <a16:creationId xmlns:a16="http://schemas.microsoft.com/office/drawing/2014/main" id="{52FDB783-96C8-1492-38AA-8F862E045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3038475"/>
            <a:ext cx="41560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C82F6B8E-632C-8D04-655F-21FF77255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1774474"/>
            <a:ext cx="23082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4">
            <a:extLst>
              <a:ext uri="{FF2B5EF4-FFF2-40B4-BE49-F238E27FC236}">
                <a16:creationId xmlns:a16="http://schemas.microsoft.com/office/drawing/2014/main" id="{D4D4EA31-5C90-9555-C5D0-3D2031A4D889}"/>
              </a:ext>
            </a:extLst>
          </p:cNvPr>
          <p:cNvSpPr txBox="1">
            <a:spLocks noChangeArrowheads="1"/>
          </p:cNvSpPr>
          <p:nvPr/>
        </p:nvSpPr>
        <p:spPr bwMode="auto">
          <a:xfrm>
            <a:off x="5069490" y="5386757"/>
            <a:ext cx="4459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latin typeface="+mj-lt"/>
              </a:rPr>
              <a:t>Photo: Dr. CW Leung, Dept of </a:t>
            </a:r>
            <a:r>
              <a:rPr lang="en-US" altLang="en-US" sz="1200" dirty="0" err="1">
                <a:latin typeface="+mj-lt"/>
              </a:rPr>
              <a:t>Paediatrics</a:t>
            </a:r>
            <a:r>
              <a:rPr lang="en-US" altLang="en-US" sz="1200" dirty="0">
                <a:latin typeface="+mj-lt"/>
              </a:rPr>
              <a:t> and Adolescent </a:t>
            </a:r>
          </a:p>
          <a:p>
            <a:pPr>
              <a:spcBef>
                <a:spcPct val="0"/>
              </a:spcBef>
              <a:buFontTx/>
              <a:buNone/>
            </a:pPr>
            <a:r>
              <a:rPr lang="en-US" altLang="en-US" sz="1200" dirty="0">
                <a:latin typeface="+mj-lt"/>
              </a:rPr>
              <a:t>Medicine, Princess Margaret Hospital, Hong Kong </a:t>
            </a:r>
          </a:p>
        </p:txBody>
      </p:sp>
    </p:spTree>
    <p:extLst>
      <p:ext uri="{BB962C8B-B14F-4D97-AF65-F5344CB8AC3E}">
        <p14:creationId xmlns:p14="http://schemas.microsoft.com/office/powerpoint/2010/main" val="3319681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1416-1629-C033-5879-65D060663D0E}"/>
              </a:ext>
            </a:extLst>
          </p:cNvPr>
          <p:cNvSpPr>
            <a:spLocks noGrp="1"/>
          </p:cNvSpPr>
          <p:nvPr>
            <p:ph type="title"/>
          </p:nvPr>
        </p:nvSpPr>
        <p:spPr/>
        <p:txBody>
          <a:bodyPr/>
          <a:lstStyle/>
          <a:p>
            <a:r>
              <a:rPr lang="en-US" dirty="0"/>
              <a:t>Resolution</a:t>
            </a:r>
          </a:p>
        </p:txBody>
      </p:sp>
      <p:sp>
        <p:nvSpPr>
          <p:cNvPr id="3" name="Content Placeholder 2">
            <a:extLst>
              <a:ext uri="{FF2B5EF4-FFF2-40B4-BE49-F238E27FC236}">
                <a16:creationId xmlns:a16="http://schemas.microsoft.com/office/drawing/2014/main" id="{5E9BDA1B-9C7C-2377-5CCC-2405849D466E}"/>
              </a:ext>
            </a:extLst>
          </p:cNvPr>
          <p:cNvSpPr>
            <a:spLocks noGrp="1"/>
          </p:cNvSpPr>
          <p:nvPr>
            <p:ph idx="1"/>
          </p:nvPr>
        </p:nvSpPr>
        <p:spPr>
          <a:xfrm>
            <a:off x="457200" y="1325879"/>
            <a:ext cx="3874168" cy="4629010"/>
          </a:xfrm>
        </p:spPr>
        <p:txBody>
          <a:bodyPr/>
          <a:lstStyle/>
          <a:p>
            <a:r>
              <a:rPr lang="en-US" dirty="0"/>
              <a:t>Rash lasts 3-5 days</a:t>
            </a:r>
          </a:p>
          <a:p>
            <a:r>
              <a:rPr lang="en-US" dirty="0"/>
              <a:t>Fades from red to copper to brown, cephalocaudally</a:t>
            </a:r>
          </a:p>
          <a:p>
            <a:r>
              <a:rPr lang="en-US" dirty="0"/>
              <a:t>Fine desquamation often occurs</a:t>
            </a:r>
          </a:p>
        </p:txBody>
      </p:sp>
      <p:sp>
        <p:nvSpPr>
          <p:cNvPr id="4" name="Slide Number Placeholder 3">
            <a:extLst>
              <a:ext uri="{FF2B5EF4-FFF2-40B4-BE49-F238E27FC236}">
                <a16:creationId xmlns:a16="http://schemas.microsoft.com/office/drawing/2014/main" id="{AC38C17F-CE66-D97F-D7A9-C55ED9655962}"/>
              </a:ext>
            </a:extLst>
          </p:cNvPr>
          <p:cNvSpPr>
            <a:spLocks noGrp="1"/>
          </p:cNvSpPr>
          <p:nvPr>
            <p:ph type="sldNum" sz="quarter" idx="4"/>
          </p:nvPr>
        </p:nvSpPr>
        <p:spPr/>
        <p:txBody>
          <a:bodyPr/>
          <a:lstStyle/>
          <a:p>
            <a:fld id="{D894A3D7-14C2-6C47-A804-4E9D0C64FE84}" type="slidenum">
              <a:rPr lang="en-US" smtClean="0"/>
              <a:pPr/>
              <a:t>32</a:t>
            </a:fld>
            <a:endParaRPr lang="en-US"/>
          </a:p>
        </p:txBody>
      </p:sp>
      <p:sp>
        <p:nvSpPr>
          <p:cNvPr id="5" name="Footer Placeholder 4">
            <a:extLst>
              <a:ext uri="{FF2B5EF4-FFF2-40B4-BE49-F238E27FC236}">
                <a16:creationId xmlns:a16="http://schemas.microsoft.com/office/drawing/2014/main" id="{6BC20F55-C915-DFAE-3418-B32C1863D810}"/>
              </a:ext>
            </a:extLst>
          </p:cNvPr>
          <p:cNvSpPr>
            <a:spLocks noGrp="1"/>
          </p:cNvSpPr>
          <p:nvPr>
            <p:ph type="ftr" sz="quarter" idx="3"/>
          </p:nvPr>
        </p:nvSpPr>
        <p:spPr/>
        <p:txBody>
          <a:bodyPr/>
          <a:lstStyle/>
          <a:p>
            <a:r>
              <a:rPr lang="en-US"/>
              <a:t>Privileged and Confidential</a:t>
            </a:r>
          </a:p>
        </p:txBody>
      </p:sp>
      <p:pic>
        <p:nvPicPr>
          <p:cNvPr id="2050" name="Picture 2" descr="This late-1960s photograph shows a Nigerian mother and her child, who was recovering from measles. Note that the skin is sloughing on the child as the child heals from the measles infection. This child was among many who were cared for in camps set up during the Centers for Disease Control and Prevention–led refugee relief effort during the Nigerian-Biafran war. Measles was a constant threat in these camps. Sloughing of the skin in recovering measles patients was often extensive and resembled that of a burn victim. Due to their weakened state, children like the one shown here need nursing care to avoid subsequent infections. Courtesy of Centers for Disease Control and Prevention">
            <a:extLst>
              <a:ext uri="{FF2B5EF4-FFF2-40B4-BE49-F238E27FC236}">
                <a16:creationId xmlns:a16="http://schemas.microsoft.com/office/drawing/2014/main" id="{18986CCA-0B8C-C1B0-2DE2-9B9D7233E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700" y="1325879"/>
            <a:ext cx="3694173" cy="4468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1">
            <a:extLst>
              <a:ext uri="{FF2B5EF4-FFF2-40B4-BE49-F238E27FC236}">
                <a16:creationId xmlns:a16="http://schemas.microsoft.com/office/drawing/2014/main" id="{62DAE74A-49BC-D291-8799-9B91736C824A}"/>
              </a:ext>
            </a:extLst>
          </p:cNvPr>
          <p:cNvSpPr txBox="1">
            <a:spLocks noChangeArrowheads="1"/>
          </p:cNvSpPr>
          <p:nvPr/>
        </p:nvSpPr>
        <p:spPr bwMode="auto">
          <a:xfrm>
            <a:off x="5233349" y="5819925"/>
            <a:ext cx="3232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latin typeface="+mj-lt"/>
              </a:rPr>
              <a:t>AAP photo (Red Book Online Visual Library) </a:t>
            </a:r>
          </a:p>
        </p:txBody>
      </p:sp>
    </p:spTree>
    <p:extLst>
      <p:ext uri="{BB962C8B-B14F-4D97-AF65-F5344CB8AC3E}">
        <p14:creationId xmlns:p14="http://schemas.microsoft.com/office/powerpoint/2010/main" val="303964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ADD-5923-F991-7C18-496699D6328B}"/>
              </a:ext>
            </a:extLst>
          </p:cNvPr>
          <p:cNvSpPr>
            <a:spLocks noGrp="1"/>
          </p:cNvSpPr>
          <p:nvPr>
            <p:ph type="title"/>
          </p:nvPr>
        </p:nvSpPr>
        <p:spPr/>
        <p:txBody>
          <a:bodyPr/>
          <a:lstStyle/>
          <a:p>
            <a:r>
              <a:rPr lang="en-US" dirty="0"/>
              <a:t>Alternate Presentations Measles</a:t>
            </a:r>
          </a:p>
        </p:txBody>
      </p:sp>
      <p:sp>
        <p:nvSpPr>
          <p:cNvPr id="3" name="Content Placeholder 2">
            <a:extLst>
              <a:ext uri="{FF2B5EF4-FFF2-40B4-BE49-F238E27FC236}">
                <a16:creationId xmlns:a16="http://schemas.microsoft.com/office/drawing/2014/main" id="{E28378BA-8845-68A9-0D63-D9A358E15A4D}"/>
              </a:ext>
            </a:extLst>
          </p:cNvPr>
          <p:cNvSpPr>
            <a:spLocks noGrp="1"/>
          </p:cNvSpPr>
          <p:nvPr>
            <p:ph idx="1"/>
          </p:nvPr>
        </p:nvSpPr>
        <p:spPr/>
        <p:txBody>
          <a:bodyPr/>
          <a:lstStyle/>
          <a:p>
            <a:r>
              <a:rPr lang="en-US" dirty="0"/>
              <a:t>“Modified Measles”</a:t>
            </a:r>
          </a:p>
          <a:p>
            <a:pPr lvl="1"/>
            <a:r>
              <a:rPr lang="en-US" dirty="0"/>
              <a:t>More mild but more prolonged symptoms (up to 20 days)</a:t>
            </a:r>
          </a:p>
          <a:p>
            <a:pPr lvl="1"/>
            <a:r>
              <a:rPr lang="en-US" dirty="0"/>
              <a:t>Occurs in patients with “partial” immunity</a:t>
            </a:r>
          </a:p>
          <a:p>
            <a:pPr lvl="2"/>
            <a:r>
              <a:rPr lang="en-US" dirty="0"/>
              <a:t>Infants &lt;9 months old with maternal antibodies</a:t>
            </a:r>
          </a:p>
          <a:p>
            <a:pPr lvl="2"/>
            <a:r>
              <a:rPr lang="en-US" dirty="0"/>
              <a:t>Previously vaccinated with vaccine “failure”</a:t>
            </a:r>
          </a:p>
          <a:p>
            <a:pPr lvl="2"/>
            <a:r>
              <a:rPr lang="en-US" dirty="0"/>
              <a:t>Received immunoglobulin for post-exposure prophylaxis</a:t>
            </a:r>
          </a:p>
          <a:p>
            <a:r>
              <a:rPr lang="en-US" dirty="0"/>
              <a:t>“Atypical Measles”</a:t>
            </a:r>
          </a:p>
          <a:p>
            <a:pPr lvl="1"/>
            <a:r>
              <a:rPr lang="en-US" dirty="0"/>
              <a:t>Rash starts on extremities, has “yellowish hue”, more systemic symptoms like abdominal and joint pains</a:t>
            </a:r>
          </a:p>
          <a:p>
            <a:pPr lvl="1"/>
            <a:r>
              <a:rPr lang="en-US" dirty="0"/>
              <a:t>Occurs in patients who received killed vaccine btw 1963 - 1968</a:t>
            </a:r>
          </a:p>
        </p:txBody>
      </p:sp>
      <p:sp>
        <p:nvSpPr>
          <p:cNvPr id="4" name="Slide Number Placeholder 3">
            <a:extLst>
              <a:ext uri="{FF2B5EF4-FFF2-40B4-BE49-F238E27FC236}">
                <a16:creationId xmlns:a16="http://schemas.microsoft.com/office/drawing/2014/main" id="{EC0C4635-83F0-0E87-8538-333445B96EA5}"/>
              </a:ext>
            </a:extLst>
          </p:cNvPr>
          <p:cNvSpPr>
            <a:spLocks noGrp="1"/>
          </p:cNvSpPr>
          <p:nvPr>
            <p:ph type="sldNum" sz="quarter" idx="4"/>
          </p:nvPr>
        </p:nvSpPr>
        <p:spPr/>
        <p:txBody>
          <a:bodyPr/>
          <a:lstStyle/>
          <a:p>
            <a:fld id="{D894A3D7-14C2-6C47-A804-4E9D0C64FE84}" type="slidenum">
              <a:rPr lang="en-US" smtClean="0"/>
              <a:pPr/>
              <a:t>33</a:t>
            </a:fld>
            <a:endParaRPr lang="en-US"/>
          </a:p>
        </p:txBody>
      </p:sp>
      <p:sp>
        <p:nvSpPr>
          <p:cNvPr id="5" name="Footer Placeholder 4">
            <a:extLst>
              <a:ext uri="{FF2B5EF4-FFF2-40B4-BE49-F238E27FC236}">
                <a16:creationId xmlns:a16="http://schemas.microsoft.com/office/drawing/2014/main" id="{E5438000-E870-A2E1-CE88-F32BED581A22}"/>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46756651-1438-85C4-BB00-1DFC9B031B42}"/>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Cherry JD. Measles Virus. In </a:t>
            </a:r>
            <a:r>
              <a:rPr lang="en-US" sz="800" dirty="0" err="1"/>
              <a:t>Feigin</a:t>
            </a:r>
            <a:r>
              <a:rPr lang="en-US" sz="800" dirty="0"/>
              <a:t> and Cherry Textbook of Pediatric Infectious Disease. Ed Cherry. 9</a:t>
            </a:r>
            <a:r>
              <a:rPr lang="en-US" sz="800" baseline="30000" dirty="0"/>
              <a:t>th</a:t>
            </a:r>
            <a:r>
              <a:rPr lang="en-US" sz="800" dirty="0"/>
              <a:t> edition.</a:t>
            </a:r>
          </a:p>
        </p:txBody>
      </p:sp>
    </p:spTree>
    <p:extLst>
      <p:ext uri="{BB962C8B-B14F-4D97-AF65-F5344CB8AC3E}">
        <p14:creationId xmlns:p14="http://schemas.microsoft.com/office/powerpoint/2010/main" val="3057001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C04E-241B-FACA-29C0-E6BE45801B2D}"/>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73CEEAC0-773A-99CB-DEAC-EC2C9428C8D7}"/>
              </a:ext>
            </a:extLst>
          </p:cNvPr>
          <p:cNvSpPr>
            <a:spLocks noGrp="1"/>
          </p:cNvSpPr>
          <p:nvPr>
            <p:ph idx="1"/>
          </p:nvPr>
        </p:nvSpPr>
        <p:spPr/>
        <p:txBody>
          <a:bodyPr numCol="1">
            <a:normAutofit fontScale="92500" lnSpcReduction="20000"/>
          </a:bodyPr>
          <a:lstStyle/>
          <a:p>
            <a:r>
              <a:rPr lang="en-US" dirty="0"/>
              <a:t>High-risk groups</a:t>
            </a:r>
          </a:p>
          <a:p>
            <a:pPr lvl="1"/>
            <a:r>
              <a:rPr lang="en-US" dirty="0"/>
              <a:t>&lt;5 years old or &gt;20 years old</a:t>
            </a:r>
          </a:p>
          <a:p>
            <a:pPr lvl="1"/>
            <a:r>
              <a:rPr lang="en-US" dirty="0"/>
              <a:t>Pregnant women</a:t>
            </a:r>
          </a:p>
          <a:p>
            <a:pPr lvl="1"/>
            <a:r>
              <a:rPr lang="en-US" dirty="0"/>
              <a:t>Immunocompromised</a:t>
            </a:r>
          </a:p>
          <a:p>
            <a:pPr lvl="1"/>
            <a:r>
              <a:rPr lang="en-US" dirty="0"/>
              <a:t>Malnourished</a:t>
            </a:r>
          </a:p>
          <a:p>
            <a:r>
              <a:rPr lang="en-US" dirty="0"/>
              <a:t>Otitis media (1:10)</a:t>
            </a:r>
          </a:p>
          <a:p>
            <a:r>
              <a:rPr lang="en-US" dirty="0"/>
              <a:t>Diarrhea (1:10)</a:t>
            </a:r>
          </a:p>
          <a:p>
            <a:r>
              <a:rPr lang="en-US" dirty="0"/>
              <a:t>Pneumonia (1:100)</a:t>
            </a:r>
          </a:p>
          <a:p>
            <a:r>
              <a:rPr lang="en-US" dirty="0"/>
              <a:t>Encephalitis (1:1000)</a:t>
            </a:r>
          </a:p>
          <a:p>
            <a:r>
              <a:rPr lang="en-US" dirty="0"/>
              <a:t>Hemorrhagic (rare)</a:t>
            </a:r>
          </a:p>
          <a:p>
            <a:r>
              <a:rPr lang="en-US" dirty="0"/>
              <a:t>Subacute sclerosing panencephalitis (1:10,000)</a:t>
            </a:r>
          </a:p>
          <a:p>
            <a:r>
              <a:rPr lang="en-US" dirty="0"/>
              <a:t>Death (1-2 : 1,000)</a:t>
            </a:r>
          </a:p>
        </p:txBody>
      </p:sp>
      <p:sp>
        <p:nvSpPr>
          <p:cNvPr id="4" name="Slide Number Placeholder 3">
            <a:extLst>
              <a:ext uri="{FF2B5EF4-FFF2-40B4-BE49-F238E27FC236}">
                <a16:creationId xmlns:a16="http://schemas.microsoft.com/office/drawing/2014/main" id="{37E56ECD-B74F-8593-B2BD-7D347BF886AD}"/>
              </a:ext>
            </a:extLst>
          </p:cNvPr>
          <p:cNvSpPr>
            <a:spLocks noGrp="1"/>
          </p:cNvSpPr>
          <p:nvPr>
            <p:ph type="sldNum" sz="quarter" idx="4"/>
          </p:nvPr>
        </p:nvSpPr>
        <p:spPr/>
        <p:txBody>
          <a:bodyPr/>
          <a:lstStyle/>
          <a:p>
            <a:fld id="{D894A3D7-14C2-6C47-A804-4E9D0C64FE84}" type="slidenum">
              <a:rPr lang="en-US" smtClean="0"/>
              <a:pPr/>
              <a:t>34</a:t>
            </a:fld>
            <a:endParaRPr lang="en-US"/>
          </a:p>
        </p:txBody>
      </p:sp>
      <p:sp>
        <p:nvSpPr>
          <p:cNvPr id="5" name="Footer Placeholder 4">
            <a:extLst>
              <a:ext uri="{FF2B5EF4-FFF2-40B4-BE49-F238E27FC236}">
                <a16:creationId xmlns:a16="http://schemas.microsoft.com/office/drawing/2014/main" id="{85290E7E-9F93-5560-7A1E-184A256C045B}"/>
              </a:ext>
            </a:extLst>
          </p:cNvPr>
          <p:cNvSpPr>
            <a:spLocks noGrp="1"/>
          </p:cNvSpPr>
          <p:nvPr>
            <p:ph type="ftr" sz="quarter" idx="3"/>
          </p:nvPr>
        </p:nvSpPr>
        <p:spPr/>
        <p:txBody>
          <a:bodyPr/>
          <a:lstStyle/>
          <a:p>
            <a:r>
              <a:rPr lang="en-US"/>
              <a:t>Privileged and Confidential</a:t>
            </a:r>
          </a:p>
        </p:txBody>
      </p:sp>
      <p:pic>
        <p:nvPicPr>
          <p:cNvPr id="7" name="Graphic 6" descr="Inpatient with solid fill">
            <a:extLst>
              <a:ext uri="{FF2B5EF4-FFF2-40B4-BE49-F238E27FC236}">
                <a16:creationId xmlns:a16="http://schemas.microsoft.com/office/drawing/2014/main" id="{DE840A49-9B0E-CF40-45C2-4D3FC7114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6832" y="2346157"/>
            <a:ext cx="2671011" cy="2671011"/>
          </a:xfrm>
          <a:prstGeom prst="rect">
            <a:avLst/>
          </a:prstGeom>
        </p:spPr>
      </p:pic>
      <p:sp>
        <p:nvSpPr>
          <p:cNvPr id="8" name="TextBox 7">
            <a:extLst>
              <a:ext uri="{FF2B5EF4-FFF2-40B4-BE49-F238E27FC236}">
                <a16:creationId xmlns:a16="http://schemas.microsoft.com/office/drawing/2014/main" id="{61828D1F-7A48-0421-50B4-1F6621308B85}"/>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Cherry JD. Measles Virus. In </a:t>
            </a:r>
            <a:r>
              <a:rPr lang="en-US" sz="800" dirty="0" err="1"/>
              <a:t>Feigin</a:t>
            </a:r>
            <a:r>
              <a:rPr lang="en-US" sz="800" dirty="0"/>
              <a:t> and Cherry Textbook of Pediatric Infectious Disease. Ed Cherry. 9</a:t>
            </a:r>
            <a:r>
              <a:rPr lang="en-US" sz="800" baseline="30000" dirty="0"/>
              <a:t>th</a:t>
            </a:r>
            <a:r>
              <a:rPr lang="en-US" sz="800" dirty="0"/>
              <a:t> edition.</a:t>
            </a:r>
          </a:p>
        </p:txBody>
      </p:sp>
    </p:spTree>
    <p:extLst>
      <p:ext uri="{BB962C8B-B14F-4D97-AF65-F5344CB8AC3E}">
        <p14:creationId xmlns:p14="http://schemas.microsoft.com/office/powerpoint/2010/main" val="1480445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89EF-A2CB-24CE-DC0E-07B8A0DDF9C3}"/>
              </a:ext>
            </a:extLst>
          </p:cNvPr>
          <p:cNvSpPr>
            <a:spLocks noGrp="1"/>
          </p:cNvSpPr>
          <p:nvPr>
            <p:ph type="title"/>
          </p:nvPr>
        </p:nvSpPr>
        <p:spPr/>
        <p:txBody>
          <a:bodyPr/>
          <a:lstStyle/>
          <a:p>
            <a:r>
              <a:rPr lang="en-US" dirty="0"/>
              <a:t>Subacute Sclerosing Panencephalitis</a:t>
            </a:r>
          </a:p>
        </p:txBody>
      </p:sp>
      <p:sp>
        <p:nvSpPr>
          <p:cNvPr id="3" name="Content Placeholder 2">
            <a:extLst>
              <a:ext uri="{FF2B5EF4-FFF2-40B4-BE49-F238E27FC236}">
                <a16:creationId xmlns:a16="http://schemas.microsoft.com/office/drawing/2014/main" id="{178E7676-3751-CAB4-0642-7826571CB85C}"/>
              </a:ext>
            </a:extLst>
          </p:cNvPr>
          <p:cNvSpPr>
            <a:spLocks noGrp="1"/>
          </p:cNvSpPr>
          <p:nvPr>
            <p:ph idx="1"/>
          </p:nvPr>
        </p:nvSpPr>
        <p:spPr/>
        <p:txBody>
          <a:bodyPr/>
          <a:lstStyle/>
          <a:p>
            <a:r>
              <a:rPr lang="en-US" dirty="0"/>
              <a:t>4 to 8 years after measles infection</a:t>
            </a:r>
          </a:p>
          <a:p>
            <a:r>
              <a:rPr lang="en-US" dirty="0"/>
              <a:t>Stage I: neuropsychiatric decline over 6+ months</a:t>
            </a:r>
          </a:p>
          <a:p>
            <a:r>
              <a:rPr lang="en-US" dirty="0"/>
              <a:t>Stage II: seizures and motor disorders</a:t>
            </a:r>
          </a:p>
          <a:p>
            <a:r>
              <a:rPr lang="en-US" dirty="0"/>
              <a:t>Stage III: spasticity, coma, death</a:t>
            </a:r>
          </a:p>
          <a:p>
            <a:endParaRPr lang="en-US" dirty="0"/>
          </a:p>
        </p:txBody>
      </p:sp>
      <p:sp>
        <p:nvSpPr>
          <p:cNvPr id="4" name="Slide Number Placeholder 3">
            <a:extLst>
              <a:ext uri="{FF2B5EF4-FFF2-40B4-BE49-F238E27FC236}">
                <a16:creationId xmlns:a16="http://schemas.microsoft.com/office/drawing/2014/main" id="{8E8051D3-71C4-6B72-45AB-4024ED4D3FE3}"/>
              </a:ext>
            </a:extLst>
          </p:cNvPr>
          <p:cNvSpPr>
            <a:spLocks noGrp="1"/>
          </p:cNvSpPr>
          <p:nvPr>
            <p:ph type="sldNum" sz="quarter" idx="4"/>
          </p:nvPr>
        </p:nvSpPr>
        <p:spPr/>
        <p:txBody>
          <a:bodyPr/>
          <a:lstStyle/>
          <a:p>
            <a:fld id="{D894A3D7-14C2-6C47-A804-4E9D0C64FE84}" type="slidenum">
              <a:rPr lang="en-US" smtClean="0"/>
              <a:pPr/>
              <a:t>35</a:t>
            </a:fld>
            <a:endParaRPr lang="en-US"/>
          </a:p>
        </p:txBody>
      </p:sp>
      <p:sp>
        <p:nvSpPr>
          <p:cNvPr id="5" name="Footer Placeholder 4">
            <a:extLst>
              <a:ext uri="{FF2B5EF4-FFF2-40B4-BE49-F238E27FC236}">
                <a16:creationId xmlns:a16="http://schemas.microsoft.com/office/drawing/2014/main" id="{450C256B-CDB5-7206-222C-23C042B9A0FC}"/>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691977F1-9DB9-3A3F-5A31-28783B0E898A}"/>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Cherry JD. Measles Virus. In </a:t>
            </a:r>
            <a:r>
              <a:rPr lang="en-US" sz="800" dirty="0" err="1"/>
              <a:t>Feigin</a:t>
            </a:r>
            <a:r>
              <a:rPr lang="en-US" sz="800" dirty="0"/>
              <a:t> and Cherry Textbook of Pediatric Infectious Disease. Ed Cherry. 9</a:t>
            </a:r>
            <a:r>
              <a:rPr lang="en-US" sz="800" baseline="30000" dirty="0"/>
              <a:t>th</a:t>
            </a:r>
            <a:r>
              <a:rPr lang="en-US" sz="800" dirty="0"/>
              <a:t> edition.</a:t>
            </a:r>
          </a:p>
        </p:txBody>
      </p:sp>
      <p:pic>
        <p:nvPicPr>
          <p:cNvPr id="8" name="Graphic 7" descr="Brain in head outline">
            <a:extLst>
              <a:ext uri="{FF2B5EF4-FFF2-40B4-BE49-F238E27FC236}">
                <a16:creationId xmlns:a16="http://schemas.microsoft.com/office/drawing/2014/main" id="{C405D129-3E0E-54D3-3B91-1DC5A1DB29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6253" y="3252483"/>
            <a:ext cx="2770632" cy="2770632"/>
          </a:xfrm>
          <a:prstGeom prst="rect">
            <a:avLst/>
          </a:prstGeom>
        </p:spPr>
      </p:pic>
    </p:spTree>
    <p:extLst>
      <p:ext uri="{BB962C8B-B14F-4D97-AF65-F5344CB8AC3E}">
        <p14:creationId xmlns:p14="http://schemas.microsoft.com/office/powerpoint/2010/main" val="307900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6C65-9A9A-A4CC-4F64-D337BA43EA28}"/>
              </a:ext>
            </a:extLst>
          </p:cNvPr>
          <p:cNvSpPr>
            <a:spLocks noGrp="1"/>
          </p:cNvSpPr>
          <p:nvPr>
            <p:ph type="title"/>
          </p:nvPr>
        </p:nvSpPr>
        <p:spPr/>
        <p:txBody>
          <a:bodyPr/>
          <a:lstStyle/>
          <a:p>
            <a:r>
              <a:rPr lang="en-US" dirty="0"/>
              <a:t>Diagnosis – Clinical Suspicion (non-outbreak)</a:t>
            </a:r>
          </a:p>
        </p:txBody>
      </p:sp>
      <p:sp>
        <p:nvSpPr>
          <p:cNvPr id="4" name="Slide Number Placeholder 3">
            <a:extLst>
              <a:ext uri="{FF2B5EF4-FFF2-40B4-BE49-F238E27FC236}">
                <a16:creationId xmlns:a16="http://schemas.microsoft.com/office/drawing/2014/main" id="{E3738EC9-C4D8-A0A2-3F1F-BC6FC945803F}"/>
              </a:ext>
            </a:extLst>
          </p:cNvPr>
          <p:cNvSpPr>
            <a:spLocks noGrp="1"/>
          </p:cNvSpPr>
          <p:nvPr>
            <p:ph type="sldNum" sz="quarter" idx="4"/>
          </p:nvPr>
        </p:nvSpPr>
        <p:spPr/>
        <p:txBody>
          <a:bodyPr/>
          <a:lstStyle/>
          <a:p>
            <a:fld id="{D894A3D7-14C2-6C47-A804-4E9D0C64FE84}" type="slidenum">
              <a:rPr lang="en-US" smtClean="0"/>
              <a:pPr/>
              <a:t>36</a:t>
            </a:fld>
            <a:endParaRPr lang="en-US"/>
          </a:p>
        </p:txBody>
      </p:sp>
      <p:sp>
        <p:nvSpPr>
          <p:cNvPr id="5" name="Footer Placeholder 4">
            <a:extLst>
              <a:ext uri="{FF2B5EF4-FFF2-40B4-BE49-F238E27FC236}">
                <a16:creationId xmlns:a16="http://schemas.microsoft.com/office/drawing/2014/main" id="{2FD0DD97-A3E4-CF9C-E0CB-67ABE312482E}"/>
              </a:ext>
            </a:extLst>
          </p:cNvPr>
          <p:cNvSpPr>
            <a:spLocks noGrp="1"/>
          </p:cNvSpPr>
          <p:nvPr>
            <p:ph type="ftr" sz="quarter" idx="3"/>
          </p:nvPr>
        </p:nvSpPr>
        <p:spPr/>
        <p:txBody>
          <a:bodyPr/>
          <a:lstStyle/>
          <a:p>
            <a:r>
              <a:rPr lang="en-US"/>
              <a:t>Privileged and Confidential</a:t>
            </a:r>
          </a:p>
        </p:txBody>
      </p:sp>
      <p:cxnSp>
        <p:nvCxnSpPr>
          <p:cNvPr id="7" name="Straight Arrow Connector 6">
            <a:extLst>
              <a:ext uri="{FF2B5EF4-FFF2-40B4-BE49-F238E27FC236}">
                <a16:creationId xmlns:a16="http://schemas.microsoft.com/office/drawing/2014/main" id="{BE6B875E-F30D-9AB9-517F-5137868A25AD}"/>
              </a:ext>
            </a:extLst>
          </p:cNvPr>
          <p:cNvCxnSpPr>
            <a:cxnSpLocks/>
          </p:cNvCxnSpPr>
          <p:nvPr/>
        </p:nvCxnSpPr>
        <p:spPr>
          <a:xfrm>
            <a:off x="1434933" y="4023127"/>
            <a:ext cx="4001" cy="7296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097B0B2-7997-1896-932D-7889C9FC8009}"/>
              </a:ext>
            </a:extLst>
          </p:cNvPr>
          <p:cNvCxnSpPr>
            <a:cxnSpLocks/>
          </p:cNvCxnSpPr>
          <p:nvPr/>
        </p:nvCxnSpPr>
        <p:spPr>
          <a:xfrm>
            <a:off x="5372547" y="3643042"/>
            <a:ext cx="0" cy="274157"/>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236A68-6A48-D2D2-63AE-69326720982D}"/>
              </a:ext>
            </a:extLst>
          </p:cNvPr>
          <p:cNvSpPr txBox="1"/>
          <p:nvPr/>
        </p:nvSpPr>
        <p:spPr>
          <a:xfrm>
            <a:off x="4230757" y="2858212"/>
            <a:ext cx="2155446" cy="784830"/>
          </a:xfrm>
          <a:prstGeom prst="rect">
            <a:avLst/>
          </a:prstGeom>
          <a:noFill/>
          <a:ln>
            <a:solidFill>
              <a:schemeClr val="tx1"/>
            </a:solidFill>
          </a:ln>
        </p:spPr>
        <p:txBody>
          <a:bodyPr wrap="square" rtlCol="0">
            <a:spAutoFit/>
          </a:bodyPr>
          <a:lstStyle/>
          <a:p>
            <a:r>
              <a:rPr lang="en-US" sz="900" b="1" dirty="0"/>
              <a:t>Measles clinical criteria?</a:t>
            </a:r>
            <a:r>
              <a:rPr lang="en-US" sz="900" b="1" baseline="30000" dirty="0"/>
              <a:t>4</a:t>
            </a:r>
            <a:r>
              <a:rPr lang="en-US" sz="900" b="1" dirty="0"/>
              <a:t> </a:t>
            </a:r>
          </a:p>
          <a:p>
            <a:pPr marL="128588" indent="-128588">
              <a:buFont typeface="Wingdings" panose="05000000000000000000" pitchFamily="2" charset="2"/>
              <a:buChar char="q"/>
            </a:pPr>
            <a:r>
              <a:rPr lang="en-US" sz="900" dirty="0"/>
              <a:t>Fever</a:t>
            </a:r>
            <a:r>
              <a:rPr lang="en-US" sz="900" baseline="30000" dirty="0"/>
              <a:t>2</a:t>
            </a:r>
            <a:r>
              <a:rPr lang="en-US" sz="900" dirty="0"/>
              <a:t> and rash</a:t>
            </a:r>
          </a:p>
          <a:p>
            <a:r>
              <a:rPr lang="en-US" sz="900" dirty="0"/>
              <a:t>     AND</a:t>
            </a:r>
          </a:p>
          <a:p>
            <a:pPr marL="128588" indent="-128588">
              <a:buFont typeface="Wingdings" panose="05000000000000000000" pitchFamily="2" charset="2"/>
              <a:buChar char="q"/>
            </a:pPr>
            <a:r>
              <a:rPr lang="en-US" sz="900" dirty="0"/>
              <a:t>Cough, runny nose, OR conjunctivitis</a:t>
            </a:r>
          </a:p>
        </p:txBody>
      </p:sp>
      <p:sp>
        <p:nvSpPr>
          <p:cNvPr id="10" name="TextBox 9">
            <a:extLst>
              <a:ext uri="{FF2B5EF4-FFF2-40B4-BE49-F238E27FC236}">
                <a16:creationId xmlns:a16="http://schemas.microsoft.com/office/drawing/2014/main" id="{74007F3D-85C7-8DDD-BAC8-DC1FCDA2635F}"/>
              </a:ext>
            </a:extLst>
          </p:cNvPr>
          <p:cNvSpPr txBox="1"/>
          <p:nvPr/>
        </p:nvSpPr>
        <p:spPr>
          <a:xfrm>
            <a:off x="128751" y="2961298"/>
            <a:ext cx="2900768" cy="1061829"/>
          </a:xfrm>
          <a:prstGeom prst="rect">
            <a:avLst/>
          </a:prstGeom>
          <a:noFill/>
          <a:ln>
            <a:solidFill>
              <a:schemeClr val="tx1"/>
            </a:solidFill>
          </a:ln>
        </p:spPr>
        <p:txBody>
          <a:bodyPr wrap="square" rtlCol="0">
            <a:spAutoFit/>
          </a:bodyPr>
          <a:lstStyle/>
          <a:p>
            <a:r>
              <a:rPr lang="en-US" sz="900" b="1" dirty="0"/>
              <a:t>Epidemiologic risk for measles in the 21 days before rash?</a:t>
            </a:r>
          </a:p>
          <a:p>
            <a:r>
              <a:rPr lang="en-US" sz="900" b="1" dirty="0"/>
              <a:t>ANY of the following:</a:t>
            </a:r>
          </a:p>
          <a:p>
            <a:pPr marL="128588" indent="-128588">
              <a:buFont typeface="Wingdings" panose="05000000000000000000" pitchFamily="2" charset="2"/>
              <a:buChar char="q"/>
            </a:pPr>
            <a:r>
              <a:rPr lang="en-US" sz="900" dirty="0"/>
              <a:t>International travel in last 21 days </a:t>
            </a:r>
          </a:p>
          <a:p>
            <a:pPr marL="128588" indent="-128588">
              <a:buFont typeface="Wingdings" panose="05000000000000000000" pitchFamily="2" charset="2"/>
              <a:buChar char="q"/>
            </a:pPr>
            <a:r>
              <a:rPr lang="en-US" sz="900" dirty="0"/>
              <a:t>Domestic travel in last 21 days to an area with known measles transmission</a:t>
            </a:r>
          </a:p>
          <a:p>
            <a:pPr marL="128588" indent="-128588">
              <a:buFont typeface="Wingdings" panose="05000000000000000000" pitchFamily="2" charset="2"/>
              <a:buChar char="q"/>
            </a:pPr>
            <a:r>
              <a:rPr lang="en-US" sz="900" dirty="0"/>
              <a:t>Known exposure to measles</a:t>
            </a:r>
          </a:p>
        </p:txBody>
      </p:sp>
      <p:sp>
        <p:nvSpPr>
          <p:cNvPr id="11" name="TextBox 10">
            <a:extLst>
              <a:ext uri="{FF2B5EF4-FFF2-40B4-BE49-F238E27FC236}">
                <a16:creationId xmlns:a16="http://schemas.microsoft.com/office/drawing/2014/main" id="{505C7556-64B9-672A-8146-F715E9204224}"/>
              </a:ext>
            </a:extLst>
          </p:cNvPr>
          <p:cNvSpPr txBox="1"/>
          <p:nvPr/>
        </p:nvSpPr>
        <p:spPr>
          <a:xfrm>
            <a:off x="1199598" y="4725238"/>
            <a:ext cx="2202262" cy="784830"/>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900" b="1" dirty="0"/>
              <a:t>Suspect measles. </a:t>
            </a:r>
          </a:p>
          <a:p>
            <a:pPr algn="ctr"/>
            <a:r>
              <a:rPr lang="en-US" sz="900" b="1" dirty="0"/>
              <a:t>Immediately contact local or state health department to discuss testing options.</a:t>
            </a:r>
            <a:endParaRPr lang="en-US" sz="900" dirty="0"/>
          </a:p>
          <a:p>
            <a:pPr algn="ctr"/>
            <a:r>
              <a:rPr lang="en-US" sz="900" b="1" dirty="0"/>
              <a:t> See Testing Recommendations.</a:t>
            </a:r>
          </a:p>
        </p:txBody>
      </p:sp>
      <p:sp>
        <p:nvSpPr>
          <p:cNvPr id="12" name="TextBox 11">
            <a:extLst>
              <a:ext uri="{FF2B5EF4-FFF2-40B4-BE49-F238E27FC236}">
                <a16:creationId xmlns:a16="http://schemas.microsoft.com/office/drawing/2014/main" id="{E5896E1E-356D-0478-6639-BEF256356680}"/>
              </a:ext>
            </a:extLst>
          </p:cNvPr>
          <p:cNvSpPr txBox="1"/>
          <p:nvPr/>
        </p:nvSpPr>
        <p:spPr>
          <a:xfrm>
            <a:off x="4557701" y="4898000"/>
            <a:ext cx="1759069" cy="646331"/>
          </a:xfrm>
          <a:prstGeom prst="rect">
            <a:avLst/>
          </a:prstGeom>
          <a:noFill/>
          <a:ln>
            <a:solidFill>
              <a:schemeClr val="tx1"/>
            </a:solidFill>
          </a:ln>
        </p:spPr>
        <p:txBody>
          <a:bodyPr wrap="square" rtlCol="0">
            <a:spAutoFit/>
          </a:bodyPr>
          <a:lstStyle/>
          <a:p>
            <a:r>
              <a:rPr lang="en-US" sz="900" b="1" dirty="0"/>
              <a:t>Prior measles vaccination? </a:t>
            </a:r>
          </a:p>
          <a:p>
            <a:pPr marL="128588" indent="-128588">
              <a:buFont typeface="Wingdings" panose="05000000000000000000" pitchFamily="2" charset="2"/>
              <a:buChar char="q"/>
            </a:pPr>
            <a:r>
              <a:rPr lang="en-US" sz="900" dirty="0"/>
              <a:t>Age ≤6 years: 1 dose MMR*</a:t>
            </a:r>
          </a:p>
          <a:p>
            <a:pPr marL="128588" indent="-128588">
              <a:buFont typeface="Wingdings" panose="05000000000000000000" pitchFamily="2" charset="2"/>
              <a:buChar char="q"/>
            </a:pPr>
            <a:r>
              <a:rPr lang="en-US" sz="900" dirty="0"/>
              <a:t>Age &gt;6 years: 2+ doses MMR</a:t>
            </a:r>
          </a:p>
        </p:txBody>
      </p:sp>
      <p:sp>
        <p:nvSpPr>
          <p:cNvPr id="13" name="TextBox 12">
            <a:extLst>
              <a:ext uri="{FF2B5EF4-FFF2-40B4-BE49-F238E27FC236}">
                <a16:creationId xmlns:a16="http://schemas.microsoft.com/office/drawing/2014/main" id="{1E57053F-2830-0670-60CB-3E3FE38931B0}"/>
              </a:ext>
            </a:extLst>
          </p:cNvPr>
          <p:cNvSpPr txBox="1"/>
          <p:nvPr/>
        </p:nvSpPr>
        <p:spPr>
          <a:xfrm>
            <a:off x="4722942" y="3918426"/>
            <a:ext cx="1304829" cy="507831"/>
          </a:xfrm>
          <a:prstGeom prst="rect">
            <a:avLst/>
          </a:prstGeom>
          <a:noFill/>
          <a:ln>
            <a:solidFill>
              <a:schemeClr val="tx1"/>
            </a:solidFill>
          </a:ln>
        </p:spPr>
        <p:txBody>
          <a:bodyPr wrap="square" rtlCol="0">
            <a:spAutoFit/>
          </a:bodyPr>
          <a:lstStyle/>
          <a:p>
            <a:pPr algn="ctr"/>
            <a:r>
              <a:rPr lang="en-US" sz="900" b="1" dirty="0"/>
              <a:t>Received MMR vaccine in the last 21 days?</a:t>
            </a:r>
          </a:p>
        </p:txBody>
      </p:sp>
      <p:sp>
        <p:nvSpPr>
          <p:cNvPr id="14" name="Oval 13">
            <a:extLst>
              <a:ext uri="{FF2B5EF4-FFF2-40B4-BE49-F238E27FC236}">
                <a16:creationId xmlns:a16="http://schemas.microsoft.com/office/drawing/2014/main" id="{0728BC59-8C16-0EF0-3902-DA6810DBCADF}"/>
              </a:ext>
            </a:extLst>
          </p:cNvPr>
          <p:cNvSpPr/>
          <p:nvPr/>
        </p:nvSpPr>
        <p:spPr>
          <a:xfrm>
            <a:off x="5148021" y="3578474"/>
            <a:ext cx="617511" cy="214055"/>
          </a:xfrm>
          <a:prstGeom prst="ellipse">
            <a:avLst/>
          </a:prstGeom>
          <a:solidFill>
            <a:srgbClr val="F8C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Yes</a:t>
            </a:r>
          </a:p>
        </p:txBody>
      </p:sp>
      <p:sp>
        <p:nvSpPr>
          <p:cNvPr id="15" name="TextBox 14">
            <a:extLst>
              <a:ext uri="{FF2B5EF4-FFF2-40B4-BE49-F238E27FC236}">
                <a16:creationId xmlns:a16="http://schemas.microsoft.com/office/drawing/2014/main" id="{EFA8FB8D-DDD3-70CB-19D3-6E9EB5FE42D6}"/>
              </a:ext>
            </a:extLst>
          </p:cNvPr>
          <p:cNvSpPr txBox="1"/>
          <p:nvPr/>
        </p:nvSpPr>
        <p:spPr>
          <a:xfrm>
            <a:off x="7053557" y="3930234"/>
            <a:ext cx="159734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900" b="1" dirty="0"/>
              <a:t>Likely a reaction to MMR vaccination</a:t>
            </a:r>
            <a:r>
              <a:rPr lang="en-US" sz="900" b="1" baseline="30000" dirty="0"/>
              <a:t>5</a:t>
            </a:r>
            <a:endParaRPr lang="en-US" sz="900" baseline="30000" dirty="0"/>
          </a:p>
        </p:txBody>
      </p:sp>
      <p:sp>
        <p:nvSpPr>
          <p:cNvPr id="16" name="TextBox 15">
            <a:extLst>
              <a:ext uri="{FF2B5EF4-FFF2-40B4-BE49-F238E27FC236}">
                <a16:creationId xmlns:a16="http://schemas.microsoft.com/office/drawing/2014/main" id="{B691B1C8-B622-D2AB-F408-687F956776A3}"/>
              </a:ext>
            </a:extLst>
          </p:cNvPr>
          <p:cNvSpPr txBox="1"/>
          <p:nvPr/>
        </p:nvSpPr>
        <p:spPr>
          <a:xfrm>
            <a:off x="7036655" y="4829113"/>
            <a:ext cx="1994982" cy="124649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50" b="1" dirty="0"/>
              <a:t>Measles uncommon among people with age-appropriate vaccination. </a:t>
            </a:r>
            <a:r>
              <a:rPr lang="en-US" sz="750" b="1"/>
              <a:t>Measles can </a:t>
            </a:r>
            <a:r>
              <a:rPr lang="en-US" sz="750" b="1" dirty="0"/>
              <a:t>occur among vaccinated people, but generally during intense exposure (e.g., daycare or household exposure).</a:t>
            </a:r>
          </a:p>
          <a:p>
            <a:pPr algn="ctr"/>
            <a:br>
              <a:rPr lang="en-US" sz="750" b="1" dirty="0"/>
            </a:br>
            <a:r>
              <a:rPr lang="en-US" sz="750" b="1" dirty="0"/>
              <a:t>If measles suspected based on clinical presentation or severity of illness, contact state or local health department for guidance.</a:t>
            </a:r>
            <a:endParaRPr lang="en-US" sz="750" dirty="0"/>
          </a:p>
        </p:txBody>
      </p:sp>
      <p:sp>
        <p:nvSpPr>
          <p:cNvPr id="17" name="TextBox 16">
            <a:extLst>
              <a:ext uri="{FF2B5EF4-FFF2-40B4-BE49-F238E27FC236}">
                <a16:creationId xmlns:a16="http://schemas.microsoft.com/office/drawing/2014/main" id="{3AB923C4-D29A-19EB-8F16-75CED0FE5FA2}"/>
              </a:ext>
            </a:extLst>
          </p:cNvPr>
          <p:cNvSpPr txBox="1"/>
          <p:nvPr/>
        </p:nvSpPr>
        <p:spPr>
          <a:xfrm>
            <a:off x="7084524" y="2936929"/>
            <a:ext cx="1550222" cy="92333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900" b="1" dirty="0"/>
              <a:t>Measles unlikely.</a:t>
            </a:r>
          </a:p>
          <a:p>
            <a:pPr algn="ctr"/>
            <a:r>
              <a:rPr lang="en-US" sz="900" b="1" dirty="0"/>
              <a:t>If measles still suspected, contact state or local health department for guidance.</a:t>
            </a:r>
          </a:p>
        </p:txBody>
      </p:sp>
      <p:sp>
        <p:nvSpPr>
          <p:cNvPr id="18" name="TextBox 17">
            <a:extLst>
              <a:ext uri="{FF2B5EF4-FFF2-40B4-BE49-F238E27FC236}">
                <a16:creationId xmlns:a16="http://schemas.microsoft.com/office/drawing/2014/main" id="{65295A8D-7DEB-C1AA-9245-C457B40D9FCF}"/>
              </a:ext>
            </a:extLst>
          </p:cNvPr>
          <p:cNvSpPr txBox="1"/>
          <p:nvPr/>
        </p:nvSpPr>
        <p:spPr>
          <a:xfrm>
            <a:off x="2660215" y="1143606"/>
            <a:ext cx="4382001" cy="923330"/>
          </a:xfrm>
          <a:prstGeom prst="rect">
            <a:avLst/>
          </a:prstGeom>
          <a:noFill/>
          <a:ln>
            <a:noFill/>
          </a:ln>
        </p:spPr>
        <p:txBody>
          <a:bodyPr wrap="square" rtlCol="0">
            <a:spAutoFit/>
          </a:bodyPr>
          <a:lstStyle/>
          <a:p>
            <a:pPr algn="ctr"/>
            <a:r>
              <a:rPr lang="en-US" b="1" dirty="0"/>
              <a:t>Evaluating a patient presenting with rash when there is no local measles transmission</a:t>
            </a:r>
            <a:endParaRPr lang="en-US" b="1" baseline="30000" dirty="0"/>
          </a:p>
        </p:txBody>
      </p:sp>
      <p:sp>
        <p:nvSpPr>
          <p:cNvPr id="19" name="TextBox 18">
            <a:extLst>
              <a:ext uri="{FF2B5EF4-FFF2-40B4-BE49-F238E27FC236}">
                <a16:creationId xmlns:a16="http://schemas.microsoft.com/office/drawing/2014/main" id="{5EA91B8E-B1F2-5721-3D4C-9C96ED6ECB42}"/>
              </a:ext>
            </a:extLst>
          </p:cNvPr>
          <p:cNvSpPr txBox="1"/>
          <p:nvPr/>
        </p:nvSpPr>
        <p:spPr>
          <a:xfrm>
            <a:off x="731716" y="1635718"/>
            <a:ext cx="1828559" cy="923330"/>
          </a:xfrm>
          <a:prstGeom prst="rect">
            <a:avLst/>
          </a:prstGeom>
          <a:noFill/>
          <a:ln>
            <a:solidFill>
              <a:schemeClr val="tx1"/>
            </a:solidFill>
          </a:ln>
        </p:spPr>
        <p:txBody>
          <a:bodyPr wrap="square" rtlCol="0">
            <a:spAutoFit/>
          </a:bodyPr>
          <a:lstStyle/>
          <a:p>
            <a:r>
              <a:rPr lang="en-US" sz="900" b="1" dirty="0"/>
              <a:t>Needs ALL 3:</a:t>
            </a:r>
          </a:p>
          <a:p>
            <a:pPr marL="128588" indent="-128588">
              <a:buFont typeface="Wingdings" panose="05000000000000000000" pitchFamily="2" charset="2"/>
              <a:buChar char="q"/>
            </a:pPr>
            <a:r>
              <a:rPr lang="en-US" sz="900" dirty="0"/>
              <a:t>Fever</a:t>
            </a:r>
            <a:r>
              <a:rPr lang="en-US" sz="900" baseline="30000" dirty="0"/>
              <a:t>2</a:t>
            </a:r>
            <a:r>
              <a:rPr lang="en-US" sz="900" dirty="0"/>
              <a:t> </a:t>
            </a:r>
          </a:p>
          <a:p>
            <a:pPr marL="128588" indent="-128588">
              <a:buFont typeface="Wingdings" panose="05000000000000000000" pitchFamily="2" charset="2"/>
              <a:buChar char="q"/>
            </a:pPr>
            <a:r>
              <a:rPr lang="en-US" sz="900" dirty="0"/>
              <a:t>Generalized, maculopapular rash</a:t>
            </a:r>
          </a:p>
          <a:p>
            <a:pPr marL="128588" indent="-128588">
              <a:buFont typeface="Wingdings" panose="05000000000000000000" pitchFamily="2" charset="2"/>
              <a:buChar char="q"/>
            </a:pPr>
            <a:r>
              <a:rPr lang="en-US" sz="900" dirty="0"/>
              <a:t>No vesicular lesions / vesicles</a:t>
            </a:r>
            <a:r>
              <a:rPr lang="en-US" sz="900" baseline="30000" dirty="0"/>
              <a:t>3</a:t>
            </a:r>
          </a:p>
        </p:txBody>
      </p:sp>
      <p:cxnSp>
        <p:nvCxnSpPr>
          <p:cNvPr id="20" name="Straight Arrow Connector 19">
            <a:extLst>
              <a:ext uri="{FF2B5EF4-FFF2-40B4-BE49-F238E27FC236}">
                <a16:creationId xmlns:a16="http://schemas.microsoft.com/office/drawing/2014/main" id="{94542880-E32A-5921-8BE5-5D9D5856EE61}"/>
              </a:ext>
            </a:extLst>
          </p:cNvPr>
          <p:cNvCxnSpPr>
            <a:cxnSpLocks/>
            <a:stCxn id="19" idx="2"/>
          </p:cNvCxnSpPr>
          <p:nvPr/>
        </p:nvCxnSpPr>
        <p:spPr>
          <a:xfrm>
            <a:off x="1645996" y="2559048"/>
            <a:ext cx="0" cy="40225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6380470-1076-B351-B296-4230BB0B2D13}"/>
              </a:ext>
            </a:extLst>
          </p:cNvPr>
          <p:cNvSpPr/>
          <p:nvPr/>
        </p:nvSpPr>
        <p:spPr>
          <a:xfrm>
            <a:off x="1434933" y="2612279"/>
            <a:ext cx="730745" cy="245933"/>
          </a:xfrm>
          <a:prstGeom prst="ellipse">
            <a:avLst/>
          </a:prstGeom>
          <a:solidFill>
            <a:srgbClr val="F8C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Yes</a:t>
            </a:r>
          </a:p>
        </p:txBody>
      </p:sp>
      <p:cxnSp>
        <p:nvCxnSpPr>
          <p:cNvPr id="22" name="Straight Arrow Connector 21">
            <a:extLst>
              <a:ext uri="{FF2B5EF4-FFF2-40B4-BE49-F238E27FC236}">
                <a16:creationId xmlns:a16="http://schemas.microsoft.com/office/drawing/2014/main" id="{D9ECDC66-D89E-0CE8-8E08-BFA704729255}"/>
              </a:ext>
            </a:extLst>
          </p:cNvPr>
          <p:cNvCxnSpPr>
            <a:cxnSpLocks/>
          </p:cNvCxnSpPr>
          <p:nvPr/>
        </p:nvCxnSpPr>
        <p:spPr>
          <a:xfrm>
            <a:off x="3024119" y="3291260"/>
            <a:ext cx="1206638"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FEC430-9D65-D5D6-F744-E842790CC0E1}"/>
              </a:ext>
            </a:extLst>
          </p:cNvPr>
          <p:cNvSpPr txBox="1"/>
          <p:nvPr/>
        </p:nvSpPr>
        <p:spPr>
          <a:xfrm>
            <a:off x="731716" y="1335644"/>
            <a:ext cx="1277914" cy="300082"/>
          </a:xfrm>
          <a:prstGeom prst="rect">
            <a:avLst/>
          </a:prstGeom>
          <a:noFill/>
        </p:spPr>
        <p:txBody>
          <a:bodyPr wrap="none" rtlCol="0">
            <a:spAutoFit/>
          </a:bodyPr>
          <a:lstStyle/>
          <a:p>
            <a:r>
              <a:rPr lang="en-US" sz="1350" b="1" dirty="0">
                <a:solidFill>
                  <a:srgbClr val="C00000"/>
                </a:solidFill>
              </a:rPr>
              <a:t>START HERE</a:t>
            </a:r>
          </a:p>
        </p:txBody>
      </p:sp>
      <p:cxnSp>
        <p:nvCxnSpPr>
          <p:cNvPr id="24" name="Straight Arrow Connector 23">
            <a:extLst>
              <a:ext uri="{FF2B5EF4-FFF2-40B4-BE49-F238E27FC236}">
                <a16:creationId xmlns:a16="http://schemas.microsoft.com/office/drawing/2014/main" id="{3E3B46E7-C912-890A-1ACE-26FF96574284}"/>
              </a:ext>
            </a:extLst>
          </p:cNvPr>
          <p:cNvCxnSpPr>
            <a:cxnSpLocks/>
          </p:cNvCxnSpPr>
          <p:nvPr/>
        </p:nvCxnSpPr>
        <p:spPr>
          <a:xfrm flipH="1">
            <a:off x="5372547" y="4647639"/>
            <a:ext cx="2810" cy="26951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0DED7AD-DA48-1FD5-741F-1DB9B2D22DB6}"/>
              </a:ext>
            </a:extLst>
          </p:cNvPr>
          <p:cNvSpPr/>
          <p:nvPr/>
        </p:nvSpPr>
        <p:spPr>
          <a:xfrm>
            <a:off x="5098206" y="4441743"/>
            <a:ext cx="559965" cy="29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a:t>
            </a:r>
          </a:p>
        </p:txBody>
      </p:sp>
      <p:cxnSp>
        <p:nvCxnSpPr>
          <p:cNvPr id="26" name="Straight Arrow Connector 25">
            <a:extLst>
              <a:ext uri="{FF2B5EF4-FFF2-40B4-BE49-F238E27FC236}">
                <a16:creationId xmlns:a16="http://schemas.microsoft.com/office/drawing/2014/main" id="{EFC69024-27E7-A5B1-AD05-ED9003039DB2}"/>
              </a:ext>
            </a:extLst>
          </p:cNvPr>
          <p:cNvCxnSpPr>
            <a:cxnSpLocks/>
          </p:cNvCxnSpPr>
          <p:nvPr/>
        </p:nvCxnSpPr>
        <p:spPr>
          <a:xfrm flipH="1">
            <a:off x="3401860" y="5043486"/>
            <a:ext cx="1155842"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C39FE5-AC5B-44D5-5130-0EC38310EF91}"/>
              </a:ext>
            </a:extLst>
          </p:cNvPr>
          <p:cNvCxnSpPr>
            <a:cxnSpLocks/>
            <a:endCxn id="15" idx="1"/>
          </p:cNvCxnSpPr>
          <p:nvPr/>
        </p:nvCxnSpPr>
        <p:spPr>
          <a:xfrm>
            <a:off x="6027771" y="4098451"/>
            <a:ext cx="1025786" cy="16449"/>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6AC5291-C751-5593-BB47-97EF3B818B09}"/>
              </a:ext>
            </a:extLst>
          </p:cNvPr>
          <p:cNvCxnSpPr>
            <a:cxnSpLocks/>
          </p:cNvCxnSpPr>
          <p:nvPr/>
        </p:nvCxnSpPr>
        <p:spPr>
          <a:xfrm>
            <a:off x="6316770" y="5036021"/>
            <a:ext cx="706587"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3050061-C696-A371-D094-BEDB2FD5D715}"/>
              </a:ext>
            </a:extLst>
          </p:cNvPr>
          <p:cNvSpPr/>
          <p:nvPr/>
        </p:nvSpPr>
        <p:spPr>
          <a:xfrm>
            <a:off x="6316771" y="3977539"/>
            <a:ext cx="642293" cy="276733"/>
          </a:xfrm>
          <a:prstGeom prst="ellipse">
            <a:avLst/>
          </a:prstGeom>
          <a:solidFill>
            <a:srgbClr val="F8C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Yes</a:t>
            </a:r>
          </a:p>
        </p:txBody>
      </p:sp>
      <p:cxnSp>
        <p:nvCxnSpPr>
          <p:cNvPr id="30" name="Straight Arrow Connector 29">
            <a:extLst>
              <a:ext uri="{FF2B5EF4-FFF2-40B4-BE49-F238E27FC236}">
                <a16:creationId xmlns:a16="http://schemas.microsoft.com/office/drawing/2014/main" id="{36A4AEC6-4213-236F-A668-B9A3966C2BAD}"/>
              </a:ext>
            </a:extLst>
          </p:cNvPr>
          <p:cNvCxnSpPr>
            <a:cxnSpLocks/>
          </p:cNvCxnSpPr>
          <p:nvPr/>
        </p:nvCxnSpPr>
        <p:spPr>
          <a:xfrm>
            <a:off x="2560276" y="2231612"/>
            <a:ext cx="1172969"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291B644-6F1A-1405-15CA-34423BBF08CA}"/>
              </a:ext>
            </a:extLst>
          </p:cNvPr>
          <p:cNvSpPr txBox="1"/>
          <p:nvPr/>
        </p:nvSpPr>
        <p:spPr>
          <a:xfrm>
            <a:off x="3733245" y="2067020"/>
            <a:ext cx="2197440" cy="5078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900" b="1" dirty="0"/>
              <a:t>Measles unlikely. If vesicular rash, consider varicella or alternative cause of rash.</a:t>
            </a:r>
          </a:p>
        </p:txBody>
      </p:sp>
      <p:sp>
        <p:nvSpPr>
          <p:cNvPr id="32" name="Oval 31">
            <a:extLst>
              <a:ext uri="{FF2B5EF4-FFF2-40B4-BE49-F238E27FC236}">
                <a16:creationId xmlns:a16="http://schemas.microsoft.com/office/drawing/2014/main" id="{CE7A7F74-A1E6-764D-6AC2-DC4709344AF6}"/>
              </a:ext>
            </a:extLst>
          </p:cNvPr>
          <p:cNvSpPr/>
          <p:nvPr/>
        </p:nvSpPr>
        <p:spPr>
          <a:xfrm>
            <a:off x="2687584" y="2111903"/>
            <a:ext cx="479128" cy="217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a:t>
            </a:r>
          </a:p>
        </p:txBody>
      </p:sp>
      <p:cxnSp>
        <p:nvCxnSpPr>
          <p:cNvPr id="33" name="Straight Arrow Connector 32">
            <a:extLst>
              <a:ext uri="{FF2B5EF4-FFF2-40B4-BE49-F238E27FC236}">
                <a16:creationId xmlns:a16="http://schemas.microsoft.com/office/drawing/2014/main" id="{AC458210-B84C-82FA-B2A4-B34ACB976BE2}"/>
              </a:ext>
            </a:extLst>
          </p:cNvPr>
          <p:cNvCxnSpPr>
            <a:cxnSpLocks/>
          </p:cNvCxnSpPr>
          <p:nvPr/>
        </p:nvCxnSpPr>
        <p:spPr>
          <a:xfrm>
            <a:off x="6385540" y="3173456"/>
            <a:ext cx="698984"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E8DB815-2914-F5FA-612F-C975198A2310}"/>
              </a:ext>
            </a:extLst>
          </p:cNvPr>
          <p:cNvSpPr/>
          <p:nvPr/>
        </p:nvSpPr>
        <p:spPr>
          <a:xfrm>
            <a:off x="6458553" y="3059856"/>
            <a:ext cx="500512" cy="201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a:t>
            </a:r>
          </a:p>
        </p:txBody>
      </p:sp>
      <p:sp>
        <p:nvSpPr>
          <p:cNvPr id="36" name="Oval 35">
            <a:extLst>
              <a:ext uri="{FF2B5EF4-FFF2-40B4-BE49-F238E27FC236}">
                <a16:creationId xmlns:a16="http://schemas.microsoft.com/office/drawing/2014/main" id="{9D6CC91D-39FA-AAD8-B685-D7BE01365426}"/>
              </a:ext>
            </a:extLst>
          </p:cNvPr>
          <p:cNvSpPr/>
          <p:nvPr/>
        </p:nvSpPr>
        <p:spPr>
          <a:xfrm>
            <a:off x="1231873" y="4064825"/>
            <a:ext cx="693179" cy="309469"/>
          </a:xfrm>
          <a:prstGeom prst="ellipse">
            <a:avLst/>
          </a:prstGeom>
          <a:solidFill>
            <a:srgbClr val="F8C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Yes</a:t>
            </a:r>
          </a:p>
        </p:txBody>
      </p:sp>
      <p:sp>
        <p:nvSpPr>
          <p:cNvPr id="37" name="Oval 36">
            <a:extLst>
              <a:ext uri="{FF2B5EF4-FFF2-40B4-BE49-F238E27FC236}">
                <a16:creationId xmlns:a16="http://schemas.microsoft.com/office/drawing/2014/main" id="{52BEE123-13C4-4976-7A9A-D5787A0485D3}"/>
              </a:ext>
            </a:extLst>
          </p:cNvPr>
          <p:cNvSpPr/>
          <p:nvPr/>
        </p:nvSpPr>
        <p:spPr>
          <a:xfrm>
            <a:off x="3880030" y="4917151"/>
            <a:ext cx="536346" cy="299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a:t>
            </a:r>
          </a:p>
        </p:txBody>
      </p:sp>
      <p:sp>
        <p:nvSpPr>
          <p:cNvPr id="38" name="Oval 37">
            <a:extLst>
              <a:ext uri="{FF2B5EF4-FFF2-40B4-BE49-F238E27FC236}">
                <a16:creationId xmlns:a16="http://schemas.microsoft.com/office/drawing/2014/main" id="{BF137666-5FFC-C1FB-6CE2-131F224C854A}"/>
              </a:ext>
            </a:extLst>
          </p:cNvPr>
          <p:cNvSpPr/>
          <p:nvPr/>
        </p:nvSpPr>
        <p:spPr>
          <a:xfrm>
            <a:off x="6333602" y="4909687"/>
            <a:ext cx="590401" cy="220580"/>
          </a:xfrm>
          <a:prstGeom prst="ellipse">
            <a:avLst/>
          </a:prstGeom>
          <a:solidFill>
            <a:srgbClr val="F8C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Yes</a:t>
            </a:r>
          </a:p>
        </p:txBody>
      </p:sp>
      <p:sp>
        <p:nvSpPr>
          <p:cNvPr id="39" name="TextBox 38">
            <a:extLst>
              <a:ext uri="{FF2B5EF4-FFF2-40B4-BE49-F238E27FC236}">
                <a16:creationId xmlns:a16="http://schemas.microsoft.com/office/drawing/2014/main" id="{409BF2E0-FA30-7CD5-77E4-B5A16959907A}"/>
              </a:ext>
            </a:extLst>
          </p:cNvPr>
          <p:cNvSpPr txBox="1"/>
          <p:nvPr/>
        </p:nvSpPr>
        <p:spPr>
          <a:xfrm>
            <a:off x="5084265" y="5329063"/>
            <a:ext cx="1304829" cy="276999"/>
          </a:xfrm>
          <a:prstGeom prst="rect">
            <a:avLst/>
          </a:prstGeom>
          <a:noFill/>
        </p:spPr>
        <p:txBody>
          <a:bodyPr wrap="square" rtlCol="0">
            <a:spAutoFit/>
          </a:bodyPr>
          <a:lstStyle/>
          <a:p>
            <a:r>
              <a:rPr lang="en-US" sz="600" dirty="0"/>
              <a:t>*or other measles-containing vaccine</a:t>
            </a:r>
          </a:p>
        </p:txBody>
      </p:sp>
      <p:sp>
        <p:nvSpPr>
          <p:cNvPr id="40" name="Oval 39">
            <a:extLst>
              <a:ext uri="{FF2B5EF4-FFF2-40B4-BE49-F238E27FC236}">
                <a16:creationId xmlns:a16="http://schemas.microsoft.com/office/drawing/2014/main" id="{DE35A514-D57B-71F0-884C-B1A2CD104DF4}"/>
              </a:ext>
            </a:extLst>
          </p:cNvPr>
          <p:cNvSpPr/>
          <p:nvPr/>
        </p:nvSpPr>
        <p:spPr>
          <a:xfrm>
            <a:off x="3438888" y="3171550"/>
            <a:ext cx="536346" cy="257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a:t>
            </a:r>
          </a:p>
        </p:txBody>
      </p:sp>
      <p:pic>
        <p:nvPicPr>
          <p:cNvPr id="41" name="Picture 5">
            <a:extLst>
              <a:ext uri="{FF2B5EF4-FFF2-40B4-BE49-F238E27FC236}">
                <a16:creationId xmlns:a16="http://schemas.microsoft.com/office/drawing/2014/main" id="{CE300F22-EE75-4F4B-B45F-DC3B4FA3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122" r="323"/>
          <a:stretch>
            <a:fillRect/>
          </a:stretch>
        </p:blipFill>
        <p:spPr bwMode="auto">
          <a:xfrm>
            <a:off x="128751" y="5384230"/>
            <a:ext cx="906807" cy="5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946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C8C9-D02E-DA9F-C8C3-D803300ACF4C}"/>
              </a:ext>
            </a:extLst>
          </p:cNvPr>
          <p:cNvSpPr>
            <a:spLocks noGrp="1"/>
          </p:cNvSpPr>
          <p:nvPr>
            <p:ph type="title"/>
          </p:nvPr>
        </p:nvSpPr>
        <p:spPr/>
        <p:txBody>
          <a:bodyPr/>
          <a:lstStyle/>
          <a:p>
            <a:r>
              <a:rPr lang="en-US" dirty="0"/>
              <a:t>Diagnosis - Testing</a:t>
            </a:r>
          </a:p>
        </p:txBody>
      </p:sp>
      <p:sp>
        <p:nvSpPr>
          <p:cNvPr id="3" name="Content Placeholder 2">
            <a:extLst>
              <a:ext uri="{FF2B5EF4-FFF2-40B4-BE49-F238E27FC236}">
                <a16:creationId xmlns:a16="http://schemas.microsoft.com/office/drawing/2014/main" id="{48D820DF-BFF9-7521-1E1A-3DD92F0E69AC}"/>
              </a:ext>
            </a:extLst>
          </p:cNvPr>
          <p:cNvSpPr>
            <a:spLocks noGrp="1"/>
          </p:cNvSpPr>
          <p:nvPr>
            <p:ph idx="1"/>
          </p:nvPr>
        </p:nvSpPr>
        <p:spPr>
          <a:xfrm>
            <a:off x="457200" y="1325879"/>
            <a:ext cx="6559617" cy="4629010"/>
          </a:xfrm>
        </p:spPr>
        <p:txBody>
          <a:bodyPr/>
          <a:lstStyle/>
          <a:p>
            <a:r>
              <a:rPr lang="en-US" dirty="0"/>
              <a:t>Measles PCR</a:t>
            </a:r>
          </a:p>
          <a:p>
            <a:pPr lvl="1"/>
            <a:r>
              <a:rPr lang="en-US" dirty="0"/>
              <a:t>Throat swab (preferred) OR nasopharyngeal swab</a:t>
            </a:r>
          </a:p>
          <a:p>
            <a:pPr lvl="1"/>
            <a:r>
              <a:rPr lang="en-US" dirty="0"/>
              <a:t>Polyester fiber tipped with viral transport media</a:t>
            </a:r>
          </a:p>
          <a:p>
            <a:pPr lvl="2"/>
            <a:r>
              <a:rPr lang="en-US" dirty="0"/>
              <a:t>Same as used for respiratory virus PCR testing</a:t>
            </a:r>
          </a:p>
          <a:p>
            <a:pPr lvl="1"/>
            <a:r>
              <a:rPr lang="en-US" dirty="0"/>
              <a:t>Can consider PCR from urine and blood</a:t>
            </a:r>
          </a:p>
          <a:p>
            <a:r>
              <a:rPr lang="en-US" dirty="0"/>
              <a:t>Measles serology</a:t>
            </a:r>
          </a:p>
          <a:p>
            <a:pPr lvl="1"/>
            <a:r>
              <a:rPr lang="en-US" dirty="0"/>
              <a:t>IgM: acute infection</a:t>
            </a:r>
          </a:p>
          <a:p>
            <a:pPr lvl="1"/>
            <a:r>
              <a:rPr lang="en-US" dirty="0"/>
              <a:t>IgG: immunity </a:t>
            </a:r>
          </a:p>
          <a:p>
            <a:pPr marL="457200" lvl="1" indent="0">
              <a:buNone/>
            </a:pPr>
            <a:r>
              <a:rPr lang="en-US" dirty="0"/>
              <a:t>and convalescent titers</a:t>
            </a:r>
          </a:p>
        </p:txBody>
      </p:sp>
      <p:sp>
        <p:nvSpPr>
          <p:cNvPr id="4" name="Slide Number Placeholder 3">
            <a:extLst>
              <a:ext uri="{FF2B5EF4-FFF2-40B4-BE49-F238E27FC236}">
                <a16:creationId xmlns:a16="http://schemas.microsoft.com/office/drawing/2014/main" id="{6EFFFCA7-4454-34E7-3971-089032091A32}"/>
              </a:ext>
            </a:extLst>
          </p:cNvPr>
          <p:cNvSpPr>
            <a:spLocks noGrp="1"/>
          </p:cNvSpPr>
          <p:nvPr>
            <p:ph type="sldNum" sz="quarter" idx="4"/>
          </p:nvPr>
        </p:nvSpPr>
        <p:spPr/>
        <p:txBody>
          <a:bodyPr/>
          <a:lstStyle/>
          <a:p>
            <a:fld id="{D894A3D7-14C2-6C47-A804-4E9D0C64FE84}" type="slidenum">
              <a:rPr lang="en-US" smtClean="0"/>
              <a:pPr/>
              <a:t>37</a:t>
            </a:fld>
            <a:endParaRPr lang="en-US"/>
          </a:p>
        </p:txBody>
      </p:sp>
      <p:sp>
        <p:nvSpPr>
          <p:cNvPr id="5" name="Footer Placeholder 4">
            <a:extLst>
              <a:ext uri="{FF2B5EF4-FFF2-40B4-BE49-F238E27FC236}">
                <a16:creationId xmlns:a16="http://schemas.microsoft.com/office/drawing/2014/main" id="{8E5FF350-2408-CB6C-526D-E5AB64BD75AB}"/>
              </a:ext>
            </a:extLst>
          </p:cNvPr>
          <p:cNvSpPr>
            <a:spLocks noGrp="1"/>
          </p:cNvSpPr>
          <p:nvPr>
            <p:ph type="ftr" sz="quarter" idx="3"/>
          </p:nvPr>
        </p:nvSpPr>
        <p:spPr/>
        <p:txBody>
          <a:bodyPr/>
          <a:lstStyle/>
          <a:p>
            <a:r>
              <a:rPr lang="en-US"/>
              <a:t>Privileged and Confidential</a:t>
            </a:r>
          </a:p>
        </p:txBody>
      </p:sp>
      <p:pic>
        <p:nvPicPr>
          <p:cNvPr id="11266" name="Picture 2" descr="BD universal viral transport system | BD">
            <a:extLst>
              <a:ext uri="{FF2B5EF4-FFF2-40B4-BE49-F238E27FC236}">
                <a16:creationId xmlns:a16="http://schemas.microsoft.com/office/drawing/2014/main" id="{0C19141C-0474-EDF8-A0C9-EFAE4ADF7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954" y="2563524"/>
            <a:ext cx="71247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0F35EB-ACC6-AAB7-CAAA-7699A4FCADBC}"/>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Cherry JD. Measles Virus. In </a:t>
            </a:r>
            <a:r>
              <a:rPr lang="en-US" sz="800" dirty="0" err="1"/>
              <a:t>Feigin</a:t>
            </a:r>
            <a:r>
              <a:rPr lang="en-US" sz="800" dirty="0"/>
              <a:t> and Cherry Textbook of Pediatric Infectious Disease. Ed Cherry. 9</a:t>
            </a:r>
            <a:r>
              <a:rPr lang="en-US" sz="800" baseline="30000" dirty="0"/>
              <a:t>th</a:t>
            </a:r>
            <a:r>
              <a:rPr lang="en-US" sz="800" dirty="0"/>
              <a:t> edition.</a:t>
            </a:r>
          </a:p>
        </p:txBody>
      </p:sp>
    </p:spTree>
    <p:extLst>
      <p:ext uri="{BB962C8B-B14F-4D97-AF65-F5344CB8AC3E}">
        <p14:creationId xmlns:p14="http://schemas.microsoft.com/office/powerpoint/2010/main" val="3952335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246F-9BB7-83CD-C318-B6D97FA12C2E}"/>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32064F52-3E8D-5D2B-6E95-A62BE1885789}"/>
              </a:ext>
            </a:extLst>
          </p:cNvPr>
          <p:cNvSpPr>
            <a:spLocks noGrp="1"/>
          </p:cNvSpPr>
          <p:nvPr>
            <p:ph idx="1"/>
          </p:nvPr>
        </p:nvSpPr>
        <p:spPr>
          <a:xfrm>
            <a:off x="457200" y="1325879"/>
            <a:ext cx="8229600" cy="2096779"/>
          </a:xfrm>
        </p:spPr>
        <p:txBody>
          <a:bodyPr>
            <a:normAutofit fontScale="70000" lnSpcReduction="20000"/>
          </a:bodyPr>
          <a:lstStyle/>
          <a:p>
            <a:pPr>
              <a:spcBef>
                <a:spcPts val="0"/>
              </a:spcBef>
              <a:spcAft>
                <a:spcPts val="200"/>
              </a:spcAft>
            </a:pPr>
            <a:r>
              <a:rPr lang="en-US" dirty="0"/>
              <a:t>Supportive care</a:t>
            </a:r>
          </a:p>
          <a:p>
            <a:pPr>
              <a:spcBef>
                <a:spcPts val="0"/>
              </a:spcBef>
              <a:spcAft>
                <a:spcPts val="200"/>
              </a:spcAft>
            </a:pPr>
            <a:r>
              <a:rPr lang="en-US" dirty="0"/>
              <a:t>No antiviral therapy</a:t>
            </a:r>
          </a:p>
          <a:p>
            <a:pPr>
              <a:spcBef>
                <a:spcPts val="0"/>
              </a:spcBef>
              <a:spcAft>
                <a:spcPts val="200"/>
              </a:spcAft>
            </a:pPr>
            <a:r>
              <a:rPr lang="en-US" dirty="0"/>
              <a:t>Vitamin A</a:t>
            </a:r>
          </a:p>
          <a:p>
            <a:pPr lvl="1">
              <a:spcBef>
                <a:spcPts val="0"/>
              </a:spcBef>
              <a:spcAft>
                <a:spcPts val="200"/>
              </a:spcAft>
            </a:pPr>
            <a:r>
              <a:rPr lang="en-US" dirty="0"/>
              <a:t>Recommended by WHO for all patients with measles</a:t>
            </a:r>
          </a:p>
          <a:p>
            <a:pPr lvl="1">
              <a:spcBef>
                <a:spcPts val="0"/>
              </a:spcBef>
              <a:spcAft>
                <a:spcPts val="200"/>
              </a:spcAft>
            </a:pPr>
            <a:r>
              <a:rPr lang="en-US" dirty="0"/>
              <a:t>In USA: </a:t>
            </a:r>
          </a:p>
          <a:p>
            <a:pPr lvl="2">
              <a:spcBef>
                <a:spcPts val="0"/>
              </a:spcBef>
              <a:spcAft>
                <a:spcPts val="200"/>
              </a:spcAft>
            </a:pPr>
            <a:r>
              <a:rPr lang="en-US" dirty="0"/>
              <a:t>all hospitalized patients</a:t>
            </a:r>
          </a:p>
          <a:p>
            <a:pPr lvl="2">
              <a:spcBef>
                <a:spcPts val="0"/>
              </a:spcBef>
              <a:spcAft>
                <a:spcPts val="200"/>
              </a:spcAft>
            </a:pPr>
            <a:r>
              <a:rPr lang="en-US" dirty="0"/>
              <a:t>all with suspected vitamin A deficiency</a:t>
            </a:r>
          </a:p>
          <a:p>
            <a:pPr lvl="2">
              <a:spcBef>
                <a:spcPts val="0"/>
              </a:spcBef>
              <a:spcAft>
                <a:spcPts val="200"/>
              </a:spcAft>
            </a:pPr>
            <a:r>
              <a:rPr lang="en-US" dirty="0"/>
              <a:t>consider for those treated outpatient</a:t>
            </a:r>
          </a:p>
          <a:p>
            <a:pPr lvl="1">
              <a:spcBef>
                <a:spcPts val="0"/>
              </a:spcBef>
              <a:spcAft>
                <a:spcPts val="200"/>
              </a:spcAft>
            </a:pPr>
            <a:r>
              <a:rPr lang="en-US" dirty="0"/>
              <a:t>Vitamin A does not prevent acquisition of measles</a:t>
            </a:r>
          </a:p>
          <a:p>
            <a:pPr>
              <a:spcBef>
                <a:spcPts val="0"/>
              </a:spcBef>
              <a:spcAft>
                <a:spcPts val="200"/>
              </a:spcAft>
            </a:pPr>
            <a:r>
              <a:rPr lang="en-US" dirty="0"/>
              <a:t>No alternative therapies proven to improve outcomes in patients with measles</a:t>
            </a:r>
          </a:p>
        </p:txBody>
      </p:sp>
      <p:sp>
        <p:nvSpPr>
          <p:cNvPr id="4" name="Slide Number Placeholder 3">
            <a:extLst>
              <a:ext uri="{FF2B5EF4-FFF2-40B4-BE49-F238E27FC236}">
                <a16:creationId xmlns:a16="http://schemas.microsoft.com/office/drawing/2014/main" id="{A9E3E469-0FB2-690A-E2AA-71812D76851C}"/>
              </a:ext>
            </a:extLst>
          </p:cNvPr>
          <p:cNvSpPr>
            <a:spLocks noGrp="1"/>
          </p:cNvSpPr>
          <p:nvPr>
            <p:ph type="sldNum" sz="quarter" idx="4"/>
          </p:nvPr>
        </p:nvSpPr>
        <p:spPr/>
        <p:txBody>
          <a:bodyPr/>
          <a:lstStyle/>
          <a:p>
            <a:fld id="{D894A3D7-14C2-6C47-A804-4E9D0C64FE84}" type="slidenum">
              <a:rPr lang="en-US" smtClean="0"/>
              <a:pPr/>
              <a:t>38</a:t>
            </a:fld>
            <a:endParaRPr lang="en-US"/>
          </a:p>
        </p:txBody>
      </p:sp>
      <p:sp>
        <p:nvSpPr>
          <p:cNvPr id="5" name="Footer Placeholder 4">
            <a:extLst>
              <a:ext uri="{FF2B5EF4-FFF2-40B4-BE49-F238E27FC236}">
                <a16:creationId xmlns:a16="http://schemas.microsoft.com/office/drawing/2014/main" id="{D59FFF15-2CDA-0C06-996B-163B36C5BDA0}"/>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09A43D01-5F82-0C1C-A798-FECD2662EA71}"/>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Cherry JD. Measles Virus. In </a:t>
            </a:r>
            <a:r>
              <a:rPr lang="en-US" sz="800" dirty="0" err="1"/>
              <a:t>Feigin</a:t>
            </a:r>
            <a:r>
              <a:rPr lang="en-US" sz="800" dirty="0"/>
              <a:t> and Cherry Textbook of Pediatric Infectious Disease. Ed Cherry. 9</a:t>
            </a:r>
            <a:r>
              <a:rPr lang="en-US" sz="800" baseline="30000" dirty="0"/>
              <a:t>th</a:t>
            </a:r>
            <a:r>
              <a:rPr lang="en-US" sz="800" dirty="0"/>
              <a:t> edition.</a:t>
            </a:r>
          </a:p>
        </p:txBody>
      </p:sp>
      <p:pic>
        <p:nvPicPr>
          <p:cNvPr id="14338" name="Picture 2" descr="Three year old Mweti receives a dose of Vitamin A in Kiribati">
            <a:extLst>
              <a:ext uri="{FF2B5EF4-FFF2-40B4-BE49-F238E27FC236}">
                <a16:creationId xmlns:a16="http://schemas.microsoft.com/office/drawing/2014/main" id="{2ADAD627-17F7-0DD0-2B0C-70895FB37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101" y="3422658"/>
            <a:ext cx="5859723" cy="26389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31D1F3-3098-3715-97DB-36FA43444B57}"/>
              </a:ext>
            </a:extLst>
          </p:cNvPr>
          <p:cNvSpPr txBox="1"/>
          <p:nvPr/>
        </p:nvSpPr>
        <p:spPr>
          <a:xfrm>
            <a:off x="1416974" y="5865374"/>
            <a:ext cx="5541264" cy="215444"/>
          </a:xfrm>
          <a:prstGeom prst="rect">
            <a:avLst/>
          </a:prstGeom>
          <a:noFill/>
        </p:spPr>
        <p:txBody>
          <a:bodyPr wrap="square" rtlCol="0">
            <a:spAutoFit/>
          </a:bodyPr>
          <a:lstStyle/>
          <a:p>
            <a:pPr algn="l"/>
            <a:r>
              <a:rPr lang="en-US" sz="800" b="1" i="0" dirty="0">
                <a:solidFill>
                  <a:srgbClr val="000000"/>
                </a:solidFill>
                <a:effectLst/>
                <a:latin typeface="Roboto" panose="02000000000000000000" pitchFamily="2" charset="0"/>
              </a:rPr>
              <a:t>© UNICEF/UN0205064/</a:t>
            </a:r>
            <a:r>
              <a:rPr lang="en-US" sz="800" b="1" i="0" dirty="0" err="1">
                <a:solidFill>
                  <a:srgbClr val="000000"/>
                </a:solidFill>
                <a:effectLst/>
                <a:latin typeface="Roboto" panose="02000000000000000000" pitchFamily="2" charset="0"/>
              </a:rPr>
              <a:t>Pirozzi</a:t>
            </a:r>
            <a:endParaRPr lang="en-US" sz="800" b="1"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749729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BA35-FBB4-96AF-E3F5-92F904C88133}"/>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C05162AE-A16F-8485-3069-EA2438F622DB}"/>
              </a:ext>
            </a:extLst>
          </p:cNvPr>
          <p:cNvSpPr>
            <a:spLocks noGrp="1"/>
          </p:cNvSpPr>
          <p:nvPr>
            <p:ph idx="1"/>
          </p:nvPr>
        </p:nvSpPr>
        <p:spPr>
          <a:xfrm>
            <a:off x="457200" y="1325879"/>
            <a:ext cx="5529714" cy="4629010"/>
          </a:xfrm>
        </p:spPr>
        <p:txBody>
          <a:bodyPr>
            <a:normAutofit fontScale="92500"/>
          </a:bodyPr>
          <a:lstStyle/>
          <a:p>
            <a:r>
              <a:rPr lang="en-US" b="1" dirty="0"/>
              <a:t>MMR vaccine</a:t>
            </a:r>
            <a:r>
              <a:rPr lang="en-US" dirty="0"/>
              <a:t> is the only effective way to prevent measles</a:t>
            </a:r>
          </a:p>
          <a:p>
            <a:r>
              <a:rPr lang="en-US" dirty="0"/>
              <a:t>Routine vaccination series</a:t>
            </a:r>
          </a:p>
          <a:p>
            <a:pPr lvl="1"/>
            <a:r>
              <a:rPr lang="en-US" dirty="0"/>
              <a:t>Dose 1: 12-15 months old (93% immune)</a:t>
            </a:r>
          </a:p>
          <a:p>
            <a:pPr lvl="1"/>
            <a:r>
              <a:rPr lang="en-US" dirty="0"/>
              <a:t>Dose 2: 4-6 years old (97% immune)</a:t>
            </a:r>
          </a:p>
          <a:p>
            <a:r>
              <a:rPr lang="en-US" dirty="0"/>
              <a:t>Can give MMR as young as 6 months old</a:t>
            </a:r>
          </a:p>
          <a:p>
            <a:pPr lvl="1"/>
            <a:r>
              <a:rPr lang="en-US" dirty="0"/>
              <a:t>Prior to international travel</a:t>
            </a:r>
          </a:p>
          <a:p>
            <a:pPr lvl="1"/>
            <a:r>
              <a:rPr lang="en-US" dirty="0"/>
              <a:t>During outbreaks</a:t>
            </a:r>
          </a:p>
          <a:p>
            <a:pPr lvl="1"/>
            <a:r>
              <a:rPr lang="en-US" dirty="0"/>
              <a:t>This dose does not count towards routine series</a:t>
            </a:r>
          </a:p>
          <a:p>
            <a:r>
              <a:rPr lang="en-US" dirty="0"/>
              <a:t>Can give 2</a:t>
            </a:r>
            <a:r>
              <a:rPr lang="en-US" baseline="30000" dirty="0"/>
              <a:t>nd</a:t>
            </a:r>
            <a:r>
              <a:rPr lang="en-US" dirty="0"/>
              <a:t> dose of MMR 28 days after first dose</a:t>
            </a:r>
          </a:p>
        </p:txBody>
      </p:sp>
      <p:sp>
        <p:nvSpPr>
          <p:cNvPr id="4" name="Slide Number Placeholder 3">
            <a:extLst>
              <a:ext uri="{FF2B5EF4-FFF2-40B4-BE49-F238E27FC236}">
                <a16:creationId xmlns:a16="http://schemas.microsoft.com/office/drawing/2014/main" id="{D70A2BB8-165B-5AEA-F6DC-CD42528CF5AB}"/>
              </a:ext>
            </a:extLst>
          </p:cNvPr>
          <p:cNvSpPr>
            <a:spLocks noGrp="1"/>
          </p:cNvSpPr>
          <p:nvPr>
            <p:ph type="sldNum" sz="quarter" idx="4"/>
          </p:nvPr>
        </p:nvSpPr>
        <p:spPr/>
        <p:txBody>
          <a:bodyPr/>
          <a:lstStyle/>
          <a:p>
            <a:fld id="{D894A3D7-14C2-6C47-A804-4E9D0C64FE84}" type="slidenum">
              <a:rPr lang="en-US" smtClean="0"/>
              <a:pPr/>
              <a:t>39</a:t>
            </a:fld>
            <a:endParaRPr lang="en-US"/>
          </a:p>
        </p:txBody>
      </p:sp>
      <p:sp>
        <p:nvSpPr>
          <p:cNvPr id="5" name="Footer Placeholder 4">
            <a:extLst>
              <a:ext uri="{FF2B5EF4-FFF2-40B4-BE49-F238E27FC236}">
                <a16:creationId xmlns:a16="http://schemas.microsoft.com/office/drawing/2014/main" id="{6F34C76C-FD2D-A3D6-F6A0-420FC7E99AA8}"/>
              </a:ext>
            </a:extLst>
          </p:cNvPr>
          <p:cNvSpPr>
            <a:spLocks noGrp="1"/>
          </p:cNvSpPr>
          <p:nvPr>
            <p:ph type="ftr" sz="quarter" idx="3"/>
          </p:nvPr>
        </p:nvSpPr>
        <p:spPr/>
        <p:txBody>
          <a:bodyPr/>
          <a:lstStyle/>
          <a:p>
            <a:r>
              <a:rPr lang="en-US"/>
              <a:t>Privileged and Confidential</a:t>
            </a:r>
          </a:p>
        </p:txBody>
      </p:sp>
      <p:pic>
        <p:nvPicPr>
          <p:cNvPr id="15362" name="Picture 2">
            <a:extLst>
              <a:ext uri="{FF2B5EF4-FFF2-40B4-BE49-F238E27FC236}">
                <a16:creationId xmlns:a16="http://schemas.microsoft.com/office/drawing/2014/main" id="{3DD568D4-8C1A-3090-9513-66689C3FC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043" y="1675627"/>
            <a:ext cx="2472335" cy="3371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F78BAE-F576-A44F-B3E1-92BC809019FC}"/>
              </a:ext>
            </a:extLst>
          </p:cNvPr>
          <p:cNvSpPr txBox="1"/>
          <p:nvPr/>
        </p:nvSpPr>
        <p:spPr>
          <a:xfrm>
            <a:off x="0" y="6383996"/>
            <a:ext cx="5541264" cy="338554"/>
          </a:xfrm>
          <a:prstGeom prst="rect">
            <a:avLst/>
          </a:prstGeom>
          <a:noFill/>
        </p:spPr>
        <p:txBody>
          <a:bodyPr wrap="square" rtlCol="0">
            <a:spAutoFit/>
          </a:bodyPr>
          <a:lstStyle/>
          <a:p>
            <a:r>
              <a:rPr lang="en-US" sz="800" dirty="0"/>
              <a:t>Maldonado YA. Rubeola virus. In Principles and Practice of Pediatric Infectious Disease. Ed Long. 6</a:t>
            </a:r>
            <a:r>
              <a:rPr lang="en-US" sz="800" baseline="30000" dirty="0"/>
              <a:t>th</a:t>
            </a:r>
            <a:r>
              <a:rPr lang="en-US" sz="800" dirty="0"/>
              <a:t> edition.</a:t>
            </a:r>
          </a:p>
          <a:p>
            <a:r>
              <a:rPr lang="en-US" sz="800" dirty="0"/>
              <a:t>Cherry JD. Measles Virus. In </a:t>
            </a:r>
            <a:r>
              <a:rPr lang="en-US" sz="800" dirty="0" err="1"/>
              <a:t>Feigin</a:t>
            </a:r>
            <a:r>
              <a:rPr lang="en-US" sz="800" dirty="0"/>
              <a:t> and Cherry Textbook of Pediatric Infectious Disease. Ed Cherry. 9</a:t>
            </a:r>
            <a:r>
              <a:rPr lang="en-US" sz="800" baseline="30000" dirty="0"/>
              <a:t>th</a:t>
            </a:r>
            <a:r>
              <a:rPr lang="en-US" sz="800" dirty="0"/>
              <a:t> edition.</a:t>
            </a:r>
          </a:p>
        </p:txBody>
      </p:sp>
      <p:sp>
        <p:nvSpPr>
          <p:cNvPr id="7" name="TextBox 6">
            <a:extLst>
              <a:ext uri="{FF2B5EF4-FFF2-40B4-BE49-F238E27FC236}">
                <a16:creationId xmlns:a16="http://schemas.microsoft.com/office/drawing/2014/main" id="{02E357D8-815E-DC32-48FF-3565ADCF1389}"/>
              </a:ext>
            </a:extLst>
          </p:cNvPr>
          <p:cNvSpPr txBox="1"/>
          <p:nvPr/>
        </p:nvSpPr>
        <p:spPr>
          <a:xfrm>
            <a:off x="6417043" y="5046993"/>
            <a:ext cx="2895720" cy="215444"/>
          </a:xfrm>
          <a:prstGeom prst="rect">
            <a:avLst/>
          </a:prstGeom>
          <a:noFill/>
        </p:spPr>
        <p:txBody>
          <a:bodyPr wrap="square" rtlCol="0">
            <a:spAutoFit/>
          </a:bodyPr>
          <a:lstStyle/>
          <a:p>
            <a:r>
              <a:rPr lang="en-US" sz="800" dirty="0"/>
              <a:t>Source: </a:t>
            </a:r>
            <a:r>
              <a:rPr lang="en-US" sz="800" dirty="0" err="1"/>
              <a:t>Whispyhistory</a:t>
            </a:r>
            <a:r>
              <a:rPr lang="en-US" sz="800" dirty="0"/>
              <a:t> – Wikimedia commons</a:t>
            </a:r>
          </a:p>
        </p:txBody>
      </p:sp>
    </p:spTree>
    <p:extLst>
      <p:ext uri="{BB962C8B-B14F-4D97-AF65-F5344CB8AC3E}">
        <p14:creationId xmlns:p14="http://schemas.microsoft.com/office/powerpoint/2010/main" val="110432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0B45B-FB29-46BD-911D-85711637EACE}"/>
              </a:ext>
            </a:extLst>
          </p:cNvPr>
          <p:cNvSpPr>
            <a:spLocks noGrp="1"/>
          </p:cNvSpPr>
          <p:nvPr>
            <p:ph type="sldNum" sz="quarter" idx="4"/>
          </p:nvPr>
        </p:nvSpPr>
        <p:spPr/>
        <p:txBody>
          <a:bodyPr/>
          <a:lstStyle/>
          <a:p>
            <a:fld id="{D894A3D7-14C2-6C47-A804-4E9D0C64FE84}" type="slidenum">
              <a:rPr lang="en-US" smtClean="0"/>
              <a:pPr/>
              <a:t>4</a:t>
            </a:fld>
            <a:endParaRPr lang="en-US"/>
          </a:p>
        </p:txBody>
      </p:sp>
      <p:sp>
        <p:nvSpPr>
          <p:cNvPr id="5" name="Footer Placeholder 4">
            <a:extLst>
              <a:ext uri="{FF2B5EF4-FFF2-40B4-BE49-F238E27FC236}">
                <a16:creationId xmlns:a16="http://schemas.microsoft.com/office/drawing/2014/main" id="{D6DED276-C582-44CE-8C1B-EA14736094F5}"/>
              </a:ext>
            </a:extLst>
          </p:cNvPr>
          <p:cNvSpPr>
            <a:spLocks noGrp="1"/>
          </p:cNvSpPr>
          <p:nvPr>
            <p:ph type="ftr" sz="quarter" idx="3"/>
          </p:nvPr>
        </p:nvSpPr>
        <p:spPr/>
        <p:txBody>
          <a:bodyPr/>
          <a:lstStyle/>
          <a:p>
            <a:r>
              <a:rPr lang="en-US"/>
              <a:t>Privileged and Confidential</a:t>
            </a:r>
          </a:p>
        </p:txBody>
      </p:sp>
      <p:sp>
        <p:nvSpPr>
          <p:cNvPr id="7" name="Title 6">
            <a:extLst>
              <a:ext uri="{FF2B5EF4-FFF2-40B4-BE49-F238E27FC236}">
                <a16:creationId xmlns:a16="http://schemas.microsoft.com/office/drawing/2014/main" id="{6EA6C562-D3C5-4DC0-B8C9-2F22231083C2}"/>
              </a:ext>
            </a:extLst>
          </p:cNvPr>
          <p:cNvSpPr>
            <a:spLocks noGrp="1"/>
          </p:cNvSpPr>
          <p:nvPr>
            <p:ph type="title"/>
          </p:nvPr>
        </p:nvSpPr>
        <p:spPr/>
        <p:txBody>
          <a:bodyPr/>
          <a:lstStyle/>
          <a:p>
            <a:r>
              <a:rPr lang="en-US" dirty="0"/>
              <a:t>What was life like with measles?</a:t>
            </a:r>
          </a:p>
        </p:txBody>
      </p:sp>
      <p:sp>
        <p:nvSpPr>
          <p:cNvPr id="6" name="TextBox 5">
            <a:extLst>
              <a:ext uri="{FF2B5EF4-FFF2-40B4-BE49-F238E27FC236}">
                <a16:creationId xmlns:a16="http://schemas.microsoft.com/office/drawing/2014/main" id="{2DEA4B21-384C-4F7C-25D6-407E2B841ED2}"/>
              </a:ext>
            </a:extLst>
          </p:cNvPr>
          <p:cNvSpPr txBox="1"/>
          <p:nvPr/>
        </p:nvSpPr>
        <p:spPr>
          <a:xfrm>
            <a:off x="0" y="6460996"/>
            <a:ext cx="3029639" cy="215444"/>
          </a:xfrm>
          <a:prstGeom prst="rect">
            <a:avLst/>
          </a:prstGeom>
          <a:noFill/>
        </p:spPr>
        <p:txBody>
          <a:bodyPr wrap="square" rtlCol="0">
            <a:spAutoFit/>
          </a:bodyPr>
          <a:lstStyle/>
          <a:p>
            <a:r>
              <a:rPr lang="en-US" sz="800" dirty="0"/>
              <a:t>Moss WJ. Measles. Lancet. 2017;390: 2490-502</a:t>
            </a:r>
          </a:p>
        </p:txBody>
      </p:sp>
      <p:pic>
        <p:nvPicPr>
          <p:cNvPr id="1026" name="Picture 2" descr="Measles sign">
            <a:extLst>
              <a:ext uri="{FF2B5EF4-FFF2-40B4-BE49-F238E27FC236}">
                <a16:creationId xmlns:a16="http://schemas.microsoft.com/office/drawing/2014/main" id="{6473C3D9-F5DF-91BE-87CC-124941C71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38" y="1444437"/>
            <a:ext cx="3628791" cy="2041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3F4850-D8B7-886C-E751-AF7A09447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39" y="3776280"/>
            <a:ext cx="3628790" cy="2332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0E7BE1-F6D9-8F99-A604-54C1A564D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528" y="4394574"/>
            <a:ext cx="11239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asles prevention poster complications">
            <a:extLst>
              <a:ext uri="{FF2B5EF4-FFF2-40B4-BE49-F238E27FC236}">
                <a16:creationId xmlns:a16="http://schemas.microsoft.com/office/drawing/2014/main" id="{61F5C4E9-99DA-3089-35B8-E3999D85BB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376" y="1444438"/>
            <a:ext cx="3581412" cy="279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21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B72D-A958-A8FA-5A3D-56B955F3B60A}"/>
              </a:ext>
            </a:extLst>
          </p:cNvPr>
          <p:cNvSpPr>
            <a:spLocks noGrp="1"/>
          </p:cNvSpPr>
          <p:nvPr>
            <p:ph type="title"/>
          </p:nvPr>
        </p:nvSpPr>
        <p:spPr/>
        <p:txBody>
          <a:bodyPr/>
          <a:lstStyle/>
          <a:p>
            <a:r>
              <a:rPr lang="en-US" dirty="0"/>
              <a:t>MMR Vaccine</a:t>
            </a:r>
          </a:p>
        </p:txBody>
      </p:sp>
      <p:sp>
        <p:nvSpPr>
          <p:cNvPr id="3" name="Content Placeholder 2">
            <a:extLst>
              <a:ext uri="{FF2B5EF4-FFF2-40B4-BE49-F238E27FC236}">
                <a16:creationId xmlns:a16="http://schemas.microsoft.com/office/drawing/2014/main" id="{0EBAABB5-0DAA-7FAD-8973-8D5864D67FBA}"/>
              </a:ext>
            </a:extLst>
          </p:cNvPr>
          <p:cNvSpPr>
            <a:spLocks noGrp="1"/>
          </p:cNvSpPr>
          <p:nvPr>
            <p:ph idx="1"/>
          </p:nvPr>
        </p:nvSpPr>
        <p:spPr/>
        <p:txBody>
          <a:bodyPr/>
          <a:lstStyle/>
          <a:p>
            <a:r>
              <a:rPr lang="en-US" dirty="0"/>
              <a:t>Contraindications</a:t>
            </a:r>
          </a:p>
          <a:p>
            <a:pPr lvl="1"/>
            <a:r>
              <a:rPr lang="en-US" dirty="0"/>
              <a:t>History of allergy to MMR vaccine component</a:t>
            </a:r>
          </a:p>
          <a:p>
            <a:pPr lvl="1"/>
            <a:r>
              <a:rPr lang="en-US" dirty="0"/>
              <a:t>Severe immunocompromise</a:t>
            </a:r>
          </a:p>
          <a:p>
            <a:pPr lvl="1"/>
            <a:r>
              <a:rPr lang="en-US" dirty="0"/>
              <a:t>High dose corticosteroid therapy for 14+ days</a:t>
            </a:r>
          </a:p>
          <a:p>
            <a:pPr lvl="1"/>
            <a:r>
              <a:rPr lang="en-US" dirty="0"/>
              <a:t>Pregnancy</a:t>
            </a:r>
          </a:p>
          <a:p>
            <a:r>
              <a:rPr lang="en-US" dirty="0"/>
              <a:t>Adverse events</a:t>
            </a:r>
          </a:p>
          <a:p>
            <a:pPr lvl="1"/>
            <a:r>
              <a:rPr lang="en-US" dirty="0"/>
              <a:t>Fever + measles-like rash (1:20)</a:t>
            </a:r>
          </a:p>
          <a:p>
            <a:pPr lvl="1"/>
            <a:r>
              <a:rPr lang="en-US" dirty="0"/>
              <a:t>Febrile seizures (1:3000)</a:t>
            </a:r>
          </a:p>
          <a:p>
            <a:pPr lvl="1"/>
            <a:r>
              <a:rPr lang="en-US" dirty="0"/>
              <a:t>Anaphylaxis (1:100,000)</a:t>
            </a:r>
          </a:p>
          <a:p>
            <a:pPr lvl="1"/>
            <a:r>
              <a:rPr lang="en-US" dirty="0"/>
              <a:t>ITP (rare)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6E7E3D5-4F1C-E341-4474-54299D75D845}"/>
              </a:ext>
            </a:extLst>
          </p:cNvPr>
          <p:cNvSpPr>
            <a:spLocks noGrp="1"/>
          </p:cNvSpPr>
          <p:nvPr>
            <p:ph type="sldNum" sz="quarter" idx="4"/>
          </p:nvPr>
        </p:nvSpPr>
        <p:spPr/>
        <p:txBody>
          <a:bodyPr/>
          <a:lstStyle/>
          <a:p>
            <a:fld id="{D894A3D7-14C2-6C47-A804-4E9D0C64FE84}" type="slidenum">
              <a:rPr lang="en-US" smtClean="0"/>
              <a:pPr/>
              <a:t>40</a:t>
            </a:fld>
            <a:endParaRPr lang="en-US"/>
          </a:p>
        </p:txBody>
      </p:sp>
      <p:sp>
        <p:nvSpPr>
          <p:cNvPr id="5" name="Footer Placeholder 4">
            <a:extLst>
              <a:ext uri="{FF2B5EF4-FFF2-40B4-BE49-F238E27FC236}">
                <a16:creationId xmlns:a16="http://schemas.microsoft.com/office/drawing/2014/main" id="{1771EBB9-B3B9-2C88-D364-BB3D4B457FD5}"/>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312284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9348-7A75-56AB-4231-72822C2E884D}"/>
              </a:ext>
            </a:extLst>
          </p:cNvPr>
          <p:cNvSpPr>
            <a:spLocks noGrp="1"/>
          </p:cNvSpPr>
          <p:nvPr>
            <p:ph type="title"/>
          </p:nvPr>
        </p:nvSpPr>
        <p:spPr/>
        <p:txBody>
          <a:bodyPr/>
          <a:lstStyle/>
          <a:p>
            <a:r>
              <a:rPr lang="en-US" dirty="0"/>
              <a:t>Evidence of Immunity</a:t>
            </a:r>
          </a:p>
        </p:txBody>
      </p:sp>
      <p:sp>
        <p:nvSpPr>
          <p:cNvPr id="3" name="Content Placeholder 2">
            <a:extLst>
              <a:ext uri="{FF2B5EF4-FFF2-40B4-BE49-F238E27FC236}">
                <a16:creationId xmlns:a16="http://schemas.microsoft.com/office/drawing/2014/main" id="{49550277-369B-9057-176E-FB21D70C3A20}"/>
              </a:ext>
            </a:extLst>
          </p:cNvPr>
          <p:cNvSpPr>
            <a:spLocks noGrp="1"/>
          </p:cNvSpPr>
          <p:nvPr>
            <p:ph idx="1"/>
          </p:nvPr>
        </p:nvSpPr>
        <p:spPr>
          <a:xfrm>
            <a:off x="2502568" y="1325879"/>
            <a:ext cx="6184232" cy="4629010"/>
          </a:xfrm>
        </p:spPr>
        <p:txBody>
          <a:bodyPr/>
          <a:lstStyle/>
          <a:p>
            <a:r>
              <a:rPr lang="en-US" dirty="0"/>
              <a:t>Documentation of age-appropriate vaccination with live measles vaccine</a:t>
            </a:r>
          </a:p>
          <a:p>
            <a:r>
              <a:rPr lang="en-US" dirty="0"/>
              <a:t>Laboratory evidence of immunity (IgG)</a:t>
            </a:r>
          </a:p>
          <a:p>
            <a:r>
              <a:rPr lang="en-US" dirty="0"/>
              <a:t>Laboratory confirmation of prior infection</a:t>
            </a:r>
          </a:p>
          <a:p>
            <a:r>
              <a:rPr lang="en-US" dirty="0"/>
              <a:t>Born prior to 1957*</a:t>
            </a:r>
          </a:p>
          <a:p>
            <a:pPr lvl="1"/>
            <a:r>
              <a:rPr lang="en-US" dirty="0"/>
              <a:t>For healthcare personnel, one of the first three criteria are required</a:t>
            </a:r>
          </a:p>
          <a:p>
            <a:endParaRPr lang="en-US" dirty="0"/>
          </a:p>
        </p:txBody>
      </p:sp>
      <p:sp>
        <p:nvSpPr>
          <p:cNvPr id="4" name="Slide Number Placeholder 3">
            <a:extLst>
              <a:ext uri="{FF2B5EF4-FFF2-40B4-BE49-F238E27FC236}">
                <a16:creationId xmlns:a16="http://schemas.microsoft.com/office/drawing/2014/main" id="{585D4111-AD62-FC67-8505-ACB35C4E3E19}"/>
              </a:ext>
            </a:extLst>
          </p:cNvPr>
          <p:cNvSpPr>
            <a:spLocks noGrp="1"/>
          </p:cNvSpPr>
          <p:nvPr>
            <p:ph type="sldNum" sz="quarter" idx="4"/>
          </p:nvPr>
        </p:nvSpPr>
        <p:spPr/>
        <p:txBody>
          <a:bodyPr/>
          <a:lstStyle/>
          <a:p>
            <a:fld id="{D894A3D7-14C2-6C47-A804-4E9D0C64FE84}" type="slidenum">
              <a:rPr lang="en-US" smtClean="0"/>
              <a:pPr/>
              <a:t>41</a:t>
            </a:fld>
            <a:endParaRPr lang="en-US"/>
          </a:p>
        </p:txBody>
      </p:sp>
      <p:sp>
        <p:nvSpPr>
          <p:cNvPr id="5" name="Footer Placeholder 4">
            <a:extLst>
              <a:ext uri="{FF2B5EF4-FFF2-40B4-BE49-F238E27FC236}">
                <a16:creationId xmlns:a16="http://schemas.microsoft.com/office/drawing/2014/main" id="{C10B4D76-B639-B480-A601-D649787AAE4B}"/>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822891AE-CFBC-7119-083C-1810E2164C6F}"/>
              </a:ext>
            </a:extLst>
          </p:cNvPr>
          <p:cNvSpPr txBox="1"/>
          <p:nvPr/>
        </p:nvSpPr>
        <p:spPr>
          <a:xfrm>
            <a:off x="-9625" y="6467667"/>
            <a:ext cx="5541264" cy="215444"/>
          </a:xfrm>
          <a:prstGeom prst="rect">
            <a:avLst/>
          </a:prstGeom>
          <a:noFill/>
        </p:spPr>
        <p:txBody>
          <a:bodyPr wrap="square" rtlCol="0">
            <a:spAutoFit/>
          </a:bodyPr>
          <a:lstStyle/>
          <a:p>
            <a:r>
              <a:rPr lang="en-US" sz="800" dirty="0"/>
              <a:t>Measles. In: AAP Redbook 2024-2027.</a:t>
            </a:r>
          </a:p>
        </p:txBody>
      </p:sp>
      <p:pic>
        <p:nvPicPr>
          <p:cNvPr id="8" name="Graphic 7" descr="Immunity with solid fill">
            <a:extLst>
              <a:ext uri="{FF2B5EF4-FFF2-40B4-BE49-F238E27FC236}">
                <a16:creationId xmlns:a16="http://schemas.microsoft.com/office/drawing/2014/main" id="{5D2D3AE3-7058-D551-97CC-BA584A3865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444" y="2057400"/>
            <a:ext cx="2514600" cy="2514600"/>
          </a:xfrm>
          <a:prstGeom prst="rect">
            <a:avLst/>
          </a:prstGeom>
        </p:spPr>
      </p:pic>
    </p:spTree>
    <p:extLst>
      <p:ext uri="{BB962C8B-B14F-4D97-AF65-F5344CB8AC3E}">
        <p14:creationId xmlns:p14="http://schemas.microsoft.com/office/powerpoint/2010/main" val="314610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1AEA-B433-8B19-BE8A-A34565B9171E}"/>
              </a:ext>
            </a:extLst>
          </p:cNvPr>
          <p:cNvSpPr>
            <a:spLocks noGrp="1"/>
          </p:cNvSpPr>
          <p:nvPr>
            <p:ph type="title"/>
          </p:nvPr>
        </p:nvSpPr>
        <p:spPr/>
        <p:txBody>
          <a:bodyPr/>
          <a:lstStyle/>
          <a:p>
            <a:r>
              <a:rPr lang="en-US" dirty="0"/>
              <a:t>Post-exposure Prophylaxis</a:t>
            </a:r>
          </a:p>
        </p:txBody>
      </p:sp>
      <p:sp>
        <p:nvSpPr>
          <p:cNvPr id="4" name="Slide Number Placeholder 3">
            <a:extLst>
              <a:ext uri="{FF2B5EF4-FFF2-40B4-BE49-F238E27FC236}">
                <a16:creationId xmlns:a16="http://schemas.microsoft.com/office/drawing/2014/main" id="{101C5E52-41F7-9B35-BB14-2892C8625745}"/>
              </a:ext>
            </a:extLst>
          </p:cNvPr>
          <p:cNvSpPr>
            <a:spLocks noGrp="1"/>
          </p:cNvSpPr>
          <p:nvPr>
            <p:ph type="sldNum" sz="quarter" idx="4"/>
          </p:nvPr>
        </p:nvSpPr>
        <p:spPr/>
        <p:txBody>
          <a:bodyPr/>
          <a:lstStyle/>
          <a:p>
            <a:fld id="{D894A3D7-14C2-6C47-A804-4E9D0C64FE84}" type="slidenum">
              <a:rPr lang="en-US" smtClean="0"/>
              <a:pPr/>
              <a:t>42</a:t>
            </a:fld>
            <a:endParaRPr lang="en-US"/>
          </a:p>
        </p:txBody>
      </p:sp>
      <p:sp>
        <p:nvSpPr>
          <p:cNvPr id="5" name="Footer Placeholder 4">
            <a:extLst>
              <a:ext uri="{FF2B5EF4-FFF2-40B4-BE49-F238E27FC236}">
                <a16:creationId xmlns:a16="http://schemas.microsoft.com/office/drawing/2014/main" id="{63421B1B-5DB0-80DD-93BB-EA51C7278C0C}"/>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CA4B7FB0-879A-7D48-DA69-E29A9044147D}"/>
              </a:ext>
            </a:extLst>
          </p:cNvPr>
          <p:cNvSpPr txBox="1"/>
          <p:nvPr/>
        </p:nvSpPr>
        <p:spPr>
          <a:xfrm>
            <a:off x="-9625" y="6467667"/>
            <a:ext cx="5541264" cy="215444"/>
          </a:xfrm>
          <a:prstGeom prst="rect">
            <a:avLst/>
          </a:prstGeom>
          <a:noFill/>
        </p:spPr>
        <p:txBody>
          <a:bodyPr wrap="square" rtlCol="0">
            <a:spAutoFit/>
          </a:bodyPr>
          <a:lstStyle/>
          <a:p>
            <a:r>
              <a:rPr lang="en-US" sz="800" dirty="0"/>
              <a:t>Measles. In: AAP Redbook 2024-2027.</a:t>
            </a:r>
          </a:p>
        </p:txBody>
      </p:sp>
      <p:pic>
        <p:nvPicPr>
          <p:cNvPr id="8" name="Picture 7">
            <a:extLst>
              <a:ext uri="{FF2B5EF4-FFF2-40B4-BE49-F238E27FC236}">
                <a16:creationId xmlns:a16="http://schemas.microsoft.com/office/drawing/2014/main" id="{0D36171D-BBA1-A1A9-62C2-0234B0BB78EE}"/>
              </a:ext>
            </a:extLst>
          </p:cNvPr>
          <p:cNvPicPr>
            <a:picLocks noChangeAspect="1"/>
          </p:cNvPicPr>
          <p:nvPr/>
        </p:nvPicPr>
        <p:blipFill>
          <a:blip r:embed="rId2"/>
          <a:stretch>
            <a:fillRect/>
          </a:stretch>
        </p:blipFill>
        <p:spPr>
          <a:xfrm>
            <a:off x="115924" y="1241907"/>
            <a:ext cx="4369025" cy="5150115"/>
          </a:xfrm>
          <a:prstGeom prst="rect">
            <a:avLst/>
          </a:prstGeom>
        </p:spPr>
      </p:pic>
      <p:pic>
        <p:nvPicPr>
          <p:cNvPr id="10" name="Picture 9">
            <a:extLst>
              <a:ext uri="{FF2B5EF4-FFF2-40B4-BE49-F238E27FC236}">
                <a16:creationId xmlns:a16="http://schemas.microsoft.com/office/drawing/2014/main" id="{7B42FB14-005F-5E32-B33F-D400C8F8F702}"/>
              </a:ext>
            </a:extLst>
          </p:cNvPr>
          <p:cNvPicPr>
            <a:picLocks noChangeAspect="1"/>
          </p:cNvPicPr>
          <p:nvPr/>
        </p:nvPicPr>
        <p:blipFill>
          <a:blip r:embed="rId3"/>
          <a:stretch>
            <a:fillRect/>
          </a:stretch>
        </p:blipFill>
        <p:spPr>
          <a:xfrm>
            <a:off x="4620972" y="1217844"/>
            <a:ext cx="4369025" cy="3505380"/>
          </a:xfrm>
          <a:prstGeom prst="rect">
            <a:avLst/>
          </a:prstGeom>
        </p:spPr>
      </p:pic>
    </p:spTree>
    <p:extLst>
      <p:ext uri="{BB962C8B-B14F-4D97-AF65-F5344CB8AC3E}">
        <p14:creationId xmlns:p14="http://schemas.microsoft.com/office/powerpoint/2010/main" val="299365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4CD4-B88E-1B6E-8C20-C8E444B0D404}"/>
              </a:ext>
            </a:extLst>
          </p:cNvPr>
          <p:cNvSpPr>
            <a:spLocks noGrp="1"/>
          </p:cNvSpPr>
          <p:nvPr>
            <p:ph type="title"/>
          </p:nvPr>
        </p:nvSpPr>
        <p:spPr/>
        <p:txBody>
          <a:bodyPr/>
          <a:lstStyle/>
          <a:p>
            <a:r>
              <a:rPr lang="en-US" dirty="0"/>
              <a:t>Isolation and Quarantine</a:t>
            </a:r>
          </a:p>
        </p:txBody>
      </p:sp>
      <p:sp>
        <p:nvSpPr>
          <p:cNvPr id="3" name="Content Placeholder 2">
            <a:extLst>
              <a:ext uri="{FF2B5EF4-FFF2-40B4-BE49-F238E27FC236}">
                <a16:creationId xmlns:a16="http://schemas.microsoft.com/office/drawing/2014/main" id="{BC1E2D3D-85DB-AD83-D1CC-23E5748912C6}"/>
              </a:ext>
            </a:extLst>
          </p:cNvPr>
          <p:cNvSpPr>
            <a:spLocks noGrp="1"/>
          </p:cNvSpPr>
          <p:nvPr>
            <p:ph idx="1"/>
          </p:nvPr>
        </p:nvSpPr>
        <p:spPr>
          <a:xfrm>
            <a:off x="457200" y="1325879"/>
            <a:ext cx="8229600" cy="3235523"/>
          </a:xfrm>
        </p:spPr>
        <p:txBody>
          <a:bodyPr>
            <a:normAutofit fontScale="92500" lnSpcReduction="20000"/>
          </a:bodyPr>
          <a:lstStyle/>
          <a:p>
            <a:r>
              <a:rPr lang="en-US" dirty="0"/>
              <a:t>Confirmed or suspected measles</a:t>
            </a:r>
          </a:p>
          <a:p>
            <a:pPr lvl="1"/>
            <a:r>
              <a:rPr lang="en-US" dirty="0"/>
              <a:t>Isolate at home for 4 days after rash first appears</a:t>
            </a:r>
          </a:p>
          <a:p>
            <a:r>
              <a:rPr lang="en-US" dirty="0"/>
              <a:t>Exposed, non-immune individuals</a:t>
            </a:r>
          </a:p>
          <a:p>
            <a:pPr lvl="1"/>
            <a:r>
              <a:rPr lang="en-US" dirty="0"/>
              <a:t>Exclude from school and childcare settings for 21 days</a:t>
            </a:r>
          </a:p>
          <a:p>
            <a:pPr lvl="1"/>
            <a:r>
              <a:rPr lang="en-US" dirty="0"/>
              <a:t>If hospitalized, requires “airborne precautions” from Day 5 through Day 21 after exposure</a:t>
            </a:r>
          </a:p>
          <a:p>
            <a:pPr lvl="1"/>
            <a:r>
              <a:rPr lang="en-US" dirty="0"/>
              <a:t>Healthcare personnel excluded from work from Day 5 through Day 21 after exposure</a:t>
            </a:r>
          </a:p>
          <a:p>
            <a:r>
              <a:rPr lang="en-US" dirty="0"/>
              <a:t>Exposed, immune individuals</a:t>
            </a:r>
          </a:p>
          <a:p>
            <a:pPr lvl="1"/>
            <a:r>
              <a:rPr lang="en-US" dirty="0"/>
              <a:t>No quarantine</a:t>
            </a:r>
          </a:p>
        </p:txBody>
      </p:sp>
      <p:sp>
        <p:nvSpPr>
          <p:cNvPr id="4" name="Slide Number Placeholder 3">
            <a:extLst>
              <a:ext uri="{FF2B5EF4-FFF2-40B4-BE49-F238E27FC236}">
                <a16:creationId xmlns:a16="http://schemas.microsoft.com/office/drawing/2014/main" id="{D8584BD9-98A8-D90E-44E6-9B447ADCE0C9}"/>
              </a:ext>
            </a:extLst>
          </p:cNvPr>
          <p:cNvSpPr>
            <a:spLocks noGrp="1"/>
          </p:cNvSpPr>
          <p:nvPr>
            <p:ph type="sldNum" sz="quarter" idx="4"/>
          </p:nvPr>
        </p:nvSpPr>
        <p:spPr/>
        <p:txBody>
          <a:bodyPr/>
          <a:lstStyle/>
          <a:p>
            <a:fld id="{D894A3D7-14C2-6C47-A804-4E9D0C64FE84}" type="slidenum">
              <a:rPr lang="en-US" smtClean="0"/>
              <a:pPr/>
              <a:t>43</a:t>
            </a:fld>
            <a:endParaRPr lang="en-US"/>
          </a:p>
        </p:txBody>
      </p:sp>
      <p:sp>
        <p:nvSpPr>
          <p:cNvPr id="5" name="Footer Placeholder 4">
            <a:extLst>
              <a:ext uri="{FF2B5EF4-FFF2-40B4-BE49-F238E27FC236}">
                <a16:creationId xmlns:a16="http://schemas.microsoft.com/office/drawing/2014/main" id="{2D7459FD-31B4-57C6-E9D0-FB96D41C4690}"/>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659A8D82-6C58-4E2D-E8C8-189FD19C9234}"/>
              </a:ext>
            </a:extLst>
          </p:cNvPr>
          <p:cNvSpPr txBox="1"/>
          <p:nvPr/>
        </p:nvSpPr>
        <p:spPr>
          <a:xfrm>
            <a:off x="-1" y="6285297"/>
            <a:ext cx="6439301" cy="369332"/>
          </a:xfrm>
          <a:prstGeom prst="rect">
            <a:avLst/>
          </a:prstGeom>
          <a:noFill/>
        </p:spPr>
        <p:txBody>
          <a:bodyPr wrap="square" rtlCol="0">
            <a:spAutoFit/>
          </a:bodyPr>
          <a:lstStyle/>
          <a:p>
            <a:r>
              <a:rPr lang="en-US" sz="900" dirty="0"/>
              <a:t>Texas administrative code. Rule 97.7</a:t>
            </a:r>
          </a:p>
          <a:p>
            <a:r>
              <a:rPr lang="en-US" sz="900" dirty="0"/>
              <a:t>Clinical overview of Measles. CDC. </a:t>
            </a:r>
            <a:r>
              <a:rPr lang="en-US" sz="900" dirty="0">
                <a:hlinkClick r:id="rId2"/>
              </a:rPr>
              <a:t>https://www.cdc.gov/measles/hcp/clinical-overview/index.html Accessed March 9</a:t>
            </a:r>
            <a:r>
              <a:rPr lang="en-US" sz="900" dirty="0"/>
              <a:t>, 2025</a:t>
            </a:r>
          </a:p>
        </p:txBody>
      </p:sp>
      <p:pic>
        <p:nvPicPr>
          <p:cNvPr id="7" name="Picture 2" descr="Measles sign">
            <a:extLst>
              <a:ext uri="{FF2B5EF4-FFF2-40B4-BE49-F238E27FC236}">
                <a16:creationId xmlns:a16="http://schemas.microsoft.com/office/drawing/2014/main" id="{DEAC517E-E990-39C6-305F-18B0870DF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209" y="4561402"/>
            <a:ext cx="2771006" cy="155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84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0BF0-D396-DBE5-820B-EF622AA097C7}"/>
              </a:ext>
            </a:extLst>
          </p:cNvPr>
          <p:cNvSpPr>
            <a:spLocks noGrp="1"/>
          </p:cNvSpPr>
          <p:nvPr>
            <p:ph type="title"/>
          </p:nvPr>
        </p:nvSpPr>
        <p:spPr/>
        <p:txBody>
          <a:bodyPr/>
          <a:lstStyle/>
          <a:p>
            <a:r>
              <a:rPr lang="en-US" dirty="0"/>
              <a:t>Prevention in Healthcare Settings</a:t>
            </a:r>
          </a:p>
        </p:txBody>
      </p:sp>
      <p:sp>
        <p:nvSpPr>
          <p:cNvPr id="3" name="Content Placeholder 2">
            <a:extLst>
              <a:ext uri="{FF2B5EF4-FFF2-40B4-BE49-F238E27FC236}">
                <a16:creationId xmlns:a16="http://schemas.microsoft.com/office/drawing/2014/main" id="{3C1C2BED-BFCC-76FB-1013-ED0F5DDA18DC}"/>
              </a:ext>
            </a:extLst>
          </p:cNvPr>
          <p:cNvSpPr>
            <a:spLocks noGrp="1"/>
          </p:cNvSpPr>
          <p:nvPr>
            <p:ph idx="1"/>
          </p:nvPr>
        </p:nvSpPr>
        <p:spPr>
          <a:xfrm>
            <a:off x="457200" y="1325879"/>
            <a:ext cx="7541394" cy="4629010"/>
          </a:xfrm>
        </p:spPr>
        <p:txBody>
          <a:bodyPr>
            <a:normAutofit/>
          </a:bodyPr>
          <a:lstStyle/>
          <a:p>
            <a:r>
              <a:rPr lang="en-US" dirty="0"/>
              <a:t>Immunity</a:t>
            </a:r>
          </a:p>
          <a:p>
            <a:pPr lvl="1"/>
            <a:r>
              <a:rPr lang="en-US" dirty="0"/>
              <a:t>Require all healthcare personnel (HCP) to document immunity to measles</a:t>
            </a:r>
          </a:p>
          <a:p>
            <a:r>
              <a:rPr lang="en-US" dirty="0"/>
              <a:t>Screening</a:t>
            </a:r>
          </a:p>
          <a:p>
            <a:pPr lvl="1"/>
            <a:r>
              <a:rPr lang="en-US" dirty="0"/>
              <a:t>Pre-arrival</a:t>
            </a:r>
          </a:p>
          <a:p>
            <a:pPr lvl="1"/>
            <a:r>
              <a:rPr lang="en-US" dirty="0"/>
              <a:t>Upon arrival</a:t>
            </a:r>
          </a:p>
          <a:p>
            <a:r>
              <a:rPr lang="en-US" dirty="0"/>
              <a:t>Immediate isolation when measles suspected</a:t>
            </a:r>
          </a:p>
          <a:p>
            <a:pPr lvl="1"/>
            <a:r>
              <a:rPr lang="en-US" dirty="0"/>
              <a:t>Provide patient with mask</a:t>
            </a:r>
          </a:p>
          <a:p>
            <a:pPr lvl="1"/>
            <a:r>
              <a:rPr lang="en-US" dirty="0"/>
              <a:t>Place in single room with closed door</a:t>
            </a:r>
          </a:p>
          <a:p>
            <a:pPr lvl="2"/>
            <a:r>
              <a:rPr lang="en-US" dirty="0"/>
              <a:t>Airborne infection isolation room (AIIR) if one is available</a:t>
            </a:r>
          </a:p>
        </p:txBody>
      </p:sp>
      <p:sp>
        <p:nvSpPr>
          <p:cNvPr id="4" name="Slide Number Placeholder 3">
            <a:extLst>
              <a:ext uri="{FF2B5EF4-FFF2-40B4-BE49-F238E27FC236}">
                <a16:creationId xmlns:a16="http://schemas.microsoft.com/office/drawing/2014/main" id="{3DB20277-8F7E-7B4A-D650-A80B56534F70}"/>
              </a:ext>
            </a:extLst>
          </p:cNvPr>
          <p:cNvSpPr>
            <a:spLocks noGrp="1"/>
          </p:cNvSpPr>
          <p:nvPr>
            <p:ph type="sldNum" sz="quarter" idx="4"/>
          </p:nvPr>
        </p:nvSpPr>
        <p:spPr/>
        <p:txBody>
          <a:bodyPr/>
          <a:lstStyle/>
          <a:p>
            <a:fld id="{D894A3D7-14C2-6C47-A804-4E9D0C64FE84}" type="slidenum">
              <a:rPr lang="en-US" smtClean="0"/>
              <a:pPr/>
              <a:t>44</a:t>
            </a:fld>
            <a:endParaRPr lang="en-US"/>
          </a:p>
        </p:txBody>
      </p:sp>
      <p:sp>
        <p:nvSpPr>
          <p:cNvPr id="5" name="Footer Placeholder 4">
            <a:extLst>
              <a:ext uri="{FF2B5EF4-FFF2-40B4-BE49-F238E27FC236}">
                <a16:creationId xmlns:a16="http://schemas.microsoft.com/office/drawing/2014/main" id="{506F7F2F-EBC6-1005-62DA-C079DAF1D095}"/>
              </a:ext>
            </a:extLst>
          </p:cNvPr>
          <p:cNvSpPr>
            <a:spLocks noGrp="1"/>
          </p:cNvSpPr>
          <p:nvPr>
            <p:ph type="ftr" sz="quarter" idx="3"/>
          </p:nvPr>
        </p:nvSpPr>
        <p:spPr/>
        <p:txBody>
          <a:bodyPr/>
          <a:lstStyle/>
          <a:p>
            <a:r>
              <a:rPr lang="en-US"/>
              <a:t>Privileged and Confidential</a:t>
            </a:r>
          </a:p>
        </p:txBody>
      </p:sp>
      <p:sp>
        <p:nvSpPr>
          <p:cNvPr id="6" name="TextBox 5">
            <a:extLst>
              <a:ext uri="{FF2B5EF4-FFF2-40B4-BE49-F238E27FC236}">
                <a16:creationId xmlns:a16="http://schemas.microsoft.com/office/drawing/2014/main" id="{9B816411-A12B-E41D-635B-8E3E94BFA579}"/>
              </a:ext>
            </a:extLst>
          </p:cNvPr>
          <p:cNvSpPr txBox="1"/>
          <p:nvPr/>
        </p:nvSpPr>
        <p:spPr>
          <a:xfrm>
            <a:off x="-9626" y="6227033"/>
            <a:ext cx="6410425" cy="461665"/>
          </a:xfrm>
          <a:prstGeom prst="rect">
            <a:avLst/>
          </a:prstGeom>
          <a:noFill/>
        </p:spPr>
        <p:txBody>
          <a:bodyPr wrap="square" rtlCol="0">
            <a:spAutoFit/>
          </a:bodyPr>
          <a:lstStyle/>
          <a:p>
            <a:r>
              <a:rPr lang="en-US" sz="800" dirty="0"/>
              <a:t>Measles. In: AAP Redbook 2024-2027.</a:t>
            </a:r>
          </a:p>
          <a:p>
            <a:r>
              <a:rPr lang="en-US" sz="800" dirty="0"/>
              <a:t>Interim Infection Prevention and Control Recommendations for Measles in Healthcare Settings. CDC. </a:t>
            </a:r>
            <a:r>
              <a:rPr lang="en-US" sz="800" dirty="0">
                <a:hlinkClick r:id="rId3"/>
              </a:rPr>
              <a:t>https://www.cdc.gov/infection-control/hcp/measles/index.html</a:t>
            </a:r>
            <a:r>
              <a:rPr lang="en-US" sz="800" dirty="0"/>
              <a:t>. Accessed March 9, 2025</a:t>
            </a:r>
          </a:p>
        </p:txBody>
      </p:sp>
    </p:spTree>
    <p:extLst>
      <p:ext uri="{BB962C8B-B14F-4D97-AF65-F5344CB8AC3E}">
        <p14:creationId xmlns:p14="http://schemas.microsoft.com/office/powerpoint/2010/main" val="1936761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0BF0-D396-DBE5-820B-EF622AA097C7}"/>
              </a:ext>
            </a:extLst>
          </p:cNvPr>
          <p:cNvSpPr>
            <a:spLocks noGrp="1"/>
          </p:cNvSpPr>
          <p:nvPr>
            <p:ph type="title"/>
          </p:nvPr>
        </p:nvSpPr>
        <p:spPr/>
        <p:txBody>
          <a:bodyPr/>
          <a:lstStyle/>
          <a:p>
            <a:r>
              <a:rPr lang="en-US" dirty="0"/>
              <a:t>Prevention in Healthcare Settings</a:t>
            </a:r>
          </a:p>
        </p:txBody>
      </p:sp>
      <p:sp>
        <p:nvSpPr>
          <p:cNvPr id="3" name="Content Placeholder 2">
            <a:extLst>
              <a:ext uri="{FF2B5EF4-FFF2-40B4-BE49-F238E27FC236}">
                <a16:creationId xmlns:a16="http://schemas.microsoft.com/office/drawing/2014/main" id="{3C1C2BED-BFCC-76FB-1013-ED0F5DDA18DC}"/>
              </a:ext>
            </a:extLst>
          </p:cNvPr>
          <p:cNvSpPr>
            <a:spLocks noGrp="1"/>
          </p:cNvSpPr>
          <p:nvPr>
            <p:ph idx="1"/>
          </p:nvPr>
        </p:nvSpPr>
        <p:spPr>
          <a:xfrm>
            <a:off x="457200" y="1325879"/>
            <a:ext cx="4673065" cy="4629010"/>
          </a:xfrm>
        </p:spPr>
        <p:txBody>
          <a:bodyPr/>
          <a:lstStyle/>
          <a:p>
            <a:r>
              <a:rPr lang="en-US" dirty="0"/>
              <a:t>Airborne precautions</a:t>
            </a:r>
          </a:p>
          <a:p>
            <a:pPr lvl="1"/>
            <a:r>
              <a:rPr lang="en-US" dirty="0"/>
              <a:t>Placement in an AIIR</a:t>
            </a:r>
          </a:p>
          <a:p>
            <a:pPr lvl="1"/>
            <a:r>
              <a:rPr lang="en-US" dirty="0"/>
              <a:t>All healthcare personnel must wear N95 or equivalent respirator</a:t>
            </a:r>
          </a:p>
          <a:p>
            <a:r>
              <a:rPr lang="en-US" dirty="0"/>
              <a:t>Respiratory hygiene and cough etiquette</a:t>
            </a:r>
          </a:p>
          <a:p>
            <a:r>
              <a:rPr lang="en-US" dirty="0"/>
              <a:t>Limit patient transfers</a:t>
            </a:r>
          </a:p>
          <a:p>
            <a:endParaRPr lang="en-US" dirty="0"/>
          </a:p>
        </p:txBody>
      </p:sp>
      <p:sp>
        <p:nvSpPr>
          <p:cNvPr id="4" name="Slide Number Placeholder 3">
            <a:extLst>
              <a:ext uri="{FF2B5EF4-FFF2-40B4-BE49-F238E27FC236}">
                <a16:creationId xmlns:a16="http://schemas.microsoft.com/office/drawing/2014/main" id="{3DB20277-8F7E-7B4A-D650-A80B56534F70}"/>
              </a:ext>
            </a:extLst>
          </p:cNvPr>
          <p:cNvSpPr>
            <a:spLocks noGrp="1"/>
          </p:cNvSpPr>
          <p:nvPr>
            <p:ph type="sldNum" sz="quarter" idx="4"/>
          </p:nvPr>
        </p:nvSpPr>
        <p:spPr/>
        <p:txBody>
          <a:bodyPr/>
          <a:lstStyle/>
          <a:p>
            <a:fld id="{D894A3D7-14C2-6C47-A804-4E9D0C64FE84}" type="slidenum">
              <a:rPr lang="en-US" smtClean="0"/>
              <a:pPr/>
              <a:t>45</a:t>
            </a:fld>
            <a:endParaRPr lang="en-US"/>
          </a:p>
        </p:txBody>
      </p:sp>
      <p:sp>
        <p:nvSpPr>
          <p:cNvPr id="5" name="Footer Placeholder 4">
            <a:extLst>
              <a:ext uri="{FF2B5EF4-FFF2-40B4-BE49-F238E27FC236}">
                <a16:creationId xmlns:a16="http://schemas.microsoft.com/office/drawing/2014/main" id="{506F7F2F-EBC6-1005-62DA-C079DAF1D095}"/>
              </a:ext>
            </a:extLst>
          </p:cNvPr>
          <p:cNvSpPr>
            <a:spLocks noGrp="1"/>
          </p:cNvSpPr>
          <p:nvPr>
            <p:ph type="ftr" sz="quarter" idx="3"/>
          </p:nvPr>
        </p:nvSpPr>
        <p:spPr/>
        <p:txBody>
          <a:bodyPr/>
          <a:lstStyle/>
          <a:p>
            <a:r>
              <a:rPr lang="en-US"/>
              <a:t>Privileged and Confidential</a:t>
            </a:r>
          </a:p>
        </p:txBody>
      </p:sp>
      <p:pic>
        <p:nvPicPr>
          <p:cNvPr id="6" name="Picture 2">
            <a:extLst>
              <a:ext uri="{FF2B5EF4-FFF2-40B4-BE49-F238E27FC236}">
                <a16:creationId xmlns:a16="http://schemas.microsoft.com/office/drawing/2014/main" id="{86F190FE-887A-8C73-6547-70833664B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089" y="1408386"/>
            <a:ext cx="2759022" cy="21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 name="Picture 2" descr="Nurse wearing N95 respirator">
            <a:extLst>
              <a:ext uri="{FF2B5EF4-FFF2-40B4-BE49-F238E27FC236}">
                <a16:creationId xmlns:a16="http://schemas.microsoft.com/office/drawing/2014/main" id="{F00BD27A-3A22-EDDD-EB39-BCE7C58FE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834" y="3570973"/>
            <a:ext cx="1790141" cy="21625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042904-A6E6-DFEA-93DE-68A092793DE7}"/>
              </a:ext>
            </a:extLst>
          </p:cNvPr>
          <p:cNvSpPr txBox="1"/>
          <p:nvPr/>
        </p:nvSpPr>
        <p:spPr>
          <a:xfrm>
            <a:off x="5405641" y="5680511"/>
            <a:ext cx="2275318" cy="246221"/>
          </a:xfrm>
          <a:prstGeom prst="rect">
            <a:avLst/>
          </a:prstGeom>
          <a:noFill/>
        </p:spPr>
        <p:txBody>
          <a:bodyPr wrap="square" rtlCol="0">
            <a:spAutoFit/>
          </a:bodyPr>
          <a:lstStyle/>
          <a:p>
            <a:r>
              <a:rPr lang="en-US" sz="1000" dirty="0"/>
              <a:t>Samara </a:t>
            </a:r>
            <a:r>
              <a:rPr lang="en-US" sz="1000" dirty="0" err="1"/>
              <a:t>Heisz</a:t>
            </a:r>
            <a:r>
              <a:rPr lang="en-US" sz="1000" dirty="0"/>
              <a:t> - iStock</a:t>
            </a:r>
          </a:p>
        </p:txBody>
      </p:sp>
    </p:spTree>
    <p:extLst>
      <p:ext uri="{BB962C8B-B14F-4D97-AF65-F5344CB8AC3E}">
        <p14:creationId xmlns:p14="http://schemas.microsoft.com/office/powerpoint/2010/main" val="14687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749F-0BBD-4B26-B423-F3E84240ACFA}"/>
              </a:ext>
            </a:extLst>
          </p:cNvPr>
          <p:cNvSpPr>
            <a:spLocks noGrp="1"/>
          </p:cNvSpPr>
          <p:nvPr>
            <p:ph type="title"/>
          </p:nvPr>
        </p:nvSpPr>
        <p:spPr/>
        <p:txBody>
          <a:bodyPr/>
          <a:lstStyle/>
          <a:p>
            <a:r>
              <a:rPr lang="en-US" dirty="0"/>
              <a:t>How to prepare for a measles outbreak?</a:t>
            </a:r>
          </a:p>
        </p:txBody>
      </p:sp>
      <p:sp>
        <p:nvSpPr>
          <p:cNvPr id="3" name="Content Placeholder 2">
            <a:extLst>
              <a:ext uri="{FF2B5EF4-FFF2-40B4-BE49-F238E27FC236}">
                <a16:creationId xmlns:a16="http://schemas.microsoft.com/office/drawing/2014/main" id="{E7A17649-2ADF-B30E-D345-7304B061D2D1}"/>
              </a:ext>
            </a:extLst>
          </p:cNvPr>
          <p:cNvSpPr>
            <a:spLocks noGrp="1"/>
          </p:cNvSpPr>
          <p:nvPr>
            <p:ph idx="1"/>
          </p:nvPr>
        </p:nvSpPr>
        <p:spPr/>
        <p:txBody>
          <a:bodyPr>
            <a:normAutofit fontScale="70000" lnSpcReduction="20000"/>
          </a:bodyPr>
          <a:lstStyle/>
          <a:p>
            <a:r>
              <a:rPr lang="en-US" dirty="0"/>
              <a:t>Communication</a:t>
            </a:r>
          </a:p>
          <a:p>
            <a:pPr lvl="1"/>
            <a:r>
              <a:rPr lang="en-US" dirty="0"/>
              <a:t>With healthcare providers: signs/symptoms, protocols</a:t>
            </a:r>
          </a:p>
          <a:p>
            <a:pPr lvl="2"/>
            <a:r>
              <a:rPr lang="en-US" b="1" dirty="0"/>
              <a:t>Most pediatric providers have never seen a patient with measles</a:t>
            </a:r>
          </a:p>
          <a:p>
            <a:pPr lvl="1"/>
            <a:r>
              <a:rPr lang="en-US" dirty="0"/>
              <a:t>With public: </a:t>
            </a:r>
            <a:r>
              <a:rPr lang="en-US" b="1" dirty="0"/>
              <a:t>MMR vaccine is the best protection</a:t>
            </a:r>
            <a:endParaRPr lang="en-US" dirty="0"/>
          </a:p>
          <a:p>
            <a:r>
              <a:rPr lang="en-US" dirty="0"/>
              <a:t>Healthcare personnel protection</a:t>
            </a:r>
          </a:p>
          <a:p>
            <a:pPr lvl="1"/>
            <a:r>
              <a:rPr lang="en-US" dirty="0"/>
              <a:t>Review measles immunity requirements for HCP</a:t>
            </a:r>
          </a:p>
          <a:p>
            <a:pPr lvl="1"/>
            <a:r>
              <a:rPr lang="en-US" dirty="0"/>
              <a:t>Ensure adequate PPE (</a:t>
            </a:r>
            <a:r>
              <a:rPr lang="en-US" b="1" dirty="0"/>
              <a:t>N95 masks</a:t>
            </a:r>
            <a:r>
              <a:rPr lang="en-US" dirty="0"/>
              <a:t>)</a:t>
            </a:r>
          </a:p>
          <a:p>
            <a:r>
              <a:rPr lang="en-US" dirty="0"/>
              <a:t>Screening</a:t>
            </a:r>
          </a:p>
          <a:p>
            <a:pPr lvl="1"/>
            <a:r>
              <a:rPr lang="en-US" dirty="0"/>
              <a:t>Ask screening questions to all patients: symptoms, exposures, travel</a:t>
            </a:r>
          </a:p>
          <a:p>
            <a:pPr lvl="1"/>
            <a:r>
              <a:rPr lang="en-US" dirty="0"/>
              <a:t>Determine feasible of pre-arrival screening</a:t>
            </a:r>
          </a:p>
          <a:p>
            <a:r>
              <a:rPr lang="en-US" dirty="0"/>
              <a:t>Isolation</a:t>
            </a:r>
          </a:p>
          <a:p>
            <a:pPr lvl="1"/>
            <a:r>
              <a:rPr lang="en-US" dirty="0"/>
              <a:t>Available airborne infection isolation rooms</a:t>
            </a:r>
          </a:p>
          <a:p>
            <a:pPr lvl="1"/>
            <a:r>
              <a:rPr lang="en-US" dirty="0"/>
              <a:t>Plan for immediate isolation of suspected case</a:t>
            </a:r>
          </a:p>
          <a:p>
            <a:pPr lvl="2"/>
            <a:r>
              <a:rPr lang="en-US" b="1" dirty="0"/>
              <a:t>Get patient out of waiting room immediately!</a:t>
            </a:r>
          </a:p>
          <a:p>
            <a:r>
              <a:rPr lang="en-US" dirty="0"/>
              <a:t>Testing</a:t>
            </a:r>
          </a:p>
          <a:p>
            <a:pPr lvl="1"/>
            <a:r>
              <a:rPr lang="en-US" dirty="0"/>
              <a:t>Review testing recommendations</a:t>
            </a:r>
          </a:p>
          <a:p>
            <a:pPr lvl="1"/>
            <a:r>
              <a:rPr lang="en-US" dirty="0"/>
              <a:t>Determine if you have a safe space to test</a:t>
            </a:r>
          </a:p>
          <a:p>
            <a:pPr lvl="1"/>
            <a:r>
              <a:rPr lang="en-US" dirty="0"/>
              <a:t>Determine if testing will go to state lab or private lab</a:t>
            </a:r>
          </a:p>
        </p:txBody>
      </p:sp>
      <p:sp>
        <p:nvSpPr>
          <p:cNvPr id="4" name="Slide Number Placeholder 3">
            <a:extLst>
              <a:ext uri="{FF2B5EF4-FFF2-40B4-BE49-F238E27FC236}">
                <a16:creationId xmlns:a16="http://schemas.microsoft.com/office/drawing/2014/main" id="{62E339EB-22D2-C5FF-46B6-FC641729B594}"/>
              </a:ext>
            </a:extLst>
          </p:cNvPr>
          <p:cNvSpPr>
            <a:spLocks noGrp="1"/>
          </p:cNvSpPr>
          <p:nvPr>
            <p:ph type="sldNum" sz="quarter" idx="4"/>
          </p:nvPr>
        </p:nvSpPr>
        <p:spPr/>
        <p:txBody>
          <a:bodyPr/>
          <a:lstStyle/>
          <a:p>
            <a:fld id="{D894A3D7-14C2-6C47-A804-4E9D0C64FE84}" type="slidenum">
              <a:rPr lang="en-US" smtClean="0"/>
              <a:pPr/>
              <a:t>46</a:t>
            </a:fld>
            <a:endParaRPr lang="en-US"/>
          </a:p>
        </p:txBody>
      </p:sp>
      <p:sp>
        <p:nvSpPr>
          <p:cNvPr id="5" name="Footer Placeholder 4">
            <a:extLst>
              <a:ext uri="{FF2B5EF4-FFF2-40B4-BE49-F238E27FC236}">
                <a16:creationId xmlns:a16="http://schemas.microsoft.com/office/drawing/2014/main" id="{B54651C5-8892-E642-D6D4-4F6573A7B8C7}"/>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3466517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A630-BF8C-EB17-2F46-7E8892FA488E}"/>
              </a:ext>
            </a:extLst>
          </p:cNvPr>
          <p:cNvSpPr>
            <a:spLocks noGrp="1"/>
          </p:cNvSpPr>
          <p:nvPr>
            <p:ph type="title"/>
          </p:nvPr>
        </p:nvSpPr>
        <p:spPr/>
        <p:txBody>
          <a:bodyPr/>
          <a:lstStyle/>
          <a:p>
            <a:r>
              <a:rPr lang="en-US" dirty="0"/>
              <a:t>What happens next?</a:t>
            </a:r>
          </a:p>
        </p:txBody>
      </p:sp>
      <p:sp>
        <p:nvSpPr>
          <p:cNvPr id="3" name="Content Placeholder 2">
            <a:extLst>
              <a:ext uri="{FF2B5EF4-FFF2-40B4-BE49-F238E27FC236}">
                <a16:creationId xmlns:a16="http://schemas.microsoft.com/office/drawing/2014/main" id="{B34A5E94-6E21-8363-ACEB-DED21DE04044}"/>
              </a:ext>
            </a:extLst>
          </p:cNvPr>
          <p:cNvSpPr>
            <a:spLocks noGrp="1"/>
          </p:cNvSpPr>
          <p:nvPr>
            <p:ph idx="1"/>
          </p:nvPr>
        </p:nvSpPr>
        <p:spPr/>
        <p:txBody>
          <a:bodyPr/>
          <a:lstStyle/>
          <a:p>
            <a:r>
              <a:rPr lang="en-US" dirty="0"/>
              <a:t>Current outbreak</a:t>
            </a:r>
          </a:p>
          <a:p>
            <a:pPr lvl="1"/>
            <a:r>
              <a:rPr lang="en-US" dirty="0"/>
              <a:t>???</a:t>
            </a:r>
          </a:p>
          <a:p>
            <a:r>
              <a:rPr lang="en-US" dirty="0"/>
              <a:t>Future</a:t>
            </a:r>
          </a:p>
          <a:p>
            <a:pPr lvl="1"/>
            <a:r>
              <a:rPr lang="en-US" dirty="0"/>
              <a:t>Sporadic outbreaks likely due to declining vaccination rates</a:t>
            </a:r>
          </a:p>
          <a:p>
            <a:pPr lvl="1"/>
            <a:r>
              <a:rPr lang="en-US" dirty="0"/>
              <a:t>USA may lose measles elimination status</a:t>
            </a:r>
          </a:p>
        </p:txBody>
      </p:sp>
      <p:sp>
        <p:nvSpPr>
          <p:cNvPr id="4" name="Slide Number Placeholder 3">
            <a:extLst>
              <a:ext uri="{FF2B5EF4-FFF2-40B4-BE49-F238E27FC236}">
                <a16:creationId xmlns:a16="http://schemas.microsoft.com/office/drawing/2014/main" id="{3C15D5B7-7E68-975B-9B2C-143F40606469}"/>
              </a:ext>
            </a:extLst>
          </p:cNvPr>
          <p:cNvSpPr>
            <a:spLocks noGrp="1"/>
          </p:cNvSpPr>
          <p:nvPr>
            <p:ph type="sldNum" sz="quarter" idx="4"/>
          </p:nvPr>
        </p:nvSpPr>
        <p:spPr/>
        <p:txBody>
          <a:bodyPr/>
          <a:lstStyle/>
          <a:p>
            <a:fld id="{D894A3D7-14C2-6C47-A804-4E9D0C64FE84}" type="slidenum">
              <a:rPr lang="en-US" smtClean="0"/>
              <a:pPr/>
              <a:t>47</a:t>
            </a:fld>
            <a:endParaRPr lang="en-US"/>
          </a:p>
        </p:txBody>
      </p:sp>
      <p:sp>
        <p:nvSpPr>
          <p:cNvPr id="5" name="Footer Placeholder 4">
            <a:extLst>
              <a:ext uri="{FF2B5EF4-FFF2-40B4-BE49-F238E27FC236}">
                <a16:creationId xmlns:a16="http://schemas.microsoft.com/office/drawing/2014/main" id="{93058FDB-6AC5-AB98-CEC9-993E041FE847}"/>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175281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0549-7922-D8DD-DD07-A97A7B653CDC}"/>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3422B449-6ACE-9DA6-6A57-7585971DD3F5}"/>
              </a:ext>
            </a:extLst>
          </p:cNvPr>
          <p:cNvSpPr>
            <a:spLocks noGrp="1"/>
          </p:cNvSpPr>
          <p:nvPr>
            <p:ph idx="1"/>
          </p:nvPr>
        </p:nvSpPr>
        <p:spPr/>
        <p:txBody>
          <a:bodyPr>
            <a:normAutofit fontScale="92500" lnSpcReduction="20000"/>
          </a:bodyPr>
          <a:lstStyle/>
          <a:p>
            <a:r>
              <a:rPr lang="en-US" dirty="0"/>
              <a:t>Measles is a highly contagious respiratory virus</a:t>
            </a:r>
          </a:p>
          <a:p>
            <a:r>
              <a:rPr lang="en-US" dirty="0"/>
              <a:t>MMR vaccine is the best way to prevent measles</a:t>
            </a:r>
          </a:p>
          <a:p>
            <a:r>
              <a:rPr lang="en-US" dirty="0"/>
              <a:t>Decline in MMR vaccine coverage is leading to re-emerging measles outbreaks in the USA</a:t>
            </a:r>
          </a:p>
          <a:p>
            <a:r>
              <a:rPr lang="en-US" dirty="0"/>
              <a:t>Early recognition and isolation of patients with suspected measles is needed to prevent transmission</a:t>
            </a:r>
          </a:p>
          <a:p>
            <a:pPr lvl="1"/>
            <a:r>
              <a:rPr lang="en-US" dirty="0"/>
              <a:t>Key clinical signs:</a:t>
            </a:r>
          </a:p>
          <a:p>
            <a:pPr lvl="2"/>
            <a:r>
              <a:rPr lang="en-US" dirty="0"/>
              <a:t>Prodromal phase: fever, cough, congestion, coryza</a:t>
            </a:r>
          </a:p>
          <a:p>
            <a:pPr lvl="2"/>
            <a:r>
              <a:rPr lang="en-US" dirty="0"/>
              <a:t>Diffuse maculopapular rash spreads cephalocaudally</a:t>
            </a:r>
          </a:p>
          <a:p>
            <a:pPr lvl="2"/>
            <a:r>
              <a:rPr lang="en-US" dirty="0"/>
              <a:t>Exposure to measles</a:t>
            </a:r>
          </a:p>
          <a:p>
            <a:pPr lvl="2"/>
            <a:r>
              <a:rPr lang="en-US" dirty="0"/>
              <a:t>Non-immune</a:t>
            </a:r>
          </a:p>
          <a:p>
            <a:r>
              <a:rPr lang="en-US" dirty="0"/>
              <a:t>In healthcare settings: airborne precautions</a:t>
            </a:r>
          </a:p>
          <a:p>
            <a:pPr lvl="1"/>
            <a:r>
              <a:rPr lang="en-US" dirty="0"/>
              <a:t>Negative pressure room</a:t>
            </a:r>
          </a:p>
          <a:p>
            <a:pPr lvl="1"/>
            <a:r>
              <a:rPr lang="en-US"/>
              <a:t>N95 respirator</a:t>
            </a:r>
            <a:endParaRPr lang="en-US" dirty="0"/>
          </a:p>
          <a:p>
            <a:endParaRPr lang="en-US" dirty="0"/>
          </a:p>
        </p:txBody>
      </p:sp>
      <p:sp>
        <p:nvSpPr>
          <p:cNvPr id="4" name="Slide Number Placeholder 3">
            <a:extLst>
              <a:ext uri="{FF2B5EF4-FFF2-40B4-BE49-F238E27FC236}">
                <a16:creationId xmlns:a16="http://schemas.microsoft.com/office/drawing/2014/main" id="{C9C9E421-B927-BF38-0228-00D2085881FD}"/>
              </a:ext>
            </a:extLst>
          </p:cNvPr>
          <p:cNvSpPr>
            <a:spLocks noGrp="1"/>
          </p:cNvSpPr>
          <p:nvPr>
            <p:ph type="sldNum" sz="quarter" idx="4"/>
          </p:nvPr>
        </p:nvSpPr>
        <p:spPr/>
        <p:txBody>
          <a:bodyPr/>
          <a:lstStyle/>
          <a:p>
            <a:fld id="{D894A3D7-14C2-6C47-A804-4E9D0C64FE84}" type="slidenum">
              <a:rPr lang="en-US" smtClean="0"/>
              <a:pPr/>
              <a:t>48</a:t>
            </a:fld>
            <a:endParaRPr lang="en-US"/>
          </a:p>
        </p:txBody>
      </p:sp>
      <p:sp>
        <p:nvSpPr>
          <p:cNvPr id="5" name="Footer Placeholder 4">
            <a:extLst>
              <a:ext uri="{FF2B5EF4-FFF2-40B4-BE49-F238E27FC236}">
                <a16:creationId xmlns:a16="http://schemas.microsoft.com/office/drawing/2014/main" id="{E218A784-159C-2C70-5C79-34DBCB3EFBF0}"/>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2875386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8190-17EE-4270-A0E7-D8AC288DA3C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E615856-E3FE-9D9F-DE94-09469FE4376D}"/>
              </a:ext>
            </a:extLst>
          </p:cNvPr>
          <p:cNvSpPr>
            <a:spLocks noGrp="1"/>
          </p:cNvSpPr>
          <p:nvPr>
            <p:ph idx="1"/>
          </p:nvPr>
        </p:nvSpPr>
        <p:spPr>
          <a:xfrm>
            <a:off x="457200" y="1325879"/>
            <a:ext cx="3951110" cy="4629010"/>
          </a:xfrm>
        </p:spPr>
        <p:txBody>
          <a:bodyPr/>
          <a:lstStyle/>
          <a:p>
            <a:r>
              <a:rPr lang="en-US" dirty="0"/>
              <a:t>Please reach out to me by email:</a:t>
            </a:r>
          </a:p>
          <a:p>
            <a:pPr lvl="1"/>
            <a:r>
              <a:rPr lang="en-US" sz="1600" dirty="0"/>
              <a:t>zachary.most@utsouthwestern.edu </a:t>
            </a:r>
          </a:p>
          <a:p>
            <a:endParaRPr lang="en-US" dirty="0"/>
          </a:p>
          <a:p>
            <a:r>
              <a:rPr lang="en-US" dirty="0"/>
              <a:t>Thank you!</a:t>
            </a:r>
          </a:p>
        </p:txBody>
      </p:sp>
      <p:sp>
        <p:nvSpPr>
          <p:cNvPr id="4" name="Slide Number Placeholder 3">
            <a:extLst>
              <a:ext uri="{FF2B5EF4-FFF2-40B4-BE49-F238E27FC236}">
                <a16:creationId xmlns:a16="http://schemas.microsoft.com/office/drawing/2014/main" id="{F03445EB-34CF-793C-EEB1-CE06963CA892}"/>
              </a:ext>
            </a:extLst>
          </p:cNvPr>
          <p:cNvSpPr>
            <a:spLocks noGrp="1"/>
          </p:cNvSpPr>
          <p:nvPr>
            <p:ph type="sldNum" sz="quarter" idx="4"/>
          </p:nvPr>
        </p:nvSpPr>
        <p:spPr/>
        <p:txBody>
          <a:bodyPr/>
          <a:lstStyle/>
          <a:p>
            <a:fld id="{D894A3D7-14C2-6C47-A804-4E9D0C64FE84}" type="slidenum">
              <a:rPr lang="en-US" smtClean="0"/>
              <a:pPr/>
              <a:t>49</a:t>
            </a:fld>
            <a:endParaRPr lang="en-US"/>
          </a:p>
        </p:txBody>
      </p:sp>
      <p:sp>
        <p:nvSpPr>
          <p:cNvPr id="5" name="Footer Placeholder 4">
            <a:extLst>
              <a:ext uri="{FF2B5EF4-FFF2-40B4-BE49-F238E27FC236}">
                <a16:creationId xmlns:a16="http://schemas.microsoft.com/office/drawing/2014/main" id="{F35316AA-EDD4-AA9A-D945-014CF99B7833}"/>
              </a:ext>
            </a:extLst>
          </p:cNvPr>
          <p:cNvSpPr>
            <a:spLocks noGrp="1"/>
          </p:cNvSpPr>
          <p:nvPr>
            <p:ph type="ftr" sz="quarter" idx="3"/>
          </p:nvPr>
        </p:nvSpPr>
        <p:spPr/>
        <p:txBody>
          <a:bodyPr/>
          <a:lstStyle/>
          <a:p>
            <a:r>
              <a:rPr lang="en-US"/>
              <a:t>Privileged and Confidential</a:t>
            </a:r>
          </a:p>
        </p:txBody>
      </p:sp>
      <p:pic>
        <p:nvPicPr>
          <p:cNvPr id="12290" name="Picture 2">
            <a:extLst>
              <a:ext uri="{FF2B5EF4-FFF2-40B4-BE49-F238E27FC236}">
                <a16:creationId xmlns:a16="http://schemas.microsoft.com/office/drawing/2014/main" id="{F2775242-87DA-3556-EA52-DAD1E96A6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310" y="1219200"/>
            <a:ext cx="4735689" cy="473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5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F129A1-A640-CB7F-6866-F43E8BCC660E}"/>
              </a:ext>
            </a:extLst>
          </p:cNvPr>
          <p:cNvSpPr>
            <a:spLocks noGrp="1"/>
          </p:cNvSpPr>
          <p:nvPr>
            <p:ph type="title"/>
          </p:nvPr>
        </p:nvSpPr>
        <p:spPr/>
        <p:txBody>
          <a:bodyPr/>
          <a:lstStyle/>
          <a:p>
            <a:r>
              <a:rPr lang="en-US" dirty="0"/>
              <a:t>Epidemiology and Transmission</a:t>
            </a:r>
          </a:p>
        </p:txBody>
      </p:sp>
      <p:sp>
        <p:nvSpPr>
          <p:cNvPr id="4" name="Slide Number Placeholder 3">
            <a:extLst>
              <a:ext uri="{FF2B5EF4-FFF2-40B4-BE49-F238E27FC236}">
                <a16:creationId xmlns:a16="http://schemas.microsoft.com/office/drawing/2014/main" id="{ACD1CF26-ABBD-749D-983C-511616561B1D}"/>
              </a:ext>
            </a:extLst>
          </p:cNvPr>
          <p:cNvSpPr>
            <a:spLocks noGrp="1"/>
          </p:cNvSpPr>
          <p:nvPr>
            <p:ph type="sldNum" sz="quarter" idx="4"/>
          </p:nvPr>
        </p:nvSpPr>
        <p:spPr/>
        <p:txBody>
          <a:bodyPr/>
          <a:lstStyle/>
          <a:p>
            <a:fld id="{D894A3D7-14C2-6C47-A804-4E9D0C64FE84}" type="slidenum">
              <a:rPr lang="en-US" smtClean="0"/>
              <a:pPr/>
              <a:t>5</a:t>
            </a:fld>
            <a:endParaRPr lang="en-US"/>
          </a:p>
        </p:txBody>
      </p:sp>
      <p:sp>
        <p:nvSpPr>
          <p:cNvPr id="5" name="Footer Placeholder 4">
            <a:extLst>
              <a:ext uri="{FF2B5EF4-FFF2-40B4-BE49-F238E27FC236}">
                <a16:creationId xmlns:a16="http://schemas.microsoft.com/office/drawing/2014/main" id="{BAD4B20C-6D9B-852C-E3CB-CFDE55BFDA0F}"/>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343372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942BD-CCCF-4690-9A27-40B7640EE19A}"/>
              </a:ext>
            </a:extLst>
          </p:cNvPr>
          <p:cNvSpPr>
            <a:spLocks noGrp="1"/>
          </p:cNvSpPr>
          <p:nvPr>
            <p:ph type="sldNum" sz="quarter" idx="4"/>
          </p:nvPr>
        </p:nvSpPr>
        <p:spPr/>
        <p:txBody>
          <a:bodyPr/>
          <a:lstStyle/>
          <a:p>
            <a:fld id="{D894A3D7-14C2-6C47-A804-4E9D0C64FE84}" type="slidenum">
              <a:rPr lang="en-US" smtClean="0"/>
              <a:pPr/>
              <a:t>6</a:t>
            </a:fld>
            <a:endParaRPr lang="en-US"/>
          </a:p>
        </p:txBody>
      </p:sp>
      <p:sp>
        <p:nvSpPr>
          <p:cNvPr id="5" name="Footer Placeholder 4">
            <a:extLst>
              <a:ext uri="{FF2B5EF4-FFF2-40B4-BE49-F238E27FC236}">
                <a16:creationId xmlns:a16="http://schemas.microsoft.com/office/drawing/2014/main" id="{3AFF865C-3172-4B19-A104-8EE492BCF345}"/>
              </a:ext>
            </a:extLst>
          </p:cNvPr>
          <p:cNvSpPr>
            <a:spLocks noGrp="1"/>
          </p:cNvSpPr>
          <p:nvPr>
            <p:ph type="ftr" sz="quarter" idx="3"/>
          </p:nvPr>
        </p:nvSpPr>
        <p:spPr/>
        <p:txBody>
          <a:bodyPr/>
          <a:lstStyle/>
          <a:p>
            <a:r>
              <a:rPr lang="en-US"/>
              <a:t>Privileged and Confidential</a:t>
            </a:r>
          </a:p>
        </p:txBody>
      </p:sp>
      <p:sp>
        <p:nvSpPr>
          <p:cNvPr id="3" name="TextBox 2">
            <a:extLst>
              <a:ext uri="{FF2B5EF4-FFF2-40B4-BE49-F238E27FC236}">
                <a16:creationId xmlns:a16="http://schemas.microsoft.com/office/drawing/2014/main" id="{B542A2B9-0439-4D83-BEC5-982F9E62C6C9}"/>
              </a:ext>
            </a:extLst>
          </p:cNvPr>
          <p:cNvSpPr txBox="1"/>
          <p:nvPr/>
        </p:nvSpPr>
        <p:spPr>
          <a:xfrm>
            <a:off x="901767" y="3462659"/>
            <a:ext cx="5723620" cy="312204"/>
          </a:xfrm>
          <a:prstGeom prst="rect">
            <a:avLst/>
          </a:prstGeom>
          <a:noFill/>
        </p:spPr>
        <p:txBody>
          <a:bodyPr wrap="square" lIns="53788" tIns="26894" rIns="53788" bIns="26894" rtlCol="0" anchor="t">
            <a:spAutoFit/>
          </a:bodyPr>
          <a:lstStyle/>
          <a:p>
            <a:endParaRPr lang="en-US" sz="1676">
              <a:cs typeface="Arial"/>
            </a:endParaRPr>
          </a:p>
        </p:txBody>
      </p:sp>
      <p:sp>
        <p:nvSpPr>
          <p:cNvPr id="8" name="Title 7">
            <a:extLst>
              <a:ext uri="{FF2B5EF4-FFF2-40B4-BE49-F238E27FC236}">
                <a16:creationId xmlns:a16="http://schemas.microsoft.com/office/drawing/2014/main" id="{1CB3F1B0-E785-41F6-96AC-8DB6384E87F1}"/>
              </a:ext>
            </a:extLst>
          </p:cNvPr>
          <p:cNvSpPr>
            <a:spLocks noGrp="1"/>
          </p:cNvSpPr>
          <p:nvPr>
            <p:ph type="title"/>
          </p:nvPr>
        </p:nvSpPr>
        <p:spPr/>
        <p:txBody>
          <a:bodyPr/>
          <a:lstStyle/>
          <a:p>
            <a:r>
              <a:rPr lang="en-US" dirty="0"/>
              <a:t>Measles (Rubeola) virus</a:t>
            </a:r>
          </a:p>
        </p:txBody>
      </p:sp>
      <p:pic>
        <p:nvPicPr>
          <p:cNvPr id="3074" name="Picture 2" descr="measles under a microscope">
            <a:extLst>
              <a:ext uri="{FF2B5EF4-FFF2-40B4-BE49-F238E27FC236}">
                <a16:creationId xmlns:a16="http://schemas.microsoft.com/office/drawing/2014/main" id="{BB25075D-9E31-1D96-182C-FDDF89A93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9813"/>
            <a:ext cx="9144000" cy="4778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7CE6F8-DC59-96E6-06A0-645739605917}"/>
              </a:ext>
            </a:extLst>
          </p:cNvPr>
          <p:cNvSpPr txBox="1"/>
          <p:nvPr/>
        </p:nvSpPr>
        <p:spPr>
          <a:xfrm>
            <a:off x="0" y="5530467"/>
            <a:ext cx="1046602" cy="246221"/>
          </a:xfrm>
          <a:prstGeom prst="rect">
            <a:avLst/>
          </a:prstGeom>
          <a:noFill/>
        </p:spPr>
        <p:txBody>
          <a:bodyPr wrap="square" rtlCol="0">
            <a:spAutoFit/>
          </a:bodyPr>
          <a:lstStyle/>
          <a:p>
            <a:r>
              <a:rPr lang="en-US" sz="1000" dirty="0">
                <a:solidFill>
                  <a:schemeClr val="bg1"/>
                </a:solidFill>
              </a:rPr>
              <a:t>Image: CDC</a:t>
            </a:r>
          </a:p>
        </p:txBody>
      </p:sp>
    </p:spTree>
    <p:extLst>
      <p:ext uri="{BB962C8B-B14F-4D97-AF65-F5344CB8AC3E}">
        <p14:creationId xmlns:p14="http://schemas.microsoft.com/office/powerpoint/2010/main" val="168069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5EF3C2-2170-0AEB-8CCA-6DDB36303198}"/>
              </a:ext>
            </a:extLst>
          </p:cNvPr>
          <p:cNvSpPr>
            <a:spLocks noGrp="1"/>
          </p:cNvSpPr>
          <p:nvPr>
            <p:ph type="title"/>
          </p:nvPr>
        </p:nvSpPr>
        <p:spPr/>
        <p:txBody>
          <a:bodyPr/>
          <a:lstStyle/>
          <a:p>
            <a:r>
              <a:rPr lang="en-US" dirty="0"/>
              <a:t>Transmission of measles</a:t>
            </a:r>
          </a:p>
        </p:txBody>
      </p:sp>
      <p:sp>
        <p:nvSpPr>
          <p:cNvPr id="6" name="Content Placeholder 5">
            <a:extLst>
              <a:ext uri="{FF2B5EF4-FFF2-40B4-BE49-F238E27FC236}">
                <a16:creationId xmlns:a16="http://schemas.microsoft.com/office/drawing/2014/main" id="{113859E2-322E-9C4F-AAC5-89FDAC38C13D}"/>
              </a:ext>
            </a:extLst>
          </p:cNvPr>
          <p:cNvSpPr>
            <a:spLocks noGrp="1"/>
          </p:cNvSpPr>
          <p:nvPr>
            <p:ph idx="1"/>
          </p:nvPr>
        </p:nvSpPr>
        <p:spPr/>
        <p:txBody>
          <a:bodyPr/>
          <a:lstStyle/>
          <a:p>
            <a:r>
              <a:rPr lang="en-US" dirty="0"/>
              <a:t>HIGHLY CONTAGIOUS respiratory virus</a:t>
            </a:r>
          </a:p>
        </p:txBody>
      </p:sp>
      <p:sp>
        <p:nvSpPr>
          <p:cNvPr id="3" name="Slide Number Placeholder 2">
            <a:extLst>
              <a:ext uri="{FF2B5EF4-FFF2-40B4-BE49-F238E27FC236}">
                <a16:creationId xmlns:a16="http://schemas.microsoft.com/office/drawing/2014/main" id="{9A37DE3D-F717-C51C-6CD4-F01FD424D7AC}"/>
              </a:ext>
            </a:extLst>
          </p:cNvPr>
          <p:cNvSpPr>
            <a:spLocks noGrp="1"/>
          </p:cNvSpPr>
          <p:nvPr>
            <p:ph type="sldNum" sz="quarter" idx="4"/>
          </p:nvPr>
        </p:nvSpPr>
        <p:spPr/>
        <p:txBody>
          <a:bodyPr/>
          <a:lstStyle/>
          <a:p>
            <a:fld id="{D894A3D7-14C2-6C47-A804-4E9D0C64FE84}" type="slidenum">
              <a:rPr lang="en-US" smtClean="0"/>
              <a:pPr/>
              <a:t>7</a:t>
            </a:fld>
            <a:endParaRPr lang="en-US"/>
          </a:p>
        </p:txBody>
      </p:sp>
      <p:sp>
        <p:nvSpPr>
          <p:cNvPr id="4" name="Footer Placeholder 3">
            <a:extLst>
              <a:ext uri="{FF2B5EF4-FFF2-40B4-BE49-F238E27FC236}">
                <a16:creationId xmlns:a16="http://schemas.microsoft.com/office/drawing/2014/main" id="{21B02853-99E3-1455-D6F3-EDD27988ADB9}"/>
              </a:ext>
            </a:extLst>
          </p:cNvPr>
          <p:cNvSpPr>
            <a:spLocks noGrp="1"/>
          </p:cNvSpPr>
          <p:nvPr>
            <p:ph type="ftr" sz="quarter" idx="3"/>
          </p:nvPr>
        </p:nvSpPr>
        <p:spPr/>
        <p:txBody>
          <a:bodyPr/>
          <a:lstStyle/>
          <a:p>
            <a:r>
              <a:rPr lang="en-US"/>
              <a:t>Privileged and Confidential</a:t>
            </a:r>
          </a:p>
        </p:txBody>
      </p:sp>
      <p:pic>
        <p:nvPicPr>
          <p:cNvPr id="2" name="Picture 2" descr="http://medical-supplies-equipment-company.com/Image/New-Articles/Droplet-Travel.jpg">
            <a:extLst>
              <a:ext uri="{FF2B5EF4-FFF2-40B4-BE49-F238E27FC236}">
                <a16:creationId xmlns:a16="http://schemas.microsoft.com/office/drawing/2014/main" id="{C3739378-D093-74A8-FF82-D9AD56094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64" y="2100329"/>
            <a:ext cx="5224696" cy="25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35097090-D6DF-EC9B-C209-999A0F844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863" y="2100329"/>
            <a:ext cx="203993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a:extLst>
              <a:ext uri="{FF2B5EF4-FFF2-40B4-BE49-F238E27FC236}">
                <a16:creationId xmlns:a16="http://schemas.microsoft.com/office/drawing/2014/main" id="{B1FDEAF0-054C-28B5-BF69-E13F8576E482}"/>
              </a:ext>
            </a:extLst>
          </p:cNvPr>
          <p:cNvSpPr txBox="1">
            <a:spLocks/>
          </p:cNvSpPr>
          <p:nvPr/>
        </p:nvSpPr>
        <p:spPr>
          <a:xfrm>
            <a:off x="467273" y="5214389"/>
            <a:ext cx="8229600" cy="697030"/>
          </a:xfrm>
          <a:prstGeom prst="rect">
            <a:avLst/>
          </a:prstGeom>
        </p:spPr>
        <p:txBody>
          <a:bodyPr vert="horz" lIns="0" tIns="0" rIns="0" bIns="0" rtlCol="0">
            <a:normAutofit fontScale="92500"/>
          </a:bodyPr>
          <a:lstStyle>
            <a:lvl1pPr marL="342900" indent="-342900" algn="l" defTabSz="457200" rtl="0" eaLnBrk="1" latinLnBrk="0" hangingPunct="1">
              <a:lnSpc>
                <a:spcPct val="100000"/>
              </a:lnSpc>
              <a:spcBef>
                <a:spcPts val="132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Droplet nuclei remain suspended in air and capable of transmitting infection for up to 2 hours after infected individual leaves</a:t>
            </a:r>
          </a:p>
        </p:txBody>
      </p:sp>
    </p:spTree>
    <p:extLst>
      <p:ext uri="{BB962C8B-B14F-4D97-AF65-F5344CB8AC3E}">
        <p14:creationId xmlns:p14="http://schemas.microsoft.com/office/powerpoint/2010/main" val="2152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EB67-87DB-37D7-E90F-4B5CE063E82F}"/>
              </a:ext>
            </a:extLst>
          </p:cNvPr>
          <p:cNvSpPr>
            <a:spLocks noGrp="1"/>
          </p:cNvSpPr>
          <p:nvPr>
            <p:ph type="title"/>
          </p:nvPr>
        </p:nvSpPr>
        <p:spPr/>
        <p:txBody>
          <a:bodyPr/>
          <a:lstStyle/>
          <a:p>
            <a:r>
              <a:rPr lang="en-US" dirty="0"/>
              <a:t>Transmission dynamics</a:t>
            </a:r>
          </a:p>
        </p:txBody>
      </p:sp>
      <p:sp>
        <p:nvSpPr>
          <p:cNvPr id="3" name="Content Placeholder 2">
            <a:extLst>
              <a:ext uri="{FF2B5EF4-FFF2-40B4-BE49-F238E27FC236}">
                <a16:creationId xmlns:a16="http://schemas.microsoft.com/office/drawing/2014/main" id="{31110F4E-2052-426C-C8B4-692ECE3B346D}"/>
              </a:ext>
            </a:extLst>
          </p:cNvPr>
          <p:cNvSpPr>
            <a:spLocks noGrp="1"/>
          </p:cNvSpPr>
          <p:nvPr>
            <p:ph idx="1"/>
          </p:nvPr>
        </p:nvSpPr>
        <p:spPr>
          <a:xfrm>
            <a:off x="457200" y="3590224"/>
            <a:ext cx="8229600" cy="985501"/>
          </a:xfrm>
        </p:spPr>
        <p:txBody>
          <a:bodyPr/>
          <a:lstStyle/>
          <a:p>
            <a:r>
              <a:rPr lang="en-US" dirty="0">
                <a:solidFill>
                  <a:srgbClr val="FF0000"/>
                </a:solidFill>
              </a:rPr>
              <a:t>Incubation Period</a:t>
            </a:r>
            <a:r>
              <a:rPr lang="en-US" dirty="0"/>
              <a:t>: 10-14 days (up to 21 days)</a:t>
            </a:r>
          </a:p>
          <a:p>
            <a:r>
              <a:rPr lang="en-US" dirty="0">
                <a:solidFill>
                  <a:schemeClr val="accent6">
                    <a:lumMod val="75000"/>
                  </a:schemeClr>
                </a:solidFill>
              </a:rPr>
              <a:t>Infectious Period</a:t>
            </a:r>
            <a:r>
              <a:rPr lang="en-US" dirty="0"/>
              <a:t>: 4 days before to 4 days after rash onset</a:t>
            </a:r>
          </a:p>
        </p:txBody>
      </p:sp>
      <p:sp>
        <p:nvSpPr>
          <p:cNvPr id="4" name="Slide Number Placeholder 3">
            <a:extLst>
              <a:ext uri="{FF2B5EF4-FFF2-40B4-BE49-F238E27FC236}">
                <a16:creationId xmlns:a16="http://schemas.microsoft.com/office/drawing/2014/main" id="{16EB74E3-C81D-759E-5393-9E8A2B0273FE}"/>
              </a:ext>
            </a:extLst>
          </p:cNvPr>
          <p:cNvSpPr>
            <a:spLocks noGrp="1"/>
          </p:cNvSpPr>
          <p:nvPr>
            <p:ph type="sldNum" sz="quarter" idx="4"/>
          </p:nvPr>
        </p:nvSpPr>
        <p:spPr/>
        <p:txBody>
          <a:bodyPr/>
          <a:lstStyle/>
          <a:p>
            <a:fld id="{D894A3D7-14C2-6C47-A804-4E9D0C64FE84}" type="slidenum">
              <a:rPr lang="en-US" smtClean="0"/>
              <a:pPr/>
              <a:t>8</a:t>
            </a:fld>
            <a:endParaRPr lang="en-US"/>
          </a:p>
        </p:txBody>
      </p:sp>
      <p:sp>
        <p:nvSpPr>
          <p:cNvPr id="5" name="Footer Placeholder 4">
            <a:extLst>
              <a:ext uri="{FF2B5EF4-FFF2-40B4-BE49-F238E27FC236}">
                <a16:creationId xmlns:a16="http://schemas.microsoft.com/office/drawing/2014/main" id="{1CD03F85-7A9A-636B-8F63-C841DC6BF9A3}"/>
              </a:ext>
            </a:extLst>
          </p:cNvPr>
          <p:cNvSpPr>
            <a:spLocks noGrp="1"/>
          </p:cNvSpPr>
          <p:nvPr>
            <p:ph type="ftr" sz="quarter" idx="3"/>
          </p:nvPr>
        </p:nvSpPr>
        <p:spPr/>
        <p:txBody>
          <a:bodyPr/>
          <a:lstStyle/>
          <a:p>
            <a:r>
              <a:rPr lang="en-US"/>
              <a:t>Privileged and Confidential</a:t>
            </a:r>
          </a:p>
        </p:txBody>
      </p:sp>
      <p:pic>
        <p:nvPicPr>
          <p:cNvPr id="7" name="Picture 6">
            <a:extLst>
              <a:ext uri="{FF2B5EF4-FFF2-40B4-BE49-F238E27FC236}">
                <a16:creationId xmlns:a16="http://schemas.microsoft.com/office/drawing/2014/main" id="{BC6CA306-9858-FEC0-3B4D-C99D861114DB}"/>
              </a:ext>
            </a:extLst>
          </p:cNvPr>
          <p:cNvPicPr>
            <a:picLocks noChangeAspect="1"/>
          </p:cNvPicPr>
          <p:nvPr/>
        </p:nvPicPr>
        <p:blipFill>
          <a:blip r:embed="rId3"/>
          <a:stretch>
            <a:fillRect/>
          </a:stretch>
        </p:blipFill>
        <p:spPr>
          <a:xfrm>
            <a:off x="457200" y="1325879"/>
            <a:ext cx="7563785" cy="2249163"/>
          </a:xfrm>
          <a:prstGeom prst="rect">
            <a:avLst/>
          </a:prstGeom>
        </p:spPr>
      </p:pic>
      <p:sp>
        <p:nvSpPr>
          <p:cNvPr id="8" name="TextBox 7">
            <a:extLst>
              <a:ext uri="{FF2B5EF4-FFF2-40B4-BE49-F238E27FC236}">
                <a16:creationId xmlns:a16="http://schemas.microsoft.com/office/drawing/2014/main" id="{49FD4D2B-F39D-B7FF-6FBC-C7D70DDA06FE}"/>
              </a:ext>
            </a:extLst>
          </p:cNvPr>
          <p:cNvSpPr txBox="1"/>
          <p:nvPr/>
        </p:nvSpPr>
        <p:spPr>
          <a:xfrm>
            <a:off x="0" y="6460996"/>
            <a:ext cx="4333461" cy="215444"/>
          </a:xfrm>
          <a:prstGeom prst="rect">
            <a:avLst/>
          </a:prstGeom>
          <a:noFill/>
        </p:spPr>
        <p:txBody>
          <a:bodyPr wrap="square" rtlCol="0">
            <a:spAutoFit/>
          </a:bodyPr>
          <a:lstStyle/>
          <a:p>
            <a:r>
              <a:rPr lang="en-US" sz="800" dirty="0"/>
              <a:t>Rota PA et al. Measles. Nature Reviews Disease Primers. 2016;2</a:t>
            </a:r>
          </a:p>
        </p:txBody>
      </p:sp>
      <p:sp>
        <p:nvSpPr>
          <p:cNvPr id="9" name="Rectangle 8">
            <a:extLst>
              <a:ext uri="{FF2B5EF4-FFF2-40B4-BE49-F238E27FC236}">
                <a16:creationId xmlns:a16="http://schemas.microsoft.com/office/drawing/2014/main" id="{63CB20C1-3567-B311-0B77-2ACDE31E7240}"/>
              </a:ext>
            </a:extLst>
          </p:cNvPr>
          <p:cNvSpPr/>
          <p:nvPr/>
        </p:nvSpPr>
        <p:spPr>
          <a:xfrm>
            <a:off x="2290813" y="1867301"/>
            <a:ext cx="1790299" cy="182880"/>
          </a:xfrm>
          <a:prstGeom prst="rect">
            <a:avLst/>
          </a:prstGeom>
          <a:solidFill>
            <a:srgbClr val="FC00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7B2193-AEC6-9ED3-8489-9D53694A3CF0}"/>
              </a:ext>
            </a:extLst>
          </p:cNvPr>
          <p:cNvSpPr/>
          <p:nvPr/>
        </p:nvSpPr>
        <p:spPr>
          <a:xfrm>
            <a:off x="4081112" y="2300438"/>
            <a:ext cx="1684421" cy="25585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descr="Cough with solid fill">
            <a:extLst>
              <a:ext uri="{FF2B5EF4-FFF2-40B4-BE49-F238E27FC236}">
                <a16:creationId xmlns:a16="http://schemas.microsoft.com/office/drawing/2014/main" id="{D3CCDEC0-44BE-9742-1968-E240E45285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10652" y="5091766"/>
            <a:ext cx="914400" cy="914400"/>
          </a:xfrm>
          <a:prstGeom prst="rect">
            <a:avLst/>
          </a:prstGeom>
        </p:spPr>
      </p:pic>
      <p:sp>
        <p:nvSpPr>
          <p:cNvPr id="13" name="Oval 12">
            <a:extLst>
              <a:ext uri="{FF2B5EF4-FFF2-40B4-BE49-F238E27FC236}">
                <a16:creationId xmlns:a16="http://schemas.microsoft.com/office/drawing/2014/main" id="{2F9032A0-90FC-89B3-3F9D-76407F2C7298}"/>
              </a:ext>
            </a:extLst>
          </p:cNvPr>
          <p:cNvSpPr/>
          <p:nvPr/>
        </p:nvSpPr>
        <p:spPr>
          <a:xfrm>
            <a:off x="599172" y="4723636"/>
            <a:ext cx="1737360" cy="173736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Graphic 14" descr="Man outline">
            <a:extLst>
              <a:ext uri="{FF2B5EF4-FFF2-40B4-BE49-F238E27FC236}">
                <a16:creationId xmlns:a16="http://schemas.microsoft.com/office/drawing/2014/main" id="{B1F0FAA8-F1AD-A526-2AAE-EE05D5AB80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0009" y="4810836"/>
            <a:ext cx="501566" cy="501566"/>
          </a:xfrm>
          <a:prstGeom prst="rect">
            <a:avLst/>
          </a:prstGeom>
        </p:spPr>
      </p:pic>
      <p:pic>
        <p:nvPicPr>
          <p:cNvPr id="16" name="Graphic 15" descr="Man with solid fill">
            <a:extLst>
              <a:ext uri="{FF2B5EF4-FFF2-40B4-BE49-F238E27FC236}">
                <a16:creationId xmlns:a16="http://schemas.microsoft.com/office/drawing/2014/main" id="{EA15F3D1-5715-C34E-DB83-457A61A00B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93155" y="5169341"/>
            <a:ext cx="501566" cy="501566"/>
          </a:xfrm>
          <a:prstGeom prst="rect">
            <a:avLst/>
          </a:prstGeom>
        </p:spPr>
      </p:pic>
      <p:pic>
        <p:nvPicPr>
          <p:cNvPr id="17" name="Graphic 16" descr="Man with solid fill">
            <a:extLst>
              <a:ext uri="{FF2B5EF4-FFF2-40B4-BE49-F238E27FC236}">
                <a16:creationId xmlns:a16="http://schemas.microsoft.com/office/drawing/2014/main" id="{85372A13-1526-FDC7-CE00-47D09FD567F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915947" y="5856558"/>
            <a:ext cx="501566" cy="501566"/>
          </a:xfrm>
          <a:prstGeom prst="rect">
            <a:avLst/>
          </a:prstGeom>
        </p:spPr>
      </p:pic>
      <p:pic>
        <p:nvPicPr>
          <p:cNvPr id="18" name="Graphic 17" descr="Man with solid fill">
            <a:extLst>
              <a:ext uri="{FF2B5EF4-FFF2-40B4-BE49-F238E27FC236}">
                <a16:creationId xmlns:a16="http://schemas.microsoft.com/office/drawing/2014/main" id="{69381B1C-BFBA-A6FE-563B-A68228014ED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475070" y="6062302"/>
            <a:ext cx="501566" cy="501566"/>
          </a:xfrm>
          <a:prstGeom prst="rect">
            <a:avLst/>
          </a:prstGeom>
        </p:spPr>
      </p:pic>
      <p:pic>
        <p:nvPicPr>
          <p:cNvPr id="19" name="Graphic 18" descr="Man with solid fill">
            <a:extLst>
              <a:ext uri="{FF2B5EF4-FFF2-40B4-BE49-F238E27FC236}">
                <a16:creationId xmlns:a16="http://schemas.microsoft.com/office/drawing/2014/main" id="{AFB805A4-74DC-2FFF-02F0-D4B19C8CCB5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19851" y="6043847"/>
            <a:ext cx="501566" cy="501566"/>
          </a:xfrm>
          <a:prstGeom prst="rect">
            <a:avLst/>
          </a:prstGeom>
        </p:spPr>
      </p:pic>
      <p:pic>
        <p:nvPicPr>
          <p:cNvPr id="20" name="Graphic 19" descr="Man with solid fill">
            <a:extLst>
              <a:ext uri="{FF2B5EF4-FFF2-40B4-BE49-F238E27FC236}">
                <a16:creationId xmlns:a16="http://schemas.microsoft.com/office/drawing/2014/main" id="{0CB55584-CC7B-2BC5-94A6-7E16B582272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15947" y="5828403"/>
            <a:ext cx="501566" cy="501566"/>
          </a:xfrm>
          <a:prstGeom prst="rect">
            <a:avLst/>
          </a:prstGeom>
        </p:spPr>
      </p:pic>
      <p:pic>
        <p:nvPicPr>
          <p:cNvPr id="21" name="Graphic 20" descr="Man with solid fill">
            <a:extLst>
              <a:ext uri="{FF2B5EF4-FFF2-40B4-BE49-F238E27FC236}">
                <a16:creationId xmlns:a16="http://schemas.microsoft.com/office/drawing/2014/main" id="{5C02E326-A170-347D-CC84-C97CF801EC4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35492" y="5267577"/>
            <a:ext cx="501566" cy="501566"/>
          </a:xfrm>
          <a:prstGeom prst="rect">
            <a:avLst/>
          </a:prstGeom>
        </p:spPr>
      </p:pic>
      <p:pic>
        <p:nvPicPr>
          <p:cNvPr id="22" name="Graphic 21" descr="Man with solid fill">
            <a:extLst>
              <a:ext uri="{FF2B5EF4-FFF2-40B4-BE49-F238E27FC236}">
                <a16:creationId xmlns:a16="http://schemas.microsoft.com/office/drawing/2014/main" id="{AFFA1C56-C662-67A0-6085-BCD95236AE8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05287" y="4784847"/>
            <a:ext cx="501566" cy="501566"/>
          </a:xfrm>
          <a:prstGeom prst="rect">
            <a:avLst/>
          </a:prstGeom>
        </p:spPr>
      </p:pic>
      <p:pic>
        <p:nvPicPr>
          <p:cNvPr id="23" name="Graphic 22" descr="Man with solid fill">
            <a:extLst>
              <a:ext uri="{FF2B5EF4-FFF2-40B4-BE49-F238E27FC236}">
                <a16:creationId xmlns:a16="http://schemas.microsoft.com/office/drawing/2014/main" id="{FD45C8AF-8717-054D-0EB7-09085A0AA4F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19851" y="4523671"/>
            <a:ext cx="501566" cy="501566"/>
          </a:xfrm>
          <a:prstGeom prst="rect">
            <a:avLst/>
          </a:prstGeom>
        </p:spPr>
      </p:pic>
      <p:pic>
        <p:nvPicPr>
          <p:cNvPr id="24" name="Graphic 23" descr="Man with solid fill">
            <a:extLst>
              <a:ext uri="{FF2B5EF4-FFF2-40B4-BE49-F238E27FC236}">
                <a16:creationId xmlns:a16="http://schemas.microsoft.com/office/drawing/2014/main" id="{FBFDCEA8-F7CF-EBA6-01D3-70B9849A87D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465445" y="4502253"/>
            <a:ext cx="501566" cy="501566"/>
          </a:xfrm>
          <a:prstGeom prst="rect">
            <a:avLst/>
          </a:prstGeom>
        </p:spPr>
      </p:pic>
      <p:pic>
        <p:nvPicPr>
          <p:cNvPr id="25" name="Graphic 24" descr="Cough with solid fill">
            <a:extLst>
              <a:ext uri="{FF2B5EF4-FFF2-40B4-BE49-F238E27FC236}">
                <a16:creationId xmlns:a16="http://schemas.microsoft.com/office/drawing/2014/main" id="{0436AAB4-44FC-C6A2-8CAB-5ED7EA236DF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46319" y="4946759"/>
            <a:ext cx="914400" cy="914400"/>
          </a:xfrm>
          <a:prstGeom prst="rect">
            <a:avLst/>
          </a:prstGeom>
        </p:spPr>
      </p:pic>
      <p:cxnSp>
        <p:nvCxnSpPr>
          <p:cNvPr id="27" name="Straight Arrow Connector 26">
            <a:extLst>
              <a:ext uri="{FF2B5EF4-FFF2-40B4-BE49-F238E27FC236}">
                <a16:creationId xmlns:a16="http://schemas.microsoft.com/office/drawing/2014/main" id="{9D977D4A-FD13-68A1-7437-9920729E8BD7}"/>
              </a:ext>
            </a:extLst>
          </p:cNvPr>
          <p:cNvCxnSpPr/>
          <p:nvPr/>
        </p:nvCxnSpPr>
        <p:spPr>
          <a:xfrm>
            <a:off x="5072514" y="5518360"/>
            <a:ext cx="77002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Graphic 27" descr="Man with solid fill">
            <a:extLst>
              <a:ext uri="{FF2B5EF4-FFF2-40B4-BE49-F238E27FC236}">
                <a16:creationId xmlns:a16="http://schemas.microsoft.com/office/drawing/2014/main" id="{D7F8AF2D-1904-11DE-9282-C4018163AED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961534" y="4590200"/>
            <a:ext cx="501566" cy="501566"/>
          </a:xfrm>
          <a:prstGeom prst="rect">
            <a:avLst/>
          </a:prstGeom>
        </p:spPr>
      </p:pic>
      <p:pic>
        <p:nvPicPr>
          <p:cNvPr id="29" name="Graphic 28" descr="Man with solid fill">
            <a:extLst>
              <a:ext uri="{FF2B5EF4-FFF2-40B4-BE49-F238E27FC236}">
                <a16:creationId xmlns:a16="http://schemas.microsoft.com/office/drawing/2014/main" id="{4D17FD46-8A7E-8BFD-4DC6-71E86A239E9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13934" y="4742600"/>
            <a:ext cx="501566" cy="501566"/>
          </a:xfrm>
          <a:prstGeom prst="rect">
            <a:avLst/>
          </a:prstGeom>
        </p:spPr>
      </p:pic>
      <p:pic>
        <p:nvPicPr>
          <p:cNvPr id="30" name="Graphic 29" descr="Man with solid fill">
            <a:extLst>
              <a:ext uri="{FF2B5EF4-FFF2-40B4-BE49-F238E27FC236}">
                <a16:creationId xmlns:a16="http://schemas.microsoft.com/office/drawing/2014/main" id="{1AA9E807-BD62-C709-001F-60AFE9FAB42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66334" y="4895000"/>
            <a:ext cx="501566" cy="501566"/>
          </a:xfrm>
          <a:prstGeom prst="rect">
            <a:avLst/>
          </a:prstGeom>
        </p:spPr>
      </p:pic>
      <p:pic>
        <p:nvPicPr>
          <p:cNvPr id="31" name="Graphic 30" descr="Man with solid fill">
            <a:extLst>
              <a:ext uri="{FF2B5EF4-FFF2-40B4-BE49-F238E27FC236}">
                <a16:creationId xmlns:a16="http://schemas.microsoft.com/office/drawing/2014/main" id="{3CC1E9B5-5ED6-65A7-76F6-9F90885BBCD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418734" y="5047400"/>
            <a:ext cx="501566" cy="501566"/>
          </a:xfrm>
          <a:prstGeom prst="rect">
            <a:avLst/>
          </a:prstGeom>
        </p:spPr>
      </p:pic>
      <p:pic>
        <p:nvPicPr>
          <p:cNvPr id="32" name="Graphic 31" descr="Man with solid fill">
            <a:extLst>
              <a:ext uri="{FF2B5EF4-FFF2-40B4-BE49-F238E27FC236}">
                <a16:creationId xmlns:a16="http://schemas.microsoft.com/office/drawing/2014/main" id="{6156281A-FC21-6BAD-A01E-808FCE820FE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71134" y="5199800"/>
            <a:ext cx="501566" cy="501566"/>
          </a:xfrm>
          <a:prstGeom prst="rect">
            <a:avLst/>
          </a:prstGeom>
        </p:spPr>
      </p:pic>
      <p:pic>
        <p:nvPicPr>
          <p:cNvPr id="33" name="Graphic 32" descr="Man with solid fill">
            <a:extLst>
              <a:ext uri="{FF2B5EF4-FFF2-40B4-BE49-F238E27FC236}">
                <a16:creationId xmlns:a16="http://schemas.microsoft.com/office/drawing/2014/main" id="{A466CDE7-C039-4B7B-A243-5A5A3FE4A5A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23534" y="5352200"/>
            <a:ext cx="501566" cy="501566"/>
          </a:xfrm>
          <a:prstGeom prst="rect">
            <a:avLst/>
          </a:prstGeom>
        </p:spPr>
      </p:pic>
      <p:pic>
        <p:nvPicPr>
          <p:cNvPr id="34" name="Graphic 33" descr="Man with solid fill">
            <a:extLst>
              <a:ext uri="{FF2B5EF4-FFF2-40B4-BE49-F238E27FC236}">
                <a16:creationId xmlns:a16="http://schemas.microsoft.com/office/drawing/2014/main" id="{7A4EA95F-6F44-492C-0C7C-800BAB311F5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875934" y="5504600"/>
            <a:ext cx="501566" cy="501566"/>
          </a:xfrm>
          <a:prstGeom prst="rect">
            <a:avLst/>
          </a:prstGeom>
        </p:spPr>
      </p:pic>
      <p:pic>
        <p:nvPicPr>
          <p:cNvPr id="35" name="Graphic 34" descr="Man with solid fill">
            <a:extLst>
              <a:ext uri="{FF2B5EF4-FFF2-40B4-BE49-F238E27FC236}">
                <a16:creationId xmlns:a16="http://schemas.microsoft.com/office/drawing/2014/main" id="{18143AE5-6BF0-C39B-7A68-3EC0D63CFF6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028334" y="5657000"/>
            <a:ext cx="501566" cy="501566"/>
          </a:xfrm>
          <a:prstGeom prst="rect">
            <a:avLst/>
          </a:prstGeom>
        </p:spPr>
      </p:pic>
      <p:pic>
        <p:nvPicPr>
          <p:cNvPr id="36" name="Graphic 35" descr="Man with solid fill">
            <a:extLst>
              <a:ext uri="{FF2B5EF4-FFF2-40B4-BE49-F238E27FC236}">
                <a16:creationId xmlns:a16="http://schemas.microsoft.com/office/drawing/2014/main" id="{83A379E0-F985-264E-9E0E-D3DC6822C88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372260" y="4510459"/>
            <a:ext cx="501566" cy="501566"/>
          </a:xfrm>
          <a:prstGeom prst="rect">
            <a:avLst/>
          </a:prstGeom>
        </p:spPr>
      </p:pic>
      <p:pic>
        <p:nvPicPr>
          <p:cNvPr id="37" name="Graphic 36" descr="Man with solid fill">
            <a:extLst>
              <a:ext uri="{FF2B5EF4-FFF2-40B4-BE49-F238E27FC236}">
                <a16:creationId xmlns:a16="http://schemas.microsoft.com/office/drawing/2014/main" id="{1E109BA8-3499-D1F1-B906-43225164F4D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24660" y="4662859"/>
            <a:ext cx="501566" cy="501566"/>
          </a:xfrm>
          <a:prstGeom prst="rect">
            <a:avLst/>
          </a:prstGeom>
        </p:spPr>
      </p:pic>
      <p:pic>
        <p:nvPicPr>
          <p:cNvPr id="38" name="Graphic 37" descr="Man with solid fill">
            <a:extLst>
              <a:ext uri="{FF2B5EF4-FFF2-40B4-BE49-F238E27FC236}">
                <a16:creationId xmlns:a16="http://schemas.microsoft.com/office/drawing/2014/main" id="{60D20411-8430-CBAB-E93A-48AAD67EC65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677060" y="4815259"/>
            <a:ext cx="501566" cy="501566"/>
          </a:xfrm>
          <a:prstGeom prst="rect">
            <a:avLst/>
          </a:prstGeom>
        </p:spPr>
      </p:pic>
      <p:pic>
        <p:nvPicPr>
          <p:cNvPr id="39" name="Graphic 38" descr="Man with solid fill">
            <a:extLst>
              <a:ext uri="{FF2B5EF4-FFF2-40B4-BE49-F238E27FC236}">
                <a16:creationId xmlns:a16="http://schemas.microsoft.com/office/drawing/2014/main" id="{20817ACD-A45B-53C9-CAD9-F65A325DB2A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829460" y="4967659"/>
            <a:ext cx="501566" cy="501566"/>
          </a:xfrm>
          <a:prstGeom prst="rect">
            <a:avLst/>
          </a:prstGeom>
        </p:spPr>
      </p:pic>
      <p:pic>
        <p:nvPicPr>
          <p:cNvPr id="40" name="Graphic 39" descr="Man with solid fill">
            <a:extLst>
              <a:ext uri="{FF2B5EF4-FFF2-40B4-BE49-F238E27FC236}">
                <a16:creationId xmlns:a16="http://schemas.microsoft.com/office/drawing/2014/main" id="{2BE545ED-93A4-863D-9EE1-BBFE3251B97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981860" y="5120059"/>
            <a:ext cx="501566" cy="501566"/>
          </a:xfrm>
          <a:prstGeom prst="rect">
            <a:avLst/>
          </a:prstGeom>
        </p:spPr>
      </p:pic>
      <p:pic>
        <p:nvPicPr>
          <p:cNvPr id="41" name="Graphic 40" descr="Man with solid fill">
            <a:extLst>
              <a:ext uri="{FF2B5EF4-FFF2-40B4-BE49-F238E27FC236}">
                <a16:creationId xmlns:a16="http://schemas.microsoft.com/office/drawing/2014/main" id="{2AEECD4A-B561-458F-BA29-C73849CF8E1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134260" y="5272459"/>
            <a:ext cx="501566" cy="501566"/>
          </a:xfrm>
          <a:prstGeom prst="rect">
            <a:avLst/>
          </a:prstGeom>
        </p:spPr>
      </p:pic>
      <p:pic>
        <p:nvPicPr>
          <p:cNvPr id="42" name="Graphic 41" descr="Man with solid fill">
            <a:extLst>
              <a:ext uri="{FF2B5EF4-FFF2-40B4-BE49-F238E27FC236}">
                <a16:creationId xmlns:a16="http://schemas.microsoft.com/office/drawing/2014/main" id="{162ECA23-D6FF-7EE2-1132-89F717F52F6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286660" y="5424859"/>
            <a:ext cx="501566" cy="501566"/>
          </a:xfrm>
          <a:prstGeom prst="rect">
            <a:avLst/>
          </a:prstGeom>
        </p:spPr>
      </p:pic>
      <p:pic>
        <p:nvPicPr>
          <p:cNvPr id="43" name="Graphic 42" descr="Man with solid fill">
            <a:extLst>
              <a:ext uri="{FF2B5EF4-FFF2-40B4-BE49-F238E27FC236}">
                <a16:creationId xmlns:a16="http://schemas.microsoft.com/office/drawing/2014/main" id="{CE8EA5C3-B6A2-1FEA-BABB-1E6147F5CDE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439060" y="5577259"/>
            <a:ext cx="501566" cy="501566"/>
          </a:xfrm>
          <a:prstGeom prst="rect">
            <a:avLst/>
          </a:prstGeom>
        </p:spPr>
      </p:pic>
      <p:pic>
        <p:nvPicPr>
          <p:cNvPr id="44" name="Graphic 43" descr="Man with solid fill">
            <a:extLst>
              <a:ext uri="{FF2B5EF4-FFF2-40B4-BE49-F238E27FC236}">
                <a16:creationId xmlns:a16="http://schemas.microsoft.com/office/drawing/2014/main" id="{C35CDA87-78B2-AAA1-D42A-9DA58123A15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591460" y="5729659"/>
            <a:ext cx="501566" cy="501566"/>
          </a:xfrm>
          <a:prstGeom prst="rect">
            <a:avLst/>
          </a:prstGeom>
        </p:spPr>
      </p:pic>
      <p:pic>
        <p:nvPicPr>
          <p:cNvPr id="45" name="Graphic 44" descr="Man with solid fill">
            <a:extLst>
              <a:ext uri="{FF2B5EF4-FFF2-40B4-BE49-F238E27FC236}">
                <a16:creationId xmlns:a16="http://schemas.microsoft.com/office/drawing/2014/main" id="{555A8F09-9DDF-7D23-595D-B26B666B8E5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143717" y="5769143"/>
            <a:ext cx="501566" cy="501566"/>
          </a:xfrm>
          <a:prstGeom prst="rect">
            <a:avLst/>
          </a:prstGeom>
        </p:spPr>
      </p:pic>
      <p:sp>
        <p:nvSpPr>
          <p:cNvPr id="46" name="TextBox 45">
            <a:extLst>
              <a:ext uri="{FF2B5EF4-FFF2-40B4-BE49-F238E27FC236}">
                <a16:creationId xmlns:a16="http://schemas.microsoft.com/office/drawing/2014/main" id="{20A5ADD7-1CE3-B597-70CA-B615C2889721}"/>
              </a:ext>
            </a:extLst>
          </p:cNvPr>
          <p:cNvSpPr txBox="1"/>
          <p:nvPr/>
        </p:nvSpPr>
        <p:spPr>
          <a:xfrm>
            <a:off x="2569913" y="5661890"/>
            <a:ext cx="1285985" cy="553998"/>
          </a:xfrm>
          <a:prstGeom prst="rect">
            <a:avLst/>
          </a:prstGeom>
          <a:noFill/>
        </p:spPr>
        <p:txBody>
          <a:bodyPr wrap="square" rtlCol="0">
            <a:spAutoFit/>
          </a:bodyPr>
          <a:lstStyle/>
          <a:p>
            <a:r>
              <a:rPr lang="en-US" sz="3000" dirty="0">
                <a:solidFill>
                  <a:srgbClr val="FF0000"/>
                </a:solidFill>
              </a:rPr>
              <a:t>90%</a:t>
            </a:r>
          </a:p>
        </p:txBody>
      </p:sp>
      <p:sp>
        <p:nvSpPr>
          <p:cNvPr id="47" name="TextBox 46">
            <a:extLst>
              <a:ext uri="{FF2B5EF4-FFF2-40B4-BE49-F238E27FC236}">
                <a16:creationId xmlns:a16="http://schemas.microsoft.com/office/drawing/2014/main" id="{36C3ECAC-D257-71D1-4A70-3A241321D3E7}"/>
              </a:ext>
            </a:extLst>
          </p:cNvPr>
          <p:cNvSpPr txBox="1"/>
          <p:nvPr/>
        </p:nvSpPr>
        <p:spPr>
          <a:xfrm>
            <a:off x="7439060" y="4662859"/>
            <a:ext cx="1575911" cy="553998"/>
          </a:xfrm>
          <a:prstGeom prst="rect">
            <a:avLst/>
          </a:prstGeom>
          <a:noFill/>
        </p:spPr>
        <p:txBody>
          <a:bodyPr wrap="square" rtlCol="0">
            <a:spAutoFit/>
          </a:bodyPr>
          <a:lstStyle/>
          <a:p>
            <a:r>
              <a:rPr lang="en-US" sz="3000" dirty="0">
                <a:solidFill>
                  <a:srgbClr val="FF0000"/>
                </a:solidFill>
              </a:rPr>
              <a:t>R</a:t>
            </a:r>
            <a:r>
              <a:rPr lang="en-US" sz="3000" baseline="-25000" dirty="0">
                <a:solidFill>
                  <a:srgbClr val="FF0000"/>
                </a:solidFill>
              </a:rPr>
              <a:t>0</a:t>
            </a:r>
            <a:r>
              <a:rPr lang="en-US" sz="3000" dirty="0">
                <a:solidFill>
                  <a:srgbClr val="FF0000"/>
                </a:solidFill>
              </a:rPr>
              <a:t> = 18</a:t>
            </a:r>
          </a:p>
        </p:txBody>
      </p:sp>
    </p:spTree>
    <p:extLst>
      <p:ext uri="{BB962C8B-B14F-4D97-AF65-F5344CB8AC3E}">
        <p14:creationId xmlns:p14="http://schemas.microsoft.com/office/powerpoint/2010/main" val="401072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par>
                                <p:cTn id="110" presetID="10" presetClass="entr" presetSubtype="0" fill="hold"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par>
                                <p:cTn id="119" presetID="10" presetClass="entr" presetSubtype="0"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par>
                                <p:cTn id="122" presetID="10" presetClass="entr" presetSubtype="0" fill="hold"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10" presetClass="entr" presetSubtype="0"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par>
                                <p:cTn id="128" presetID="10" presetClass="entr" presetSubtype="0" fill="hold"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9" grpId="0" animBg="1"/>
      <p:bldP spid="10" grpId="0" animBg="1"/>
      <p:bldP spid="13"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2255-6DDC-E05A-2827-08B59FBFEFAD}"/>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0A65283E-447D-883A-B5DA-66FEAFBA7742}"/>
              </a:ext>
            </a:extLst>
          </p:cNvPr>
          <p:cNvSpPr>
            <a:spLocks noGrp="1"/>
          </p:cNvSpPr>
          <p:nvPr>
            <p:ph idx="1"/>
          </p:nvPr>
        </p:nvSpPr>
        <p:spPr/>
        <p:txBody>
          <a:bodyPr/>
          <a:lstStyle/>
          <a:p>
            <a:r>
              <a:rPr lang="en-US" dirty="0"/>
              <a:t>Prior to vaccination (and in countries with low vaccination rates) most infants or toddlers got infected with measles</a:t>
            </a:r>
          </a:p>
          <a:p>
            <a:r>
              <a:rPr lang="en-US" dirty="0"/>
              <a:t>In areas with measles elimination, risk factors are</a:t>
            </a:r>
          </a:p>
          <a:p>
            <a:pPr lvl="1"/>
            <a:r>
              <a:rPr lang="en-US" dirty="0"/>
              <a:t>Non-immune</a:t>
            </a:r>
          </a:p>
          <a:p>
            <a:pPr lvl="1"/>
            <a:r>
              <a:rPr lang="en-US" dirty="0"/>
              <a:t>Travel to endemic area</a:t>
            </a:r>
          </a:p>
        </p:txBody>
      </p:sp>
      <p:sp>
        <p:nvSpPr>
          <p:cNvPr id="4" name="Slide Number Placeholder 3">
            <a:extLst>
              <a:ext uri="{FF2B5EF4-FFF2-40B4-BE49-F238E27FC236}">
                <a16:creationId xmlns:a16="http://schemas.microsoft.com/office/drawing/2014/main" id="{519705F0-D958-EA67-1098-9C352441D1B8}"/>
              </a:ext>
            </a:extLst>
          </p:cNvPr>
          <p:cNvSpPr>
            <a:spLocks noGrp="1"/>
          </p:cNvSpPr>
          <p:nvPr>
            <p:ph type="sldNum" sz="quarter" idx="4"/>
          </p:nvPr>
        </p:nvSpPr>
        <p:spPr/>
        <p:txBody>
          <a:bodyPr/>
          <a:lstStyle/>
          <a:p>
            <a:fld id="{D894A3D7-14C2-6C47-A804-4E9D0C64FE84}" type="slidenum">
              <a:rPr lang="en-US" smtClean="0"/>
              <a:pPr/>
              <a:t>9</a:t>
            </a:fld>
            <a:endParaRPr lang="en-US"/>
          </a:p>
        </p:txBody>
      </p:sp>
      <p:sp>
        <p:nvSpPr>
          <p:cNvPr id="5" name="Footer Placeholder 4">
            <a:extLst>
              <a:ext uri="{FF2B5EF4-FFF2-40B4-BE49-F238E27FC236}">
                <a16:creationId xmlns:a16="http://schemas.microsoft.com/office/drawing/2014/main" id="{6A447D87-F302-CB27-E9C2-6CF7278DAC8F}"/>
              </a:ext>
            </a:extLst>
          </p:cNvPr>
          <p:cNvSpPr>
            <a:spLocks noGrp="1"/>
          </p:cNvSpPr>
          <p:nvPr>
            <p:ph type="ftr" sz="quarter" idx="3"/>
          </p:nvPr>
        </p:nvSpPr>
        <p:spPr/>
        <p:txBody>
          <a:bodyPr/>
          <a:lstStyle/>
          <a:p>
            <a:r>
              <a:rPr lang="en-US"/>
              <a:t>Privileged and Confidential</a:t>
            </a:r>
          </a:p>
        </p:txBody>
      </p:sp>
    </p:spTree>
    <p:extLst>
      <p:ext uri="{BB962C8B-B14F-4D97-AF65-F5344CB8AC3E}">
        <p14:creationId xmlns:p14="http://schemas.microsoft.com/office/powerpoint/2010/main" val="1141334238"/>
      </p:ext>
    </p:extLst>
  </p:cSld>
  <p:clrMapOvr>
    <a:masterClrMapping/>
  </p:clrMapOvr>
</p:sld>
</file>

<file path=ppt/theme/theme1.xml><?xml version="1.0" encoding="utf-8"?>
<a:theme xmlns:a="http://schemas.openxmlformats.org/drawingml/2006/main" name="ch_cmc_template_cobrand_utsw_mc">
  <a:themeElements>
    <a:clrScheme name="Avista Colors Orange">
      <a:dk1>
        <a:sysClr val="windowText" lastClr="000000"/>
      </a:dk1>
      <a:lt1>
        <a:sysClr val="window" lastClr="FFFFFF"/>
      </a:lt1>
      <a:dk2>
        <a:srgbClr val="1F497D"/>
      </a:dk2>
      <a:lt2>
        <a:srgbClr val="EEECE1"/>
      </a:lt2>
      <a:accent1>
        <a:srgbClr val="002A5F"/>
      </a:accent1>
      <a:accent2>
        <a:srgbClr val="0076BE"/>
      </a:accent2>
      <a:accent3>
        <a:srgbClr val="96D1F2"/>
      </a:accent3>
      <a:accent4>
        <a:srgbClr val="F58021"/>
      </a:accent4>
      <a:accent5>
        <a:srgbClr val="FDB515"/>
      </a:accent5>
      <a:accent6>
        <a:srgbClr val="FFDF00"/>
      </a:accent6>
      <a:hlink>
        <a:srgbClr val="2CB34A"/>
      </a:hlink>
      <a:folHlink>
        <a:srgbClr val="82C34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a02d5f0-0602-40c9-a8e2-42b39ed58b74" ContentTypeId="0x010100254E999C9D447D4FBED1117473D88A52" PreviousValue="false" LastSyncTimeStamp="2021-02-23T13:53:44.397Z"/>
</file>

<file path=customXml/item3.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TaxCatchAll xmlns="1ca9b75f-ef95-40bb-948b-47cbd142a8c7">
      <Value>2</Value>
    </TaxCatchAll>
    <Original_x0020_Data_x0020_Location xmlns="1ca9b75f-ef95-40bb-948b-47cbd142a8c7" xsi:nil="true"/>
    <ValidatedNOPHIPII xmlns="1ca9b75f-ef95-40bb-948b-47cbd142a8c7">false</ValidatedNOPHIPII>
    <g3a0cf035af44a12a01b0adcaf2c5701 xmlns="1ca9b75f-ef95-40bb-948b-47cbd142a8c7">
      <Terms xmlns="http://schemas.microsoft.com/office/infopath/2007/PartnerControls"/>
    </g3a0cf035af44a12a01b0adcaf2c5701>
    <j4450a2e53e5495ba2b00738b05749ea xmlns="1ca9b75f-ef95-40bb-948b-47cbd142a8c7">
      <Terms xmlns="http://schemas.microsoft.com/office/infopath/2007/PartnerControls"/>
    </j4450a2e53e5495ba2b00738b05749ea>
    <_DCDateCreated xmlns="http://schemas.microsoft.com/sharepoint/v3/fields" xsi:nil="true"/>
    <p4c2de8f6dca436b800dda8920dc3891 xmlns="1ca9b75f-ef95-40bb-948b-47cbd142a8c7">
      <Terms xmlns="http://schemas.microsoft.com/office/infopath/2007/PartnerControls">
        <TermInfo xmlns="http://schemas.microsoft.com/office/infopath/2007/PartnerControls">
          <TermName xmlns="http://schemas.microsoft.com/office/infopath/2007/PartnerControls">PHI</TermName>
          <TermId xmlns="http://schemas.microsoft.com/office/infopath/2007/PartnerControls">f2501be0-f9a1-4b55-94fd-8a0a983730fb</TermId>
        </TermInfo>
      </Terms>
    </p4c2de8f6dca436b800dda8920dc3891>
    <h12b1aae979a4e3ea4d977685c65ab94 xmlns="1ca9b75f-ef95-40bb-948b-47cbd142a8c7">
      <Terms xmlns="http://schemas.microsoft.com/office/infopath/2007/PartnerControls">
        <TermInfo xmlns="http://schemas.microsoft.com/office/infopath/2007/PartnerControls">
          <TermName xmlns="http://schemas.microsoft.com/office/infopath/2007/PartnerControls">PHI</TermName>
          <TermId xmlns="http://schemas.microsoft.com/office/infopath/2007/PartnerControls">f2501be0-f9a1-4b55-94fd-8a0a983730fb</TermId>
        </TermInfo>
      </Terms>
    </h12b1aae979a4e3ea4d977685c65ab94>
    <ee2c36aa4d0b4efcba3b21a54ac96d80 xmlns="1ca9b75f-ef95-40bb-948b-47cbd142a8c7">
      <Terms xmlns="http://schemas.microsoft.com/office/infopath/2007/PartnerControls">
        <TermInfo xmlns="http://schemas.microsoft.com/office/infopath/2007/PartnerControls">
          <TermName xmlns="http://schemas.microsoft.com/office/infopath/2007/PartnerControls">PHI</TermName>
          <TermId xmlns="http://schemas.microsoft.com/office/infopath/2007/PartnerControls">f2501be0-f9a1-4b55-94fd-8a0a983730fb</TermId>
        </TermInfo>
      </Terms>
    </ee2c36aa4d0b4efcba3b21a54ac96d80>
    <TaxCatchAllLabel xmlns="1ca9b75f-ef95-40bb-948b-47cbd142a8c7"/>
  </documentManagement>
</p:properties>
</file>

<file path=customXml/item4.xml><?xml version="1.0" encoding="utf-8"?>
<ct:contentTypeSchema xmlns:ct="http://schemas.microsoft.com/office/2006/metadata/contentType" xmlns:ma="http://schemas.microsoft.com/office/2006/metadata/properties/metaAttributes" ct:_="" ma:_="" ma:contentTypeName="Children's Documents" ma:contentTypeID="0x010100254E999C9D447D4FBED1117473D88A52002A8CACC2A952B84E99EDE3D61D70B94C" ma:contentTypeVersion="11" ma:contentTypeDescription="" ma:contentTypeScope="" ma:versionID="7ea8ead4993c41d3d33fa59881ff40d8">
  <xsd:schema xmlns:xsd="http://www.w3.org/2001/XMLSchema" xmlns:xs="http://www.w3.org/2001/XMLSchema" xmlns:p="http://schemas.microsoft.com/office/2006/metadata/properties" xmlns:ns2="http://schemas.microsoft.com/sharepoint/v3/fields" xmlns:ns3="1ca9b75f-ef95-40bb-948b-47cbd142a8c7" targetNamespace="http://schemas.microsoft.com/office/2006/metadata/properties" ma:root="true" ma:fieldsID="bad339df25a43d81bf81d5374efc0862" ns2:_="" ns3:_="">
    <xsd:import namespace="http://schemas.microsoft.com/sharepoint/v3/fields"/>
    <xsd:import namespace="1ca9b75f-ef95-40bb-948b-47cbd142a8c7"/>
    <xsd:element name="properties">
      <xsd:complexType>
        <xsd:sequence>
          <xsd:element name="documentManagement">
            <xsd:complexType>
              <xsd:all>
                <xsd:element ref="ns2:_DCDateCreated" minOccurs="0"/>
                <xsd:element ref="ns2:_DCDateModified" minOccurs="0"/>
                <xsd:element ref="ns3:TaxCatchAll" minOccurs="0"/>
                <xsd:element ref="ns3:Original_x0020_Data_x0020_Location" minOccurs="0"/>
                <xsd:element ref="ns3:ValidatedNOPHIPII" minOccurs="0"/>
                <xsd:element ref="ns3:j4450a2e53e5495ba2b00738b05749ea" minOccurs="0"/>
                <xsd:element ref="ns3:TaxCatchAllLabel" minOccurs="0"/>
                <xsd:element ref="ns3:g3a0cf035af44a12a01b0adcaf2c5701" minOccurs="0"/>
                <xsd:element ref="ns3:h12b1aae979a4e3ea4d977685c65ab94" minOccurs="0"/>
                <xsd:element ref="ns3:p4c2de8f6dca436b800dda8920dc3891" minOccurs="0"/>
                <xsd:element ref="ns3:ee2c36aa4d0b4efcba3b21a54ac96d8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DCDateModified" ma:index="9"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a9b75f-ef95-40bb-948b-47cbd142a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0149990-a657-40d5-a1ed-47f2e18ae70c}" ma:internalName="TaxCatchAll" ma:readOnly="false" ma:showField="CatchAllData" ma:web="9b5fea36-64d0-40c2-8861-236a8fa3b064">
      <xsd:complexType>
        <xsd:complexContent>
          <xsd:extension base="dms:MultiChoiceLookup">
            <xsd:sequence>
              <xsd:element name="Value" type="dms:Lookup" maxOccurs="unbounded" minOccurs="0" nillable="true"/>
            </xsd:sequence>
          </xsd:extension>
        </xsd:complexContent>
      </xsd:complexType>
    </xsd:element>
    <xsd:element name="Original_x0020_Data_x0020_Location" ma:index="12" nillable="true" ma:displayName="Original Data Location" ma:internalName="Original_x0020_Data_x0020_Location">
      <xsd:simpleType>
        <xsd:restriction base="dms:Text">
          <xsd:maxLength value="255"/>
        </xsd:restriction>
      </xsd:simpleType>
    </xsd:element>
    <xsd:element name="ValidatedNOPHIPII" ma:index="14" nillable="true" ma:displayName="Validated No PHI_PII" ma:default="0" ma:internalName="ValidatedNOPHIPII">
      <xsd:simpleType>
        <xsd:restriction base="dms:Boolean"/>
      </xsd:simpleType>
    </xsd:element>
    <xsd:element name="j4450a2e53e5495ba2b00738b05749ea" ma:index="18" nillable="true" ma:taxonomy="true" ma:internalName="j4450a2e53e5495ba2b00738b05749ea" ma:taxonomyFieldName="Locations" ma:displayName="Sites Locations" ma:readOnly="false" ma:fieldId="{34450a2e-53e5-495b-a2b0-0738b05749ea}" ma:taxonomyMulti="true" ma:sspId="6a02d5f0-0602-40c9-a8e2-42b39ed58b74" ma:termSetId="52eeb398-2d16-42aa-aac9-341e8d9a492d"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a0149990-a657-40d5-a1ed-47f2e18ae70c}" ma:internalName="TaxCatchAllLabel" ma:readOnly="false" ma:showField="CatchAllDataLabel" ma:web="9b5fea36-64d0-40c2-8861-236a8fa3b064">
      <xsd:complexType>
        <xsd:complexContent>
          <xsd:extension base="dms:MultiChoiceLookup">
            <xsd:sequence>
              <xsd:element name="Value" type="dms:Lookup" maxOccurs="unbounded" minOccurs="0" nillable="true"/>
            </xsd:sequence>
          </xsd:extension>
        </xsd:complexContent>
      </xsd:complexType>
    </xsd:element>
    <xsd:element name="g3a0cf035af44a12a01b0adcaf2c5701" ma:index="20" nillable="true" ma:taxonomy="true" ma:internalName="g3a0cf035af44a12a01b0adcaf2c5701" ma:taxonomyFieldName="Document_x0020_Type" ma:displayName="Document Type" ma:readOnly="false" ma:fieldId="{03a0cf03-5af4-4a12-a01b-0adcaf2c5701}" ma:sspId="6a02d5f0-0602-40c9-a8e2-42b39ed58b74" ma:termSetId="d6f6d067-aefa-4424-8372-9f0e8cc4200a" ma:anchorId="00000000-0000-0000-0000-000000000000" ma:open="false" ma:isKeyword="false">
      <xsd:complexType>
        <xsd:sequence>
          <xsd:element ref="pc:Terms" minOccurs="0" maxOccurs="1"/>
        </xsd:sequence>
      </xsd:complexType>
    </xsd:element>
    <xsd:element name="h12b1aae979a4e3ea4d977685c65ab94" ma:index="21" nillable="true" ma:taxonomy="true" ma:internalName="h12b1aae979a4e3ea4d977685c65ab94" ma:taxonomyFieldName="PHI" ma:displayName="PHI" ma:readOnly="false" ma:default="" ma:fieldId="{112b1aae-979a-4e3e-a4d9-77685c65ab94}" ma:sspId="6a02d5f0-0602-40c9-a8e2-42b39ed58b74" ma:termSetId="b7f3673f-a80a-4f97-84bc-f10da0bc0faf" ma:anchorId="00000000-0000-0000-0000-000000000000" ma:open="false" ma:isKeyword="false">
      <xsd:complexType>
        <xsd:sequence>
          <xsd:element ref="pc:Terms" minOccurs="0" maxOccurs="1"/>
        </xsd:sequence>
      </xsd:complexType>
    </xsd:element>
    <xsd:element name="p4c2de8f6dca436b800dda8920dc3891" ma:index="22" nillable="true" ma:taxonomy="true" ma:internalName="p4c2de8f6dca436b800dda8920dc3891" ma:taxonomyFieldName="PII" ma:displayName="PII" ma:readOnly="false" ma:default="" ma:fieldId="{94c2de8f-6dca-436b-800d-da8920dc3891}" ma:sspId="6a02d5f0-0602-40c9-a8e2-42b39ed58b74" ma:termSetId="b7f3673f-a80a-4f97-84bc-f10da0bc0faf" ma:anchorId="00000000-0000-0000-0000-000000000000" ma:open="false" ma:isKeyword="false">
      <xsd:complexType>
        <xsd:sequence>
          <xsd:element ref="pc:Terms" minOccurs="0" maxOccurs="1"/>
        </xsd:sequence>
      </xsd:complexType>
    </xsd:element>
    <xsd:element name="ee2c36aa4d0b4efcba3b21a54ac96d80" ma:index="23" nillable="true" ma:taxonomy="true" ma:internalName="ee2c36aa4d0b4efcba3b21a54ac96d80" ma:taxonomyFieldName="PHI_PII" ma:displayName="PHI_PII" ma:readOnly="false" ma:default="" ma:fieldId="{ee2c36aa-4d0b-4efc-ba3b-21a54ac96d80}" ma:taxonomyMulti="true" ma:sspId="6a02d5f0-0602-40c9-a8e2-42b39ed58b74" ma:termSetId="b7f3673f-a80a-4f97-84bc-f10da0bc0f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B2C97B4C-373D-4AC3-982D-4505B01A9D51}">
  <ds:schemaRefs>
    <ds:schemaRef ds:uri="http://schemas.microsoft.com/sharepoint/v3/contenttype/forms"/>
  </ds:schemaRefs>
</ds:datastoreItem>
</file>

<file path=customXml/itemProps2.xml><?xml version="1.0" encoding="utf-8"?>
<ds:datastoreItem xmlns:ds="http://schemas.openxmlformats.org/officeDocument/2006/customXml" ds:itemID="{3C31C3F9-5962-493D-BFAE-9F064D4730A6}">
  <ds:schemaRefs>
    <ds:schemaRef ds:uri="Microsoft.SharePoint.Taxonomy.ContentTypeSync"/>
  </ds:schemaRefs>
</ds:datastoreItem>
</file>

<file path=customXml/itemProps3.xml><?xml version="1.0" encoding="utf-8"?>
<ds:datastoreItem xmlns:ds="http://schemas.openxmlformats.org/officeDocument/2006/customXml" ds:itemID="{F7EFC9BA-E154-4D6F-8750-53DAA545E068}">
  <ds:schemaRefs>
    <ds:schemaRef ds:uri="http://purl.org/dc/terms/"/>
    <ds:schemaRef ds:uri="http://www.w3.org/XML/1998/namespace"/>
    <ds:schemaRef ds:uri="http://purl.org/dc/dcmitype/"/>
    <ds:schemaRef ds:uri="http://purl.org/dc/elements/1.1/"/>
    <ds:schemaRef ds:uri="http://schemas.microsoft.com/office/2006/metadata/properties"/>
    <ds:schemaRef ds:uri="http://schemas.microsoft.com/office/2006/documentManagement/types"/>
    <ds:schemaRef ds:uri="http://schemas.microsoft.com/sharepoint/v3/fields"/>
    <ds:schemaRef ds:uri="http://schemas.microsoft.com/office/infopath/2007/PartnerControls"/>
    <ds:schemaRef ds:uri="http://schemas.openxmlformats.org/package/2006/metadata/core-properties"/>
    <ds:schemaRef ds:uri="1ca9b75f-ef95-40bb-948b-47cbd142a8c7"/>
  </ds:schemaRefs>
</ds:datastoreItem>
</file>

<file path=customXml/itemProps4.xml><?xml version="1.0" encoding="utf-8"?>
<ds:datastoreItem xmlns:ds="http://schemas.openxmlformats.org/officeDocument/2006/customXml" ds:itemID="{3F28DED8-0C6A-4572-88F2-929505EF2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1ca9b75f-ef95-40bb-948b-47cbd142a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55BD45D-873F-4B43-8512-C34B8E0320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3708</TotalTime>
  <Words>3910</Words>
  <Application>Microsoft Office PowerPoint</Application>
  <PresentationFormat>On-screen Show (4:3)</PresentationFormat>
  <Paragraphs>590</Paragraphs>
  <Slides>49</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Roboto</vt:lpstr>
      <vt:lpstr>Wingdings</vt:lpstr>
      <vt:lpstr>ch_cmc_template_cobrand_utsw_mc</vt:lpstr>
      <vt:lpstr>Measles in Texas: What’s old is new again</vt:lpstr>
      <vt:lpstr>Objectives</vt:lpstr>
      <vt:lpstr>Measles in the news</vt:lpstr>
      <vt:lpstr>What was life like with measles?</vt:lpstr>
      <vt:lpstr>Epidemiology and Transmission</vt:lpstr>
      <vt:lpstr>Measles (Rubeola) virus</vt:lpstr>
      <vt:lpstr>Transmission of measles</vt:lpstr>
      <vt:lpstr>Transmission dynamics</vt:lpstr>
      <vt:lpstr>Demographics</vt:lpstr>
      <vt:lpstr>Global Status of measles</vt:lpstr>
      <vt:lpstr>Measles in the USA</vt:lpstr>
      <vt:lpstr>Measles in the USA</vt:lpstr>
      <vt:lpstr>Epidemics</vt:lpstr>
      <vt:lpstr>Epidemics</vt:lpstr>
      <vt:lpstr>Epidemics</vt:lpstr>
      <vt:lpstr>Epidemics</vt:lpstr>
      <vt:lpstr>Epidemics</vt:lpstr>
      <vt:lpstr>Herd Immunity Threshold</vt:lpstr>
      <vt:lpstr>Declining Vaccination Rates</vt:lpstr>
      <vt:lpstr>Declining Vaccination Rates</vt:lpstr>
      <vt:lpstr>2025 South Plains Measles Outbreak</vt:lpstr>
      <vt:lpstr>South Plain Outbreak: Jan 2025 to Present</vt:lpstr>
      <vt:lpstr>South Plain Outbreak: Jan 2025 to Present</vt:lpstr>
      <vt:lpstr>Current Status</vt:lpstr>
      <vt:lpstr>Clinical manifestations, diagnosis, management, and prevention</vt:lpstr>
      <vt:lpstr>Clinical Manifestations</vt:lpstr>
      <vt:lpstr>Progression of Symptoms</vt:lpstr>
      <vt:lpstr>Prodromal Phase</vt:lpstr>
      <vt:lpstr>Koplik Spots</vt:lpstr>
      <vt:lpstr>Rash Phase</vt:lpstr>
      <vt:lpstr>Rash Phase</vt:lpstr>
      <vt:lpstr>Resolution</vt:lpstr>
      <vt:lpstr>Alternate Presentations Measles</vt:lpstr>
      <vt:lpstr>Complications</vt:lpstr>
      <vt:lpstr>Subacute Sclerosing Panencephalitis</vt:lpstr>
      <vt:lpstr>Diagnosis – Clinical Suspicion (non-outbreak)</vt:lpstr>
      <vt:lpstr>Diagnosis - Testing</vt:lpstr>
      <vt:lpstr>Management</vt:lpstr>
      <vt:lpstr>Prevention</vt:lpstr>
      <vt:lpstr>MMR Vaccine</vt:lpstr>
      <vt:lpstr>Evidence of Immunity</vt:lpstr>
      <vt:lpstr>Post-exposure Prophylaxis</vt:lpstr>
      <vt:lpstr>Isolation and Quarantine</vt:lpstr>
      <vt:lpstr>Prevention in Healthcare Settings</vt:lpstr>
      <vt:lpstr>Prevention in Healthcare Settings</vt:lpstr>
      <vt:lpstr>How to prepare for a measles outbreak?</vt:lpstr>
      <vt:lpstr>What happens next?</vt:lpstr>
      <vt:lpstr>Key Takeaways</vt:lpstr>
      <vt:lpstr>Questions?</vt:lpstr>
    </vt:vector>
  </TitlesOfParts>
  <Company>Children's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UTSW PowerPoint Template</dc:title>
  <dc:creator>Caroline Light;Katherine.Adams@childrens.com;Allyn.Wherry@childrens.com</dc:creator>
  <cp:lastModifiedBy>Zachary Most</cp:lastModifiedBy>
  <cp:revision>10</cp:revision>
  <dcterms:created xsi:type="dcterms:W3CDTF">2014-09-18T15:34:16Z</dcterms:created>
  <dcterms:modified xsi:type="dcterms:W3CDTF">2025-03-12T16:44:36Z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0x010100254E999C9D447D4FBED1117473D88A52002A8CACC2A952B84E99EDE3D61D70B94C</vt:lpwstr>
  </property>
  <property fmtid="{D5CDD505-2E9C-101B-9397-08002B2CF9AE}" pid="3" name="_dlc_DocIdItemGuid">
    <vt:lpwstr>12bc0f6c-f863-4ec3-be2c-2906442b1365</vt:lpwstr>
  </property>
  <property fmtid="{D5CDD505-2E9C-101B-9397-08002B2CF9AE}" pid="4" name="Locations">
    <vt:lpwstr/>
  </property>
  <property fmtid="{D5CDD505-2E9C-101B-9397-08002B2CF9AE}" pid="5" name="PHI_PII">
    <vt:lpwstr>2;#PHI|f2501be0-f9a1-4b55-94fd-8a0a983730fb</vt:lpwstr>
  </property>
  <property fmtid="{D5CDD505-2E9C-101B-9397-08002B2CF9AE}" pid="6" name="Document Type">
    <vt:lpwstr/>
  </property>
  <property fmtid="{D5CDD505-2E9C-101B-9397-08002B2CF9AE}" pid="7" name="_dlc_DocId">
    <vt:lpwstr>VXW4PD2334PZ-1268992630-26</vt:lpwstr>
  </property>
  <property fmtid="{D5CDD505-2E9C-101B-9397-08002B2CF9AE}" pid="8" name="_dlc_DocIdUrl">
    <vt:lpwstr>https://dallaschildrens.sharepoint.com/brand-templates/_layouts/15/DocIdRedir.aspx?ID=VXW4PD2334PZ-1268992630-26, VXW4PD2334PZ-1268992630-26</vt:lpwstr>
  </property>
  <property fmtid="{D5CDD505-2E9C-101B-9397-08002B2CF9AE}" pid="9" name="PII">
    <vt:lpwstr>2;#PHI|f2501be0-f9a1-4b55-94fd-8a0a983730fb</vt:lpwstr>
  </property>
  <property fmtid="{D5CDD505-2E9C-101B-9397-08002B2CF9AE}" pid="10" name="ee2c36aa4d0b4efcba3b21a54ac96d80">
    <vt:lpwstr/>
  </property>
  <property fmtid="{D5CDD505-2E9C-101B-9397-08002B2CF9AE}" pid="11" name="PHI">
    <vt:lpwstr>2;#PHI|f2501be0-f9a1-4b55-94fd-8a0a983730fb</vt:lpwstr>
  </property>
  <property fmtid="{D5CDD505-2E9C-101B-9397-08002B2CF9AE}" pid="12" name="SharedWithUsers">
    <vt:lpwstr>3248;#Paula Kelley</vt:lpwstr>
  </property>
</Properties>
</file>