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660" r:id="rId5"/>
  </p:sldMasterIdLst>
  <p:notesMasterIdLst>
    <p:notesMasterId r:id="rId7"/>
  </p:notesMasterIdLst>
  <p:sldIdLst>
    <p:sldId id="912" r:id="rId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70" d="100"/>
          <a:sy n="70" d="100"/>
        </p:scale>
        <p:origin x="536" y="5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customXml" Target="../customXml/item3.xml"/><Relationship Id="rId7" Type="http://schemas.openxmlformats.org/officeDocument/2006/relationships/notesMaster" Target="notesMasters/notesMaster1.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tableStyles" Target="tableStyles.xml"/><Relationship Id="rId5" Type="http://schemas.openxmlformats.org/officeDocument/2006/relationships/slideMaster" Target="slideMasters/slideMaster2.xml"/><Relationship Id="rId10"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6824E87-A822-431E-B832-7333AE81C7AE}" type="datetimeFigureOut">
              <a:rPr lang="en-US" smtClean="0"/>
              <a:t>6/16/2026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FD4CA90-BF7E-44EB-B468-741813B7EDA1}" type="slidenum">
              <a:rPr lang="en-US" smtClean="0"/>
              <a:t>‹#›</a:t>
            </a:fld>
            <a:endParaRPr lang="en-US"/>
          </a:p>
        </p:txBody>
      </p:sp>
    </p:spTree>
    <p:extLst>
      <p:ext uri="{BB962C8B-B14F-4D97-AF65-F5344CB8AC3E}">
        <p14:creationId xmlns:p14="http://schemas.microsoft.com/office/powerpoint/2010/main" val="153622612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ABEDFD-1960-E563-E638-3EA880DC232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267B36E-29BB-C15C-8C8B-58300D6A872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86AD890-085A-1048-B620-C55F6EE0C024}"/>
              </a:ext>
            </a:extLst>
          </p:cNvPr>
          <p:cNvSpPr>
            <a:spLocks noGrp="1"/>
          </p:cNvSpPr>
          <p:nvPr>
            <p:ph type="body" idx="1"/>
          </p:nvPr>
        </p:nvSpPr>
        <p:spPr/>
        <p:txBody>
          <a:bodyPr/>
          <a:lstStyle/>
          <a:p>
            <a:r>
              <a:rPr lang="en-US" dirty="0"/>
              <a:t>05.30.2025</a:t>
            </a:r>
          </a:p>
        </p:txBody>
      </p:sp>
      <p:sp>
        <p:nvSpPr>
          <p:cNvPr id="4" name="Slide Number Placeholder 3">
            <a:extLst>
              <a:ext uri="{FF2B5EF4-FFF2-40B4-BE49-F238E27FC236}">
                <a16:creationId xmlns:a16="http://schemas.microsoft.com/office/drawing/2014/main" id="{7DC80F7C-4AA6-1DF5-CD2A-B15AC9C867D7}"/>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CB09FE4-4505-8445-B991-6AE7EC0D2690}" type="slidenum">
              <a:rPr kumimoji="0" lang="en-US" sz="1200" b="0" i="0" u="none" strike="noStrike" kern="1200" cap="none" spc="0" normalizeH="0" baseline="0" noProof="0" smtClean="0">
                <a:ln>
                  <a:noFill/>
                </a:ln>
                <a:solidFill>
                  <a:prstClr val="black"/>
                </a:solidFill>
                <a:effectLst/>
                <a:uLnTx/>
                <a:uFillTx/>
                <a:latin typeface="Montserrat" pitchFamily="2" charset="77"/>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a:ln>
                <a:noFill/>
              </a:ln>
              <a:solidFill>
                <a:prstClr val="black"/>
              </a:solidFill>
              <a:effectLst/>
              <a:uLnTx/>
              <a:uFillTx/>
              <a:latin typeface="Montserrat" pitchFamily="2" charset="77"/>
              <a:ea typeface="+mn-ea"/>
              <a:cs typeface="+mn-cs"/>
            </a:endParaRPr>
          </a:p>
        </p:txBody>
      </p:sp>
    </p:spTree>
    <p:extLst>
      <p:ext uri="{BB962C8B-B14F-4D97-AF65-F5344CB8AC3E}">
        <p14:creationId xmlns:p14="http://schemas.microsoft.com/office/powerpoint/2010/main" val="312885585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9.png"/><Relationship Id="rId1" Type="http://schemas.openxmlformats.org/officeDocument/2006/relationships/slideMaster" Target="../slideMasters/slideMaster2.xml"/><Relationship Id="rId4" Type="http://schemas.openxmlformats.org/officeDocument/2006/relationships/image" Target="../media/image10.png"/></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2.xml"/><Relationship Id="rId4" Type="http://schemas.openxmlformats.org/officeDocument/2006/relationships/image" Target="../media/image1.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2.xml"/><Relationship Id="rId4" Type="http://schemas.openxmlformats.org/officeDocument/2006/relationships/image" Target="../media/image1.png"/></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1.png"/><Relationship Id="rId1" Type="http://schemas.openxmlformats.org/officeDocument/2006/relationships/slideMaster" Target="../slideMasters/slideMaster2.xml"/><Relationship Id="rId4" Type="http://schemas.openxmlformats.org/officeDocument/2006/relationships/image" Target="../media/image10.png"/></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2.png"/><Relationship Id="rId1" Type="http://schemas.openxmlformats.org/officeDocument/2006/relationships/slideMaster" Target="../slideMasters/slideMaster2.xml"/><Relationship Id="rId4" Type="http://schemas.openxmlformats.org/officeDocument/2006/relationships/image" Target="../media/image2.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Master" Target="../slideMasters/slideMaster2.xml"/><Relationship Id="rId5" Type="http://schemas.openxmlformats.org/officeDocument/2006/relationships/image" Target="../media/image16.png"/><Relationship Id="rId4" Type="http://schemas.openxmlformats.org/officeDocument/2006/relationships/image" Target="../media/image15.png"/></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 Id="rId4" Type="http://schemas.openxmlformats.org/officeDocument/2006/relationships/image" Target="../media/image17.png"/></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8.png"/><Relationship Id="rId1" Type="http://schemas.openxmlformats.org/officeDocument/2006/relationships/slideMaster" Target="../slideMasters/slideMaster2.xml"/><Relationship Id="rId4" Type="http://schemas.openxmlformats.org/officeDocument/2006/relationships/image" Target="../media/image2.png"/></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9.png"/><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20.png"/><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21.png"/><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Master" Target="../slideMasters/slideMaster2.xml"/></Relationships>
</file>

<file path=ppt/slideLayouts/_rels/slideLayout52.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Master" Target="../slideMasters/slideMaster2.xml"/></Relationships>
</file>

<file path=ppt/slideLayouts/_rels/slideLayout53.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Master" Target="../slideMasters/slideMaster2.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Master" Target="../slideMasters/slideMaster2.xml"/></Relationships>
</file>

<file path=ppt/slideLayouts/_rels/slideLayout55.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Master" Target="../slideMasters/slideMaster2.xml"/></Relationships>
</file>

<file path=ppt/slideLayouts/_rels/slideLayout56.xml.rels><?xml version="1.0" encoding="UTF-8" standalone="yes"?>
<Relationships xmlns="http://schemas.openxmlformats.org/package/2006/relationships"><Relationship Id="rId8" Type="http://schemas.openxmlformats.org/officeDocument/2006/relationships/image" Target="../media/image33.png"/><Relationship Id="rId3" Type="http://schemas.openxmlformats.org/officeDocument/2006/relationships/image" Target="../media/image28.png"/><Relationship Id="rId7" Type="http://schemas.openxmlformats.org/officeDocument/2006/relationships/image" Target="../media/image32.png"/><Relationship Id="rId2" Type="http://schemas.openxmlformats.org/officeDocument/2006/relationships/image" Target="../media/image27.png"/><Relationship Id="rId1" Type="http://schemas.openxmlformats.org/officeDocument/2006/relationships/slideMaster" Target="../slideMasters/slideMaster2.xml"/><Relationship Id="rId6" Type="http://schemas.openxmlformats.org/officeDocument/2006/relationships/image" Target="../media/image31.png"/><Relationship Id="rId5" Type="http://schemas.openxmlformats.org/officeDocument/2006/relationships/image" Target="../media/image30.png"/><Relationship Id="rId4" Type="http://schemas.openxmlformats.org/officeDocument/2006/relationships/image" Target="../media/image29.png"/></Relationships>
</file>

<file path=ppt/slideLayouts/_rels/slideLayout57.xml.rels><?xml version="1.0" encoding="UTF-8" standalone="yes"?>
<Relationships xmlns="http://schemas.openxmlformats.org/package/2006/relationships"><Relationship Id="rId8" Type="http://schemas.openxmlformats.org/officeDocument/2006/relationships/image" Target="../media/image32.png"/><Relationship Id="rId3" Type="http://schemas.openxmlformats.org/officeDocument/2006/relationships/image" Target="../media/image27.png"/><Relationship Id="rId7" Type="http://schemas.openxmlformats.org/officeDocument/2006/relationships/image" Target="../media/image31.png"/><Relationship Id="rId2" Type="http://schemas.openxmlformats.org/officeDocument/2006/relationships/image" Target="../media/image33.png"/><Relationship Id="rId1" Type="http://schemas.openxmlformats.org/officeDocument/2006/relationships/slideMaster" Target="../slideMasters/slideMaster2.xml"/><Relationship Id="rId6" Type="http://schemas.openxmlformats.org/officeDocument/2006/relationships/image" Target="../media/image30.png"/><Relationship Id="rId5" Type="http://schemas.openxmlformats.org/officeDocument/2006/relationships/image" Target="../media/image29.png"/><Relationship Id="rId4" Type="http://schemas.openxmlformats.org/officeDocument/2006/relationships/image" Target="../media/image28.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95937F-2743-35AB-6308-E8BE731D2493}"/>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C1AE03EB-CE55-9F26-DD99-3A7557DB61D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A8C649E3-1BC2-9681-102B-158F0FEB58C0}"/>
              </a:ext>
            </a:extLst>
          </p:cNvPr>
          <p:cNvSpPr>
            <a:spLocks noGrp="1"/>
          </p:cNvSpPr>
          <p:nvPr>
            <p:ph type="dt" sz="half" idx="10"/>
          </p:nvPr>
        </p:nvSpPr>
        <p:spPr/>
        <p:txBody>
          <a:bodyPr/>
          <a:lstStyle/>
          <a:p>
            <a:fld id="{6B6F0172-3111-4C2E-B3AD-421C929489B5}" type="datetimeFigureOut">
              <a:rPr lang="en-US" smtClean="0"/>
              <a:t>6/16/2026</a:t>
            </a:fld>
            <a:endParaRPr lang="en-US"/>
          </a:p>
        </p:txBody>
      </p:sp>
      <p:sp>
        <p:nvSpPr>
          <p:cNvPr id="5" name="Footer Placeholder 4">
            <a:extLst>
              <a:ext uri="{FF2B5EF4-FFF2-40B4-BE49-F238E27FC236}">
                <a16:creationId xmlns:a16="http://schemas.microsoft.com/office/drawing/2014/main" id="{9C212CAB-89B5-E83A-DBDF-80EE24913B3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71C3039-CFA0-68D5-FC5D-C4CFD0260C81}"/>
              </a:ext>
            </a:extLst>
          </p:cNvPr>
          <p:cNvSpPr>
            <a:spLocks noGrp="1"/>
          </p:cNvSpPr>
          <p:nvPr>
            <p:ph type="sldNum" sz="quarter" idx="12"/>
          </p:nvPr>
        </p:nvSpPr>
        <p:spPr/>
        <p:txBody>
          <a:bodyPr/>
          <a:lstStyle/>
          <a:p>
            <a:fld id="{F3B46A23-9CD8-4696-BB51-43C03F3504AB}" type="slidenum">
              <a:rPr lang="en-US" smtClean="0"/>
              <a:t>‹#›</a:t>
            </a:fld>
            <a:endParaRPr lang="en-US"/>
          </a:p>
        </p:txBody>
      </p:sp>
    </p:spTree>
    <p:extLst>
      <p:ext uri="{BB962C8B-B14F-4D97-AF65-F5344CB8AC3E}">
        <p14:creationId xmlns:p14="http://schemas.microsoft.com/office/powerpoint/2010/main" val="127651344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F88317-D440-1690-D57B-309A2ABB1431}"/>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D80037CB-B3C6-EA34-39A0-F4EF7903C0E7}"/>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BD3A599-62FE-5B8B-1420-3764C7C49AA6}"/>
              </a:ext>
            </a:extLst>
          </p:cNvPr>
          <p:cNvSpPr>
            <a:spLocks noGrp="1"/>
          </p:cNvSpPr>
          <p:nvPr>
            <p:ph type="dt" sz="half" idx="10"/>
          </p:nvPr>
        </p:nvSpPr>
        <p:spPr/>
        <p:txBody>
          <a:bodyPr/>
          <a:lstStyle/>
          <a:p>
            <a:fld id="{6B6F0172-3111-4C2E-B3AD-421C929489B5}" type="datetimeFigureOut">
              <a:rPr lang="en-US" smtClean="0"/>
              <a:t>6/16/2026</a:t>
            </a:fld>
            <a:endParaRPr lang="en-US"/>
          </a:p>
        </p:txBody>
      </p:sp>
      <p:sp>
        <p:nvSpPr>
          <p:cNvPr id="5" name="Footer Placeholder 4">
            <a:extLst>
              <a:ext uri="{FF2B5EF4-FFF2-40B4-BE49-F238E27FC236}">
                <a16:creationId xmlns:a16="http://schemas.microsoft.com/office/drawing/2014/main" id="{3D4D56AD-F39C-27E7-8836-BC44E2D7A21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65ADA31-3DB5-68BF-6258-BCA3CAFE66A5}"/>
              </a:ext>
            </a:extLst>
          </p:cNvPr>
          <p:cNvSpPr>
            <a:spLocks noGrp="1"/>
          </p:cNvSpPr>
          <p:nvPr>
            <p:ph type="sldNum" sz="quarter" idx="12"/>
          </p:nvPr>
        </p:nvSpPr>
        <p:spPr/>
        <p:txBody>
          <a:bodyPr/>
          <a:lstStyle/>
          <a:p>
            <a:fld id="{F3B46A23-9CD8-4696-BB51-43C03F3504AB}" type="slidenum">
              <a:rPr lang="en-US" smtClean="0"/>
              <a:t>‹#›</a:t>
            </a:fld>
            <a:endParaRPr lang="en-US"/>
          </a:p>
        </p:txBody>
      </p:sp>
    </p:spTree>
    <p:extLst>
      <p:ext uri="{BB962C8B-B14F-4D97-AF65-F5344CB8AC3E}">
        <p14:creationId xmlns:p14="http://schemas.microsoft.com/office/powerpoint/2010/main" val="201439044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C13AA90E-4D1C-2122-30B4-9E55CDC7A4DC}"/>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FA156E2F-4889-13CC-A860-A9742B0CBAA9}"/>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0A09BB2-2663-206C-BC8F-F44753CF6271}"/>
              </a:ext>
            </a:extLst>
          </p:cNvPr>
          <p:cNvSpPr>
            <a:spLocks noGrp="1"/>
          </p:cNvSpPr>
          <p:nvPr>
            <p:ph type="dt" sz="half" idx="10"/>
          </p:nvPr>
        </p:nvSpPr>
        <p:spPr/>
        <p:txBody>
          <a:bodyPr/>
          <a:lstStyle/>
          <a:p>
            <a:fld id="{6B6F0172-3111-4C2E-B3AD-421C929489B5}" type="datetimeFigureOut">
              <a:rPr lang="en-US" smtClean="0"/>
              <a:t>6/16/2026</a:t>
            </a:fld>
            <a:endParaRPr lang="en-US"/>
          </a:p>
        </p:txBody>
      </p:sp>
      <p:sp>
        <p:nvSpPr>
          <p:cNvPr id="5" name="Footer Placeholder 4">
            <a:extLst>
              <a:ext uri="{FF2B5EF4-FFF2-40B4-BE49-F238E27FC236}">
                <a16:creationId xmlns:a16="http://schemas.microsoft.com/office/drawing/2014/main" id="{77DA98C9-9093-3A7D-0D84-270F04630E8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ACD0847-2A30-A7F7-41D2-4418EFF33021}"/>
              </a:ext>
            </a:extLst>
          </p:cNvPr>
          <p:cNvSpPr>
            <a:spLocks noGrp="1"/>
          </p:cNvSpPr>
          <p:nvPr>
            <p:ph type="sldNum" sz="quarter" idx="12"/>
          </p:nvPr>
        </p:nvSpPr>
        <p:spPr/>
        <p:txBody>
          <a:bodyPr/>
          <a:lstStyle/>
          <a:p>
            <a:fld id="{F3B46A23-9CD8-4696-BB51-43C03F3504AB}" type="slidenum">
              <a:rPr lang="en-US" smtClean="0"/>
              <a:t>‹#›</a:t>
            </a:fld>
            <a:endParaRPr lang="en-US"/>
          </a:p>
        </p:txBody>
      </p:sp>
    </p:spTree>
    <p:extLst>
      <p:ext uri="{BB962C8B-B14F-4D97-AF65-F5344CB8AC3E}">
        <p14:creationId xmlns:p14="http://schemas.microsoft.com/office/powerpoint/2010/main" val="249712073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H Cover 1">
    <p:spTree>
      <p:nvGrpSpPr>
        <p:cNvPr id="1" name=""/>
        <p:cNvGrpSpPr/>
        <p:nvPr/>
      </p:nvGrpSpPr>
      <p:grpSpPr>
        <a:xfrm>
          <a:off x="0" y="0"/>
          <a:ext cx="0" cy="0"/>
          <a:chOff x="0" y="0"/>
          <a:chExt cx="0" cy="0"/>
        </a:xfrm>
      </p:grpSpPr>
      <p:pic>
        <p:nvPicPr>
          <p:cNvPr id="4" name="Picture Placeholder 2">
            <a:extLst>
              <a:ext uri="{FF2B5EF4-FFF2-40B4-BE49-F238E27FC236}">
                <a16:creationId xmlns:a16="http://schemas.microsoft.com/office/drawing/2014/main" id="{06BAA494-6DEA-6E47-A586-EB44E65C0E48}"/>
              </a:ext>
            </a:extLst>
          </p:cNvPr>
          <p:cNvPicPr>
            <a:picLocks noChangeAspect="1"/>
          </p:cNvPicPr>
          <p:nvPr userDrawn="1"/>
        </p:nvPicPr>
        <p:blipFill>
          <a:blip r:embed="rId2"/>
          <a:srcRect t="178" b="178"/>
          <a:stretch/>
        </p:blipFill>
        <p:spPr>
          <a:xfrm>
            <a:off x="-43660" y="0"/>
            <a:ext cx="12235660" cy="6858000"/>
          </a:xfrm>
          <a:prstGeom prst="rect">
            <a:avLst/>
          </a:prstGeom>
        </p:spPr>
      </p:pic>
      <p:sp>
        <p:nvSpPr>
          <p:cNvPr id="10" name="Picture Placeholder 9">
            <a:extLst>
              <a:ext uri="{FF2B5EF4-FFF2-40B4-BE49-F238E27FC236}">
                <a16:creationId xmlns:a16="http://schemas.microsoft.com/office/drawing/2014/main" id="{66E62E76-FC1C-A74A-8C1B-D6E80C0149CB}"/>
              </a:ext>
            </a:extLst>
          </p:cNvPr>
          <p:cNvSpPr>
            <a:spLocks noGrp="1"/>
          </p:cNvSpPr>
          <p:nvPr>
            <p:ph type="pic" sz="quarter" idx="14" hasCustomPrompt="1"/>
          </p:nvPr>
        </p:nvSpPr>
        <p:spPr>
          <a:xfrm>
            <a:off x="8824392" y="5868639"/>
            <a:ext cx="1671981" cy="746473"/>
          </a:xfrm>
          <a:prstGeom prst="rect">
            <a:avLst/>
          </a:prstGeom>
        </p:spPr>
        <p:txBody>
          <a:bodyPr/>
          <a:lstStyle>
            <a:lvl1pPr marL="0" indent="0">
              <a:buNone/>
              <a:defRPr sz="1600" b="0" i="0">
                <a:latin typeface="Montserrat" pitchFamily="2" charset="77"/>
                <a:cs typeface="Arial" panose="020B0604020202020204" pitchFamily="34" charset="0"/>
              </a:defRPr>
            </a:lvl1pPr>
          </a:lstStyle>
          <a:p>
            <a:r>
              <a:rPr lang="en-US"/>
              <a:t>Additional Logo If Needed</a:t>
            </a:r>
          </a:p>
        </p:txBody>
      </p:sp>
      <p:sp>
        <p:nvSpPr>
          <p:cNvPr id="3" name="Text Placeholder 8">
            <a:extLst>
              <a:ext uri="{FF2B5EF4-FFF2-40B4-BE49-F238E27FC236}">
                <a16:creationId xmlns:a16="http://schemas.microsoft.com/office/drawing/2014/main" id="{B551DCB4-EF0B-79E1-A08D-296CA6B4C850}"/>
              </a:ext>
            </a:extLst>
          </p:cNvPr>
          <p:cNvSpPr>
            <a:spLocks noGrp="1"/>
          </p:cNvSpPr>
          <p:nvPr>
            <p:ph type="body" sz="quarter" idx="13" hasCustomPrompt="1"/>
          </p:nvPr>
        </p:nvSpPr>
        <p:spPr>
          <a:xfrm>
            <a:off x="587945" y="2692371"/>
            <a:ext cx="5561169" cy="1593362"/>
          </a:xfrm>
          <a:prstGeom prst="rect">
            <a:avLst/>
          </a:prstGeom>
        </p:spPr>
        <p:txBody>
          <a:bodyPr lIns="0" tIns="0" rIns="0" bIns="0" anchor="t"/>
          <a:lstStyle>
            <a:lvl1pPr marL="0" indent="0" algn="l">
              <a:lnSpc>
                <a:spcPts val="2360"/>
              </a:lnSpc>
              <a:spcBef>
                <a:spcPts val="0"/>
              </a:spcBef>
              <a:buNone/>
              <a:defRPr sz="1800" b="0" i="0" baseline="0">
                <a:solidFill>
                  <a:srgbClr val="F2EBE7"/>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r>
              <a:rPr lang="en-US" sz="1800"/>
              <a:t>[Click to Add Your Name]</a:t>
            </a:r>
            <a:br>
              <a:rPr lang="en-US" sz="1800"/>
            </a:br>
            <a:r>
              <a:rPr lang="en-US" sz="1800"/>
              <a:t>[Click to Add Your Title] at Children’s </a:t>
            </a:r>
            <a:r>
              <a:rPr lang="en-US" sz="1800" err="1"/>
              <a:t>Health</a:t>
            </a:r>
            <a:r>
              <a:rPr lang="en-US" sz="1800" baseline="30000" err="1"/>
              <a:t>SM</a:t>
            </a:r>
            <a:br>
              <a:rPr lang="en-US" sz="1800" baseline="30000" err="1"/>
            </a:br>
            <a:r>
              <a:rPr lang="en-US" sz="1800"/>
              <a:t>[Click to Add Your Title], UT Southwestern</a:t>
            </a:r>
            <a:br>
              <a:rPr lang="en-US" sz="1800"/>
            </a:br>
            <a:r>
              <a:rPr lang="en-US" sz="1800"/>
              <a:t>[Click to Add Date of Presentation]</a:t>
            </a:r>
            <a:br>
              <a:rPr lang="en-US" sz="1800"/>
            </a:br>
            <a:r>
              <a:rPr lang="en-US" sz="1800"/>
              <a:t>[Click to Add Subhead]</a:t>
            </a:r>
          </a:p>
        </p:txBody>
      </p:sp>
      <p:sp>
        <p:nvSpPr>
          <p:cNvPr id="6" name="Text Placeholder 8">
            <a:extLst>
              <a:ext uri="{FF2B5EF4-FFF2-40B4-BE49-F238E27FC236}">
                <a16:creationId xmlns:a16="http://schemas.microsoft.com/office/drawing/2014/main" id="{E9811B2F-369F-5063-1F7E-63D5EC63329F}"/>
              </a:ext>
            </a:extLst>
          </p:cNvPr>
          <p:cNvSpPr>
            <a:spLocks noGrp="1"/>
          </p:cNvSpPr>
          <p:nvPr>
            <p:ph type="body" sz="quarter" idx="11" hasCustomPrompt="1"/>
          </p:nvPr>
        </p:nvSpPr>
        <p:spPr>
          <a:xfrm>
            <a:off x="534219" y="863410"/>
            <a:ext cx="6384845" cy="1571971"/>
          </a:xfrm>
          <a:prstGeom prst="rect">
            <a:avLst/>
          </a:prstGeom>
        </p:spPr>
        <p:txBody>
          <a:bodyPr lIns="0" tIns="0" rIns="0" bIns="0" anchor="b" anchorCtr="0"/>
          <a:lstStyle>
            <a:lvl1pPr marL="0" indent="0" algn="l">
              <a:lnSpc>
                <a:spcPts val="5860"/>
              </a:lnSpc>
              <a:spcBef>
                <a:spcPts val="0"/>
              </a:spcBef>
              <a:buNone/>
              <a:defRPr sz="5800" b="1" i="0" baseline="0">
                <a:solidFill>
                  <a:srgbClr val="F2EBE7"/>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headline goes</a:t>
            </a:r>
            <a:br>
              <a:rPr lang="en-US"/>
            </a:br>
            <a:r>
              <a:rPr lang="en-US"/>
              <a:t>here</a:t>
            </a:r>
          </a:p>
        </p:txBody>
      </p:sp>
    </p:spTree>
    <p:extLst>
      <p:ext uri="{BB962C8B-B14F-4D97-AF65-F5344CB8AC3E}">
        <p14:creationId xmlns:p14="http://schemas.microsoft.com/office/powerpoint/2010/main" val="673130507"/>
      </p:ext>
    </p:extLst>
  </p:cSld>
  <p:clrMapOvr>
    <a:masterClrMapping/>
  </p:clrMapOvr>
  <p:extLst>
    <p:ext uri="{DCECCB84-F9BA-43D5-87BE-67443E8EF086}">
      <p15:sldGuideLst xmlns:p15="http://schemas.microsoft.com/office/powerpoint/2012/main">
        <p15:guide id="1" orient="horz" pos="480">
          <p15:clr>
            <a:srgbClr val="FBAE40"/>
          </p15:clr>
        </p15:guide>
        <p15:guide id="2" pos="360">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H Cover 2">
    <p:spTree>
      <p:nvGrpSpPr>
        <p:cNvPr id="1" name=""/>
        <p:cNvGrpSpPr/>
        <p:nvPr/>
      </p:nvGrpSpPr>
      <p:grpSpPr>
        <a:xfrm>
          <a:off x="0" y="0"/>
          <a:ext cx="0" cy="0"/>
          <a:chOff x="0" y="0"/>
          <a:chExt cx="0" cy="0"/>
        </a:xfrm>
      </p:grpSpPr>
      <p:pic>
        <p:nvPicPr>
          <p:cNvPr id="4" name="Picture Placeholder 2">
            <a:extLst>
              <a:ext uri="{FF2B5EF4-FFF2-40B4-BE49-F238E27FC236}">
                <a16:creationId xmlns:a16="http://schemas.microsoft.com/office/drawing/2014/main" id="{06BAA494-6DEA-6E47-A586-EB44E65C0E48}"/>
              </a:ext>
            </a:extLst>
          </p:cNvPr>
          <p:cNvPicPr>
            <a:picLocks noChangeAspect="1"/>
          </p:cNvPicPr>
          <p:nvPr userDrawn="1"/>
        </p:nvPicPr>
        <p:blipFill>
          <a:blip r:embed="rId2"/>
          <a:srcRect t="178" b="178"/>
          <a:stretch/>
        </p:blipFill>
        <p:spPr>
          <a:xfrm>
            <a:off x="-43660" y="0"/>
            <a:ext cx="12235660" cy="6858000"/>
          </a:xfrm>
          <a:prstGeom prst="rect">
            <a:avLst/>
          </a:prstGeom>
        </p:spPr>
      </p:pic>
      <p:sp>
        <p:nvSpPr>
          <p:cNvPr id="5" name="Picture Placeholder 9">
            <a:extLst>
              <a:ext uri="{FF2B5EF4-FFF2-40B4-BE49-F238E27FC236}">
                <a16:creationId xmlns:a16="http://schemas.microsoft.com/office/drawing/2014/main" id="{33C8F619-C8D9-CC3A-EB7B-2392D5E9DDB8}"/>
              </a:ext>
            </a:extLst>
          </p:cNvPr>
          <p:cNvSpPr>
            <a:spLocks noGrp="1"/>
          </p:cNvSpPr>
          <p:nvPr>
            <p:ph type="pic" sz="quarter" idx="14" hasCustomPrompt="1"/>
          </p:nvPr>
        </p:nvSpPr>
        <p:spPr>
          <a:xfrm>
            <a:off x="9154592" y="5741640"/>
            <a:ext cx="1671981" cy="787748"/>
          </a:xfrm>
          <a:prstGeom prst="rect">
            <a:avLst/>
          </a:prstGeom>
        </p:spPr>
        <p:txBody>
          <a:bodyPr/>
          <a:lstStyle>
            <a:lvl1pPr marL="0" indent="0">
              <a:buNone/>
              <a:defRPr sz="1600" b="0" i="0">
                <a:latin typeface="Montserrat" pitchFamily="2" charset="77"/>
                <a:cs typeface="Arial" panose="020B0604020202020204" pitchFamily="34" charset="0"/>
              </a:defRPr>
            </a:lvl1pPr>
          </a:lstStyle>
          <a:p>
            <a:r>
              <a:rPr lang="en-US"/>
              <a:t>Additional Logo If Needed</a:t>
            </a:r>
          </a:p>
        </p:txBody>
      </p:sp>
      <p:sp>
        <p:nvSpPr>
          <p:cNvPr id="8" name="Text Placeholder 8">
            <a:extLst>
              <a:ext uri="{FF2B5EF4-FFF2-40B4-BE49-F238E27FC236}">
                <a16:creationId xmlns:a16="http://schemas.microsoft.com/office/drawing/2014/main" id="{327922C0-59F3-89FF-0BFE-8B899A740A6B}"/>
              </a:ext>
            </a:extLst>
          </p:cNvPr>
          <p:cNvSpPr>
            <a:spLocks noGrp="1"/>
          </p:cNvSpPr>
          <p:nvPr>
            <p:ph type="body" sz="quarter" idx="13" hasCustomPrompt="1"/>
          </p:nvPr>
        </p:nvSpPr>
        <p:spPr>
          <a:xfrm>
            <a:off x="587945" y="2692371"/>
            <a:ext cx="5561169" cy="1593362"/>
          </a:xfrm>
          <a:prstGeom prst="rect">
            <a:avLst/>
          </a:prstGeom>
        </p:spPr>
        <p:txBody>
          <a:bodyPr lIns="0" tIns="0" rIns="0" bIns="0" anchor="t"/>
          <a:lstStyle>
            <a:lvl1pPr marL="0" indent="0" algn="l">
              <a:lnSpc>
                <a:spcPts val="2360"/>
              </a:lnSpc>
              <a:spcBef>
                <a:spcPts val="0"/>
              </a:spcBef>
              <a:buNone/>
              <a:defRPr sz="1800" b="0" i="0" baseline="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r>
              <a:rPr lang="en-US" sz="1800"/>
              <a:t>[Click to Add Your Name]</a:t>
            </a:r>
            <a:br>
              <a:rPr lang="en-US" sz="1800"/>
            </a:br>
            <a:r>
              <a:rPr lang="en-US" sz="1800"/>
              <a:t>[Click to Add Your Title] at Children’s </a:t>
            </a:r>
            <a:r>
              <a:rPr lang="en-US" sz="1800" err="1"/>
              <a:t>Health</a:t>
            </a:r>
            <a:r>
              <a:rPr lang="en-US" sz="1800" baseline="30000" err="1"/>
              <a:t>SM</a:t>
            </a:r>
            <a:br>
              <a:rPr lang="en-US" sz="1800" baseline="30000" err="1"/>
            </a:br>
            <a:r>
              <a:rPr lang="en-US" sz="1800"/>
              <a:t>[Click to Add Your Title], UT Southwestern</a:t>
            </a:r>
            <a:br>
              <a:rPr lang="en-US" sz="1800"/>
            </a:br>
            <a:r>
              <a:rPr lang="en-US" sz="1800"/>
              <a:t>[Click to Add Date of Presentation]</a:t>
            </a:r>
            <a:br>
              <a:rPr lang="en-US" sz="1800"/>
            </a:br>
            <a:r>
              <a:rPr lang="en-US" sz="1800"/>
              <a:t>[Click to Add Subhead]</a:t>
            </a:r>
          </a:p>
        </p:txBody>
      </p:sp>
      <p:sp>
        <p:nvSpPr>
          <p:cNvPr id="9" name="Text Placeholder 8">
            <a:extLst>
              <a:ext uri="{FF2B5EF4-FFF2-40B4-BE49-F238E27FC236}">
                <a16:creationId xmlns:a16="http://schemas.microsoft.com/office/drawing/2014/main" id="{64BB22C7-93A3-0658-434C-2F4F9B3F3BBD}"/>
              </a:ext>
            </a:extLst>
          </p:cNvPr>
          <p:cNvSpPr>
            <a:spLocks noGrp="1"/>
          </p:cNvSpPr>
          <p:nvPr>
            <p:ph type="body" sz="quarter" idx="11" hasCustomPrompt="1"/>
          </p:nvPr>
        </p:nvSpPr>
        <p:spPr>
          <a:xfrm>
            <a:off x="534219" y="863410"/>
            <a:ext cx="6384845" cy="1571971"/>
          </a:xfrm>
          <a:prstGeom prst="rect">
            <a:avLst/>
          </a:prstGeom>
        </p:spPr>
        <p:txBody>
          <a:bodyPr lIns="0" tIns="0" rIns="0" bIns="0" anchor="b" anchorCtr="0"/>
          <a:lstStyle>
            <a:lvl1pPr marL="0" indent="0" algn="l">
              <a:lnSpc>
                <a:spcPts val="5860"/>
              </a:lnSpc>
              <a:spcBef>
                <a:spcPts val="0"/>
              </a:spcBef>
              <a:buNone/>
              <a:defRPr sz="5800" b="1" i="0" baseline="0">
                <a:solidFill>
                  <a:schemeClr val="tx1"/>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headline goes</a:t>
            </a:r>
            <a:br>
              <a:rPr lang="en-US"/>
            </a:br>
            <a:r>
              <a:rPr lang="en-US"/>
              <a:t>here</a:t>
            </a:r>
          </a:p>
        </p:txBody>
      </p:sp>
    </p:spTree>
    <p:extLst>
      <p:ext uri="{BB962C8B-B14F-4D97-AF65-F5344CB8AC3E}">
        <p14:creationId xmlns:p14="http://schemas.microsoft.com/office/powerpoint/2010/main" val="1583517605"/>
      </p:ext>
    </p:extLst>
  </p:cSld>
  <p:clrMapOvr>
    <a:masterClrMapping/>
  </p:clrMapOvr>
  <p:extLst>
    <p:ext uri="{DCECCB84-F9BA-43D5-87BE-67443E8EF086}">
      <p15:sldGuideLst xmlns:p15="http://schemas.microsoft.com/office/powerpoint/2012/main">
        <p15:guide id="1" pos="336">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CH Cover 3">
    <p:spTree>
      <p:nvGrpSpPr>
        <p:cNvPr id="1" name=""/>
        <p:cNvGrpSpPr/>
        <p:nvPr/>
      </p:nvGrpSpPr>
      <p:grpSpPr>
        <a:xfrm>
          <a:off x="0" y="0"/>
          <a:ext cx="0" cy="0"/>
          <a:chOff x="0" y="0"/>
          <a:chExt cx="0" cy="0"/>
        </a:xfrm>
      </p:grpSpPr>
      <p:pic>
        <p:nvPicPr>
          <p:cNvPr id="4" name="Picture Placeholder 2">
            <a:extLst>
              <a:ext uri="{FF2B5EF4-FFF2-40B4-BE49-F238E27FC236}">
                <a16:creationId xmlns:a16="http://schemas.microsoft.com/office/drawing/2014/main" id="{06BAA494-6DEA-6E47-A586-EB44E65C0E48}"/>
              </a:ext>
            </a:extLst>
          </p:cNvPr>
          <p:cNvPicPr>
            <a:picLocks noChangeAspect="1"/>
          </p:cNvPicPr>
          <p:nvPr userDrawn="1"/>
        </p:nvPicPr>
        <p:blipFill>
          <a:blip r:embed="rId2"/>
          <a:srcRect t="178" b="178"/>
          <a:stretch/>
        </p:blipFill>
        <p:spPr>
          <a:xfrm>
            <a:off x="-43660" y="0"/>
            <a:ext cx="12235660" cy="6858000"/>
          </a:xfrm>
          <a:prstGeom prst="rect">
            <a:avLst/>
          </a:prstGeom>
        </p:spPr>
      </p:pic>
      <p:sp>
        <p:nvSpPr>
          <p:cNvPr id="5" name="Picture Placeholder 9">
            <a:extLst>
              <a:ext uri="{FF2B5EF4-FFF2-40B4-BE49-F238E27FC236}">
                <a16:creationId xmlns:a16="http://schemas.microsoft.com/office/drawing/2014/main" id="{1F6ADD5D-2A39-F321-5911-C1E89D80AD01}"/>
              </a:ext>
            </a:extLst>
          </p:cNvPr>
          <p:cNvSpPr>
            <a:spLocks noGrp="1"/>
          </p:cNvSpPr>
          <p:nvPr>
            <p:ph type="pic" sz="quarter" idx="14" hasCustomPrompt="1"/>
          </p:nvPr>
        </p:nvSpPr>
        <p:spPr>
          <a:xfrm>
            <a:off x="9154592" y="5741640"/>
            <a:ext cx="1671981" cy="773460"/>
          </a:xfrm>
          <a:prstGeom prst="rect">
            <a:avLst/>
          </a:prstGeom>
        </p:spPr>
        <p:txBody>
          <a:bodyPr/>
          <a:lstStyle>
            <a:lvl1pPr marL="0" indent="0">
              <a:buNone/>
              <a:defRPr sz="1600" b="0" i="0">
                <a:latin typeface="Montserrat" pitchFamily="2" charset="77"/>
                <a:cs typeface="Arial" panose="020B0604020202020204" pitchFamily="34" charset="0"/>
              </a:defRPr>
            </a:lvl1pPr>
          </a:lstStyle>
          <a:p>
            <a:r>
              <a:rPr lang="en-US"/>
              <a:t>Additional Logo If Needed</a:t>
            </a:r>
          </a:p>
        </p:txBody>
      </p:sp>
      <p:sp>
        <p:nvSpPr>
          <p:cNvPr id="8" name="Text Placeholder 8">
            <a:extLst>
              <a:ext uri="{FF2B5EF4-FFF2-40B4-BE49-F238E27FC236}">
                <a16:creationId xmlns:a16="http://schemas.microsoft.com/office/drawing/2014/main" id="{302D756D-FE36-5CA6-3EAB-C9CF47989FB2}"/>
              </a:ext>
            </a:extLst>
          </p:cNvPr>
          <p:cNvSpPr>
            <a:spLocks noGrp="1"/>
          </p:cNvSpPr>
          <p:nvPr>
            <p:ph type="body" sz="quarter" idx="13" hasCustomPrompt="1"/>
          </p:nvPr>
        </p:nvSpPr>
        <p:spPr>
          <a:xfrm>
            <a:off x="648012" y="3526662"/>
            <a:ext cx="5561169" cy="1395856"/>
          </a:xfrm>
          <a:prstGeom prst="rect">
            <a:avLst/>
          </a:prstGeom>
        </p:spPr>
        <p:txBody>
          <a:bodyPr lIns="0" tIns="0" rIns="0" bIns="0" anchor="t" anchorCtr="0"/>
          <a:lstStyle>
            <a:lvl1pPr marL="0" indent="0" algn="l">
              <a:lnSpc>
                <a:spcPts val="2360"/>
              </a:lnSpc>
              <a:spcBef>
                <a:spcPts val="0"/>
              </a:spcBef>
              <a:buNone/>
              <a:defRPr sz="1800" b="0" i="0" baseline="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r>
              <a:rPr lang="en-US" sz="1800"/>
              <a:t>[Click to Add Your Name]</a:t>
            </a:r>
            <a:br>
              <a:rPr lang="en-US" sz="1800"/>
            </a:br>
            <a:r>
              <a:rPr lang="en-US" sz="1800"/>
              <a:t>[Click to Add Your Title] at Children’s </a:t>
            </a:r>
            <a:r>
              <a:rPr lang="en-US" sz="1800" err="1"/>
              <a:t>Health</a:t>
            </a:r>
            <a:r>
              <a:rPr lang="en-US" sz="1800" baseline="30000" err="1"/>
              <a:t>SM</a:t>
            </a:r>
            <a:br>
              <a:rPr lang="en-US" sz="1800" baseline="30000" err="1"/>
            </a:br>
            <a:r>
              <a:rPr lang="en-US" sz="1800"/>
              <a:t>[Click to Add Your Title], UT Southwestern</a:t>
            </a:r>
            <a:br>
              <a:rPr lang="en-US" sz="1800"/>
            </a:br>
            <a:r>
              <a:rPr lang="en-US" sz="1800"/>
              <a:t>[Click to Add Date of Presentation]</a:t>
            </a:r>
            <a:br>
              <a:rPr lang="en-US" sz="1800"/>
            </a:br>
            <a:r>
              <a:rPr lang="en-US" sz="1800"/>
              <a:t>[Click to Add Subhead]</a:t>
            </a:r>
          </a:p>
        </p:txBody>
      </p:sp>
      <p:sp>
        <p:nvSpPr>
          <p:cNvPr id="9" name="Text Placeholder 8">
            <a:extLst>
              <a:ext uri="{FF2B5EF4-FFF2-40B4-BE49-F238E27FC236}">
                <a16:creationId xmlns:a16="http://schemas.microsoft.com/office/drawing/2014/main" id="{E87E7BFE-E95B-C207-5BA9-9CD2DC34BAA2}"/>
              </a:ext>
            </a:extLst>
          </p:cNvPr>
          <p:cNvSpPr>
            <a:spLocks noGrp="1"/>
          </p:cNvSpPr>
          <p:nvPr>
            <p:ph type="body" sz="quarter" idx="11" hasCustomPrompt="1"/>
          </p:nvPr>
        </p:nvSpPr>
        <p:spPr>
          <a:xfrm>
            <a:off x="594286" y="1658472"/>
            <a:ext cx="6384845" cy="1563972"/>
          </a:xfrm>
          <a:prstGeom prst="rect">
            <a:avLst/>
          </a:prstGeom>
        </p:spPr>
        <p:txBody>
          <a:bodyPr lIns="0" tIns="0" rIns="0" bIns="0" anchor="b" anchorCtr="0"/>
          <a:lstStyle>
            <a:lvl1pPr marL="0" indent="0" algn="l">
              <a:lnSpc>
                <a:spcPts val="5860"/>
              </a:lnSpc>
              <a:spcBef>
                <a:spcPts val="0"/>
              </a:spcBef>
              <a:buNone/>
              <a:defRPr sz="5800" b="1" i="0" baseline="0">
                <a:solidFill>
                  <a:schemeClr val="tx1"/>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headline goes</a:t>
            </a:r>
            <a:br>
              <a:rPr lang="en-US"/>
            </a:br>
            <a:r>
              <a:rPr lang="en-US"/>
              <a:t>here</a:t>
            </a:r>
          </a:p>
        </p:txBody>
      </p:sp>
    </p:spTree>
    <p:extLst>
      <p:ext uri="{BB962C8B-B14F-4D97-AF65-F5344CB8AC3E}">
        <p14:creationId xmlns:p14="http://schemas.microsoft.com/office/powerpoint/2010/main" val="285751515"/>
      </p:ext>
    </p:extLst>
  </p:cSld>
  <p:clrMapOvr>
    <a:masterClrMapping/>
  </p:clrMapOvr>
  <p:extLst>
    <p:ext uri="{DCECCB84-F9BA-43D5-87BE-67443E8EF086}">
      <p15:sldGuideLst xmlns:p15="http://schemas.microsoft.com/office/powerpoint/2012/main">
        <p15:guide id="1" orient="horz" pos="1920">
          <p15:clr>
            <a:srgbClr val="FBAE40"/>
          </p15:clr>
        </p15:guide>
        <p15:guide id="2" pos="408">
          <p15:clr>
            <a:srgbClr val="FBAE40"/>
          </p15:clr>
        </p15:guide>
        <p15:guide id="3" orient="horz" pos="2260">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CH Cover 4">
    <p:spTree>
      <p:nvGrpSpPr>
        <p:cNvPr id="1" name=""/>
        <p:cNvGrpSpPr/>
        <p:nvPr/>
      </p:nvGrpSpPr>
      <p:grpSpPr>
        <a:xfrm>
          <a:off x="0" y="0"/>
          <a:ext cx="0" cy="0"/>
          <a:chOff x="0" y="0"/>
          <a:chExt cx="0" cy="0"/>
        </a:xfrm>
      </p:grpSpPr>
      <p:pic>
        <p:nvPicPr>
          <p:cNvPr id="4" name="Picture Placeholder 2">
            <a:extLst>
              <a:ext uri="{FF2B5EF4-FFF2-40B4-BE49-F238E27FC236}">
                <a16:creationId xmlns:a16="http://schemas.microsoft.com/office/drawing/2014/main" id="{06BAA494-6DEA-6E47-A586-EB44E65C0E48}"/>
              </a:ext>
            </a:extLst>
          </p:cNvPr>
          <p:cNvPicPr>
            <a:picLocks noChangeAspect="1"/>
          </p:cNvPicPr>
          <p:nvPr userDrawn="1"/>
        </p:nvPicPr>
        <p:blipFill>
          <a:blip r:embed="rId2"/>
          <a:srcRect t="178" b="178"/>
          <a:stretch/>
        </p:blipFill>
        <p:spPr>
          <a:xfrm>
            <a:off x="-43660" y="0"/>
            <a:ext cx="12235660" cy="6858000"/>
          </a:xfrm>
          <a:prstGeom prst="rect">
            <a:avLst/>
          </a:prstGeom>
        </p:spPr>
      </p:pic>
      <p:sp>
        <p:nvSpPr>
          <p:cNvPr id="5" name="Picture Placeholder 9">
            <a:extLst>
              <a:ext uri="{FF2B5EF4-FFF2-40B4-BE49-F238E27FC236}">
                <a16:creationId xmlns:a16="http://schemas.microsoft.com/office/drawing/2014/main" id="{1F6ADD5D-2A39-F321-5911-C1E89D80AD01}"/>
              </a:ext>
            </a:extLst>
          </p:cNvPr>
          <p:cNvSpPr>
            <a:spLocks noGrp="1"/>
          </p:cNvSpPr>
          <p:nvPr>
            <p:ph type="pic" sz="quarter" idx="14" hasCustomPrompt="1"/>
          </p:nvPr>
        </p:nvSpPr>
        <p:spPr>
          <a:xfrm>
            <a:off x="9481492" y="5937412"/>
            <a:ext cx="1671981" cy="734852"/>
          </a:xfrm>
          <a:prstGeom prst="rect">
            <a:avLst/>
          </a:prstGeom>
        </p:spPr>
        <p:txBody>
          <a:bodyPr/>
          <a:lstStyle>
            <a:lvl1pPr marL="0" indent="0">
              <a:buNone/>
              <a:defRPr sz="1600" b="0" i="0">
                <a:latin typeface="Montserrat" pitchFamily="2" charset="77"/>
                <a:cs typeface="Arial" panose="020B0604020202020204" pitchFamily="34" charset="0"/>
              </a:defRPr>
            </a:lvl1pPr>
          </a:lstStyle>
          <a:p>
            <a:r>
              <a:rPr lang="en-US"/>
              <a:t>Additional Logo If Needed</a:t>
            </a:r>
          </a:p>
        </p:txBody>
      </p:sp>
      <p:sp>
        <p:nvSpPr>
          <p:cNvPr id="7" name="Text Placeholder 8">
            <a:extLst>
              <a:ext uri="{FF2B5EF4-FFF2-40B4-BE49-F238E27FC236}">
                <a16:creationId xmlns:a16="http://schemas.microsoft.com/office/drawing/2014/main" id="{13200E6A-7BFF-1531-9410-BEE57C5E6CA6}"/>
              </a:ext>
            </a:extLst>
          </p:cNvPr>
          <p:cNvSpPr>
            <a:spLocks noGrp="1"/>
          </p:cNvSpPr>
          <p:nvPr>
            <p:ph type="body" sz="quarter" idx="11" hasCustomPrompt="1"/>
          </p:nvPr>
        </p:nvSpPr>
        <p:spPr>
          <a:xfrm>
            <a:off x="956784" y="3272675"/>
            <a:ext cx="6384845" cy="1667433"/>
          </a:xfrm>
          <a:prstGeom prst="rect">
            <a:avLst/>
          </a:prstGeom>
        </p:spPr>
        <p:txBody>
          <a:bodyPr lIns="0" tIns="0" rIns="0" bIns="0" anchor="b" anchorCtr="0"/>
          <a:lstStyle>
            <a:lvl1pPr marL="0" indent="0" algn="l">
              <a:lnSpc>
                <a:spcPct val="90000"/>
              </a:lnSpc>
              <a:spcBef>
                <a:spcPts val="0"/>
              </a:spcBef>
              <a:buNone/>
              <a:defRPr sz="6000" b="1" i="0" baseline="0">
                <a:solidFill>
                  <a:srgbClr val="F2EBE7"/>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headline goes</a:t>
            </a:r>
            <a:br>
              <a:rPr lang="en-US"/>
            </a:br>
            <a:r>
              <a:rPr lang="en-US"/>
              <a:t>here</a:t>
            </a:r>
          </a:p>
        </p:txBody>
      </p:sp>
      <p:sp>
        <p:nvSpPr>
          <p:cNvPr id="10" name="Text Placeholder 8">
            <a:extLst>
              <a:ext uri="{FF2B5EF4-FFF2-40B4-BE49-F238E27FC236}">
                <a16:creationId xmlns:a16="http://schemas.microsoft.com/office/drawing/2014/main" id="{ACAD5F57-2954-FB9B-592B-DE08F7E91211}"/>
              </a:ext>
            </a:extLst>
          </p:cNvPr>
          <p:cNvSpPr>
            <a:spLocks noGrp="1"/>
          </p:cNvSpPr>
          <p:nvPr>
            <p:ph type="body" sz="quarter" idx="13" hasCustomPrompt="1"/>
          </p:nvPr>
        </p:nvSpPr>
        <p:spPr>
          <a:xfrm>
            <a:off x="1000959" y="5401166"/>
            <a:ext cx="5172833" cy="1252048"/>
          </a:xfrm>
          <a:prstGeom prst="rect">
            <a:avLst/>
          </a:prstGeom>
        </p:spPr>
        <p:txBody>
          <a:bodyPr wrap="none" lIns="0" tIns="0" rIns="0" bIns="0" anchor="t">
            <a:noAutofit/>
          </a:bodyPr>
          <a:lstStyle>
            <a:lvl1pPr marL="0" indent="0" algn="l">
              <a:lnSpc>
                <a:spcPts val="2360"/>
              </a:lnSpc>
              <a:spcBef>
                <a:spcPts val="0"/>
              </a:spcBef>
              <a:buNone/>
              <a:defRPr sz="1600" b="0" i="0" baseline="0">
                <a:solidFill>
                  <a:srgbClr val="F2EBE7"/>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r>
              <a:rPr lang="en-US" sz="1800"/>
              <a:t>[Click to Add Your Name]</a:t>
            </a:r>
            <a:br>
              <a:rPr lang="en-US" sz="1800"/>
            </a:br>
            <a:r>
              <a:rPr lang="en-US" sz="1800"/>
              <a:t>[Click to Add Your Title] at Children’s </a:t>
            </a:r>
            <a:r>
              <a:rPr lang="en-US" sz="1800" err="1"/>
              <a:t>Health</a:t>
            </a:r>
            <a:r>
              <a:rPr lang="en-US" sz="1800" baseline="30000" err="1"/>
              <a:t>SM</a:t>
            </a:r>
            <a:br>
              <a:rPr lang="en-US" sz="1800" baseline="30000" err="1"/>
            </a:br>
            <a:r>
              <a:rPr lang="en-US" sz="1800"/>
              <a:t>[Click to Add Your Title], UT Southwestern</a:t>
            </a:r>
            <a:br>
              <a:rPr lang="en-US" sz="1800"/>
            </a:br>
            <a:r>
              <a:rPr lang="en-US" sz="1800"/>
              <a:t>[Click to Add Subhead]</a:t>
            </a:r>
          </a:p>
        </p:txBody>
      </p:sp>
      <p:sp>
        <p:nvSpPr>
          <p:cNvPr id="11" name="Text Placeholder 8">
            <a:extLst>
              <a:ext uri="{FF2B5EF4-FFF2-40B4-BE49-F238E27FC236}">
                <a16:creationId xmlns:a16="http://schemas.microsoft.com/office/drawing/2014/main" id="{465A0DE4-1BB3-968D-020E-E77024A55F70}"/>
              </a:ext>
            </a:extLst>
          </p:cNvPr>
          <p:cNvSpPr>
            <a:spLocks noGrp="1"/>
          </p:cNvSpPr>
          <p:nvPr>
            <p:ph type="body" sz="quarter" idx="39" hasCustomPrompt="1"/>
          </p:nvPr>
        </p:nvSpPr>
        <p:spPr>
          <a:xfrm>
            <a:off x="1796172" y="360206"/>
            <a:ext cx="2304343" cy="254157"/>
          </a:xfrm>
          <a:prstGeom prst="rect">
            <a:avLst/>
          </a:prstGeom>
          <a:ln w="12700">
            <a:noFill/>
          </a:ln>
        </p:spPr>
        <p:txBody>
          <a:bodyPr lIns="0" tIns="0" rIns="0" bIns="0" numCol="1" anchor="t"/>
          <a:lstStyle>
            <a:lvl1pPr marL="0" indent="0" algn="ctr">
              <a:lnSpc>
                <a:spcPts val="2080"/>
              </a:lnSpc>
              <a:spcBef>
                <a:spcPts val="0"/>
              </a:spcBef>
              <a:buFont typeface="Arial" panose="020B0604020202020204" pitchFamily="34" charset="0"/>
              <a:buNone/>
              <a:defRPr sz="1200" b="0" i="0">
                <a:solidFill>
                  <a:schemeClr val="bg1"/>
                </a:solidFill>
                <a:latin typeface="Montserrat Medium"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[DATE OF PRESENTATION]</a:t>
            </a:r>
          </a:p>
        </p:txBody>
      </p:sp>
    </p:spTree>
    <p:extLst>
      <p:ext uri="{BB962C8B-B14F-4D97-AF65-F5344CB8AC3E}">
        <p14:creationId xmlns:p14="http://schemas.microsoft.com/office/powerpoint/2010/main" val="201457874"/>
      </p:ext>
    </p:extLst>
  </p:cSld>
  <p:clrMapOvr>
    <a:masterClrMapping/>
  </p:clrMapOvr>
  <p:extLst>
    <p:ext uri="{DCECCB84-F9BA-43D5-87BE-67443E8EF086}">
      <p15:sldGuideLst xmlns:p15="http://schemas.microsoft.com/office/powerpoint/2012/main">
        <p15:guide id="1" orient="horz" pos="2160">
          <p15:clr>
            <a:srgbClr val="FBAE40"/>
          </p15:clr>
        </p15:guide>
        <p15:guide id="2" pos="384">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CH Cover 5">
    <p:spTree>
      <p:nvGrpSpPr>
        <p:cNvPr id="1" name=""/>
        <p:cNvGrpSpPr/>
        <p:nvPr/>
      </p:nvGrpSpPr>
      <p:grpSpPr>
        <a:xfrm>
          <a:off x="0" y="0"/>
          <a:ext cx="0" cy="0"/>
          <a:chOff x="0" y="0"/>
          <a:chExt cx="0" cy="0"/>
        </a:xfrm>
      </p:grpSpPr>
      <p:pic>
        <p:nvPicPr>
          <p:cNvPr id="4" name="Picture Placeholder 2">
            <a:extLst>
              <a:ext uri="{FF2B5EF4-FFF2-40B4-BE49-F238E27FC236}">
                <a16:creationId xmlns:a16="http://schemas.microsoft.com/office/drawing/2014/main" id="{06BAA494-6DEA-6E47-A586-EB44E65C0E48}"/>
              </a:ext>
            </a:extLst>
          </p:cNvPr>
          <p:cNvPicPr>
            <a:picLocks noChangeAspect="1"/>
          </p:cNvPicPr>
          <p:nvPr userDrawn="1"/>
        </p:nvPicPr>
        <p:blipFill>
          <a:blip r:embed="rId2"/>
          <a:srcRect t="178" b="178"/>
          <a:stretch/>
        </p:blipFill>
        <p:spPr>
          <a:xfrm>
            <a:off x="-43660" y="0"/>
            <a:ext cx="12235660" cy="6858000"/>
          </a:xfrm>
          <a:prstGeom prst="rect">
            <a:avLst/>
          </a:prstGeom>
        </p:spPr>
      </p:pic>
      <p:sp>
        <p:nvSpPr>
          <p:cNvPr id="5" name="Picture Placeholder 9">
            <a:extLst>
              <a:ext uri="{FF2B5EF4-FFF2-40B4-BE49-F238E27FC236}">
                <a16:creationId xmlns:a16="http://schemas.microsoft.com/office/drawing/2014/main" id="{1F6ADD5D-2A39-F321-5911-C1E89D80AD01}"/>
              </a:ext>
            </a:extLst>
          </p:cNvPr>
          <p:cNvSpPr>
            <a:spLocks noGrp="1"/>
          </p:cNvSpPr>
          <p:nvPr>
            <p:ph type="pic" sz="quarter" idx="14" hasCustomPrompt="1"/>
          </p:nvPr>
        </p:nvSpPr>
        <p:spPr>
          <a:xfrm>
            <a:off x="9622783" y="5944395"/>
            <a:ext cx="1671981" cy="727867"/>
          </a:xfrm>
          <a:prstGeom prst="rect">
            <a:avLst/>
          </a:prstGeom>
        </p:spPr>
        <p:txBody>
          <a:bodyPr/>
          <a:lstStyle>
            <a:lvl1pPr marL="0" indent="0">
              <a:buNone/>
              <a:defRPr sz="1600" b="0" i="0">
                <a:latin typeface="Montserrat" pitchFamily="2" charset="77"/>
                <a:cs typeface="Arial" panose="020B0604020202020204" pitchFamily="34" charset="0"/>
              </a:defRPr>
            </a:lvl1pPr>
          </a:lstStyle>
          <a:p>
            <a:r>
              <a:rPr lang="en-US"/>
              <a:t>Additional Logo If Needed</a:t>
            </a:r>
          </a:p>
        </p:txBody>
      </p:sp>
      <p:sp>
        <p:nvSpPr>
          <p:cNvPr id="6" name="Text Placeholder 8">
            <a:extLst>
              <a:ext uri="{FF2B5EF4-FFF2-40B4-BE49-F238E27FC236}">
                <a16:creationId xmlns:a16="http://schemas.microsoft.com/office/drawing/2014/main" id="{90886A48-E223-602E-ACE6-9B677E2F3CE8}"/>
              </a:ext>
            </a:extLst>
          </p:cNvPr>
          <p:cNvSpPr>
            <a:spLocks noGrp="1"/>
          </p:cNvSpPr>
          <p:nvPr>
            <p:ph type="body" sz="quarter" idx="39" hasCustomPrompt="1"/>
          </p:nvPr>
        </p:nvSpPr>
        <p:spPr>
          <a:xfrm>
            <a:off x="1639005" y="360206"/>
            <a:ext cx="2304343" cy="254157"/>
          </a:xfrm>
          <a:prstGeom prst="rect">
            <a:avLst/>
          </a:prstGeom>
          <a:ln w="12700">
            <a:noFill/>
          </a:ln>
        </p:spPr>
        <p:txBody>
          <a:bodyPr lIns="0" tIns="0" rIns="0" bIns="0" numCol="1" anchor="t"/>
          <a:lstStyle>
            <a:lvl1pPr marL="0" indent="0" algn="ctr">
              <a:lnSpc>
                <a:spcPts val="2080"/>
              </a:lnSpc>
              <a:spcBef>
                <a:spcPts val="0"/>
              </a:spcBef>
              <a:buFont typeface="Arial" panose="020B0604020202020204" pitchFamily="34" charset="0"/>
              <a:buNone/>
              <a:defRPr sz="1200" b="0" i="0">
                <a:solidFill>
                  <a:schemeClr val="bg1"/>
                </a:solidFill>
                <a:latin typeface="Montserrat Medium"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[DATE OF PRESENTATION]</a:t>
            </a:r>
          </a:p>
        </p:txBody>
      </p:sp>
      <p:sp>
        <p:nvSpPr>
          <p:cNvPr id="2" name="Text Placeholder 8">
            <a:extLst>
              <a:ext uri="{FF2B5EF4-FFF2-40B4-BE49-F238E27FC236}">
                <a16:creationId xmlns:a16="http://schemas.microsoft.com/office/drawing/2014/main" id="{4B15BF27-1A84-6BCD-1726-7D9BD09CD0E3}"/>
              </a:ext>
            </a:extLst>
          </p:cNvPr>
          <p:cNvSpPr>
            <a:spLocks noGrp="1"/>
          </p:cNvSpPr>
          <p:nvPr>
            <p:ph type="body" sz="quarter" idx="11" hasCustomPrompt="1"/>
          </p:nvPr>
        </p:nvSpPr>
        <p:spPr>
          <a:xfrm>
            <a:off x="956784" y="3469345"/>
            <a:ext cx="6384845" cy="1667433"/>
          </a:xfrm>
          <a:prstGeom prst="rect">
            <a:avLst/>
          </a:prstGeom>
        </p:spPr>
        <p:txBody>
          <a:bodyPr lIns="0" tIns="0" rIns="0" bIns="0" anchor="b" anchorCtr="0"/>
          <a:lstStyle>
            <a:lvl1pPr marL="0" indent="0" algn="l">
              <a:lnSpc>
                <a:spcPct val="90000"/>
              </a:lnSpc>
              <a:spcBef>
                <a:spcPts val="0"/>
              </a:spcBef>
              <a:buNone/>
              <a:defRPr sz="6000" b="1" i="0" baseline="0">
                <a:solidFill>
                  <a:srgbClr val="F2EBE7"/>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headline goes</a:t>
            </a:r>
            <a:br>
              <a:rPr lang="en-US"/>
            </a:br>
            <a:r>
              <a:rPr lang="en-US"/>
              <a:t>here</a:t>
            </a:r>
          </a:p>
        </p:txBody>
      </p:sp>
      <p:sp>
        <p:nvSpPr>
          <p:cNvPr id="3" name="Text Placeholder 8">
            <a:extLst>
              <a:ext uri="{FF2B5EF4-FFF2-40B4-BE49-F238E27FC236}">
                <a16:creationId xmlns:a16="http://schemas.microsoft.com/office/drawing/2014/main" id="{9DE440BD-66BF-0105-8FD9-154B768CFB18}"/>
              </a:ext>
            </a:extLst>
          </p:cNvPr>
          <p:cNvSpPr>
            <a:spLocks noGrp="1"/>
          </p:cNvSpPr>
          <p:nvPr>
            <p:ph type="body" sz="quarter" idx="13" hasCustomPrompt="1"/>
          </p:nvPr>
        </p:nvSpPr>
        <p:spPr>
          <a:xfrm>
            <a:off x="1000959" y="5597836"/>
            <a:ext cx="5172833" cy="1252048"/>
          </a:xfrm>
          <a:prstGeom prst="rect">
            <a:avLst/>
          </a:prstGeom>
        </p:spPr>
        <p:txBody>
          <a:bodyPr wrap="none" lIns="0" tIns="0" rIns="0" bIns="0" anchor="t">
            <a:noAutofit/>
          </a:bodyPr>
          <a:lstStyle>
            <a:lvl1pPr marL="0" indent="0" algn="l">
              <a:lnSpc>
                <a:spcPts val="2360"/>
              </a:lnSpc>
              <a:spcBef>
                <a:spcPts val="0"/>
              </a:spcBef>
              <a:buNone/>
              <a:defRPr sz="1600" b="0" i="0" baseline="0">
                <a:solidFill>
                  <a:srgbClr val="F2EBE7"/>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r>
              <a:rPr lang="en-US" sz="1800"/>
              <a:t>[Click to Add Your Name]</a:t>
            </a:r>
            <a:br>
              <a:rPr lang="en-US" sz="1800"/>
            </a:br>
            <a:r>
              <a:rPr lang="en-US" sz="1800"/>
              <a:t>[Click to Add Your Title] at Children’s </a:t>
            </a:r>
            <a:r>
              <a:rPr lang="en-US" sz="1800" err="1"/>
              <a:t>Health</a:t>
            </a:r>
            <a:r>
              <a:rPr lang="en-US" sz="1800" baseline="30000" err="1"/>
              <a:t>SM</a:t>
            </a:r>
            <a:br>
              <a:rPr lang="en-US" sz="1800" baseline="30000" err="1"/>
            </a:br>
            <a:r>
              <a:rPr lang="en-US" sz="1800"/>
              <a:t>[Click to Add Your Title], UT Southwestern</a:t>
            </a:r>
            <a:br>
              <a:rPr lang="en-US" sz="1800"/>
            </a:br>
            <a:r>
              <a:rPr lang="en-US" sz="1800"/>
              <a:t>[Click to Add Subhead]</a:t>
            </a:r>
          </a:p>
        </p:txBody>
      </p:sp>
    </p:spTree>
    <p:extLst>
      <p:ext uri="{BB962C8B-B14F-4D97-AF65-F5344CB8AC3E}">
        <p14:creationId xmlns:p14="http://schemas.microsoft.com/office/powerpoint/2010/main" val="1149647363"/>
      </p:ext>
    </p:extLst>
  </p:cSld>
  <p:clrMapOvr>
    <a:masterClrMapping/>
  </p:clrMapOvr>
  <p:extLst>
    <p:ext uri="{DCECCB84-F9BA-43D5-87BE-67443E8EF086}">
      <p15:sldGuideLst xmlns:p15="http://schemas.microsoft.com/office/powerpoint/2012/main">
        <p15:guide id="1" orient="horz" pos="2160">
          <p15:clr>
            <a:srgbClr val="FBAE40"/>
          </p15:clr>
        </p15:guide>
        <p15:guide id="2" pos="384">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CH Cover 7">
    <p:spTree>
      <p:nvGrpSpPr>
        <p:cNvPr id="1" name=""/>
        <p:cNvGrpSpPr/>
        <p:nvPr/>
      </p:nvGrpSpPr>
      <p:grpSpPr>
        <a:xfrm>
          <a:off x="0" y="0"/>
          <a:ext cx="0" cy="0"/>
          <a:chOff x="0" y="0"/>
          <a:chExt cx="0" cy="0"/>
        </a:xfrm>
      </p:grpSpPr>
      <p:pic>
        <p:nvPicPr>
          <p:cNvPr id="6" name="Picture Placeholder 2">
            <a:extLst>
              <a:ext uri="{FF2B5EF4-FFF2-40B4-BE49-F238E27FC236}">
                <a16:creationId xmlns:a16="http://schemas.microsoft.com/office/drawing/2014/main" id="{F35B1AD8-ACE5-B7E1-2C82-AC0F81519E51}"/>
              </a:ext>
            </a:extLst>
          </p:cNvPr>
          <p:cNvPicPr>
            <a:picLocks noChangeAspect="1"/>
          </p:cNvPicPr>
          <p:nvPr userDrawn="1"/>
        </p:nvPicPr>
        <p:blipFill>
          <a:blip r:embed="rId2"/>
          <a:srcRect t="178" b="178"/>
          <a:stretch/>
        </p:blipFill>
        <p:spPr>
          <a:xfrm>
            <a:off x="-52983" y="-9144"/>
            <a:ext cx="12235660" cy="6867144"/>
          </a:xfrm>
          <a:prstGeom prst="rect">
            <a:avLst/>
          </a:prstGeom>
        </p:spPr>
      </p:pic>
      <p:sp>
        <p:nvSpPr>
          <p:cNvPr id="7" name="Text Placeholder 8">
            <a:extLst>
              <a:ext uri="{FF2B5EF4-FFF2-40B4-BE49-F238E27FC236}">
                <a16:creationId xmlns:a16="http://schemas.microsoft.com/office/drawing/2014/main" id="{997D2D85-1FB8-4A86-8B97-A339760ACBEC}"/>
              </a:ext>
            </a:extLst>
          </p:cNvPr>
          <p:cNvSpPr>
            <a:spLocks noGrp="1"/>
          </p:cNvSpPr>
          <p:nvPr>
            <p:ph type="body" sz="quarter" idx="11" hasCustomPrompt="1"/>
          </p:nvPr>
        </p:nvSpPr>
        <p:spPr>
          <a:xfrm>
            <a:off x="431283" y="1075765"/>
            <a:ext cx="8171403" cy="1834477"/>
          </a:xfrm>
          <a:prstGeom prst="rect">
            <a:avLst/>
          </a:prstGeom>
        </p:spPr>
        <p:txBody>
          <a:bodyPr lIns="0" tIns="0" rIns="0" bIns="0" anchor="b" anchorCtr="0"/>
          <a:lstStyle>
            <a:lvl1pPr marL="0" indent="0" algn="l">
              <a:spcBef>
                <a:spcPts val="0"/>
              </a:spcBef>
              <a:buNone/>
              <a:defRPr sz="6600" b="1" i="0" baseline="0">
                <a:solidFill>
                  <a:srgbClr val="F2EBE7"/>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headline goes</a:t>
            </a:r>
            <a:br>
              <a:rPr lang="en-US"/>
            </a:br>
            <a:r>
              <a:rPr lang="en-US"/>
              <a:t>here</a:t>
            </a:r>
          </a:p>
        </p:txBody>
      </p:sp>
      <p:sp>
        <p:nvSpPr>
          <p:cNvPr id="8" name="Text Placeholder 7">
            <a:extLst>
              <a:ext uri="{FF2B5EF4-FFF2-40B4-BE49-F238E27FC236}">
                <a16:creationId xmlns:a16="http://schemas.microsoft.com/office/drawing/2014/main" id="{0DC908BB-23CB-2EE5-B52A-C380BFD0928F}"/>
              </a:ext>
            </a:extLst>
          </p:cNvPr>
          <p:cNvSpPr>
            <a:spLocks noGrp="1"/>
          </p:cNvSpPr>
          <p:nvPr>
            <p:ph type="body" sz="quarter" idx="15" hasCustomPrompt="1"/>
          </p:nvPr>
        </p:nvSpPr>
        <p:spPr>
          <a:xfrm>
            <a:off x="500919" y="3455178"/>
            <a:ext cx="8059193" cy="401965"/>
          </a:xfrm>
          <a:prstGeom prst="rect">
            <a:avLst/>
          </a:prstGeom>
        </p:spPr>
        <p:txBody>
          <a:bodyPr lIns="0" tIns="0" rIns="0" bIns="0"/>
          <a:lstStyle>
            <a:lvl1pPr marL="0" indent="0">
              <a:spcBef>
                <a:spcPts val="0"/>
              </a:spcBef>
              <a:buNone/>
              <a:defRPr sz="1400" b="0" i="0" cap="all" baseline="0">
                <a:solidFill>
                  <a:schemeClr val="tx1"/>
                </a:solidFill>
                <a:latin typeface="Montserrat" pitchFamily="2" charset="77"/>
                <a:cs typeface="Arial" panose="020B0604020202020204" pitchFamily="34" charset="0"/>
              </a:defRPr>
            </a:lvl1pPr>
            <a:lvl2pPr marL="457200" indent="0">
              <a:buNone/>
              <a:defRPr sz="2000" b="0" i="0">
                <a:latin typeface="Arial" panose="020B0604020202020204" pitchFamily="34" charset="0"/>
                <a:cs typeface="Arial" panose="020B0604020202020204" pitchFamily="34" charset="0"/>
              </a:defRPr>
            </a:lvl2pPr>
            <a:lvl3pPr marL="914400" indent="0">
              <a:buNone/>
              <a:defRPr sz="2000" b="0" i="0">
                <a:latin typeface="Arial" panose="020B0604020202020204" pitchFamily="34" charset="0"/>
                <a:cs typeface="Arial" panose="020B0604020202020204" pitchFamily="34" charset="0"/>
              </a:defRPr>
            </a:lvl3pPr>
            <a:lvl4pPr marL="1371600" indent="0">
              <a:buNone/>
              <a:defRPr sz="2000" b="0" i="0">
                <a:latin typeface="Arial" panose="020B0604020202020204" pitchFamily="34" charset="0"/>
                <a:cs typeface="Arial" panose="020B0604020202020204" pitchFamily="34" charset="0"/>
              </a:defRPr>
            </a:lvl4pPr>
            <a:lvl5pPr marL="1828800" indent="0">
              <a:buNone/>
              <a:defRPr sz="2000" b="0" i="0">
                <a:latin typeface="Arial" panose="020B0604020202020204" pitchFamily="34" charset="0"/>
                <a:cs typeface="Arial" panose="020B0604020202020204" pitchFamily="34" charset="0"/>
              </a:defRPr>
            </a:lvl5pPr>
          </a:lstStyle>
          <a:p>
            <a:pPr lvl="0"/>
            <a:r>
              <a:rPr lang="en-US"/>
              <a:t>[CLICK TO ADD PRESENTER NAME AND TITLE]</a:t>
            </a:r>
          </a:p>
        </p:txBody>
      </p:sp>
    </p:spTree>
    <p:extLst>
      <p:ext uri="{BB962C8B-B14F-4D97-AF65-F5344CB8AC3E}">
        <p14:creationId xmlns:p14="http://schemas.microsoft.com/office/powerpoint/2010/main" val="2507272258"/>
      </p:ext>
    </p:extLst>
  </p:cSld>
  <p:clrMapOvr>
    <a:masterClrMapping/>
  </p:clrMapOvr>
  <p:extLst>
    <p:ext uri="{DCECCB84-F9BA-43D5-87BE-67443E8EF086}">
      <p15:sldGuideLst xmlns:p15="http://schemas.microsoft.com/office/powerpoint/2012/main">
        <p15:guide id="1" orient="horz" pos="1728">
          <p15:clr>
            <a:srgbClr val="FBAE40"/>
          </p15:clr>
        </p15:guide>
        <p15:guide id="2" pos="288">
          <p15:clr>
            <a:srgbClr val="FBAE40"/>
          </p15:clr>
        </p15:guide>
        <p15:guide id="3" orient="horz" pos="2260">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Slide - agenda or text with 3 bullets">
    <p:bg>
      <p:bgPr>
        <a:solidFill>
          <a:srgbClr val="F2EBE7"/>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CA76A11C-DBB5-F9A6-98B7-8998980AC781}"/>
              </a:ext>
            </a:extLst>
          </p:cNvPr>
          <p:cNvPicPr>
            <a:picLocks noChangeAspect="1"/>
          </p:cNvPicPr>
          <p:nvPr userDrawn="1"/>
        </p:nvPicPr>
        <p:blipFill>
          <a:blip r:embed="rId2"/>
          <a:srcRect/>
          <a:stretch/>
        </p:blipFill>
        <p:spPr>
          <a:xfrm>
            <a:off x="0" y="0"/>
            <a:ext cx="12192000" cy="6858000"/>
          </a:xfrm>
          <a:prstGeom prst="rect">
            <a:avLst/>
          </a:prstGeom>
        </p:spPr>
      </p:pic>
      <p:pic>
        <p:nvPicPr>
          <p:cNvPr id="7" name="Picture 6">
            <a:extLst>
              <a:ext uri="{FF2B5EF4-FFF2-40B4-BE49-F238E27FC236}">
                <a16:creationId xmlns:a16="http://schemas.microsoft.com/office/drawing/2014/main" id="{EA544757-0A1C-C108-4909-9407FF73D81E}"/>
              </a:ext>
            </a:extLst>
          </p:cNvPr>
          <p:cNvPicPr>
            <a:picLocks noChangeAspect="1"/>
          </p:cNvPicPr>
          <p:nvPr userDrawn="1"/>
        </p:nvPicPr>
        <p:blipFill>
          <a:blip r:embed="rId3"/>
          <a:stretch>
            <a:fillRect/>
          </a:stretch>
        </p:blipFill>
        <p:spPr>
          <a:xfrm>
            <a:off x="0" y="0"/>
            <a:ext cx="698500" cy="6858000"/>
          </a:xfrm>
          <a:prstGeom prst="rect">
            <a:avLst/>
          </a:prstGeom>
        </p:spPr>
      </p:pic>
      <p:sp>
        <p:nvSpPr>
          <p:cNvPr id="21" name="Text Placeholder 8">
            <a:extLst>
              <a:ext uri="{FF2B5EF4-FFF2-40B4-BE49-F238E27FC236}">
                <a16:creationId xmlns:a16="http://schemas.microsoft.com/office/drawing/2014/main" id="{2C455863-E0CB-54A3-19AB-F4F66BC37A4A}"/>
              </a:ext>
            </a:extLst>
          </p:cNvPr>
          <p:cNvSpPr>
            <a:spLocks noGrp="1"/>
          </p:cNvSpPr>
          <p:nvPr>
            <p:ph type="body" sz="quarter" idx="11" hasCustomPrompt="1"/>
          </p:nvPr>
        </p:nvSpPr>
        <p:spPr>
          <a:xfrm>
            <a:off x="1684690" y="2457404"/>
            <a:ext cx="7899148" cy="427188"/>
          </a:xfrm>
          <a:prstGeom prst="rect">
            <a:avLst/>
          </a:prstGeom>
        </p:spPr>
        <p:txBody>
          <a:bodyPr lIns="0" tIns="0" rIns="0" bIns="0" anchor="ctr"/>
          <a:lstStyle>
            <a:lvl1pPr marL="0" indent="0" algn="l">
              <a:lnSpc>
                <a:spcPct val="100000"/>
              </a:lnSpc>
              <a:spcBef>
                <a:spcPts val="0"/>
              </a:spcBef>
              <a:buNone/>
              <a:defRPr sz="20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Section name</a:t>
            </a:r>
          </a:p>
        </p:txBody>
      </p:sp>
      <p:sp>
        <p:nvSpPr>
          <p:cNvPr id="22" name="Text Placeholder 8">
            <a:extLst>
              <a:ext uri="{FF2B5EF4-FFF2-40B4-BE49-F238E27FC236}">
                <a16:creationId xmlns:a16="http://schemas.microsoft.com/office/drawing/2014/main" id="{581606C4-21B7-323C-843D-5036D959EAF8}"/>
              </a:ext>
            </a:extLst>
          </p:cNvPr>
          <p:cNvSpPr>
            <a:spLocks noGrp="1"/>
          </p:cNvSpPr>
          <p:nvPr>
            <p:ph type="body" sz="quarter" idx="14" hasCustomPrompt="1"/>
          </p:nvPr>
        </p:nvSpPr>
        <p:spPr>
          <a:xfrm>
            <a:off x="1684690" y="3265806"/>
            <a:ext cx="7899148" cy="427188"/>
          </a:xfrm>
          <a:prstGeom prst="rect">
            <a:avLst/>
          </a:prstGeom>
        </p:spPr>
        <p:txBody>
          <a:bodyPr lIns="0" tIns="0" rIns="0" bIns="0" anchor="ctr"/>
          <a:lstStyle>
            <a:lvl1pPr marL="0" indent="0" algn="l">
              <a:lnSpc>
                <a:spcPct val="100000"/>
              </a:lnSpc>
              <a:spcBef>
                <a:spcPts val="0"/>
              </a:spcBef>
              <a:buNone/>
              <a:defRPr sz="20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Section name</a:t>
            </a:r>
          </a:p>
        </p:txBody>
      </p:sp>
      <p:sp>
        <p:nvSpPr>
          <p:cNvPr id="23" name="Text Placeholder 8">
            <a:extLst>
              <a:ext uri="{FF2B5EF4-FFF2-40B4-BE49-F238E27FC236}">
                <a16:creationId xmlns:a16="http://schemas.microsoft.com/office/drawing/2014/main" id="{E9BAA040-859A-F080-B08D-6B9B24982A2D}"/>
              </a:ext>
            </a:extLst>
          </p:cNvPr>
          <p:cNvSpPr>
            <a:spLocks noGrp="1"/>
          </p:cNvSpPr>
          <p:nvPr>
            <p:ph type="body" sz="quarter" idx="16" hasCustomPrompt="1"/>
          </p:nvPr>
        </p:nvSpPr>
        <p:spPr>
          <a:xfrm>
            <a:off x="1684690" y="4074208"/>
            <a:ext cx="7899148" cy="427188"/>
          </a:xfrm>
          <a:prstGeom prst="rect">
            <a:avLst/>
          </a:prstGeom>
        </p:spPr>
        <p:txBody>
          <a:bodyPr lIns="0" tIns="0" rIns="0" bIns="0" anchor="ctr"/>
          <a:lstStyle>
            <a:lvl1pPr marL="0" indent="0" algn="l">
              <a:lnSpc>
                <a:spcPct val="100000"/>
              </a:lnSpc>
              <a:spcBef>
                <a:spcPts val="0"/>
              </a:spcBef>
              <a:buNone/>
              <a:defRPr sz="20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Section name</a:t>
            </a:r>
          </a:p>
        </p:txBody>
      </p:sp>
      <p:pic>
        <p:nvPicPr>
          <p:cNvPr id="25" name="Picture 24" descr="A red balloon on a black background&#10;&#10;Description automatically generated">
            <a:extLst>
              <a:ext uri="{FF2B5EF4-FFF2-40B4-BE49-F238E27FC236}">
                <a16:creationId xmlns:a16="http://schemas.microsoft.com/office/drawing/2014/main" id="{A411EA73-37EF-8C98-C791-A5153F79DBA8}"/>
              </a:ext>
            </a:extLst>
          </p:cNvPr>
          <p:cNvPicPr>
            <a:picLocks noChangeAspect="1"/>
          </p:cNvPicPr>
          <p:nvPr userDrawn="1"/>
        </p:nvPicPr>
        <p:blipFill>
          <a:blip r:embed="rId4"/>
          <a:stretch>
            <a:fillRect/>
          </a:stretch>
        </p:blipFill>
        <p:spPr>
          <a:xfrm>
            <a:off x="960498" y="2346954"/>
            <a:ext cx="617749" cy="717386"/>
          </a:xfrm>
          <a:prstGeom prst="rect">
            <a:avLst/>
          </a:prstGeom>
        </p:spPr>
      </p:pic>
      <p:pic>
        <p:nvPicPr>
          <p:cNvPr id="27" name="Picture 26" descr="A red balloon on a black background&#10;&#10;Description automatically generated">
            <a:extLst>
              <a:ext uri="{FF2B5EF4-FFF2-40B4-BE49-F238E27FC236}">
                <a16:creationId xmlns:a16="http://schemas.microsoft.com/office/drawing/2014/main" id="{10D32D86-CDF6-6FB0-4C10-49C60D7D0642}"/>
              </a:ext>
            </a:extLst>
          </p:cNvPr>
          <p:cNvPicPr>
            <a:picLocks noChangeAspect="1"/>
          </p:cNvPicPr>
          <p:nvPr userDrawn="1"/>
        </p:nvPicPr>
        <p:blipFill>
          <a:blip r:embed="rId4"/>
          <a:stretch>
            <a:fillRect/>
          </a:stretch>
        </p:blipFill>
        <p:spPr>
          <a:xfrm>
            <a:off x="960498" y="3141749"/>
            <a:ext cx="617749" cy="717386"/>
          </a:xfrm>
          <a:prstGeom prst="rect">
            <a:avLst/>
          </a:prstGeom>
        </p:spPr>
      </p:pic>
      <p:pic>
        <p:nvPicPr>
          <p:cNvPr id="31" name="Picture 30" descr="A red balloon on a black background&#10;&#10;Description automatically generated">
            <a:extLst>
              <a:ext uri="{FF2B5EF4-FFF2-40B4-BE49-F238E27FC236}">
                <a16:creationId xmlns:a16="http://schemas.microsoft.com/office/drawing/2014/main" id="{1D2E0C16-56A6-CDF8-4228-DC153A162CA5}"/>
              </a:ext>
            </a:extLst>
          </p:cNvPr>
          <p:cNvPicPr>
            <a:picLocks noChangeAspect="1"/>
          </p:cNvPicPr>
          <p:nvPr userDrawn="1"/>
        </p:nvPicPr>
        <p:blipFill>
          <a:blip r:embed="rId4"/>
          <a:stretch>
            <a:fillRect/>
          </a:stretch>
        </p:blipFill>
        <p:spPr>
          <a:xfrm>
            <a:off x="960498" y="3936544"/>
            <a:ext cx="617749" cy="717386"/>
          </a:xfrm>
          <a:prstGeom prst="rect">
            <a:avLst/>
          </a:prstGeom>
        </p:spPr>
      </p:pic>
      <p:sp>
        <p:nvSpPr>
          <p:cNvPr id="5" name="Slide Number Placeholder 1">
            <a:extLst>
              <a:ext uri="{FF2B5EF4-FFF2-40B4-BE49-F238E27FC236}">
                <a16:creationId xmlns:a16="http://schemas.microsoft.com/office/drawing/2014/main" id="{D82184AB-AFE3-0626-B935-79244725E6CE}"/>
              </a:ext>
            </a:extLst>
          </p:cNvPr>
          <p:cNvSpPr>
            <a:spLocks noGrp="1"/>
          </p:cNvSpPr>
          <p:nvPr>
            <p:ph type="sldNum" sz="quarter" idx="4"/>
          </p:nvPr>
        </p:nvSpPr>
        <p:spPr>
          <a:xfrm>
            <a:off x="200038" y="548640"/>
            <a:ext cx="310896" cy="384048"/>
          </a:xfrm>
          <a:prstGeom prst="rect">
            <a:avLst/>
          </a:prstGeom>
        </p:spPr>
        <p:txBody>
          <a:bodyPr vert="horz" lIns="0" tIns="0" rIns="0" bIns="0" rtlCol="0" anchor="ctr"/>
          <a:lstStyle>
            <a:lvl1pPr algn="ctr">
              <a:defRPr sz="1400" b="1" i="0">
                <a:solidFill>
                  <a:schemeClr val="bg1"/>
                </a:solidFill>
                <a:latin typeface="Montserrat SemiBold" pitchFamily="2" charset="77"/>
                <a:cs typeface="Arial" panose="020B0604020202020204" pitchFamily="34" charset="0"/>
              </a:defRPr>
            </a:lvl1pPr>
          </a:lstStyle>
          <a:p>
            <a:fld id="{4D424DA8-E41A-B94F-9E3D-E487E5F2D87F}" type="slidenum">
              <a:rPr lang="en-US" smtClean="0"/>
              <a:pPr/>
              <a:t>‹#›</a:t>
            </a:fld>
            <a:endParaRPr lang="en-US"/>
          </a:p>
        </p:txBody>
      </p:sp>
      <p:sp>
        <p:nvSpPr>
          <p:cNvPr id="2" name="Text Placeholder 7">
            <a:extLst>
              <a:ext uri="{FF2B5EF4-FFF2-40B4-BE49-F238E27FC236}">
                <a16:creationId xmlns:a16="http://schemas.microsoft.com/office/drawing/2014/main" id="{00E180D6-870A-964A-8BD6-514B490E15A3}"/>
              </a:ext>
            </a:extLst>
          </p:cNvPr>
          <p:cNvSpPr>
            <a:spLocks noGrp="1"/>
          </p:cNvSpPr>
          <p:nvPr>
            <p:ph type="body" sz="quarter" idx="51" hasCustomPrompt="1"/>
          </p:nvPr>
        </p:nvSpPr>
        <p:spPr>
          <a:xfrm rot="16200000">
            <a:off x="-1626145" y="4208744"/>
            <a:ext cx="3985570" cy="144544"/>
          </a:xfrm>
          <a:prstGeom prst="rect">
            <a:avLst/>
          </a:prstGeom>
        </p:spPr>
        <p:txBody>
          <a:bodyPr lIns="0" tIns="0" rIns="0" bIns="0"/>
          <a:lstStyle>
            <a:lvl1pPr marL="0" indent="0" algn="r">
              <a:buNone/>
              <a:defRPr sz="900" b="0" i="0" baseline="0">
                <a:solidFill>
                  <a:schemeClr val="tx1"/>
                </a:solidFill>
                <a:latin typeface="Montserrat" pitchFamily="2" charset="77"/>
                <a:cs typeface="Arial" panose="020B0604020202020204" pitchFamily="34" charset="0"/>
              </a:defRPr>
            </a:lvl1pPr>
            <a:lvl2pPr marL="457200" indent="0">
              <a:buNone/>
              <a:defRPr sz="2000" b="0" i="0">
                <a:latin typeface="Arial" panose="020B0604020202020204" pitchFamily="34" charset="0"/>
                <a:cs typeface="Arial" panose="020B0604020202020204" pitchFamily="34" charset="0"/>
              </a:defRPr>
            </a:lvl2pPr>
            <a:lvl3pPr marL="914400" indent="0">
              <a:buNone/>
              <a:defRPr sz="2000" b="0" i="0">
                <a:latin typeface="Arial" panose="020B0604020202020204" pitchFamily="34" charset="0"/>
                <a:cs typeface="Arial" panose="020B0604020202020204" pitchFamily="34" charset="0"/>
              </a:defRPr>
            </a:lvl3pPr>
            <a:lvl4pPr marL="1371600" indent="0">
              <a:buNone/>
              <a:defRPr sz="2000" b="0" i="0">
                <a:latin typeface="Arial" panose="020B0604020202020204" pitchFamily="34" charset="0"/>
                <a:cs typeface="Arial" panose="020B0604020202020204" pitchFamily="34" charset="0"/>
              </a:defRPr>
            </a:lvl4pPr>
            <a:lvl5pPr marL="1828800" indent="0">
              <a:buNone/>
              <a:defRPr sz="2000" b="0" i="0">
                <a:latin typeface="Arial" panose="020B0604020202020204" pitchFamily="34" charset="0"/>
                <a:cs typeface="Arial" panose="020B0604020202020204" pitchFamily="34" charset="0"/>
              </a:defRPr>
            </a:lvl5pPr>
          </a:lstStyle>
          <a:p>
            <a:pPr lvl="0"/>
            <a:r>
              <a:rPr lang="en-US"/>
              <a:t>Section Name | Specific Spot Within Section</a:t>
            </a:r>
          </a:p>
        </p:txBody>
      </p:sp>
      <p:sp>
        <p:nvSpPr>
          <p:cNvPr id="8" name="TextBox 7">
            <a:extLst>
              <a:ext uri="{FF2B5EF4-FFF2-40B4-BE49-F238E27FC236}">
                <a16:creationId xmlns:a16="http://schemas.microsoft.com/office/drawing/2014/main" id="{BF3E0CB5-912B-3029-2533-35BFAEA519E2}"/>
              </a:ext>
            </a:extLst>
          </p:cNvPr>
          <p:cNvSpPr txBox="1"/>
          <p:nvPr userDrawn="1"/>
        </p:nvSpPr>
        <p:spPr>
          <a:xfrm>
            <a:off x="1067964" y="2443053"/>
            <a:ext cx="404850" cy="461665"/>
          </a:xfrm>
          <a:prstGeom prst="rect">
            <a:avLst/>
          </a:prstGeom>
          <a:noFill/>
        </p:spPr>
        <p:txBody>
          <a:bodyPr wrap="square" rtlCol="0">
            <a:spAutoFit/>
          </a:bodyPr>
          <a:lstStyle/>
          <a:p>
            <a:pPr algn="ctr"/>
            <a:r>
              <a:rPr lang="en-US" sz="2400" b="1" i="0">
                <a:solidFill>
                  <a:schemeClr val="bg1"/>
                </a:solidFill>
                <a:latin typeface="Montserrat SemiBold" pitchFamily="2" charset="77"/>
              </a:rPr>
              <a:t>1</a:t>
            </a:r>
          </a:p>
        </p:txBody>
      </p:sp>
      <p:sp>
        <p:nvSpPr>
          <p:cNvPr id="9" name="TextBox 8">
            <a:extLst>
              <a:ext uri="{FF2B5EF4-FFF2-40B4-BE49-F238E27FC236}">
                <a16:creationId xmlns:a16="http://schemas.microsoft.com/office/drawing/2014/main" id="{2C821726-7E4A-F183-C8A3-0432B2776F57}"/>
              </a:ext>
            </a:extLst>
          </p:cNvPr>
          <p:cNvSpPr txBox="1"/>
          <p:nvPr userDrawn="1"/>
        </p:nvSpPr>
        <p:spPr>
          <a:xfrm>
            <a:off x="1067964" y="3235880"/>
            <a:ext cx="404850" cy="461665"/>
          </a:xfrm>
          <a:prstGeom prst="rect">
            <a:avLst/>
          </a:prstGeom>
          <a:noFill/>
        </p:spPr>
        <p:txBody>
          <a:bodyPr wrap="square" rtlCol="0">
            <a:spAutoFit/>
          </a:bodyPr>
          <a:lstStyle/>
          <a:p>
            <a:pPr algn="ctr"/>
            <a:r>
              <a:rPr lang="en-US" sz="2400" b="1" i="0">
                <a:solidFill>
                  <a:schemeClr val="bg1"/>
                </a:solidFill>
                <a:latin typeface="Montserrat SemiBold" pitchFamily="2" charset="77"/>
              </a:rPr>
              <a:t>2</a:t>
            </a:r>
          </a:p>
        </p:txBody>
      </p:sp>
      <p:sp>
        <p:nvSpPr>
          <p:cNvPr id="10" name="TextBox 9">
            <a:extLst>
              <a:ext uri="{FF2B5EF4-FFF2-40B4-BE49-F238E27FC236}">
                <a16:creationId xmlns:a16="http://schemas.microsoft.com/office/drawing/2014/main" id="{1B41DC92-89FD-5EF4-0F69-BD99FE8A48C7}"/>
              </a:ext>
            </a:extLst>
          </p:cNvPr>
          <p:cNvSpPr txBox="1"/>
          <p:nvPr userDrawn="1"/>
        </p:nvSpPr>
        <p:spPr>
          <a:xfrm>
            <a:off x="1067964" y="4038600"/>
            <a:ext cx="404850" cy="461665"/>
          </a:xfrm>
          <a:prstGeom prst="rect">
            <a:avLst/>
          </a:prstGeom>
          <a:noFill/>
        </p:spPr>
        <p:txBody>
          <a:bodyPr wrap="square" rtlCol="0">
            <a:spAutoFit/>
          </a:bodyPr>
          <a:lstStyle/>
          <a:p>
            <a:pPr algn="ctr"/>
            <a:r>
              <a:rPr lang="en-US" sz="2400" b="1" i="0">
                <a:solidFill>
                  <a:schemeClr val="bg1"/>
                </a:solidFill>
                <a:latin typeface="Montserrat SemiBold" pitchFamily="2" charset="77"/>
              </a:rPr>
              <a:t>3</a:t>
            </a:r>
          </a:p>
        </p:txBody>
      </p:sp>
      <p:sp>
        <p:nvSpPr>
          <p:cNvPr id="4" name="TextBox 3">
            <a:extLst>
              <a:ext uri="{FF2B5EF4-FFF2-40B4-BE49-F238E27FC236}">
                <a16:creationId xmlns:a16="http://schemas.microsoft.com/office/drawing/2014/main" id="{BEB6C054-410D-4AE3-1672-70FA8660DC58}"/>
              </a:ext>
            </a:extLst>
          </p:cNvPr>
          <p:cNvSpPr txBox="1"/>
          <p:nvPr userDrawn="1"/>
        </p:nvSpPr>
        <p:spPr>
          <a:xfrm>
            <a:off x="1066744" y="1574759"/>
            <a:ext cx="2052013" cy="492443"/>
          </a:xfrm>
          <a:prstGeom prst="rect">
            <a:avLst/>
          </a:prstGeom>
          <a:noFill/>
        </p:spPr>
        <p:txBody>
          <a:bodyPr wrap="square" lIns="0" tIns="0" rIns="0" bIns="0" rtlCol="0">
            <a:spAutoFit/>
          </a:bodyPr>
          <a:lstStyle/>
          <a:p>
            <a:r>
              <a:rPr lang="en-US" sz="3200" b="1" i="0">
                <a:latin typeface="Montserrat SemiBold" pitchFamily="2" charset="77"/>
              </a:rPr>
              <a:t>agenda</a:t>
            </a:r>
          </a:p>
        </p:txBody>
      </p:sp>
      <p:sp>
        <p:nvSpPr>
          <p:cNvPr id="13" name="Rectangle 12">
            <a:extLst>
              <a:ext uri="{FF2B5EF4-FFF2-40B4-BE49-F238E27FC236}">
                <a16:creationId xmlns:a16="http://schemas.microsoft.com/office/drawing/2014/main" id="{5CAFDE97-5CFF-2B6C-7606-9EB8B739DD95}"/>
              </a:ext>
            </a:extLst>
          </p:cNvPr>
          <p:cNvSpPr/>
          <p:nvPr userDrawn="1"/>
        </p:nvSpPr>
        <p:spPr>
          <a:xfrm>
            <a:off x="733280" y="5676902"/>
            <a:ext cx="3644900" cy="431799"/>
          </a:xfrm>
          <a:prstGeom prst="rect">
            <a:avLst/>
          </a:prstGeom>
          <a:solidFill>
            <a:srgbClr val="F2EBE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52209898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Slide - agenda or text with 4 bullets">
    <p:bg>
      <p:bgPr>
        <a:solidFill>
          <a:srgbClr val="F2EBE7"/>
        </a:solidFill>
        <a:effectLst/>
      </p:bgPr>
    </p:bg>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7E549F32-ECFD-9594-473F-F4B862352CF3}"/>
              </a:ext>
            </a:extLst>
          </p:cNvPr>
          <p:cNvPicPr>
            <a:picLocks noChangeAspect="1"/>
          </p:cNvPicPr>
          <p:nvPr userDrawn="1"/>
        </p:nvPicPr>
        <p:blipFill>
          <a:blip r:embed="rId2"/>
          <a:srcRect/>
          <a:stretch/>
        </p:blipFill>
        <p:spPr>
          <a:xfrm>
            <a:off x="0" y="0"/>
            <a:ext cx="12192000" cy="6858000"/>
          </a:xfrm>
          <a:prstGeom prst="rect">
            <a:avLst/>
          </a:prstGeom>
        </p:spPr>
      </p:pic>
      <p:sp>
        <p:nvSpPr>
          <p:cNvPr id="2" name="Text Placeholder 8">
            <a:extLst>
              <a:ext uri="{FF2B5EF4-FFF2-40B4-BE49-F238E27FC236}">
                <a16:creationId xmlns:a16="http://schemas.microsoft.com/office/drawing/2014/main" id="{BE6A6585-04E0-C6B9-908A-BA28BE55DAE2}"/>
              </a:ext>
            </a:extLst>
          </p:cNvPr>
          <p:cNvSpPr>
            <a:spLocks noGrp="1"/>
          </p:cNvSpPr>
          <p:nvPr>
            <p:ph type="body" sz="quarter" idx="11" hasCustomPrompt="1"/>
          </p:nvPr>
        </p:nvSpPr>
        <p:spPr>
          <a:xfrm>
            <a:off x="1684691" y="2457404"/>
            <a:ext cx="4297410" cy="427188"/>
          </a:xfrm>
          <a:prstGeom prst="rect">
            <a:avLst/>
          </a:prstGeom>
        </p:spPr>
        <p:txBody>
          <a:bodyPr lIns="0" tIns="0" rIns="0" bIns="0" anchor="ctr"/>
          <a:lstStyle>
            <a:lvl1pPr marL="0" indent="0" algn="l">
              <a:lnSpc>
                <a:spcPct val="100000"/>
              </a:lnSpc>
              <a:spcBef>
                <a:spcPts val="0"/>
              </a:spcBef>
              <a:buNone/>
              <a:defRPr sz="20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Section name</a:t>
            </a:r>
          </a:p>
        </p:txBody>
      </p:sp>
      <p:sp>
        <p:nvSpPr>
          <p:cNvPr id="4" name="Text Placeholder 8">
            <a:extLst>
              <a:ext uri="{FF2B5EF4-FFF2-40B4-BE49-F238E27FC236}">
                <a16:creationId xmlns:a16="http://schemas.microsoft.com/office/drawing/2014/main" id="{1AC37C1B-157A-1CD8-975D-5345E23370BF}"/>
              </a:ext>
            </a:extLst>
          </p:cNvPr>
          <p:cNvSpPr>
            <a:spLocks noGrp="1"/>
          </p:cNvSpPr>
          <p:nvPr>
            <p:ph type="body" sz="quarter" idx="14" hasCustomPrompt="1"/>
          </p:nvPr>
        </p:nvSpPr>
        <p:spPr>
          <a:xfrm>
            <a:off x="1684691" y="3266415"/>
            <a:ext cx="4297410" cy="427188"/>
          </a:xfrm>
          <a:prstGeom prst="rect">
            <a:avLst/>
          </a:prstGeom>
        </p:spPr>
        <p:txBody>
          <a:bodyPr lIns="0" tIns="0" rIns="0" bIns="0" anchor="ctr"/>
          <a:lstStyle>
            <a:lvl1pPr marL="0" indent="0" algn="l">
              <a:lnSpc>
                <a:spcPct val="100000"/>
              </a:lnSpc>
              <a:spcBef>
                <a:spcPts val="0"/>
              </a:spcBef>
              <a:buNone/>
              <a:defRPr sz="20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Section name</a:t>
            </a:r>
          </a:p>
        </p:txBody>
      </p:sp>
      <p:sp>
        <p:nvSpPr>
          <p:cNvPr id="7" name="Text Placeholder 8">
            <a:extLst>
              <a:ext uri="{FF2B5EF4-FFF2-40B4-BE49-F238E27FC236}">
                <a16:creationId xmlns:a16="http://schemas.microsoft.com/office/drawing/2014/main" id="{99F1BD11-CEB9-A719-EE36-2EDE298C123F}"/>
              </a:ext>
            </a:extLst>
          </p:cNvPr>
          <p:cNvSpPr>
            <a:spLocks noGrp="1"/>
          </p:cNvSpPr>
          <p:nvPr>
            <p:ph type="body" sz="quarter" idx="16" hasCustomPrompt="1"/>
          </p:nvPr>
        </p:nvSpPr>
        <p:spPr>
          <a:xfrm>
            <a:off x="1684691" y="4075426"/>
            <a:ext cx="4297410" cy="427188"/>
          </a:xfrm>
          <a:prstGeom prst="rect">
            <a:avLst/>
          </a:prstGeom>
        </p:spPr>
        <p:txBody>
          <a:bodyPr lIns="0" tIns="0" rIns="0" bIns="0" anchor="ctr"/>
          <a:lstStyle>
            <a:lvl1pPr marL="0" indent="0" algn="l">
              <a:lnSpc>
                <a:spcPct val="100000"/>
              </a:lnSpc>
              <a:spcBef>
                <a:spcPts val="0"/>
              </a:spcBef>
              <a:buNone/>
              <a:defRPr sz="20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Section name</a:t>
            </a:r>
          </a:p>
        </p:txBody>
      </p:sp>
      <p:pic>
        <p:nvPicPr>
          <p:cNvPr id="9" name="Picture 8" descr="A red balloon on a black background&#10;&#10;Description automatically generated">
            <a:extLst>
              <a:ext uri="{FF2B5EF4-FFF2-40B4-BE49-F238E27FC236}">
                <a16:creationId xmlns:a16="http://schemas.microsoft.com/office/drawing/2014/main" id="{72D518B9-CDEF-B38E-3E2D-316808925969}"/>
              </a:ext>
            </a:extLst>
          </p:cNvPr>
          <p:cNvPicPr>
            <a:picLocks noChangeAspect="1"/>
          </p:cNvPicPr>
          <p:nvPr userDrawn="1"/>
        </p:nvPicPr>
        <p:blipFill>
          <a:blip r:embed="rId3"/>
          <a:stretch>
            <a:fillRect/>
          </a:stretch>
        </p:blipFill>
        <p:spPr>
          <a:xfrm>
            <a:off x="960498" y="2346954"/>
            <a:ext cx="617749" cy="717386"/>
          </a:xfrm>
          <a:prstGeom prst="rect">
            <a:avLst/>
          </a:prstGeom>
        </p:spPr>
      </p:pic>
      <p:pic>
        <p:nvPicPr>
          <p:cNvPr id="13" name="Picture 12" descr="A red balloon on a black background&#10;&#10;Description automatically generated">
            <a:extLst>
              <a:ext uri="{FF2B5EF4-FFF2-40B4-BE49-F238E27FC236}">
                <a16:creationId xmlns:a16="http://schemas.microsoft.com/office/drawing/2014/main" id="{C8EC15B8-481E-FEA9-8202-083959BA067F}"/>
              </a:ext>
            </a:extLst>
          </p:cNvPr>
          <p:cNvPicPr>
            <a:picLocks noChangeAspect="1"/>
          </p:cNvPicPr>
          <p:nvPr userDrawn="1"/>
        </p:nvPicPr>
        <p:blipFill>
          <a:blip r:embed="rId3"/>
          <a:stretch>
            <a:fillRect/>
          </a:stretch>
        </p:blipFill>
        <p:spPr>
          <a:xfrm>
            <a:off x="960498" y="3141749"/>
            <a:ext cx="617749" cy="717386"/>
          </a:xfrm>
          <a:prstGeom prst="rect">
            <a:avLst/>
          </a:prstGeom>
        </p:spPr>
      </p:pic>
      <p:pic>
        <p:nvPicPr>
          <p:cNvPr id="22" name="Picture 21" descr="A red balloon on a black background&#10;&#10;Description automatically generated">
            <a:extLst>
              <a:ext uri="{FF2B5EF4-FFF2-40B4-BE49-F238E27FC236}">
                <a16:creationId xmlns:a16="http://schemas.microsoft.com/office/drawing/2014/main" id="{70B7E440-F42E-1817-5A26-AD4D2DF29892}"/>
              </a:ext>
            </a:extLst>
          </p:cNvPr>
          <p:cNvPicPr>
            <a:picLocks noChangeAspect="1"/>
          </p:cNvPicPr>
          <p:nvPr userDrawn="1"/>
        </p:nvPicPr>
        <p:blipFill>
          <a:blip r:embed="rId3"/>
          <a:stretch>
            <a:fillRect/>
          </a:stretch>
        </p:blipFill>
        <p:spPr>
          <a:xfrm>
            <a:off x="960498" y="3936544"/>
            <a:ext cx="617749" cy="717386"/>
          </a:xfrm>
          <a:prstGeom prst="rect">
            <a:avLst/>
          </a:prstGeom>
        </p:spPr>
      </p:pic>
      <p:sp>
        <p:nvSpPr>
          <p:cNvPr id="24" name="Text Placeholder 8">
            <a:extLst>
              <a:ext uri="{FF2B5EF4-FFF2-40B4-BE49-F238E27FC236}">
                <a16:creationId xmlns:a16="http://schemas.microsoft.com/office/drawing/2014/main" id="{A9424B5D-098B-4378-BDFB-89BD58A51298}"/>
              </a:ext>
            </a:extLst>
          </p:cNvPr>
          <p:cNvSpPr>
            <a:spLocks noGrp="1"/>
          </p:cNvSpPr>
          <p:nvPr>
            <p:ph type="body" sz="quarter" idx="51" hasCustomPrompt="1"/>
          </p:nvPr>
        </p:nvSpPr>
        <p:spPr>
          <a:xfrm>
            <a:off x="1684691" y="4884436"/>
            <a:ext cx="4297410" cy="427188"/>
          </a:xfrm>
          <a:prstGeom prst="rect">
            <a:avLst/>
          </a:prstGeom>
        </p:spPr>
        <p:txBody>
          <a:bodyPr lIns="0" tIns="0" rIns="0" bIns="0" anchor="ctr"/>
          <a:lstStyle>
            <a:lvl1pPr marL="0" indent="0" algn="l">
              <a:lnSpc>
                <a:spcPct val="100000"/>
              </a:lnSpc>
              <a:spcBef>
                <a:spcPts val="0"/>
              </a:spcBef>
              <a:buNone/>
              <a:defRPr sz="20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Section name</a:t>
            </a:r>
          </a:p>
        </p:txBody>
      </p:sp>
      <p:pic>
        <p:nvPicPr>
          <p:cNvPr id="25" name="Picture 24" descr="A red balloon on a black background&#10;&#10;Description automatically generated">
            <a:extLst>
              <a:ext uri="{FF2B5EF4-FFF2-40B4-BE49-F238E27FC236}">
                <a16:creationId xmlns:a16="http://schemas.microsoft.com/office/drawing/2014/main" id="{7C467B98-DDEB-9D28-7E0F-6F7A8A149EB2}"/>
              </a:ext>
            </a:extLst>
          </p:cNvPr>
          <p:cNvPicPr>
            <a:picLocks noChangeAspect="1"/>
          </p:cNvPicPr>
          <p:nvPr userDrawn="1"/>
        </p:nvPicPr>
        <p:blipFill>
          <a:blip r:embed="rId3"/>
          <a:stretch>
            <a:fillRect/>
          </a:stretch>
        </p:blipFill>
        <p:spPr>
          <a:xfrm>
            <a:off x="960498" y="4746772"/>
            <a:ext cx="617749" cy="717386"/>
          </a:xfrm>
          <a:prstGeom prst="rect">
            <a:avLst/>
          </a:prstGeom>
        </p:spPr>
      </p:pic>
      <p:pic>
        <p:nvPicPr>
          <p:cNvPr id="14" name="Picture 13">
            <a:extLst>
              <a:ext uri="{FF2B5EF4-FFF2-40B4-BE49-F238E27FC236}">
                <a16:creationId xmlns:a16="http://schemas.microsoft.com/office/drawing/2014/main" id="{3E6BBAD3-9C70-5E13-F0B1-DB6F8B5635FC}"/>
              </a:ext>
            </a:extLst>
          </p:cNvPr>
          <p:cNvPicPr>
            <a:picLocks noChangeAspect="1"/>
          </p:cNvPicPr>
          <p:nvPr userDrawn="1"/>
        </p:nvPicPr>
        <p:blipFill>
          <a:blip r:embed="rId4"/>
          <a:stretch>
            <a:fillRect/>
          </a:stretch>
        </p:blipFill>
        <p:spPr>
          <a:xfrm>
            <a:off x="-5471" y="0"/>
            <a:ext cx="698500" cy="6858000"/>
          </a:xfrm>
          <a:prstGeom prst="rect">
            <a:avLst/>
          </a:prstGeom>
        </p:spPr>
      </p:pic>
      <p:sp>
        <p:nvSpPr>
          <p:cNvPr id="6" name="Slide Number Placeholder 1">
            <a:extLst>
              <a:ext uri="{FF2B5EF4-FFF2-40B4-BE49-F238E27FC236}">
                <a16:creationId xmlns:a16="http://schemas.microsoft.com/office/drawing/2014/main" id="{825B593E-9FEF-A1D5-0255-91CE1248418D}"/>
              </a:ext>
            </a:extLst>
          </p:cNvPr>
          <p:cNvSpPr>
            <a:spLocks noGrp="1"/>
          </p:cNvSpPr>
          <p:nvPr>
            <p:ph type="sldNum" sz="quarter" idx="4"/>
          </p:nvPr>
        </p:nvSpPr>
        <p:spPr>
          <a:xfrm>
            <a:off x="200038" y="548640"/>
            <a:ext cx="310896" cy="384048"/>
          </a:xfrm>
          <a:prstGeom prst="rect">
            <a:avLst/>
          </a:prstGeom>
        </p:spPr>
        <p:txBody>
          <a:bodyPr vert="horz" lIns="0" tIns="0" rIns="0" bIns="0" rtlCol="0" anchor="ctr"/>
          <a:lstStyle>
            <a:lvl1pPr algn="ctr">
              <a:defRPr sz="1400" b="1" i="0">
                <a:solidFill>
                  <a:schemeClr val="bg1"/>
                </a:solidFill>
                <a:latin typeface="Montserrat SemiBold" pitchFamily="2" charset="77"/>
                <a:cs typeface="Arial" panose="020B0604020202020204" pitchFamily="34" charset="0"/>
              </a:defRPr>
            </a:lvl1pPr>
          </a:lstStyle>
          <a:p>
            <a:fld id="{4D424DA8-E41A-B94F-9E3D-E487E5F2D87F}" type="slidenum">
              <a:rPr lang="en-US" smtClean="0"/>
              <a:pPr/>
              <a:t>‹#›</a:t>
            </a:fld>
            <a:endParaRPr lang="en-US"/>
          </a:p>
        </p:txBody>
      </p:sp>
      <p:sp>
        <p:nvSpPr>
          <p:cNvPr id="8" name="Text Placeholder 7">
            <a:extLst>
              <a:ext uri="{FF2B5EF4-FFF2-40B4-BE49-F238E27FC236}">
                <a16:creationId xmlns:a16="http://schemas.microsoft.com/office/drawing/2014/main" id="{65022130-AA35-A5B1-3A50-CD2BF60B451E}"/>
              </a:ext>
            </a:extLst>
          </p:cNvPr>
          <p:cNvSpPr>
            <a:spLocks noGrp="1"/>
          </p:cNvSpPr>
          <p:nvPr>
            <p:ph type="body" sz="quarter" idx="53" hasCustomPrompt="1"/>
          </p:nvPr>
        </p:nvSpPr>
        <p:spPr>
          <a:xfrm rot="16200000">
            <a:off x="-1626145" y="4208744"/>
            <a:ext cx="3985570" cy="144544"/>
          </a:xfrm>
          <a:prstGeom prst="rect">
            <a:avLst/>
          </a:prstGeom>
        </p:spPr>
        <p:txBody>
          <a:bodyPr lIns="0" tIns="0" rIns="0" bIns="0"/>
          <a:lstStyle>
            <a:lvl1pPr marL="0" indent="0" algn="r">
              <a:buNone/>
              <a:defRPr sz="900" b="0" i="0" baseline="0">
                <a:solidFill>
                  <a:schemeClr val="tx1"/>
                </a:solidFill>
                <a:latin typeface="Montserrat" pitchFamily="2" charset="77"/>
                <a:cs typeface="Arial" panose="020B0604020202020204" pitchFamily="34" charset="0"/>
              </a:defRPr>
            </a:lvl1pPr>
            <a:lvl2pPr marL="457200" indent="0">
              <a:buNone/>
              <a:defRPr sz="2000" b="0" i="0">
                <a:latin typeface="Arial" panose="020B0604020202020204" pitchFamily="34" charset="0"/>
                <a:cs typeface="Arial" panose="020B0604020202020204" pitchFamily="34" charset="0"/>
              </a:defRPr>
            </a:lvl2pPr>
            <a:lvl3pPr marL="914400" indent="0">
              <a:buNone/>
              <a:defRPr sz="2000" b="0" i="0">
                <a:latin typeface="Arial" panose="020B0604020202020204" pitchFamily="34" charset="0"/>
                <a:cs typeface="Arial" panose="020B0604020202020204" pitchFamily="34" charset="0"/>
              </a:defRPr>
            </a:lvl3pPr>
            <a:lvl4pPr marL="1371600" indent="0">
              <a:buNone/>
              <a:defRPr sz="2000" b="0" i="0">
                <a:latin typeface="Arial" panose="020B0604020202020204" pitchFamily="34" charset="0"/>
                <a:cs typeface="Arial" panose="020B0604020202020204" pitchFamily="34" charset="0"/>
              </a:defRPr>
            </a:lvl4pPr>
            <a:lvl5pPr marL="1828800" indent="0">
              <a:buNone/>
              <a:defRPr sz="2000" b="0" i="0">
                <a:latin typeface="Arial" panose="020B0604020202020204" pitchFamily="34" charset="0"/>
                <a:cs typeface="Arial" panose="020B0604020202020204" pitchFamily="34" charset="0"/>
              </a:defRPr>
            </a:lvl5pPr>
          </a:lstStyle>
          <a:p>
            <a:pPr lvl="0"/>
            <a:r>
              <a:rPr lang="en-US"/>
              <a:t>Section Name | Specific Spot Within Section</a:t>
            </a:r>
          </a:p>
        </p:txBody>
      </p:sp>
      <p:sp>
        <p:nvSpPr>
          <p:cNvPr id="5" name="TextBox 4">
            <a:extLst>
              <a:ext uri="{FF2B5EF4-FFF2-40B4-BE49-F238E27FC236}">
                <a16:creationId xmlns:a16="http://schemas.microsoft.com/office/drawing/2014/main" id="{642681A7-9B33-C6CA-ABAD-DC3DB78C664B}"/>
              </a:ext>
            </a:extLst>
          </p:cNvPr>
          <p:cNvSpPr txBox="1"/>
          <p:nvPr userDrawn="1"/>
        </p:nvSpPr>
        <p:spPr>
          <a:xfrm>
            <a:off x="1067964" y="2443053"/>
            <a:ext cx="404850" cy="461665"/>
          </a:xfrm>
          <a:prstGeom prst="rect">
            <a:avLst/>
          </a:prstGeom>
          <a:noFill/>
        </p:spPr>
        <p:txBody>
          <a:bodyPr wrap="square" rtlCol="0">
            <a:spAutoFit/>
          </a:bodyPr>
          <a:lstStyle/>
          <a:p>
            <a:pPr algn="ctr"/>
            <a:r>
              <a:rPr lang="en-US" sz="2400" b="1" i="0">
                <a:solidFill>
                  <a:schemeClr val="bg1"/>
                </a:solidFill>
                <a:latin typeface="Montserrat SemiBold" pitchFamily="2" charset="77"/>
              </a:rPr>
              <a:t>1</a:t>
            </a:r>
          </a:p>
        </p:txBody>
      </p:sp>
      <p:sp>
        <p:nvSpPr>
          <p:cNvPr id="11" name="TextBox 10">
            <a:extLst>
              <a:ext uri="{FF2B5EF4-FFF2-40B4-BE49-F238E27FC236}">
                <a16:creationId xmlns:a16="http://schemas.microsoft.com/office/drawing/2014/main" id="{E5969E91-9419-3241-0078-E78A581224BD}"/>
              </a:ext>
            </a:extLst>
          </p:cNvPr>
          <p:cNvSpPr txBox="1"/>
          <p:nvPr userDrawn="1"/>
        </p:nvSpPr>
        <p:spPr>
          <a:xfrm>
            <a:off x="1067964" y="3235880"/>
            <a:ext cx="404850" cy="461665"/>
          </a:xfrm>
          <a:prstGeom prst="rect">
            <a:avLst/>
          </a:prstGeom>
          <a:noFill/>
        </p:spPr>
        <p:txBody>
          <a:bodyPr wrap="square" rtlCol="0">
            <a:spAutoFit/>
          </a:bodyPr>
          <a:lstStyle/>
          <a:p>
            <a:pPr algn="ctr"/>
            <a:r>
              <a:rPr lang="en-US" sz="2400" b="1" i="0">
                <a:solidFill>
                  <a:schemeClr val="bg1"/>
                </a:solidFill>
                <a:latin typeface="Montserrat SemiBold" pitchFamily="2" charset="77"/>
              </a:rPr>
              <a:t>2</a:t>
            </a:r>
          </a:p>
        </p:txBody>
      </p:sp>
      <p:sp>
        <p:nvSpPr>
          <p:cNvPr id="15" name="TextBox 14">
            <a:extLst>
              <a:ext uri="{FF2B5EF4-FFF2-40B4-BE49-F238E27FC236}">
                <a16:creationId xmlns:a16="http://schemas.microsoft.com/office/drawing/2014/main" id="{D87BB3CC-47A1-D1AE-7B21-89EAE5C87AB1}"/>
              </a:ext>
            </a:extLst>
          </p:cNvPr>
          <p:cNvSpPr txBox="1"/>
          <p:nvPr userDrawn="1"/>
        </p:nvSpPr>
        <p:spPr>
          <a:xfrm>
            <a:off x="1067964" y="4038600"/>
            <a:ext cx="404850" cy="461665"/>
          </a:xfrm>
          <a:prstGeom prst="rect">
            <a:avLst/>
          </a:prstGeom>
          <a:noFill/>
        </p:spPr>
        <p:txBody>
          <a:bodyPr wrap="square" rtlCol="0">
            <a:spAutoFit/>
          </a:bodyPr>
          <a:lstStyle/>
          <a:p>
            <a:pPr algn="ctr"/>
            <a:r>
              <a:rPr lang="en-US" sz="2400" b="1" i="0">
                <a:solidFill>
                  <a:schemeClr val="bg1"/>
                </a:solidFill>
                <a:latin typeface="Montserrat SemiBold" pitchFamily="2" charset="77"/>
              </a:rPr>
              <a:t>3</a:t>
            </a:r>
          </a:p>
        </p:txBody>
      </p:sp>
      <p:sp>
        <p:nvSpPr>
          <p:cNvPr id="19" name="TextBox 18">
            <a:extLst>
              <a:ext uri="{FF2B5EF4-FFF2-40B4-BE49-F238E27FC236}">
                <a16:creationId xmlns:a16="http://schemas.microsoft.com/office/drawing/2014/main" id="{79D9E04C-7DAF-FDF8-5393-32BDC72CD8FA}"/>
              </a:ext>
            </a:extLst>
          </p:cNvPr>
          <p:cNvSpPr txBox="1"/>
          <p:nvPr userDrawn="1"/>
        </p:nvSpPr>
        <p:spPr>
          <a:xfrm>
            <a:off x="1060984" y="4828520"/>
            <a:ext cx="404850" cy="461665"/>
          </a:xfrm>
          <a:prstGeom prst="rect">
            <a:avLst/>
          </a:prstGeom>
          <a:noFill/>
        </p:spPr>
        <p:txBody>
          <a:bodyPr wrap="square" rtlCol="0">
            <a:spAutoFit/>
          </a:bodyPr>
          <a:lstStyle/>
          <a:p>
            <a:pPr algn="ctr"/>
            <a:r>
              <a:rPr lang="en-US" sz="2400" b="1" i="0">
                <a:solidFill>
                  <a:schemeClr val="bg1"/>
                </a:solidFill>
                <a:latin typeface="Montserrat SemiBold" pitchFamily="2" charset="77"/>
              </a:rPr>
              <a:t>4</a:t>
            </a:r>
          </a:p>
        </p:txBody>
      </p:sp>
      <p:sp>
        <p:nvSpPr>
          <p:cNvPr id="10" name="TextBox 9">
            <a:extLst>
              <a:ext uri="{FF2B5EF4-FFF2-40B4-BE49-F238E27FC236}">
                <a16:creationId xmlns:a16="http://schemas.microsoft.com/office/drawing/2014/main" id="{7CD00796-EB5E-BF1D-02B5-F56E788C9120}"/>
              </a:ext>
            </a:extLst>
          </p:cNvPr>
          <p:cNvSpPr txBox="1"/>
          <p:nvPr userDrawn="1"/>
        </p:nvSpPr>
        <p:spPr>
          <a:xfrm>
            <a:off x="1066744" y="1574759"/>
            <a:ext cx="2052013" cy="492443"/>
          </a:xfrm>
          <a:prstGeom prst="rect">
            <a:avLst/>
          </a:prstGeom>
          <a:noFill/>
        </p:spPr>
        <p:txBody>
          <a:bodyPr wrap="square" lIns="0" tIns="0" rIns="0" bIns="0" rtlCol="0">
            <a:spAutoFit/>
          </a:bodyPr>
          <a:lstStyle/>
          <a:p>
            <a:r>
              <a:rPr lang="en-US" sz="3200" b="1" i="0">
                <a:latin typeface="Montserrat SemiBold" pitchFamily="2" charset="77"/>
              </a:rPr>
              <a:t>agenda</a:t>
            </a:r>
          </a:p>
        </p:txBody>
      </p:sp>
    </p:spTree>
    <p:extLst>
      <p:ext uri="{BB962C8B-B14F-4D97-AF65-F5344CB8AC3E}">
        <p14:creationId xmlns:p14="http://schemas.microsoft.com/office/powerpoint/2010/main" val="385826767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2DF0B3-07C3-BE39-32B7-CCD8F17FA65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4CBB4B9-2D79-074A-D5E3-36AF01005005}"/>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2D1885D-2F4C-5E25-1347-F963FA41A2D2}"/>
              </a:ext>
            </a:extLst>
          </p:cNvPr>
          <p:cNvSpPr>
            <a:spLocks noGrp="1"/>
          </p:cNvSpPr>
          <p:nvPr>
            <p:ph type="dt" sz="half" idx="10"/>
          </p:nvPr>
        </p:nvSpPr>
        <p:spPr/>
        <p:txBody>
          <a:bodyPr/>
          <a:lstStyle/>
          <a:p>
            <a:fld id="{6B6F0172-3111-4C2E-B3AD-421C929489B5}" type="datetimeFigureOut">
              <a:rPr lang="en-US" smtClean="0"/>
              <a:t>6/16/2026</a:t>
            </a:fld>
            <a:endParaRPr lang="en-US"/>
          </a:p>
        </p:txBody>
      </p:sp>
      <p:sp>
        <p:nvSpPr>
          <p:cNvPr id="5" name="Footer Placeholder 4">
            <a:extLst>
              <a:ext uri="{FF2B5EF4-FFF2-40B4-BE49-F238E27FC236}">
                <a16:creationId xmlns:a16="http://schemas.microsoft.com/office/drawing/2014/main" id="{8362B69A-6609-4A78-DB73-A7738B3F880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F67AE4A-3F46-40B1-4BD0-0329E337A47A}"/>
              </a:ext>
            </a:extLst>
          </p:cNvPr>
          <p:cNvSpPr>
            <a:spLocks noGrp="1"/>
          </p:cNvSpPr>
          <p:nvPr>
            <p:ph type="sldNum" sz="quarter" idx="12"/>
          </p:nvPr>
        </p:nvSpPr>
        <p:spPr/>
        <p:txBody>
          <a:bodyPr/>
          <a:lstStyle/>
          <a:p>
            <a:fld id="{F3B46A23-9CD8-4696-BB51-43C03F3504AB}" type="slidenum">
              <a:rPr lang="en-US" smtClean="0"/>
              <a:t>‹#›</a:t>
            </a:fld>
            <a:endParaRPr lang="en-US"/>
          </a:p>
        </p:txBody>
      </p:sp>
    </p:spTree>
    <p:extLst>
      <p:ext uri="{BB962C8B-B14F-4D97-AF65-F5344CB8AC3E}">
        <p14:creationId xmlns:p14="http://schemas.microsoft.com/office/powerpoint/2010/main" val="426158864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Slide - agenda or text with 6 bullets">
    <p:bg>
      <p:bgPr>
        <a:solidFill>
          <a:srgbClr val="F2EBE7"/>
        </a:solidFill>
        <a:effectLst/>
      </p:bgPr>
    </p:bg>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D436DC54-7154-DFFD-0AB1-EBBE6298836A}"/>
              </a:ext>
            </a:extLst>
          </p:cNvPr>
          <p:cNvPicPr>
            <a:picLocks noChangeAspect="1"/>
          </p:cNvPicPr>
          <p:nvPr userDrawn="1"/>
        </p:nvPicPr>
        <p:blipFill>
          <a:blip r:embed="rId2"/>
          <a:srcRect/>
          <a:stretch/>
        </p:blipFill>
        <p:spPr>
          <a:xfrm>
            <a:off x="0" y="0"/>
            <a:ext cx="12192000" cy="6858000"/>
          </a:xfrm>
          <a:prstGeom prst="rect">
            <a:avLst/>
          </a:prstGeom>
        </p:spPr>
      </p:pic>
      <p:sp>
        <p:nvSpPr>
          <p:cNvPr id="28" name="Text Placeholder 8">
            <a:extLst>
              <a:ext uri="{FF2B5EF4-FFF2-40B4-BE49-F238E27FC236}">
                <a16:creationId xmlns:a16="http://schemas.microsoft.com/office/drawing/2014/main" id="{7D399969-FCD5-DC4E-9510-6DDC9A540235}"/>
              </a:ext>
            </a:extLst>
          </p:cNvPr>
          <p:cNvSpPr>
            <a:spLocks noGrp="1"/>
          </p:cNvSpPr>
          <p:nvPr>
            <p:ph type="body" sz="quarter" idx="11" hasCustomPrompt="1"/>
          </p:nvPr>
        </p:nvSpPr>
        <p:spPr>
          <a:xfrm>
            <a:off x="1648115" y="2457404"/>
            <a:ext cx="4297410" cy="427188"/>
          </a:xfrm>
          <a:prstGeom prst="rect">
            <a:avLst/>
          </a:prstGeom>
        </p:spPr>
        <p:txBody>
          <a:bodyPr lIns="0" tIns="0" rIns="0" bIns="0" anchor="ctr"/>
          <a:lstStyle>
            <a:lvl1pPr marL="0" indent="0" algn="l">
              <a:lnSpc>
                <a:spcPct val="100000"/>
              </a:lnSpc>
              <a:spcBef>
                <a:spcPts val="0"/>
              </a:spcBef>
              <a:buNone/>
              <a:defRPr sz="20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Section name</a:t>
            </a:r>
          </a:p>
        </p:txBody>
      </p:sp>
      <p:sp>
        <p:nvSpPr>
          <p:cNvPr id="30" name="Text Placeholder 8">
            <a:extLst>
              <a:ext uri="{FF2B5EF4-FFF2-40B4-BE49-F238E27FC236}">
                <a16:creationId xmlns:a16="http://schemas.microsoft.com/office/drawing/2014/main" id="{00C89ED4-1C0F-B741-8704-0646A58349B8}"/>
              </a:ext>
            </a:extLst>
          </p:cNvPr>
          <p:cNvSpPr>
            <a:spLocks noGrp="1"/>
          </p:cNvSpPr>
          <p:nvPr>
            <p:ph type="body" sz="quarter" idx="14" hasCustomPrompt="1"/>
          </p:nvPr>
        </p:nvSpPr>
        <p:spPr>
          <a:xfrm>
            <a:off x="1648115" y="3265806"/>
            <a:ext cx="4297410" cy="427188"/>
          </a:xfrm>
          <a:prstGeom prst="rect">
            <a:avLst/>
          </a:prstGeom>
        </p:spPr>
        <p:txBody>
          <a:bodyPr lIns="0" tIns="0" rIns="0" bIns="0" anchor="ctr"/>
          <a:lstStyle>
            <a:lvl1pPr marL="0" indent="0" algn="l">
              <a:lnSpc>
                <a:spcPct val="100000"/>
              </a:lnSpc>
              <a:spcBef>
                <a:spcPts val="0"/>
              </a:spcBef>
              <a:buNone/>
              <a:defRPr sz="20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Section name</a:t>
            </a:r>
          </a:p>
        </p:txBody>
      </p:sp>
      <p:sp>
        <p:nvSpPr>
          <p:cNvPr id="32" name="Text Placeholder 8">
            <a:extLst>
              <a:ext uri="{FF2B5EF4-FFF2-40B4-BE49-F238E27FC236}">
                <a16:creationId xmlns:a16="http://schemas.microsoft.com/office/drawing/2014/main" id="{441A00D8-1066-464E-9C75-C4E872FBDBBE}"/>
              </a:ext>
            </a:extLst>
          </p:cNvPr>
          <p:cNvSpPr>
            <a:spLocks noGrp="1"/>
          </p:cNvSpPr>
          <p:nvPr>
            <p:ph type="body" sz="quarter" idx="16" hasCustomPrompt="1"/>
          </p:nvPr>
        </p:nvSpPr>
        <p:spPr>
          <a:xfrm>
            <a:off x="1648115" y="4074208"/>
            <a:ext cx="4297410" cy="427188"/>
          </a:xfrm>
          <a:prstGeom prst="rect">
            <a:avLst/>
          </a:prstGeom>
        </p:spPr>
        <p:txBody>
          <a:bodyPr lIns="0" tIns="0" rIns="0" bIns="0" anchor="ctr"/>
          <a:lstStyle>
            <a:lvl1pPr marL="0" indent="0" algn="l">
              <a:lnSpc>
                <a:spcPct val="100000"/>
              </a:lnSpc>
              <a:spcBef>
                <a:spcPts val="0"/>
              </a:spcBef>
              <a:buNone/>
              <a:defRPr sz="20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Section name</a:t>
            </a:r>
          </a:p>
        </p:txBody>
      </p:sp>
      <p:pic>
        <p:nvPicPr>
          <p:cNvPr id="5" name="Picture 4" descr="A red balloon on a black background&#10;&#10;Description automatically generated">
            <a:extLst>
              <a:ext uri="{FF2B5EF4-FFF2-40B4-BE49-F238E27FC236}">
                <a16:creationId xmlns:a16="http://schemas.microsoft.com/office/drawing/2014/main" id="{572813ED-B7E3-2A8D-CF52-DBF5F30E996E}"/>
              </a:ext>
            </a:extLst>
          </p:cNvPr>
          <p:cNvPicPr>
            <a:picLocks noChangeAspect="1"/>
          </p:cNvPicPr>
          <p:nvPr userDrawn="1"/>
        </p:nvPicPr>
        <p:blipFill>
          <a:blip r:embed="rId3"/>
          <a:stretch>
            <a:fillRect/>
          </a:stretch>
        </p:blipFill>
        <p:spPr>
          <a:xfrm>
            <a:off x="960498" y="2346954"/>
            <a:ext cx="617749" cy="717386"/>
          </a:xfrm>
          <a:prstGeom prst="rect">
            <a:avLst/>
          </a:prstGeom>
        </p:spPr>
      </p:pic>
      <p:pic>
        <p:nvPicPr>
          <p:cNvPr id="11" name="Picture 10" descr="A red balloon on a black background&#10;&#10;Description automatically generated">
            <a:extLst>
              <a:ext uri="{FF2B5EF4-FFF2-40B4-BE49-F238E27FC236}">
                <a16:creationId xmlns:a16="http://schemas.microsoft.com/office/drawing/2014/main" id="{E367F215-14AF-4887-9284-F57088C339B6}"/>
              </a:ext>
            </a:extLst>
          </p:cNvPr>
          <p:cNvPicPr>
            <a:picLocks noChangeAspect="1"/>
          </p:cNvPicPr>
          <p:nvPr userDrawn="1"/>
        </p:nvPicPr>
        <p:blipFill>
          <a:blip r:embed="rId3"/>
          <a:stretch>
            <a:fillRect/>
          </a:stretch>
        </p:blipFill>
        <p:spPr>
          <a:xfrm>
            <a:off x="960498" y="3141749"/>
            <a:ext cx="617749" cy="717386"/>
          </a:xfrm>
          <a:prstGeom prst="rect">
            <a:avLst/>
          </a:prstGeom>
        </p:spPr>
      </p:pic>
      <p:pic>
        <p:nvPicPr>
          <p:cNvPr id="14" name="Picture 13" descr="A red balloon on a black background&#10;&#10;Description automatically generated">
            <a:extLst>
              <a:ext uri="{FF2B5EF4-FFF2-40B4-BE49-F238E27FC236}">
                <a16:creationId xmlns:a16="http://schemas.microsoft.com/office/drawing/2014/main" id="{F1346B27-799F-0A1D-B79F-ABBD4CE68309}"/>
              </a:ext>
            </a:extLst>
          </p:cNvPr>
          <p:cNvPicPr>
            <a:picLocks noChangeAspect="1"/>
          </p:cNvPicPr>
          <p:nvPr userDrawn="1"/>
        </p:nvPicPr>
        <p:blipFill>
          <a:blip r:embed="rId3"/>
          <a:stretch>
            <a:fillRect/>
          </a:stretch>
        </p:blipFill>
        <p:spPr>
          <a:xfrm>
            <a:off x="960498" y="3936544"/>
            <a:ext cx="617749" cy="717386"/>
          </a:xfrm>
          <a:prstGeom prst="rect">
            <a:avLst/>
          </a:prstGeom>
        </p:spPr>
      </p:pic>
      <p:sp>
        <p:nvSpPr>
          <p:cNvPr id="21" name="Text Placeholder 8">
            <a:extLst>
              <a:ext uri="{FF2B5EF4-FFF2-40B4-BE49-F238E27FC236}">
                <a16:creationId xmlns:a16="http://schemas.microsoft.com/office/drawing/2014/main" id="{C1660723-DFE2-5275-3F83-6072A680AB6D}"/>
              </a:ext>
            </a:extLst>
          </p:cNvPr>
          <p:cNvSpPr>
            <a:spLocks noGrp="1"/>
          </p:cNvSpPr>
          <p:nvPr>
            <p:ph type="body" sz="quarter" idx="51" hasCustomPrompt="1"/>
          </p:nvPr>
        </p:nvSpPr>
        <p:spPr>
          <a:xfrm>
            <a:off x="6636800" y="2457404"/>
            <a:ext cx="4297410" cy="427188"/>
          </a:xfrm>
          <a:prstGeom prst="rect">
            <a:avLst/>
          </a:prstGeom>
        </p:spPr>
        <p:txBody>
          <a:bodyPr lIns="0" tIns="0" rIns="0" bIns="0" anchor="ctr"/>
          <a:lstStyle>
            <a:lvl1pPr marL="0" indent="0" algn="l">
              <a:lnSpc>
                <a:spcPct val="100000"/>
              </a:lnSpc>
              <a:spcBef>
                <a:spcPts val="0"/>
              </a:spcBef>
              <a:buNone/>
              <a:defRPr sz="20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Section name</a:t>
            </a:r>
          </a:p>
        </p:txBody>
      </p:sp>
      <p:sp>
        <p:nvSpPr>
          <p:cNvPr id="22" name="Text Placeholder 8">
            <a:extLst>
              <a:ext uri="{FF2B5EF4-FFF2-40B4-BE49-F238E27FC236}">
                <a16:creationId xmlns:a16="http://schemas.microsoft.com/office/drawing/2014/main" id="{21BC9F8C-A649-98D8-7FBE-AD47AC22D299}"/>
              </a:ext>
            </a:extLst>
          </p:cNvPr>
          <p:cNvSpPr>
            <a:spLocks noGrp="1"/>
          </p:cNvSpPr>
          <p:nvPr>
            <p:ph type="body" sz="quarter" idx="52" hasCustomPrompt="1"/>
          </p:nvPr>
        </p:nvSpPr>
        <p:spPr>
          <a:xfrm>
            <a:off x="6636800" y="3265806"/>
            <a:ext cx="4297410" cy="427188"/>
          </a:xfrm>
          <a:prstGeom prst="rect">
            <a:avLst/>
          </a:prstGeom>
        </p:spPr>
        <p:txBody>
          <a:bodyPr lIns="0" tIns="0" rIns="0" bIns="0" anchor="ctr"/>
          <a:lstStyle>
            <a:lvl1pPr marL="0" indent="0" algn="l">
              <a:lnSpc>
                <a:spcPct val="100000"/>
              </a:lnSpc>
              <a:spcBef>
                <a:spcPts val="0"/>
              </a:spcBef>
              <a:buNone/>
              <a:defRPr sz="20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Section name</a:t>
            </a:r>
          </a:p>
        </p:txBody>
      </p:sp>
      <p:sp>
        <p:nvSpPr>
          <p:cNvPr id="23" name="Text Placeholder 8">
            <a:extLst>
              <a:ext uri="{FF2B5EF4-FFF2-40B4-BE49-F238E27FC236}">
                <a16:creationId xmlns:a16="http://schemas.microsoft.com/office/drawing/2014/main" id="{A162E781-8133-F4D0-E8E4-37C5C0463E61}"/>
              </a:ext>
            </a:extLst>
          </p:cNvPr>
          <p:cNvSpPr>
            <a:spLocks noGrp="1"/>
          </p:cNvSpPr>
          <p:nvPr>
            <p:ph type="body" sz="quarter" idx="53" hasCustomPrompt="1"/>
          </p:nvPr>
        </p:nvSpPr>
        <p:spPr>
          <a:xfrm>
            <a:off x="6636800" y="4074208"/>
            <a:ext cx="4297410" cy="427188"/>
          </a:xfrm>
          <a:prstGeom prst="rect">
            <a:avLst/>
          </a:prstGeom>
        </p:spPr>
        <p:txBody>
          <a:bodyPr lIns="0" tIns="0" rIns="0" bIns="0" anchor="ctr"/>
          <a:lstStyle>
            <a:lvl1pPr marL="0" indent="0" algn="l">
              <a:lnSpc>
                <a:spcPct val="100000"/>
              </a:lnSpc>
              <a:spcBef>
                <a:spcPts val="0"/>
              </a:spcBef>
              <a:buNone/>
              <a:defRPr sz="20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Section name</a:t>
            </a:r>
          </a:p>
        </p:txBody>
      </p:sp>
      <p:pic>
        <p:nvPicPr>
          <p:cNvPr id="24" name="Picture 23" descr="A red balloon on a black background&#10;&#10;Description automatically generated">
            <a:extLst>
              <a:ext uri="{FF2B5EF4-FFF2-40B4-BE49-F238E27FC236}">
                <a16:creationId xmlns:a16="http://schemas.microsoft.com/office/drawing/2014/main" id="{7654D514-90BF-8150-F00B-BAB6761A6057}"/>
              </a:ext>
            </a:extLst>
          </p:cNvPr>
          <p:cNvPicPr>
            <a:picLocks noChangeAspect="1"/>
          </p:cNvPicPr>
          <p:nvPr userDrawn="1"/>
        </p:nvPicPr>
        <p:blipFill>
          <a:blip r:embed="rId3"/>
          <a:stretch>
            <a:fillRect/>
          </a:stretch>
        </p:blipFill>
        <p:spPr>
          <a:xfrm>
            <a:off x="5949183" y="2346954"/>
            <a:ext cx="617749" cy="717386"/>
          </a:xfrm>
          <a:prstGeom prst="rect">
            <a:avLst/>
          </a:prstGeom>
        </p:spPr>
      </p:pic>
      <p:pic>
        <p:nvPicPr>
          <p:cNvPr id="35" name="Picture 34" descr="A red balloon on a black background&#10;&#10;Description automatically generated">
            <a:extLst>
              <a:ext uri="{FF2B5EF4-FFF2-40B4-BE49-F238E27FC236}">
                <a16:creationId xmlns:a16="http://schemas.microsoft.com/office/drawing/2014/main" id="{AA879DFF-1B7F-78E2-2286-E4621B50E090}"/>
              </a:ext>
            </a:extLst>
          </p:cNvPr>
          <p:cNvPicPr>
            <a:picLocks noChangeAspect="1"/>
          </p:cNvPicPr>
          <p:nvPr userDrawn="1"/>
        </p:nvPicPr>
        <p:blipFill>
          <a:blip r:embed="rId3"/>
          <a:stretch>
            <a:fillRect/>
          </a:stretch>
        </p:blipFill>
        <p:spPr>
          <a:xfrm>
            <a:off x="5949183" y="3141749"/>
            <a:ext cx="617749" cy="717386"/>
          </a:xfrm>
          <a:prstGeom prst="rect">
            <a:avLst/>
          </a:prstGeom>
        </p:spPr>
      </p:pic>
      <p:pic>
        <p:nvPicPr>
          <p:cNvPr id="37" name="Picture 36" descr="A red balloon on a black background&#10;&#10;Description automatically generated">
            <a:extLst>
              <a:ext uri="{FF2B5EF4-FFF2-40B4-BE49-F238E27FC236}">
                <a16:creationId xmlns:a16="http://schemas.microsoft.com/office/drawing/2014/main" id="{2AA4AB4E-4EAC-0DD9-7FA7-B3B09375BE86}"/>
              </a:ext>
            </a:extLst>
          </p:cNvPr>
          <p:cNvPicPr>
            <a:picLocks noChangeAspect="1"/>
          </p:cNvPicPr>
          <p:nvPr userDrawn="1"/>
        </p:nvPicPr>
        <p:blipFill>
          <a:blip r:embed="rId3"/>
          <a:stretch>
            <a:fillRect/>
          </a:stretch>
        </p:blipFill>
        <p:spPr>
          <a:xfrm>
            <a:off x="5949183" y="3936544"/>
            <a:ext cx="617749" cy="717386"/>
          </a:xfrm>
          <a:prstGeom prst="rect">
            <a:avLst/>
          </a:prstGeom>
        </p:spPr>
      </p:pic>
      <p:pic>
        <p:nvPicPr>
          <p:cNvPr id="7" name="Picture 6">
            <a:extLst>
              <a:ext uri="{FF2B5EF4-FFF2-40B4-BE49-F238E27FC236}">
                <a16:creationId xmlns:a16="http://schemas.microsoft.com/office/drawing/2014/main" id="{63BEC867-5A5E-FD2A-7AF0-27A61471F27F}"/>
              </a:ext>
            </a:extLst>
          </p:cNvPr>
          <p:cNvPicPr>
            <a:picLocks noChangeAspect="1"/>
          </p:cNvPicPr>
          <p:nvPr userDrawn="1"/>
        </p:nvPicPr>
        <p:blipFill>
          <a:blip r:embed="rId4"/>
          <a:stretch>
            <a:fillRect/>
          </a:stretch>
        </p:blipFill>
        <p:spPr>
          <a:xfrm>
            <a:off x="-5471" y="0"/>
            <a:ext cx="698500" cy="6858000"/>
          </a:xfrm>
          <a:prstGeom prst="rect">
            <a:avLst/>
          </a:prstGeom>
        </p:spPr>
      </p:pic>
      <p:sp>
        <p:nvSpPr>
          <p:cNvPr id="16" name="Slide Number Placeholder 1">
            <a:extLst>
              <a:ext uri="{FF2B5EF4-FFF2-40B4-BE49-F238E27FC236}">
                <a16:creationId xmlns:a16="http://schemas.microsoft.com/office/drawing/2014/main" id="{87AF2286-3E15-CB28-4B3C-968A0B7A8645}"/>
              </a:ext>
            </a:extLst>
          </p:cNvPr>
          <p:cNvSpPr>
            <a:spLocks noGrp="1"/>
          </p:cNvSpPr>
          <p:nvPr>
            <p:ph type="sldNum" sz="quarter" idx="4"/>
          </p:nvPr>
        </p:nvSpPr>
        <p:spPr>
          <a:xfrm>
            <a:off x="200038" y="548640"/>
            <a:ext cx="310896" cy="384048"/>
          </a:xfrm>
          <a:prstGeom prst="rect">
            <a:avLst/>
          </a:prstGeom>
        </p:spPr>
        <p:txBody>
          <a:bodyPr vert="horz" lIns="0" tIns="0" rIns="0" bIns="0" rtlCol="0" anchor="ctr"/>
          <a:lstStyle>
            <a:lvl1pPr algn="ctr">
              <a:defRPr sz="1400" b="1" i="0">
                <a:solidFill>
                  <a:schemeClr val="bg1"/>
                </a:solidFill>
                <a:latin typeface="Montserrat SemiBold" pitchFamily="2" charset="77"/>
                <a:cs typeface="Arial" panose="020B0604020202020204" pitchFamily="34" charset="0"/>
              </a:defRPr>
            </a:lvl1pPr>
          </a:lstStyle>
          <a:p>
            <a:fld id="{4D424DA8-E41A-B94F-9E3D-E487E5F2D87F}" type="slidenum">
              <a:rPr lang="en-US" smtClean="0"/>
              <a:pPr/>
              <a:t>‹#›</a:t>
            </a:fld>
            <a:endParaRPr lang="en-US"/>
          </a:p>
        </p:txBody>
      </p:sp>
      <p:sp>
        <p:nvSpPr>
          <p:cNvPr id="9" name="Text Placeholder 7">
            <a:extLst>
              <a:ext uri="{FF2B5EF4-FFF2-40B4-BE49-F238E27FC236}">
                <a16:creationId xmlns:a16="http://schemas.microsoft.com/office/drawing/2014/main" id="{EB49E0BA-3CD0-9119-E421-0DC254086D66}"/>
              </a:ext>
            </a:extLst>
          </p:cNvPr>
          <p:cNvSpPr>
            <a:spLocks noGrp="1"/>
          </p:cNvSpPr>
          <p:nvPr>
            <p:ph type="body" sz="quarter" idx="57" hasCustomPrompt="1"/>
          </p:nvPr>
        </p:nvSpPr>
        <p:spPr>
          <a:xfrm rot="16200000">
            <a:off x="-1626145" y="4208744"/>
            <a:ext cx="3985570" cy="144544"/>
          </a:xfrm>
          <a:prstGeom prst="rect">
            <a:avLst/>
          </a:prstGeom>
        </p:spPr>
        <p:txBody>
          <a:bodyPr lIns="0" tIns="0" rIns="0" bIns="0"/>
          <a:lstStyle>
            <a:lvl1pPr marL="0" indent="0" algn="r">
              <a:buNone/>
              <a:defRPr sz="900" b="0" i="0" baseline="0">
                <a:solidFill>
                  <a:schemeClr val="tx1"/>
                </a:solidFill>
                <a:latin typeface="Montserrat" pitchFamily="2" charset="77"/>
                <a:cs typeface="Arial" panose="020B0604020202020204" pitchFamily="34" charset="0"/>
              </a:defRPr>
            </a:lvl1pPr>
            <a:lvl2pPr marL="457200" indent="0">
              <a:buNone/>
              <a:defRPr sz="2000" b="0" i="0">
                <a:latin typeface="Arial" panose="020B0604020202020204" pitchFamily="34" charset="0"/>
                <a:cs typeface="Arial" panose="020B0604020202020204" pitchFamily="34" charset="0"/>
              </a:defRPr>
            </a:lvl2pPr>
            <a:lvl3pPr marL="914400" indent="0">
              <a:buNone/>
              <a:defRPr sz="2000" b="0" i="0">
                <a:latin typeface="Arial" panose="020B0604020202020204" pitchFamily="34" charset="0"/>
                <a:cs typeface="Arial" panose="020B0604020202020204" pitchFamily="34" charset="0"/>
              </a:defRPr>
            </a:lvl3pPr>
            <a:lvl4pPr marL="1371600" indent="0">
              <a:buNone/>
              <a:defRPr sz="2000" b="0" i="0">
                <a:latin typeface="Arial" panose="020B0604020202020204" pitchFamily="34" charset="0"/>
                <a:cs typeface="Arial" panose="020B0604020202020204" pitchFamily="34" charset="0"/>
              </a:defRPr>
            </a:lvl4pPr>
            <a:lvl5pPr marL="1828800" indent="0">
              <a:buNone/>
              <a:defRPr sz="2000" b="0" i="0">
                <a:latin typeface="Arial" panose="020B0604020202020204" pitchFamily="34" charset="0"/>
                <a:cs typeface="Arial" panose="020B0604020202020204" pitchFamily="34" charset="0"/>
              </a:defRPr>
            </a:lvl5pPr>
          </a:lstStyle>
          <a:p>
            <a:pPr lvl="0"/>
            <a:r>
              <a:rPr lang="en-US"/>
              <a:t>Section Name | Specific Spot Within Section</a:t>
            </a:r>
          </a:p>
        </p:txBody>
      </p:sp>
      <p:sp>
        <p:nvSpPr>
          <p:cNvPr id="2" name="TextBox 1">
            <a:extLst>
              <a:ext uri="{FF2B5EF4-FFF2-40B4-BE49-F238E27FC236}">
                <a16:creationId xmlns:a16="http://schemas.microsoft.com/office/drawing/2014/main" id="{8F463FF6-395A-CE98-5436-43A1B609EC29}"/>
              </a:ext>
            </a:extLst>
          </p:cNvPr>
          <p:cNvSpPr txBox="1"/>
          <p:nvPr userDrawn="1"/>
        </p:nvSpPr>
        <p:spPr>
          <a:xfrm>
            <a:off x="1067964" y="2443053"/>
            <a:ext cx="404850" cy="461665"/>
          </a:xfrm>
          <a:prstGeom prst="rect">
            <a:avLst/>
          </a:prstGeom>
          <a:noFill/>
        </p:spPr>
        <p:txBody>
          <a:bodyPr wrap="square" rtlCol="0">
            <a:spAutoFit/>
          </a:bodyPr>
          <a:lstStyle/>
          <a:p>
            <a:pPr algn="ctr"/>
            <a:r>
              <a:rPr lang="en-US" sz="2400" b="1" i="0">
                <a:solidFill>
                  <a:schemeClr val="bg1"/>
                </a:solidFill>
                <a:latin typeface="Montserrat SemiBold" pitchFamily="2" charset="77"/>
              </a:rPr>
              <a:t>1</a:t>
            </a:r>
          </a:p>
        </p:txBody>
      </p:sp>
      <p:sp>
        <p:nvSpPr>
          <p:cNvPr id="4" name="TextBox 3">
            <a:extLst>
              <a:ext uri="{FF2B5EF4-FFF2-40B4-BE49-F238E27FC236}">
                <a16:creationId xmlns:a16="http://schemas.microsoft.com/office/drawing/2014/main" id="{A475CBEA-7C35-4450-9D00-3F18365DAC75}"/>
              </a:ext>
            </a:extLst>
          </p:cNvPr>
          <p:cNvSpPr txBox="1"/>
          <p:nvPr userDrawn="1"/>
        </p:nvSpPr>
        <p:spPr>
          <a:xfrm>
            <a:off x="1067964" y="3235880"/>
            <a:ext cx="404850" cy="461665"/>
          </a:xfrm>
          <a:prstGeom prst="rect">
            <a:avLst/>
          </a:prstGeom>
          <a:noFill/>
        </p:spPr>
        <p:txBody>
          <a:bodyPr wrap="square" rtlCol="0">
            <a:spAutoFit/>
          </a:bodyPr>
          <a:lstStyle/>
          <a:p>
            <a:pPr algn="ctr"/>
            <a:r>
              <a:rPr lang="en-US" sz="2400" b="1" i="0">
                <a:solidFill>
                  <a:schemeClr val="bg1"/>
                </a:solidFill>
                <a:latin typeface="Montserrat SemiBold" pitchFamily="2" charset="77"/>
              </a:rPr>
              <a:t>2</a:t>
            </a:r>
          </a:p>
        </p:txBody>
      </p:sp>
      <p:sp>
        <p:nvSpPr>
          <p:cNvPr id="8" name="TextBox 7">
            <a:extLst>
              <a:ext uri="{FF2B5EF4-FFF2-40B4-BE49-F238E27FC236}">
                <a16:creationId xmlns:a16="http://schemas.microsoft.com/office/drawing/2014/main" id="{F003F5BA-99BE-898D-9CA0-A6D0F9FF7E1F}"/>
              </a:ext>
            </a:extLst>
          </p:cNvPr>
          <p:cNvSpPr txBox="1"/>
          <p:nvPr userDrawn="1"/>
        </p:nvSpPr>
        <p:spPr>
          <a:xfrm>
            <a:off x="1067964" y="4038600"/>
            <a:ext cx="404850" cy="461665"/>
          </a:xfrm>
          <a:prstGeom prst="rect">
            <a:avLst/>
          </a:prstGeom>
          <a:noFill/>
        </p:spPr>
        <p:txBody>
          <a:bodyPr wrap="square" rtlCol="0">
            <a:spAutoFit/>
          </a:bodyPr>
          <a:lstStyle/>
          <a:p>
            <a:pPr algn="ctr"/>
            <a:r>
              <a:rPr lang="en-US" sz="2400" b="1" i="0">
                <a:solidFill>
                  <a:schemeClr val="bg1"/>
                </a:solidFill>
                <a:latin typeface="Montserrat SemiBold" pitchFamily="2" charset="77"/>
              </a:rPr>
              <a:t>3</a:t>
            </a:r>
          </a:p>
        </p:txBody>
      </p:sp>
      <p:sp>
        <p:nvSpPr>
          <p:cNvPr id="13" name="TextBox 12">
            <a:extLst>
              <a:ext uri="{FF2B5EF4-FFF2-40B4-BE49-F238E27FC236}">
                <a16:creationId xmlns:a16="http://schemas.microsoft.com/office/drawing/2014/main" id="{ABFF3218-3252-6161-CC0C-46BCBE27B776}"/>
              </a:ext>
            </a:extLst>
          </p:cNvPr>
          <p:cNvSpPr txBox="1"/>
          <p:nvPr userDrawn="1"/>
        </p:nvSpPr>
        <p:spPr>
          <a:xfrm>
            <a:off x="6061100" y="2443053"/>
            <a:ext cx="404850" cy="461665"/>
          </a:xfrm>
          <a:prstGeom prst="rect">
            <a:avLst/>
          </a:prstGeom>
          <a:noFill/>
        </p:spPr>
        <p:txBody>
          <a:bodyPr wrap="square" rtlCol="0">
            <a:spAutoFit/>
          </a:bodyPr>
          <a:lstStyle/>
          <a:p>
            <a:pPr algn="ctr"/>
            <a:r>
              <a:rPr lang="en-US" sz="2400" b="1" i="0">
                <a:solidFill>
                  <a:schemeClr val="bg1"/>
                </a:solidFill>
                <a:latin typeface="Montserrat SemiBold" pitchFamily="2" charset="77"/>
              </a:rPr>
              <a:t>4</a:t>
            </a:r>
          </a:p>
        </p:txBody>
      </p:sp>
      <p:sp>
        <p:nvSpPr>
          <p:cNvPr id="17" name="TextBox 16">
            <a:extLst>
              <a:ext uri="{FF2B5EF4-FFF2-40B4-BE49-F238E27FC236}">
                <a16:creationId xmlns:a16="http://schemas.microsoft.com/office/drawing/2014/main" id="{ECB98E73-DAD1-2319-DAF1-E006AAF4B373}"/>
              </a:ext>
            </a:extLst>
          </p:cNvPr>
          <p:cNvSpPr txBox="1"/>
          <p:nvPr userDrawn="1"/>
        </p:nvSpPr>
        <p:spPr>
          <a:xfrm>
            <a:off x="6061100" y="3235880"/>
            <a:ext cx="404850" cy="461665"/>
          </a:xfrm>
          <a:prstGeom prst="rect">
            <a:avLst/>
          </a:prstGeom>
          <a:noFill/>
        </p:spPr>
        <p:txBody>
          <a:bodyPr wrap="square" rtlCol="0">
            <a:spAutoFit/>
          </a:bodyPr>
          <a:lstStyle/>
          <a:p>
            <a:pPr algn="ctr"/>
            <a:r>
              <a:rPr lang="en-US" sz="2400" b="1" i="0">
                <a:solidFill>
                  <a:schemeClr val="bg1"/>
                </a:solidFill>
                <a:latin typeface="Montserrat SemiBold" pitchFamily="2" charset="77"/>
              </a:rPr>
              <a:t>5</a:t>
            </a:r>
          </a:p>
        </p:txBody>
      </p:sp>
      <p:sp>
        <p:nvSpPr>
          <p:cNvPr id="18" name="TextBox 17">
            <a:extLst>
              <a:ext uri="{FF2B5EF4-FFF2-40B4-BE49-F238E27FC236}">
                <a16:creationId xmlns:a16="http://schemas.microsoft.com/office/drawing/2014/main" id="{C38B42D9-7781-ECD8-7C70-747AAFDFD5BA}"/>
              </a:ext>
            </a:extLst>
          </p:cNvPr>
          <p:cNvSpPr txBox="1"/>
          <p:nvPr userDrawn="1"/>
        </p:nvSpPr>
        <p:spPr>
          <a:xfrm>
            <a:off x="6061100" y="4038600"/>
            <a:ext cx="404850" cy="461665"/>
          </a:xfrm>
          <a:prstGeom prst="rect">
            <a:avLst/>
          </a:prstGeom>
          <a:noFill/>
        </p:spPr>
        <p:txBody>
          <a:bodyPr wrap="square" rtlCol="0">
            <a:spAutoFit/>
          </a:bodyPr>
          <a:lstStyle/>
          <a:p>
            <a:pPr algn="ctr"/>
            <a:r>
              <a:rPr lang="en-US" sz="2400" b="1" i="0">
                <a:solidFill>
                  <a:schemeClr val="bg1"/>
                </a:solidFill>
                <a:latin typeface="Montserrat SemiBold" pitchFamily="2" charset="77"/>
              </a:rPr>
              <a:t>6</a:t>
            </a:r>
          </a:p>
        </p:txBody>
      </p:sp>
      <p:sp>
        <p:nvSpPr>
          <p:cNvPr id="6" name="TextBox 5">
            <a:extLst>
              <a:ext uri="{FF2B5EF4-FFF2-40B4-BE49-F238E27FC236}">
                <a16:creationId xmlns:a16="http://schemas.microsoft.com/office/drawing/2014/main" id="{BA7EE108-03CE-8E97-1483-C82FC0AA395C}"/>
              </a:ext>
            </a:extLst>
          </p:cNvPr>
          <p:cNvSpPr txBox="1"/>
          <p:nvPr userDrawn="1"/>
        </p:nvSpPr>
        <p:spPr>
          <a:xfrm>
            <a:off x="1066744" y="1574759"/>
            <a:ext cx="2052013" cy="492443"/>
          </a:xfrm>
          <a:prstGeom prst="rect">
            <a:avLst/>
          </a:prstGeom>
          <a:noFill/>
        </p:spPr>
        <p:txBody>
          <a:bodyPr wrap="square" lIns="0" tIns="0" rIns="0" bIns="0" rtlCol="0">
            <a:spAutoFit/>
          </a:bodyPr>
          <a:lstStyle/>
          <a:p>
            <a:r>
              <a:rPr lang="en-US" sz="3200" b="1" i="0">
                <a:latin typeface="Montserrat SemiBold" pitchFamily="2" charset="77"/>
              </a:rPr>
              <a:t>agenda</a:t>
            </a:r>
          </a:p>
        </p:txBody>
      </p:sp>
    </p:spTree>
    <p:extLst>
      <p:ext uri="{BB962C8B-B14F-4D97-AF65-F5344CB8AC3E}">
        <p14:creationId xmlns:p14="http://schemas.microsoft.com/office/powerpoint/2010/main" val="2293401042"/>
      </p:ext>
    </p:extLst>
  </p:cSld>
  <p:clrMapOvr>
    <a:masterClrMapping/>
  </p:clrMapOvr>
  <p:extLst>
    <p:ext uri="{DCECCB84-F9BA-43D5-87BE-67443E8EF086}">
      <p15:sldGuideLst xmlns:p15="http://schemas.microsoft.com/office/powerpoint/2012/main">
        <p15:guide id="1" orient="horz" pos="2160">
          <p15:clr>
            <a:srgbClr val="FBAE40"/>
          </p15:clr>
        </p15:guide>
        <p15:guide id="2" pos="648">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userDrawn="1">
  <p:cSld name="Section Slide">
    <p:bg>
      <p:bgPr>
        <a:solidFill>
          <a:srgbClr val="F2EBE7"/>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C5CA26C8-876A-96F9-E49C-06A6BEB61E46}"/>
              </a:ext>
            </a:extLst>
          </p:cNvPr>
          <p:cNvPicPr>
            <a:picLocks noChangeAspect="1"/>
          </p:cNvPicPr>
          <p:nvPr userDrawn="1"/>
        </p:nvPicPr>
        <p:blipFill rotWithShape="1">
          <a:blip r:embed="rId2"/>
          <a:srcRect l="4768" r="-1685"/>
          <a:stretch/>
        </p:blipFill>
        <p:spPr>
          <a:xfrm>
            <a:off x="-1" y="-7529"/>
            <a:ext cx="12192001" cy="6858000"/>
          </a:xfrm>
          <a:prstGeom prst="rect">
            <a:avLst/>
          </a:prstGeom>
        </p:spPr>
      </p:pic>
      <p:sp>
        <p:nvSpPr>
          <p:cNvPr id="12" name="Text Placeholder 8">
            <a:extLst>
              <a:ext uri="{FF2B5EF4-FFF2-40B4-BE49-F238E27FC236}">
                <a16:creationId xmlns:a16="http://schemas.microsoft.com/office/drawing/2014/main" id="{4A1733BB-9789-A942-9FB8-1C36C6CCBDC3}"/>
              </a:ext>
            </a:extLst>
          </p:cNvPr>
          <p:cNvSpPr>
            <a:spLocks noGrp="1"/>
          </p:cNvSpPr>
          <p:nvPr>
            <p:ph type="body" sz="quarter" idx="11" hasCustomPrompt="1"/>
          </p:nvPr>
        </p:nvSpPr>
        <p:spPr>
          <a:xfrm>
            <a:off x="1019102" y="2615234"/>
            <a:ext cx="4321523" cy="1612474"/>
          </a:xfrm>
          <a:prstGeom prst="rect">
            <a:avLst/>
          </a:prstGeom>
        </p:spPr>
        <p:txBody>
          <a:bodyPr lIns="0" tIns="0" rIns="0" bIns="0" anchor="ctr"/>
          <a:lstStyle>
            <a:lvl1pPr marL="0" indent="0" algn="l">
              <a:lnSpc>
                <a:spcPct val="100000"/>
              </a:lnSpc>
              <a:spcBef>
                <a:spcPts val="0"/>
              </a:spcBef>
              <a:buNone/>
              <a:defRPr sz="3200" b="1" i="0" baseline="0">
                <a:solidFill>
                  <a:schemeClr val="tx1"/>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header</a:t>
            </a:r>
          </a:p>
        </p:txBody>
      </p:sp>
      <p:sp>
        <p:nvSpPr>
          <p:cNvPr id="3" name="Text Placeholder 8">
            <a:extLst>
              <a:ext uri="{FF2B5EF4-FFF2-40B4-BE49-F238E27FC236}">
                <a16:creationId xmlns:a16="http://schemas.microsoft.com/office/drawing/2014/main" id="{8C51CE5D-0D1E-77AD-22D0-F264F877780E}"/>
              </a:ext>
            </a:extLst>
          </p:cNvPr>
          <p:cNvSpPr>
            <a:spLocks noGrp="1"/>
          </p:cNvSpPr>
          <p:nvPr>
            <p:ph type="body" sz="quarter" idx="13" hasCustomPrompt="1"/>
          </p:nvPr>
        </p:nvSpPr>
        <p:spPr>
          <a:xfrm>
            <a:off x="7142922" y="1261635"/>
            <a:ext cx="4268789" cy="4357286"/>
          </a:xfrm>
          <a:prstGeom prst="rect">
            <a:avLst/>
          </a:prstGeom>
        </p:spPr>
        <p:txBody>
          <a:bodyPr lIns="0" tIns="0" rIns="0" bIns="0" anchor="ctr" anchorCtr="0"/>
          <a:lstStyle>
            <a:lvl1pPr marL="0" indent="0" algn="l">
              <a:lnSpc>
                <a:spcPts val="3040"/>
              </a:lnSpc>
              <a:spcBef>
                <a:spcPts val="0"/>
              </a:spcBef>
              <a:buNone/>
              <a:defRPr sz="2000" b="0" i="0" baseline="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Text will begin in the middle</a:t>
            </a:r>
            <a:br>
              <a:rPr lang="en-US"/>
            </a:br>
            <a:r>
              <a:rPr lang="en-US"/>
              <a:t>of the text frame.</a:t>
            </a:r>
          </a:p>
        </p:txBody>
      </p:sp>
      <p:pic>
        <p:nvPicPr>
          <p:cNvPr id="5" name="Picture 4">
            <a:extLst>
              <a:ext uri="{FF2B5EF4-FFF2-40B4-BE49-F238E27FC236}">
                <a16:creationId xmlns:a16="http://schemas.microsoft.com/office/drawing/2014/main" id="{2EB2DC76-B698-110B-D6FF-8360295C7E67}"/>
              </a:ext>
            </a:extLst>
          </p:cNvPr>
          <p:cNvPicPr>
            <a:picLocks noChangeAspect="1"/>
          </p:cNvPicPr>
          <p:nvPr userDrawn="1"/>
        </p:nvPicPr>
        <p:blipFill>
          <a:blip r:embed="rId3"/>
          <a:stretch>
            <a:fillRect/>
          </a:stretch>
        </p:blipFill>
        <p:spPr>
          <a:xfrm>
            <a:off x="9796343" y="6070086"/>
            <a:ext cx="2064577" cy="686055"/>
          </a:xfrm>
          <a:prstGeom prst="rect">
            <a:avLst/>
          </a:prstGeom>
        </p:spPr>
      </p:pic>
      <p:sp>
        <p:nvSpPr>
          <p:cNvPr id="7" name="TextBox 6">
            <a:extLst>
              <a:ext uri="{FF2B5EF4-FFF2-40B4-BE49-F238E27FC236}">
                <a16:creationId xmlns:a16="http://schemas.microsoft.com/office/drawing/2014/main" id="{876BD64A-F892-3F74-D73D-99029DAE235D}"/>
              </a:ext>
            </a:extLst>
          </p:cNvPr>
          <p:cNvSpPr txBox="1"/>
          <p:nvPr userDrawn="1"/>
        </p:nvSpPr>
        <p:spPr>
          <a:xfrm>
            <a:off x="7361499" y="6524518"/>
            <a:ext cx="2742040" cy="184666"/>
          </a:xfrm>
          <a:prstGeom prst="rect">
            <a:avLst/>
          </a:prstGeom>
          <a:noFill/>
        </p:spPr>
        <p:txBody>
          <a:bodyPr wrap="square" rtlCol="0">
            <a:spAutoFit/>
          </a:bodyPr>
          <a:lstStyle/>
          <a:p>
            <a:pPr marL="0" indent="0">
              <a:tabLst>
                <a:tab pos="219075" algn="l"/>
              </a:tabLst>
            </a:pPr>
            <a:r>
              <a:rPr lang="en-US" sz="600" b="0" i="0" spc="200" baseline="0">
                <a:latin typeface="Montserrat" pitchFamily="2" charset="77"/>
              </a:rPr>
              <a:t>PROPRIETARY AND CONFIDENTIAL</a:t>
            </a:r>
          </a:p>
        </p:txBody>
      </p:sp>
      <p:pic>
        <p:nvPicPr>
          <p:cNvPr id="8" name="Picture 7" descr="A red balloon on a black background&#10;&#10;Description automatically generated">
            <a:extLst>
              <a:ext uri="{FF2B5EF4-FFF2-40B4-BE49-F238E27FC236}">
                <a16:creationId xmlns:a16="http://schemas.microsoft.com/office/drawing/2014/main" id="{567F00C5-B096-563D-C331-B62045D6CF7B}"/>
              </a:ext>
            </a:extLst>
          </p:cNvPr>
          <p:cNvPicPr>
            <a:picLocks noChangeAspect="1"/>
          </p:cNvPicPr>
          <p:nvPr userDrawn="1"/>
        </p:nvPicPr>
        <p:blipFill>
          <a:blip r:embed="rId4"/>
          <a:stretch>
            <a:fillRect/>
          </a:stretch>
        </p:blipFill>
        <p:spPr>
          <a:xfrm>
            <a:off x="283419" y="3067168"/>
            <a:ext cx="617749" cy="717386"/>
          </a:xfrm>
          <a:prstGeom prst="rect">
            <a:avLst/>
          </a:prstGeom>
        </p:spPr>
      </p:pic>
      <p:sp>
        <p:nvSpPr>
          <p:cNvPr id="13" name="Slide Number Placeholder 1">
            <a:extLst>
              <a:ext uri="{FF2B5EF4-FFF2-40B4-BE49-F238E27FC236}">
                <a16:creationId xmlns:a16="http://schemas.microsoft.com/office/drawing/2014/main" id="{2F1ADB67-27BC-A82A-2F0E-C522510F0CD5}"/>
              </a:ext>
            </a:extLst>
          </p:cNvPr>
          <p:cNvSpPr>
            <a:spLocks noGrp="1"/>
          </p:cNvSpPr>
          <p:nvPr>
            <p:ph type="sldNum" sz="quarter" idx="4"/>
          </p:nvPr>
        </p:nvSpPr>
        <p:spPr>
          <a:xfrm>
            <a:off x="436845" y="3216747"/>
            <a:ext cx="310896" cy="384048"/>
          </a:xfrm>
          <a:prstGeom prst="rect">
            <a:avLst/>
          </a:prstGeom>
        </p:spPr>
        <p:txBody>
          <a:bodyPr vert="horz" lIns="0" tIns="0" rIns="0" bIns="0" rtlCol="0" anchor="ctr"/>
          <a:lstStyle>
            <a:lvl1pPr algn="ctr">
              <a:defRPr sz="2400" b="1" i="0">
                <a:solidFill>
                  <a:schemeClr val="bg1"/>
                </a:solidFill>
                <a:latin typeface="Montserrat SemiBold" pitchFamily="2" charset="77"/>
                <a:cs typeface="Arial" panose="020B0604020202020204" pitchFamily="34" charset="0"/>
              </a:defRPr>
            </a:lvl1pPr>
          </a:lstStyle>
          <a:p>
            <a:r>
              <a:rPr lang="en-US"/>
              <a:t>#</a:t>
            </a:r>
          </a:p>
        </p:txBody>
      </p:sp>
    </p:spTree>
    <p:extLst>
      <p:ext uri="{BB962C8B-B14F-4D97-AF65-F5344CB8AC3E}">
        <p14:creationId xmlns:p14="http://schemas.microsoft.com/office/powerpoint/2010/main" val="374757611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userDrawn="1">
  <p:cSld name="Section Divider 1">
    <p:spTree>
      <p:nvGrpSpPr>
        <p:cNvPr id="1" name=""/>
        <p:cNvGrpSpPr/>
        <p:nvPr/>
      </p:nvGrpSpPr>
      <p:grpSpPr>
        <a:xfrm>
          <a:off x="0" y="0"/>
          <a:ext cx="0" cy="0"/>
          <a:chOff x="0" y="0"/>
          <a:chExt cx="0" cy="0"/>
        </a:xfrm>
      </p:grpSpPr>
      <p:sp>
        <p:nvSpPr>
          <p:cNvPr id="26" name="Picture Placeholder 25">
            <a:extLst>
              <a:ext uri="{FF2B5EF4-FFF2-40B4-BE49-F238E27FC236}">
                <a16:creationId xmlns:a16="http://schemas.microsoft.com/office/drawing/2014/main" id="{79CE7B10-B0FF-235B-EF56-E1B990A6EFDE}"/>
              </a:ext>
            </a:extLst>
          </p:cNvPr>
          <p:cNvSpPr>
            <a:spLocks noGrp="1"/>
          </p:cNvSpPr>
          <p:nvPr>
            <p:ph type="pic" sz="quarter" idx="14"/>
          </p:nvPr>
        </p:nvSpPr>
        <p:spPr>
          <a:xfrm>
            <a:off x="0" y="12700"/>
            <a:ext cx="6616700" cy="6845300"/>
          </a:xfrm>
          <a:custGeom>
            <a:avLst/>
            <a:gdLst>
              <a:gd name="connsiteX0" fmla="*/ 0 w 6616700"/>
              <a:gd name="connsiteY0" fmla="*/ 0 h 6845300"/>
              <a:gd name="connsiteX1" fmla="*/ 5400864 w 6616700"/>
              <a:gd name="connsiteY1" fmla="*/ 0 h 6845300"/>
              <a:gd name="connsiteX2" fmla="*/ 5491955 w 6616700"/>
              <a:gd name="connsiteY2" fmla="*/ 110981 h 6845300"/>
              <a:gd name="connsiteX3" fmla="*/ 6616700 w 6616700"/>
              <a:gd name="connsiteY3" fmla="*/ 3492501 h 6845300"/>
              <a:gd name="connsiteX4" fmla="*/ 5628036 w 6616700"/>
              <a:gd name="connsiteY4" fmla="*/ 6691539 h 6845300"/>
              <a:gd name="connsiteX5" fmla="*/ 5513373 w 6616700"/>
              <a:gd name="connsiteY5" fmla="*/ 6845300 h 6845300"/>
              <a:gd name="connsiteX6" fmla="*/ 0 w 6616700"/>
              <a:gd name="connsiteY6" fmla="*/ 6845300 h 6845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616700" h="6845300">
                <a:moveTo>
                  <a:pt x="0" y="0"/>
                </a:moveTo>
                <a:lnTo>
                  <a:pt x="5400864" y="0"/>
                </a:lnTo>
                <a:lnTo>
                  <a:pt x="5491955" y="110981"/>
                </a:lnTo>
                <a:cubicBezTo>
                  <a:pt x="6190779" y="1004102"/>
                  <a:pt x="6616700" y="2190525"/>
                  <a:pt x="6616700" y="3492501"/>
                </a:cubicBezTo>
                <a:cubicBezTo>
                  <a:pt x="6616700" y="4707679"/>
                  <a:pt x="6245675" y="5822197"/>
                  <a:pt x="5628036" y="6691539"/>
                </a:cubicBezTo>
                <a:lnTo>
                  <a:pt x="5513373" y="6845300"/>
                </a:lnTo>
                <a:lnTo>
                  <a:pt x="0" y="6845300"/>
                </a:lnTo>
                <a:close/>
              </a:path>
            </a:pathLst>
          </a:custGeom>
        </p:spPr>
        <p:txBody>
          <a:bodyPr wrap="square">
            <a:noAutofit/>
          </a:bodyPr>
          <a:lstStyle/>
          <a:p>
            <a:endParaRPr lang="en-US"/>
          </a:p>
        </p:txBody>
      </p:sp>
      <p:sp>
        <p:nvSpPr>
          <p:cNvPr id="16" name="Freeform 15">
            <a:extLst>
              <a:ext uri="{FF2B5EF4-FFF2-40B4-BE49-F238E27FC236}">
                <a16:creationId xmlns:a16="http://schemas.microsoft.com/office/drawing/2014/main" id="{925CC04C-A781-2120-DF1E-D9B38D786AF5}"/>
              </a:ext>
            </a:extLst>
          </p:cNvPr>
          <p:cNvSpPr/>
          <p:nvPr userDrawn="1"/>
        </p:nvSpPr>
        <p:spPr>
          <a:xfrm>
            <a:off x="5390441" y="1"/>
            <a:ext cx="6801559" cy="6857999"/>
          </a:xfrm>
          <a:custGeom>
            <a:avLst/>
            <a:gdLst>
              <a:gd name="connsiteX0" fmla="*/ 0 w 6801559"/>
              <a:gd name="connsiteY0" fmla="*/ 0 h 6857999"/>
              <a:gd name="connsiteX1" fmla="*/ 6801559 w 6801559"/>
              <a:gd name="connsiteY1" fmla="*/ 0 h 6857999"/>
              <a:gd name="connsiteX2" fmla="*/ 6801559 w 6801559"/>
              <a:gd name="connsiteY2" fmla="*/ 6857999 h 6857999"/>
              <a:gd name="connsiteX3" fmla="*/ 122932 w 6801559"/>
              <a:gd name="connsiteY3" fmla="*/ 6857999 h 6857999"/>
              <a:gd name="connsiteX4" fmla="*/ 237595 w 6801559"/>
              <a:gd name="connsiteY4" fmla="*/ 6704238 h 6857999"/>
              <a:gd name="connsiteX5" fmla="*/ 1226259 w 6801559"/>
              <a:gd name="connsiteY5" fmla="*/ 3505200 h 6857999"/>
              <a:gd name="connsiteX6" fmla="*/ 101514 w 6801559"/>
              <a:gd name="connsiteY6" fmla="*/ 123680 h 6857999"/>
              <a:gd name="connsiteX7" fmla="*/ 0 w 6801559"/>
              <a:gd name="connsiteY7" fmla="*/ 0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801559" h="6857999">
                <a:moveTo>
                  <a:pt x="0" y="0"/>
                </a:moveTo>
                <a:lnTo>
                  <a:pt x="6801559" y="0"/>
                </a:lnTo>
                <a:lnTo>
                  <a:pt x="6801559" y="6857999"/>
                </a:lnTo>
                <a:lnTo>
                  <a:pt x="122932" y="6857999"/>
                </a:lnTo>
                <a:lnTo>
                  <a:pt x="237595" y="6704238"/>
                </a:lnTo>
                <a:cubicBezTo>
                  <a:pt x="855234" y="5834896"/>
                  <a:pt x="1226259" y="4720378"/>
                  <a:pt x="1226259" y="3505200"/>
                </a:cubicBezTo>
                <a:cubicBezTo>
                  <a:pt x="1226259" y="2203224"/>
                  <a:pt x="800338" y="1016801"/>
                  <a:pt x="101514" y="123680"/>
                </a:cubicBezTo>
                <a:lnTo>
                  <a:pt x="0" y="0"/>
                </a:lnTo>
                <a:close/>
              </a:path>
            </a:pathLst>
          </a:custGeom>
          <a:solidFill>
            <a:srgbClr val="8C84E3"/>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7" name="Text Placeholder 8">
            <a:extLst>
              <a:ext uri="{FF2B5EF4-FFF2-40B4-BE49-F238E27FC236}">
                <a16:creationId xmlns:a16="http://schemas.microsoft.com/office/drawing/2014/main" id="{90B71703-199B-5940-83D4-C69574C670EB}"/>
              </a:ext>
            </a:extLst>
          </p:cNvPr>
          <p:cNvSpPr>
            <a:spLocks noGrp="1"/>
          </p:cNvSpPr>
          <p:nvPr>
            <p:ph type="body" sz="quarter" idx="13" hasCustomPrompt="1"/>
          </p:nvPr>
        </p:nvSpPr>
        <p:spPr>
          <a:xfrm>
            <a:off x="8217714" y="1235613"/>
            <a:ext cx="3364687" cy="4393613"/>
          </a:xfrm>
          <a:prstGeom prst="rect">
            <a:avLst/>
          </a:prstGeom>
        </p:spPr>
        <p:txBody>
          <a:bodyPr lIns="0" tIns="0" rIns="0" bIns="0" anchor="ctr"/>
          <a:lstStyle>
            <a:lvl1pPr marL="0" indent="0" algn="l">
              <a:lnSpc>
                <a:spcPts val="3480"/>
              </a:lnSpc>
              <a:spcBef>
                <a:spcPts val="0"/>
              </a:spcBef>
              <a:buNone/>
              <a:defRPr sz="2400" b="0" i="0" baseline="0">
                <a:solidFill>
                  <a:schemeClr val="bg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section body copy in</a:t>
            </a:r>
            <a:br>
              <a:rPr lang="en-US"/>
            </a:br>
            <a:r>
              <a:rPr lang="en-US"/>
              <a:t>white text.</a:t>
            </a:r>
          </a:p>
        </p:txBody>
      </p:sp>
      <p:sp>
        <p:nvSpPr>
          <p:cNvPr id="9" name="TextBox 8">
            <a:extLst>
              <a:ext uri="{FF2B5EF4-FFF2-40B4-BE49-F238E27FC236}">
                <a16:creationId xmlns:a16="http://schemas.microsoft.com/office/drawing/2014/main" id="{E76C3521-9A36-3F4D-BF5E-019B448285BB}"/>
              </a:ext>
            </a:extLst>
          </p:cNvPr>
          <p:cNvSpPr txBox="1"/>
          <p:nvPr userDrawn="1"/>
        </p:nvSpPr>
        <p:spPr>
          <a:xfrm>
            <a:off x="9089839" y="6530072"/>
            <a:ext cx="2243126" cy="92333"/>
          </a:xfrm>
          <a:prstGeom prst="rect">
            <a:avLst/>
          </a:prstGeom>
          <a:noFill/>
        </p:spPr>
        <p:txBody>
          <a:bodyPr wrap="square" lIns="0" tIns="0" rIns="0" bIns="0" rtlCol="0">
            <a:spAutoFit/>
          </a:bodyPr>
          <a:lstStyle/>
          <a:p>
            <a:pPr algn="r"/>
            <a:r>
              <a:rPr lang="en-US" sz="600" b="0" i="0">
                <a:solidFill>
                  <a:schemeClr val="accent2"/>
                </a:solidFill>
                <a:latin typeface="Montserrat" pitchFamily="2" charset="77"/>
                <a:cs typeface="Arial" panose="020B0604020202020204" pitchFamily="34" charset="0"/>
              </a:rPr>
              <a:t>Proprietary and Confidential</a:t>
            </a:r>
          </a:p>
        </p:txBody>
      </p:sp>
      <p:pic>
        <p:nvPicPr>
          <p:cNvPr id="3" name="Picture 2">
            <a:extLst>
              <a:ext uri="{FF2B5EF4-FFF2-40B4-BE49-F238E27FC236}">
                <a16:creationId xmlns:a16="http://schemas.microsoft.com/office/drawing/2014/main" id="{824597AF-F6BE-A650-4310-E45F86EADB4E}"/>
              </a:ext>
            </a:extLst>
          </p:cNvPr>
          <p:cNvPicPr>
            <a:picLocks noChangeAspect="1"/>
          </p:cNvPicPr>
          <p:nvPr userDrawn="1"/>
        </p:nvPicPr>
        <p:blipFill>
          <a:blip r:embed="rId2"/>
          <a:stretch>
            <a:fillRect/>
          </a:stretch>
        </p:blipFill>
        <p:spPr>
          <a:xfrm>
            <a:off x="9796343" y="6070086"/>
            <a:ext cx="2064577" cy="686055"/>
          </a:xfrm>
          <a:prstGeom prst="rect">
            <a:avLst/>
          </a:prstGeom>
        </p:spPr>
      </p:pic>
      <p:sp>
        <p:nvSpPr>
          <p:cNvPr id="10" name="TextBox 9">
            <a:extLst>
              <a:ext uri="{FF2B5EF4-FFF2-40B4-BE49-F238E27FC236}">
                <a16:creationId xmlns:a16="http://schemas.microsoft.com/office/drawing/2014/main" id="{3AE1A2CF-E130-67E3-05C9-DFA7EC068BAE}"/>
              </a:ext>
            </a:extLst>
          </p:cNvPr>
          <p:cNvSpPr txBox="1"/>
          <p:nvPr userDrawn="1"/>
        </p:nvSpPr>
        <p:spPr>
          <a:xfrm>
            <a:off x="7361499" y="6524518"/>
            <a:ext cx="2742040" cy="184666"/>
          </a:xfrm>
          <a:prstGeom prst="rect">
            <a:avLst/>
          </a:prstGeom>
          <a:noFill/>
        </p:spPr>
        <p:txBody>
          <a:bodyPr wrap="square" rtlCol="0">
            <a:spAutoFit/>
          </a:bodyPr>
          <a:lstStyle/>
          <a:p>
            <a:pPr marL="0" indent="0">
              <a:tabLst>
                <a:tab pos="219075" algn="l"/>
              </a:tabLst>
            </a:pPr>
            <a:r>
              <a:rPr lang="en-US" sz="600" b="0" i="0" spc="200" baseline="0">
                <a:latin typeface="Montserrat" pitchFamily="2" charset="77"/>
              </a:rPr>
              <a:t>PROPRIETARY AND CONFIDENTIAL</a:t>
            </a:r>
          </a:p>
        </p:txBody>
      </p:sp>
      <p:pic>
        <p:nvPicPr>
          <p:cNvPr id="4" name="Picture 3">
            <a:extLst>
              <a:ext uri="{FF2B5EF4-FFF2-40B4-BE49-F238E27FC236}">
                <a16:creationId xmlns:a16="http://schemas.microsoft.com/office/drawing/2014/main" id="{FDECE49A-54A4-619F-EB9E-D61D5D1B552D}"/>
              </a:ext>
            </a:extLst>
          </p:cNvPr>
          <p:cNvPicPr>
            <a:picLocks noChangeAspect="1"/>
          </p:cNvPicPr>
          <p:nvPr userDrawn="1"/>
        </p:nvPicPr>
        <p:blipFill rotWithShape="1">
          <a:blip r:embed="rId3"/>
          <a:srcRect t="5956" b="4621"/>
          <a:stretch/>
        </p:blipFill>
        <p:spPr>
          <a:xfrm>
            <a:off x="7050610" y="3024554"/>
            <a:ext cx="787400" cy="817685"/>
          </a:xfrm>
          <a:prstGeom prst="rect">
            <a:avLst/>
          </a:prstGeom>
        </p:spPr>
      </p:pic>
      <p:sp>
        <p:nvSpPr>
          <p:cNvPr id="8" name="Text Placeholder 7">
            <a:extLst>
              <a:ext uri="{FF2B5EF4-FFF2-40B4-BE49-F238E27FC236}">
                <a16:creationId xmlns:a16="http://schemas.microsoft.com/office/drawing/2014/main" id="{6133E74F-ED11-2F05-9ACF-807F6A0F6E47}"/>
              </a:ext>
            </a:extLst>
          </p:cNvPr>
          <p:cNvSpPr>
            <a:spLocks noGrp="1"/>
          </p:cNvSpPr>
          <p:nvPr>
            <p:ph type="body" sz="quarter" idx="15" hasCustomPrompt="1"/>
          </p:nvPr>
        </p:nvSpPr>
        <p:spPr>
          <a:xfrm>
            <a:off x="7174870" y="3167149"/>
            <a:ext cx="544513" cy="440575"/>
          </a:xfrm>
          <a:prstGeom prst="rect">
            <a:avLst/>
          </a:prstGeom>
        </p:spPr>
        <p:txBody>
          <a:bodyPr lIns="0" tIns="0" rIns="0" bIns="0" anchor="ctr" anchorCtr="0"/>
          <a:lstStyle>
            <a:lvl1pPr marL="0" indent="0" algn="ctr">
              <a:buFontTx/>
              <a:buNone/>
              <a:defRPr sz="2400" b="1" i="0">
                <a:solidFill>
                  <a:schemeClr val="bg1"/>
                </a:solidFill>
                <a:latin typeface="Montserrat SemiBold" pitchFamily="2" charset="77"/>
              </a:defRPr>
            </a:lvl1pPr>
          </a:lstStyle>
          <a:p>
            <a:pPr lvl="0"/>
            <a:r>
              <a:rPr lang="en-US"/>
              <a:t>#</a:t>
            </a:r>
          </a:p>
        </p:txBody>
      </p:sp>
    </p:spTree>
    <p:extLst>
      <p:ext uri="{BB962C8B-B14F-4D97-AF65-F5344CB8AC3E}">
        <p14:creationId xmlns:p14="http://schemas.microsoft.com/office/powerpoint/2010/main" val="9373526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5760">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reserve="1" userDrawn="1">
  <p:cSld name="1_Section Divider 2">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87D150E5-1450-A3E2-DC4A-0E9B2724BA45}"/>
              </a:ext>
            </a:extLst>
          </p:cNvPr>
          <p:cNvSpPr>
            <a:spLocks noGrp="1"/>
          </p:cNvSpPr>
          <p:nvPr>
            <p:ph type="pic" sz="quarter" idx="14"/>
          </p:nvPr>
        </p:nvSpPr>
        <p:spPr>
          <a:xfrm>
            <a:off x="0" y="12700"/>
            <a:ext cx="6616700" cy="6845300"/>
          </a:xfrm>
          <a:custGeom>
            <a:avLst/>
            <a:gdLst>
              <a:gd name="connsiteX0" fmla="*/ 0 w 6616700"/>
              <a:gd name="connsiteY0" fmla="*/ 0 h 6845300"/>
              <a:gd name="connsiteX1" fmla="*/ 5400864 w 6616700"/>
              <a:gd name="connsiteY1" fmla="*/ 0 h 6845300"/>
              <a:gd name="connsiteX2" fmla="*/ 5491955 w 6616700"/>
              <a:gd name="connsiteY2" fmla="*/ 110981 h 6845300"/>
              <a:gd name="connsiteX3" fmla="*/ 6616700 w 6616700"/>
              <a:gd name="connsiteY3" fmla="*/ 3492501 h 6845300"/>
              <a:gd name="connsiteX4" fmla="*/ 5628036 w 6616700"/>
              <a:gd name="connsiteY4" fmla="*/ 6691539 h 6845300"/>
              <a:gd name="connsiteX5" fmla="*/ 5513373 w 6616700"/>
              <a:gd name="connsiteY5" fmla="*/ 6845300 h 6845300"/>
              <a:gd name="connsiteX6" fmla="*/ 0 w 6616700"/>
              <a:gd name="connsiteY6" fmla="*/ 6845300 h 6845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616700" h="6845300">
                <a:moveTo>
                  <a:pt x="0" y="0"/>
                </a:moveTo>
                <a:lnTo>
                  <a:pt x="5400864" y="0"/>
                </a:lnTo>
                <a:lnTo>
                  <a:pt x="5491955" y="110981"/>
                </a:lnTo>
                <a:cubicBezTo>
                  <a:pt x="6190779" y="1004102"/>
                  <a:pt x="6616700" y="2190525"/>
                  <a:pt x="6616700" y="3492501"/>
                </a:cubicBezTo>
                <a:cubicBezTo>
                  <a:pt x="6616700" y="4707679"/>
                  <a:pt x="6245675" y="5822197"/>
                  <a:pt x="5628036" y="6691539"/>
                </a:cubicBezTo>
                <a:lnTo>
                  <a:pt x="5513373" y="6845300"/>
                </a:lnTo>
                <a:lnTo>
                  <a:pt x="0" y="6845300"/>
                </a:lnTo>
                <a:close/>
              </a:path>
            </a:pathLst>
          </a:custGeom>
        </p:spPr>
        <p:txBody>
          <a:bodyPr wrap="square">
            <a:noAutofit/>
          </a:bodyPr>
          <a:lstStyle/>
          <a:p>
            <a:endParaRPr lang="en-US"/>
          </a:p>
        </p:txBody>
      </p:sp>
      <p:sp>
        <p:nvSpPr>
          <p:cNvPr id="9" name="Freeform 8">
            <a:extLst>
              <a:ext uri="{FF2B5EF4-FFF2-40B4-BE49-F238E27FC236}">
                <a16:creationId xmlns:a16="http://schemas.microsoft.com/office/drawing/2014/main" id="{533ECB8C-2BBE-22FC-701D-45CB53820219}"/>
              </a:ext>
            </a:extLst>
          </p:cNvPr>
          <p:cNvSpPr/>
          <p:nvPr userDrawn="1"/>
        </p:nvSpPr>
        <p:spPr>
          <a:xfrm>
            <a:off x="5390441" y="1"/>
            <a:ext cx="6801559" cy="6857999"/>
          </a:xfrm>
          <a:custGeom>
            <a:avLst/>
            <a:gdLst>
              <a:gd name="connsiteX0" fmla="*/ 0 w 6801559"/>
              <a:gd name="connsiteY0" fmla="*/ 0 h 6857999"/>
              <a:gd name="connsiteX1" fmla="*/ 6801559 w 6801559"/>
              <a:gd name="connsiteY1" fmla="*/ 0 h 6857999"/>
              <a:gd name="connsiteX2" fmla="*/ 6801559 w 6801559"/>
              <a:gd name="connsiteY2" fmla="*/ 6857999 h 6857999"/>
              <a:gd name="connsiteX3" fmla="*/ 122932 w 6801559"/>
              <a:gd name="connsiteY3" fmla="*/ 6857999 h 6857999"/>
              <a:gd name="connsiteX4" fmla="*/ 237595 w 6801559"/>
              <a:gd name="connsiteY4" fmla="*/ 6704238 h 6857999"/>
              <a:gd name="connsiteX5" fmla="*/ 1226259 w 6801559"/>
              <a:gd name="connsiteY5" fmla="*/ 3505200 h 6857999"/>
              <a:gd name="connsiteX6" fmla="*/ 101514 w 6801559"/>
              <a:gd name="connsiteY6" fmla="*/ 123680 h 6857999"/>
              <a:gd name="connsiteX7" fmla="*/ 0 w 6801559"/>
              <a:gd name="connsiteY7" fmla="*/ 0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801559" h="6857999">
                <a:moveTo>
                  <a:pt x="0" y="0"/>
                </a:moveTo>
                <a:lnTo>
                  <a:pt x="6801559" y="0"/>
                </a:lnTo>
                <a:lnTo>
                  <a:pt x="6801559" y="6857999"/>
                </a:lnTo>
                <a:lnTo>
                  <a:pt x="122932" y="6857999"/>
                </a:lnTo>
                <a:lnTo>
                  <a:pt x="237595" y="6704238"/>
                </a:lnTo>
                <a:cubicBezTo>
                  <a:pt x="855234" y="5834896"/>
                  <a:pt x="1226259" y="4720378"/>
                  <a:pt x="1226259" y="3505200"/>
                </a:cubicBezTo>
                <a:cubicBezTo>
                  <a:pt x="1226259" y="2203224"/>
                  <a:pt x="800338" y="1016801"/>
                  <a:pt x="101514" y="123680"/>
                </a:cubicBezTo>
                <a:lnTo>
                  <a:pt x="0" y="0"/>
                </a:lnTo>
                <a:close/>
              </a:path>
            </a:pathLst>
          </a:custGeom>
          <a:solidFill>
            <a:srgbClr val="933195"/>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3" name="Picture 2">
            <a:extLst>
              <a:ext uri="{FF2B5EF4-FFF2-40B4-BE49-F238E27FC236}">
                <a16:creationId xmlns:a16="http://schemas.microsoft.com/office/drawing/2014/main" id="{EBFD17B2-C309-ACB2-37C2-880FB37434BD}"/>
              </a:ext>
            </a:extLst>
          </p:cNvPr>
          <p:cNvPicPr>
            <a:picLocks noChangeAspect="1"/>
          </p:cNvPicPr>
          <p:nvPr userDrawn="1"/>
        </p:nvPicPr>
        <p:blipFill>
          <a:blip r:embed="rId2"/>
          <a:stretch>
            <a:fillRect/>
          </a:stretch>
        </p:blipFill>
        <p:spPr>
          <a:xfrm>
            <a:off x="9796343" y="6070086"/>
            <a:ext cx="2064577" cy="686055"/>
          </a:xfrm>
          <a:prstGeom prst="rect">
            <a:avLst/>
          </a:prstGeom>
        </p:spPr>
      </p:pic>
      <p:sp>
        <p:nvSpPr>
          <p:cNvPr id="15" name="TextBox 14">
            <a:extLst>
              <a:ext uri="{FF2B5EF4-FFF2-40B4-BE49-F238E27FC236}">
                <a16:creationId xmlns:a16="http://schemas.microsoft.com/office/drawing/2014/main" id="{CA492900-875E-5FF4-83EF-7817EDF7EAFB}"/>
              </a:ext>
            </a:extLst>
          </p:cNvPr>
          <p:cNvSpPr txBox="1"/>
          <p:nvPr userDrawn="1"/>
        </p:nvSpPr>
        <p:spPr>
          <a:xfrm>
            <a:off x="7361499" y="6524518"/>
            <a:ext cx="2742040" cy="184666"/>
          </a:xfrm>
          <a:prstGeom prst="rect">
            <a:avLst/>
          </a:prstGeom>
          <a:noFill/>
        </p:spPr>
        <p:txBody>
          <a:bodyPr wrap="square" rtlCol="0">
            <a:spAutoFit/>
          </a:bodyPr>
          <a:lstStyle/>
          <a:p>
            <a:pPr marL="0" indent="0">
              <a:tabLst>
                <a:tab pos="219075" algn="l"/>
              </a:tabLst>
            </a:pPr>
            <a:r>
              <a:rPr lang="en-US" sz="600" b="0" i="0" spc="200" baseline="0">
                <a:latin typeface="Montserrat" pitchFamily="2" charset="77"/>
              </a:rPr>
              <a:t>PROPRIETARY AND CONFIDENTIAL</a:t>
            </a:r>
          </a:p>
        </p:txBody>
      </p:sp>
      <p:sp>
        <p:nvSpPr>
          <p:cNvPr id="2" name="Text Placeholder 8">
            <a:extLst>
              <a:ext uri="{FF2B5EF4-FFF2-40B4-BE49-F238E27FC236}">
                <a16:creationId xmlns:a16="http://schemas.microsoft.com/office/drawing/2014/main" id="{4468B99E-9143-603D-69FE-9A28CDC39C08}"/>
              </a:ext>
            </a:extLst>
          </p:cNvPr>
          <p:cNvSpPr>
            <a:spLocks noGrp="1"/>
          </p:cNvSpPr>
          <p:nvPr>
            <p:ph type="body" sz="quarter" idx="13" hasCustomPrompt="1"/>
          </p:nvPr>
        </p:nvSpPr>
        <p:spPr>
          <a:xfrm>
            <a:off x="8217714" y="1235613"/>
            <a:ext cx="3364687" cy="4393613"/>
          </a:xfrm>
          <a:prstGeom prst="rect">
            <a:avLst/>
          </a:prstGeom>
        </p:spPr>
        <p:txBody>
          <a:bodyPr lIns="0" tIns="0" rIns="0" bIns="0" anchor="ctr"/>
          <a:lstStyle>
            <a:lvl1pPr marL="0" indent="0" algn="l">
              <a:lnSpc>
                <a:spcPts val="3480"/>
              </a:lnSpc>
              <a:spcBef>
                <a:spcPts val="0"/>
              </a:spcBef>
              <a:buNone/>
              <a:defRPr sz="2400" b="0" i="0" baseline="0">
                <a:solidFill>
                  <a:schemeClr val="bg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section body copy in</a:t>
            </a:r>
            <a:br>
              <a:rPr lang="en-US"/>
            </a:br>
            <a:r>
              <a:rPr lang="en-US"/>
              <a:t>white text.</a:t>
            </a:r>
          </a:p>
        </p:txBody>
      </p:sp>
      <p:pic>
        <p:nvPicPr>
          <p:cNvPr id="4" name="Picture 3">
            <a:extLst>
              <a:ext uri="{FF2B5EF4-FFF2-40B4-BE49-F238E27FC236}">
                <a16:creationId xmlns:a16="http://schemas.microsoft.com/office/drawing/2014/main" id="{63832CE7-C967-C527-AA21-FA8CAC29F8BE}"/>
              </a:ext>
            </a:extLst>
          </p:cNvPr>
          <p:cNvPicPr>
            <a:picLocks noChangeAspect="1"/>
          </p:cNvPicPr>
          <p:nvPr userDrawn="1"/>
        </p:nvPicPr>
        <p:blipFill rotWithShape="1">
          <a:blip r:embed="rId3"/>
          <a:srcRect t="5956" b="4621"/>
          <a:stretch/>
        </p:blipFill>
        <p:spPr>
          <a:xfrm>
            <a:off x="7050610" y="3024554"/>
            <a:ext cx="787400" cy="817685"/>
          </a:xfrm>
          <a:prstGeom prst="rect">
            <a:avLst/>
          </a:prstGeom>
        </p:spPr>
      </p:pic>
      <p:sp>
        <p:nvSpPr>
          <p:cNvPr id="7" name="Text Placeholder 7">
            <a:extLst>
              <a:ext uri="{FF2B5EF4-FFF2-40B4-BE49-F238E27FC236}">
                <a16:creationId xmlns:a16="http://schemas.microsoft.com/office/drawing/2014/main" id="{47B6A3C8-7C97-0804-0B87-8208CCAD7E63}"/>
              </a:ext>
            </a:extLst>
          </p:cNvPr>
          <p:cNvSpPr>
            <a:spLocks noGrp="1"/>
          </p:cNvSpPr>
          <p:nvPr>
            <p:ph type="body" sz="quarter" idx="15" hasCustomPrompt="1"/>
          </p:nvPr>
        </p:nvSpPr>
        <p:spPr>
          <a:xfrm>
            <a:off x="7174870" y="3167149"/>
            <a:ext cx="544513" cy="440575"/>
          </a:xfrm>
          <a:prstGeom prst="rect">
            <a:avLst/>
          </a:prstGeom>
        </p:spPr>
        <p:txBody>
          <a:bodyPr lIns="0" tIns="0" rIns="0" bIns="0" anchor="ctr" anchorCtr="0"/>
          <a:lstStyle>
            <a:lvl1pPr marL="0" indent="0" algn="ctr">
              <a:buFontTx/>
              <a:buNone/>
              <a:defRPr sz="2400" b="1" i="0">
                <a:solidFill>
                  <a:schemeClr val="bg1"/>
                </a:solidFill>
                <a:latin typeface="Montserrat SemiBold" pitchFamily="2" charset="77"/>
              </a:defRPr>
            </a:lvl1pPr>
          </a:lstStyle>
          <a:p>
            <a:pPr lvl="0"/>
            <a:r>
              <a:rPr lang="en-US"/>
              <a:t>#</a:t>
            </a:r>
          </a:p>
        </p:txBody>
      </p:sp>
    </p:spTree>
    <p:extLst>
      <p:ext uri="{BB962C8B-B14F-4D97-AF65-F5344CB8AC3E}">
        <p14:creationId xmlns:p14="http://schemas.microsoft.com/office/powerpoint/2010/main" val="418046805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userDrawn="1">
  <p:cSld name="2_Section Divider 2">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87D150E5-1450-A3E2-DC4A-0E9B2724BA45}"/>
              </a:ext>
            </a:extLst>
          </p:cNvPr>
          <p:cNvSpPr>
            <a:spLocks noGrp="1"/>
          </p:cNvSpPr>
          <p:nvPr>
            <p:ph type="pic" sz="quarter" idx="14"/>
          </p:nvPr>
        </p:nvSpPr>
        <p:spPr>
          <a:xfrm>
            <a:off x="0" y="12700"/>
            <a:ext cx="6616700" cy="6845300"/>
          </a:xfrm>
          <a:custGeom>
            <a:avLst/>
            <a:gdLst>
              <a:gd name="connsiteX0" fmla="*/ 0 w 6616700"/>
              <a:gd name="connsiteY0" fmla="*/ 0 h 6845300"/>
              <a:gd name="connsiteX1" fmla="*/ 5400864 w 6616700"/>
              <a:gd name="connsiteY1" fmla="*/ 0 h 6845300"/>
              <a:gd name="connsiteX2" fmla="*/ 5491955 w 6616700"/>
              <a:gd name="connsiteY2" fmla="*/ 110981 h 6845300"/>
              <a:gd name="connsiteX3" fmla="*/ 6616700 w 6616700"/>
              <a:gd name="connsiteY3" fmla="*/ 3492501 h 6845300"/>
              <a:gd name="connsiteX4" fmla="*/ 5628036 w 6616700"/>
              <a:gd name="connsiteY4" fmla="*/ 6691539 h 6845300"/>
              <a:gd name="connsiteX5" fmla="*/ 5513373 w 6616700"/>
              <a:gd name="connsiteY5" fmla="*/ 6845300 h 6845300"/>
              <a:gd name="connsiteX6" fmla="*/ 0 w 6616700"/>
              <a:gd name="connsiteY6" fmla="*/ 6845300 h 6845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616700" h="6845300">
                <a:moveTo>
                  <a:pt x="0" y="0"/>
                </a:moveTo>
                <a:lnTo>
                  <a:pt x="5400864" y="0"/>
                </a:lnTo>
                <a:lnTo>
                  <a:pt x="5491955" y="110981"/>
                </a:lnTo>
                <a:cubicBezTo>
                  <a:pt x="6190779" y="1004102"/>
                  <a:pt x="6616700" y="2190525"/>
                  <a:pt x="6616700" y="3492501"/>
                </a:cubicBezTo>
                <a:cubicBezTo>
                  <a:pt x="6616700" y="4707679"/>
                  <a:pt x="6245675" y="5822197"/>
                  <a:pt x="5628036" y="6691539"/>
                </a:cubicBezTo>
                <a:lnTo>
                  <a:pt x="5513373" y="6845300"/>
                </a:lnTo>
                <a:lnTo>
                  <a:pt x="0" y="6845300"/>
                </a:lnTo>
                <a:close/>
              </a:path>
            </a:pathLst>
          </a:custGeom>
        </p:spPr>
        <p:txBody>
          <a:bodyPr wrap="square">
            <a:noAutofit/>
          </a:bodyPr>
          <a:lstStyle/>
          <a:p>
            <a:endParaRPr lang="en-US"/>
          </a:p>
        </p:txBody>
      </p:sp>
      <p:sp>
        <p:nvSpPr>
          <p:cNvPr id="9" name="Freeform 8">
            <a:extLst>
              <a:ext uri="{FF2B5EF4-FFF2-40B4-BE49-F238E27FC236}">
                <a16:creationId xmlns:a16="http://schemas.microsoft.com/office/drawing/2014/main" id="{533ECB8C-2BBE-22FC-701D-45CB53820219}"/>
              </a:ext>
            </a:extLst>
          </p:cNvPr>
          <p:cNvSpPr/>
          <p:nvPr userDrawn="1"/>
        </p:nvSpPr>
        <p:spPr>
          <a:xfrm>
            <a:off x="5390441" y="1"/>
            <a:ext cx="6801559" cy="6857999"/>
          </a:xfrm>
          <a:custGeom>
            <a:avLst/>
            <a:gdLst>
              <a:gd name="connsiteX0" fmla="*/ 0 w 6801559"/>
              <a:gd name="connsiteY0" fmla="*/ 0 h 6857999"/>
              <a:gd name="connsiteX1" fmla="*/ 6801559 w 6801559"/>
              <a:gd name="connsiteY1" fmla="*/ 0 h 6857999"/>
              <a:gd name="connsiteX2" fmla="*/ 6801559 w 6801559"/>
              <a:gd name="connsiteY2" fmla="*/ 6857999 h 6857999"/>
              <a:gd name="connsiteX3" fmla="*/ 122932 w 6801559"/>
              <a:gd name="connsiteY3" fmla="*/ 6857999 h 6857999"/>
              <a:gd name="connsiteX4" fmla="*/ 237595 w 6801559"/>
              <a:gd name="connsiteY4" fmla="*/ 6704238 h 6857999"/>
              <a:gd name="connsiteX5" fmla="*/ 1226259 w 6801559"/>
              <a:gd name="connsiteY5" fmla="*/ 3505200 h 6857999"/>
              <a:gd name="connsiteX6" fmla="*/ 101514 w 6801559"/>
              <a:gd name="connsiteY6" fmla="*/ 123680 h 6857999"/>
              <a:gd name="connsiteX7" fmla="*/ 0 w 6801559"/>
              <a:gd name="connsiteY7" fmla="*/ 0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801559" h="6857999">
                <a:moveTo>
                  <a:pt x="0" y="0"/>
                </a:moveTo>
                <a:lnTo>
                  <a:pt x="6801559" y="0"/>
                </a:lnTo>
                <a:lnTo>
                  <a:pt x="6801559" y="6857999"/>
                </a:lnTo>
                <a:lnTo>
                  <a:pt x="122932" y="6857999"/>
                </a:lnTo>
                <a:lnTo>
                  <a:pt x="237595" y="6704238"/>
                </a:lnTo>
                <a:cubicBezTo>
                  <a:pt x="855234" y="5834896"/>
                  <a:pt x="1226259" y="4720378"/>
                  <a:pt x="1226259" y="3505200"/>
                </a:cubicBezTo>
                <a:cubicBezTo>
                  <a:pt x="1226259" y="2203224"/>
                  <a:pt x="800338" y="1016801"/>
                  <a:pt x="101514" y="123680"/>
                </a:cubicBezTo>
                <a:lnTo>
                  <a:pt x="0" y="0"/>
                </a:lnTo>
                <a:close/>
              </a:path>
            </a:pathLst>
          </a:custGeom>
          <a:solidFill>
            <a:srgbClr val="97C2A3"/>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3" name="Picture 2">
            <a:extLst>
              <a:ext uri="{FF2B5EF4-FFF2-40B4-BE49-F238E27FC236}">
                <a16:creationId xmlns:a16="http://schemas.microsoft.com/office/drawing/2014/main" id="{EBFD17B2-C309-ACB2-37C2-880FB37434BD}"/>
              </a:ext>
            </a:extLst>
          </p:cNvPr>
          <p:cNvPicPr>
            <a:picLocks noChangeAspect="1"/>
          </p:cNvPicPr>
          <p:nvPr userDrawn="1"/>
        </p:nvPicPr>
        <p:blipFill>
          <a:blip r:embed="rId2"/>
          <a:stretch>
            <a:fillRect/>
          </a:stretch>
        </p:blipFill>
        <p:spPr>
          <a:xfrm>
            <a:off x="9796343" y="6070086"/>
            <a:ext cx="2064577" cy="686055"/>
          </a:xfrm>
          <a:prstGeom prst="rect">
            <a:avLst/>
          </a:prstGeom>
        </p:spPr>
      </p:pic>
      <p:sp>
        <p:nvSpPr>
          <p:cNvPr id="15" name="TextBox 14">
            <a:extLst>
              <a:ext uri="{FF2B5EF4-FFF2-40B4-BE49-F238E27FC236}">
                <a16:creationId xmlns:a16="http://schemas.microsoft.com/office/drawing/2014/main" id="{CA492900-875E-5FF4-83EF-7817EDF7EAFB}"/>
              </a:ext>
            </a:extLst>
          </p:cNvPr>
          <p:cNvSpPr txBox="1"/>
          <p:nvPr userDrawn="1"/>
        </p:nvSpPr>
        <p:spPr>
          <a:xfrm>
            <a:off x="7361499" y="6524518"/>
            <a:ext cx="2742040" cy="184666"/>
          </a:xfrm>
          <a:prstGeom prst="rect">
            <a:avLst/>
          </a:prstGeom>
          <a:noFill/>
        </p:spPr>
        <p:txBody>
          <a:bodyPr wrap="square" rtlCol="0">
            <a:spAutoFit/>
          </a:bodyPr>
          <a:lstStyle/>
          <a:p>
            <a:pPr marL="0" indent="0">
              <a:tabLst>
                <a:tab pos="219075" algn="l"/>
              </a:tabLst>
            </a:pPr>
            <a:r>
              <a:rPr lang="en-US" sz="600" b="0" i="0" spc="200" baseline="0">
                <a:latin typeface="Montserrat" pitchFamily="2" charset="77"/>
              </a:rPr>
              <a:t>PROPRIETARY AND CONFIDENTIAL</a:t>
            </a:r>
          </a:p>
        </p:txBody>
      </p:sp>
      <p:sp>
        <p:nvSpPr>
          <p:cNvPr id="2" name="Text Placeholder 8">
            <a:extLst>
              <a:ext uri="{FF2B5EF4-FFF2-40B4-BE49-F238E27FC236}">
                <a16:creationId xmlns:a16="http://schemas.microsoft.com/office/drawing/2014/main" id="{22783D4A-CBB6-384D-6803-D592A557ADB0}"/>
              </a:ext>
            </a:extLst>
          </p:cNvPr>
          <p:cNvSpPr>
            <a:spLocks noGrp="1"/>
          </p:cNvSpPr>
          <p:nvPr>
            <p:ph type="body" sz="quarter" idx="13" hasCustomPrompt="1"/>
          </p:nvPr>
        </p:nvSpPr>
        <p:spPr>
          <a:xfrm>
            <a:off x="8217714" y="1235613"/>
            <a:ext cx="3364687" cy="4393613"/>
          </a:xfrm>
          <a:prstGeom prst="rect">
            <a:avLst/>
          </a:prstGeom>
        </p:spPr>
        <p:txBody>
          <a:bodyPr lIns="0" tIns="0" rIns="0" bIns="0" anchor="ctr"/>
          <a:lstStyle>
            <a:lvl1pPr marL="0" indent="0" algn="l">
              <a:lnSpc>
                <a:spcPts val="3480"/>
              </a:lnSpc>
              <a:spcBef>
                <a:spcPts val="0"/>
              </a:spcBef>
              <a:buNone/>
              <a:defRPr sz="2400" b="0" i="0" baseline="0">
                <a:solidFill>
                  <a:schemeClr val="bg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section body copy in</a:t>
            </a:r>
            <a:br>
              <a:rPr lang="en-US"/>
            </a:br>
            <a:r>
              <a:rPr lang="en-US"/>
              <a:t>white or black text.</a:t>
            </a:r>
          </a:p>
        </p:txBody>
      </p:sp>
      <p:pic>
        <p:nvPicPr>
          <p:cNvPr id="4" name="Picture 3">
            <a:extLst>
              <a:ext uri="{FF2B5EF4-FFF2-40B4-BE49-F238E27FC236}">
                <a16:creationId xmlns:a16="http://schemas.microsoft.com/office/drawing/2014/main" id="{F7CEA1F1-FA3A-553D-9D05-DA734C148D66}"/>
              </a:ext>
            </a:extLst>
          </p:cNvPr>
          <p:cNvPicPr>
            <a:picLocks noChangeAspect="1"/>
          </p:cNvPicPr>
          <p:nvPr userDrawn="1"/>
        </p:nvPicPr>
        <p:blipFill rotWithShape="1">
          <a:blip r:embed="rId3"/>
          <a:srcRect t="5956" b="4621"/>
          <a:stretch/>
        </p:blipFill>
        <p:spPr>
          <a:xfrm>
            <a:off x="7050610" y="3024554"/>
            <a:ext cx="787400" cy="817685"/>
          </a:xfrm>
          <a:prstGeom prst="rect">
            <a:avLst/>
          </a:prstGeom>
        </p:spPr>
      </p:pic>
      <p:sp>
        <p:nvSpPr>
          <p:cNvPr id="7" name="Text Placeholder 7">
            <a:extLst>
              <a:ext uri="{FF2B5EF4-FFF2-40B4-BE49-F238E27FC236}">
                <a16:creationId xmlns:a16="http://schemas.microsoft.com/office/drawing/2014/main" id="{9C0AA576-ACDC-B1ED-73DA-60F24502E424}"/>
              </a:ext>
            </a:extLst>
          </p:cNvPr>
          <p:cNvSpPr>
            <a:spLocks noGrp="1"/>
          </p:cNvSpPr>
          <p:nvPr>
            <p:ph type="body" sz="quarter" idx="15" hasCustomPrompt="1"/>
          </p:nvPr>
        </p:nvSpPr>
        <p:spPr>
          <a:xfrm>
            <a:off x="7174870" y="3167149"/>
            <a:ext cx="544513" cy="440575"/>
          </a:xfrm>
          <a:prstGeom prst="rect">
            <a:avLst/>
          </a:prstGeom>
        </p:spPr>
        <p:txBody>
          <a:bodyPr lIns="0" tIns="0" rIns="0" bIns="0" anchor="ctr" anchorCtr="0"/>
          <a:lstStyle>
            <a:lvl1pPr marL="0" indent="0" algn="ctr">
              <a:buFontTx/>
              <a:buNone/>
              <a:defRPr sz="2400" b="1" i="0">
                <a:solidFill>
                  <a:schemeClr val="bg1"/>
                </a:solidFill>
                <a:latin typeface="Montserrat SemiBold" pitchFamily="2" charset="77"/>
              </a:defRPr>
            </a:lvl1pPr>
          </a:lstStyle>
          <a:p>
            <a:pPr lvl="0"/>
            <a:r>
              <a:rPr lang="en-US"/>
              <a:t>#</a:t>
            </a:r>
          </a:p>
        </p:txBody>
      </p:sp>
    </p:spTree>
    <p:extLst>
      <p:ext uri="{BB962C8B-B14F-4D97-AF65-F5344CB8AC3E}">
        <p14:creationId xmlns:p14="http://schemas.microsoft.com/office/powerpoint/2010/main" val="104674316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userDrawn="1">
  <p:cSld name="3_Section Divider 2">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87D150E5-1450-A3E2-DC4A-0E9B2724BA45}"/>
              </a:ext>
            </a:extLst>
          </p:cNvPr>
          <p:cNvSpPr>
            <a:spLocks noGrp="1"/>
          </p:cNvSpPr>
          <p:nvPr>
            <p:ph type="pic" sz="quarter" idx="14"/>
          </p:nvPr>
        </p:nvSpPr>
        <p:spPr>
          <a:xfrm>
            <a:off x="0" y="12700"/>
            <a:ext cx="6616700" cy="6845300"/>
          </a:xfrm>
          <a:custGeom>
            <a:avLst/>
            <a:gdLst>
              <a:gd name="connsiteX0" fmla="*/ 0 w 6616700"/>
              <a:gd name="connsiteY0" fmla="*/ 0 h 6845300"/>
              <a:gd name="connsiteX1" fmla="*/ 5400864 w 6616700"/>
              <a:gd name="connsiteY1" fmla="*/ 0 h 6845300"/>
              <a:gd name="connsiteX2" fmla="*/ 5491955 w 6616700"/>
              <a:gd name="connsiteY2" fmla="*/ 110981 h 6845300"/>
              <a:gd name="connsiteX3" fmla="*/ 6616700 w 6616700"/>
              <a:gd name="connsiteY3" fmla="*/ 3492501 h 6845300"/>
              <a:gd name="connsiteX4" fmla="*/ 5628036 w 6616700"/>
              <a:gd name="connsiteY4" fmla="*/ 6691539 h 6845300"/>
              <a:gd name="connsiteX5" fmla="*/ 5513373 w 6616700"/>
              <a:gd name="connsiteY5" fmla="*/ 6845300 h 6845300"/>
              <a:gd name="connsiteX6" fmla="*/ 0 w 6616700"/>
              <a:gd name="connsiteY6" fmla="*/ 6845300 h 6845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616700" h="6845300">
                <a:moveTo>
                  <a:pt x="0" y="0"/>
                </a:moveTo>
                <a:lnTo>
                  <a:pt x="5400864" y="0"/>
                </a:lnTo>
                <a:lnTo>
                  <a:pt x="5491955" y="110981"/>
                </a:lnTo>
                <a:cubicBezTo>
                  <a:pt x="6190779" y="1004102"/>
                  <a:pt x="6616700" y="2190525"/>
                  <a:pt x="6616700" y="3492501"/>
                </a:cubicBezTo>
                <a:cubicBezTo>
                  <a:pt x="6616700" y="4707679"/>
                  <a:pt x="6245675" y="5822197"/>
                  <a:pt x="5628036" y="6691539"/>
                </a:cubicBezTo>
                <a:lnTo>
                  <a:pt x="5513373" y="6845300"/>
                </a:lnTo>
                <a:lnTo>
                  <a:pt x="0" y="6845300"/>
                </a:lnTo>
                <a:close/>
              </a:path>
            </a:pathLst>
          </a:custGeom>
        </p:spPr>
        <p:txBody>
          <a:bodyPr wrap="square">
            <a:noAutofit/>
          </a:bodyPr>
          <a:lstStyle/>
          <a:p>
            <a:endParaRPr lang="en-US"/>
          </a:p>
        </p:txBody>
      </p:sp>
      <p:sp>
        <p:nvSpPr>
          <p:cNvPr id="9" name="Freeform 8">
            <a:extLst>
              <a:ext uri="{FF2B5EF4-FFF2-40B4-BE49-F238E27FC236}">
                <a16:creationId xmlns:a16="http://schemas.microsoft.com/office/drawing/2014/main" id="{533ECB8C-2BBE-22FC-701D-45CB53820219}"/>
              </a:ext>
            </a:extLst>
          </p:cNvPr>
          <p:cNvSpPr/>
          <p:nvPr userDrawn="1"/>
        </p:nvSpPr>
        <p:spPr>
          <a:xfrm>
            <a:off x="5390441" y="1"/>
            <a:ext cx="6801559" cy="6857999"/>
          </a:xfrm>
          <a:custGeom>
            <a:avLst/>
            <a:gdLst>
              <a:gd name="connsiteX0" fmla="*/ 0 w 6801559"/>
              <a:gd name="connsiteY0" fmla="*/ 0 h 6857999"/>
              <a:gd name="connsiteX1" fmla="*/ 6801559 w 6801559"/>
              <a:gd name="connsiteY1" fmla="*/ 0 h 6857999"/>
              <a:gd name="connsiteX2" fmla="*/ 6801559 w 6801559"/>
              <a:gd name="connsiteY2" fmla="*/ 6857999 h 6857999"/>
              <a:gd name="connsiteX3" fmla="*/ 122932 w 6801559"/>
              <a:gd name="connsiteY3" fmla="*/ 6857999 h 6857999"/>
              <a:gd name="connsiteX4" fmla="*/ 237595 w 6801559"/>
              <a:gd name="connsiteY4" fmla="*/ 6704238 h 6857999"/>
              <a:gd name="connsiteX5" fmla="*/ 1226259 w 6801559"/>
              <a:gd name="connsiteY5" fmla="*/ 3505200 h 6857999"/>
              <a:gd name="connsiteX6" fmla="*/ 101514 w 6801559"/>
              <a:gd name="connsiteY6" fmla="*/ 123680 h 6857999"/>
              <a:gd name="connsiteX7" fmla="*/ 0 w 6801559"/>
              <a:gd name="connsiteY7" fmla="*/ 0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801559" h="6857999">
                <a:moveTo>
                  <a:pt x="0" y="0"/>
                </a:moveTo>
                <a:lnTo>
                  <a:pt x="6801559" y="0"/>
                </a:lnTo>
                <a:lnTo>
                  <a:pt x="6801559" y="6857999"/>
                </a:lnTo>
                <a:lnTo>
                  <a:pt x="122932" y="6857999"/>
                </a:lnTo>
                <a:lnTo>
                  <a:pt x="237595" y="6704238"/>
                </a:lnTo>
                <a:cubicBezTo>
                  <a:pt x="855234" y="5834896"/>
                  <a:pt x="1226259" y="4720378"/>
                  <a:pt x="1226259" y="3505200"/>
                </a:cubicBezTo>
                <a:cubicBezTo>
                  <a:pt x="1226259" y="2203224"/>
                  <a:pt x="800338" y="1016801"/>
                  <a:pt x="101514" y="123680"/>
                </a:cubicBezTo>
                <a:lnTo>
                  <a:pt x="0" y="0"/>
                </a:lnTo>
                <a:close/>
              </a:path>
            </a:pathLst>
          </a:custGeom>
          <a:solidFill>
            <a:srgbClr val="00A8BF"/>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3" name="Picture 2">
            <a:extLst>
              <a:ext uri="{FF2B5EF4-FFF2-40B4-BE49-F238E27FC236}">
                <a16:creationId xmlns:a16="http://schemas.microsoft.com/office/drawing/2014/main" id="{EBFD17B2-C309-ACB2-37C2-880FB37434BD}"/>
              </a:ext>
            </a:extLst>
          </p:cNvPr>
          <p:cNvPicPr>
            <a:picLocks noChangeAspect="1"/>
          </p:cNvPicPr>
          <p:nvPr userDrawn="1"/>
        </p:nvPicPr>
        <p:blipFill>
          <a:blip r:embed="rId2"/>
          <a:stretch>
            <a:fillRect/>
          </a:stretch>
        </p:blipFill>
        <p:spPr>
          <a:xfrm>
            <a:off x="9796343" y="6070086"/>
            <a:ext cx="2064577" cy="686055"/>
          </a:xfrm>
          <a:prstGeom prst="rect">
            <a:avLst/>
          </a:prstGeom>
        </p:spPr>
      </p:pic>
      <p:sp>
        <p:nvSpPr>
          <p:cNvPr id="15" name="TextBox 14">
            <a:extLst>
              <a:ext uri="{FF2B5EF4-FFF2-40B4-BE49-F238E27FC236}">
                <a16:creationId xmlns:a16="http://schemas.microsoft.com/office/drawing/2014/main" id="{CA492900-875E-5FF4-83EF-7817EDF7EAFB}"/>
              </a:ext>
            </a:extLst>
          </p:cNvPr>
          <p:cNvSpPr txBox="1"/>
          <p:nvPr userDrawn="1"/>
        </p:nvSpPr>
        <p:spPr>
          <a:xfrm>
            <a:off x="7361499" y="6524518"/>
            <a:ext cx="2742040" cy="184666"/>
          </a:xfrm>
          <a:prstGeom prst="rect">
            <a:avLst/>
          </a:prstGeom>
          <a:noFill/>
        </p:spPr>
        <p:txBody>
          <a:bodyPr wrap="square" rtlCol="0">
            <a:spAutoFit/>
          </a:bodyPr>
          <a:lstStyle/>
          <a:p>
            <a:pPr marL="0" indent="0">
              <a:tabLst>
                <a:tab pos="219075" algn="l"/>
              </a:tabLst>
            </a:pPr>
            <a:r>
              <a:rPr lang="en-US" sz="600" b="0" i="0" spc="200" baseline="0">
                <a:latin typeface="Montserrat" pitchFamily="2" charset="77"/>
              </a:rPr>
              <a:t>PROPRIETARY AND CONFIDENTIAL</a:t>
            </a:r>
          </a:p>
        </p:txBody>
      </p:sp>
      <p:sp>
        <p:nvSpPr>
          <p:cNvPr id="2" name="Text Placeholder 8">
            <a:extLst>
              <a:ext uri="{FF2B5EF4-FFF2-40B4-BE49-F238E27FC236}">
                <a16:creationId xmlns:a16="http://schemas.microsoft.com/office/drawing/2014/main" id="{0FBBCFE6-3CA8-3715-D071-5320F6E13AEF}"/>
              </a:ext>
            </a:extLst>
          </p:cNvPr>
          <p:cNvSpPr>
            <a:spLocks noGrp="1"/>
          </p:cNvSpPr>
          <p:nvPr>
            <p:ph type="body" sz="quarter" idx="13" hasCustomPrompt="1"/>
          </p:nvPr>
        </p:nvSpPr>
        <p:spPr>
          <a:xfrm>
            <a:off x="8217714" y="1235613"/>
            <a:ext cx="3364687" cy="4393613"/>
          </a:xfrm>
          <a:prstGeom prst="rect">
            <a:avLst/>
          </a:prstGeom>
        </p:spPr>
        <p:txBody>
          <a:bodyPr lIns="0" tIns="0" rIns="0" bIns="0" anchor="ctr"/>
          <a:lstStyle>
            <a:lvl1pPr marL="0" indent="0" algn="l">
              <a:lnSpc>
                <a:spcPts val="3480"/>
              </a:lnSpc>
              <a:spcBef>
                <a:spcPts val="0"/>
              </a:spcBef>
              <a:buNone/>
              <a:defRPr sz="2400" b="0" i="0" baseline="0">
                <a:solidFill>
                  <a:schemeClr val="bg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section body copy in</a:t>
            </a:r>
            <a:br>
              <a:rPr lang="en-US"/>
            </a:br>
            <a:r>
              <a:rPr lang="en-US"/>
              <a:t>color white or black text.</a:t>
            </a:r>
          </a:p>
        </p:txBody>
      </p:sp>
      <p:pic>
        <p:nvPicPr>
          <p:cNvPr id="4" name="Picture 3">
            <a:extLst>
              <a:ext uri="{FF2B5EF4-FFF2-40B4-BE49-F238E27FC236}">
                <a16:creationId xmlns:a16="http://schemas.microsoft.com/office/drawing/2014/main" id="{FC42E32E-4044-F4AC-4A3B-695A27770D1C}"/>
              </a:ext>
            </a:extLst>
          </p:cNvPr>
          <p:cNvPicPr>
            <a:picLocks noChangeAspect="1"/>
          </p:cNvPicPr>
          <p:nvPr userDrawn="1"/>
        </p:nvPicPr>
        <p:blipFill rotWithShape="1">
          <a:blip r:embed="rId3"/>
          <a:srcRect t="5956" b="4621"/>
          <a:stretch/>
        </p:blipFill>
        <p:spPr>
          <a:xfrm>
            <a:off x="7050610" y="3024554"/>
            <a:ext cx="787400" cy="817685"/>
          </a:xfrm>
          <a:prstGeom prst="rect">
            <a:avLst/>
          </a:prstGeom>
        </p:spPr>
      </p:pic>
      <p:sp>
        <p:nvSpPr>
          <p:cNvPr id="7" name="Text Placeholder 7">
            <a:extLst>
              <a:ext uri="{FF2B5EF4-FFF2-40B4-BE49-F238E27FC236}">
                <a16:creationId xmlns:a16="http://schemas.microsoft.com/office/drawing/2014/main" id="{7BBAC39E-E780-A765-2ED7-EC084D071513}"/>
              </a:ext>
            </a:extLst>
          </p:cNvPr>
          <p:cNvSpPr>
            <a:spLocks noGrp="1"/>
          </p:cNvSpPr>
          <p:nvPr>
            <p:ph type="body" sz="quarter" idx="15" hasCustomPrompt="1"/>
          </p:nvPr>
        </p:nvSpPr>
        <p:spPr>
          <a:xfrm>
            <a:off x="7174870" y="3167149"/>
            <a:ext cx="544513" cy="440575"/>
          </a:xfrm>
          <a:prstGeom prst="rect">
            <a:avLst/>
          </a:prstGeom>
        </p:spPr>
        <p:txBody>
          <a:bodyPr lIns="0" tIns="0" rIns="0" bIns="0" anchor="ctr" anchorCtr="0"/>
          <a:lstStyle>
            <a:lvl1pPr marL="0" indent="0" algn="ctr">
              <a:buFontTx/>
              <a:buNone/>
              <a:defRPr sz="2400" b="1" i="0">
                <a:solidFill>
                  <a:schemeClr val="bg1"/>
                </a:solidFill>
                <a:latin typeface="Montserrat SemiBold" pitchFamily="2" charset="77"/>
              </a:defRPr>
            </a:lvl1pPr>
          </a:lstStyle>
          <a:p>
            <a:pPr lvl="0"/>
            <a:r>
              <a:rPr lang="en-US"/>
              <a:t>#</a:t>
            </a:r>
          </a:p>
        </p:txBody>
      </p:sp>
    </p:spTree>
    <p:extLst>
      <p:ext uri="{BB962C8B-B14F-4D97-AF65-F5344CB8AC3E}">
        <p14:creationId xmlns:p14="http://schemas.microsoft.com/office/powerpoint/2010/main" val="173316707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reserve="1" userDrawn="1">
  <p:cSld name="Section Divider 2">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87D150E5-1450-A3E2-DC4A-0E9B2724BA45}"/>
              </a:ext>
            </a:extLst>
          </p:cNvPr>
          <p:cNvSpPr>
            <a:spLocks noGrp="1"/>
          </p:cNvSpPr>
          <p:nvPr>
            <p:ph type="pic" sz="quarter" idx="14"/>
          </p:nvPr>
        </p:nvSpPr>
        <p:spPr>
          <a:xfrm>
            <a:off x="0" y="12700"/>
            <a:ext cx="6616700" cy="6845300"/>
          </a:xfrm>
          <a:custGeom>
            <a:avLst/>
            <a:gdLst>
              <a:gd name="connsiteX0" fmla="*/ 0 w 6616700"/>
              <a:gd name="connsiteY0" fmla="*/ 0 h 6845300"/>
              <a:gd name="connsiteX1" fmla="*/ 5400864 w 6616700"/>
              <a:gd name="connsiteY1" fmla="*/ 0 h 6845300"/>
              <a:gd name="connsiteX2" fmla="*/ 5491955 w 6616700"/>
              <a:gd name="connsiteY2" fmla="*/ 110981 h 6845300"/>
              <a:gd name="connsiteX3" fmla="*/ 6616700 w 6616700"/>
              <a:gd name="connsiteY3" fmla="*/ 3492501 h 6845300"/>
              <a:gd name="connsiteX4" fmla="*/ 5628036 w 6616700"/>
              <a:gd name="connsiteY4" fmla="*/ 6691539 h 6845300"/>
              <a:gd name="connsiteX5" fmla="*/ 5513373 w 6616700"/>
              <a:gd name="connsiteY5" fmla="*/ 6845300 h 6845300"/>
              <a:gd name="connsiteX6" fmla="*/ 0 w 6616700"/>
              <a:gd name="connsiteY6" fmla="*/ 6845300 h 6845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616700" h="6845300">
                <a:moveTo>
                  <a:pt x="0" y="0"/>
                </a:moveTo>
                <a:lnTo>
                  <a:pt x="5400864" y="0"/>
                </a:lnTo>
                <a:lnTo>
                  <a:pt x="5491955" y="110981"/>
                </a:lnTo>
                <a:cubicBezTo>
                  <a:pt x="6190779" y="1004102"/>
                  <a:pt x="6616700" y="2190525"/>
                  <a:pt x="6616700" y="3492501"/>
                </a:cubicBezTo>
                <a:cubicBezTo>
                  <a:pt x="6616700" y="4707679"/>
                  <a:pt x="6245675" y="5822197"/>
                  <a:pt x="5628036" y="6691539"/>
                </a:cubicBezTo>
                <a:lnTo>
                  <a:pt x="5513373" y="6845300"/>
                </a:lnTo>
                <a:lnTo>
                  <a:pt x="0" y="6845300"/>
                </a:lnTo>
                <a:close/>
              </a:path>
            </a:pathLst>
          </a:custGeom>
        </p:spPr>
        <p:txBody>
          <a:bodyPr wrap="square">
            <a:noAutofit/>
          </a:bodyPr>
          <a:lstStyle/>
          <a:p>
            <a:endParaRPr lang="en-US"/>
          </a:p>
        </p:txBody>
      </p:sp>
      <p:sp>
        <p:nvSpPr>
          <p:cNvPr id="9" name="Freeform 8">
            <a:extLst>
              <a:ext uri="{FF2B5EF4-FFF2-40B4-BE49-F238E27FC236}">
                <a16:creationId xmlns:a16="http://schemas.microsoft.com/office/drawing/2014/main" id="{533ECB8C-2BBE-22FC-701D-45CB53820219}"/>
              </a:ext>
            </a:extLst>
          </p:cNvPr>
          <p:cNvSpPr/>
          <p:nvPr userDrawn="1"/>
        </p:nvSpPr>
        <p:spPr>
          <a:xfrm>
            <a:off x="5390441" y="1"/>
            <a:ext cx="6801559" cy="6857999"/>
          </a:xfrm>
          <a:custGeom>
            <a:avLst/>
            <a:gdLst>
              <a:gd name="connsiteX0" fmla="*/ 0 w 6801559"/>
              <a:gd name="connsiteY0" fmla="*/ 0 h 6857999"/>
              <a:gd name="connsiteX1" fmla="*/ 6801559 w 6801559"/>
              <a:gd name="connsiteY1" fmla="*/ 0 h 6857999"/>
              <a:gd name="connsiteX2" fmla="*/ 6801559 w 6801559"/>
              <a:gd name="connsiteY2" fmla="*/ 6857999 h 6857999"/>
              <a:gd name="connsiteX3" fmla="*/ 122932 w 6801559"/>
              <a:gd name="connsiteY3" fmla="*/ 6857999 h 6857999"/>
              <a:gd name="connsiteX4" fmla="*/ 237595 w 6801559"/>
              <a:gd name="connsiteY4" fmla="*/ 6704238 h 6857999"/>
              <a:gd name="connsiteX5" fmla="*/ 1226259 w 6801559"/>
              <a:gd name="connsiteY5" fmla="*/ 3505200 h 6857999"/>
              <a:gd name="connsiteX6" fmla="*/ 101514 w 6801559"/>
              <a:gd name="connsiteY6" fmla="*/ 123680 h 6857999"/>
              <a:gd name="connsiteX7" fmla="*/ 0 w 6801559"/>
              <a:gd name="connsiteY7" fmla="*/ 0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801559" h="6857999">
                <a:moveTo>
                  <a:pt x="0" y="0"/>
                </a:moveTo>
                <a:lnTo>
                  <a:pt x="6801559" y="0"/>
                </a:lnTo>
                <a:lnTo>
                  <a:pt x="6801559" y="6857999"/>
                </a:lnTo>
                <a:lnTo>
                  <a:pt x="122932" y="6857999"/>
                </a:lnTo>
                <a:lnTo>
                  <a:pt x="237595" y="6704238"/>
                </a:lnTo>
                <a:cubicBezTo>
                  <a:pt x="855234" y="5834896"/>
                  <a:pt x="1226259" y="4720378"/>
                  <a:pt x="1226259" y="3505200"/>
                </a:cubicBezTo>
                <a:cubicBezTo>
                  <a:pt x="1226259" y="2203224"/>
                  <a:pt x="800338" y="1016801"/>
                  <a:pt x="101514" y="123680"/>
                </a:cubicBezTo>
                <a:lnTo>
                  <a:pt x="0" y="0"/>
                </a:lnTo>
                <a:close/>
              </a:path>
            </a:pathLst>
          </a:custGeom>
          <a:solidFill>
            <a:srgbClr val="FF8D78"/>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3" name="Picture 2">
            <a:extLst>
              <a:ext uri="{FF2B5EF4-FFF2-40B4-BE49-F238E27FC236}">
                <a16:creationId xmlns:a16="http://schemas.microsoft.com/office/drawing/2014/main" id="{EBFD17B2-C309-ACB2-37C2-880FB37434BD}"/>
              </a:ext>
            </a:extLst>
          </p:cNvPr>
          <p:cNvPicPr>
            <a:picLocks noChangeAspect="1"/>
          </p:cNvPicPr>
          <p:nvPr userDrawn="1"/>
        </p:nvPicPr>
        <p:blipFill>
          <a:blip r:embed="rId2"/>
          <a:stretch>
            <a:fillRect/>
          </a:stretch>
        </p:blipFill>
        <p:spPr>
          <a:xfrm>
            <a:off x="9796343" y="6070086"/>
            <a:ext cx="2064577" cy="686055"/>
          </a:xfrm>
          <a:prstGeom prst="rect">
            <a:avLst/>
          </a:prstGeom>
        </p:spPr>
      </p:pic>
      <p:sp>
        <p:nvSpPr>
          <p:cNvPr id="15" name="TextBox 14">
            <a:extLst>
              <a:ext uri="{FF2B5EF4-FFF2-40B4-BE49-F238E27FC236}">
                <a16:creationId xmlns:a16="http://schemas.microsoft.com/office/drawing/2014/main" id="{CA492900-875E-5FF4-83EF-7817EDF7EAFB}"/>
              </a:ext>
            </a:extLst>
          </p:cNvPr>
          <p:cNvSpPr txBox="1"/>
          <p:nvPr userDrawn="1"/>
        </p:nvSpPr>
        <p:spPr>
          <a:xfrm>
            <a:off x="7361499" y="6524518"/>
            <a:ext cx="2742040" cy="184666"/>
          </a:xfrm>
          <a:prstGeom prst="rect">
            <a:avLst/>
          </a:prstGeom>
          <a:noFill/>
        </p:spPr>
        <p:txBody>
          <a:bodyPr wrap="square" rtlCol="0">
            <a:spAutoFit/>
          </a:bodyPr>
          <a:lstStyle/>
          <a:p>
            <a:pPr marL="0" indent="0">
              <a:tabLst>
                <a:tab pos="219075" algn="l"/>
              </a:tabLst>
            </a:pPr>
            <a:r>
              <a:rPr lang="en-US" sz="600" b="0" i="0" spc="200" baseline="0">
                <a:latin typeface="Montserrat" pitchFamily="2" charset="77"/>
              </a:rPr>
              <a:t>PROPRIETARY AND CONFIDENTIAL</a:t>
            </a:r>
          </a:p>
        </p:txBody>
      </p:sp>
      <p:sp>
        <p:nvSpPr>
          <p:cNvPr id="2" name="Text Placeholder 8">
            <a:extLst>
              <a:ext uri="{FF2B5EF4-FFF2-40B4-BE49-F238E27FC236}">
                <a16:creationId xmlns:a16="http://schemas.microsoft.com/office/drawing/2014/main" id="{50B45B63-F770-EBEA-3DEF-EFDF54F77C85}"/>
              </a:ext>
            </a:extLst>
          </p:cNvPr>
          <p:cNvSpPr>
            <a:spLocks noGrp="1"/>
          </p:cNvSpPr>
          <p:nvPr>
            <p:ph type="body" sz="quarter" idx="13" hasCustomPrompt="1"/>
          </p:nvPr>
        </p:nvSpPr>
        <p:spPr>
          <a:xfrm>
            <a:off x="8217714" y="1235613"/>
            <a:ext cx="3364687" cy="4393613"/>
          </a:xfrm>
          <a:prstGeom prst="rect">
            <a:avLst/>
          </a:prstGeom>
        </p:spPr>
        <p:txBody>
          <a:bodyPr lIns="0" tIns="0" rIns="0" bIns="0" anchor="ctr"/>
          <a:lstStyle>
            <a:lvl1pPr marL="0" indent="0" algn="l">
              <a:lnSpc>
                <a:spcPts val="3480"/>
              </a:lnSpc>
              <a:spcBef>
                <a:spcPts val="0"/>
              </a:spcBef>
              <a:buNone/>
              <a:defRPr sz="2400" b="0" i="0" baseline="0">
                <a:solidFill>
                  <a:schemeClr val="bg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section body copy in</a:t>
            </a:r>
            <a:br>
              <a:rPr lang="en-US"/>
            </a:br>
            <a:r>
              <a:rPr lang="en-US"/>
              <a:t>white or black text.</a:t>
            </a:r>
          </a:p>
        </p:txBody>
      </p:sp>
      <p:pic>
        <p:nvPicPr>
          <p:cNvPr id="4" name="Picture 3">
            <a:extLst>
              <a:ext uri="{FF2B5EF4-FFF2-40B4-BE49-F238E27FC236}">
                <a16:creationId xmlns:a16="http://schemas.microsoft.com/office/drawing/2014/main" id="{D7C8A3D1-182F-898A-BDA1-308A20032EC4}"/>
              </a:ext>
            </a:extLst>
          </p:cNvPr>
          <p:cNvPicPr>
            <a:picLocks noChangeAspect="1"/>
          </p:cNvPicPr>
          <p:nvPr userDrawn="1"/>
        </p:nvPicPr>
        <p:blipFill rotWithShape="1">
          <a:blip r:embed="rId3"/>
          <a:srcRect t="5956" b="4621"/>
          <a:stretch/>
        </p:blipFill>
        <p:spPr>
          <a:xfrm>
            <a:off x="7050610" y="3024554"/>
            <a:ext cx="787400" cy="817685"/>
          </a:xfrm>
          <a:prstGeom prst="rect">
            <a:avLst/>
          </a:prstGeom>
        </p:spPr>
      </p:pic>
      <p:sp>
        <p:nvSpPr>
          <p:cNvPr id="7" name="Text Placeholder 7">
            <a:extLst>
              <a:ext uri="{FF2B5EF4-FFF2-40B4-BE49-F238E27FC236}">
                <a16:creationId xmlns:a16="http://schemas.microsoft.com/office/drawing/2014/main" id="{1BA73563-DA38-AF2A-096F-D1BC0DFA5135}"/>
              </a:ext>
            </a:extLst>
          </p:cNvPr>
          <p:cNvSpPr>
            <a:spLocks noGrp="1"/>
          </p:cNvSpPr>
          <p:nvPr>
            <p:ph type="body" sz="quarter" idx="15" hasCustomPrompt="1"/>
          </p:nvPr>
        </p:nvSpPr>
        <p:spPr>
          <a:xfrm>
            <a:off x="7174870" y="3167149"/>
            <a:ext cx="544513" cy="440575"/>
          </a:xfrm>
          <a:prstGeom prst="rect">
            <a:avLst/>
          </a:prstGeom>
        </p:spPr>
        <p:txBody>
          <a:bodyPr lIns="0" tIns="0" rIns="0" bIns="0" anchor="ctr" anchorCtr="0"/>
          <a:lstStyle>
            <a:lvl1pPr marL="0" indent="0" algn="ctr">
              <a:buFontTx/>
              <a:buNone/>
              <a:defRPr sz="2400" b="1" i="0">
                <a:solidFill>
                  <a:schemeClr val="bg1"/>
                </a:solidFill>
                <a:latin typeface="Montserrat SemiBold" pitchFamily="2" charset="77"/>
              </a:defRPr>
            </a:lvl1pPr>
          </a:lstStyle>
          <a:p>
            <a:pPr lvl="0"/>
            <a:r>
              <a:rPr lang="en-US"/>
              <a:t>#</a:t>
            </a:r>
          </a:p>
        </p:txBody>
      </p:sp>
    </p:spTree>
    <p:extLst>
      <p:ext uri="{BB962C8B-B14F-4D97-AF65-F5344CB8AC3E}">
        <p14:creationId xmlns:p14="http://schemas.microsoft.com/office/powerpoint/2010/main" val="368593259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Slide - Headline &amp; Text">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FA154C1F-2763-49EB-2DA4-C39DFC9AA593}"/>
              </a:ext>
            </a:extLst>
          </p:cNvPr>
          <p:cNvPicPr>
            <a:picLocks noChangeAspect="1"/>
          </p:cNvPicPr>
          <p:nvPr userDrawn="1"/>
        </p:nvPicPr>
        <p:blipFill>
          <a:blip r:embed="rId2"/>
          <a:srcRect/>
          <a:stretch/>
        </p:blipFill>
        <p:spPr>
          <a:xfrm>
            <a:off x="-14279" y="14283"/>
            <a:ext cx="12192000" cy="6858000"/>
          </a:xfrm>
          <a:prstGeom prst="rect">
            <a:avLst/>
          </a:prstGeom>
        </p:spPr>
      </p:pic>
      <p:cxnSp>
        <p:nvCxnSpPr>
          <p:cNvPr id="15" name="Straight Connector 14">
            <a:extLst>
              <a:ext uri="{FF2B5EF4-FFF2-40B4-BE49-F238E27FC236}">
                <a16:creationId xmlns:a16="http://schemas.microsoft.com/office/drawing/2014/main" id="{1DDF5770-6364-2AE6-9918-5C2E35BB76A2}"/>
              </a:ext>
            </a:extLst>
          </p:cNvPr>
          <p:cNvCxnSpPr>
            <a:cxnSpLocks/>
          </p:cNvCxnSpPr>
          <p:nvPr userDrawn="1"/>
        </p:nvCxnSpPr>
        <p:spPr>
          <a:xfrm flipH="1">
            <a:off x="1045632" y="1722330"/>
            <a:ext cx="482439" cy="0"/>
          </a:xfrm>
          <a:prstGeom prst="line">
            <a:avLst/>
          </a:prstGeom>
          <a:ln w="73025">
            <a:solidFill>
              <a:srgbClr val="00A8BF"/>
            </a:solidFill>
          </a:ln>
        </p:spPr>
        <p:style>
          <a:lnRef idx="1">
            <a:schemeClr val="accent1"/>
          </a:lnRef>
          <a:fillRef idx="0">
            <a:schemeClr val="accent1"/>
          </a:fillRef>
          <a:effectRef idx="0">
            <a:schemeClr val="accent1"/>
          </a:effectRef>
          <a:fontRef idx="minor">
            <a:schemeClr val="tx1"/>
          </a:fontRef>
        </p:style>
      </p:cxnSp>
      <p:sp>
        <p:nvSpPr>
          <p:cNvPr id="16" name="Text Placeholder 8">
            <a:extLst>
              <a:ext uri="{FF2B5EF4-FFF2-40B4-BE49-F238E27FC236}">
                <a16:creationId xmlns:a16="http://schemas.microsoft.com/office/drawing/2014/main" id="{AB682F71-DF72-262B-02B8-F92E4EEE257D}"/>
              </a:ext>
            </a:extLst>
          </p:cNvPr>
          <p:cNvSpPr>
            <a:spLocks noGrp="1"/>
          </p:cNvSpPr>
          <p:nvPr>
            <p:ph type="body" sz="quarter" idx="22" hasCustomPrompt="1"/>
          </p:nvPr>
        </p:nvSpPr>
        <p:spPr>
          <a:xfrm>
            <a:off x="1045632" y="864527"/>
            <a:ext cx="7652004" cy="818757"/>
          </a:xfrm>
          <a:prstGeom prst="rect">
            <a:avLst/>
          </a:prstGeom>
        </p:spPr>
        <p:txBody>
          <a:bodyPr lIns="0" tIns="0" rIns="0" bIns="365760" anchor="b"/>
          <a:lstStyle>
            <a:lvl1pPr marL="0" indent="0" algn="l">
              <a:lnSpc>
                <a:spcPct val="150000"/>
              </a:lnSpc>
              <a:spcBef>
                <a:spcPts val="0"/>
              </a:spcBef>
              <a:buNone/>
              <a:defRPr sz="3200" b="1" i="0">
                <a:solidFill>
                  <a:schemeClr val="tx2"/>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headline</a:t>
            </a:r>
          </a:p>
        </p:txBody>
      </p:sp>
      <p:sp>
        <p:nvSpPr>
          <p:cNvPr id="17" name="Text Placeholder 8">
            <a:extLst>
              <a:ext uri="{FF2B5EF4-FFF2-40B4-BE49-F238E27FC236}">
                <a16:creationId xmlns:a16="http://schemas.microsoft.com/office/drawing/2014/main" id="{A03F66FA-832B-5E6F-C6AB-7176FA3F5C2F}"/>
              </a:ext>
            </a:extLst>
          </p:cNvPr>
          <p:cNvSpPr>
            <a:spLocks noGrp="1"/>
          </p:cNvSpPr>
          <p:nvPr>
            <p:ph type="body" sz="quarter" idx="23" hasCustomPrompt="1"/>
          </p:nvPr>
        </p:nvSpPr>
        <p:spPr>
          <a:xfrm>
            <a:off x="1045631" y="1769682"/>
            <a:ext cx="7638809" cy="4326318"/>
          </a:xfrm>
          <a:prstGeom prst="rect">
            <a:avLst/>
          </a:prstGeom>
        </p:spPr>
        <p:txBody>
          <a:bodyPr lIns="0" tIns="365760" rIns="0" bIns="0" numCol="1" anchor="t"/>
          <a:lstStyle>
            <a:lvl1pPr marL="0" indent="0" algn="l">
              <a:lnSpc>
                <a:spcPct val="150000"/>
              </a:lnSpc>
              <a:spcBef>
                <a:spcPts val="0"/>
              </a:spcBef>
              <a:buNone/>
              <a:defRPr sz="14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sp>
        <p:nvSpPr>
          <p:cNvPr id="6" name="Slide Number Placeholder 1">
            <a:extLst>
              <a:ext uri="{FF2B5EF4-FFF2-40B4-BE49-F238E27FC236}">
                <a16:creationId xmlns:a16="http://schemas.microsoft.com/office/drawing/2014/main" id="{E18B7FA8-33FB-6F39-0D2C-D3634CED5EDF}"/>
              </a:ext>
            </a:extLst>
          </p:cNvPr>
          <p:cNvSpPr>
            <a:spLocks noGrp="1"/>
          </p:cNvSpPr>
          <p:nvPr>
            <p:ph type="sldNum" sz="quarter" idx="4"/>
          </p:nvPr>
        </p:nvSpPr>
        <p:spPr>
          <a:xfrm>
            <a:off x="200038" y="548640"/>
            <a:ext cx="310896" cy="384048"/>
          </a:xfrm>
          <a:prstGeom prst="rect">
            <a:avLst/>
          </a:prstGeom>
        </p:spPr>
        <p:txBody>
          <a:bodyPr vert="horz" lIns="0" tIns="0" rIns="0" bIns="0" rtlCol="0" anchor="ctr"/>
          <a:lstStyle>
            <a:lvl1pPr algn="ctr">
              <a:defRPr sz="1400" b="1" i="0">
                <a:solidFill>
                  <a:schemeClr val="bg1"/>
                </a:solidFill>
                <a:latin typeface="Montserrat SemiBold" pitchFamily="2" charset="77"/>
                <a:cs typeface="Arial" panose="020B0604020202020204" pitchFamily="34" charset="0"/>
              </a:defRPr>
            </a:lvl1pPr>
          </a:lstStyle>
          <a:p>
            <a:fld id="{4D424DA8-E41A-B94F-9E3D-E487E5F2D87F}" type="slidenum">
              <a:rPr lang="en-US" smtClean="0"/>
              <a:pPr/>
              <a:t>‹#›</a:t>
            </a:fld>
            <a:endParaRPr lang="en-US"/>
          </a:p>
        </p:txBody>
      </p:sp>
      <p:sp>
        <p:nvSpPr>
          <p:cNvPr id="10" name="Text Placeholder 7">
            <a:extLst>
              <a:ext uri="{FF2B5EF4-FFF2-40B4-BE49-F238E27FC236}">
                <a16:creationId xmlns:a16="http://schemas.microsoft.com/office/drawing/2014/main" id="{2C64C5E2-4445-FB0E-F841-FF013087ADB7}"/>
              </a:ext>
            </a:extLst>
          </p:cNvPr>
          <p:cNvSpPr>
            <a:spLocks noGrp="1"/>
          </p:cNvSpPr>
          <p:nvPr>
            <p:ph type="body" sz="quarter" idx="57" hasCustomPrompt="1"/>
          </p:nvPr>
        </p:nvSpPr>
        <p:spPr>
          <a:xfrm rot="16200000">
            <a:off x="-1626145" y="4208744"/>
            <a:ext cx="3985570" cy="144544"/>
          </a:xfrm>
          <a:prstGeom prst="rect">
            <a:avLst/>
          </a:prstGeom>
        </p:spPr>
        <p:txBody>
          <a:bodyPr lIns="0" tIns="0" rIns="0" bIns="0"/>
          <a:lstStyle>
            <a:lvl1pPr marL="0" indent="0" algn="r">
              <a:buNone/>
              <a:defRPr sz="900" b="0" i="0" baseline="0">
                <a:solidFill>
                  <a:schemeClr val="tx1"/>
                </a:solidFill>
                <a:latin typeface="Montserrat" pitchFamily="2" charset="77"/>
                <a:cs typeface="Arial" panose="020B0604020202020204" pitchFamily="34" charset="0"/>
              </a:defRPr>
            </a:lvl1pPr>
            <a:lvl2pPr marL="457200" indent="0">
              <a:buNone/>
              <a:defRPr sz="2000" b="0" i="0">
                <a:latin typeface="Arial" panose="020B0604020202020204" pitchFamily="34" charset="0"/>
                <a:cs typeface="Arial" panose="020B0604020202020204" pitchFamily="34" charset="0"/>
              </a:defRPr>
            </a:lvl2pPr>
            <a:lvl3pPr marL="914400" indent="0">
              <a:buNone/>
              <a:defRPr sz="2000" b="0" i="0">
                <a:latin typeface="Arial" panose="020B0604020202020204" pitchFamily="34" charset="0"/>
                <a:cs typeface="Arial" panose="020B0604020202020204" pitchFamily="34" charset="0"/>
              </a:defRPr>
            </a:lvl3pPr>
            <a:lvl4pPr marL="1371600" indent="0">
              <a:buNone/>
              <a:defRPr sz="2000" b="0" i="0">
                <a:latin typeface="Arial" panose="020B0604020202020204" pitchFamily="34" charset="0"/>
                <a:cs typeface="Arial" panose="020B0604020202020204" pitchFamily="34" charset="0"/>
              </a:defRPr>
            </a:lvl4pPr>
            <a:lvl5pPr marL="1828800" indent="0">
              <a:buNone/>
              <a:defRPr sz="2000" b="0" i="0">
                <a:latin typeface="Arial" panose="020B0604020202020204" pitchFamily="34" charset="0"/>
                <a:cs typeface="Arial" panose="020B0604020202020204" pitchFamily="34" charset="0"/>
              </a:defRPr>
            </a:lvl5pPr>
          </a:lstStyle>
          <a:p>
            <a:pPr lvl="0"/>
            <a:r>
              <a:rPr lang="en-US"/>
              <a:t>Section Name | Specific Spot Within Section</a:t>
            </a:r>
          </a:p>
        </p:txBody>
      </p:sp>
    </p:spTree>
    <p:extLst>
      <p:ext uri="{BB962C8B-B14F-4D97-AF65-F5344CB8AC3E}">
        <p14:creationId xmlns:p14="http://schemas.microsoft.com/office/powerpoint/2010/main" val="798063028"/>
      </p:ext>
    </p:extLst>
  </p:cSld>
  <p:clrMapOvr>
    <a:masterClrMapping/>
  </p:clrMapOvr>
  <p:extLst>
    <p:ext uri="{DCECCB84-F9BA-43D5-87BE-67443E8EF086}">
      <p15:sldGuideLst xmlns:p15="http://schemas.microsoft.com/office/powerpoint/2012/main">
        <p15:guide id="1" orient="horz" pos="576">
          <p15:clr>
            <a:srgbClr val="FBAE40"/>
          </p15:clr>
        </p15:guide>
        <p15:guide id="2" pos="648">
          <p15:clr>
            <a:srgbClr val="FBAE40"/>
          </p15:clr>
        </p15:guide>
        <p15:guide id="3" orient="horz" pos="2260">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Slide - Table">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321C29AA-2A40-E9F1-EFF5-BD45E27977D6}"/>
              </a:ext>
            </a:extLst>
          </p:cNvPr>
          <p:cNvPicPr>
            <a:picLocks noChangeAspect="1"/>
          </p:cNvPicPr>
          <p:nvPr userDrawn="1"/>
        </p:nvPicPr>
        <p:blipFill>
          <a:blip r:embed="rId2"/>
          <a:srcRect/>
          <a:stretch/>
        </p:blipFill>
        <p:spPr>
          <a:xfrm>
            <a:off x="0" y="0"/>
            <a:ext cx="12192000" cy="6858000"/>
          </a:xfrm>
          <a:prstGeom prst="rect">
            <a:avLst/>
          </a:prstGeom>
        </p:spPr>
      </p:pic>
      <p:sp>
        <p:nvSpPr>
          <p:cNvPr id="4" name="Table Placeholder 3">
            <a:extLst>
              <a:ext uri="{FF2B5EF4-FFF2-40B4-BE49-F238E27FC236}">
                <a16:creationId xmlns:a16="http://schemas.microsoft.com/office/drawing/2014/main" id="{5CDE63CB-23F9-5C45-B2AE-93CAAC11FEDD}"/>
              </a:ext>
            </a:extLst>
          </p:cNvPr>
          <p:cNvSpPr>
            <a:spLocks noGrp="1"/>
          </p:cNvSpPr>
          <p:nvPr>
            <p:ph type="tbl" sz="quarter" idx="10"/>
          </p:nvPr>
        </p:nvSpPr>
        <p:spPr>
          <a:xfrm>
            <a:off x="1024129" y="2133893"/>
            <a:ext cx="10561320" cy="3962108"/>
          </a:xfrm>
          <a:prstGeom prst="rect">
            <a:avLst/>
          </a:prstGeom>
        </p:spPr>
        <p:txBody>
          <a:bodyPr/>
          <a:lstStyle>
            <a:lvl1pPr marL="0" indent="0">
              <a:buNone/>
              <a:defRPr b="0" i="0">
                <a:latin typeface="Montserrat" pitchFamily="2" charset="77"/>
              </a:defRPr>
            </a:lvl1pPr>
          </a:lstStyle>
          <a:p>
            <a:endParaRPr lang="en-US"/>
          </a:p>
        </p:txBody>
      </p:sp>
      <p:pic>
        <p:nvPicPr>
          <p:cNvPr id="9" name="Picture 8">
            <a:extLst>
              <a:ext uri="{FF2B5EF4-FFF2-40B4-BE49-F238E27FC236}">
                <a16:creationId xmlns:a16="http://schemas.microsoft.com/office/drawing/2014/main" id="{4414BE8E-99A3-DF17-1EBB-C9BC27F17F61}"/>
              </a:ext>
            </a:extLst>
          </p:cNvPr>
          <p:cNvPicPr>
            <a:picLocks noChangeAspect="1"/>
          </p:cNvPicPr>
          <p:nvPr userDrawn="1"/>
        </p:nvPicPr>
        <p:blipFill>
          <a:blip r:embed="rId3"/>
          <a:stretch>
            <a:fillRect/>
          </a:stretch>
        </p:blipFill>
        <p:spPr>
          <a:xfrm>
            <a:off x="0" y="0"/>
            <a:ext cx="698500" cy="6858000"/>
          </a:xfrm>
          <a:prstGeom prst="rect">
            <a:avLst/>
          </a:prstGeom>
        </p:spPr>
      </p:pic>
      <p:sp>
        <p:nvSpPr>
          <p:cNvPr id="3" name="Slide Number Placeholder 1">
            <a:extLst>
              <a:ext uri="{FF2B5EF4-FFF2-40B4-BE49-F238E27FC236}">
                <a16:creationId xmlns:a16="http://schemas.microsoft.com/office/drawing/2014/main" id="{42357999-7D32-A248-C3E7-6851FF361F43}"/>
              </a:ext>
            </a:extLst>
          </p:cNvPr>
          <p:cNvSpPr>
            <a:spLocks noGrp="1"/>
          </p:cNvSpPr>
          <p:nvPr>
            <p:ph type="sldNum" sz="quarter" idx="4"/>
          </p:nvPr>
        </p:nvSpPr>
        <p:spPr>
          <a:xfrm>
            <a:off x="200038" y="548640"/>
            <a:ext cx="310896" cy="384048"/>
          </a:xfrm>
          <a:prstGeom prst="rect">
            <a:avLst/>
          </a:prstGeom>
        </p:spPr>
        <p:txBody>
          <a:bodyPr vert="horz" lIns="0" tIns="0" rIns="0" bIns="0" rtlCol="0" anchor="ctr"/>
          <a:lstStyle>
            <a:lvl1pPr algn="ctr">
              <a:defRPr sz="1400" b="1" i="0">
                <a:solidFill>
                  <a:schemeClr val="bg1"/>
                </a:solidFill>
                <a:latin typeface="Montserrat SemiBold" pitchFamily="2" charset="77"/>
                <a:cs typeface="Arial" panose="020B0604020202020204" pitchFamily="34" charset="0"/>
              </a:defRPr>
            </a:lvl1pPr>
          </a:lstStyle>
          <a:p>
            <a:fld id="{4D424DA8-E41A-B94F-9E3D-E487E5F2D87F}" type="slidenum">
              <a:rPr lang="en-US" smtClean="0"/>
              <a:pPr/>
              <a:t>‹#›</a:t>
            </a:fld>
            <a:endParaRPr lang="en-US"/>
          </a:p>
        </p:txBody>
      </p:sp>
      <p:sp>
        <p:nvSpPr>
          <p:cNvPr id="5" name="Text Placeholder 7">
            <a:extLst>
              <a:ext uri="{FF2B5EF4-FFF2-40B4-BE49-F238E27FC236}">
                <a16:creationId xmlns:a16="http://schemas.microsoft.com/office/drawing/2014/main" id="{E23C35CF-6F58-2DF6-BBD9-68D9E59CD64C}"/>
              </a:ext>
            </a:extLst>
          </p:cNvPr>
          <p:cNvSpPr>
            <a:spLocks noGrp="1"/>
          </p:cNvSpPr>
          <p:nvPr>
            <p:ph type="body" sz="quarter" idx="11" hasCustomPrompt="1"/>
          </p:nvPr>
        </p:nvSpPr>
        <p:spPr>
          <a:xfrm rot="16200000">
            <a:off x="-1626145" y="4208744"/>
            <a:ext cx="3985570" cy="144544"/>
          </a:xfrm>
          <a:prstGeom prst="rect">
            <a:avLst/>
          </a:prstGeom>
        </p:spPr>
        <p:txBody>
          <a:bodyPr lIns="0" tIns="0" rIns="0" bIns="0"/>
          <a:lstStyle>
            <a:lvl1pPr marL="0" indent="0" algn="r">
              <a:buNone/>
              <a:defRPr sz="900" b="0" i="0" baseline="0">
                <a:solidFill>
                  <a:schemeClr val="tx1"/>
                </a:solidFill>
                <a:latin typeface="Montserrat" pitchFamily="2" charset="77"/>
                <a:cs typeface="Arial" panose="020B0604020202020204" pitchFamily="34" charset="0"/>
              </a:defRPr>
            </a:lvl1pPr>
            <a:lvl2pPr marL="457200" indent="0">
              <a:buNone/>
              <a:defRPr sz="2000" b="0" i="0">
                <a:latin typeface="Arial" panose="020B0604020202020204" pitchFamily="34" charset="0"/>
                <a:cs typeface="Arial" panose="020B0604020202020204" pitchFamily="34" charset="0"/>
              </a:defRPr>
            </a:lvl2pPr>
            <a:lvl3pPr marL="914400" indent="0">
              <a:buNone/>
              <a:defRPr sz="2000" b="0" i="0">
                <a:latin typeface="Arial" panose="020B0604020202020204" pitchFamily="34" charset="0"/>
                <a:cs typeface="Arial" panose="020B0604020202020204" pitchFamily="34" charset="0"/>
              </a:defRPr>
            </a:lvl3pPr>
            <a:lvl4pPr marL="1371600" indent="0">
              <a:buNone/>
              <a:defRPr sz="2000" b="0" i="0">
                <a:latin typeface="Arial" panose="020B0604020202020204" pitchFamily="34" charset="0"/>
                <a:cs typeface="Arial" panose="020B0604020202020204" pitchFamily="34" charset="0"/>
              </a:defRPr>
            </a:lvl4pPr>
            <a:lvl5pPr marL="1828800" indent="0">
              <a:buNone/>
              <a:defRPr sz="2000" b="0" i="0">
                <a:latin typeface="Arial" panose="020B0604020202020204" pitchFamily="34" charset="0"/>
                <a:cs typeface="Arial" panose="020B0604020202020204" pitchFamily="34" charset="0"/>
              </a:defRPr>
            </a:lvl5pPr>
          </a:lstStyle>
          <a:p>
            <a:pPr lvl="0"/>
            <a:r>
              <a:rPr lang="en-US"/>
              <a:t>Section Name | Specific Spot Within Section</a:t>
            </a:r>
          </a:p>
        </p:txBody>
      </p:sp>
      <p:cxnSp>
        <p:nvCxnSpPr>
          <p:cNvPr id="12" name="Straight Connector 11">
            <a:extLst>
              <a:ext uri="{FF2B5EF4-FFF2-40B4-BE49-F238E27FC236}">
                <a16:creationId xmlns:a16="http://schemas.microsoft.com/office/drawing/2014/main" id="{DD82BCBE-F8E8-1806-9B3A-7908E2C1E4B5}"/>
              </a:ext>
            </a:extLst>
          </p:cNvPr>
          <p:cNvCxnSpPr>
            <a:cxnSpLocks/>
          </p:cNvCxnSpPr>
          <p:nvPr userDrawn="1"/>
        </p:nvCxnSpPr>
        <p:spPr>
          <a:xfrm flipH="1">
            <a:off x="1045632" y="1722330"/>
            <a:ext cx="482439" cy="0"/>
          </a:xfrm>
          <a:prstGeom prst="line">
            <a:avLst/>
          </a:prstGeom>
          <a:ln w="73025">
            <a:solidFill>
              <a:srgbClr val="00A8BF"/>
            </a:solidFill>
          </a:ln>
        </p:spPr>
        <p:style>
          <a:lnRef idx="1">
            <a:schemeClr val="accent1"/>
          </a:lnRef>
          <a:fillRef idx="0">
            <a:schemeClr val="accent1"/>
          </a:fillRef>
          <a:effectRef idx="0">
            <a:schemeClr val="accent1"/>
          </a:effectRef>
          <a:fontRef idx="minor">
            <a:schemeClr val="tx1"/>
          </a:fontRef>
        </p:style>
      </p:cxnSp>
      <p:sp>
        <p:nvSpPr>
          <p:cNvPr id="13" name="Text Placeholder 8">
            <a:extLst>
              <a:ext uri="{FF2B5EF4-FFF2-40B4-BE49-F238E27FC236}">
                <a16:creationId xmlns:a16="http://schemas.microsoft.com/office/drawing/2014/main" id="{0581F82D-AB63-DCB4-E404-BADD25C03E7D}"/>
              </a:ext>
            </a:extLst>
          </p:cNvPr>
          <p:cNvSpPr>
            <a:spLocks noGrp="1"/>
          </p:cNvSpPr>
          <p:nvPr>
            <p:ph type="body" sz="quarter" idx="22" hasCustomPrompt="1"/>
          </p:nvPr>
        </p:nvSpPr>
        <p:spPr>
          <a:xfrm>
            <a:off x="1045632" y="822964"/>
            <a:ext cx="7652004" cy="852015"/>
          </a:xfrm>
          <a:prstGeom prst="rect">
            <a:avLst/>
          </a:prstGeom>
        </p:spPr>
        <p:txBody>
          <a:bodyPr lIns="0" tIns="0" rIns="0" bIns="365760" anchor="b"/>
          <a:lstStyle>
            <a:lvl1pPr marL="0" indent="0" algn="l">
              <a:lnSpc>
                <a:spcPct val="150000"/>
              </a:lnSpc>
              <a:spcBef>
                <a:spcPts val="0"/>
              </a:spcBef>
              <a:buNone/>
              <a:defRPr sz="3200" b="1" i="0">
                <a:solidFill>
                  <a:schemeClr val="tx2"/>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headline</a:t>
            </a:r>
          </a:p>
        </p:txBody>
      </p:sp>
    </p:spTree>
    <p:extLst>
      <p:ext uri="{BB962C8B-B14F-4D97-AF65-F5344CB8AC3E}">
        <p14:creationId xmlns:p14="http://schemas.microsoft.com/office/powerpoint/2010/main" val="73102528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Title Slide">
    <p:bg>
      <p:bgPr>
        <a:solidFill>
          <a:srgbClr val="F2EBE7"/>
        </a:solidFill>
        <a:effectLst/>
      </p:bgPr>
    </p:bg>
    <p:spTree>
      <p:nvGrpSpPr>
        <p:cNvPr id="1" name=""/>
        <p:cNvGrpSpPr/>
        <p:nvPr/>
      </p:nvGrpSpPr>
      <p:grpSpPr>
        <a:xfrm>
          <a:off x="0" y="0"/>
          <a:ext cx="0" cy="0"/>
          <a:chOff x="0" y="0"/>
          <a:chExt cx="0" cy="0"/>
        </a:xfrm>
      </p:grpSpPr>
      <p:sp>
        <p:nvSpPr>
          <p:cNvPr id="13" name="Picture Placeholder 12">
            <a:extLst>
              <a:ext uri="{FF2B5EF4-FFF2-40B4-BE49-F238E27FC236}">
                <a16:creationId xmlns:a16="http://schemas.microsoft.com/office/drawing/2014/main" id="{979EC1F2-9575-7EA5-C1D8-65A78C848DF5}"/>
              </a:ext>
            </a:extLst>
          </p:cNvPr>
          <p:cNvSpPr>
            <a:spLocks noGrp="1"/>
          </p:cNvSpPr>
          <p:nvPr>
            <p:ph type="pic" sz="quarter" idx="46"/>
          </p:nvPr>
        </p:nvSpPr>
        <p:spPr>
          <a:xfrm>
            <a:off x="7158036" y="0"/>
            <a:ext cx="5005388" cy="5314951"/>
          </a:xfrm>
          <a:custGeom>
            <a:avLst/>
            <a:gdLst>
              <a:gd name="connsiteX0" fmla="*/ 913696 w 5005388"/>
              <a:gd name="connsiteY0" fmla="*/ 0 h 5314951"/>
              <a:gd name="connsiteX1" fmla="*/ 5005388 w 5005388"/>
              <a:gd name="connsiteY1" fmla="*/ 0 h 5314951"/>
              <a:gd name="connsiteX2" fmla="*/ 5005388 w 5005388"/>
              <a:gd name="connsiteY2" fmla="*/ 4669024 h 5314951"/>
              <a:gd name="connsiteX3" fmla="*/ 4852407 w 5005388"/>
              <a:gd name="connsiteY3" fmla="*/ 4783420 h 5314951"/>
              <a:gd name="connsiteX4" fmla="*/ 3112294 w 5005388"/>
              <a:gd name="connsiteY4" fmla="*/ 5314951 h 5314951"/>
              <a:gd name="connsiteX5" fmla="*/ 0 w 5005388"/>
              <a:gd name="connsiteY5" fmla="*/ 2202657 h 5314951"/>
              <a:gd name="connsiteX6" fmla="*/ 911570 w 5005388"/>
              <a:gd name="connsiteY6" fmla="*/ 1933 h 53149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005388" h="5314951">
                <a:moveTo>
                  <a:pt x="913696" y="0"/>
                </a:moveTo>
                <a:lnTo>
                  <a:pt x="5005388" y="0"/>
                </a:lnTo>
                <a:lnTo>
                  <a:pt x="5005388" y="4669024"/>
                </a:lnTo>
                <a:lnTo>
                  <a:pt x="4852407" y="4783420"/>
                </a:lnTo>
                <a:cubicBezTo>
                  <a:pt x="4355682" y="5119001"/>
                  <a:pt x="3756871" y="5314951"/>
                  <a:pt x="3112294" y="5314951"/>
                </a:cubicBezTo>
                <a:cubicBezTo>
                  <a:pt x="1393421" y="5314951"/>
                  <a:pt x="0" y="3921530"/>
                  <a:pt x="0" y="2202657"/>
                </a:cubicBezTo>
                <a:cubicBezTo>
                  <a:pt x="0" y="1343221"/>
                  <a:pt x="348356" y="565147"/>
                  <a:pt x="911570" y="1933"/>
                </a:cubicBezTo>
                <a:close/>
              </a:path>
            </a:pathLst>
          </a:custGeom>
        </p:spPr>
        <p:txBody>
          <a:bodyPr wrap="square">
            <a:noAutofit/>
          </a:bodyPr>
          <a:lstStyle/>
          <a:p>
            <a:endParaRPr lang="en-US"/>
          </a:p>
        </p:txBody>
      </p:sp>
      <p:sp>
        <p:nvSpPr>
          <p:cNvPr id="7" name="Slide Number Placeholder 1">
            <a:extLst>
              <a:ext uri="{FF2B5EF4-FFF2-40B4-BE49-F238E27FC236}">
                <a16:creationId xmlns:a16="http://schemas.microsoft.com/office/drawing/2014/main" id="{7FDD69DD-F768-C697-050F-E25FE9A765B5}"/>
              </a:ext>
            </a:extLst>
          </p:cNvPr>
          <p:cNvSpPr>
            <a:spLocks noGrp="1"/>
          </p:cNvSpPr>
          <p:nvPr>
            <p:ph type="sldNum" sz="quarter" idx="4"/>
          </p:nvPr>
        </p:nvSpPr>
        <p:spPr>
          <a:xfrm>
            <a:off x="200038" y="548640"/>
            <a:ext cx="310896" cy="384048"/>
          </a:xfrm>
          <a:prstGeom prst="rect">
            <a:avLst/>
          </a:prstGeom>
        </p:spPr>
        <p:txBody>
          <a:bodyPr vert="horz" lIns="0" tIns="0" rIns="0" bIns="0" rtlCol="0" anchor="ctr"/>
          <a:lstStyle>
            <a:lvl1pPr algn="ctr">
              <a:defRPr sz="1400" b="1" i="0">
                <a:solidFill>
                  <a:schemeClr val="bg1"/>
                </a:solidFill>
                <a:latin typeface="Montserrat SemiBold" pitchFamily="2" charset="77"/>
                <a:cs typeface="Arial" panose="020B0604020202020204" pitchFamily="34" charset="0"/>
              </a:defRPr>
            </a:lvl1pPr>
          </a:lstStyle>
          <a:p>
            <a:fld id="{4D424DA8-E41A-B94F-9E3D-E487E5F2D87F}" type="slidenum">
              <a:rPr lang="en-US" smtClean="0"/>
              <a:pPr/>
              <a:t>‹#›</a:t>
            </a:fld>
            <a:endParaRPr lang="en-US"/>
          </a:p>
        </p:txBody>
      </p:sp>
      <p:sp>
        <p:nvSpPr>
          <p:cNvPr id="16" name="Text Placeholder 7">
            <a:extLst>
              <a:ext uri="{FF2B5EF4-FFF2-40B4-BE49-F238E27FC236}">
                <a16:creationId xmlns:a16="http://schemas.microsoft.com/office/drawing/2014/main" id="{67451C39-8341-C216-4DE4-0B6A38ADD1D1}"/>
              </a:ext>
            </a:extLst>
          </p:cNvPr>
          <p:cNvSpPr>
            <a:spLocks noGrp="1"/>
          </p:cNvSpPr>
          <p:nvPr>
            <p:ph type="body" sz="quarter" idx="57" hasCustomPrompt="1"/>
          </p:nvPr>
        </p:nvSpPr>
        <p:spPr>
          <a:xfrm rot="16200000">
            <a:off x="-1626145" y="4208744"/>
            <a:ext cx="3985570" cy="144544"/>
          </a:xfrm>
          <a:prstGeom prst="rect">
            <a:avLst/>
          </a:prstGeom>
        </p:spPr>
        <p:txBody>
          <a:bodyPr lIns="0" tIns="0" rIns="0" bIns="0"/>
          <a:lstStyle>
            <a:lvl1pPr marL="0" indent="0" algn="r">
              <a:buNone/>
              <a:defRPr sz="900" b="0" i="0" baseline="0">
                <a:solidFill>
                  <a:schemeClr val="tx1"/>
                </a:solidFill>
                <a:latin typeface="Montserrat" pitchFamily="2" charset="77"/>
                <a:cs typeface="Arial" panose="020B0604020202020204" pitchFamily="34" charset="0"/>
              </a:defRPr>
            </a:lvl1pPr>
            <a:lvl2pPr marL="457200" indent="0">
              <a:buNone/>
              <a:defRPr sz="2000" b="0" i="0">
                <a:latin typeface="Arial" panose="020B0604020202020204" pitchFamily="34" charset="0"/>
                <a:cs typeface="Arial" panose="020B0604020202020204" pitchFamily="34" charset="0"/>
              </a:defRPr>
            </a:lvl2pPr>
            <a:lvl3pPr marL="914400" indent="0">
              <a:buNone/>
              <a:defRPr sz="2000" b="0" i="0">
                <a:latin typeface="Arial" panose="020B0604020202020204" pitchFamily="34" charset="0"/>
                <a:cs typeface="Arial" panose="020B0604020202020204" pitchFamily="34" charset="0"/>
              </a:defRPr>
            </a:lvl3pPr>
            <a:lvl4pPr marL="1371600" indent="0">
              <a:buNone/>
              <a:defRPr sz="2000" b="0" i="0">
                <a:latin typeface="Arial" panose="020B0604020202020204" pitchFamily="34" charset="0"/>
                <a:cs typeface="Arial" panose="020B0604020202020204" pitchFamily="34" charset="0"/>
              </a:defRPr>
            </a:lvl4pPr>
            <a:lvl5pPr marL="1828800" indent="0">
              <a:buNone/>
              <a:defRPr sz="2000" b="0" i="0">
                <a:latin typeface="Arial" panose="020B0604020202020204" pitchFamily="34" charset="0"/>
                <a:cs typeface="Arial" panose="020B0604020202020204" pitchFamily="34" charset="0"/>
              </a:defRPr>
            </a:lvl5pPr>
          </a:lstStyle>
          <a:p>
            <a:pPr lvl="0"/>
            <a:r>
              <a:rPr lang="en-US"/>
              <a:t>Section Name | Specific Spot Within Section</a:t>
            </a:r>
          </a:p>
        </p:txBody>
      </p:sp>
      <p:sp>
        <p:nvSpPr>
          <p:cNvPr id="9" name="Text Placeholder 8">
            <a:extLst>
              <a:ext uri="{FF2B5EF4-FFF2-40B4-BE49-F238E27FC236}">
                <a16:creationId xmlns:a16="http://schemas.microsoft.com/office/drawing/2014/main" id="{D12AF7CC-F2B2-E0F9-37B3-D5FB502E83F8}"/>
              </a:ext>
            </a:extLst>
          </p:cNvPr>
          <p:cNvSpPr>
            <a:spLocks noGrp="1"/>
          </p:cNvSpPr>
          <p:nvPr>
            <p:ph type="body" sz="quarter" idx="23" hasCustomPrompt="1"/>
          </p:nvPr>
        </p:nvSpPr>
        <p:spPr>
          <a:xfrm>
            <a:off x="1045631" y="1769682"/>
            <a:ext cx="7638809" cy="4326317"/>
          </a:xfrm>
          <a:prstGeom prst="rect">
            <a:avLst/>
          </a:prstGeom>
        </p:spPr>
        <p:txBody>
          <a:bodyPr lIns="0" tIns="365760" rIns="0" bIns="0" numCol="1" anchor="t"/>
          <a:lstStyle>
            <a:lvl1pPr marL="0" indent="0" algn="l">
              <a:lnSpc>
                <a:spcPct val="150000"/>
              </a:lnSpc>
              <a:spcBef>
                <a:spcPts val="0"/>
              </a:spcBef>
              <a:buNone/>
              <a:defRPr sz="14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cxnSp>
        <p:nvCxnSpPr>
          <p:cNvPr id="10" name="Straight Connector 9">
            <a:extLst>
              <a:ext uri="{FF2B5EF4-FFF2-40B4-BE49-F238E27FC236}">
                <a16:creationId xmlns:a16="http://schemas.microsoft.com/office/drawing/2014/main" id="{D0F92370-E868-9DE1-01B2-F338351B04E3}"/>
              </a:ext>
            </a:extLst>
          </p:cNvPr>
          <p:cNvCxnSpPr>
            <a:cxnSpLocks/>
          </p:cNvCxnSpPr>
          <p:nvPr userDrawn="1"/>
        </p:nvCxnSpPr>
        <p:spPr>
          <a:xfrm flipH="1">
            <a:off x="1045632" y="1722330"/>
            <a:ext cx="482439" cy="0"/>
          </a:xfrm>
          <a:prstGeom prst="line">
            <a:avLst/>
          </a:prstGeom>
          <a:ln w="73025">
            <a:solidFill>
              <a:srgbClr val="00A8BF"/>
            </a:solidFill>
          </a:ln>
        </p:spPr>
        <p:style>
          <a:lnRef idx="1">
            <a:schemeClr val="accent1"/>
          </a:lnRef>
          <a:fillRef idx="0">
            <a:schemeClr val="accent1"/>
          </a:fillRef>
          <a:effectRef idx="0">
            <a:schemeClr val="accent1"/>
          </a:effectRef>
          <a:fontRef idx="minor">
            <a:schemeClr val="tx1"/>
          </a:fontRef>
        </p:style>
      </p:cxnSp>
      <p:sp>
        <p:nvSpPr>
          <p:cNvPr id="11" name="Text Placeholder 8">
            <a:extLst>
              <a:ext uri="{FF2B5EF4-FFF2-40B4-BE49-F238E27FC236}">
                <a16:creationId xmlns:a16="http://schemas.microsoft.com/office/drawing/2014/main" id="{6C062ECE-93D9-31E2-44BF-9D964AB22D59}"/>
              </a:ext>
            </a:extLst>
          </p:cNvPr>
          <p:cNvSpPr>
            <a:spLocks noGrp="1"/>
          </p:cNvSpPr>
          <p:nvPr>
            <p:ph type="body" sz="quarter" idx="22" hasCustomPrompt="1"/>
          </p:nvPr>
        </p:nvSpPr>
        <p:spPr>
          <a:xfrm>
            <a:off x="1045632" y="872846"/>
            <a:ext cx="7652004" cy="802133"/>
          </a:xfrm>
          <a:prstGeom prst="rect">
            <a:avLst/>
          </a:prstGeom>
        </p:spPr>
        <p:txBody>
          <a:bodyPr lIns="0" tIns="0" rIns="0" bIns="365760" anchor="b"/>
          <a:lstStyle>
            <a:lvl1pPr marL="0" indent="0" algn="l">
              <a:lnSpc>
                <a:spcPct val="150000"/>
              </a:lnSpc>
              <a:spcBef>
                <a:spcPts val="0"/>
              </a:spcBef>
              <a:buNone/>
              <a:defRPr sz="3200" b="1" i="0">
                <a:solidFill>
                  <a:schemeClr val="tx2"/>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headline</a:t>
            </a:r>
          </a:p>
        </p:txBody>
      </p:sp>
    </p:spTree>
    <p:extLst>
      <p:ext uri="{BB962C8B-B14F-4D97-AF65-F5344CB8AC3E}">
        <p14:creationId xmlns:p14="http://schemas.microsoft.com/office/powerpoint/2010/main" val="2923566146"/>
      </p:ext>
    </p:extLst>
  </p:cSld>
  <p:clrMapOvr>
    <a:masterClrMapping/>
  </p:clrMapOvr>
  <p:extLst>
    <p:ext uri="{DCECCB84-F9BA-43D5-87BE-67443E8EF086}">
      <p15:sldGuideLst xmlns:p15="http://schemas.microsoft.com/office/powerpoint/2012/main">
        <p15:guide id="2" pos="672">
          <p15:clr>
            <a:srgbClr val="FBAE40"/>
          </p15:clr>
        </p15:guide>
        <p15:guide id="3" orient="horz" pos="432">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7775B4-E58F-D638-37AA-E37C5BF40C4F}"/>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917C2D3D-59EB-B22C-28D8-C2D9B618B1C6}"/>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FF17265A-4A99-B0DA-ED44-ADAFC3043059}"/>
              </a:ext>
            </a:extLst>
          </p:cNvPr>
          <p:cNvSpPr>
            <a:spLocks noGrp="1"/>
          </p:cNvSpPr>
          <p:nvPr>
            <p:ph type="dt" sz="half" idx="10"/>
          </p:nvPr>
        </p:nvSpPr>
        <p:spPr/>
        <p:txBody>
          <a:bodyPr/>
          <a:lstStyle/>
          <a:p>
            <a:fld id="{6B6F0172-3111-4C2E-B3AD-421C929489B5}" type="datetimeFigureOut">
              <a:rPr lang="en-US" smtClean="0"/>
              <a:t>6/16/2026</a:t>
            </a:fld>
            <a:endParaRPr lang="en-US"/>
          </a:p>
        </p:txBody>
      </p:sp>
      <p:sp>
        <p:nvSpPr>
          <p:cNvPr id="5" name="Footer Placeholder 4">
            <a:extLst>
              <a:ext uri="{FF2B5EF4-FFF2-40B4-BE49-F238E27FC236}">
                <a16:creationId xmlns:a16="http://schemas.microsoft.com/office/drawing/2014/main" id="{C9CA4B9A-3B0A-ABCA-D6AC-2AB403EB31B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3770663-BC62-234F-9AFF-4A45596A5365}"/>
              </a:ext>
            </a:extLst>
          </p:cNvPr>
          <p:cNvSpPr>
            <a:spLocks noGrp="1"/>
          </p:cNvSpPr>
          <p:nvPr>
            <p:ph type="sldNum" sz="quarter" idx="12"/>
          </p:nvPr>
        </p:nvSpPr>
        <p:spPr/>
        <p:txBody>
          <a:bodyPr/>
          <a:lstStyle/>
          <a:p>
            <a:fld id="{F3B46A23-9CD8-4696-BB51-43C03F3504AB}" type="slidenum">
              <a:rPr lang="en-US" smtClean="0"/>
              <a:t>‹#›</a:t>
            </a:fld>
            <a:endParaRPr lang="en-US"/>
          </a:p>
        </p:txBody>
      </p:sp>
    </p:spTree>
    <p:extLst>
      <p:ext uri="{BB962C8B-B14F-4D97-AF65-F5344CB8AC3E}">
        <p14:creationId xmlns:p14="http://schemas.microsoft.com/office/powerpoint/2010/main" val="2979329764"/>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Copy_LargeStatwHeadline">
    <p:bg>
      <p:bgPr>
        <a:solidFill>
          <a:srgbClr val="F2EBE7"/>
        </a:solidFill>
        <a:effectLst/>
      </p:bgPr>
    </p:bg>
    <p:spTree>
      <p:nvGrpSpPr>
        <p:cNvPr id="1" name=""/>
        <p:cNvGrpSpPr/>
        <p:nvPr/>
      </p:nvGrpSpPr>
      <p:grpSpPr>
        <a:xfrm>
          <a:off x="0" y="0"/>
          <a:ext cx="0" cy="0"/>
          <a:chOff x="0" y="0"/>
          <a:chExt cx="0" cy="0"/>
        </a:xfrm>
      </p:grpSpPr>
      <p:sp>
        <p:nvSpPr>
          <p:cNvPr id="11" name="Slide Number Placeholder 1">
            <a:extLst>
              <a:ext uri="{FF2B5EF4-FFF2-40B4-BE49-F238E27FC236}">
                <a16:creationId xmlns:a16="http://schemas.microsoft.com/office/drawing/2014/main" id="{2976A5B6-2E04-1FB9-E16A-F23D91A70339}"/>
              </a:ext>
            </a:extLst>
          </p:cNvPr>
          <p:cNvSpPr>
            <a:spLocks noGrp="1"/>
          </p:cNvSpPr>
          <p:nvPr>
            <p:ph type="sldNum" sz="quarter" idx="4"/>
          </p:nvPr>
        </p:nvSpPr>
        <p:spPr>
          <a:xfrm>
            <a:off x="200038" y="548640"/>
            <a:ext cx="310896" cy="384048"/>
          </a:xfrm>
          <a:prstGeom prst="rect">
            <a:avLst/>
          </a:prstGeom>
        </p:spPr>
        <p:txBody>
          <a:bodyPr vert="horz" lIns="0" tIns="0" rIns="0" bIns="0" rtlCol="0" anchor="ctr"/>
          <a:lstStyle>
            <a:lvl1pPr algn="ctr">
              <a:defRPr sz="1400" b="1" i="0">
                <a:solidFill>
                  <a:schemeClr val="bg1"/>
                </a:solidFill>
                <a:latin typeface="Montserrat SemiBold" pitchFamily="2" charset="77"/>
                <a:cs typeface="Arial" panose="020B0604020202020204" pitchFamily="34" charset="0"/>
              </a:defRPr>
            </a:lvl1pPr>
          </a:lstStyle>
          <a:p>
            <a:fld id="{4D424DA8-E41A-B94F-9E3D-E487E5F2D87F}" type="slidenum">
              <a:rPr lang="en-US" smtClean="0"/>
              <a:pPr/>
              <a:t>‹#›</a:t>
            </a:fld>
            <a:endParaRPr lang="en-US"/>
          </a:p>
        </p:txBody>
      </p:sp>
      <p:sp>
        <p:nvSpPr>
          <p:cNvPr id="3" name="Text Placeholder 7">
            <a:extLst>
              <a:ext uri="{FF2B5EF4-FFF2-40B4-BE49-F238E27FC236}">
                <a16:creationId xmlns:a16="http://schemas.microsoft.com/office/drawing/2014/main" id="{20F2E534-7F1A-A62C-26D4-4AC16879BEE9}"/>
              </a:ext>
            </a:extLst>
          </p:cNvPr>
          <p:cNvSpPr>
            <a:spLocks noGrp="1"/>
          </p:cNvSpPr>
          <p:nvPr>
            <p:ph type="body" sz="quarter" idx="57" hasCustomPrompt="1"/>
          </p:nvPr>
        </p:nvSpPr>
        <p:spPr>
          <a:xfrm rot="16200000">
            <a:off x="-1626145" y="4208744"/>
            <a:ext cx="3985570" cy="144544"/>
          </a:xfrm>
          <a:prstGeom prst="rect">
            <a:avLst/>
          </a:prstGeom>
        </p:spPr>
        <p:txBody>
          <a:bodyPr lIns="0" tIns="0" rIns="0" bIns="0"/>
          <a:lstStyle>
            <a:lvl1pPr marL="0" indent="0" algn="r">
              <a:buNone/>
              <a:defRPr sz="900" b="0" i="0" baseline="0">
                <a:solidFill>
                  <a:schemeClr val="tx1"/>
                </a:solidFill>
                <a:latin typeface="Montserrat" pitchFamily="2" charset="77"/>
                <a:cs typeface="Arial" panose="020B0604020202020204" pitchFamily="34" charset="0"/>
              </a:defRPr>
            </a:lvl1pPr>
            <a:lvl2pPr marL="457200" indent="0">
              <a:buNone/>
              <a:defRPr sz="2000" b="0" i="0">
                <a:latin typeface="Arial" panose="020B0604020202020204" pitchFamily="34" charset="0"/>
                <a:cs typeface="Arial" panose="020B0604020202020204" pitchFamily="34" charset="0"/>
              </a:defRPr>
            </a:lvl2pPr>
            <a:lvl3pPr marL="914400" indent="0">
              <a:buNone/>
              <a:defRPr sz="2000" b="0" i="0">
                <a:latin typeface="Arial" panose="020B0604020202020204" pitchFamily="34" charset="0"/>
                <a:cs typeface="Arial" panose="020B0604020202020204" pitchFamily="34" charset="0"/>
              </a:defRPr>
            </a:lvl3pPr>
            <a:lvl4pPr marL="1371600" indent="0">
              <a:buNone/>
              <a:defRPr sz="2000" b="0" i="0">
                <a:latin typeface="Arial" panose="020B0604020202020204" pitchFamily="34" charset="0"/>
                <a:cs typeface="Arial" panose="020B0604020202020204" pitchFamily="34" charset="0"/>
              </a:defRPr>
            </a:lvl4pPr>
            <a:lvl5pPr marL="1828800" indent="0">
              <a:buNone/>
              <a:defRPr sz="2000" b="0" i="0">
                <a:latin typeface="Arial" panose="020B0604020202020204" pitchFamily="34" charset="0"/>
                <a:cs typeface="Arial" panose="020B0604020202020204" pitchFamily="34" charset="0"/>
              </a:defRPr>
            </a:lvl5pPr>
          </a:lstStyle>
          <a:p>
            <a:pPr lvl="0"/>
            <a:r>
              <a:rPr lang="en-US"/>
              <a:t>Section Name | Specific Spot Within Section</a:t>
            </a:r>
          </a:p>
        </p:txBody>
      </p:sp>
      <p:sp>
        <p:nvSpPr>
          <p:cNvPr id="6" name="Text Placeholder 8">
            <a:extLst>
              <a:ext uri="{FF2B5EF4-FFF2-40B4-BE49-F238E27FC236}">
                <a16:creationId xmlns:a16="http://schemas.microsoft.com/office/drawing/2014/main" id="{73D04CDF-79FF-DA46-EC51-B0C013C852C2}"/>
              </a:ext>
            </a:extLst>
          </p:cNvPr>
          <p:cNvSpPr>
            <a:spLocks noGrp="1"/>
          </p:cNvSpPr>
          <p:nvPr>
            <p:ph type="body" sz="quarter" idx="23" hasCustomPrompt="1"/>
          </p:nvPr>
        </p:nvSpPr>
        <p:spPr>
          <a:xfrm>
            <a:off x="1045631" y="1769682"/>
            <a:ext cx="9814280" cy="4326318"/>
          </a:xfrm>
          <a:prstGeom prst="rect">
            <a:avLst/>
          </a:prstGeom>
        </p:spPr>
        <p:txBody>
          <a:bodyPr lIns="0" tIns="365760" rIns="0" bIns="0" numCol="1" anchor="t"/>
          <a:lstStyle>
            <a:lvl1pPr marL="0" indent="0" algn="l">
              <a:lnSpc>
                <a:spcPct val="150000"/>
              </a:lnSpc>
              <a:spcBef>
                <a:spcPts val="0"/>
              </a:spcBef>
              <a:buNone/>
              <a:defRPr sz="20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cxnSp>
        <p:nvCxnSpPr>
          <p:cNvPr id="7" name="Straight Connector 6">
            <a:extLst>
              <a:ext uri="{FF2B5EF4-FFF2-40B4-BE49-F238E27FC236}">
                <a16:creationId xmlns:a16="http://schemas.microsoft.com/office/drawing/2014/main" id="{55284FB4-F158-671D-B6B8-DDA48156F2B1}"/>
              </a:ext>
            </a:extLst>
          </p:cNvPr>
          <p:cNvCxnSpPr>
            <a:cxnSpLocks/>
          </p:cNvCxnSpPr>
          <p:nvPr userDrawn="1"/>
        </p:nvCxnSpPr>
        <p:spPr>
          <a:xfrm flipH="1">
            <a:off x="1045632" y="1722330"/>
            <a:ext cx="482439" cy="0"/>
          </a:xfrm>
          <a:prstGeom prst="line">
            <a:avLst/>
          </a:prstGeom>
          <a:ln w="73025">
            <a:solidFill>
              <a:srgbClr val="00A8BF"/>
            </a:solidFill>
          </a:ln>
        </p:spPr>
        <p:style>
          <a:lnRef idx="1">
            <a:schemeClr val="accent1"/>
          </a:lnRef>
          <a:fillRef idx="0">
            <a:schemeClr val="accent1"/>
          </a:fillRef>
          <a:effectRef idx="0">
            <a:schemeClr val="accent1"/>
          </a:effectRef>
          <a:fontRef idx="minor">
            <a:schemeClr val="tx1"/>
          </a:fontRef>
        </p:style>
      </p:cxnSp>
      <p:sp>
        <p:nvSpPr>
          <p:cNvPr id="10" name="Text Placeholder 8">
            <a:extLst>
              <a:ext uri="{FF2B5EF4-FFF2-40B4-BE49-F238E27FC236}">
                <a16:creationId xmlns:a16="http://schemas.microsoft.com/office/drawing/2014/main" id="{CA24AE0E-6D3B-4135-506A-896F266E38F7}"/>
              </a:ext>
            </a:extLst>
          </p:cNvPr>
          <p:cNvSpPr>
            <a:spLocks noGrp="1"/>
          </p:cNvSpPr>
          <p:nvPr>
            <p:ph type="body" sz="quarter" idx="22" hasCustomPrompt="1"/>
          </p:nvPr>
        </p:nvSpPr>
        <p:spPr>
          <a:xfrm>
            <a:off x="1045632" y="822965"/>
            <a:ext cx="7652004" cy="852014"/>
          </a:xfrm>
          <a:prstGeom prst="rect">
            <a:avLst/>
          </a:prstGeom>
        </p:spPr>
        <p:txBody>
          <a:bodyPr lIns="0" tIns="0" rIns="0" bIns="365760" anchor="b"/>
          <a:lstStyle>
            <a:lvl1pPr marL="0" indent="0" algn="l">
              <a:lnSpc>
                <a:spcPct val="150000"/>
              </a:lnSpc>
              <a:spcBef>
                <a:spcPts val="0"/>
              </a:spcBef>
              <a:buNone/>
              <a:defRPr sz="3200" b="1" i="0">
                <a:solidFill>
                  <a:schemeClr val="tx2"/>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headline</a:t>
            </a:r>
          </a:p>
        </p:txBody>
      </p:sp>
    </p:spTree>
    <p:extLst>
      <p:ext uri="{BB962C8B-B14F-4D97-AF65-F5344CB8AC3E}">
        <p14:creationId xmlns:p14="http://schemas.microsoft.com/office/powerpoint/2010/main" val="3230091351"/>
      </p:ext>
    </p:extLst>
  </p:cSld>
  <p:clrMapOvr>
    <a:masterClrMapping/>
  </p:clrMapOvr>
  <p:extLst>
    <p:ext uri="{DCECCB84-F9BA-43D5-87BE-67443E8EF086}">
      <p15:sldGuideLst xmlns:p15="http://schemas.microsoft.com/office/powerpoint/2012/main">
        <p15:guide id="1" orient="horz" pos="2160">
          <p15:clr>
            <a:srgbClr val="FBAE40"/>
          </p15:clr>
        </p15:guide>
        <p15:guide id="2" pos="648">
          <p15:clr>
            <a:srgbClr val="FBAE40"/>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1_Copy_2ColumnBodyCopy">
    <p:spTree>
      <p:nvGrpSpPr>
        <p:cNvPr id="1" name=""/>
        <p:cNvGrpSpPr/>
        <p:nvPr/>
      </p:nvGrpSpPr>
      <p:grpSpPr>
        <a:xfrm>
          <a:off x="0" y="0"/>
          <a:ext cx="0" cy="0"/>
          <a:chOff x="0" y="0"/>
          <a:chExt cx="0" cy="0"/>
        </a:xfrm>
      </p:grpSpPr>
      <p:sp>
        <p:nvSpPr>
          <p:cNvPr id="8" name="Text Placeholder 8">
            <a:extLst>
              <a:ext uri="{FF2B5EF4-FFF2-40B4-BE49-F238E27FC236}">
                <a16:creationId xmlns:a16="http://schemas.microsoft.com/office/drawing/2014/main" id="{7B2AD1D4-CB63-0A44-9B7B-33F4AC40CB4A}"/>
              </a:ext>
            </a:extLst>
          </p:cNvPr>
          <p:cNvSpPr>
            <a:spLocks noGrp="1"/>
          </p:cNvSpPr>
          <p:nvPr>
            <p:ph type="body" sz="quarter" idx="14" hasCustomPrompt="1"/>
          </p:nvPr>
        </p:nvSpPr>
        <p:spPr>
          <a:xfrm>
            <a:off x="1066800" y="2726575"/>
            <a:ext cx="9982200" cy="3437158"/>
          </a:xfrm>
          <a:prstGeom prst="rect">
            <a:avLst/>
          </a:prstGeom>
        </p:spPr>
        <p:txBody>
          <a:bodyPr lIns="0" tIns="0" rIns="0" bIns="0" numCol="2" anchor="t"/>
          <a:lstStyle>
            <a:lvl1pPr marL="0" indent="0" algn="l">
              <a:lnSpc>
                <a:spcPct val="150000"/>
              </a:lnSpc>
              <a:spcBef>
                <a:spcPts val="0"/>
              </a:spcBef>
              <a:buNone/>
              <a:defRPr sz="16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Body copy in 2 columns</a:t>
            </a:r>
          </a:p>
        </p:txBody>
      </p:sp>
      <p:sp>
        <p:nvSpPr>
          <p:cNvPr id="9" name="Text Placeholder 8">
            <a:extLst>
              <a:ext uri="{FF2B5EF4-FFF2-40B4-BE49-F238E27FC236}">
                <a16:creationId xmlns:a16="http://schemas.microsoft.com/office/drawing/2014/main" id="{5DA2EC8A-B9BB-B547-A43C-C210830F183C}"/>
              </a:ext>
            </a:extLst>
          </p:cNvPr>
          <p:cNvSpPr>
            <a:spLocks noGrp="1"/>
          </p:cNvSpPr>
          <p:nvPr>
            <p:ph type="body" sz="quarter" idx="15" hasCustomPrompt="1"/>
          </p:nvPr>
        </p:nvSpPr>
        <p:spPr>
          <a:xfrm>
            <a:off x="1066800" y="1548627"/>
            <a:ext cx="9982200" cy="612667"/>
          </a:xfrm>
          <a:prstGeom prst="rect">
            <a:avLst/>
          </a:prstGeom>
        </p:spPr>
        <p:txBody>
          <a:bodyPr lIns="0" tIns="365760" rIns="0" bIns="0" anchor="t"/>
          <a:lstStyle>
            <a:lvl1pPr marL="0" indent="0" algn="l">
              <a:lnSpc>
                <a:spcPct val="100000"/>
              </a:lnSpc>
              <a:spcBef>
                <a:spcPts val="0"/>
              </a:spcBef>
              <a:buNone/>
              <a:defRPr sz="1600" b="0" i="0">
                <a:solidFill>
                  <a:schemeClr val="tx2"/>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SUBHEAD</a:t>
            </a:r>
          </a:p>
        </p:txBody>
      </p:sp>
      <p:sp>
        <p:nvSpPr>
          <p:cNvPr id="12" name="Slide Number Placeholder 1">
            <a:extLst>
              <a:ext uri="{FF2B5EF4-FFF2-40B4-BE49-F238E27FC236}">
                <a16:creationId xmlns:a16="http://schemas.microsoft.com/office/drawing/2014/main" id="{EB6D3150-A963-146D-0D5E-9B4F3C533EEF}"/>
              </a:ext>
            </a:extLst>
          </p:cNvPr>
          <p:cNvSpPr>
            <a:spLocks noGrp="1"/>
          </p:cNvSpPr>
          <p:nvPr>
            <p:ph type="sldNum" sz="quarter" idx="4"/>
          </p:nvPr>
        </p:nvSpPr>
        <p:spPr>
          <a:xfrm>
            <a:off x="200038" y="548640"/>
            <a:ext cx="310896" cy="384048"/>
          </a:xfrm>
          <a:prstGeom prst="rect">
            <a:avLst/>
          </a:prstGeom>
        </p:spPr>
        <p:txBody>
          <a:bodyPr vert="horz" lIns="0" tIns="0" rIns="0" bIns="0" rtlCol="0" anchor="ctr"/>
          <a:lstStyle>
            <a:lvl1pPr algn="ctr">
              <a:defRPr sz="1400" b="1" i="0">
                <a:solidFill>
                  <a:schemeClr val="bg1"/>
                </a:solidFill>
                <a:latin typeface="Montserrat SemiBold" pitchFamily="2" charset="77"/>
                <a:cs typeface="Arial" panose="020B0604020202020204" pitchFamily="34" charset="0"/>
              </a:defRPr>
            </a:lvl1pPr>
          </a:lstStyle>
          <a:p>
            <a:fld id="{4D424DA8-E41A-B94F-9E3D-E487E5F2D87F}" type="slidenum">
              <a:rPr lang="en-US" smtClean="0"/>
              <a:pPr/>
              <a:t>‹#›</a:t>
            </a:fld>
            <a:endParaRPr lang="en-US"/>
          </a:p>
        </p:txBody>
      </p:sp>
      <p:sp>
        <p:nvSpPr>
          <p:cNvPr id="2" name="Text Placeholder 7">
            <a:extLst>
              <a:ext uri="{FF2B5EF4-FFF2-40B4-BE49-F238E27FC236}">
                <a16:creationId xmlns:a16="http://schemas.microsoft.com/office/drawing/2014/main" id="{6220E070-8071-CA98-7E38-67DC3431D587}"/>
              </a:ext>
            </a:extLst>
          </p:cNvPr>
          <p:cNvSpPr>
            <a:spLocks noGrp="1"/>
          </p:cNvSpPr>
          <p:nvPr>
            <p:ph type="body" sz="quarter" idx="57" hasCustomPrompt="1"/>
          </p:nvPr>
        </p:nvSpPr>
        <p:spPr>
          <a:xfrm rot="16200000">
            <a:off x="-1626145" y="4208744"/>
            <a:ext cx="3985570" cy="144544"/>
          </a:xfrm>
          <a:prstGeom prst="rect">
            <a:avLst/>
          </a:prstGeom>
        </p:spPr>
        <p:txBody>
          <a:bodyPr lIns="0" tIns="0" rIns="0" bIns="0"/>
          <a:lstStyle>
            <a:lvl1pPr marL="0" indent="0" algn="r">
              <a:buNone/>
              <a:defRPr sz="900" b="0" i="0" baseline="0">
                <a:solidFill>
                  <a:schemeClr val="tx1"/>
                </a:solidFill>
                <a:latin typeface="Montserrat" pitchFamily="2" charset="77"/>
                <a:cs typeface="Arial" panose="020B0604020202020204" pitchFamily="34" charset="0"/>
              </a:defRPr>
            </a:lvl1pPr>
            <a:lvl2pPr marL="457200" indent="0">
              <a:buNone/>
              <a:defRPr sz="2000" b="0" i="0">
                <a:latin typeface="Arial" panose="020B0604020202020204" pitchFamily="34" charset="0"/>
                <a:cs typeface="Arial" panose="020B0604020202020204" pitchFamily="34" charset="0"/>
              </a:defRPr>
            </a:lvl2pPr>
            <a:lvl3pPr marL="914400" indent="0">
              <a:buNone/>
              <a:defRPr sz="2000" b="0" i="0">
                <a:latin typeface="Arial" panose="020B0604020202020204" pitchFamily="34" charset="0"/>
                <a:cs typeface="Arial" panose="020B0604020202020204" pitchFamily="34" charset="0"/>
              </a:defRPr>
            </a:lvl3pPr>
            <a:lvl4pPr marL="1371600" indent="0">
              <a:buNone/>
              <a:defRPr sz="2000" b="0" i="0">
                <a:latin typeface="Arial" panose="020B0604020202020204" pitchFamily="34" charset="0"/>
                <a:cs typeface="Arial" panose="020B0604020202020204" pitchFamily="34" charset="0"/>
              </a:defRPr>
            </a:lvl4pPr>
            <a:lvl5pPr marL="1828800" indent="0">
              <a:buNone/>
              <a:defRPr sz="2000" b="0" i="0">
                <a:latin typeface="Arial" panose="020B0604020202020204" pitchFamily="34" charset="0"/>
                <a:cs typeface="Arial" panose="020B0604020202020204" pitchFamily="34" charset="0"/>
              </a:defRPr>
            </a:lvl5pPr>
          </a:lstStyle>
          <a:p>
            <a:pPr lvl="0"/>
            <a:r>
              <a:rPr lang="en-US"/>
              <a:t>Section Name | Specific Spot Within Section</a:t>
            </a:r>
          </a:p>
        </p:txBody>
      </p:sp>
      <p:cxnSp>
        <p:nvCxnSpPr>
          <p:cNvPr id="3" name="Straight Connector 2">
            <a:extLst>
              <a:ext uri="{FF2B5EF4-FFF2-40B4-BE49-F238E27FC236}">
                <a16:creationId xmlns:a16="http://schemas.microsoft.com/office/drawing/2014/main" id="{87EE37EE-C5D1-B172-A1FC-ECBF624CE65D}"/>
              </a:ext>
            </a:extLst>
          </p:cNvPr>
          <p:cNvCxnSpPr>
            <a:cxnSpLocks/>
          </p:cNvCxnSpPr>
          <p:nvPr userDrawn="1"/>
        </p:nvCxnSpPr>
        <p:spPr>
          <a:xfrm flipH="1">
            <a:off x="1045632" y="1514506"/>
            <a:ext cx="482439" cy="0"/>
          </a:xfrm>
          <a:prstGeom prst="line">
            <a:avLst/>
          </a:prstGeom>
          <a:ln w="73025">
            <a:solidFill>
              <a:srgbClr val="00A8BF"/>
            </a:solidFill>
          </a:ln>
        </p:spPr>
        <p:style>
          <a:lnRef idx="1">
            <a:schemeClr val="accent1"/>
          </a:lnRef>
          <a:fillRef idx="0">
            <a:schemeClr val="accent1"/>
          </a:fillRef>
          <a:effectRef idx="0">
            <a:schemeClr val="accent1"/>
          </a:effectRef>
          <a:fontRef idx="minor">
            <a:schemeClr val="tx1"/>
          </a:fontRef>
        </p:style>
      </p:cxnSp>
      <p:sp>
        <p:nvSpPr>
          <p:cNvPr id="4" name="Text Placeholder 8">
            <a:extLst>
              <a:ext uri="{FF2B5EF4-FFF2-40B4-BE49-F238E27FC236}">
                <a16:creationId xmlns:a16="http://schemas.microsoft.com/office/drawing/2014/main" id="{102D4D02-1E98-C6EA-FB4B-3B7145EBFAD4}"/>
              </a:ext>
            </a:extLst>
          </p:cNvPr>
          <p:cNvSpPr>
            <a:spLocks noGrp="1"/>
          </p:cNvSpPr>
          <p:nvPr>
            <p:ph type="body" sz="quarter" idx="22" hasCustomPrompt="1"/>
          </p:nvPr>
        </p:nvSpPr>
        <p:spPr>
          <a:xfrm>
            <a:off x="1045632" y="606831"/>
            <a:ext cx="7652004" cy="860324"/>
          </a:xfrm>
          <a:prstGeom prst="rect">
            <a:avLst/>
          </a:prstGeom>
        </p:spPr>
        <p:txBody>
          <a:bodyPr lIns="0" tIns="0" rIns="0" bIns="365760" anchor="b"/>
          <a:lstStyle>
            <a:lvl1pPr marL="0" indent="0" algn="l">
              <a:lnSpc>
                <a:spcPct val="150000"/>
              </a:lnSpc>
              <a:spcBef>
                <a:spcPts val="0"/>
              </a:spcBef>
              <a:buNone/>
              <a:defRPr sz="3200" b="1" i="0">
                <a:solidFill>
                  <a:schemeClr val="tx2"/>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headline</a:t>
            </a:r>
          </a:p>
        </p:txBody>
      </p:sp>
    </p:spTree>
    <p:extLst>
      <p:ext uri="{BB962C8B-B14F-4D97-AF65-F5344CB8AC3E}">
        <p14:creationId xmlns:p14="http://schemas.microsoft.com/office/powerpoint/2010/main" val="1741449540"/>
      </p:ext>
    </p:extLst>
  </p:cSld>
  <p:clrMapOvr>
    <a:masterClrMapping/>
  </p:clrMapOvr>
  <p:extLst>
    <p:ext uri="{DCECCB84-F9BA-43D5-87BE-67443E8EF086}">
      <p15:sldGuideLst xmlns:p15="http://schemas.microsoft.com/office/powerpoint/2012/main">
        <p15:guide id="1" orient="horz" pos="2160">
          <p15:clr>
            <a:srgbClr val="FBAE40"/>
          </p15:clr>
        </p15:guide>
        <p15:guide id="2" pos="6960">
          <p15:clr>
            <a:srgbClr val="FBAE40"/>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Copy_2Columns_Subhead_Bullet">
    <p:spTree>
      <p:nvGrpSpPr>
        <p:cNvPr id="1" name=""/>
        <p:cNvGrpSpPr/>
        <p:nvPr/>
      </p:nvGrpSpPr>
      <p:grpSpPr>
        <a:xfrm>
          <a:off x="0" y="0"/>
          <a:ext cx="0" cy="0"/>
          <a:chOff x="0" y="0"/>
          <a:chExt cx="0" cy="0"/>
        </a:xfrm>
      </p:grpSpPr>
      <p:sp>
        <p:nvSpPr>
          <p:cNvPr id="19" name="Text Placeholder 8">
            <a:extLst>
              <a:ext uri="{FF2B5EF4-FFF2-40B4-BE49-F238E27FC236}">
                <a16:creationId xmlns:a16="http://schemas.microsoft.com/office/drawing/2014/main" id="{8386628C-8368-8A5F-0398-32C793B10223}"/>
              </a:ext>
            </a:extLst>
          </p:cNvPr>
          <p:cNvSpPr>
            <a:spLocks noGrp="1"/>
          </p:cNvSpPr>
          <p:nvPr>
            <p:ph type="body" sz="quarter" idx="14" hasCustomPrompt="1"/>
          </p:nvPr>
        </p:nvSpPr>
        <p:spPr>
          <a:xfrm>
            <a:off x="1040275" y="2799644"/>
            <a:ext cx="4860036" cy="2991556"/>
          </a:xfrm>
          <a:prstGeom prst="rect">
            <a:avLst/>
          </a:prstGeom>
        </p:spPr>
        <p:txBody>
          <a:bodyPr lIns="0" tIns="0" rIns="0" bIns="0" numCol="1" anchor="t"/>
          <a:lstStyle>
            <a:lvl1pPr marL="0" indent="0" algn="l">
              <a:lnSpc>
                <a:spcPts val="2120"/>
              </a:lnSpc>
              <a:spcBef>
                <a:spcPts val="0"/>
              </a:spcBef>
              <a:buNone/>
              <a:defRPr sz="16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sp>
        <p:nvSpPr>
          <p:cNvPr id="23" name="Text Placeholder 8">
            <a:extLst>
              <a:ext uri="{FF2B5EF4-FFF2-40B4-BE49-F238E27FC236}">
                <a16:creationId xmlns:a16="http://schemas.microsoft.com/office/drawing/2014/main" id="{2FC9EB0C-151A-5AA0-1B48-762F00CFAE4D}"/>
              </a:ext>
            </a:extLst>
          </p:cNvPr>
          <p:cNvSpPr>
            <a:spLocks noGrp="1"/>
          </p:cNvSpPr>
          <p:nvPr>
            <p:ph type="body" sz="quarter" idx="22" hasCustomPrompt="1"/>
          </p:nvPr>
        </p:nvSpPr>
        <p:spPr>
          <a:xfrm>
            <a:off x="6746521" y="2799644"/>
            <a:ext cx="4860036" cy="2991556"/>
          </a:xfrm>
          <a:prstGeom prst="rect">
            <a:avLst/>
          </a:prstGeom>
        </p:spPr>
        <p:txBody>
          <a:bodyPr lIns="0" tIns="0" rIns="0" bIns="0" numCol="1" anchor="t"/>
          <a:lstStyle>
            <a:lvl1pPr marL="0" indent="0" algn="l">
              <a:lnSpc>
                <a:spcPts val="2120"/>
              </a:lnSpc>
              <a:spcBef>
                <a:spcPts val="0"/>
              </a:spcBef>
              <a:buNone/>
              <a:defRPr sz="16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sp>
        <p:nvSpPr>
          <p:cNvPr id="5" name="Text Placeholder 8">
            <a:extLst>
              <a:ext uri="{FF2B5EF4-FFF2-40B4-BE49-F238E27FC236}">
                <a16:creationId xmlns:a16="http://schemas.microsoft.com/office/drawing/2014/main" id="{123D15C6-357D-29E3-4FB4-50B2C42185BE}"/>
              </a:ext>
            </a:extLst>
          </p:cNvPr>
          <p:cNvSpPr>
            <a:spLocks noGrp="1"/>
          </p:cNvSpPr>
          <p:nvPr>
            <p:ph type="body" sz="quarter" idx="15" hasCustomPrompt="1"/>
          </p:nvPr>
        </p:nvSpPr>
        <p:spPr>
          <a:xfrm>
            <a:off x="1055510" y="1551605"/>
            <a:ext cx="5040489" cy="595289"/>
          </a:xfrm>
          <a:prstGeom prst="rect">
            <a:avLst/>
          </a:prstGeom>
        </p:spPr>
        <p:txBody>
          <a:bodyPr lIns="0" tIns="365760" rIns="0" bIns="0" anchor="t"/>
          <a:lstStyle>
            <a:lvl1pPr marL="0" indent="0" algn="l">
              <a:buNone/>
              <a:defRPr sz="1600" b="0" i="0">
                <a:solidFill>
                  <a:schemeClr val="tx2"/>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SUBHEAD</a:t>
            </a:r>
          </a:p>
        </p:txBody>
      </p:sp>
      <p:sp>
        <p:nvSpPr>
          <p:cNvPr id="13" name="Slide Number Placeholder 1">
            <a:extLst>
              <a:ext uri="{FF2B5EF4-FFF2-40B4-BE49-F238E27FC236}">
                <a16:creationId xmlns:a16="http://schemas.microsoft.com/office/drawing/2014/main" id="{3CAF6101-B297-5BBC-EC6B-5E1E880908AB}"/>
              </a:ext>
            </a:extLst>
          </p:cNvPr>
          <p:cNvSpPr>
            <a:spLocks noGrp="1"/>
          </p:cNvSpPr>
          <p:nvPr>
            <p:ph type="sldNum" sz="quarter" idx="4"/>
          </p:nvPr>
        </p:nvSpPr>
        <p:spPr>
          <a:xfrm>
            <a:off x="200038" y="548640"/>
            <a:ext cx="310896" cy="384048"/>
          </a:xfrm>
          <a:prstGeom prst="rect">
            <a:avLst/>
          </a:prstGeom>
        </p:spPr>
        <p:txBody>
          <a:bodyPr vert="horz" lIns="0" tIns="0" rIns="0" bIns="0" rtlCol="0" anchor="ctr"/>
          <a:lstStyle>
            <a:lvl1pPr algn="ctr">
              <a:defRPr sz="1400" b="1" i="0">
                <a:solidFill>
                  <a:schemeClr val="bg1"/>
                </a:solidFill>
                <a:latin typeface="Montserrat SemiBold" pitchFamily="2" charset="77"/>
                <a:cs typeface="Arial" panose="020B0604020202020204" pitchFamily="34" charset="0"/>
              </a:defRPr>
            </a:lvl1pPr>
          </a:lstStyle>
          <a:p>
            <a:fld id="{4D424DA8-E41A-B94F-9E3D-E487E5F2D87F}" type="slidenum">
              <a:rPr lang="en-US" smtClean="0"/>
              <a:pPr/>
              <a:t>‹#›</a:t>
            </a:fld>
            <a:endParaRPr lang="en-US"/>
          </a:p>
        </p:txBody>
      </p:sp>
      <p:sp>
        <p:nvSpPr>
          <p:cNvPr id="2" name="Text Placeholder 7">
            <a:extLst>
              <a:ext uri="{FF2B5EF4-FFF2-40B4-BE49-F238E27FC236}">
                <a16:creationId xmlns:a16="http://schemas.microsoft.com/office/drawing/2014/main" id="{1AFFA90F-6181-FDB8-59E4-01031D34F4B5}"/>
              </a:ext>
            </a:extLst>
          </p:cNvPr>
          <p:cNvSpPr>
            <a:spLocks noGrp="1"/>
          </p:cNvSpPr>
          <p:nvPr>
            <p:ph type="body" sz="quarter" idx="57" hasCustomPrompt="1"/>
          </p:nvPr>
        </p:nvSpPr>
        <p:spPr>
          <a:xfrm rot="16200000">
            <a:off x="-1626145" y="4208744"/>
            <a:ext cx="3985570" cy="144544"/>
          </a:xfrm>
          <a:prstGeom prst="rect">
            <a:avLst/>
          </a:prstGeom>
        </p:spPr>
        <p:txBody>
          <a:bodyPr lIns="0" tIns="0" rIns="0" bIns="0"/>
          <a:lstStyle>
            <a:lvl1pPr marL="0" indent="0" algn="r">
              <a:buNone/>
              <a:defRPr sz="900" b="0" i="0" baseline="0">
                <a:solidFill>
                  <a:schemeClr val="tx1"/>
                </a:solidFill>
                <a:latin typeface="Montserrat" pitchFamily="2" charset="77"/>
                <a:cs typeface="Arial" panose="020B0604020202020204" pitchFamily="34" charset="0"/>
              </a:defRPr>
            </a:lvl1pPr>
            <a:lvl2pPr marL="457200" indent="0">
              <a:buNone/>
              <a:defRPr sz="2000" b="0" i="0">
                <a:latin typeface="Arial" panose="020B0604020202020204" pitchFamily="34" charset="0"/>
                <a:cs typeface="Arial" panose="020B0604020202020204" pitchFamily="34" charset="0"/>
              </a:defRPr>
            </a:lvl2pPr>
            <a:lvl3pPr marL="914400" indent="0">
              <a:buNone/>
              <a:defRPr sz="2000" b="0" i="0">
                <a:latin typeface="Arial" panose="020B0604020202020204" pitchFamily="34" charset="0"/>
                <a:cs typeface="Arial" panose="020B0604020202020204" pitchFamily="34" charset="0"/>
              </a:defRPr>
            </a:lvl3pPr>
            <a:lvl4pPr marL="1371600" indent="0">
              <a:buNone/>
              <a:defRPr sz="2000" b="0" i="0">
                <a:latin typeface="Arial" panose="020B0604020202020204" pitchFamily="34" charset="0"/>
                <a:cs typeface="Arial" panose="020B0604020202020204" pitchFamily="34" charset="0"/>
              </a:defRPr>
            </a:lvl4pPr>
            <a:lvl5pPr marL="1828800" indent="0">
              <a:buNone/>
              <a:defRPr sz="2000" b="0" i="0">
                <a:latin typeface="Arial" panose="020B0604020202020204" pitchFamily="34" charset="0"/>
                <a:cs typeface="Arial" panose="020B0604020202020204" pitchFamily="34" charset="0"/>
              </a:defRPr>
            </a:lvl5pPr>
          </a:lstStyle>
          <a:p>
            <a:pPr lvl="0"/>
            <a:r>
              <a:rPr lang="en-US"/>
              <a:t>Section Name | Specific Spot Within Section</a:t>
            </a:r>
          </a:p>
        </p:txBody>
      </p:sp>
      <p:cxnSp>
        <p:nvCxnSpPr>
          <p:cNvPr id="7" name="Straight Connector 6">
            <a:extLst>
              <a:ext uri="{FF2B5EF4-FFF2-40B4-BE49-F238E27FC236}">
                <a16:creationId xmlns:a16="http://schemas.microsoft.com/office/drawing/2014/main" id="{63FE1171-AF83-9C66-0241-101DFEBDDF8A}"/>
              </a:ext>
            </a:extLst>
          </p:cNvPr>
          <p:cNvCxnSpPr>
            <a:cxnSpLocks/>
          </p:cNvCxnSpPr>
          <p:nvPr userDrawn="1"/>
        </p:nvCxnSpPr>
        <p:spPr>
          <a:xfrm flipH="1">
            <a:off x="1045632" y="1506195"/>
            <a:ext cx="482439" cy="0"/>
          </a:xfrm>
          <a:prstGeom prst="line">
            <a:avLst/>
          </a:prstGeom>
          <a:ln w="73025">
            <a:solidFill>
              <a:srgbClr val="00A8BF"/>
            </a:solidFill>
          </a:ln>
        </p:spPr>
        <p:style>
          <a:lnRef idx="1">
            <a:schemeClr val="accent1"/>
          </a:lnRef>
          <a:fillRef idx="0">
            <a:schemeClr val="accent1"/>
          </a:fillRef>
          <a:effectRef idx="0">
            <a:schemeClr val="accent1"/>
          </a:effectRef>
          <a:fontRef idx="minor">
            <a:schemeClr val="tx1"/>
          </a:fontRef>
        </p:style>
      </p:cxnSp>
      <p:sp>
        <p:nvSpPr>
          <p:cNvPr id="12" name="Text Placeholder 8">
            <a:extLst>
              <a:ext uri="{FF2B5EF4-FFF2-40B4-BE49-F238E27FC236}">
                <a16:creationId xmlns:a16="http://schemas.microsoft.com/office/drawing/2014/main" id="{00657F80-1CB8-0556-15FA-3D1AA980ABD3}"/>
              </a:ext>
            </a:extLst>
          </p:cNvPr>
          <p:cNvSpPr>
            <a:spLocks noGrp="1"/>
          </p:cNvSpPr>
          <p:nvPr>
            <p:ph type="body" sz="quarter" idx="58" hasCustomPrompt="1"/>
          </p:nvPr>
        </p:nvSpPr>
        <p:spPr>
          <a:xfrm>
            <a:off x="1045632" y="665018"/>
            <a:ext cx="5050368" cy="793826"/>
          </a:xfrm>
          <a:prstGeom prst="rect">
            <a:avLst/>
          </a:prstGeom>
        </p:spPr>
        <p:txBody>
          <a:bodyPr lIns="0" tIns="0" rIns="0" bIns="365760" anchor="b"/>
          <a:lstStyle>
            <a:lvl1pPr marL="0" indent="0" algn="l">
              <a:lnSpc>
                <a:spcPct val="150000"/>
              </a:lnSpc>
              <a:spcBef>
                <a:spcPts val="0"/>
              </a:spcBef>
              <a:buNone/>
              <a:defRPr sz="3200" b="1" i="0">
                <a:solidFill>
                  <a:schemeClr val="tx2"/>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headline</a:t>
            </a:r>
          </a:p>
        </p:txBody>
      </p:sp>
      <p:sp>
        <p:nvSpPr>
          <p:cNvPr id="15" name="Text Placeholder 8">
            <a:extLst>
              <a:ext uri="{FF2B5EF4-FFF2-40B4-BE49-F238E27FC236}">
                <a16:creationId xmlns:a16="http://schemas.microsoft.com/office/drawing/2014/main" id="{5DD477F0-BCB3-DE79-BF6C-5E53DA34C601}"/>
              </a:ext>
            </a:extLst>
          </p:cNvPr>
          <p:cNvSpPr>
            <a:spLocks noGrp="1"/>
          </p:cNvSpPr>
          <p:nvPr>
            <p:ph type="body" sz="quarter" idx="59" hasCustomPrompt="1"/>
          </p:nvPr>
        </p:nvSpPr>
        <p:spPr>
          <a:xfrm>
            <a:off x="6746521" y="1551605"/>
            <a:ext cx="5040489" cy="595275"/>
          </a:xfrm>
          <a:prstGeom prst="rect">
            <a:avLst/>
          </a:prstGeom>
        </p:spPr>
        <p:txBody>
          <a:bodyPr lIns="0" tIns="365760" rIns="0" bIns="0" anchor="t"/>
          <a:lstStyle>
            <a:lvl1pPr marL="0" indent="0" algn="l">
              <a:buNone/>
              <a:defRPr sz="1600" b="0" i="0">
                <a:solidFill>
                  <a:schemeClr val="tx2"/>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SUBHEAD</a:t>
            </a:r>
          </a:p>
        </p:txBody>
      </p:sp>
      <p:cxnSp>
        <p:nvCxnSpPr>
          <p:cNvPr id="16" name="Straight Connector 15">
            <a:extLst>
              <a:ext uri="{FF2B5EF4-FFF2-40B4-BE49-F238E27FC236}">
                <a16:creationId xmlns:a16="http://schemas.microsoft.com/office/drawing/2014/main" id="{5C0452C1-284E-6A61-A17B-36686EAEFFD2}"/>
              </a:ext>
            </a:extLst>
          </p:cNvPr>
          <p:cNvCxnSpPr>
            <a:cxnSpLocks/>
          </p:cNvCxnSpPr>
          <p:nvPr userDrawn="1"/>
        </p:nvCxnSpPr>
        <p:spPr>
          <a:xfrm flipH="1">
            <a:off x="6746521" y="1506195"/>
            <a:ext cx="482439" cy="0"/>
          </a:xfrm>
          <a:prstGeom prst="line">
            <a:avLst/>
          </a:prstGeom>
          <a:ln w="73025">
            <a:solidFill>
              <a:srgbClr val="00A8BF"/>
            </a:solidFill>
          </a:ln>
        </p:spPr>
        <p:style>
          <a:lnRef idx="1">
            <a:schemeClr val="accent1"/>
          </a:lnRef>
          <a:fillRef idx="0">
            <a:schemeClr val="accent1"/>
          </a:fillRef>
          <a:effectRef idx="0">
            <a:schemeClr val="accent1"/>
          </a:effectRef>
          <a:fontRef idx="minor">
            <a:schemeClr val="tx1"/>
          </a:fontRef>
        </p:style>
      </p:cxnSp>
      <p:sp>
        <p:nvSpPr>
          <p:cNvPr id="17" name="Text Placeholder 8">
            <a:extLst>
              <a:ext uri="{FF2B5EF4-FFF2-40B4-BE49-F238E27FC236}">
                <a16:creationId xmlns:a16="http://schemas.microsoft.com/office/drawing/2014/main" id="{13BF7354-C0D7-3E54-139D-472BE6592920}"/>
              </a:ext>
            </a:extLst>
          </p:cNvPr>
          <p:cNvSpPr>
            <a:spLocks noGrp="1"/>
          </p:cNvSpPr>
          <p:nvPr>
            <p:ph type="body" sz="quarter" idx="60" hasCustomPrompt="1"/>
          </p:nvPr>
        </p:nvSpPr>
        <p:spPr>
          <a:xfrm>
            <a:off x="6746521" y="665018"/>
            <a:ext cx="5050368" cy="793826"/>
          </a:xfrm>
          <a:prstGeom prst="rect">
            <a:avLst/>
          </a:prstGeom>
        </p:spPr>
        <p:txBody>
          <a:bodyPr lIns="0" tIns="0" rIns="0" bIns="365760" anchor="b"/>
          <a:lstStyle>
            <a:lvl1pPr marL="0" indent="0" algn="l">
              <a:lnSpc>
                <a:spcPct val="150000"/>
              </a:lnSpc>
              <a:spcBef>
                <a:spcPts val="0"/>
              </a:spcBef>
              <a:buNone/>
              <a:defRPr sz="3200" b="1" i="0">
                <a:solidFill>
                  <a:schemeClr val="tx2"/>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headline</a:t>
            </a:r>
          </a:p>
        </p:txBody>
      </p:sp>
    </p:spTree>
    <p:extLst>
      <p:ext uri="{BB962C8B-B14F-4D97-AF65-F5344CB8AC3E}">
        <p14:creationId xmlns:p14="http://schemas.microsoft.com/office/powerpoint/2010/main" val="2416639074"/>
      </p:ext>
    </p:extLst>
  </p:cSld>
  <p:clrMapOvr>
    <a:masterClrMapping/>
  </p:clrMapOvr>
  <p:extLst>
    <p:ext uri="{DCECCB84-F9BA-43D5-87BE-67443E8EF086}">
      <p15:sldGuideLst xmlns:p15="http://schemas.microsoft.com/office/powerpoint/2012/main">
        <p15:guide id="1" orient="horz" pos="2160">
          <p15:clr>
            <a:srgbClr val="FBAE40"/>
          </p15:clr>
        </p15:guide>
        <p15:guide id="2" pos="648">
          <p15:clr>
            <a:srgbClr val="FBAE40"/>
          </p15:clr>
        </p15:guide>
        <p15:guide id="3" pos="4080">
          <p15:clr>
            <a:srgbClr val="FBAE40"/>
          </p15:clr>
        </p15:guide>
      </p15:sldGuideLst>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Slide No Balloons - 3 Photos &amp; Text">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5908FDEB-841D-D086-9DB6-9E873692632A}"/>
              </a:ext>
            </a:extLst>
          </p:cNvPr>
          <p:cNvSpPr>
            <a:spLocks noGrp="1"/>
          </p:cNvSpPr>
          <p:nvPr>
            <p:ph type="sldNum" sz="quarter" idx="4"/>
          </p:nvPr>
        </p:nvSpPr>
        <p:spPr>
          <a:xfrm>
            <a:off x="200038" y="548640"/>
            <a:ext cx="310896" cy="384048"/>
          </a:xfrm>
          <a:prstGeom prst="rect">
            <a:avLst/>
          </a:prstGeom>
        </p:spPr>
        <p:txBody>
          <a:bodyPr vert="horz" lIns="0" tIns="0" rIns="0" bIns="0" rtlCol="0" anchor="ctr"/>
          <a:lstStyle>
            <a:lvl1pPr algn="ctr">
              <a:defRPr sz="1400" b="1" i="0">
                <a:solidFill>
                  <a:schemeClr val="bg1"/>
                </a:solidFill>
                <a:latin typeface="Montserrat SemiBold" pitchFamily="2" charset="77"/>
                <a:cs typeface="Arial" panose="020B0604020202020204" pitchFamily="34" charset="0"/>
              </a:defRPr>
            </a:lvl1pPr>
          </a:lstStyle>
          <a:p>
            <a:fld id="{4D424DA8-E41A-B94F-9E3D-E487E5F2D87F}" type="slidenum">
              <a:rPr lang="en-US" smtClean="0"/>
              <a:pPr/>
              <a:t>‹#›</a:t>
            </a:fld>
            <a:endParaRPr lang="en-US"/>
          </a:p>
        </p:txBody>
      </p:sp>
      <p:sp>
        <p:nvSpPr>
          <p:cNvPr id="17" name="Text Placeholder 8">
            <a:extLst>
              <a:ext uri="{FF2B5EF4-FFF2-40B4-BE49-F238E27FC236}">
                <a16:creationId xmlns:a16="http://schemas.microsoft.com/office/drawing/2014/main" id="{EE2EB744-5E91-063F-FE83-020CA5530790}"/>
              </a:ext>
            </a:extLst>
          </p:cNvPr>
          <p:cNvSpPr>
            <a:spLocks noGrp="1"/>
          </p:cNvSpPr>
          <p:nvPr>
            <p:ph type="body" sz="quarter" idx="26" hasCustomPrompt="1"/>
          </p:nvPr>
        </p:nvSpPr>
        <p:spPr>
          <a:xfrm>
            <a:off x="1126416" y="3510474"/>
            <a:ext cx="2969140" cy="435514"/>
          </a:xfrm>
          <a:prstGeom prst="rect">
            <a:avLst/>
          </a:prstGeom>
        </p:spPr>
        <p:txBody>
          <a:bodyPr lIns="0" tIns="0" rIns="0" bIns="0" anchor="b"/>
          <a:lstStyle>
            <a:lvl1pPr marL="0" indent="0" algn="ctr">
              <a:buNone/>
              <a:defRPr sz="1800" b="1" i="0">
                <a:solidFill>
                  <a:schemeClr val="tx1"/>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headline</a:t>
            </a:r>
          </a:p>
        </p:txBody>
      </p:sp>
      <p:sp>
        <p:nvSpPr>
          <p:cNvPr id="18" name="Text Placeholder 8">
            <a:extLst>
              <a:ext uri="{FF2B5EF4-FFF2-40B4-BE49-F238E27FC236}">
                <a16:creationId xmlns:a16="http://schemas.microsoft.com/office/drawing/2014/main" id="{DBE96CB7-7C53-00BD-E335-AC082FAC5025}"/>
              </a:ext>
            </a:extLst>
          </p:cNvPr>
          <p:cNvSpPr>
            <a:spLocks noGrp="1"/>
          </p:cNvSpPr>
          <p:nvPr>
            <p:ph type="body" sz="quarter" idx="27" hasCustomPrompt="1"/>
          </p:nvPr>
        </p:nvSpPr>
        <p:spPr>
          <a:xfrm>
            <a:off x="1126416" y="3963014"/>
            <a:ext cx="2969141" cy="1694671"/>
          </a:xfrm>
          <a:prstGeom prst="rect">
            <a:avLst/>
          </a:prstGeom>
        </p:spPr>
        <p:txBody>
          <a:bodyPr lIns="0" tIns="182880" rIns="0" bIns="0" numCol="1" anchor="t"/>
          <a:lstStyle>
            <a:lvl1pPr marL="0" indent="0" algn="ctr">
              <a:lnSpc>
                <a:spcPts val="2120"/>
              </a:lnSpc>
              <a:spcBef>
                <a:spcPts val="0"/>
              </a:spcBef>
              <a:buFont typeface="Arial" panose="020B0604020202020204" pitchFamily="34" charset="0"/>
              <a:buNone/>
              <a:defRPr sz="16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sp>
        <p:nvSpPr>
          <p:cNvPr id="19" name="Picture Placeholder 14">
            <a:extLst>
              <a:ext uri="{FF2B5EF4-FFF2-40B4-BE49-F238E27FC236}">
                <a16:creationId xmlns:a16="http://schemas.microsoft.com/office/drawing/2014/main" id="{99CD6068-9CB6-AF08-1114-9E1CE33482CA}"/>
              </a:ext>
            </a:extLst>
          </p:cNvPr>
          <p:cNvSpPr>
            <a:spLocks noGrp="1"/>
          </p:cNvSpPr>
          <p:nvPr>
            <p:ph type="pic" sz="quarter" idx="28"/>
          </p:nvPr>
        </p:nvSpPr>
        <p:spPr>
          <a:xfrm>
            <a:off x="1311220" y="713736"/>
            <a:ext cx="2599533" cy="2479492"/>
          </a:xfrm>
          <a:prstGeom prst="ellipse">
            <a:avLst/>
          </a:prstGeom>
        </p:spPr>
        <p:txBody>
          <a:bodyPr anchor="ctr"/>
          <a:lstStyle>
            <a:lvl1pPr marL="0" indent="0" algn="ctr">
              <a:buNone/>
              <a:defRPr sz="2000" b="0" i="0">
                <a:latin typeface="Montserrat" pitchFamily="2" charset="77"/>
                <a:cs typeface="Arial" panose="020B0604020202020204" pitchFamily="34" charset="0"/>
              </a:defRPr>
            </a:lvl1pPr>
          </a:lstStyle>
          <a:p>
            <a:endParaRPr lang="en-US"/>
          </a:p>
        </p:txBody>
      </p:sp>
      <p:sp>
        <p:nvSpPr>
          <p:cNvPr id="23" name="Text Placeholder 7">
            <a:extLst>
              <a:ext uri="{FF2B5EF4-FFF2-40B4-BE49-F238E27FC236}">
                <a16:creationId xmlns:a16="http://schemas.microsoft.com/office/drawing/2014/main" id="{0485194A-3373-E496-9B58-8D0E62B05245}"/>
              </a:ext>
            </a:extLst>
          </p:cNvPr>
          <p:cNvSpPr>
            <a:spLocks noGrp="1"/>
          </p:cNvSpPr>
          <p:nvPr>
            <p:ph type="body" sz="quarter" idx="57" hasCustomPrompt="1"/>
          </p:nvPr>
        </p:nvSpPr>
        <p:spPr>
          <a:xfrm rot="16200000">
            <a:off x="-1626145" y="4208744"/>
            <a:ext cx="3985570" cy="144544"/>
          </a:xfrm>
          <a:prstGeom prst="rect">
            <a:avLst/>
          </a:prstGeom>
        </p:spPr>
        <p:txBody>
          <a:bodyPr lIns="0" tIns="0" rIns="0" bIns="0"/>
          <a:lstStyle>
            <a:lvl1pPr marL="0" indent="0" algn="r">
              <a:buNone/>
              <a:defRPr sz="900" b="0" i="0" baseline="0">
                <a:solidFill>
                  <a:schemeClr val="tx1"/>
                </a:solidFill>
                <a:latin typeface="Montserrat" pitchFamily="2" charset="77"/>
                <a:cs typeface="Arial" panose="020B0604020202020204" pitchFamily="34" charset="0"/>
              </a:defRPr>
            </a:lvl1pPr>
            <a:lvl2pPr marL="457200" indent="0">
              <a:buNone/>
              <a:defRPr sz="2000" b="0" i="0">
                <a:latin typeface="Arial" panose="020B0604020202020204" pitchFamily="34" charset="0"/>
                <a:cs typeface="Arial" panose="020B0604020202020204" pitchFamily="34" charset="0"/>
              </a:defRPr>
            </a:lvl2pPr>
            <a:lvl3pPr marL="914400" indent="0">
              <a:buNone/>
              <a:defRPr sz="2000" b="0" i="0">
                <a:latin typeface="Arial" panose="020B0604020202020204" pitchFamily="34" charset="0"/>
                <a:cs typeface="Arial" panose="020B0604020202020204" pitchFamily="34" charset="0"/>
              </a:defRPr>
            </a:lvl3pPr>
            <a:lvl4pPr marL="1371600" indent="0">
              <a:buNone/>
              <a:defRPr sz="2000" b="0" i="0">
                <a:latin typeface="Arial" panose="020B0604020202020204" pitchFamily="34" charset="0"/>
                <a:cs typeface="Arial" panose="020B0604020202020204" pitchFamily="34" charset="0"/>
              </a:defRPr>
            </a:lvl4pPr>
            <a:lvl5pPr marL="1828800" indent="0">
              <a:buNone/>
              <a:defRPr sz="2000" b="0" i="0">
                <a:latin typeface="Arial" panose="020B0604020202020204" pitchFamily="34" charset="0"/>
                <a:cs typeface="Arial" panose="020B0604020202020204" pitchFamily="34" charset="0"/>
              </a:defRPr>
            </a:lvl5pPr>
          </a:lstStyle>
          <a:p>
            <a:pPr lvl="0"/>
            <a:r>
              <a:rPr lang="en-US"/>
              <a:t>Section Name | Specific Spot Within Section</a:t>
            </a:r>
          </a:p>
        </p:txBody>
      </p:sp>
      <p:sp>
        <p:nvSpPr>
          <p:cNvPr id="3" name="Text Placeholder 8">
            <a:extLst>
              <a:ext uri="{FF2B5EF4-FFF2-40B4-BE49-F238E27FC236}">
                <a16:creationId xmlns:a16="http://schemas.microsoft.com/office/drawing/2014/main" id="{972CCDDC-1BCF-BB38-9F25-D7B21275AE6A}"/>
              </a:ext>
            </a:extLst>
          </p:cNvPr>
          <p:cNvSpPr>
            <a:spLocks noGrp="1"/>
          </p:cNvSpPr>
          <p:nvPr>
            <p:ph type="body" sz="quarter" idx="58" hasCustomPrompt="1"/>
          </p:nvPr>
        </p:nvSpPr>
        <p:spPr>
          <a:xfrm>
            <a:off x="4867143" y="3510474"/>
            <a:ext cx="2969140" cy="435514"/>
          </a:xfrm>
          <a:prstGeom prst="rect">
            <a:avLst/>
          </a:prstGeom>
        </p:spPr>
        <p:txBody>
          <a:bodyPr lIns="0" tIns="0" rIns="0" bIns="0" anchor="b"/>
          <a:lstStyle>
            <a:lvl1pPr marL="0" indent="0" algn="ctr">
              <a:buNone/>
              <a:defRPr sz="1800" b="1" i="0">
                <a:solidFill>
                  <a:schemeClr val="tx1"/>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headline</a:t>
            </a:r>
          </a:p>
        </p:txBody>
      </p:sp>
      <p:sp>
        <p:nvSpPr>
          <p:cNvPr id="4" name="Text Placeholder 8">
            <a:extLst>
              <a:ext uri="{FF2B5EF4-FFF2-40B4-BE49-F238E27FC236}">
                <a16:creationId xmlns:a16="http://schemas.microsoft.com/office/drawing/2014/main" id="{9F07012B-4200-B0B1-C694-7C15F34E7C4F}"/>
              </a:ext>
            </a:extLst>
          </p:cNvPr>
          <p:cNvSpPr>
            <a:spLocks noGrp="1"/>
          </p:cNvSpPr>
          <p:nvPr>
            <p:ph type="body" sz="quarter" idx="59" hasCustomPrompt="1"/>
          </p:nvPr>
        </p:nvSpPr>
        <p:spPr>
          <a:xfrm>
            <a:off x="4867143" y="3963014"/>
            <a:ext cx="2969141" cy="1694671"/>
          </a:xfrm>
          <a:prstGeom prst="rect">
            <a:avLst/>
          </a:prstGeom>
        </p:spPr>
        <p:txBody>
          <a:bodyPr lIns="0" tIns="182880" rIns="0" bIns="0" numCol="1" anchor="t"/>
          <a:lstStyle>
            <a:lvl1pPr marL="0" indent="0" algn="ctr">
              <a:lnSpc>
                <a:spcPts val="2120"/>
              </a:lnSpc>
              <a:spcBef>
                <a:spcPts val="0"/>
              </a:spcBef>
              <a:buFont typeface="Arial" panose="020B0604020202020204" pitchFamily="34" charset="0"/>
              <a:buNone/>
              <a:defRPr sz="16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sp>
        <p:nvSpPr>
          <p:cNvPr id="5" name="Picture Placeholder 14">
            <a:extLst>
              <a:ext uri="{FF2B5EF4-FFF2-40B4-BE49-F238E27FC236}">
                <a16:creationId xmlns:a16="http://schemas.microsoft.com/office/drawing/2014/main" id="{ABBBC38C-B222-C4B9-8304-6A4FA8BC7DA3}"/>
              </a:ext>
            </a:extLst>
          </p:cNvPr>
          <p:cNvSpPr>
            <a:spLocks noGrp="1"/>
          </p:cNvSpPr>
          <p:nvPr>
            <p:ph type="pic" sz="quarter" idx="60"/>
          </p:nvPr>
        </p:nvSpPr>
        <p:spPr>
          <a:xfrm>
            <a:off x="5051947" y="713736"/>
            <a:ext cx="2599533" cy="2479492"/>
          </a:xfrm>
          <a:prstGeom prst="ellipse">
            <a:avLst/>
          </a:prstGeom>
        </p:spPr>
        <p:txBody>
          <a:bodyPr anchor="ctr"/>
          <a:lstStyle>
            <a:lvl1pPr marL="0" indent="0" algn="ctr">
              <a:buNone/>
              <a:defRPr sz="2000" b="0" i="0">
                <a:latin typeface="Montserrat" pitchFamily="2" charset="77"/>
                <a:cs typeface="Arial" panose="020B0604020202020204" pitchFamily="34" charset="0"/>
              </a:defRPr>
            </a:lvl1pPr>
          </a:lstStyle>
          <a:p>
            <a:endParaRPr lang="en-US"/>
          </a:p>
        </p:txBody>
      </p:sp>
      <p:sp>
        <p:nvSpPr>
          <p:cNvPr id="6" name="Text Placeholder 8">
            <a:extLst>
              <a:ext uri="{FF2B5EF4-FFF2-40B4-BE49-F238E27FC236}">
                <a16:creationId xmlns:a16="http://schemas.microsoft.com/office/drawing/2014/main" id="{B6BEB9C4-354A-5ADF-00F6-86C96592797A}"/>
              </a:ext>
            </a:extLst>
          </p:cNvPr>
          <p:cNvSpPr>
            <a:spLocks noGrp="1"/>
          </p:cNvSpPr>
          <p:nvPr>
            <p:ph type="body" sz="quarter" idx="61" hasCustomPrompt="1"/>
          </p:nvPr>
        </p:nvSpPr>
        <p:spPr>
          <a:xfrm>
            <a:off x="8616183" y="3510474"/>
            <a:ext cx="2969140" cy="435514"/>
          </a:xfrm>
          <a:prstGeom prst="rect">
            <a:avLst/>
          </a:prstGeom>
        </p:spPr>
        <p:txBody>
          <a:bodyPr lIns="0" tIns="0" rIns="0" bIns="0" anchor="b"/>
          <a:lstStyle>
            <a:lvl1pPr marL="0" indent="0" algn="ctr">
              <a:buNone/>
              <a:defRPr sz="1800" b="1" i="0">
                <a:solidFill>
                  <a:schemeClr val="tx1"/>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headline</a:t>
            </a:r>
          </a:p>
        </p:txBody>
      </p:sp>
      <p:sp>
        <p:nvSpPr>
          <p:cNvPr id="7" name="Text Placeholder 8">
            <a:extLst>
              <a:ext uri="{FF2B5EF4-FFF2-40B4-BE49-F238E27FC236}">
                <a16:creationId xmlns:a16="http://schemas.microsoft.com/office/drawing/2014/main" id="{6DAA5ADA-EE3F-8B24-6617-E16EAD9371D6}"/>
              </a:ext>
            </a:extLst>
          </p:cNvPr>
          <p:cNvSpPr>
            <a:spLocks noGrp="1"/>
          </p:cNvSpPr>
          <p:nvPr>
            <p:ph type="body" sz="quarter" idx="62" hasCustomPrompt="1"/>
          </p:nvPr>
        </p:nvSpPr>
        <p:spPr>
          <a:xfrm>
            <a:off x="8616183" y="3963014"/>
            <a:ext cx="2969141" cy="1694671"/>
          </a:xfrm>
          <a:prstGeom prst="rect">
            <a:avLst/>
          </a:prstGeom>
        </p:spPr>
        <p:txBody>
          <a:bodyPr lIns="0" tIns="182880" rIns="0" bIns="0" numCol="1" anchor="t"/>
          <a:lstStyle>
            <a:lvl1pPr marL="0" indent="0" algn="ctr">
              <a:lnSpc>
                <a:spcPts val="2120"/>
              </a:lnSpc>
              <a:spcBef>
                <a:spcPts val="0"/>
              </a:spcBef>
              <a:buFont typeface="Arial" panose="020B0604020202020204" pitchFamily="34" charset="0"/>
              <a:buNone/>
              <a:defRPr sz="16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sp>
        <p:nvSpPr>
          <p:cNvPr id="8" name="Picture Placeholder 14">
            <a:extLst>
              <a:ext uri="{FF2B5EF4-FFF2-40B4-BE49-F238E27FC236}">
                <a16:creationId xmlns:a16="http://schemas.microsoft.com/office/drawing/2014/main" id="{7050CD73-362E-C8DE-E3A0-AE24EE092CC8}"/>
              </a:ext>
            </a:extLst>
          </p:cNvPr>
          <p:cNvSpPr>
            <a:spLocks noGrp="1"/>
          </p:cNvSpPr>
          <p:nvPr>
            <p:ph type="pic" sz="quarter" idx="63"/>
          </p:nvPr>
        </p:nvSpPr>
        <p:spPr>
          <a:xfrm>
            <a:off x="8800987" y="713736"/>
            <a:ext cx="2599533" cy="2479492"/>
          </a:xfrm>
          <a:prstGeom prst="ellipse">
            <a:avLst/>
          </a:prstGeom>
        </p:spPr>
        <p:txBody>
          <a:bodyPr anchor="ctr"/>
          <a:lstStyle>
            <a:lvl1pPr marL="0" indent="0" algn="ctr">
              <a:buNone/>
              <a:defRPr sz="2000" b="0" i="0">
                <a:latin typeface="Montserrat" pitchFamily="2" charset="77"/>
                <a:cs typeface="Arial" panose="020B0604020202020204" pitchFamily="34" charset="0"/>
              </a:defRPr>
            </a:lvl1pPr>
          </a:lstStyle>
          <a:p>
            <a:endParaRPr lang="en-US"/>
          </a:p>
        </p:txBody>
      </p:sp>
    </p:spTree>
    <p:extLst>
      <p:ext uri="{BB962C8B-B14F-4D97-AF65-F5344CB8AC3E}">
        <p14:creationId xmlns:p14="http://schemas.microsoft.com/office/powerpoint/2010/main" val="426108978"/>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Slide No Balloons - 4 Photos &amp; Text">
    <p:spTree>
      <p:nvGrpSpPr>
        <p:cNvPr id="1" name=""/>
        <p:cNvGrpSpPr/>
        <p:nvPr/>
      </p:nvGrpSpPr>
      <p:grpSpPr>
        <a:xfrm>
          <a:off x="0" y="0"/>
          <a:ext cx="0" cy="0"/>
          <a:chOff x="0" y="0"/>
          <a:chExt cx="0" cy="0"/>
        </a:xfrm>
      </p:grpSpPr>
      <p:sp>
        <p:nvSpPr>
          <p:cNvPr id="15" name="Picture Placeholder 14">
            <a:extLst>
              <a:ext uri="{FF2B5EF4-FFF2-40B4-BE49-F238E27FC236}">
                <a16:creationId xmlns:a16="http://schemas.microsoft.com/office/drawing/2014/main" id="{BDCC3B86-B7B6-B542-9186-21F0825E5D26}"/>
              </a:ext>
            </a:extLst>
          </p:cNvPr>
          <p:cNvSpPr>
            <a:spLocks noGrp="1"/>
          </p:cNvSpPr>
          <p:nvPr>
            <p:ph type="pic" sz="quarter" idx="10"/>
          </p:nvPr>
        </p:nvSpPr>
        <p:spPr>
          <a:xfrm>
            <a:off x="1026996" y="1861660"/>
            <a:ext cx="1798035" cy="1800187"/>
          </a:xfrm>
          <a:prstGeom prst="rect">
            <a:avLst/>
          </a:prstGeom>
        </p:spPr>
        <p:txBody>
          <a:bodyPr anchor="ctr"/>
          <a:lstStyle>
            <a:lvl1pPr marL="0" indent="0" algn="ctr">
              <a:buNone/>
              <a:defRPr sz="2000" b="0" i="0">
                <a:latin typeface="Montserrat" pitchFamily="2" charset="77"/>
                <a:cs typeface="Arial" panose="020B0604020202020204" pitchFamily="34" charset="0"/>
              </a:defRPr>
            </a:lvl1pPr>
          </a:lstStyle>
          <a:p>
            <a:endParaRPr lang="en-US"/>
          </a:p>
        </p:txBody>
      </p:sp>
      <p:sp>
        <p:nvSpPr>
          <p:cNvPr id="18" name="Picture Placeholder 14">
            <a:extLst>
              <a:ext uri="{FF2B5EF4-FFF2-40B4-BE49-F238E27FC236}">
                <a16:creationId xmlns:a16="http://schemas.microsoft.com/office/drawing/2014/main" id="{B3913A7C-75D1-274E-BEB3-C2164C182D45}"/>
              </a:ext>
            </a:extLst>
          </p:cNvPr>
          <p:cNvSpPr>
            <a:spLocks noGrp="1"/>
          </p:cNvSpPr>
          <p:nvPr>
            <p:ph type="pic" sz="quarter" idx="12"/>
          </p:nvPr>
        </p:nvSpPr>
        <p:spPr>
          <a:xfrm>
            <a:off x="1026996" y="4251292"/>
            <a:ext cx="1798035" cy="1800187"/>
          </a:xfrm>
          <a:prstGeom prst="rect">
            <a:avLst/>
          </a:prstGeom>
        </p:spPr>
        <p:txBody>
          <a:bodyPr anchor="ctr"/>
          <a:lstStyle>
            <a:lvl1pPr marL="0" indent="0" algn="ctr">
              <a:buNone/>
              <a:defRPr sz="2000" b="0" i="0">
                <a:latin typeface="Montserrat" pitchFamily="2" charset="77"/>
                <a:cs typeface="Arial" panose="020B0604020202020204" pitchFamily="34" charset="0"/>
              </a:defRPr>
            </a:lvl1pPr>
          </a:lstStyle>
          <a:p>
            <a:endParaRPr lang="en-US"/>
          </a:p>
        </p:txBody>
      </p:sp>
      <p:sp>
        <p:nvSpPr>
          <p:cNvPr id="20" name="Text Placeholder 8">
            <a:extLst>
              <a:ext uri="{FF2B5EF4-FFF2-40B4-BE49-F238E27FC236}">
                <a16:creationId xmlns:a16="http://schemas.microsoft.com/office/drawing/2014/main" id="{5DA2FD60-89C9-3542-ADE2-B11B69890145}"/>
              </a:ext>
            </a:extLst>
          </p:cNvPr>
          <p:cNvSpPr>
            <a:spLocks noGrp="1"/>
          </p:cNvSpPr>
          <p:nvPr>
            <p:ph type="body" sz="quarter" idx="24" hasCustomPrompt="1"/>
          </p:nvPr>
        </p:nvSpPr>
        <p:spPr>
          <a:xfrm>
            <a:off x="2833344" y="2179654"/>
            <a:ext cx="3262656" cy="276094"/>
          </a:xfrm>
          <a:prstGeom prst="rect">
            <a:avLst/>
          </a:prstGeom>
        </p:spPr>
        <p:txBody>
          <a:bodyPr lIns="274320" tIns="0" rIns="0" bIns="0" numCol="1" anchor="b" anchorCtr="0"/>
          <a:lstStyle>
            <a:lvl1pPr marL="0" indent="0" algn="l">
              <a:buFont typeface="Arial" panose="020B0604020202020204" pitchFamily="34" charset="0"/>
              <a:buNone/>
              <a:defRPr sz="1600" b="1" i="0">
                <a:solidFill>
                  <a:schemeClr val="tx1"/>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headline</a:t>
            </a:r>
          </a:p>
        </p:txBody>
      </p:sp>
      <p:sp>
        <p:nvSpPr>
          <p:cNvPr id="21" name="Text Placeholder 8">
            <a:extLst>
              <a:ext uri="{FF2B5EF4-FFF2-40B4-BE49-F238E27FC236}">
                <a16:creationId xmlns:a16="http://schemas.microsoft.com/office/drawing/2014/main" id="{F49AFA62-2263-0340-B87F-5651C7B04C75}"/>
              </a:ext>
            </a:extLst>
          </p:cNvPr>
          <p:cNvSpPr>
            <a:spLocks noGrp="1"/>
          </p:cNvSpPr>
          <p:nvPr>
            <p:ph type="body" sz="quarter" idx="25" hasCustomPrompt="1"/>
          </p:nvPr>
        </p:nvSpPr>
        <p:spPr>
          <a:xfrm>
            <a:off x="2833344" y="2472373"/>
            <a:ext cx="3262656" cy="923377"/>
          </a:xfrm>
          <a:prstGeom prst="rect">
            <a:avLst/>
          </a:prstGeom>
        </p:spPr>
        <p:txBody>
          <a:bodyPr lIns="274320" tIns="91440" rIns="0" bIns="0" numCol="1" anchor="t"/>
          <a:lstStyle>
            <a:lvl1pPr marL="0" indent="0" algn="l">
              <a:lnSpc>
                <a:spcPts val="2020"/>
              </a:lnSpc>
              <a:spcBef>
                <a:spcPts val="0"/>
              </a:spcBef>
              <a:buFont typeface="Arial" panose="020B0604020202020204" pitchFamily="34" charset="0"/>
              <a:buNone/>
              <a:defRPr sz="14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sp>
        <p:nvSpPr>
          <p:cNvPr id="5" name="Text Placeholder 8">
            <a:extLst>
              <a:ext uri="{FF2B5EF4-FFF2-40B4-BE49-F238E27FC236}">
                <a16:creationId xmlns:a16="http://schemas.microsoft.com/office/drawing/2014/main" id="{36D0C94B-F373-1284-BE0C-8CB8759D1078}"/>
              </a:ext>
            </a:extLst>
          </p:cNvPr>
          <p:cNvSpPr>
            <a:spLocks noGrp="1"/>
          </p:cNvSpPr>
          <p:nvPr>
            <p:ph type="body" sz="quarter" idx="32" hasCustomPrompt="1"/>
          </p:nvPr>
        </p:nvSpPr>
        <p:spPr>
          <a:xfrm>
            <a:off x="1028700" y="606836"/>
            <a:ext cx="9538986" cy="742336"/>
          </a:xfrm>
          <a:prstGeom prst="rect">
            <a:avLst/>
          </a:prstGeom>
        </p:spPr>
        <p:txBody>
          <a:bodyPr lIns="0" tIns="0" rIns="0" bIns="274320" anchor="b"/>
          <a:lstStyle>
            <a:lvl1pPr marL="0" indent="0" algn="l">
              <a:buNone/>
              <a:defRPr sz="3200" b="1" i="0">
                <a:solidFill>
                  <a:schemeClr val="tx2"/>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headline</a:t>
            </a:r>
          </a:p>
        </p:txBody>
      </p:sp>
      <p:sp>
        <p:nvSpPr>
          <p:cNvPr id="6" name="Picture Placeholder 14">
            <a:extLst>
              <a:ext uri="{FF2B5EF4-FFF2-40B4-BE49-F238E27FC236}">
                <a16:creationId xmlns:a16="http://schemas.microsoft.com/office/drawing/2014/main" id="{7F0D6E93-9EA9-0FAF-50DD-6AC5B8F8F157}"/>
              </a:ext>
            </a:extLst>
          </p:cNvPr>
          <p:cNvSpPr>
            <a:spLocks noGrp="1"/>
          </p:cNvSpPr>
          <p:nvPr>
            <p:ph type="pic" sz="quarter" idx="33"/>
          </p:nvPr>
        </p:nvSpPr>
        <p:spPr>
          <a:xfrm>
            <a:off x="6585403" y="1861660"/>
            <a:ext cx="1798035" cy="1800187"/>
          </a:xfrm>
          <a:prstGeom prst="rect">
            <a:avLst/>
          </a:prstGeom>
        </p:spPr>
        <p:txBody>
          <a:bodyPr anchor="ctr"/>
          <a:lstStyle>
            <a:lvl1pPr marL="0" indent="0" algn="ctr">
              <a:buNone/>
              <a:defRPr sz="2000" b="0" i="0">
                <a:latin typeface="Montserrat" pitchFamily="2" charset="77"/>
                <a:cs typeface="Arial" panose="020B0604020202020204" pitchFamily="34" charset="0"/>
              </a:defRPr>
            </a:lvl1pPr>
          </a:lstStyle>
          <a:p>
            <a:endParaRPr lang="en-US"/>
          </a:p>
        </p:txBody>
      </p:sp>
      <p:sp>
        <p:nvSpPr>
          <p:cNvPr id="7" name="Picture Placeholder 14">
            <a:extLst>
              <a:ext uri="{FF2B5EF4-FFF2-40B4-BE49-F238E27FC236}">
                <a16:creationId xmlns:a16="http://schemas.microsoft.com/office/drawing/2014/main" id="{9B49ED05-0346-2C46-571A-5E3755A369EA}"/>
              </a:ext>
            </a:extLst>
          </p:cNvPr>
          <p:cNvSpPr>
            <a:spLocks noGrp="1"/>
          </p:cNvSpPr>
          <p:nvPr>
            <p:ph type="pic" sz="quarter" idx="34"/>
          </p:nvPr>
        </p:nvSpPr>
        <p:spPr>
          <a:xfrm>
            <a:off x="6585403" y="4251292"/>
            <a:ext cx="1798035" cy="1800187"/>
          </a:xfrm>
          <a:prstGeom prst="rect">
            <a:avLst/>
          </a:prstGeom>
        </p:spPr>
        <p:txBody>
          <a:bodyPr anchor="ctr"/>
          <a:lstStyle>
            <a:lvl1pPr marL="0" indent="0" algn="ctr">
              <a:buNone/>
              <a:defRPr sz="2000" b="0" i="0">
                <a:latin typeface="Montserrat" pitchFamily="2" charset="77"/>
                <a:cs typeface="Arial" panose="020B0604020202020204" pitchFamily="34" charset="0"/>
              </a:defRPr>
            </a:lvl1pPr>
          </a:lstStyle>
          <a:p>
            <a:endParaRPr lang="en-US"/>
          </a:p>
        </p:txBody>
      </p:sp>
      <p:cxnSp>
        <p:nvCxnSpPr>
          <p:cNvPr id="3" name="Straight Connector 2">
            <a:extLst>
              <a:ext uri="{FF2B5EF4-FFF2-40B4-BE49-F238E27FC236}">
                <a16:creationId xmlns:a16="http://schemas.microsoft.com/office/drawing/2014/main" id="{DF85AF7C-2396-F7F3-9433-71D80543A23E}"/>
              </a:ext>
            </a:extLst>
          </p:cNvPr>
          <p:cNvCxnSpPr>
            <a:cxnSpLocks/>
          </p:cNvCxnSpPr>
          <p:nvPr userDrawn="1"/>
        </p:nvCxnSpPr>
        <p:spPr>
          <a:xfrm flipH="1">
            <a:off x="1026996" y="1380649"/>
            <a:ext cx="482439" cy="0"/>
          </a:xfrm>
          <a:prstGeom prst="line">
            <a:avLst/>
          </a:prstGeom>
          <a:ln w="73025">
            <a:solidFill>
              <a:srgbClr val="00A8BF"/>
            </a:solidFill>
          </a:ln>
        </p:spPr>
        <p:style>
          <a:lnRef idx="1">
            <a:schemeClr val="accent1"/>
          </a:lnRef>
          <a:fillRef idx="0">
            <a:schemeClr val="accent1"/>
          </a:fillRef>
          <a:effectRef idx="0">
            <a:schemeClr val="accent1"/>
          </a:effectRef>
          <a:fontRef idx="minor">
            <a:schemeClr val="tx1"/>
          </a:fontRef>
        </p:style>
      </p:cxnSp>
      <p:sp>
        <p:nvSpPr>
          <p:cNvPr id="12" name="Slide Number Placeholder 1">
            <a:extLst>
              <a:ext uri="{FF2B5EF4-FFF2-40B4-BE49-F238E27FC236}">
                <a16:creationId xmlns:a16="http://schemas.microsoft.com/office/drawing/2014/main" id="{E602E94E-AF6A-E59E-5E66-A4BA2A6A644A}"/>
              </a:ext>
            </a:extLst>
          </p:cNvPr>
          <p:cNvSpPr>
            <a:spLocks noGrp="1"/>
          </p:cNvSpPr>
          <p:nvPr>
            <p:ph type="sldNum" sz="quarter" idx="4"/>
          </p:nvPr>
        </p:nvSpPr>
        <p:spPr>
          <a:xfrm>
            <a:off x="200038" y="548640"/>
            <a:ext cx="310896" cy="384048"/>
          </a:xfrm>
          <a:prstGeom prst="rect">
            <a:avLst/>
          </a:prstGeom>
        </p:spPr>
        <p:txBody>
          <a:bodyPr vert="horz" lIns="0" tIns="0" rIns="0" bIns="0" rtlCol="0" anchor="ctr"/>
          <a:lstStyle>
            <a:lvl1pPr algn="ctr">
              <a:defRPr sz="1400" b="1" i="0">
                <a:solidFill>
                  <a:schemeClr val="bg1"/>
                </a:solidFill>
                <a:latin typeface="Montserrat SemiBold" pitchFamily="2" charset="77"/>
                <a:cs typeface="Arial" panose="020B0604020202020204" pitchFamily="34" charset="0"/>
              </a:defRPr>
            </a:lvl1pPr>
          </a:lstStyle>
          <a:p>
            <a:fld id="{4D424DA8-E41A-B94F-9E3D-E487E5F2D87F}" type="slidenum">
              <a:rPr lang="en-US" smtClean="0"/>
              <a:pPr/>
              <a:t>‹#›</a:t>
            </a:fld>
            <a:endParaRPr lang="en-US"/>
          </a:p>
        </p:txBody>
      </p:sp>
      <p:sp>
        <p:nvSpPr>
          <p:cNvPr id="2" name="Text Placeholder 7">
            <a:extLst>
              <a:ext uri="{FF2B5EF4-FFF2-40B4-BE49-F238E27FC236}">
                <a16:creationId xmlns:a16="http://schemas.microsoft.com/office/drawing/2014/main" id="{F0988AD7-4DDE-2EF7-1178-F0E880751C58}"/>
              </a:ext>
            </a:extLst>
          </p:cNvPr>
          <p:cNvSpPr>
            <a:spLocks noGrp="1"/>
          </p:cNvSpPr>
          <p:nvPr>
            <p:ph type="body" sz="quarter" idx="57" hasCustomPrompt="1"/>
          </p:nvPr>
        </p:nvSpPr>
        <p:spPr>
          <a:xfrm rot="16200000">
            <a:off x="-1626145" y="4208744"/>
            <a:ext cx="3985570" cy="144544"/>
          </a:xfrm>
          <a:prstGeom prst="rect">
            <a:avLst/>
          </a:prstGeom>
        </p:spPr>
        <p:txBody>
          <a:bodyPr lIns="0" tIns="0" rIns="0" bIns="0"/>
          <a:lstStyle>
            <a:lvl1pPr marL="0" indent="0" algn="r">
              <a:buNone/>
              <a:defRPr sz="900" b="0" i="0" baseline="0">
                <a:solidFill>
                  <a:schemeClr val="tx1"/>
                </a:solidFill>
                <a:latin typeface="Montserrat" pitchFamily="2" charset="77"/>
                <a:cs typeface="Arial" panose="020B0604020202020204" pitchFamily="34" charset="0"/>
              </a:defRPr>
            </a:lvl1pPr>
            <a:lvl2pPr marL="457200" indent="0">
              <a:buNone/>
              <a:defRPr sz="2000" b="0" i="0">
                <a:latin typeface="Arial" panose="020B0604020202020204" pitchFamily="34" charset="0"/>
                <a:cs typeface="Arial" panose="020B0604020202020204" pitchFamily="34" charset="0"/>
              </a:defRPr>
            </a:lvl2pPr>
            <a:lvl3pPr marL="914400" indent="0">
              <a:buNone/>
              <a:defRPr sz="2000" b="0" i="0">
                <a:latin typeface="Arial" panose="020B0604020202020204" pitchFamily="34" charset="0"/>
                <a:cs typeface="Arial" panose="020B0604020202020204" pitchFamily="34" charset="0"/>
              </a:defRPr>
            </a:lvl3pPr>
            <a:lvl4pPr marL="1371600" indent="0">
              <a:buNone/>
              <a:defRPr sz="2000" b="0" i="0">
                <a:latin typeface="Arial" panose="020B0604020202020204" pitchFamily="34" charset="0"/>
                <a:cs typeface="Arial" panose="020B0604020202020204" pitchFamily="34" charset="0"/>
              </a:defRPr>
            </a:lvl4pPr>
            <a:lvl5pPr marL="1828800" indent="0">
              <a:buNone/>
              <a:defRPr sz="2000" b="0" i="0">
                <a:latin typeface="Arial" panose="020B0604020202020204" pitchFamily="34" charset="0"/>
                <a:cs typeface="Arial" panose="020B0604020202020204" pitchFamily="34" charset="0"/>
              </a:defRPr>
            </a:lvl5pPr>
          </a:lstStyle>
          <a:p>
            <a:pPr lvl="0"/>
            <a:r>
              <a:rPr lang="en-US"/>
              <a:t>Section Name | Specific Spot Within Section</a:t>
            </a:r>
          </a:p>
        </p:txBody>
      </p:sp>
      <p:sp>
        <p:nvSpPr>
          <p:cNvPr id="4" name="Text Placeholder 8">
            <a:extLst>
              <a:ext uri="{FF2B5EF4-FFF2-40B4-BE49-F238E27FC236}">
                <a16:creationId xmlns:a16="http://schemas.microsoft.com/office/drawing/2014/main" id="{47318AEF-34B7-027F-EFAC-E7F57A1B5A1C}"/>
              </a:ext>
            </a:extLst>
          </p:cNvPr>
          <p:cNvSpPr>
            <a:spLocks noGrp="1"/>
          </p:cNvSpPr>
          <p:nvPr>
            <p:ph type="body" sz="quarter" idx="58" hasCustomPrompt="1"/>
          </p:nvPr>
        </p:nvSpPr>
        <p:spPr>
          <a:xfrm>
            <a:off x="8402871" y="2179654"/>
            <a:ext cx="3262656" cy="276094"/>
          </a:xfrm>
          <a:prstGeom prst="rect">
            <a:avLst/>
          </a:prstGeom>
        </p:spPr>
        <p:txBody>
          <a:bodyPr lIns="274320" tIns="0" rIns="0" bIns="0" numCol="1" anchor="b" anchorCtr="0"/>
          <a:lstStyle>
            <a:lvl1pPr marL="0" indent="0" algn="l">
              <a:buFont typeface="Arial" panose="020B0604020202020204" pitchFamily="34" charset="0"/>
              <a:buNone/>
              <a:defRPr sz="1600" b="1" i="0">
                <a:solidFill>
                  <a:schemeClr val="tx1"/>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headline</a:t>
            </a:r>
          </a:p>
        </p:txBody>
      </p:sp>
      <p:sp>
        <p:nvSpPr>
          <p:cNvPr id="13" name="Text Placeholder 8">
            <a:extLst>
              <a:ext uri="{FF2B5EF4-FFF2-40B4-BE49-F238E27FC236}">
                <a16:creationId xmlns:a16="http://schemas.microsoft.com/office/drawing/2014/main" id="{D9FEF81D-2C07-870B-FD47-7BECEA2356CD}"/>
              </a:ext>
            </a:extLst>
          </p:cNvPr>
          <p:cNvSpPr>
            <a:spLocks noGrp="1"/>
          </p:cNvSpPr>
          <p:nvPr>
            <p:ph type="body" sz="quarter" idx="59" hasCustomPrompt="1"/>
          </p:nvPr>
        </p:nvSpPr>
        <p:spPr>
          <a:xfrm>
            <a:off x="8402871" y="2472373"/>
            <a:ext cx="3262656" cy="923377"/>
          </a:xfrm>
          <a:prstGeom prst="rect">
            <a:avLst/>
          </a:prstGeom>
        </p:spPr>
        <p:txBody>
          <a:bodyPr lIns="274320" tIns="91440" rIns="0" bIns="0" numCol="1" anchor="t"/>
          <a:lstStyle>
            <a:lvl1pPr marL="0" indent="0" algn="l">
              <a:lnSpc>
                <a:spcPts val="2020"/>
              </a:lnSpc>
              <a:spcBef>
                <a:spcPts val="0"/>
              </a:spcBef>
              <a:buFont typeface="Arial" panose="020B0604020202020204" pitchFamily="34" charset="0"/>
              <a:buNone/>
              <a:defRPr sz="14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sp>
        <p:nvSpPr>
          <p:cNvPr id="14" name="Text Placeholder 8">
            <a:extLst>
              <a:ext uri="{FF2B5EF4-FFF2-40B4-BE49-F238E27FC236}">
                <a16:creationId xmlns:a16="http://schemas.microsoft.com/office/drawing/2014/main" id="{5670A6AA-10F8-C4C5-D880-1C911FC25C3D}"/>
              </a:ext>
            </a:extLst>
          </p:cNvPr>
          <p:cNvSpPr>
            <a:spLocks noGrp="1"/>
          </p:cNvSpPr>
          <p:nvPr>
            <p:ph type="body" sz="quarter" idx="60" hasCustomPrompt="1"/>
          </p:nvPr>
        </p:nvSpPr>
        <p:spPr>
          <a:xfrm>
            <a:off x="2833344" y="4582032"/>
            <a:ext cx="3262656" cy="276094"/>
          </a:xfrm>
          <a:prstGeom prst="rect">
            <a:avLst/>
          </a:prstGeom>
        </p:spPr>
        <p:txBody>
          <a:bodyPr lIns="274320" tIns="0" rIns="0" bIns="0" numCol="1" anchor="b" anchorCtr="0"/>
          <a:lstStyle>
            <a:lvl1pPr marL="0" indent="0" algn="l">
              <a:buFont typeface="Arial" panose="020B0604020202020204" pitchFamily="34" charset="0"/>
              <a:buNone/>
              <a:defRPr sz="1600" b="1" i="0">
                <a:solidFill>
                  <a:schemeClr val="tx1"/>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headline</a:t>
            </a:r>
          </a:p>
        </p:txBody>
      </p:sp>
      <p:sp>
        <p:nvSpPr>
          <p:cNvPr id="16" name="Text Placeholder 8">
            <a:extLst>
              <a:ext uri="{FF2B5EF4-FFF2-40B4-BE49-F238E27FC236}">
                <a16:creationId xmlns:a16="http://schemas.microsoft.com/office/drawing/2014/main" id="{99ADC2C4-3CB2-34C6-8A93-5EAA39378B00}"/>
              </a:ext>
            </a:extLst>
          </p:cNvPr>
          <p:cNvSpPr>
            <a:spLocks noGrp="1"/>
          </p:cNvSpPr>
          <p:nvPr>
            <p:ph type="body" sz="quarter" idx="61" hasCustomPrompt="1"/>
          </p:nvPr>
        </p:nvSpPr>
        <p:spPr>
          <a:xfrm>
            <a:off x="2833344" y="4874751"/>
            <a:ext cx="3262656" cy="923377"/>
          </a:xfrm>
          <a:prstGeom prst="rect">
            <a:avLst/>
          </a:prstGeom>
        </p:spPr>
        <p:txBody>
          <a:bodyPr lIns="274320" tIns="91440" rIns="0" bIns="0" numCol="1" anchor="t"/>
          <a:lstStyle>
            <a:lvl1pPr marL="0" indent="0" algn="l">
              <a:lnSpc>
                <a:spcPts val="2020"/>
              </a:lnSpc>
              <a:spcBef>
                <a:spcPts val="0"/>
              </a:spcBef>
              <a:buFont typeface="Arial" panose="020B0604020202020204" pitchFamily="34" charset="0"/>
              <a:buNone/>
              <a:defRPr sz="14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sp>
        <p:nvSpPr>
          <p:cNvPr id="17" name="Text Placeholder 8">
            <a:extLst>
              <a:ext uri="{FF2B5EF4-FFF2-40B4-BE49-F238E27FC236}">
                <a16:creationId xmlns:a16="http://schemas.microsoft.com/office/drawing/2014/main" id="{BE34FA5A-5A1A-BE44-5FE5-194B45B2F017}"/>
              </a:ext>
            </a:extLst>
          </p:cNvPr>
          <p:cNvSpPr>
            <a:spLocks noGrp="1"/>
          </p:cNvSpPr>
          <p:nvPr>
            <p:ph type="body" sz="quarter" idx="62" hasCustomPrompt="1"/>
          </p:nvPr>
        </p:nvSpPr>
        <p:spPr>
          <a:xfrm>
            <a:off x="8402870" y="4582032"/>
            <a:ext cx="3262656" cy="276094"/>
          </a:xfrm>
          <a:prstGeom prst="rect">
            <a:avLst/>
          </a:prstGeom>
        </p:spPr>
        <p:txBody>
          <a:bodyPr lIns="274320" tIns="0" rIns="0" bIns="0" numCol="1" anchor="b" anchorCtr="0"/>
          <a:lstStyle>
            <a:lvl1pPr marL="0" indent="0" algn="l">
              <a:buFont typeface="Arial" panose="020B0604020202020204" pitchFamily="34" charset="0"/>
              <a:buNone/>
              <a:defRPr sz="1600" b="1" i="0">
                <a:solidFill>
                  <a:schemeClr val="tx1"/>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headline</a:t>
            </a:r>
          </a:p>
        </p:txBody>
      </p:sp>
      <p:sp>
        <p:nvSpPr>
          <p:cNvPr id="19" name="Text Placeholder 8">
            <a:extLst>
              <a:ext uri="{FF2B5EF4-FFF2-40B4-BE49-F238E27FC236}">
                <a16:creationId xmlns:a16="http://schemas.microsoft.com/office/drawing/2014/main" id="{515D4BEA-CE92-F337-2DE2-0A529B960B6E}"/>
              </a:ext>
            </a:extLst>
          </p:cNvPr>
          <p:cNvSpPr>
            <a:spLocks noGrp="1"/>
          </p:cNvSpPr>
          <p:nvPr>
            <p:ph type="body" sz="quarter" idx="63" hasCustomPrompt="1"/>
          </p:nvPr>
        </p:nvSpPr>
        <p:spPr>
          <a:xfrm>
            <a:off x="8402870" y="4874751"/>
            <a:ext cx="3262656" cy="923377"/>
          </a:xfrm>
          <a:prstGeom prst="rect">
            <a:avLst/>
          </a:prstGeom>
        </p:spPr>
        <p:txBody>
          <a:bodyPr lIns="274320" tIns="91440" rIns="0" bIns="0" numCol="1" anchor="t"/>
          <a:lstStyle>
            <a:lvl1pPr marL="0" indent="0" algn="l">
              <a:lnSpc>
                <a:spcPts val="2020"/>
              </a:lnSpc>
              <a:spcBef>
                <a:spcPts val="0"/>
              </a:spcBef>
              <a:buFont typeface="Arial" panose="020B0604020202020204" pitchFamily="34" charset="0"/>
              <a:buNone/>
              <a:defRPr sz="14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spTree>
    <p:extLst>
      <p:ext uri="{BB962C8B-B14F-4D97-AF65-F5344CB8AC3E}">
        <p14:creationId xmlns:p14="http://schemas.microsoft.com/office/powerpoint/2010/main" val="153993706"/>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Slide No Balloons - 4 Icons &amp; Text">
    <p:spTree>
      <p:nvGrpSpPr>
        <p:cNvPr id="1" name=""/>
        <p:cNvGrpSpPr/>
        <p:nvPr/>
      </p:nvGrpSpPr>
      <p:grpSpPr>
        <a:xfrm>
          <a:off x="0" y="0"/>
          <a:ext cx="0" cy="0"/>
          <a:chOff x="0" y="0"/>
          <a:chExt cx="0" cy="0"/>
        </a:xfrm>
      </p:grpSpPr>
      <p:cxnSp>
        <p:nvCxnSpPr>
          <p:cNvPr id="6" name="Straight Connector 5">
            <a:extLst>
              <a:ext uri="{FF2B5EF4-FFF2-40B4-BE49-F238E27FC236}">
                <a16:creationId xmlns:a16="http://schemas.microsoft.com/office/drawing/2014/main" id="{225CDC95-FA4F-524C-A823-51EEE89BF365}"/>
              </a:ext>
            </a:extLst>
          </p:cNvPr>
          <p:cNvCxnSpPr>
            <a:cxnSpLocks/>
          </p:cNvCxnSpPr>
          <p:nvPr userDrawn="1"/>
        </p:nvCxnSpPr>
        <p:spPr>
          <a:xfrm>
            <a:off x="3350994" y="2277381"/>
            <a:ext cx="0" cy="3590110"/>
          </a:xfrm>
          <a:prstGeom prst="line">
            <a:avLst/>
          </a:prstGeom>
          <a:ln w="12700">
            <a:solidFill>
              <a:srgbClr val="00A8BF"/>
            </a:solidFill>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3D204937-39AF-E841-80BB-22A1BF1D6EFB}"/>
              </a:ext>
            </a:extLst>
          </p:cNvPr>
          <p:cNvCxnSpPr>
            <a:cxnSpLocks/>
          </p:cNvCxnSpPr>
          <p:nvPr userDrawn="1"/>
        </p:nvCxnSpPr>
        <p:spPr>
          <a:xfrm>
            <a:off x="6096000" y="2277381"/>
            <a:ext cx="0" cy="3590110"/>
          </a:xfrm>
          <a:prstGeom prst="line">
            <a:avLst/>
          </a:prstGeom>
          <a:ln w="12700">
            <a:solidFill>
              <a:srgbClr val="00A8BF"/>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1F7E39E8-22FF-AF4F-84A2-1E350D9C4864}"/>
              </a:ext>
            </a:extLst>
          </p:cNvPr>
          <p:cNvCxnSpPr>
            <a:cxnSpLocks/>
          </p:cNvCxnSpPr>
          <p:nvPr userDrawn="1"/>
        </p:nvCxnSpPr>
        <p:spPr>
          <a:xfrm>
            <a:off x="8856990" y="2277381"/>
            <a:ext cx="0" cy="3590110"/>
          </a:xfrm>
          <a:prstGeom prst="line">
            <a:avLst/>
          </a:prstGeom>
          <a:ln w="12700">
            <a:solidFill>
              <a:srgbClr val="00A8BF"/>
            </a:solidFill>
          </a:ln>
        </p:spPr>
        <p:style>
          <a:lnRef idx="1">
            <a:schemeClr val="accent1"/>
          </a:lnRef>
          <a:fillRef idx="0">
            <a:schemeClr val="accent1"/>
          </a:fillRef>
          <a:effectRef idx="0">
            <a:schemeClr val="accent1"/>
          </a:effectRef>
          <a:fontRef idx="minor">
            <a:schemeClr val="tx1"/>
          </a:fontRef>
        </p:style>
      </p:cxnSp>
      <p:sp>
        <p:nvSpPr>
          <p:cNvPr id="19" name="Text Placeholder 8">
            <a:extLst>
              <a:ext uri="{FF2B5EF4-FFF2-40B4-BE49-F238E27FC236}">
                <a16:creationId xmlns:a16="http://schemas.microsoft.com/office/drawing/2014/main" id="{4B04D2AB-ECD9-7840-A516-FE17472601C6}"/>
              </a:ext>
            </a:extLst>
          </p:cNvPr>
          <p:cNvSpPr>
            <a:spLocks noGrp="1"/>
          </p:cNvSpPr>
          <p:nvPr>
            <p:ph type="body" sz="quarter" idx="22" hasCustomPrompt="1"/>
          </p:nvPr>
        </p:nvSpPr>
        <p:spPr>
          <a:xfrm>
            <a:off x="1083538" y="3838918"/>
            <a:ext cx="1789907" cy="276094"/>
          </a:xfrm>
          <a:prstGeom prst="rect">
            <a:avLst/>
          </a:prstGeom>
        </p:spPr>
        <p:txBody>
          <a:bodyPr lIns="0" tIns="0" rIns="0" bIns="0" numCol="1" anchor="b" anchorCtr="0"/>
          <a:lstStyle>
            <a:lvl1pPr marL="0" indent="0" algn="ctr">
              <a:buFont typeface="Arial" panose="020B0604020202020204" pitchFamily="34" charset="0"/>
              <a:buNone/>
              <a:defRPr sz="1400" b="1" i="0">
                <a:solidFill>
                  <a:schemeClr val="tx1"/>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headline</a:t>
            </a:r>
          </a:p>
        </p:txBody>
      </p:sp>
      <p:sp>
        <p:nvSpPr>
          <p:cNvPr id="20" name="Text Placeholder 8">
            <a:extLst>
              <a:ext uri="{FF2B5EF4-FFF2-40B4-BE49-F238E27FC236}">
                <a16:creationId xmlns:a16="http://schemas.microsoft.com/office/drawing/2014/main" id="{52B0E4A3-D41D-1843-86AF-A95B2398EC87}"/>
              </a:ext>
            </a:extLst>
          </p:cNvPr>
          <p:cNvSpPr>
            <a:spLocks noGrp="1"/>
          </p:cNvSpPr>
          <p:nvPr>
            <p:ph type="body" sz="quarter" idx="23" hasCustomPrompt="1"/>
          </p:nvPr>
        </p:nvSpPr>
        <p:spPr>
          <a:xfrm>
            <a:off x="1083538" y="4134797"/>
            <a:ext cx="1789907" cy="1732694"/>
          </a:xfrm>
          <a:prstGeom prst="rect">
            <a:avLst/>
          </a:prstGeom>
        </p:spPr>
        <p:txBody>
          <a:bodyPr lIns="0" tIns="91440" rIns="0" bIns="0" numCol="1" anchor="t"/>
          <a:lstStyle>
            <a:lvl1pPr marL="0" indent="0" algn="ctr">
              <a:lnSpc>
                <a:spcPts val="2080"/>
              </a:lnSpc>
              <a:spcBef>
                <a:spcPts val="0"/>
              </a:spcBef>
              <a:buFont typeface="Arial" panose="020B0604020202020204" pitchFamily="34" charset="0"/>
              <a:buNone/>
              <a:defRPr sz="13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sp>
        <p:nvSpPr>
          <p:cNvPr id="9" name="Picture Placeholder 14">
            <a:extLst>
              <a:ext uri="{FF2B5EF4-FFF2-40B4-BE49-F238E27FC236}">
                <a16:creationId xmlns:a16="http://schemas.microsoft.com/office/drawing/2014/main" id="{CEC67DED-F81C-6384-7316-39DCBA242F58}"/>
              </a:ext>
            </a:extLst>
          </p:cNvPr>
          <p:cNvSpPr>
            <a:spLocks noGrp="1"/>
          </p:cNvSpPr>
          <p:nvPr>
            <p:ph type="pic" sz="quarter" idx="10"/>
          </p:nvPr>
        </p:nvSpPr>
        <p:spPr>
          <a:xfrm>
            <a:off x="1356702" y="2308457"/>
            <a:ext cx="1243578" cy="1245065"/>
          </a:xfrm>
          <a:prstGeom prst="rect">
            <a:avLst/>
          </a:prstGeom>
        </p:spPr>
        <p:txBody>
          <a:bodyPr anchor="ctr"/>
          <a:lstStyle>
            <a:lvl1pPr marL="0" indent="0" algn="ctr">
              <a:buNone/>
              <a:defRPr sz="1200" b="0" i="0">
                <a:latin typeface="Montserrat" pitchFamily="2" charset="77"/>
                <a:cs typeface="Arial" panose="020B0604020202020204" pitchFamily="34" charset="0"/>
              </a:defRPr>
            </a:lvl1pPr>
          </a:lstStyle>
          <a:p>
            <a:endParaRPr lang="en-US"/>
          </a:p>
        </p:txBody>
      </p:sp>
      <p:sp>
        <p:nvSpPr>
          <p:cNvPr id="10" name="Text Placeholder 8">
            <a:extLst>
              <a:ext uri="{FF2B5EF4-FFF2-40B4-BE49-F238E27FC236}">
                <a16:creationId xmlns:a16="http://schemas.microsoft.com/office/drawing/2014/main" id="{C3A58937-FB0A-5909-D162-D25BF79CCBCF}"/>
              </a:ext>
            </a:extLst>
          </p:cNvPr>
          <p:cNvSpPr>
            <a:spLocks noGrp="1"/>
          </p:cNvSpPr>
          <p:nvPr>
            <p:ph type="body" sz="quarter" idx="31" hasCustomPrompt="1"/>
          </p:nvPr>
        </p:nvSpPr>
        <p:spPr>
          <a:xfrm>
            <a:off x="3823566" y="3838918"/>
            <a:ext cx="1789907" cy="276094"/>
          </a:xfrm>
          <a:prstGeom prst="rect">
            <a:avLst/>
          </a:prstGeom>
        </p:spPr>
        <p:txBody>
          <a:bodyPr lIns="0" tIns="0" rIns="0" bIns="0" numCol="1" anchor="b" anchorCtr="0"/>
          <a:lstStyle>
            <a:lvl1pPr marL="0" indent="0" algn="ctr">
              <a:buFont typeface="Arial" panose="020B0604020202020204" pitchFamily="34" charset="0"/>
              <a:buNone/>
              <a:defRPr sz="1400" b="1" i="0">
                <a:solidFill>
                  <a:schemeClr val="tx1"/>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headline</a:t>
            </a:r>
          </a:p>
        </p:txBody>
      </p:sp>
      <p:sp>
        <p:nvSpPr>
          <p:cNvPr id="11" name="Text Placeholder 8">
            <a:extLst>
              <a:ext uri="{FF2B5EF4-FFF2-40B4-BE49-F238E27FC236}">
                <a16:creationId xmlns:a16="http://schemas.microsoft.com/office/drawing/2014/main" id="{BA7B5BA6-13A3-6318-EF8A-FE62EDFE3EF7}"/>
              </a:ext>
            </a:extLst>
          </p:cNvPr>
          <p:cNvSpPr>
            <a:spLocks noGrp="1"/>
          </p:cNvSpPr>
          <p:nvPr>
            <p:ph type="body" sz="quarter" idx="32" hasCustomPrompt="1"/>
          </p:nvPr>
        </p:nvSpPr>
        <p:spPr>
          <a:xfrm>
            <a:off x="3823566" y="4134797"/>
            <a:ext cx="1789907" cy="1732694"/>
          </a:xfrm>
          <a:prstGeom prst="rect">
            <a:avLst/>
          </a:prstGeom>
        </p:spPr>
        <p:txBody>
          <a:bodyPr lIns="0" tIns="91440" rIns="0" bIns="0" numCol="1" anchor="t"/>
          <a:lstStyle>
            <a:lvl1pPr marL="0" indent="0" algn="ctr">
              <a:lnSpc>
                <a:spcPts val="2080"/>
              </a:lnSpc>
              <a:spcBef>
                <a:spcPts val="0"/>
              </a:spcBef>
              <a:buFont typeface="Arial" panose="020B0604020202020204" pitchFamily="34" charset="0"/>
              <a:buNone/>
              <a:defRPr sz="13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sp>
        <p:nvSpPr>
          <p:cNvPr id="12" name="Picture Placeholder 14">
            <a:extLst>
              <a:ext uri="{FF2B5EF4-FFF2-40B4-BE49-F238E27FC236}">
                <a16:creationId xmlns:a16="http://schemas.microsoft.com/office/drawing/2014/main" id="{A6E164B0-3A53-0EA7-BF8F-45AA9CAED0F3}"/>
              </a:ext>
            </a:extLst>
          </p:cNvPr>
          <p:cNvSpPr>
            <a:spLocks noGrp="1"/>
          </p:cNvSpPr>
          <p:nvPr>
            <p:ph type="pic" sz="quarter" idx="33"/>
          </p:nvPr>
        </p:nvSpPr>
        <p:spPr>
          <a:xfrm>
            <a:off x="4096730" y="2308457"/>
            <a:ext cx="1243578" cy="1245065"/>
          </a:xfrm>
          <a:prstGeom prst="rect">
            <a:avLst/>
          </a:prstGeom>
        </p:spPr>
        <p:txBody>
          <a:bodyPr anchor="ctr"/>
          <a:lstStyle>
            <a:lvl1pPr marL="0" indent="0" algn="ctr">
              <a:buNone/>
              <a:defRPr sz="1200" b="0" i="0">
                <a:latin typeface="Montserrat" pitchFamily="2" charset="77"/>
                <a:cs typeface="Arial" panose="020B0604020202020204" pitchFamily="34" charset="0"/>
              </a:defRPr>
            </a:lvl1pPr>
          </a:lstStyle>
          <a:p>
            <a:endParaRPr lang="en-US"/>
          </a:p>
        </p:txBody>
      </p:sp>
      <p:sp>
        <p:nvSpPr>
          <p:cNvPr id="13" name="Text Placeholder 8">
            <a:extLst>
              <a:ext uri="{FF2B5EF4-FFF2-40B4-BE49-F238E27FC236}">
                <a16:creationId xmlns:a16="http://schemas.microsoft.com/office/drawing/2014/main" id="{0D4C36F7-DC75-89FF-96A5-DDC635FC9493}"/>
              </a:ext>
            </a:extLst>
          </p:cNvPr>
          <p:cNvSpPr>
            <a:spLocks noGrp="1"/>
          </p:cNvSpPr>
          <p:nvPr>
            <p:ph type="body" sz="quarter" idx="34" hasCustomPrompt="1"/>
          </p:nvPr>
        </p:nvSpPr>
        <p:spPr>
          <a:xfrm>
            <a:off x="6563770" y="3838918"/>
            <a:ext cx="1789907" cy="276094"/>
          </a:xfrm>
          <a:prstGeom prst="rect">
            <a:avLst/>
          </a:prstGeom>
        </p:spPr>
        <p:txBody>
          <a:bodyPr lIns="0" tIns="0" rIns="0" bIns="0" numCol="1" anchor="b" anchorCtr="0"/>
          <a:lstStyle>
            <a:lvl1pPr marL="0" indent="0" algn="ctr">
              <a:buFont typeface="Arial" panose="020B0604020202020204" pitchFamily="34" charset="0"/>
              <a:buNone/>
              <a:defRPr sz="1400" b="1" i="0">
                <a:solidFill>
                  <a:schemeClr val="tx1"/>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headline</a:t>
            </a:r>
          </a:p>
        </p:txBody>
      </p:sp>
      <p:sp>
        <p:nvSpPr>
          <p:cNvPr id="18" name="Text Placeholder 8">
            <a:extLst>
              <a:ext uri="{FF2B5EF4-FFF2-40B4-BE49-F238E27FC236}">
                <a16:creationId xmlns:a16="http://schemas.microsoft.com/office/drawing/2014/main" id="{3D16DC17-6A79-233E-09C8-679E41607584}"/>
              </a:ext>
            </a:extLst>
          </p:cNvPr>
          <p:cNvSpPr>
            <a:spLocks noGrp="1"/>
          </p:cNvSpPr>
          <p:nvPr>
            <p:ph type="body" sz="quarter" idx="35" hasCustomPrompt="1"/>
          </p:nvPr>
        </p:nvSpPr>
        <p:spPr>
          <a:xfrm>
            <a:off x="6563770" y="4134797"/>
            <a:ext cx="1789907" cy="1732694"/>
          </a:xfrm>
          <a:prstGeom prst="rect">
            <a:avLst/>
          </a:prstGeom>
        </p:spPr>
        <p:txBody>
          <a:bodyPr lIns="0" tIns="91440" rIns="0" bIns="0" numCol="1" anchor="t"/>
          <a:lstStyle>
            <a:lvl1pPr marL="0" indent="0" algn="ctr">
              <a:lnSpc>
                <a:spcPts val="2080"/>
              </a:lnSpc>
              <a:spcBef>
                <a:spcPts val="0"/>
              </a:spcBef>
              <a:buFont typeface="Arial" panose="020B0604020202020204" pitchFamily="34" charset="0"/>
              <a:buNone/>
              <a:defRPr sz="13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sp>
        <p:nvSpPr>
          <p:cNvPr id="27" name="Picture Placeholder 14">
            <a:extLst>
              <a:ext uri="{FF2B5EF4-FFF2-40B4-BE49-F238E27FC236}">
                <a16:creationId xmlns:a16="http://schemas.microsoft.com/office/drawing/2014/main" id="{1ED8C34D-9ABB-9BFE-14B6-AFE19B56FC7E}"/>
              </a:ext>
            </a:extLst>
          </p:cNvPr>
          <p:cNvSpPr>
            <a:spLocks noGrp="1"/>
          </p:cNvSpPr>
          <p:nvPr>
            <p:ph type="pic" sz="quarter" idx="36"/>
          </p:nvPr>
        </p:nvSpPr>
        <p:spPr>
          <a:xfrm>
            <a:off x="6836934" y="2308457"/>
            <a:ext cx="1243578" cy="1245065"/>
          </a:xfrm>
          <a:prstGeom prst="rect">
            <a:avLst/>
          </a:prstGeom>
        </p:spPr>
        <p:txBody>
          <a:bodyPr anchor="ctr"/>
          <a:lstStyle>
            <a:lvl1pPr marL="0" indent="0" algn="ctr">
              <a:buNone/>
              <a:defRPr sz="1200" b="0" i="0">
                <a:latin typeface="Montserrat" pitchFamily="2" charset="77"/>
                <a:cs typeface="Arial" panose="020B0604020202020204" pitchFamily="34" charset="0"/>
              </a:defRPr>
            </a:lvl1pPr>
          </a:lstStyle>
          <a:p>
            <a:endParaRPr lang="en-US"/>
          </a:p>
        </p:txBody>
      </p:sp>
      <p:sp>
        <p:nvSpPr>
          <p:cNvPr id="28" name="Text Placeholder 8">
            <a:extLst>
              <a:ext uri="{FF2B5EF4-FFF2-40B4-BE49-F238E27FC236}">
                <a16:creationId xmlns:a16="http://schemas.microsoft.com/office/drawing/2014/main" id="{910D15E2-9E71-0FCD-FCBF-ACD54CD7004D}"/>
              </a:ext>
            </a:extLst>
          </p:cNvPr>
          <p:cNvSpPr>
            <a:spLocks noGrp="1"/>
          </p:cNvSpPr>
          <p:nvPr>
            <p:ph type="body" sz="quarter" idx="37" hasCustomPrompt="1"/>
          </p:nvPr>
        </p:nvSpPr>
        <p:spPr>
          <a:xfrm>
            <a:off x="9361900" y="3838918"/>
            <a:ext cx="1789907" cy="276094"/>
          </a:xfrm>
          <a:prstGeom prst="rect">
            <a:avLst/>
          </a:prstGeom>
        </p:spPr>
        <p:txBody>
          <a:bodyPr lIns="0" tIns="0" rIns="0" bIns="0" numCol="1" anchor="b" anchorCtr="0"/>
          <a:lstStyle>
            <a:lvl1pPr marL="0" indent="0" algn="ctr">
              <a:buFont typeface="Arial" panose="020B0604020202020204" pitchFamily="34" charset="0"/>
              <a:buNone/>
              <a:defRPr sz="1400" b="1" i="0">
                <a:solidFill>
                  <a:schemeClr val="tx1"/>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headline</a:t>
            </a:r>
          </a:p>
        </p:txBody>
      </p:sp>
      <p:sp>
        <p:nvSpPr>
          <p:cNvPr id="29" name="Text Placeholder 8">
            <a:extLst>
              <a:ext uri="{FF2B5EF4-FFF2-40B4-BE49-F238E27FC236}">
                <a16:creationId xmlns:a16="http://schemas.microsoft.com/office/drawing/2014/main" id="{FA490149-2E9E-18BB-E96D-D834BED3E876}"/>
              </a:ext>
            </a:extLst>
          </p:cNvPr>
          <p:cNvSpPr>
            <a:spLocks noGrp="1"/>
          </p:cNvSpPr>
          <p:nvPr>
            <p:ph type="body" sz="quarter" idx="38" hasCustomPrompt="1"/>
          </p:nvPr>
        </p:nvSpPr>
        <p:spPr>
          <a:xfrm>
            <a:off x="9361900" y="4134797"/>
            <a:ext cx="1789907" cy="1732694"/>
          </a:xfrm>
          <a:prstGeom prst="rect">
            <a:avLst/>
          </a:prstGeom>
        </p:spPr>
        <p:txBody>
          <a:bodyPr lIns="0" tIns="91440" rIns="0" bIns="0" numCol="1" anchor="t"/>
          <a:lstStyle>
            <a:lvl1pPr marL="0" indent="0" algn="ctr">
              <a:lnSpc>
                <a:spcPts val="2080"/>
              </a:lnSpc>
              <a:spcBef>
                <a:spcPts val="0"/>
              </a:spcBef>
              <a:buFont typeface="Arial" panose="020B0604020202020204" pitchFamily="34" charset="0"/>
              <a:buNone/>
              <a:defRPr sz="13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sp>
        <p:nvSpPr>
          <p:cNvPr id="30" name="Picture Placeholder 14">
            <a:extLst>
              <a:ext uri="{FF2B5EF4-FFF2-40B4-BE49-F238E27FC236}">
                <a16:creationId xmlns:a16="http://schemas.microsoft.com/office/drawing/2014/main" id="{5B6FCAA2-B78B-8581-BCEB-DF69EC613B61}"/>
              </a:ext>
            </a:extLst>
          </p:cNvPr>
          <p:cNvSpPr>
            <a:spLocks noGrp="1"/>
          </p:cNvSpPr>
          <p:nvPr>
            <p:ph type="pic" sz="quarter" idx="39"/>
          </p:nvPr>
        </p:nvSpPr>
        <p:spPr>
          <a:xfrm>
            <a:off x="9635064" y="2308457"/>
            <a:ext cx="1243578" cy="1245065"/>
          </a:xfrm>
          <a:prstGeom prst="rect">
            <a:avLst/>
          </a:prstGeom>
        </p:spPr>
        <p:txBody>
          <a:bodyPr anchor="ctr"/>
          <a:lstStyle>
            <a:lvl1pPr marL="0" indent="0" algn="ctr">
              <a:buNone/>
              <a:defRPr sz="1200" b="0" i="0">
                <a:latin typeface="Montserrat" pitchFamily="2" charset="77"/>
                <a:cs typeface="Arial" panose="020B0604020202020204" pitchFamily="34" charset="0"/>
              </a:defRPr>
            </a:lvl1pPr>
          </a:lstStyle>
          <a:p>
            <a:endParaRPr lang="en-US"/>
          </a:p>
        </p:txBody>
      </p:sp>
      <p:sp>
        <p:nvSpPr>
          <p:cNvPr id="17" name="Slide Number Placeholder 1">
            <a:extLst>
              <a:ext uri="{FF2B5EF4-FFF2-40B4-BE49-F238E27FC236}">
                <a16:creationId xmlns:a16="http://schemas.microsoft.com/office/drawing/2014/main" id="{BB0183CA-0E3B-DE51-BC55-511BB17D938F}"/>
              </a:ext>
            </a:extLst>
          </p:cNvPr>
          <p:cNvSpPr>
            <a:spLocks noGrp="1"/>
          </p:cNvSpPr>
          <p:nvPr>
            <p:ph type="sldNum" sz="quarter" idx="4"/>
          </p:nvPr>
        </p:nvSpPr>
        <p:spPr>
          <a:xfrm>
            <a:off x="200038" y="548640"/>
            <a:ext cx="310896" cy="384048"/>
          </a:xfrm>
          <a:prstGeom prst="rect">
            <a:avLst/>
          </a:prstGeom>
        </p:spPr>
        <p:txBody>
          <a:bodyPr vert="horz" lIns="0" tIns="0" rIns="0" bIns="0" rtlCol="0" anchor="ctr"/>
          <a:lstStyle>
            <a:lvl1pPr algn="ctr">
              <a:defRPr sz="1400" b="1" i="0">
                <a:solidFill>
                  <a:schemeClr val="bg1"/>
                </a:solidFill>
                <a:latin typeface="Montserrat SemiBold" pitchFamily="2" charset="77"/>
                <a:cs typeface="Arial" panose="020B0604020202020204" pitchFamily="34" charset="0"/>
              </a:defRPr>
            </a:lvl1pPr>
          </a:lstStyle>
          <a:p>
            <a:fld id="{4D424DA8-E41A-B94F-9E3D-E487E5F2D87F}" type="slidenum">
              <a:rPr lang="en-US" smtClean="0"/>
              <a:pPr/>
              <a:t>‹#›</a:t>
            </a:fld>
            <a:endParaRPr lang="en-US"/>
          </a:p>
        </p:txBody>
      </p:sp>
      <p:sp>
        <p:nvSpPr>
          <p:cNvPr id="2" name="Text Placeholder 7">
            <a:extLst>
              <a:ext uri="{FF2B5EF4-FFF2-40B4-BE49-F238E27FC236}">
                <a16:creationId xmlns:a16="http://schemas.microsoft.com/office/drawing/2014/main" id="{8AE36767-403A-BD7B-033B-9E216CA3C9C0}"/>
              </a:ext>
            </a:extLst>
          </p:cNvPr>
          <p:cNvSpPr>
            <a:spLocks noGrp="1"/>
          </p:cNvSpPr>
          <p:nvPr>
            <p:ph type="body" sz="quarter" idx="57" hasCustomPrompt="1"/>
          </p:nvPr>
        </p:nvSpPr>
        <p:spPr>
          <a:xfrm rot="16200000">
            <a:off x="-1626145" y="4208744"/>
            <a:ext cx="3985570" cy="144544"/>
          </a:xfrm>
          <a:prstGeom prst="rect">
            <a:avLst/>
          </a:prstGeom>
        </p:spPr>
        <p:txBody>
          <a:bodyPr lIns="0" tIns="0" rIns="0" bIns="0"/>
          <a:lstStyle>
            <a:lvl1pPr marL="0" indent="0" algn="r">
              <a:buNone/>
              <a:defRPr sz="900" b="0" i="0" baseline="0">
                <a:solidFill>
                  <a:schemeClr val="tx1"/>
                </a:solidFill>
                <a:latin typeface="Montserrat" pitchFamily="2" charset="77"/>
                <a:cs typeface="Arial" panose="020B0604020202020204" pitchFamily="34" charset="0"/>
              </a:defRPr>
            </a:lvl1pPr>
            <a:lvl2pPr marL="457200" indent="0">
              <a:buNone/>
              <a:defRPr sz="2000" b="0" i="0">
                <a:latin typeface="Arial" panose="020B0604020202020204" pitchFamily="34" charset="0"/>
                <a:cs typeface="Arial" panose="020B0604020202020204" pitchFamily="34" charset="0"/>
              </a:defRPr>
            </a:lvl2pPr>
            <a:lvl3pPr marL="914400" indent="0">
              <a:buNone/>
              <a:defRPr sz="2000" b="0" i="0">
                <a:latin typeface="Arial" panose="020B0604020202020204" pitchFamily="34" charset="0"/>
                <a:cs typeface="Arial" panose="020B0604020202020204" pitchFamily="34" charset="0"/>
              </a:defRPr>
            </a:lvl3pPr>
            <a:lvl4pPr marL="1371600" indent="0">
              <a:buNone/>
              <a:defRPr sz="2000" b="0" i="0">
                <a:latin typeface="Arial" panose="020B0604020202020204" pitchFamily="34" charset="0"/>
                <a:cs typeface="Arial" panose="020B0604020202020204" pitchFamily="34" charset="0"/>
              </a:defRPr>
            </a:lvl4pPr>
            <a:lvl5pPr marL="1828800" indent="0">
              <a:buNone/>
              <a:defRPr sz="2000" b="0" i="0">
                <a:latin typeface="Arial" panose="020B0604020202020204" pitchFamily="34" charset="0"/>
                <a:cs typeface="Arial" panose="020B0604020202020204" pitchFamily="34" charset="0"/>
              </a:defRPr>
            </a:lvl5pPr>
          </a:lstStyle>
          <a:p>
            <a:pPr lvl="0"/>
            <a:r>
              <a:rPr lang="en-US"/>
              <a:t>Section Name | Specific Spot Within Section</a:t>
            </a:r>
          </a:p>
        </p:txBody>
      </p:sp>
      <p:sp>
        <p:nvSpPr>
          <p:cNvPr id="3" name="Text Placeholder 8">
            <a:extLst>
              <a:ext uri="{FF2B5EF4-FFF2-40B4-BE49-F238E27FC236}">
                <a16:creationId xmlns:a16="http://schemas.microsoft.com/office/drawing/2014/main" id="{AB1271EA-108A-F8D9-D803-DB1B3692ACB2}"/>
              </a:ext>
            </a:extLst>
          </p:cNvPr>
          <p:cNvSpPr>
            <a:spLocks noGrp="1"/>
          </p:cNvSpPr>
          <p:nvPr>
            <p:ph type="body" sz="quarter" idx="58" hasCustomPrompt="1"/>
          </p:nvPr>
        </p:nvSpPr>
        <p:spPr>
          <a:xfrm>
            <a:off x="1028700" y="606836"/>
            <a:ext cx="9538986" cy="742336"/>
          </a:xfrm>
          <a:prstGeom prst="rect">
            <a:avLst/>
          </a:prstGeom>
        </p:spPr>
        <p:txBody>
          <a:bodyPr lIns="0" tIns="0" rIns="0" bIns="274320" anchor="b"/>
          <a:lstStyle>
            <a:lvl1pPr marL="0" indent="0" algn="l">
              <a:buNone/>
              <a:defRPr sz="3200" b="1" i="0">
                <a:solidFill>
                  <a:schemeClr val="tx2"/>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headline</a:t>
            </a:r>
          </a:p>
        </p:txBody>
      </p:sp>
      <p:cxnSp>
        <p:nvCxnSpPr>
          <p:cNvPr id="4" name="Straight Connector 3">
            <a:extLst>
              <a:ext uri="{FF2B5EF4-FFF2-40B4-BE49-F238E27FC236}">
                <a16:creationId xmlns:a16="http://schemas.microsoft.com/office/drawing/2014/main" id="{66A595C2-9648-92AC-E4D0-4D59027C485D}"/>
              </a:ext>
            </a:extLst>
          </p:cNvPr>
          <p:cNvCxnSpPr>
            <a:cxnSpLocks/>
          </p:cNvCxnSpPr>
          <p:nvPr userDrawn="1"/>
        </p:nvCxnSpPr>
        <p:spPr>
          <a:xfrm flipH="1">
            <a:off x="1026996" y="1380649"/>
            <a:ext cx="482439" cy="0"/>
          </a:xfrm>
          <a:prstGeom prst="line">
            <a:avLst/>
          </a:prstGeom>
          <a:ln w="73025">
            <a:solidFill>
              <a:srgbClr val="00A8BF"/>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22173890"/>
      </p:ext>
    </p:extLst>
  </p:cSld>
  <p:clrMapOvr>
    <a:masterClrMapping/>
  </p:clrMapOvr>
  <p:extLst>
    <p:ext uri="{DCECCB84-F9BA-43D5-87BE-67443E8EF086}">
      <p15:sldGuideLst xmlns:p15="http://schemas.microsoft.com/office/powerpoint/2012/main">
        <p15:guide id="1" orient="horz" pos="2160">
          <p15:clr>
            <a:srgbClr val="FBAE40"/>
          </p15:clr>
        </p15:guide>
        <p15:guide id="2" pos="6456">
          <p15:clr>
            <a:srgbClr val="FBAE40"/>
          </p15:clr>
        </p15:guide>
      </p15:sldGuideLst>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Slide No Balloons - 6 Icons &amp; Text">
    <p:spTree>
      <p:nvGrpSpPr>
        <p:cNvPr id="1" name=""/>
        <p:cNvGrpSpPr/>
        <p:nvPr/>
      </p:nvGrpSpPr>
      <p:grpSpPr>
        <a:xfrm>
          <a:off x="0" y="0"/>
          <a:ext cx="0" cy="0"/>
          <a:chOff x="0" y="0"/>
          <a:chExt cx="0" cy="0"/>
        </a:xfrm>
      </p:grpSpPr>
      <p:sp>
        <p:nvSpPr>
          <p:cNvPr id="15" name="Picture Placeholder 14">
            <a:extLst>
              <a:ext uri="{FF2B5EF4-FFF2-40B4-BE49-F238E27FC236}">
                <a16:creationId xmlns:a16="http://schemas.microsoft.com/office/drawing/2014/main" id="{B9CC2831-BFBD-7243-BF73-2C290E6478BB}"/>
              </a:ext>
            </a:extLst>
          </p:cNvPr>
          <p:cNvSpPr>
            <a:spLocks noGrp="1"/>
          </p:cNvSpPr>
          <p:nvPr>
            <p:ph type="pic" sz="quarter" idx="10"/>
          </p:nvPr>
        </p:nvSpPr>
        <p:spPr>
          <a:xfrm>
            <a:off x="1059548" y="2060866"/>
            <a:ext cx="1013200" cy="1014412"/>
          </a:xfrm>
          <a:prstGeom prst="rect">
            <a:avLst/>
          </a:prstGeom>
        </p:spPr>
        <p:txBody>
          <a:bodyPr anchor="ctr"/>
          <a:lstStyle>
            <a:lvl1pPr marL="0" indent="0" algn="ctr">
              <a:buNone/>
              <a:defRPr sz="1200" b="0" i="0">
                <a:latin typeface="Montserrat" pitchFamily="2" charset="77"/>
                <a:cs typeface="Arial" panose="020B0604020202020204" pitchFamily="34" charset="0"/>
              </a:defRPr>
            </a:lvl1pPr>
          </a:lstStyle>
          <a:p>
            <a:endParaRPr lang="en-US"/>
          </a:p>
        </p:txBody>
      </p:sp>
      <p:sp>
        <p:nvSpPr>
          <p:cNvPr id="16" name="Picture Placeholder 14">
            <a:extLst>
              <a:ext uri="{FF2B5EF4-FFF2-40B4-BE49-F238E27FC236}">
                <a16:creationId xmlns:a16="http://schemas.microsoft.com/office/drawing/2014/main" id="{48356B6A-2C4A-7B4A-982F-42B0418201DF}"/>
              </a:ext>
            </a:extLst>
          </p:cNvPr>
          <p:cNvSpPr>
            <a:spLocks noGrp="1"/>
          </p:cNvSpPr>
          <p:nvPr>
            <p:ph type="pic" sz="quarter" idx="11"/>
          </p:nvPr>
        </p:nvSpPr>
        <p:spPr>
          <a:xfrm>
            <a:off x="1059548" y="3426370"/>
            <a:ext cx="1013200" cy="1014412"/>
          </a:xfrm>
          <a:prstGeom prst="rect">
            <a:avLst/>
          </a:prstGeom>
        </p:spPr>
        <p:txBody>
          <a:bodyPr anchor="ctr"/>
          <a:lstStyle>
            <a:lvl1pPr marL="0" indent="0" algn="ctr">
              <a:buNone/>
              <a:defRPr sz="1200" b="0" i="0">
                <a:latin typeface="Montserrat" pitchFamily="2" charset="77"/>
                <a:cs typeface="Arial" panose="020B0604020202020204" pitchFamily="34" charset="0"/>
              </a:defRPr>
            </a:lvl1pPr>
          </a:lstStyle>
          <a:p>
            <a:endParaRPr lang="en-US"/>
          </a:p>
        </p:txBody>
      </p:sp>
      <p:sp>
        <p:nvSpPr>
          <p:cNvPr id="17" name="Picture Placeholder 14">
            <a:extLst>
              <a:ext uri="{FF2B5EF4-FFF2-40B4-BE49-F238E27FC236}">
                <a16:creationId xmlns:a16="http://schemas.microsoft.com/office/drawing/2014/main" id="{9BF21D39-49DB-1541-95EE-087537DF2F3F}"/>
              </a:ext>
            </a:extLst>
          </p:cNvPr>
          <p:cNvSpPr>
            <a:spLocks noGrp="1"/>
          </p:cNvSpPr>
          <p:nvPr>
            <p:ph type="pic" sz="quarter" idx="12"/>
          </p:nvPr>
        </p:nvSpPr>
        <p:spPr>
          <a:xfrm>
            <a:off x="1059548" y="4743106"/>
            <a:ext cx="1013200" cy="1014412"/>
          </a:xfrm>
          <a:prstGeom prst="rect">
            <a:avLst/>
          </a:prstGeom>
        </p:spPr>
        <p:txBody>
          <a:bodyPr anchor="ctr"/>
          <a:lstStyle>
            <a:lvl1pPr marL="0" indent="0" algn="ctr">
              <a:buNone/>
              <a:defRPr sz="1200" b="0" i="0">
                <a:latin typeface="Montserrat" pitchFamily="2" charset="77"/>
                <a:cs typeface="Arial" panose="020B0604020202020204" pitchFamily="34" charset="0"/>
              </a:defRPr>
            </a:lvl1pPr>
          </a:lstStyle>
          <a:p>
            <a:endParaRPr lang="en-US"/>
          </a:p>
        </p:txBody>
      </p:sp>
      <p:sp>
        <p:nvSpPr>
          <p:cNvPr id="23" name="Text Placeholder 8">
            <a:extLst>
              <a:ext uri="{FF2B5EF4-FFF2-40B4-BE49-F238E27FC236}">
                <a16:creationId xmlns:a16="http://schemas.microsoft.com/office/drawing/2014/main" id="{E3991BD2-92A8-1341-8756-4857A9A8F307}"/>
              </a:ext>
            </a:extLst>
          </p:cNvPr>
          <p:cNvSpPr>
            <a:spLocks noGrp="1"/>
          </p:cNvSpPr>
          <p:nvPr>
            <p:ph type="body" sz="quarter" idx="25" hasCustomPrompt="1"/>
          </p:nvPr>
        </p:nvSpPr>
        <p:spPr>
          <a:xfrm>
            <a:off x="2349329" y="2069868"/>
            <a:ext cx="3850303" cy="1024128"/>
          </a:xfrm>
          <a:prstGeom prst="rect">
            <a:avLst/>
          </a:prstGeom>
        </p:spPr>
        <p:txBody>
          <a:bodyPr lIns="0" tIns="0" rIns="0" bIns="0" numCol="1" anchor="ctr" anchorCtr="0"/>
          <a:lstStyle>
            <a:lvl1pPr marL="0" indent="0" algn="l">
              <a:lnSpc>
                <a:spcPts val="2080"/>
              </a:lnSpc>
              <a:spcBef>
                <a:spcPts val="0"/>
              </a:spcBef>
              <a:buFont typeface="Arial" panose="020B0604020202020204" pitchFamily="34" charset="0"/>
              <a:buNone/>
              <a:defRPr sz="14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sp>
        <p:nvSpPr>
          <p:cNvPr id="5" name="Text Placeholder 8">
            <a:extLst>
              <a:ext uri="{FF2B5EF4-FFF2-40B4-BE49-F238E27FC236}">
                <a16:creationId xmlns:a16="http://schemas.microsoft.com/office/drawing/2014/main" id="{714C7F7B-98C0-5238-620D-05AFEBED2CDE}"/>
              </a:ext>
            </a:extLst>
          </p:cNvPr>
          <p:cNvSpPr>
            <a:spLocks noGrp="1"/>
          </p:cNvSpPr>
          <p:nvPr>
            <p:ph type="body" sz="quarter" idx="39" hasCustomPrompt="1"/>
          </p:nvPr>
        </p:nvSpPr>
        <p:spPr>
          <a:xfrm>
            <a:off x="2349329" y="3453660"/>
            <a:ext cx="3850303" cy="1024128"/>
          </a:xfrm>
          <a:prstGeom prst="rect">
            <a:avLst/>
          </a:prstGeom>
        </p:spPr>
        <p:txBody>
          <a:bodyPr lIns="0" tIns="0" rIns="0" bIns="0" numCol="1" anchor="ctr" anchorCtr="0"/>
          <a:lstStyle>
            <a:lvl1pPr marL="0" indent="0" algn="l">
              <a:lnSpc>
                <a:spcPts val="2080"/>
              </a:lnSpc>
              <a:spcBef>
                <a:spcPts val="0"/>
              </a:spcBef>
              <a:buFont typeface="Arial" panose="020B0604020202020204" pitchFamily="34" charset="0"/>
              <a:buNone/>
              <a:defRPr sz="14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sp>
        <p:nvSpPr>
          <p:cNvPr id="6" name="Text Placeholder 8">
            <a:extLst>
              <a:ext uri="{FF2B5EF4-FFF2-40B4-BE49-F238E27FC236}">
                <a16:creationId xmlns:a16="http://schemas.microsoft.com/office/drawing/2014/main" id="{90F02992-3F41-CCB8-BD5D-2CF1CBEFED28}"/>
              </a:ext>
            </a:extLst>
          </p:cNvPr>
          <p:cNvSpPr>
            <a:spLocks noGrp="1"/>
          </p:cNvSpPr>
          <p:nvPr>
            <p:ph type="body" sz="quarter" idx="40" hasCustomPrompt="1"/>
          </p:nvPr>
        </p:nvSpPr>
        <p:spPr>
          <a:xfrm>
            <a:off x="2349329" y="4749060"/>
            <a:ext cx="3850303" cy="1024128"/>
          </a:xfrm>
          <a:prstGeom prst="rect">
            <a:avLst/>
          </a:prstGeom>
        </p:spPr>
        <p:txBody>
          <a:bodyPr lIns="0" tIns="0" rIns="0" bIns="0" numCol="1" anchor="ctr" anchorCtr="0"/>
          <a:lstStyle>
            <a:lvl1pPr marL="0" indent="0" algn="l">
              <a:lnSpc>
                <a:spcPts val="2080"/>
              </a:lnSpc>
              <a:spcBef>
                <a:spcPts val="0"/>
              </a:spcBef>
              <a:buFont typeface="Arial" panose="020B0604020202020204" pitchFamily="34" charset="0"/>
              <a:buNone/>
              <a:defRPr sz="14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sp>
        <p:nvSpPr>
          <p:cNvPr id="13" name="Picture Placeholder 14">
            <a:extLst>
              <a:ext uri="{FF2B5EF4-FFF2-40B4-BE49-F238E27FC236}">
                <a16:creationId xmlns:a16="http://schemas.microsoft.com/office/drawing/2014/main" id="{0F1A26FF-1517-4DB4-4E33-6E9AC7129D0C}"/>
              </a:ext>
            </a:extLst>
          </p:cNvPr>
          <p:cNvSpPr>
            <a:spLocks noGrp="1"/>
          </p:cNvSpPr>
          <p:nvPr>
            <p:ph type="pic" sz="quarter" idx="41"/>
          </p:nvPr>
        </p:nvSpPr>
        <p:spPr>
          <a:xfrm>
            <a:off x="6626352" y="2060866"/>
            <a:ext cx="1013200" cy="1014412"/>
          </a:xfrm>
          <a:prstGeom prst="rect">
            <a:avLst/>
          </a:prstGeom>
        </p:spPr>
        <p:txBody>
          <a:bodyPr anchor="ctr"/>
          <a:lstStyle>
            <a:lvl1pPr marL="0" indent="0" algn="ctr">
              <a:buNone/>
              <a:defRPr sz="1200" b="0" i="0">
                <a:latin typeface="Montserrat" pitchFamily="2" charset="77"/>
                <a:cs typeface="Arial" panose="020B0604020202020204" pitchFamily="34" charset="0"/>
              </a:defRPr>
            </a:lvl1pPr>
          </a:lstStyle>
          <a:p>
            <a:endParaRPr lang="en-US"/>
          </a:p>
        </p:txBody>
      </p:sp>
      <p:sp>
        <p:nvSpPr>
          <p:cNvPr id="14" name="Picture Placeholder 14">
            <a:extLst>
              <a:ext uri="{FF2B5EF4-FFF2-40B4-BE49-F238E27FC236}">
                <a16:creationId xmlns:a16="http://schemas.microsoft.com/office/drawing/2014/main" id="{0549C3B4-F906-82BD-60E6-F363C45861C8}"/>
              </a:ext>
            </a:extLst>
          </p:cNvPr>
          <p:cNvSpPr>
            <a:spLocks noGrp="1"/>
          </p:cNvSpPr>
          <p:nvPr>
            <p:ph type="pic" sz="quarter" idx="42"/>
          </p:nvPr>
        </p:nvSpPr>
        <p:spPr>
          <a:xfrm>
            <a:off x="6626352" y="3426370"/>
            <a:ext cx="1013200" cy="1014412"/>
          </a:xfrm>
          <a:prstGeom prst="rect">
            <a:avLst/>
          </a:prstGeom>
        </p:spPr>
        <p:txBody>
          <a:bodyPr anchor="ctr"/>
          <a:lstStyle>
            <a:lvl1pPr marL="0" indent="0" algn="ctr">
              <a:buNone/>
              <a:defRPr sz="1200" b="0" i="0">
                <a:latin typeface="Montserrat" pitchFamily="2" charset="77"/>
                <a:cs typeface="Arial" panose="020B0604020202020204" pitchFamily="34" charset="0"/>
              </a:defRPr>
            </a:lvl1pPr>
          </a:lstStyle>
          <a:p>
            <a:endParaRPr lang="en-US"/>
          </a:p>
        </p:txBody>
      </p:sp>
      <p:sp>
        <p:nvSpPr>
          <p:cNvPr id="35" name="Picture Placeholder 14">
            <a:extLst>
              <a:ext uri="{FF2B5EF4-FFF2-40B4-BE49-F238E27FC236}">
                <a16:creationId xmlns:a16="http://schemas.microsoft.com/office/drawing/2014/main" id="{0894F6C1-FB17-7EFD-9836-DF035ABEA7CB}"/>
              </a:ext>
            </a:extLst>
          </p:cNvPr>
          <p:cNvSpPr>
            <a:spLocks noGrp="1"/>
          </p:cNvSpPr>
          <p:nvPr>
            <p:ph type="pic" sz="quarter" idx="43"/>
          </p:nvPr>
        </p:nvSpPr>
        <p:spPr>
          <a:xfrm>
            <a:off x="6626352" y="4743106"/>
            <a:ext cx="1013200" cy="1014412"/>
          </a:xfrm>
          <a:prstGeom prst="rect">
            <a:avLst/>
          </a:prstGeom>
        </p:spPr>
        <p:txBody>
          <a:bodyPr anchor="ctr"/>
          <a:lstStyle>
            <a:lvl1pPr marL="0" indent="0" algn="ctr">
              <a:buNone/>
              <a:defRPr sz="1200" b="0" i="0">
                <a:latin typeface="Montserrat" pitchFamily="2" charset="77"/>
                <a:cs typeface="Arial" panose="020B0604020202020204" pitchFamily="34" charset="0"/>
              </a:defRPr>
            </a:lvl1pPr>
          </a:lstStyle>
          <a:p>
            <a:endParaRPr lang="en-US"/>
          </a:p>
        </p:txBody>
      </p:sp>
      <p:sp>
        <p:nvSpPr>
          <p:cNvPr id="40" name="Text Placeholder 8">
            <a:extLst>
              <a:ext uri="{FF2B5EF4-FFF2-40B4-BE49-F238E27FC236}">
                <a16:creationId xmlns:a16="http://schemas.microsoft.com/office/drawing/2014/main" id="{F14C6AB2-1101-FDC7-AA8A-21E826578B7A}"/>
              </a:ext>
            </a:extLst>
          </p:cNvPr>
          <p:cNvSpPr>
            <a:spLocks noGrp="1"/>
          </p:cNvSpPr>
          <p:nvPr>
            <p:ph type="body" sz="quarter" idx="44" hasCustomPrompt="1"/>
          </p:nvPr>
        </p:nvSpPr>
        <p:spPr>
          <a:xfrm>
            <a:off x="7916133" y="2069868"/>
            <a:ext cx="3850303" cy="1024128"/>
          </a:xfrm>
          <a:prstGeom prst="rect">
            <a:avLst/>
          </a:prstGeom>
        </p:spPr>
        <p:txBody>
          <a:bodyPr lIns="0" tIns="0" rIns="0" bIns="0" numCol="1" anchor="ctr" anchorCtr="0"/>
          <a:lstStyle>
            <a:lvl1pPr marL="0" indent="0" algn="l">
              <a:lnSpc>
                <a:spcPts val="2080"/>
              </a:lnSpc>
              <a:spcBef>
                <a:spcPts val="0"/>
              </a:spcBef>
              <a:buFont typeface="Arial" panose="020B0604020202020204" pitchFamily="34" charset="0"/>
              <a:buNone/>
              <a:defRPr sz="14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sp>
        <p:nvSpPr>
          <p:cNvPr id="41" name="Text Placeholder 8">
            <a:extLst>
              <a:ext uri="{FF2B5EF4-FFF2-40B4-BE49-F238E27FC236}">
                <a16:creationId xmlns:a16="http://schemas.microsoft.com/office/drawing/2014/main" id="{121C54EA-A186-762D-0F90-80304A43E687}"/>
              </a:ext>
            </a:extLst>
          </p:cNvPr>
          <p:cNvSpPr>
            <a:spLocks noGrp="1"/>
          </p:cNvSpPr>
          <p:nvPr>
            <p:ph type="body" sz="quarter" idx="45" hasCustomPrompt="1"/>
          </p:nvPr>
        </p:nvSpPr>
        <p:spPr>
          <a:xfrm>
            <a:off x="7916133" y="3453660"/>
            <a:ext cx="3850303" cy="1024128"/>
          </a:xfrm>
          <a:prstGeom prst="rect">
            <a:avLst/>
          </a:prstGeom>
        </p:spPr>
        <p:txBody>
          <a:bodyPr lIns="0" tIns="0" rIns="0" bIns="0" numCol="1" anchor="ctr" anchorCtr="0"/>
          <a:lstStyle>
            <a:lvl1pPr marL="0" indent="0" algn="l">
              <a:lnSpc>
                <a:spcPts val="2080"/>
              </a:lnSpc>
              <a:spcBef>
                <a:spcPts val="0"/>
              </a:spcBef>
              <a:buFont typeface="Arial" panose="020B0604020202020204" pitchFamily="34" charset="0"/>
              <a:buNone/>
              <a:defRPr sz="14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sp>
        <p:nvSpPr>
          <p:cNvPr id="42" name="Text Placeholder 8">
            <a:extLst>
              <a:ext uri="{FF2B5EF4-FFF2-40B4-BE49-F238E27FC236}">
                <a16:creationId xmlns:a16="http://schemas.microsoft.com/office/drawing/2014/main" id="{80CC1319-566F-A331-E5E9-51B2ECAA211B}"/>
              </a:ext>
            </a:extLst>
          </p:cNvPr>
          <p:cNvSpPr>
            <a:spLocks noGrp="1"/>
          </p:cNvSpPr>
          <p:nvPr>
            <p:ph type="body" sz="quarter" idx="46" hasCustomPrompt="1"/>
          </p:nvPr>
        </p:nvSpPr>
        <p:spPr>
          <a:xfrm>
            <a:off x="7916133" y="4749060"/>
            <a:ext cx="3850303" cy="1024128"/>
          </a:xfrm>
          <a:prstGeom prst="rect">
            <a:avLst/>
          </a:prstGeom>
        </p:spPr>
        <p:txBody>
          <a:bodyPr lIns="0" tIns="0" rIns="0" bIns="0" numCol="1" anchor="ctr" anchorCtr="0"/>
          <a:lstStyle>
            <a:lvl1pPr marL="0" indent="0" algn="l">
              <a:lnSpc>
                <a:spcPts val="2080"/>
              </a:lnSpc>
              <a:spcBef>
                <a:spcPts val="0"/>
              </a:spcBef>
              <a:buFont typeface="Arial" panose="020B0604020202020204" pitchFamily="34" charset="0"/>
              <a:buNone/>
              <a:defRPr sz="14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sp>
        <p:nvSpPr>
          <p:cNvPr id="10" name="Slide Number Placeholder 1">
            <a:extLst>
              <a:ext uri="{FF2B5EF4-FFF2-40B4-BE49-F238E27FC236}">
                <a16:creationId xmlns:a16="http://schemas.microsoft.com/office/drawing/2014/main" id="{F36533AD-15A9-D0E1-B6C1-0EF770898836}"/>
              </a:ext>
            </a:extLst>
          </p:cNvPr>
          <p:cNvSpPr>
            <a:spLocks noGrp="1"/>
          </p:cNvSpPr>
          <p:nvPr>
            <p:ph type="sldNum" sz="quarter" idx="4"/>
          </p:nvPr>
        </p:nvSpPr>
        <p:spPr>
          <a:xfrm>
            <a:off x="200038" y="548640"/>
            <a:ext cx="310896" cy="384048"/>
          </a:xfrm>
          <a:prstGeom prst="rect">
            <a:avLst/>
          </a:prstGeom>
        </p:spPr>
        <p:txBody>
          <a:bodyPr vert="horz" lIns="0" tIns="0" rIns="0" bIns="0" rtlCol="0" anchor="ctr"/>
          <a:lstStyle>
            <a:lvl1pPr algn="ctr">
              <a:defRPr sz="1400" b="1" i="0">
                <a:solidFill>
                  <a:schemeClr val="bg1"/>
                </a:solidFill>
                <a:latin typeface="Montserrat SemiBold" pitchFamily="2" charset="77"/>
                <a:cs typeface="Arial" panose="020B0604020202020204" pitchFamily="34" charset="0"/>
              </a:defRPr>
            </a:lvl1pPr>
          </a:lstStyle>
          <a:p>
            <a:fld id="{4D424DA8-E41A-B94F-9E3D-E487E5F2D87F}" type="slidenum">
              <a:rPr lang="en-US" smtClean="0"/>
              <a:pPr/>
              <a:t>‹#›</a:t>
            </a:fld>
            <a:endParaRPr lang="en-US"/>
          </a:p>
        </p:txBody>
      </p:sp>
      <p:sp>
        <p:nvSpPr>
          <p:cNvPr id="2" name="Text Placeholder 7">
            <a:extLst>
              <a:ext uri="{FF2B5EF4-FFF2-40B4-BE49-F238E27FC236}">
                <a16:creationId xmlns:a16="http://schemas.microsoft.com/office/drawing/2014/main" id="{8F5D8E58-E021-109B-E6DE-7F4EFE486C97}"/>
              </a:ext>
            </a:extLst>
          </p:cNvPr>
          <p:cNvSpPr>
            <a:spLocks noGrp="1"/>
          </p:cNvSpPr>
          <p:nvPr>
            <p:ph type="body" sz="quarter" idx="57" hasCustomPrompt="1"/>
          </p:nvPr>
        </p:nvSpPr>
        <p:spPr>
          <a:xfrm rot="16200000">
            <a:off x="-1626145" y="4208744"/>
            <a:ext cx="3985570" cy="144544"/>
          </a:xfrm>
          <a:prstGeom prst="rect">
            <a:avLst/>
          </a:prstGeom>
        </p:spPr>
        <p:txBody>
          <a:bodyPr lIns="0" tIns="0" rIns="0" bIns="0"/>
          <a:lstStyle>
            <a:lvl1pPr marL="0" indent="0" algn="r">
              <a:buNone/>
              <a:defRPr sz="900" b="0" i="0" baseline="0">
                <a:solidFill>
                  <a:schemeClr val="tx1"/>
                </a:solidFill>
                <a:latin typeface="Montserrat" pitchFamily="2" charset="77"/>
                <a:cs typeface="Arial" panose="020B0604020202020204" pitchFamily="34" charset="0"/>
              </a:defRPr>
            </a:lvl1pPr>
            <a:lvl2pPr marL="457200" indent="0">
              <a:buNone/>
              <a:defRPr sz="2000" b="0" i="0">
                <a:latin typeface="Arial" panose="020B0604020202020204" pitchFamily="34" charset="0"/>
                <a:cs typeface="Arial" panose="020B0604020202020204" pitchFamily="34" charset="0"/>
              </a:defRPr>
            </a:lvl2pPr>
            <a:lvl3pPr marL="914400" indent="0">
              <a:buNone/>
              <a:defRPr sz="2000" b="0" i="0">
                <a:latin typeface="Arial" panose="020B0604020202020204" pitchFamily="34" charset="0"/>
                <a:cs typeface="Arial" panose="020B0604020202020204" pitchFamily="34" charset="0"/>
              </a:defRPr>
            </a:lvl3pPr>
            <a:lvl4pPr marL="1371600" indent="0">
              <a:buNone/>
              <a:defRPr sz="2000" b="0" i="0">
                <a:latin typeface="Arial" panose="020B0604020202020204" pitchFamily="34" charset="0"/>
                <a:cs typeface="Arial" panose="020B0604020202020204" pitchFamily="34" charset="0"/>
              </a:defRPr>
            </a:lvl4pPr>
            <a:lvl5pPr marL="1828800" indent="0">
              <a:buNone/>
              <a:defRPr sz="2000" b="0" i="0">
                <a:latin typeface="Arial" panose="020B0604020202020204" pitchFamily="34" charset="0"/>
                <a:cs typeface="Arial" panose="020B0604020202020204" pitchFamily="34" charset="0"/>
              </a:defRPr>
            </a:lvl5pPr>
          </a:lstStyle>
          <a:p>
            <a:pPr lvl="0"/>
            <a:r>
              <a:rPr lang="en-US"/>
              <a:t>Section Name | Specific Spot Within Section</a:t>
            </a:r>
          </a:p>
        </p:txBody>
      </p:sp>
      <p:sp>
        <p:nvSpPr>
          <p:cNvPr id="3" name="Text Placeholder 8">
            <a:extLst>
              <a:ext uri="{FF2B5EF4-FFF2-40B4-BE49-F238E27FC236}">
                <a16:creationId xmlns:a16="http://schemas.microsoft.com/office/drawing/2014/main" id="{78F823C4-580B-69E9-B718-D160F41FD1E7}"/>
              </a:ext>
            </a:extLst>
          </p:cNvPr>
          <p:cNvSpPr>
            <a:spLocks noGrp="1"/>
          </p:cNvSpPr>
          <p:nvPr>
            <p:ph type="body" sz="quarter" idx="32" hasCustomPrompt="1"/>
          </p:nvPr>
        </p:nvSpPr>
        <p:spPr>
          <a:xfrm>
            <a:off x="1028700" y="606836"/>
            <a:ext cx="9538986" cy="742336"/>
          </a:xfrm>
          <a:prstGeom prst="rect">
            <a:avLst/>
          </a:prstGeom>
        </p:spPr>
        <p:txBody>
          <a:bodyPr lIns="0" tIns="0" rIns="0" bIns="274320" anchor="b"/>
          <a:lstStyle>
            <a:lvl1pPr marL="0" indent="0" algn="l">
              <a:buNone/>
              <a:defRPr sz="3200" b="1" i="0">
                <a:solidFill>
                  <a:schemeClr val="tx2"/>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headline</a:t>
            </a:r>
          </a:p>
        </p:txBody>
      </p:sp>
      <p:cxnSp>
        <p:nvCxnSpPr>
          <p:cNvPr id="4" name="Straight Connector 3">
            <a:extLst>
              <a:ext uri="{FF2B5EF4-FFF2-40B4-BE49-F238E27FC236}">
                <a16:creationId xmlns:a16="http://schemas.microsoft.com/office/drawing/2014/main" id="{2D2FDF63-E4B9-F4E7-B4D1-22DBACA6ABD0}"/>
              </a:ext>
            </a:extLst>
          </p:cNvPr>
          <p:cNvCxnSpPr>
            <a:cxnSpLocks/>
          </p:cNvCxnSpPr>
          <p:nvPr userDrawn="1"/>
        </p:nvCxnSpPr>
        <p:spPr>
          <a:xfrm flipH="1">
            <a:off x="1026996" y="1380649"/>
            <a:ext cx="482439" cy="0"/>
          </a:xfrm>
          <a:prstGeom prst="line">
            <a:avLst/>
          </a:prstGeom>
          <a:ln w="73025">
            <a:solidFill>
              <a:srgbClr val="00A8BF"/>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57826259"/>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Timeline - 3 up">
    <p:spTree>
      <p:nvGrpSpPr>
        <p:cNvPr id="1" name=""/>
        <p:cNvGrpSpPr/>
        <p:nvPr/>
      </p:nvGrpSpPr>
      <p:grpSpPr>
        <a:xfrm>
          <a:off x="0" y="0"/>
          <a:ext cx="0" cy="0"/>
          <a:chOff x="0" y="0"/>
          <a:chExt cx="0" cy="0"/>
        </a:xfrm>
      </p:grpSpPr>
      <p:cxnSp>
        <p:nvCxnSpPr>
          <p:cNvPr id="12" name="Straight Connector 11">
            <a:extLst>
              <a:ext uri="{FF2B5EF4-FFF2-40B4-BE49-F238E27FC236}">
                <a16:creationId xmlns:a16="http://schemas.microsoft.com/office/drawing/2014/main" id="{5D533D0C-044F-4E8E-E501-127B0AEFCCC9}"/>
              </a:ext>
            </a:extLst>
          </p:cNvPr>
          <p:cNvCxnSpPr>
            <a:cxnSpLocks/>
          </p:cNvCxnSpPr>
          <p:nvPr userDrawn="1"/>
        </p:nvCxnSpPr>
        <p:spPr>
          <a:xfrm>
            <a:off x="6239836" y="2037003"/>
            <a:ext cx="0" cy="671955"/>
          </a:xfrm>
          <a:prstGeom prst="line">
            <a:avLst/>
          </a:prstGeom>
          <a:ln w="12700">
            <a:solidFill>
              <a:schemeClr val="accent3"/>
            </a:solidFill>
          </a:ln>
        </p:spPr>
        <p:style>
          <a:lnRef idx="1">
            <a:schemeClr val="accent1"/>
          </a:lnRef>
          <a:fillRef idx="0">
            <a:schemeClr val="accent1"/>
          </a:fillRef>
          <a:effectRef idx="0">
            <a:schemeClr val="accent1"/>
          </a:effectRef>
          <a:fontRef idx="minor">
            <a:schemeClr val="tx1"/>
          </a:fontRef>
        </p:style>
      </p:cxnSp>
      <p:sp>
        <p:nvSpPr>
          <p:cNvPr id="13" name="Text Placeholder 8">
            <a:extLst>
              <a:ext uri="{FF2B5EF4-FFF2-40B4-BE49-F238E27FC236}">
                <a16:creationId xmlns:a16="http://schemas.microsoft.com/office/drawing/2014/main" id="{B0EC5354-CE90-A7BD-393B-8E303FFC2EBD}"/>
              </a:ext>
            </a:extLst>
          </p:cNvPr>
          <p:cNvSpPr>
            <a:spLocks noGrp="1"/>
          </p:cNvSpPr>
          <p:nvPr>
            <p:ph type="body" sz="quarter" idx="39" hasCustomPrompt="1"/>
          </p:nvPr>
        </p:nvSpPr>
        <p:spPr>
          <a:xfrm>
            <a:off x="1481846" y="3860642"/>
            <a:ext cx="1931074" cy="2112358"/>
          </a:xfrm>
          <a:prstGeom prst="rect">
            <a:avLst/>
          </a:prstGeom>
          <a:ln w="12700">
            <a:noFill/>
          </a:ln>
        </p:spPr>
        <p:txBody>
          <a:bodyPr lIns="0" tIns="0" rIns="0" bIns="0" numCol="1" anchor="t"/>
          <a:lstStyle>
            <a:lvl1pPr marL="0" indent="0" algn="ctr">
              <a:lnSpc>
                <a:spcPts val="2080"/>
              </a:lnSpc>
              <a:spcBef>
                <a:spcPts val="0"/>
              </a:spcBef>
              <a:buFont typeface="Arial" panose="020B0604020202020204" pitchFamily="34" charset="0"/>
              <a:buNone/>
              <a:defRPr sz="1400" b="0" i="0">
                <a:solidFill>
                  <a:schemeClr val="tx1"/>
                </a:solidFill>
                <a:latin typeface="Montserrat Medium"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cxnSp>
        <p:nvCxnSpPr>
          <p:cNvPr id="14" name="Straight Connector 13">
            <a:extLst>
              <a:ext uri="{FF2B5EF4-FFF2-40B4-BE49-F238E27FC236}">
                <a16:creationId xmlns:a16="http://schemas.microsoft.com/office/drawing/2014/main" id="{3A2821AC-A313-B270-16EF-A72D000504D5}"/>
              </a:ext>
            </a:extLst>
          </p:cNvPr>
          <p:cNvCxnSpPr>
            <a:cxnSpLocks/>
          </p:cNvCxnSpPr>
          <p:nvPr userDrawn="1"/>
        </p:nvCxnSpPr>
        <p:spPr>
          <a:xfrm>
            <a:off x="2438239" y="3061411"/>
            <a:ext cx="0" cy="671955"/>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sp>
        <p:nvSpPr>
          <p:cNvPr id="19" name="Oval 18">
            <a:extLst>
              <a:ext uri="{FF2B5EF4-FFF2-40B4-BE49-F238E27FC236}">
                <a16:creationId xmlns:a16="http://schemas.microsoft.com/office/drawing/2014/main" id="{147FA632-2665-5A59-8305-5712BBCA8EC6}"/>
              </a:ext>
            </a:extLst>
          </p:cNvPr>
          <p:cNvSpPr/>
          <p:nvPr userDrawn="1"/>
        </p:nvSpPr>
        <p:spPr>
          <a:xfrm>
            <a:off x="11614064" y="2909678"/>
            <a:ext cx="144088" cy="144088"/>
          </a:xfrm>
          <a:prstGeom prst="ellipse">
            <a:avLst/>
          </a:prstGeom>
          <a:solidFill>
            <a:srgbClr val="00A8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1" name="Picture 30">
            <a:extLst>
              <a:ext uri="{FF2B5EF4-FFF2-40B4-BE49-F238E27FC236}">
                <a16:creationId xmlns:a16="http://schemas.microsoft.com/office/drawing/2014/main" id="{50C72D35-51C7-411C-FA50-4AB5E1E81757}"/>
              </a:ext>
            </a:extLst>
          </p:cNvPr>
          <p:cNvPicPr>
            <a:picLocks noChangeAspect="1"/>
          </p:cNvPicPr>
          <p:nvPr userDrawn="1"/>
        </p:nvPicPr>
        <p:blipFill>
          <a:blip r:embed="rId2"/>
          <a:srcRect/>
          <a:stretch/>
        </p:blipFill>
        <p:spPr>
          <a:xfrm>
            <a:off x="1961989" y="1895021"/>
            <a:ext cx="952499" cy="1106129"/>
          </a:xfrm>
          <a:prstGeom prst="rect">
            <a:avLst/>
          </a:prstGeom>
        </p:spPr>
      </p:pic>
      <p:sp>
        <p:nvSpPr>
          <p:cNvPr id="8" name="Text Placeholder 8">
            <a:extLst>
              <a:ext uri="{FF2B5EF4-FFF2-40B4-BE49-F238E27FC236}">
                <a16:creationId xmlns:a16="http://schemas.microsoft.com/office/drawing/2014/main" id="{BA49C9E8-883D-68F8-5D77-9709B0324B03}"/>
              </a:ext>
            </a:extLst>
          </p:cNvPr>
          <p:cNvSpPr>
            <a:spLocks noGrp="1"/>
          </p:cNvSpPr>
          <p:nvPr>
            <p:ph type="body" sz="quarter" idx="34" hasCustomPrompt="1"/>
          </p:nvPr>
        </p:nvSpPr>
        <p:spPr>
          <a:xfrm>
            <a:off x="2092251" y="2084833"/>
            <a:ext cx="687526" cy="640080"/>
          </a:xfrm>
          <a:prstGeom prst="rect">
            <a:avLst/>
          </a:prstGeom>
          <a:noFill/>
        </p:spPr>
        <p:txBody>
          <a:bodyPr lIns="0" tIns="0" rIns="0" bIns="0" numCol="1" anchor="ctr"/>
          <a:lstStyle>
            <a:lvl1pPr marL="0" indent="0" algn="ctr">
              <a:lnSpc>
                <a:spcPct val="100000"/>
              </a:lnSpc>
              <a:spcBef>
                <a:spcPts val="0"/>
              </a:spcBef>
              <a:buFont typeface="Arial" panose="020B0604020202020204" pitchFamily="34" charset="0"/>
              <a:buNone/>
              <a:defRPr sz="1200" b="1" i="0" cap="all" baseline="0">
                <a:solidFill>
                  <a:schemeClr val="bg1"/>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date</a:t>
            </a:r>
          </a:p>
        </p:txBody>
      </p:sp>
      <p:cxnSp>
        <p:nvCxnSpPr>
          <p:cNvPr id="35" name="Straight Connector 34">
            <a:extLst>
              <a:ext uri="{FF2B5EF4-FFF2-40B4-BE49-F238E27FC236}">
                <a16:creationId xmlns:a16="http://schemas.microsoft.com/office/drawing/2014/main" id="{B67EC3FB-AFCE-C78F-2126-8D04D2924AFB}"/>
              </a:ext>
            </a:extLst>
          </p:cNvPr>
          <p:cNvCxnSpPr>
            <a:cxnSpLocks/>
          </p:cNvCxnSpPr>
          <p:nvPr userDrawn="1"/>
        </p:nvCxnSpPr>
        <p:spPr>
          <a:xfrm>
            <a:off x="9979395" y="3061411"/>
            <a:ext cx="0" cy="671955"/>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pic>
        <p:nvPicPr>
          <p:cNvPr id="36" name="Picture 35">
            <a:extLst>
              <a:ext uri="{FF2B5EF4-FFF2-40B4-BE49-F238E27FC236}">
                <a16:creationId xmlns:a16="http://schemas.microsoft.com/office/drawing/2014/main" id="{73BC959D-672D-F9F3-FC12-14AB50327FAA}"/>
              </a:ext>
            </a:extLst>
          </p:cNvPr>
          <p:cNvPicPr>
            <a:picLocks noChangeAspect="1"/>
          </p:cNvPicPr>
          <p:nvPr userDrawn="1"/>
        </p:nvPicPr>
        <p:blipFill>
          <a:blip r:embed="rId2"/>
          <a:srcRect/>
          <a:stretch/>
        </p:blipFill>
        <p:spPr>
          <a:xfrm>
            <a:off x="9503145" y="1895021"/>
            <a:ext cx="952499" cy="1106129"/>
          </a:xfrm>
          <a:prstGeom prst="rect">
            <a:avLst/>
          </a:prstGeom>
        </p:spPr>
      </p:pic>
      <p:cxnSp>
        <p:nvCxnSpPr>
          <p:cNvPr id="39" name="Straight Connector 38">
            <a:extLst>
              <a:ext uri="{FF2B5EF4-FFF2-40B4-BE49-F238E27FC236}">
                <a16:creationId xmlns:a16="http://schemas.microsoft.com/office/drawing/2014/main" id="{1EADF74E-5879-1E7C-2767-22657AD0633B}"/>
              </a:ext>
            </a:extLst>
          </p:cNvPr>
          <p:cNvCxnSpPr>
            <a:cxnSpLocks/>
          </p:cNvCxnSpPr>
          <p:nvPr userDrawn="1"/>
        </p:nvCxnSpPr>
        <p:spPr>
          <a:xfrm>
            <a:off x="6258886" y="3061411"/>
            <a:ext cx="0" cy="671955"/>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pic>
        <p:nvPicPr>
          <p:cNvPr id="40" name="Picture 39">
            <a:extLst>
              <a:ext uri="{FF2B5EF4-FFF2-40B4-BE49-F238E27FC236}">
                <a16:creationId xmlns:a16="http://schemas.microsoft.com/office/drawing/2014/main" id="{9DF47BD7-6AA5-DE56-52E6-51ED16BDF37C}"/>
              </a:ext>
            </a:extLst>
          </p:cNvPr>
          <p:cNvPicPr>
            <a:picLocks noChangeAspect="1"/>
          </p:cNvPicPr>
          <p:nvPr userDrawn="1"/>
        </p:nvPicPr>
        <p:blipFill>
          <a:blip r:embed="rId2"/>
          <a:srcRect/>
          <a:stretch/>
        </p:blipFill>
        <p:spPr>
          <a:xfrm>
            <a:off x="5772362" y="1895021"/>
            <a:ext cx="952499" cy="1106129"/>
          </a:xfrm>
          <a:prstGeom prst="rect">
            <a:avLst/>
          </a:prstGeom>
        </p:spPr>
      </p:pic>
      <p:sp>
        <p:nvSpPr>
          <p:cNvPr id="7" name="Oval 6">
            <a:extLst>
              <a:ext uri="{FF2B5EF4-FFF2-40B4-BE49-F238E27FC236}">
                <a16:creationId xmlns:a16="http://schemas.microsoft.com/office/drawing/2014/main" id="{CAA97274-63C1-8029-9D99-221ABB6816DC}"/>
              </a:ext>
            </a:extLst>
          </p:cNvPr>
          <p:cNvSpPr/>
          <p:nvPr userDrawn="1"/>
        </p:nvSpPr>
        <p:spPr>
          <a:xfrm>
            <a:off x="868302" y="2909678"/>
            <a:ext cx="144088" cy="144088"/>
          </a:xfrm>
          <a:prstGeom prst="ellipse">
            <a:avLst/>
          </a:prstGeom>
          <a:solidFill>
            <a:srgbClr val="00A8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Oval 16">
            <a:extLst>
              <a:ext uri="{FF2B5EF4-FFF2-40B4-BE49-F238E27FC236}">
                <a16:creationId xmlns:a16="http://schemas.microsoft.com/office/drawing/2014/main" id="{17428F2C-7F59-6AC5-8DAA-557F6FE536D0}"/>
              </a:ext>
            </a:extLst>
          </p:cNvPr>
          <p:cNvSpPr/>
          <p:nvPr userDrawn="1"/>
        </p:nvSpPr>
        <p:spPr>
          <a:xfrm>
            <a:off x="4301456" y="2909678"/>
            <a:ext cx="144088" cy="144088"/>
          </a:xfrm>
          <a:prstGeom prst="ellipse">
            <a:avLst/>
          </a:prstGeom>
          <a:solidFill>
            <a:srgbClr val="00A8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Oval 17">
            <a:extLst>
              <a:ext uri="{FF2B5EF4-FFF2-40B4-BE49-F238E27FC236}">
                <a16:creationId xmlns:a16="http://schemas.microsoft.com/office/drawing/2014/main" id="{51490DB1-80C3-5141-B824-21D2BE52C0A3}"/>
              </a:ext>
            </a:extLst>
          </p:cNvPr>
          <p:cNvSpPr/>
          <p:nvPr userDrawn="1"/>
        </p:nvSpPr>
        <p:spPr>
          <a:xfrm>
            <a:off x="8024541" y="2909678"/>
            <a:ext cx="144088" cy="144088"/>
          </a:xfrm>
          <a:prstGeom prst="ellipse">
            <a:avLst/>
          </a:prstGeom>
          <a:solidFill>
            <a:srgbClr val="00A8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 name="Straight Connector 1">
            <a:extLst>
              <a:ext uri="{FF2B5EF4-FFF2-40B4-BE49-F238E27FC236}">
                <a16:creationId xmlns:a16="http://schemas.microsoft.com/office/drawing/2014/main" id="{DCC54AB8-03EF-F51D-B8DB-92D69EDBCDB2}"/>
              </a:ext>
            </a:extLst>
          </p:cNvPr>
          <p:cNvCxnSpPr>
            <a:cxnSpLocks/>
          </p:cNvCxnSpPr>
          <p:nvPr userDrawn="1"/>
        </p:nvCxnSpPr>
        <p:spPr>
          <a:xfrm>
            <a:off x="911721" y="2981722"/>
            <a:ext cx="10773627" cy="0"/>
          </a:xfrm>
          <a:prstGeom prst="line">
            <a:avLst/>
          </a:prstGeom>
          <a:ln w="38100">
            <a:solidFill>
              <a:srgbClr val="00A8BF"/>
            </a:solidFill>
          </a:ln>
        </p:spPr>
        <p:style>
          <a:lnRef idx="1">
            <a:schemeClr val="accent1"/>
          </a:lnRef>
          <a:fillRef idx="0">
            <a:schemeClr val="accent1"/>
          </a:fillRef>
          <a:effectRef idx="0">
            <a:schemeClr val="accent1"/>
          </a:effectRef>
          <a:fontRef idx="minor">
            <a:schemeClr val="tx1"/>
          </a:fontRef>
        </p:style>
      </p:cxnSp>
      <p:sp>
        <p:nvSpPr>
          <p:cNvPr id="42" name="Text Placeholder 8">
            <a:extLst>
              <a:ext uri="{FF2B5EF4-FFF2-40B4-BE49-F238E27FC236}">
                <a16:creationId xmlns:a16="http://schemas.microsoft.com/office/drawing/2014/main" id="{A2B144CA-173D-07E8-DADF-690409CD0905}"/>
              </a:ext>
            </a:extLst>
          </p:cNvPr>
          <p:cNvSpPr>
            <a:spLocks noGrp="1"/>
          </p:cNvSpPr>
          <p:nvPr>
            <p:ph type="body" sz="quarter" idx="41" hasCustomPrompt="1"/>
          </p:nvPr>
        </p:nvSpPr>
        <p:spPr>
          <a:xfrm>
            <a:off x="904126" y="545515"/>
            <a:ext cx="10715945" cy="585696"/>
          </a:xfrm>
          <a:prstGeom prst="rect">
            <a:avLst/>
          </a:prstGeom>
        </p:spPr>
        <p:txBody>
          <a:bodyPr lIns="0" tIns="0" rIns="0" bIns="0" anchor="b"/>
          <a:lstStyle>
            <a:lvl1pPr marL="0" indent="0" algn="ctr">
              <a:buNone/>
              <a:defRPr sz="3200" b="1" i="0">
                <a:solidFill>
                  <a:schemeClr val="tx2"/>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timeline headline</a:t>
            </a:r>
          </a:p>
        </p:txBody>
      </p:sp>
      <p:sp>
        <p:nvSpPr>
          <p:cNvPr id="10" name="Slide Number Placeholder 1">
            <a:extLst>
              <a:ext uri="{FF2B5EF4-FFF2-40B4-BE49-F238E27FC236}">
                <a16:creationId xmlns:a16="http://schemas.microsoft.com/office/drawing/2014/main" id="{5E6DAAF5-1217-3397-16B8-8F158D611AEA}"/>
              </a:ext>
            </a:extLst>
          </p:cNvPr>
          <p:cNvSpPr>
            <a:spLocks noGrp="1"/>
          </p:cNvSpPr>
          <p:nvPr>
            <p:ph type="sldNum" sz="quarter" idx="4"/>
          </p:nvPr>
        </p:nvSpPr>
        <p:spPr>
          <a:xfrm>
            <a:off x="200038" y="548640"/>
            <a:ext cx="310896" cy="384048"/>
          </a:xfrm>
          <a:prstGeom prst="rect">
            <a:avLst/>
          </a:prstGeom>
        </p:spPr>
        <p:txBody>
          <a:bodyPr vert="horz" lIns="0" tIns="0" rIns="0" bIns="0" rtlCol="0" anchor="ctr"/>
          <a:lstStyle>
            <a:lvl1pPr algn="ctr">
              <a:defRPr sz="1400" b="1" i="0">
                <a:solidFill>
                  <a:schemeClr val="bg1"/>
                </a:solidFill>
                <a:latin typeface="Montserrat SemiBold" pitchFamily="2" charset="77"/>
                <a:cs typeface="Arial" panose="020B0604020202020204" pitchFamily="34" charset="0"/>
              </a:defRPr>
            </a:lvl1pPr>
          </a:lstStyle>
          <a:p>
            <a:fld id="{4D424DA8-E41A-B94F-9E3D-E487E5F2D87F}" type="slidenum">
              <a:rPr lang="en-US" smtClean="0"/>
              <a:pPr/>
              <a:t>‹#›</a:t>
            </a:fld>
            <a:endParaRPr lang="en-US"/>
          </a:p>
        </p:txBody>
      </p:sp>
      <p:sp>
        <p:nvSpPr>
          <p:cNvPr id="3" name="Text Placeholder 8">
            <a:extLst>
              <a:ext uri="{FF2B5EF4-FFF2-40B4-BE49-F238E27FC236}">
                <a16:creationId xmlns:a16="http://schemas.microsoft.com/office/drawing/2014/main" id="{44BD4F61-7FFF-DF7D-7B2D-07E4BB530E84}"/>
              </a:ext>
            </a:extLst>
          </p:cNvPr>
          <p:cNvSpPr>
            <a:spLocks noGrp="1"/>
          </p:cNvSpPr>
          <p:nvPr>
            <p:ph type="body" sz="quarter" idx="49" hasCustomPrompt="1"/>
          </p:nvPr>
        </p:nvSpPr>
        <p:spPr>
          <a:xfrm>
            <a:off x="5294376" y="3860642"/>
            <a:ext cx="1931074" cy="2112358"/>
          </a:xfrm>
          <a:prstGeom prst="rect">
            <a:avLst/>
          </a:prstGeom>
          <a:ln w="12700">
            <a:noFill/>
          </a:ln>
        </p:spPr>
        <p:txBody>
          <a:bodyPr lIns="0" tIns="0" rIns="0" bIns="0" numCol="1" anchor="t"/>
          <a:lstStyle>
            <a:lvl1pPr marL="0" indent="0" algn="ctr">
              <a:lnSpc>
                <a:spcPts val="2080"/>
              </a:lnSpc>
              <a:spcBef>
                <a:spcPts val="0"/>
              </a:spcBef>
              <a:buFont typeface="Arial" panose="020B0604020202020204" pitchFamily="34" charset="0"/>
              <a:buNone/>
              <a:defRPr sz="1400" b="0" i="0">
                <a:solidFill>
                  <a:schemeClr val="tx1"/>
                </a:solidFill>
                <a:latin typeface="Montserrat Medium"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sp>
        <p:nvSpPr>
          <p:cNvPr id="9" name="Text Placeholder 8">
            <a:extLst>
              <a:ext uri="{FF2B5EF4-FFF2-40B4-BE49-F238E27FC236}">
                <a16:creationId xmlns:a16="http://schemas.microsoft.com/office/drawing/2014/main" id="{E755F1DD-42DB-CA63-A243-C88DD2C471D3}"/>
              </a:ext>
            </a:extLst>
          </p:cNvPr>
          <p:cNvSpPr>
            <a:spLocks noGrp="1"/>
          </p:cNvSpPr>
          <p:nvPr>
            <p:ph type="body" sz="quarter" idx="50" hasCustomPrompt="1"/>
          </p:nvPr>
        </p:nvSpPr>
        <p:spPr>
          <a:xfrm>
            <a:off x="9022080" y="3860642"/>
            <a:ext cx="1931074" cy="2112358"/>
          </a:xfrm>
          <a:prstGeom prst="rect">
            <a:avLst/>
          </a:prstGeom>
          <a:ln w="12700">
            <a:noFill/>
          </a:ln>
        </p:spPr>
        <p:txBody>
          <a:bodyPr lIns="0" tIns="0" rIns="0" bIns="0" numCol="1" anchor="t"/>
          <a:lstStyle>
            <a:lvl1pPr marL="0" indent="0" algn="ctr">
              <a:lnSpc>
                <a:spcPts val="2080"/>
              </a:lnSpc>
              <a:spcBef>
                <a:spcPts val="0"/>
              </a:spcBef>
              <a:buFont typeface="Arial" panose="020B0604020202020204" pitchFamily="34" charset="0"/>
              <a:buNone/>
              <a:defRPr sz="1400" b="0" i="0">
                <a:solidFill>
                  <a:schemeClr val="tx1"/>
                </a:solidFill>
                <a:latin typeface="Montserrat Medium"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sp>
        <p:nvSpPr>
          <p:cNvPr id="4" name="Text Placeholder 7">
            <a:extLst>
              <a:ext uri="{FF2B5EF4-FFF2-40B4-BE49-F238E27FC236}">
                <a16:creationId xmlns:a16="http://schemas.microsoft.com/office/drawing/2014/main" id="{807957C3-7D36-3668-E9BB-6EE91E8AF72F}"/>
              </a:ext>
            </a:extLst>
          </p:cNvPr>
          <p:cNvSpPr>
            <a:spLocks noGrp="1"/>
          </p:cNvSpPr>
          <p:nvPr>
            <p:ph type="body" sz="quarter" idx="11" hasCustomPrompt="1"/>
          </p:nvPr>
        </p:nvSpPr>
        <p:spPr>
          <a:xfrm rot="16200000">
            <a:off x="-1626145" y="4208744"/>
            <a:ext cx="3985570" cy="144544"/>
          </a:xfrm>
          <a:prstGeom prst="rect">
            <a:avLst/>
          </a:prstGeom>
        </p:spPr>
        <p:txBody>
          <a:bodyPr lIns="0" tIns="0" rIns="0" bIns="0"/>
          <a:lstStyle>
            <a:lvl1pPr marL="0" indent="0" algn="r">
              <a:buNone/>
              <a:defRPr sz="900" b="0" i="0" baseline="0">
                <a:solidFill>
                  <a:schemeClr val="tx1"/>
                </a:solidFill>
                <a:latin typeface="Montserrat" pitchFamily="2" charset="77"/>
                <a:cs typeface="Arial" panose="020B0604020202020204" pitchFamily="34" charset="0"/>
              </a:defRPr>
            </a:lvl1pPr>
            <a:lvl2pPr marL="457200" indent="0">
              <a:buNone/>
              <a:defRPr sz="2000" b="0" i="0">
                <a:latin typeface="Arial" panose="020B0604020202020204" pitchFamily="34" charset="0"/>
                <a:cs typeface="Arial" panose="020B0604020202020204" pitchFamily="34" charset="0"/>
              </a:defRPr>
            </a:lvl2pPr>
            <a:lvl3pPr marL="914400" indent="0">
              <a:buNone/>
              <a:defRPr sz="2000" b="0" i="0">
                <a:latin typeface="Arial" panose="020B0604020202020204" pitchFamily="34" charset="0"/>
                <a:cs typeface="Arial" panose="020B0604020202020204" pitchFamily="34" charset="0"/>
              </a:defRPr>
            </a:lvl3pPr>
            <a:lvl4pPr marL="1371600" indent="0">
              <a:buNone/>
              <a:defRPr sz="2000" b="0" i="0">
                <a:latin typeface="Arial" panose="020B0604020202020204" pitchFamily="34" charset="0"/>
                <a:cs typeface="Arial" panose="020B0604020202020204" pitchFamily="34" charset="0"/>
              </a:defRPr>
            </a:lvl4pPr>
            <a:lvl5pPr marL="1828800" indent="0">
              <a:buNone/>
              <a:defRPr sz="2000" b="0" i="0">
                <a:latin typeface="Arial" panose="020B0604020202020204" pitchFamily="34" charset="0"/>
                <a:cs typeface="Arial" panose="020B0604020202020204" pitchFamily="34" charset="0"/>
              </a:defRPr>
            </a:lvl5pPr>
          </a:lstStyle>
          <a:p>
            <a:pPr lvl="0"/>
            <a:r>
              <a:rPr lang="en-US"/>
              <a:t>Section Name | Specific Spot Within Section</a:t>
            </a:r>
          </a:p>
        </p:txBody>
      </p:sp>
      <p:sp>
        <p:nvSpPr>
          <p:cNvPr id="11" name="Text Placeholder 8">
            <a:extLst>
              <a:ext uri="{FF2B5EF4-FFF2-40B4-BE49-F238E27FC236}">
                <a16:creationId xmlns:a16="http://schemas.microsoft.com/office/drawing/2014/main" id="{1D233615-0393-C5C9-982F-F820B29C8418}"/>
              </a:ext>
            </a:extLst>
          </p:cNvPr>
          <p:cNvSpPr>
            <a:spLocks noGrp="1"/>
          </p:cNvSpPr>
          <p:nvPr>
            <p:ph type="body" sz="quarter" idx="51" hasCustomPrompt="1"/>
          </p:nvPr>
        </p:nvSpPr>
        <p:spPr>
          <a:xfrm>
            <a:off x="5903977" y="2084833"/>
            <a:ext cx="679703" cy="640080"/>
          </a:xfrm>
          <a:prstGeom prst="rect">
            <a:avLst/>
          </a:prstGeom>
          <a:noFill/>
        </p:spPr>
        <p:txBody>
          <a:bodyPr lIns="0" tIns="0" rIns="0" bIns="0" numCol="1" anchor="ctr"/>
          <a:lstStyle>
            <a:lvl1pPr marL="0" indent="0" algn="ctr">
              <a:lnSpc>
                <a:spcPct val="100000"/>
              </a:lnSpc>
              <a:spcBef>
                <a:spcPts val="0"/>
              </a:spcBef>
              <a:buFont typeface="Arial" panose="020B0604020202020204" pitchFamily="34" charset="0"/>
              <a:buNone/>
              <a:defRPr sz="1200" b="1" i="0" cap="all" baseline="0">
                <a:solidFill>
                  <a:schemeClr val="bg1"/>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date</a:t>
            </a:r>
          </a:p>
        </p:txBody>
      </p:sp>
      <p:sp>
        <p:nvSpPr>
          <p:cNvPr id="16" name="Text Placeholder 8">
            <a:extLst>
              <a:ext uri="{FF2B5EF4-FFF2-40B4-BE49-F238E27FC236}">
                <a16:creationId xmlns:a16="http://schemas.microsoft.com/office/drawing/2014/main" id="{1F99E435-8D23-0AD1-107B-ABE64AFD340B}"/>
              </a:ext>
            </a:extLst>
          </p:cNvPr>
          <p:cNvSpPr>
            <a:spLocks noGrp="1"/>
          </p:cNvSpPr>
          <p:nvPr>
            <p:ph type="body" sz="quarter" idx="52" hasCustomPrompt="1"/>
          </p:nvPr>
        </p:nvSpPr>
        <p:spPr>
          <a:xfrm>
            <a:off x="9643872" y="2084833"/>
            <a:ext cx="679703" cy="640080"/>
          </a:xfrm>
          <a:prstGeom prst="rect">
            <a:avLst/>
          </a:prstGeom>
          <a:noFill/>
        </p:spPr>
        <p:txBody>
          <a:bodyPr lIns="0" tIns="0" rIns="0" bIns="0" numCol="1" anchor="ctr"/>
          <a:lstStyle>
            <a:lvl1pPr marL="0" indent="0" algn="ctr">
              <a:lnSpc>
                <a:spcPct val="100000"/>
              </a:lnSpc>
              <a:spcBef>
                <a:spcPts val="0"/>
              </a:spcBef>
              <a:buFont typeface="Arial" panose="020B0604020202020204" pitchFamily="34" charset="0"/>
              <a:buNone/>
              <a:defRPr sz="1200" b="1" i="0" cap="all" baseline="0">
                <a:solidFill>
                  <a:schemeClr val="bg1"/>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date</a:t>
            </a:r>
          </a:p>
        </p:txBody>
      </p:sp>
    </p:spTree>
    <p:extLst>
      <p:ext uri="{BB962C8B-B14F-4D97-AF65-F5344CB8AC3E}">
        <p14:creationId xmlns:p14="http://schemas.microsoft.com/office/powerpoint/2010/main" val="372557162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Timeline - 4 up">
    <p:spTree>
      <p:nvGrpSpPr>
        <p:cNvPr id="1" name=""/>
        <p:cNvGrpSpPr/>
        <p:nvPr/>
      </p:nvGrpSpPr>
      <p:grpSpPr>
        <a:xfrm>
          <a:off x="0" y="0"/>
          <a:ext cx="0" cy="0"/>
          <a:chOff x="0" y="0"/>
          <a:chExt cx="0" cy="0"/>
        </a:xfrm>
      </p:grpSpPr>
      <p:sp>
        <p:nvSpPr>
          <p:cNvPr id="13" name="Text Placeholder 8">
            <a:extLst>
              <a:ext uri="{FF2B5EF4-FFF2-40B4-BE49-F238E27FC236}">
                <a16:creationId xmlns:a16="http://schemas.microsoft.com/office/drawing/2014/main" id="{B0EC5354-CE90-A7BD-393B-8E303FFC2EBD}"/>
              </a:ext>
            </a:extLst>
          </p:cNvPr>
          <p:cNvSpPr>
            <a:spLocks noGrp="1"/>
          </p:cNvSpPr>
          <p:nvPr>
            <p:ph type="body" sz="quarter" idx="39" hasCustomPrompt="1"/>
          </p:nvPr>
        </p:nvSpPr>
        <p:spPr>
          <a:xfrm>
            <a:off x="1315744" y="3860642"/>
            <a:ext cx="1931074" cy="2112358"/>
          </a:xfrm>
          <a:prstGeom prst="rect">
            <a:avLst/>
          </a:prstGeom>
          <a:ln w="12700">
            <a:noFill/>
          </a:ln>
        </p:spPr>
        <p:txBody>
          <a:bodyPr lIns="0" tIns="0" rIns="0" bIns="0" numCol="1" anchor="t"/>
          <a:lstStyle>
            <a:lvl1pPr marL="0" indent="0" algn="ctr">
              <a:lnSpc>
                <a:spcPts val="2080"/>
              </a:lnSpc>
              <a:spcBef>
                <a:spcPts val="0"/>
              </a:spcBef>
              <a:buFont typeface="Arial" panose="020B0604020202020204" pitchFamily="34" charset="0"/>
              <a:buNone/>
              <a:defRPr sz="1400" b="0" i="0">
                <a:solidFill>
                  <a:schemeClr val="tx1"/>
                </a:solidFill>
                <a:latin typeface="Montserrat Medium"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cxnSp>
        <p:nvCxnSpPr>
          <p:cNvPr id="14" name="Straight Connector 13">
            <a:extLst>
              <a:ext uri="{FF2B5EF4-FFF2-40B4-BE49-F238E27FC236}">
                <a16:creationId xmlns:a16="http://schemas.microsoft.com/office/drawing/2014/main" id="{3A2821AC-A313-B270-16EF-A72D000504D5}"/>
              </a:ext>
            </a:extLst>
          </p:cNvPr>
          <p:cNvCxnSpPr>
            <a:cxnSpLocks/>
          </p:cNvCxnSpPr>
          <p:nvPr userDrawn="1"/>
        </p:nvCxnSpPr>
        <p:spPr>
          <a:xfrm>
            <a:off x="2273647" y="3061411"/>
            <a:ext cx="0" cy="671955"/>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sp>
        <p:nvSpPr>
          <p:cNvPr id="19" name="Oval 18">
            <a:extLst>
              <a:ext uri="{FF2B5EF4-FFF2-40B4-BE49-F238E27FC236}">
                <a16:creationId xmlns:a16="http://schemas.microsoft.com/office/drawing/2014/main" id="{147FA632-2665-5A59-8305-5712BBCA8EC6}"/>
              </a:ext>
            </a:extLst>
          </p:cNvPr>
          <p:cNvSpPr/>
          <p:nvPr userDrawn="1"/>
        </p:nvSpPr>
        <p:spPr>
          <a:xfrm>
            <a:off x="11595776" y="2909678"/>
            <a:ext cx="144088" cy="144088"/>
          </a:xfrm>
          <a:prstGeom prst="ellipse">
            <a:avLst/>
          </a:prstGeom>
          <a:solidFill>
            <a:srgbClr val="00A8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1" name="Picture 30">
            <a:extLst>
              <a:ext uri="{FF2B5EF4-FFF2-40B4-BE49-F238E27FC236}">
                <a16:creationId xmlns:a16="http://schemas.microsoft.com/office/drawing/2014/main" id="{50C72D35-51C7-411C-FA50-4AB5E1E81757}"/>
              </a:ext>
            </a:extLst>
          </p:cNvPr>
          <p:cNvPicPr>
            <a:picLocks noChangeAspect="1"/>
          </p:cNvPicPr>
          <p:nvPr userDrawn="1"/>
        </p:nvPicPr>
        <p:blipFill>
          <a:blip r:embed="rId2"/>
          <a:srcRect/>
          <a:stretch/>
        </p:blipFill>
        <p:spPr>
          <a:xfrm>
            <a:off x="1797397" y="1895021"/>
            <a:ext cx="952499" cy="1106129"/>
          </a:xfrm>
          <a:prstGeom prst="rect">
            <a:avLst/>
          </a:prstGeom>
        </p:spPr>
      </p:pic>
      <p:sp>
        <p:nvSpPr>
          <p:cNvPr id="8" name="Text Placeholder 8">
            <a:extLst>
              <a:ext uri="{FF2B5EF4-FFF2-40B4-BE49-F238E27FC236}">
                <a16:creationId xmlns:a16="http://schemas.microsoft.com/office/drawing/2014/main" id="{BA49C9E8-883D-68F8-5D77-9709B0324B03}"/>
              </a:ext>
            </a:extLst>
          </p:cNvPr>
          <p:cNvSpPr>
            <a:spLocks noGrp="1"/>
          </p:cNvSpPr>
          <p:nvPr>
            <p:ph type="body" sz="quarter" idx="34" hasCustomPrompt="1"/>
          </p:nvPr>
        </p:nvSpPr>
        <p:spPr>
          <a:xfrm>
            <a:off x="1929383" y="2084833"/>
            <a:ext cx="676657" cy="640080"/>
          </a:xfrm>
          <a:prstGeom prst="rect">
            <a:avLst/>
          </a:prstGeom>
          <a:noFill/>
        </p:spPr>
        <p:txBody>
          <a:bodyPr lIns="0" tIns="0" rIns="0" bIns="0" numCol="1" anchor="ctr"/>
          <a:lstStyle>
            <a:lvl1pPr marL="0" indent="0" algn="ctr">
              <a:lnSpc>
                <a:spcPct val="100000"/>
              </a:lnSpc>
              <a:spcBef>
                <a:spcPts val="0"/>
              </a:spcBef>
              <a:buFont typeface="Arial" panose="020B0604020202020204" pitchFamily="34" charset="0"/>
              <a:buNone/>
              <a:defRPr sz="1200" b="1" i="0" cap="all" baseline="0">
                <a:solidFill>
                  <a:schemeClr val="bg1"/>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date</a:t>
            </a:r>
          </a:p>
        </p:txBody>
      </p:sp>
      <p:cxnSp>
        <p:nvCxnSpPr>
          <p:cNvPr id="39" name="Straight Connector 38">
            <a:extLst>
              <a:ext uri="{FF2B5EF4-FFF2-40B4-BE49-F238E27FC236}">
                <a16:creationId xmlns:a16="http://schemas.microsoft.com/office/drawing/2014/main" id="{1EADF74E-5879-1E7C-2767-22657AD0633B}"/>
              </a:ext>
            </a:extLst>
          </p:cNvPr>
          <p:cNvCxnSpPr>
            <a:cxnSpLocks/>
          </p:cNvCxnSpPr>
          <p:nvPr userDrawn="1"/>
        </p:nvCxnSpPr>
        <p:spPr>
          <a:xfrm>
            <a:off x="4960438" y="3061411"/>
            <a:ext cx="0" cy="671955"/>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pic>
        <p:nvPicPr>
          <p:cNvPr id="40" name="Picture 39">
            <a:extLst>
              <a:ext uri="{FF2B5EF4-FFF2-40B4-BE49-F238E27FC236}">
                <a16:creationId xmlns:a16="http://schemas.microsoft.com/office/drawing/2014/main" id="{9DF47BD7-6AA5-DE56-52E6-51ED16BDF37C}"/>
              </a:ext>
            </a:extLst>
          </p:cNvPr>
          <p:cNvPicPr>
            <a:picLocks noChangeAspect="1"/>
          </p:cNvPicPr>
          <p:nvPr userDrawn="1"/>
        </p:nvPicPr>
        <p:blipFill>
          <a:blip r:embed="rId2"/>
          <a:srcRect/>
          <a:stretch/>
        </p:blipFill>
        <p:spPr>
          <a:xfrm>
            <a:off x="4473914" y="1895021"/>
            <a:ext cx="952499" cy="1106129"/>
          </a:xfrm>
          <a:prstGeom prst="rect">
            <a:avLst/>
          </a:prstGeom>
        </p:spPr>
      </p:pic>
      <p:sp>
        <p:nvSpPr>
          <p:cNvPr id="7" name="Oval 6">
            <a:extLst>
              <a:ext uri="{FF2B5EF4-FFF2-40B4-BE49-F238E27FC236}">
                <a16:creationId xmlns:a16="http://schemas.microsoft.com/office/drawing/2014/main" id="{CAA97274-63C1-8029-9D99-221ABB6816DC}"/>
              </a:ext>
            </a:extLst>
          </p:cNvPr>
          <p:cNvSpPr/>
          <p:nvPr userDrawn="1"/>
        </p:nvSpPr>
        <p:spPr>
          <a:xfrm>
            <a:off x="868302" y="2909678"/>
            <a:ext cx="144088" cy="144088"/>
          </a:xfrm>
          <a:prstGeom prst="ellipse">
            <a:avLst/>
          </a:prstGeom>
          <a:solidFill>
            <a:srgbClr val="00A8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Oval 16">
            <a:extLst>
              <a:ext uri="{FF2B5EF4-FFF2-40B4-BE49-F238E27FC236}">
                <a16:creationId xmlns:a16="http://schemas.microsoft.com/office/drawing/2014/main" id="{17428F2C-7F59-6AC5-8DAA-557F6FE536D0}"/>
              </a:ext>
            </a:extLst>
          </p:cNvPr>
          <p:cNvSpPr/>
          <p:nvPr userDrawn="1"/>
        </p:nvSpPr>
        <p:spPr>
          <a:xfrm>
            <a:off x="3550171" y="2909678"/>
            <a:ext cx="144088" cy="144088"/>
          </a:xfrm>
          <a:prstGeom prst="ellipse">
            <a:avLst/>
          </a:prstGeom>
          <a:solidFill>
            <a:srgbClr val="00A8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 name="Straight Connector 1">
            <a:extLst>
              <a:ext uri="{FF2B5EF4-FFF2-40B4-BE49-F238E27FC236}">
                <a16:creationId xmlns:a16="http://schemas.microsoft.com/office/drawing/2014/main" id="{DCC54AB8-03EF-F51D-B8DB-92D69EDBCDB2}"/>
              </a:ext>
            </a:extLst>
          </p:cNvPr>
          <p:cNvCxnSpPr>
            <a:cxnSpLocks/>
          </p:cNvCxnSpPr>
          <p:nvPr userDrawn="1"/>
        </p:nvCxnSpPr>
        <p:spPr>
          <a:xfrm>
            <a:off x="911721" y="2981722"/>
            <a:ext cx="10773627" cy="0"/>
          </a:xfrm>
          <a:prstGeom prst="line">
            <a:avLst/>
          </a:prstGeom>
          <a:ln w="38100">
            <a:solidFill>
              <a:srgbClr val="00A8BF"/>
            </a:solidFill>
          </a:ln>
        </p:spPr>
        <p:style>
          <a:lnRef idx="1">
            <a:schemeClr val="accent1"/>
          </a:lnRef>
          <a:fillRef idx="0">
            <a:schemeClr val="accent1"/>
          </a:fillRef>
          <a:effectRef idx="0">
            <a:schemeClr val="accent1"/>
          </a:effectRef>
          <a:fontRef idx="minor">
            <a:schemeClr val="tx1"/>
          </a:fontRef>
        </p:style>
      </p:cxnSp>
      <p:sp>
        <p:nvSpPr>
          <p:cNvPr id="42" name="Text Placeholder 8">
            <a:extLst>
              <a:ext uri="{FF2B5EF4-FFF2-40B4-BE49-F238E27FC236}">
                <a16:creationId xmlns:a16="http://schemas.microsoft.com/office/drawing/2014/main" id="{A2B144CA-173D-07E8-DADF-690409CD0905}"/>
              </a:ext>
            </a:extLst>
          </p:cNvPr>
          <p:cNvSpPr>
            <a:spLocks noGrp="1"/>
          </p:cNvSpPr>
          <p:nvPr>
            <p:ph type="body" sz="quarter" idx="41" hasCustomPrompt="1"/>
          </p:nvPr>
        </p:nvSpPr>
        <p:spPr>
          <a:xfrm>
            <a:off x="904126" y="545515"/>
            <a:ext cx="10715945" cy="585696"/>
          </a:xfrm>
          <a:prstGeom prst="rect">
            <a:avLst/>
          </a:prstGeom>
        </p:spPr>
        <p:txBody>
          <a:bodyPr lIns="0" tIns="0" rIns="0" bIns="0" anchor="b"/>
          <a:lstStyle>
            <a:lvl1pPr marL="0" indent="0" algn="ctr">
              <a:buNone/>
              <a:defRPr sz="3200" b="1" i="0">
                <a:solidFill>
                  <a:schemeClr val="tx2"/>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timeline headline</a:t>
            </a:r>
          </a:p>
        </p:txBody>
      </p:sp>
      <p:sp>
        <p:nvSpPr>
          <p:cNvPr id="10" name="Slide Number Placeholder 1">
            <a:extLst>
              <a:ext uri="{FF2B5EF4-FFF2-40B4-BE49-F238E27FC236}">
                <a16:creationId xmlns:a16="http://schemas.microsoft.com/office/drawing/2014/main" id="{5E6DAAF5-1217-3397-16B8-8F158D611AEA}"/>
              </a:ext>
            </a:extLst>
          </p:cNvPr>
          <p:cNvSpPr>
            <a:spLocks noGrp="1"/>
          </p:cNvSpPr>
          <p:nvPr>
            <p:ph type="sldNum" sz="quarter" idx="4"/>
          </p:nvPr>
        </p:nvSpPr>
        <p:spPr>
          <a:xfrm>
            <a:off x="200038" y="548640"/>
            <a:ext cx="310896" cy="384048"/>
          </a:xfrm>
          <a:prstGeom prst="rect">
            <a:avLst/>
          </a:prstGeom>
        </p:spPr>
        <p:txBody>
          <a:bodyPr vert="horz" lIns="0" tIns="0" rIns="0" bIns="0" rtlCol="0" anchor="ctr"/>
          <a:lstStyle>
            <a:lvl1pPr algn="ctr">
              <a:defRPr sz="1400" b="1" i="0">
                <a:solidFill>
                  <a:schemeClr val="bg1"/>
                </a:solidFill>
                <a:latin typeface="Montserrat SemiBold" pitchFamily="2" charset="77"/>
                <a:cs typeface="Arial" panose="020B0604020202020204" pitchFamily="34" charset="0"/>
              </a:defRPr>
            </a:lvl1pPr>
          </a:lstStyle>
          <a:p>
            <a:fld id="{4D424DA8-E41A-B94F-9E3D-E487E5F2D87F}" type="slidenum">
              <a:rPr lang="en-US" smtClean="0"/>
              <a:pPr/>
              <a:t>‹#›</a:t>
            </a:fld>
            <a:endParaRPr lang="en-US"/>
          </a:p>
        </p:txBody>
      </p:sp>
      <p:sp>
        <p:nvSpPr>
          <p:cNvPr id="4" name="Text Placeholder 7">
            <a:extLst>
              <a:ext uri="{FF2B5EF4-FFF2-40B4-BE49-F238E27FC236}">
                <a16:creationId xmlns:a16="http://schemas.microsoft.com/office/drawing/2014/main" id="{807957C3-7D36-3668-E9BB-6EE91E8AF72F}"/>
              </a:ext>
            </a:extLst>
          </p:cNvPr>
          <p:cNvSpPr>
            <a:spLocks noGrp="1"/>
          </p:cNvSpPr>
          <p:nvPr>
            <p:ph type="body" sz="quarter" idx="11" hasCustomPrompt="1"/>
          </p:nvPr>
        </p:nvSpPr>
        <p:spPr>
          <a:xfrm rot="16200000">
            <a:off x="-1626145" y="4208744"/>
            <a:ext cx="3985570" cy="144544"/>
          </a:xfrm>
          <a:prstGeom prst="rect">
            <a:avLst/>
          </a:prstGeom>
        </p:spPr>
        <p:txBody>
          <a:bodyPr lIns="0" tIns="0" rIns="0" bIns="0"/>
          <a:lstStyle>
            <a:lvl1pPr marL="0" indent="0" algn="r">
              <a:buNone/>
              <a:defRPr sz="900" b="0" i="0" baseline="0">
                <a:solidFill>
                  <a:schemeClr val="tx1"/>
                </a:solidFill>
                <a:latin typeface="Montserrat" pitchFamily="2" charset="77"/>
                <a:cs typeface="Arial" panose="020B0604020202020204" pitchFamily="34" charset="0"/>
              </a:defRPr>
            </a:lvl1pPr>
            <a:lvl2pPr marL="457200" indent="0">
              <a:buNone/>
              <a:defRPr sz="2000" b="0" i="0">
                <a:latin typeface="Arial" panose="020B0604020202020204" pitchFamily="34" charset="0"/>
                <a:cs typeface="Arial" panose="020B0604020202020204" pitchFamily="34" charset="0"/>
              </a:defRPr>
            </a:lvl2pPr>
            <a:lvl3pPr marL="914400" indent="0">
              <a:buNone/>
              <a:defRPr sz="2000" b="0" i="0">
                <a:latin typeface="Arial" panose="020B0604020202020204" pitchFamily="34" charset="0"/>
                <a:cs typeface="Arial" panose="020B0604020202020204" pitchFamily="34" charset="0"/>
              </a:defRPr>
            </a:lvl3pPr>
            <a:lvl4pPr marL="1371600" indent="0">
              <a:buNone/>
              <a:defRPr sz="2000" b="0" i="0">
                <a:latin typeface="Arial" panose="020B0604020202020204" pitchFamily="34" charset="0"/>
                <a:cs typeface="Arial" panose="020B0604020202020204" pitchFamily="34" charset="0"/>
              </a:defRPr>
            </a:lvl4pPr>
            <a:lvl5pPr marL="1828800" indent="0">
              <a:buNone/>
              <a:defRPr sz="2000" b="0" i="0">
                <a:latin typeface="Arial" panose="020B0604020202020204" pitchFamily="34" charset="0"/>
                <a:cs typeface="Arial" panose="020B0604020202020204" pitchFamily="34" charset="0"/>
              </a:defRPr>
            </a:lvl5pPr>
          </a:lstStyle>
          <a:p>
            <a:pPr lvl="0"/>
            <a:r>
              <a:rPr lang="en-US"/>
              <a:t>Section Name | Specific Spot Within Section</a:t>
            </a:r>
          </a:p>
        </p:txBody>
      </p:sp>
      <p:sp>
        <p:nvSpPr>
          <p:cNvPr id="11" name="Text Placeholder 8">
            <a:extLst>
              <a:ext uri="{FF2B5EF4-FFF2-40B4-BE49-F238E27FC236}">
                <a16:creationId xmlns:a16="http://schemas.microsoft.com/office/drawing/2014/main" id="{1D233615-0393-C5C9-982F-F820B29C8418}"/>
              </a:ext>
            </a:extLst>
          </p:cNvPr>
          <p:cNvSpPr>
            <a:spLocks noGrp="1"/>
          </p:cNvSpPr>
          <p:nvPr>
            <p:ph type="body" sz="quarter" idx="51" hasCustomPrompt="1"/>
          </p:nvPr>
        </p:nvSpPr>
        <p:spPr>
          <a:xfrm>
            <a:off x="4590289" y="2093977"/>
            <a:ext cx="694944" cy="640080"/>
          </a:xfrm>
          <a:prstGeom prst="rect">
            <a:avLst/>
          </a:prstGeom>
          <a:noFill/>
        </p:spPr>
        <p:txBody>
          <a:bodyPr lIns="0" tIns="0" rIns="0" bIns="0" numCol="1" anchor="ctr"/>
          <a:lstStyle>
            <a:lvl1pPr marL="0" indent="0" algn="ctr">
              <a:lnSpc>
                <a:spcPct val="100000"/>
              </a:lnSpc>
              <a:spcBef>
                <a:spcPts val="0"/>
              </a:spcBef>
              <a:buFont typeface="Arial" panose="020B0604020202020204" pitchFamily="34" charset="0"/>
              <a:buNone/>
              <a:defRPr sz="1200" b="1" i="0" cap="all" baseline="0">
                <a:solidFill>
                  <a:schemeClr val="bg1"/>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date</a:t>
            </a:r>
          </a:p>
        </p:txBody>
      </p:sp>
      <p:sp>
        <p:nvSpPr>
          <p:cNvPr id="25" name="Text Placeholder 8">
            <a:extLst>
              <a:ext uri="{FF2B5EF4-FFF2-40B4-BE49-F238E27FC236}">
                <a16:creationId xmlns:a16="http://schemas.microsoft.com/office/drawing/2014/main" id="{2991799A-A160-70A9-4056-FC00CEBCB206}"/>
              </a:ext>
            </a:extLst>
          </p:cNvPr>
          <p:cNvSpPr>
            <a:spLocks noGrp="1"/>
          </p:cNvSpPr>
          <p:nvPr>
            <p:ph type="body" sz="quarter" idx="54" hasCustomPrompt="1"/>
          </p:nvPr>
        </p:nvSpPr>
        <p:spPr>
          <a:xfrm>
            <a:off x="3997613" y="3860642"/>
            <a:ext cx="1931074" cy="2112358"/>
          </a:xfrm>
          <a:prstGeom prst="rect">
            <a:avLst/>
          </a:prstGeom>
          <a:ln w="12700">
            <a:noFill/>
          </a:ln>
        </p:spPr>
        <p:txBody>
          <a:bodyPr lIns="0" tIns="0" rIns="0" bIns="0" numCol="1" anchor="t"/>
          <a:lstStyle>
            <a:lvl1pPr marL="0" indent="0" algn="ctr">
              <a:lnSpc>
                <a:spcPts val="2080"/>
              </a:lnSpc>
              <a:spcBef>
                <a:spcPts val="0"/>
              </a:spcBef>
              <a:buFont typeface="Arial" panose="020B0604020202020204" pitchFamily="34" charset="0"/>
              <a:buNone/>
              <a:defRPr sz="1400" b="0" i="0">
                <a:solidFill>
                  <a:schemeClr val="tx1"/>
                </a:solidFill>
                <a:latin typeface="Montserrat Medium"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sp>
        <p:nvSpPr>
          <p:cNvPr id="27" name="Oval 26">
            <a:extLst>
              <a:ext uri="{FF2B5EF4-FFF2-40B4-BE49-F238E27FC236}">
                <a16:creationId xmlns:a16="http://schemas.microsoft.com/office/drawing/2014/main" id="{FF54D638-06A6-1197-581E-FDFF8F0F217C}"/>
              </a:ext>
            </a:extLst>
          </p:cNvPr>
          <p:cNvSpPr/>
          <p:nvPr userDrawn="1"/>
        </p:nvSpPr>
        <p:spPr>
          <a:xfrm>
            <a:off x="6232040" y="2909678"/>
            <a:ext cx="144088" cy="144088"/>
          </a:xfrm>
          <a:prstGeom prst="ellipse">
            <a:avLst/>
          </a:prstGeom>
          <a:solidFill>
            <a:srgbClr val="00A8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8" name="Straight Connector 27">
            <a:extLst>
              <a:ext uri="{FF2B5EF4-FFF2-40B4-BE49-F238E27FC236}">
                <a16:creationId xmlns:a16="http://schemas.microsoft.com/office/drawing/2014/main" id="{381B2344-C813-09BF-2793-1B36BD2045DC}"/>
              </a:ext>
            </a:extLst>
          </p:cNvPr>
          <p:cNvCxnSpPr>
            <a:cxnSpLocks/>
          </p:cNvCxnSpPr>
          <p:nvPr userDrawn="1"/>
        </p:nvCxnSpPr>
        <p:spPr>
          <a:xfrm>
            <a:off x="7639204" y="3061411"/>
            <a:ext cx="0" cy="671955"/>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pic>
        <p:nvPicPr>
          <p:cNvPr id="29" name="Picture 28">
            <a:extLst>
              <a:ext uri="{FF2B5EF4-FFF2-40B4-BE49-F238E27FC236}">
                <a16:creationId xmlns:a16="http://schemas.microsoft.com/office/drawing/2014/main" id="{F1716C43-0130-57D8-1AF5-8A377225305B}"/>
              </a:ext>
            </a:extLst>
          </p:cNvPr>
          <p:cNvPicPr>
            <a:picLocks noChangeAspect="1"/>
          </p:cNvPicPr>
          <p:nvPr userDrawn="1"/>
        </p:nvPicPr>
        <p:blipFill>
          <a:blip r:embed="rId2"/>
          <a:srcRect/>
          <a:stretch/>
        </p:blipFill>
        <p:spPr>
          <a:xfrm>
            <a:off x="7152680" y="1895021"/>
            <a:ext cx="952499" cy="1106129"/>
          </a:xfrm>
          <a:prstGeom prst="rect">
            <a:avLst/>
          </a:prstGeom>
        </p:spPr>
      </p:pic>
      <p:sp>
        <p:nvSpPr>
          <p:cNvPr id="32" name="Text Placeholder 8">
            <a:extLst>
              <a:ext uri="{FF2B5EF4-FFF2-40B4-BE49-F238E27FC236}">
                <a16:creationId xmlns:a16="http://schemas.microsoft.com/office/drawing/2014/main" id="{52652994-490B-A9C9-7408-25BD54EE38A5}"/>
              </a:ext>
            </a:extLst>
          </p:cNvPr>
          <p:cNvSpPr>
            <a:spLocks noGrp="1"/>
          </p:cNvSpPr>
          <p:nvPr>
            <p:ph type="body" sz="quarter" idx="55" hasCustomPrompt="1"/>
          </p:nvPr>
        </p:nvSpPr>
        <p:spPr>
          <a:xfrm>
            <a:off x="7269481" y="2093977"/>
            <a:ext cx="704088" cy="640080"/>
          </a:xfrm>
          <a:prstGeom prst="rect">
            <a:avLst/>
          </a:prstGeom>
          <a:noFill/>
        </p:spPr>
        <p:txBody>
          <a:bodyPr lIns="0" tIns="0" rIns="0" bIns="0" numCol="1" anchor="ctr"/>
          <a:lstStyle>
            <a:lvl1pPr marL="0" indent="0" algn="ctr">
              <a:lnSpc>
                <a:spcPct val="100000"/>
              </a:lnSpc>
              <a:spcBef>
                <a:spcPts val="0"/>
              </a:spcBef>
              <a:buFont typeface="Arial" panose="020B0604020202020204" pitchFamily="34" charset="0"/>
              <a:buNone/>
              <a:defRPr sz="1200" b="1" i="0" cap="all" baseline="0">
                <a:solidFill>
                  <a:schemeClr val="bg1"/>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date</a:t>
            </a:r>
          </a:p>
        </p:txBody>
      </p:sp>
      <p:sp>
        <p:nvSpPr>
          <p:cNvPr id="33" name="Text Placeholder 8">
            <a:extLst>
              <a:ext uri="{FF2B5EF4-FFF2-40B4-BE49-F238E27FC236}">
                <a16:creationId xmlns:a16="http://schemas.microsoft.com/office/drawing/2014/main" id="{D179AF0E-545B-515D-F351-26B7E70C2CD5}"/>
              </a:ext>
            </a:extLst>
          </p:cNvPr>
          <p:cNvSpPr>
            <a:spLocks noGrp="1"/>
          </p:cNvSpPr>
          <p:nvPr>
            <p:ph type="body" sz="quarter" idx="56" hasCustomPrompt="1"/>
          </p:nvPr>
        </p:nvSpPr>
        <p:spPr>
          <a:xfrm>
            <a:off x="6679482" y="3860642"/>
            <a:ext cx="1931074" cy="2112358"/>
          </a:xfrm>
          <a:prstGeom prst="rect">
            <a:avLst/>
          </a:prstGeom>
          <a:ln w="12700">
            <a:noFill/>
          </a:ln>
        </p:spPr>
        <p:txBody>
          <a:bodyPr lIns="0" tIns="0" rIns="0" bIns="0" numCol="1" anchor="t"/>
          <a:lstStyle>
            <a:lvl1pPr marL="0" indent="0" algn="ctr">
              <a:lnSpc>
                <a:spcPts val="2080"/>
              </a:lnSpc>
              <a:spcBef>
                <a:spcPts val="0"/>
              </a:spcBef>
              <a:buFont typeface="Arial" panose="020B0604020202020204" pitchFamily="34" charset="0"/>
              <a:buNone/>
              <a:defRPr sz="1400" b="0" i="0">
                <a:solidFill>
                  <a:schemeClr val="tx1"/>
                </a:solidFill>
                <a:latin typeface="Montserrat Medium"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sp>
        <p:nvSpPr>
          <p:cNvPr id="34" name="Oval 33">
            <a:extLst>
              <a:ext uri="{FF2B5EF4-FFF2-40B4-BE49-F238E27FC236}">
                <a16:creationId xmlns:a16="http://schemas.microsoft.com/office/drawing/2014/main" id="{F1DF6719-09FF-FBE1-7B2C-4154FF031EFB}"/>
              </a:ext>
            </a:extLst>
          </p:cNvPr>
          <p:cNvSpPr/>
          <p:nvPr userDrawn="1"/>
        </p:nvSpPr>
        <p:spPr>
          <a:xfrm>
            <a:off x="8913909" y="2909678"/>
            <a:ext cx="144088" cy="144088"/>
          </a:xfrm>
          <a:prstGeom prst="ellipse">
            <a:avLst/>
          </a:prstGeom>
          <a:solidFill>
            <a:srgbClr val="00A8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47" name="Straight Connector 46">
            <a:extLst>
              <a:ext uri="{FF2B5EF4-FFF2-40B4-BE49-F238E27FC236}">
                <a16:creationId xmlns:a16="http://schemas.microsoft.com/office/drawing/2014/main" id="{16376828-29E7-9441-B7AD-5E3FA754090C}"/>
              </a:ext>
            </a:extLst>
          </p:cNvPr>
          <p:cNvCxnSpPr>
            <a:cxnSpLocks/>
          </p:cNvCxnSpPr>
          <p:nvPr userDrawn="1"/>
        </p:nvCxnSpPr>
        <p:spPr>
          <a:xfrm>
            <a:off x="10318056" y="3061411"/>
            <a:ext cx="0" cy="671955"/>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pic>
        <p:nvPicPr>
          <p:cNvPr id="48" name="Picture 47">
            <a:extLst>
              <a:ext uri="{FF2B5EF4-FFF2-40B4-BE49-F238E27FC236}">
                <a16:creationId xmlns:a16="http://schemas.microsoft.com/office/drawing/2014/main" id="{444D4DAB-9137-DD03-F88D-CC0873343FB3}"/>
              </a:ext>
            </a:extLst>
          </p:cNvPr>
          <p:cNvPicPr>
            <a:picLocks noChangeAspect="1"/>
          </p:cNvPicPr>
          <p:nvPr userDrawn="1"/>
        </p:nvPicPr>
        <p:blipFill>
          <a:blip r:embed="rId2"/>
          <a:srcRect/>
          <a:stretch/>
        </p:blipFill>
        <p:spPr>
          <a:xfrm>
            <a:off x="9831532" y="1895021"/>
            <a:ext cx="952499" cy="1106129"/>
          </a:xfrm>
          <a:prstGeom prst="rect">
            <a:avLst/>
          </a:prstGeom>
        </p:spPr>
      </p:pic>
      <p:sp>
        <p:nvSpPr>
          <p:cNvPr id="49" name="Text Placeholder 8">
            <a:extLst>
              <a:ext uri="{FF2B5EF4-FFF2-40B4-BE49-F238E27FC236}">
                <a16:creationId xmlns:a16="http://schemas.microsoft.com/office/drawing/2014/main" id="{551C74D5-473A-1D9F-AC02-2772E05991B0}"/>
              </a:ext>
            </a:extLst>
          </p:cNvPr>
          <p:cNvSpPr>
            <a:spLocks noGrp="1"/>
          </p:cNvSpPr>
          <p:nvPr>
            <p:ph type="body" sz="quarter" idx="57" hasCustomPrompt="1"/>
          </p:nvPr>
        </p:nvSpPr>
        <p:spPr>
          <a:xfrm>
            <a:off x="9939528" y="2093977"/>
            <a:ext cx="713231" cy="640080"/>
          </a:xfrm>
          <a:prstGeom prst="rect">
            <a:avLst/>
          </a:prstGeom>
          <a:noFill/>
        </p:spPr>
        <p:txBody>
          <a:bodyPr lIns="0" tIns="0" rIns="0" bIns="0" numCol="1" anchor="ctr"/>
          <a:lstStyle>
            <a:lvl1pPr marL="0" indent="0" algn="ctr">
              <a:lnSpc>
                <a:spcPct val="100000"/>
              </a:lnSpc>
              <a:spcBef>
                <a:spcPts val="0"/>
              </a:spcBef>
              <a:buFont typeface="Arial" panose="020B0604020202020204" pitchFamily="34" charset="0"/>
              <a:buNone/>
              <a:defRPr sz="1200" b="1" i="0" cap="all" baseline="0">
                <a:solidFill>
                  <a:schemeClr val="bg1"/>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date</a:t>
            </a:r>
          </a:p>
        </p:txBody>
      </p:sp>
      <p:sp>
        <p:nvSpPr>
          <p:cNvPr id="50" name="Text Placeholder 8">
            <a:extLst>
              <a:ext uri="{FF2B5EF4-FFF2-40B4-BE49-F238E27FC236}">
                <a16:creationId xmlns:a16="http://schemas.microsoft.com/office/drawing/2014/main" id="{472D08B3-C673-EE28-1913-006D7453D827}"/>
              </a:ext>
            </a:extLst>
          </p:cNvPr>
          <p:cNvSpPr>
            <a:spLocks noGrp="1"/>
          </p:cNvSpPr>
          <p:nvPr>
            <p:ph type="body" sz="quarter" idx="58" hasCustomPrompt="1"/>
          </p:nvPr>
        </p:nvSpPr>
        <p:spPr>
          <a:xfrm>
            <a:off x="9361350" y="3860642"/>
            <a:ext cx="1931074" cy="2112358"/>
          </a:xfrm>
          <a:prstGeom prst="rect">
            <a:avLst/>
          </a:prstGeom>
          <a:ln w="12700">
            <a:noFill/>
          </a:ln>
        </p:spPr>
        <p:txBody>
          <a:bodyPr lIns="0" tIns="0" rIns="0" bIns="0" numCol="1" anchor="t"/>
          <a:lstStyle>
            <a:lvl1pPr marL="0" indent="0" algn="ctr">
              <a:lnSpc>
                <a:spcPts val="2080"/>
              </a:lnSpc>
              <a:spcBef>
                <a:spcPts val="0"/>
              </a:spcBef>
              <a:buFont typeface="Arial" panose="020B0604020202020204" pitchFamily="34" charset="0"/>
              <a:buNone/>
              <a:defRPr sz="1400" b="0" i="0">
                <a:solidFill>
                  <a:schemeClr val="tx1"/>
                </a:solidFill>
                <a:latin typeface="Montserrat Medium"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spTree>
    <p:extLst>
      <p:ext uri="{BB962C8B-B14F-4D97-AF65-F5344CB8AC3E}">
        <p14:creationId xmlns:p14="http://schemas.microsoft.com/office/powerpoint/2010/main" val="91473653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preserve="1" userDrawn="1">
  <p:cSld name="Text Slide - 4 paragraphs">
    <p:spTree>
      <p:nvGrpSpPr>
        <p:cNvPr id="1" name=""/>
        <p:cNvGrpSpPr/>
        <p:nvPr/>
      </p:nvGrpSpPr>
      <p:grpSpPr>
        <a:xfrm>
          <a:off x="0" y="0"/>
          <a:ext cx="0" cy="0"/>
          <a:chOff x="0" y="0"/>
          <a:chExt cx="0" cy="0"/>
        </a:xfrm>
      </p:grpSpPr>
      <p:pic>
        <p:nvPicPr>
          <p:cNvPr id="25" name="Picture 24">
            <a:extLst>
              <a:ext uri="{FF2B5EF4-FFF2-40B4-BE49-F238E27FC236}">
                <a16:creationId xmlns:a16="http://schemas.microsoft.com/office/drawing/2014/main" id="{9A0BA88F-AE3F-AFE2-A9A3-6EDE017DB2BA}"/>
              </a:ext>
            </a:extLst>
          </p:cNvPr>
          <p:cNvPicPr>
            <a:picLocks noChangeAspect="1"/>
          </p:cNvPicPr>
          <p:nvPr userDrawn="1"/>
        </p:nvPicPr>
        <p:blipFill>
          <a:blip r:embed="rId2"/>
          <a:stretch>
            <a:fillRect/>
          </a:stretch>
        </p:blipFill>
        <p:spPr>
          <a:xfrm>
            <a:off x="157166" y="0"/>
            <a:ext cx="12192001" cy="6858000"/>
          </a:xfrm>
          <a:prstGeom prst="rect">
            <a:avLst/>
          </a:prstGeom>
        </p:spPr>
      </p:pic>
      <p:sp>
        <p:nvSpPr>
          <p:cNvPr id="20" name="Text Placeholder 8">
            <a:extLst>
              <a:ext uri="{FF2B5EF4-FFF2-40B4-BE49-F238E27FC236}">
                <a16:creationId xmlns:a16="http://schemas.microsoft.com/office/drawing/2014/main" id="{23A4FCBE-A3BF-E62F-7116-51F92C75DBAA}"/>
              </a:ext>
            </a:extLst>
          </p:cNvPr>
          <p:cNvSpPr>
            <a:spLocks noGrp="1"/>
          </p:cNvSpPr>
          <p:nvPr>
            <p:ph type="body" sz="quarter" idx="51" hasCustomPrompt="1"/>
          </p:nvPr>
        </p:nvSpPr>
        <p:spPr>
          <a:xfrm>
            <a:off x="7402788" y="4343400"/>
            <a:ext cx="4021475" cy="352320"/>
          </a:xfrm>
          <a:prstGeom prst="rect">
            <a:avLst/>
          </a:prstGeom>
        </p:spPr>
        <p:txBody>
          <a:bodyPr lIns="0" tIns="0" rIns="0" bIns="0" numCol="1" anchor="b" anchorCtr="0"/>
          <a:lstStyle>
            <a:lvl1pPr marL="0" indent="0" algn="l">
              <a:lnSpc>
                <a:spcPct val="100000"/>
              </a:lnSpc>
              <a:spcBef>
                <a:spcPts val="0"/>
              </a:spcBef>
              <a:buFont typeface="Arial" panose="020B0604020202020204" pitchFamily="34" charset="0"/>
              <a:buNone/>
              <a:tabLst>
                <a:tab pos="2282825" algn="l"/>
              </a:tabLst>
              <a:defRPr sz="1600" b="1" i="0">
                <a:solidFill>
                  <a:schemeClr val="tx1"/>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subhead</a:t>
            </a:r>
          </a:p>
        </p:txBody>
      </p:sp>
      <p:sp>
        <p:nvSpPr>
          <p:cNvPr id="22" name="Text Placeholder 8">
            <a:extLst>
              <a:ext uri="{FF2B5EF4-FFF2-40B4-BE49-F238E27FC236}">
                <a16:creationId xmlns:a16="http://schemas.microsoft.com/office/drawing/2014/main" id="{56BAFF18-5089-F4C0-F977-5D082CA4F623}"/>
              </a:ext>
            </a:extLst>
          </p:cNvPr>
          <p:cNvSpPr>
            <a:spLocks noGrp="1"/>
          </p:cNvSpPr>
          <p:nvPr>
            <p:ph type="body" sz="quarter" idx="53" hasCustomPrompt="1"/>
          </p:nvPr>
        </p:nvSpPr>
        <p:spPr>
          <a:xfrm>
            <a:off x="7402788" y="2567745"/>
            <a:ext cx="4021475" cy="352320"/>
          </a:xfrm>
          <a:prstGeom prst="rect">
            <a:avLst/>
          </a:prstGeom>
        </p:spPr>
        <p:txBody>
          <a:bodyPr lIns="0" tIns="0" rIns="0" bIns="0" numCol="1" anchor="b" anchorCtr="0"/>
          <a:lstStyle>
            <a:lvl1pPr marL="0" indent="0" algn="l">
              <a:lnSpc>
                <a:spcPct val="100000"/>
              </a:lnSpc>
              <a:spcBef>
                <a:spcPts val="0"/>
              </a:spcBef>
              <a:buFont typeface="Arial" panose="020B0604020202020204" pitchFamily="34" charset="0"/>
              <a:buNone/>
              <a:tabLst>
                <a:tab pos="2282825" algn="l"/>
              </a:tabLst>
              <a:defRPr sz="1600" b="1" i="0">
                <a:solidFill>
                  <a:schemeClr val="tx1"/>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subhead</a:t>
            </a:r>
          </a:p>
        </p:txBody>
      </p:sp>
      <p:sp>
        <p:nvSpPr>
          <p:cNvPr id="23" name="Text Placeholder 8">
            <a:extLst>
              <a:ext uri="{FF2B5EF4-FFF2-40B4-BE49-F238E27FC236}">
                <a16:creationId xmlns:a16="http://schemas.microsoft.com/office/drawing/2014/main" id="{122FBE9D-616D-18B3-0297-3C627028D869}"/>
              </a:ext>
            </a:extLst>
          </p:cNvPr>
          <p:cNvSpPr>
            <a:spLocks noGrp="1"/>
          </p:cNvSpPr>
          <p:nvPr>
            <p:ph type="body" sz="quarter" idx="54" hasCustomPrompt="1"/>
          </p:nvPr>
        </p:nvSpPr>
        <p:spPr>
          <a:xfrm>
            <a:off x="7402788" y="2934844"/>
            <a:ext cx="4033856" cy="929897"/>
          </a:xfrm>
          <a:prstGeom prst="rect">
            <a:avLst/>
          </a:prstGeom>
        </p:spPr>
        <p:txBody>
          <a:bodyPr lIns="0" tIns="91440" rIns="0" bIns="0" numCol="1" anchor="t"/>
          <a:lstStyle>
            <a:lvl1pPr marL="0" indent="0" algn="l">
              <a:lnSpc>
                <a:spcPct val="150000"/>
              </a:lnSpc>
              <a:spcBef>
                <a:spcPts val="0"/>
              </a:spcBef>
              <a:buNone/>
              <a:defRPr sz="14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sp>
        <p:nvSpPr>
          <p:cNvPr id="17" name="Text Placeholder 8">
            <a:extLst>
              <a:ext uri="{FF2B5EF4-FFF2-40B4-BE49-F238E27FC236}">
                <a16:creationId xmlns:a16="http://schemas.microsoft.com/office/drawing/2014/main" id="{037FF48B-0A95-AF46-BC18-324F269EB091}"/>
              </a:ext>
            </a:extLst>
          </p:cNvPr>
          <p:cNvSpPr>
            <a:spLocks noGrp="1"/>
          </p:cNvSpPr>
          <p:nvPr>
            <p:ph type="body" sz="quarter" idx="49" hasCustomPrompt="1"/>
          </p:nvPr>
        </p:nvSpPr>
        <p:spPr>
          <a:xfrm>
            <a:off x="1051795" y="4343400"/>
            <a:ext cx="4021475" cy="352320"/>
          </a:xfrm>
          <a:prstGeom prst="rect">
            <a:avLst/>
          </a:prstGeom>
        </p:spPr>
        <p:txBody>
          <a:bodyPr lIns="0" tIns="0" rIns="0" bIns="0" numCol="1" anchor="b" anchorCtr="0"/>
          <a:lstStyle>
            <a:lvl1pPr marL="0" indent="0" algn="l">
              <a:lnSpc>
                <a:spcPct val="100000"/>
              </a:lnSpc>
              <a:spcBef>
                <a:spcPts val="0"/>
              </a:spcBef>
              <a:buFont typeface="Arial" panose="020B0604020202020204" pitchFamily="34" charset="0"/>
              <a:buNone/>
              <a:tabLst>
                <a:tab pos="2282825" algn="l"/>
              </a:tabLst>
              <a:defRPr sz="1600" b="1" i="0">
                <a:solidFill>
                  <a:schemeClr val="tx1"/>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subhead</a:t>
            </a:r>
          </a:p>
        </p:txBody>
      </p:sp>
      <p:sp>
        <p:nvSpPr>
          <p:cNvPr id="19" name="Text Placeholder 8">
            <a:extLst>
              <a:ext uri="{FF2B5EF4-FFF2-40B4-BE49-F238E27FC236}">
                <a16:creationId xmlns:a16="http://schemas.microsoft.com/office/drawing/2014/main" id="{97EE3B0E-2253-71BD-29A3-56F859FFBCF5}"/>
              </a:ext>
            </a:extLst>
          </p:cNvPr>
          <p:cNvSpPr>
            <a:spLocks noGrp="1"/>
          </p:cNvSpPr>
          <p:nvPr>
            <p:ph type="body" sz="quarter" idx="50" hasCustomPrompt="1"/>
          </p:nvPr>
        </p:nvSpPr>
        <p:spPr>
          <a:xfrm>
            <a:off x="1051795" y="4710499"/>
            <a:ext cx="4033856" cy="929897"/>
          </a:xfrm>
          <a:prstGeom prst="rect">
            <a:avLst/>
          </a:prstGeom>
        </p:spPr>
        <p:txBody>
          <a:bodyPr lIns="0" tIns="91440" rIns="0" bIns="0" numCol="1" anchor="t"/>
          <a:lstStyle>
            <a:lvl1pPr marL="0" indent="0" algn="l">
              <a:lnSpc>
                <a:spcPct val="150000"/>
              </a:lnSpc>
              <a:spcBef>
                <a:spcPts val="0"/>
              </a:spcBef>
              <a:buNone/>
              <a:defRPr sz="14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pic>
        <p:nvPicPr>
          <p:cNvPr id="14" name="Picture 13">
            <a:extLst>
              <a:ext uri="{FF2B5EF4-FFF2-40B4-BE49-F238E27FC236}">
                <a16:creationId xmlns:a16="http://schemas.microsoft.com/office/drawing/2014/main" id="{6FE76311-0D30-58AB-5514-FC0F47271934}"/>
              </a:ext>
            </a:extLst>
          </p:cNvPr>
          <p:cNvPicPr>
            <a:picLocks noChangeAspect="1"/>
          </p:cNvPicPr>
          <p:nvPr userDrawn="1"/>
        </p:nvPicPr>
        <p:blipFill>
          <a:blip r:embed="rId3"/>
          <a:stretch>
            <a:fillRect/>
          </a:stretch>
        </p:blipFill>
        <p:spPr>
          <a:xfrm>
            <a:off x="-5471" y="0"/>
            <a:ext cx="698500" cy="6858000"/>
          </a:xfrm>
          <a:prstGeom prst="rect">
            <a:avLst/>
          </a:prstGeom>
        </p:spPr>
      </p:pic>
      <p:sp>
        <p:nvSpPr>
          <p:cNvPr id="41" name="Text Placeholder 8">
            <a:extLst>
              <a:ext uri="{FF2B5EF4-FFF2-40B4-BE49-F238E27FC236}">
                <a16:creationId xmlns:a16="http://schemas.microsoft.com/office/drawing/2014/main" id="{85CE8FEF-F48D-604F-BA5D-553C912066E1}"/>
              </a:ext>
            </a:extLst>
          </p:cNvPr>
          <p:cNvSpPr>
            <a:spLocks noGrp="1"/>
          </p:cNvSpPr>
          <p:nvPr>
            <p:ph type="body" sz="quarter" idx="25" hasCustomPrompt="1"/>
          </p:nvPr>
        </p:nvSpPr>
        <p:spPr>
          <a:xfrm>
            <a:off x="1051795" y="2567745"/>
            <a:ext cx="4021475" cy="352320"/>
          </a:xfrm>
          <a:prstGeom prst="rect">
            <a:avLst/>
          </a:prstGeom>
        </p:spPr>
        <p:txBody>
          <a:bodyPr lIns="0" tIns="0" rIns="0" bIns="0" numCol="1" anchor="b" anchorCtr="0"/>
          <a:lstStyle>
            <a:lvl1pPr marL="0" indent="0" algn="l">
              <a:lnSpc>
                <a:spcPct val="100000"/>
              </a:lnSpc>
              <a:spcBef>
                <a:spcPts val="0"/>
              </a:spcBef>
              <a:buFont typeface="Arial" panose="020B0604020202020204" pitchFamily="34" charset="0"/>
              <a:buNone/>
              <a:tabLst>
                <a:tab pos="2282825" algn="l"/>
              </a:tabLst>
              <a:defRPr sz="1600" b="1" i="0">
                <a:solidFill>
                  <a:schemeClr val="tx1"/>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subhead</a:t>
            </a:r>
          </a:p>
        </p:txBody>
      </p:sp>
      <p:pic>
        <p:nvPicPr>
          <p:cNvPr id="4" name="Picture 3">
            <a:extLst>
              <a:ext uri="{FF2B5EF4-FFF2-40B4-BE49-F238E27FC236}">
                <a16:creationId xmlns:a16="http://schemas.microsoft.com/office/drawing/2014/main" id="{F9BF0D34-5932-3E8E-C1B5-15235FD5E739}"/>
              </a:ext>
            </a:extLst>
          </p:cNvPr>
          <p:cNvPicPr>
            <a:picLocks noChangeAspect="1"/>
          </p:cNvPicPr>
          <p:nvPr userDrawn="1"/>
        </p:nvPicPr>
        <p:blipFill>
          <a:blip r:embed="rId4"/>
          <a:stretch>
            <a:fillRect/>
          </a:stretch>
        </p:blipFill>
        <p:spPr>
          <a:xfrm>
            <a:off x="9796343" y="6070086"/>
            <a:ext cx="2064577" cy="686055"/>
          </a:xfrm>
          <a:prstGeom prst="rect">
            <a:avLst/>
          </a:prstGeom>
        </p:spPr>
      </p:pic>
      <p:sp>
        <p:nvSpPr>
          <p:cNvPr id="5" name="TextBox 4">
            <a:extLst>
              <a:ext uri="{FF2B5EF4-FFF2-40B4-BE49-F238E27FC236}">
                <a16:creationId xmlns:a16="http://schemas.microsoft.com/office/drawing/2014/main" id="{31A69692-3C1D-1895-F897-F63D961196EB}"/>
              </a:ext>
            </a:extLst>
          </p:cNvPr>
          <p:cNvSpPr txBox="1"/>
          <p:nvPr userDrawn="1"/>
        </p:nvSpPr>
        <p:spPr>
          <a:xfrm>
            <a:off x="7361499" y="6524518"/>
            <a:ext cx="2742040" cy="184666"/>
          </a:xfrm>
          <a:prstGeom prst="rect">
            <a:avLst/>
          </a:prstGeom>
          <a:noFill/>
        </p:spPr>
        <p:txBody>
          <a:bodyPr wrap="square" rtlCol="0">
            <a:spAutoFit/>
          </a:bodyPr>
          <a:lstStyle/>
          <a:p>
            <a:pPr marL="0" indent="0">
              <a:tabLst>
                <a:tab pos="219075" algn="l"/>
              </a:tabLst>
            </a:pPr>
            <a:r>
              <a:rPr lang="en-US" sz="600" b="0" i="0" spc="200" baseline="0">
                <a:latin typeface="Montserrat" pitchFamily="2" charset="77"/>
              </a:rPr>
              <a:t>PROPRIETARY AND CONFIDENTIAL</a:t>
            </a:r>
          </a:p>
        </p:txBody>
      </p:sp>
      <p:sp>
        <p:nvSpPr>
          <p:cNvPr id="8" name="Slide Number Placeholder 1">
            <a:extLst>
              <a:ext uri="{FF2B5EF4-FFF2-40B4-BE49-F238E27FC236}">
                <a16:creationId xmlns:a16="http://schemas.microsoft.com/office/drawing/2014/main" id="{DCE8DF11-5A3C-8A5C-AA47-FE8BB343AA40}"/>
              </a:ext>
            </a:extLst>
          </p:cNvPr>
          <p:cNvSpPr>
            <a:spLocks noGrp="1"/>
          </p:cNvSpPr>
          <p:nvPr>
            <p:ph type="sldNum" sz="quarter" idx="4"/>
          </p:nvPr>
        </p:nvSpPr>
        <p:spPr>
          <a:xfrm>
            <a:off x="200038" y="548640"/>
            <a:ext cx="310896" cy="384048"/>
          </a:xfrm>
          <a:prstGeom prst="rect">
            <a:avLst/>
          </a:prstGeom>
        </p:spPr>
        <p:txBody>
          <a:bodyPr vert="horz" lIns="0" tIns="0" rIns="0" bIns="0" rtlCol="0" anchor="ctr"/>
          <a:lstStyle>
            <a:lvl1pPr algn="ctr">
              <a:defRPr sz="1400" b="1" i="0">
                <a:solidFill>
                  <a:schemeClr val="bg1"/>
                </a:solidFill>
                <a:latin typeface="Montserrat SemiBold" pitchFamily="2" charset="77"/>
                <a:cs typeface="Arial" panose="020B0604020202020204" pitchFamily="34" charset="0"/>
              </a:defRPr>
            </a:lvl1pPr>
          </a:lstStyle>
          <a:p>
            <a:fld id="{4D424DA8-E41A-B94F-9E3D-E487E5F2D87F}" type="slidenum">
              <a:rPr lang="en-US" smtClean="0"/>
              <a:pPr/>
              <a:t>‹#›</a:t>
            </a:fld>
            <a:endParaRPr lang="en-US"/>
          </a:p>
        </p:txBody>
      </p:sp>
      <p:sp>
        <p:nvSpPr>
          <p:cNvPr id="3" name="Text Placeholder 7">
            <a:extLst>
              <a:ext uri="{FF2B5EF4-FFF2-40B4-BE49-F238E27FC236}">
                <a16:creationId xmlns:a16="http://schemas.microsoft.com/office/drawing/2014/main" id="{447210B3-850B-A6CE-91BF-EC6D47DAF6EE}"/>
              </a:ext>
            </a:extLst>
          </p:cNvPr>
          <p:cNvSpPr>
            <a:spLocks noGrp="1"/>
          </p:cNvSpPr>
          <p:nvPr>
            <p:ph type="body" sz="quarter" idx="11" hasCustomPrompt="1"/>
          </p:nvPr>
        </p:nvSpPr>
        <p:spPr>
          <a:xfrm rot="16200000">
            <a:off x="-1626145" y="4208744"/>
            <a:ext cx="3985570" cy="144544"/>
          </a:xfrm>
          <a:prstGeom prst="rect">
            <a:avLst/>
          </a:prstGeom>
        </p:spPr>
        <p:txBody>
          <a:bodyPr lIns="0" tIns="0" rIns="0" bIns="0"/>
          <a:lstStyle>
            <a:lvl1pPr marL="0" indent="0" algn="r">
              <a:buNone/>
              <a:defRPr sz="900" b="0" i="0" baseline="0">
                <a:solidFill>
                  <a:schemeClr val="tx1"/>
                </a:solidFill>
                <a:latin typeface="Montserrat" pitchFamily="2" charset="77"/>
                <a:cs typeface="Arial" panose="020B0604020202020204" pitchFamily="34" charset="0"/>
              </a:defRPr>
            </a:lvl1pPr>
            <a:lvl2pPr marL="457200" indent="0">
              <a:buNone/>
              <a:defRPr sz="2000" b="0" i="0">
                <a:latin typeface="Arial" panose="020B0604020202020204" pitchFamily="34" charset="0"/>
                <a:cs typeface="Arial" panose="020B0604020202020204" pitchFamily="34" charset="0"/>
              </a:defRPr>
            </a:lvl2pPr>
            <a:lvl3pPr marL="914400" indent="0">
              <a:buNone/>
              <a:defRPr sz="2000" b="0" i="0">
                <a:latin typeface="Arial" panose="020B0604020202020204" pitchFamily="34" charset="0"/>
                <a:cs typeface="Arial" panose="020B0604020202020204" pitchFamily="34" charset="0"/>
              </a:defRPr>
            </a:lvl3pPr>
            <a:lvl4pPr marL="1371600" indent="0">
              <a:buNone/>
              <a:defRPr sz="2000" b="0" i="0">
                <a:latin typeface="Arial" panose="020B0604020202020204" pitchFamily="34" charset="0"/>
                <a:cs typeface="Arial" panose="020B0604020202020204" pitchFamily="34" charset="0"/>
              </a:defRPr>
            </a:lvl4pPr>
            <a:lvl5pPr marL="1828800" indent="0">
              <a:buNone/>
              <a:defRPr sz="2000" b="0" i="0">
                <a:latin typeface="Arial" panose="020B0604020202020204" pitchFamily="34" charset="0"/>
                <a:cs typeface="Arial" panose="020B0604020202020204" pitchFamily="34" charset="0"/>
              </a:defRPr>
            </a:lvl5pPr>
          </a:lstStyle>
          <a:p>
            <a:pPr lvl="0"/>
            <a:r>
              <a:rPr lang="en-US"/>
              <a:t>Section Name | Specific Spot Within Section</a:t>
            </a:r>
          </a:p>
        </p:txBody>
      </p:sp>
      <p:sp>
        <p:nvSpPr>
          <p:cNvPr id="16" name="Text Placeholder 8">
            <a:extLst>
              <a:ext uri="{FF2B5EF4-FFF2-40B4-BE49-F238E27FC236}">
                <a16:creationId xmlns:a16="http://schemas.microsoft.com/office/drawing/2014/main" id="{B1896E51-6E9E-3FF6-877D-B9789933FCFC}"/>
              </a:ext>
            </a:extLst>
          </p:cNvPr>
          <p:cNvSpPr>
            <a:spLocks noGrp="1"/>
          </p:cNvSpPr>
          <p:nvPr>
            <p:ph type="body" sz="quarter" idx="23" hasCustomPrompt="1"/>
          </p:nvPr>
        </p:nvSpPr>
        <p:spPr>
          <a:xfrm>
            <a:off x="1051795" y="2934844"/>
            <a:ext cx="4033856" cy="929897"/>
          </a:xfrm>
          <a:prstGeom prst="rect">
            <a:avLst/>
          </a:prstGeom>
        </p:spPr>
        <p:txBody>
          <a:bodyPr lIns="0" tIns="91440" rIns="0" bIns="0" numCol="1" anchor="t"/>
          <a:lstStyle>
            <a:lvl1pPr marL="0" indent="0" algn="l">
              <a:lnSpc>
                <a:spcPct val="150000"/>
              </a:lnSpc>
              <a:spcBef>
                <a:spcPts val="0"/>
              </a:spcBef>
              <a:buNone/>
              <a:defRPr sz="14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sp>
        <p:nvSpPr>
          <p:cNvPr id="2" name="Text Placeholder 8">
            <a:extLst>
              <a:ext uri="{FF2B5EF4-FFF2-40B4-BE49-F238E27FC236}">
                <a16:creationId xmlns:a16="http://schemas.microsoft.com/office/drawing/2014/main" id="{DD7FFD86-3FD8-5861-7A02-6E45350CA005}"/>
              </a:ext>
            </a:extLst>
          </p:cNvPr>
          <p:cNvSpPr>
            <a:spLocks noGrp="1"/>
          </p:cNvSpPr>
          <p:nvPr>
            <p:ph type="body" sz="quarter" idx="55" hasCustomPrompt="1"/>
          </p:nvPr>
        </p:nvSpPr>
        <p:spPr>
          <a:xfrm>
            <a:off x="7411031" y="4710499"/>
            <a:ext cx="4033856" cy="929897"/>
          </a:xfrm>
          <a:prstGeom prst="rect">
            <a:avLst/>
          </a:prstGeom>
        </p:spPr>
        <p:txBody>
          <a:bodyPr lIns="0" tIns="91440" rIns="0" bIns="0" numCol="1" anchor="t"/>
          <a:lstStyle>
            <a:lvl1pPr marL="0" indent="0" algn="l">
              <a:lnSpc>
                <a:spcPct val="150000"/>
              </a:lnSpc>
              <a:spcBef>
                <a:spcPts val="0"/>
              </a:spcBef>
              <a:buNone/>
              <a:defRPr sz="14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sp>
        <p:nvSpPr>
          <p:cNvPr id="6" name="Text Placeholder 8">
            <a:extLst>
              <a:ext uri="{FF2B5EF4-FFF2-40B4-BE49-F238E27FC236}">
                <a16:creationId xmlns:a16="http://schemas.microsoft.com/office/drawing/2014/main" id="{67DCDD58-3364-B46F-BE10-181C51F34703}"/>
              </a:ext>
            </a:extLst>
          </p:cNvPr>
          <p:cNvSpPr>
            <a:spLocks noGrp="1"/>
          </p:cNvSpPr>
          <p:nvPr>
            <p:ph type="body" sz="quarter" idx="32" hasCustomPrompt="1"/>
          </p:nvPr>
        </p:nvSpPr>
        <p:spPr>
          <a:xfrm>
            <a:off x="1037014" y="1221981"/>
            <a:ext cx="9538986" cy="742336"/>
          </a:xfrm>
          <a:prstGeom prst="rect">
            <a:avLst/>
          </a:prstGeom>
        </p:spPr>
        <p:txBody>
          <a:bodyPr lIns="0" tIns="0" rIns="0" bIns="274320" anchor="b"/>
          <a:lstStyle>
            <a:lvl1pPr marL="0" indent="0" algn="l">
              <a:buNone/>
              <a:defRPr sz="3200" b="1" i="0">
                <a:solidFill>
                  <a:schemeClr val="tx2"/>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headline</a:t>
            </a:r>
          </a:p>
        </p:txBody>
      </p:sp>
      <p:cxnSp>
        <p:nvCxnSpPr>
          <p:cNvPr id="7" name="Straight Connector 6">
            <a:extLst>
              <a:ext uri="{FF2B5EF4-FFF2-40B4-BE49-F238E27FC236}">
                <a16:creationId xmlns:a16="http://schemas.microsoft.com/office/drawing/2014/main" id="{E2D0FD64-D395-3E64-A057-ADF9D1DF83B7}"/>
              </a:ext>
            </a:extLst>
          </p:cNvPr>
          <p:cNvCxnSpPr>
            <a:cxnSpLocks/>
          </p:cNvCxnSpPr>
          <p:nvPr userDrawn="1"/>
        </p:nvCxnSpPr>
        <p:spPr>
          <a:xfrm flipH="1">
            <a:off x="1035310" y="1995794"/>
            <a:ext cx="482439" cy="0"/>
          </a:xfrm>
          <a:prstGeom prst="line">
            <a:avLst/>
          </a:prstGeom>
          <a:ln w="73025">
            <a:solidFill>
              <a:srgbClr val="00A8BF"/>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74713460"/>
      </p:ext>
    </p:extLst>
  </p:cSld>
  <p:clrMapOvr>
    <a:masterClrMapping/>
  </p:clrMapOvr>
  <p:extLst>
    <p:ext uri="{DCECCB84-F9BA-43D5-87BE-67443E8EF086}">
      <p15:sldGuideLst xmlns:p15="http://schemas.microsoft.com/office/powerpoint/2012/main">
        <p15:guide id="1" orient="horz" pos="864">
          <p15:clr>
            <a:srgbClr val="FBAE40"/>
          </p15:clr>
        </p15:guide>
        <p15:guide id="2" pos="648">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A3F665-4C57-6835-EB54-27DE8BF6C61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F26CE3B-CC50-CB5B-E6C0-AB5830332182}"/>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8F83E01B-0012-9573-2BC6-E5C1EEE40FC5}"/>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D57C8963-15AD-FE77-20C5-C8B6AB1EF3C3}"/>
              </a:ext>
            </a:extLst>
          </p:cNvPr>
          <p:cNvSpPr>
            <a:spLocks noGrp="1"/>
          </p:cNvSpPr>
          <p:nvPr>
            <p:ph type="dt" sz="half" idx="10"/>
          </p:nvPr>
        </p:nvSpPr>
        <p:spPr/>
        <p:txBody>
          <a:bodyPr/>
          <a:lstStyle/>
          <a:p>
            <a:fld id="{6B6F0172-3111-4C2E-B3AD-421C929489B5}" type="datetimeFigureOut">
              <a:rPr lang="en-US" smtClean="0"/>
              <a:t>6/16/2026</a:t>
            </a:fld>
            <a:endParaRPr lang="en-US"/>
          </a:p>
        </p:txBody>
      </p:sp>
      <p:sp>
        <p:nvSpPr>
          <p:cNvPr id="6" name="Footer Placeholder 5">
            <a:extLst>
              <a:ext uri="{FF2B5EF4-FFF2-40B4-BE49-F238E27FC236}">
                <a16:creationId xmlns:a16="http://schemas.microsoft.com/office/drawing/2014/main" id="{E857ACEE-DBD6-3EC9-6989-EBFEFBAEEC0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EC6F4E8-D91D-F6BA-C7E5-3428B8A41552}"/>
              </a:ext>
            </a:extLst>
          </p:cNvPr>
          <p:cNvSpPr>
            <a:spLocks noGrp="1"/>
          </p:cNvSpPr>
          <p:nvPr>
            <p:ph type="sldNum" sz="quarter" idx="12"/>
          </p:nvPr>
        </p:nvSpPr>
        <p:spPr/>
        <p:txBody>
          <a:bodyPr/>
          <a:lstStyle/>
          <a:p>
            <a:fld id="{F3B46A23-9CD8-4696-BB51-43C03F3504AB}" type="slidenum">
              <a:rPr lang="en-US" smtClean="0"/>
              <a:t>‹#›</a:t>
            </a:fld>
            <a:endParaRPr lang="en-US"/>
          </a:p>
        </p:txBody>
      </p:sp>
    </p:spTree>
    <p:extLst>
      <p:ext uri="{BB962C8B-B14F-4D97-AF65-F5344CB8AC3E}">
        <p14:creationId xmlns:p14="http://schemas.microsoft.com/office/powerpoint/2010/main" val="2562798964"/>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Text Slide - paragraph with 3 facts">
    <p:bg>
      <p:bgPr>
        <a:solidFill>
          <a:srgbClr val="F2EBE7"/>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2CF2C95-2F35-B613-E5AD-D0542B5B2B31}"/>
              </a:ext>
            </a:extLst>
          </p:cNvPr>
          <p:cNvPicPr>
            <a:picLocks noChangeAspect="1"/>
          </p:cNvPicPr>
          <p:nvPr userDrawn="1"/>
        </p:nvPicPr>
        <p:blipFill>
          <a:blip r:embed="rId2"/>
          <a:srcRect/>
          <a:stretch/>
        </p:blipFill>
        <p:spPr>
          <a:xfrm>
            <a:off x="42864" y="0"/>
            <a:ext cx="12192000" cy="6858000"/>
          </a:xfrm>
          <a:prstGeom prst="rect">
            <a:avLst/>
          </a:prstGeom>
        </p:spPr>
      </p:pic>
      <p:sp>
        <p:nvSpPr>
          <p:cNvPr id="21" name="Text Placeholder 8">
            <a:extLst>
              <a:ext uri="{FF2B5EF4-FFF2-40B4-BE49-F238E27FC236}">
                <a16:creationId xmlns:a16="http://schemas.microsoft.com/office/drawing/2014/main" id="{21184376-0BB1-B5A6-955F-8E51EF01F45E}"/>
              </a:ext>
            </a:extLst>
          </p:cNvPr>
          <p:cNvSpPr>
            <a:spLocks noGrp="1"/>
          </p:cNvSpPr>
          <p:nvPr>
            <p:ph type="body" sz="quarter" idx="23" hasCustomPrompt="1"/>
          </p:nvPr>
        </p:nvSpPr>
        <p:spPr>
          <a:xfrm>
            <a:off x="7545509" y="1616808"/>
            <a:ext cx="3813054" cy="917172"/>
          </a:xfrm>
          <a:prstGeom prst="rect">
            <a:avLst/>
          </a:prstGeom>
        </p:spPr>
        <p:txBody>
          <a:bodyPr wrap="square" lIns="0" tIns="91440" rIns="0" bIns="0" numCol="1" anchor="t"/>
          <a:lstStyle>
            <a:lvl1pPr marL="0" indent="0" algn="l">
              <a:lnSpc>
                <a:spcPct val="150000"/>
              </a:lnSpc>
              <a:spcBef>
                <a:spcPts val="0"/>
              </a:spcBef>
              <a:buNone/>
              <a:defRPr sz="14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sp>
        <p:nvSpPr>
          <p:cNvPr id="23" name="Text Placeholder 8">
            <a:extLst>
              <a:ext uri="{FF2B5EF4-FFF2-40B4-BE49-F238E27FC236}">
                <a16:creationId xmlns:a16="http://schemas.microsoft.com/office/drawing/2014/main" id="{4BE90AA9-7F7A-BDF3-1356-5C7B5D8127B2}"/>
              </a:ext>
            </a:extLst>
          </p:cNvPr>
          <p:cNvSpPr>
            <a:spLocks noGrp="1"/>
          </p:cNvSpPr>
          <p:nvPr>
            <p:ph type="body" sz="quarter" idx="51" hasCustomPrompt="1"/>
          </p:nvPr>
        </p:nvSpPr>
        <p:spPr>
          <a:xfrm>
            <a:off x="7545509" y="3286300"/>
            <a:ext cx="3813054" cy="917172"/>
          </a:xfrm>
          <a:prstGeom prst="rect">
            <a:avLst/>
          </a:prstGeom>
        </p:spPr>
        <p:txBody>
          <a:bodyPr wrap="square" lIns="0" tIns="91440" rIns="0" bIns="0" numCol="1" anchor="t"/>
          <a:lstStyle>
            <a:lvl1pPr marL="0" indent="0" algn="l">
              <a:lnSpc>
                <a:spcPct val="150000"/>
              </a:lnSpc>
              <a:spcBef>
                <a:spcPts val="0"/>
              </a:spcBef>
              <a:buNone/>
              <a:defRPr sz="14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sp>
        <p:nvSpPr>
          <p:cNvPr id="27" name="Text Placeholder 8">
            <a:extLst>
              <a:ext uri="{FF2B5EF4-FFF2-40B4-BE49-F238E27FC236}">
                <a16:creationId xmlns:a16="http://schemas.microsoft.com/office/drawing/2014/main" id="{45AB6C94-229A-1ABF-DD0E-8D7F36BE5538}"/>
              </a:ext>
            </a:extLst>
          </p:cNvPr>
          <p:cNvSpPr>
            <a:spLocks noGrp="1"/>
          </p:cNvSpPr>
          <p:nvPr>
            <p:ph type="body" sz="quarter" idx="52" hasCustomPrompt="1"/>
          </p:nvPr>
        </p:nvSpPr>
        <p:spPr>
          <a:xfrm>
            <a:off x="7545509" y="4943301"/>
            <a:ext cx="3813054" cy="917172"/>
          </a:xfrm>
          <a:prstGeom prst="rect">
            <a:avLst/>
          </a:prstGeom>
        </p:spPr>
        <p:txBody>
          <a:bodyPr wrap="square" lIns="0" tIns="91440" rIns="0" bIns="0" numCol="1" anchor="t"/>
          <a:lstStyle>
            <a:lvl1pPr marL="0" indent="0" algn="l">
              <a:lnSpc>
                <a:spcPct val="150000"/>
              </a:lnSpc>
              <a:spcBef>
                <a:spcPts val="0"/>
              </a:spcBef>
              <a:buNone/>
              <a:defRPr sz="14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pic>
        <p:nvPicPr>
          <p:cNvPr id="9" name="Picture 8">
            <a:extLst>
              <a:ext uri="{FF2B5EF4-FFF2-40B4-BE49-F238E27FC236}">
                <a16:creationId xmlns:a16="http://schemas.microsoft.com/office/drawing/2014/main" id="{1A951128-E9BE-8F76-0D0F-CACFFCDA0592}"/>
              </a:ext>
            </a:extLst>
          </p:cNvPr>
          <p:cNvPicPr>
            <a:picLocks noChangeAspect="1"/>
          </p:cNvPicPr>
          <p:nvPr userDrawn="1"/>
        </p:nvPicPr>
        <p:blipFill>
          <a:blip r:embed="rId3"/>
          <a:srcRect/>
          <a:stretch/>
        </p:blipFill>
        <p:spPr>
          <a:xfrm>
            <a:off x="6873382" y="1139804"/>
            <a:ext cx="561652" cy="652242"/>
          </a:xfrm>
          <a:prstGeom prst="rect">
            <a:avLst/>
          </a:prstGeom>
        </p:spPr>
      </p:pic>
      <p:pic>
        <p:nvPicPr>
          <p:cNvPr id="10" name="Picture 9">
            <a:extLst>
              <a:ext uri="{FF2B5EF4-FFF2-40B4-BE49-F238E27FC236}">
                <a16:creationId xmlns:a16="http://schemas.microsoft.com/office/drawing/2014/main" id="{4CA4F400-0C3D-C9FA-5305-C3B159A87396}"/>
              </a:ext>
            </a:extLst>
          </p:cNvPr>
          <p:cNvPicPr>
            <a:picLocks noChangeAspect="1"/>
          </p:cNvPicPr>
          <p:nvPr userDrawn="1"/>
        </p:nvPicPr>
        <p:blipFill>
          <a:blip r:embed="rId4"/>
          <a:srcRect/>
          <a:stretch/>
        </p:blipFill>
        <p:spPr>
          <a:xfrm>
            <a:off x="6873382" y="2812798"/>
            <a:ext cx="561652" cy="652240"/>
          </a:xfrm>
          <a:prstGeom prst="rect">
            <a:avLst/>
          </a:prstGeom>
        </p:spPr>
      </p:pic>
      <p:pic>
        <p:nvPicPr>
          <p:cNvPr id="13" name="Picture 12">
            <a:extLst>
              <a:ext uri="{FF2B5EF4-FFF2-40B4-BE49-F238E27FC236}">
                <a16:creationId xmlns:a16="http://schemas.microsoft.com/office/drawing/2014/main" id="{98ED5582-C20C-0D95-1EF0-9B17F8B068B0}"/>
              </a:ext>
            </a:extLst>
          </p:cNvPr>
          <p:cNvPicPr>
            <a:picLocks noChangeAspect="1"/>
          </p:cNvPicPr>
          <p:nvPr userDrawn="1"/>
        </p:nvPicPr>
        <p:blipFill>
          <a:blip r:embed="rId5"/>
          <a:srcRect/>
          <a:stretch/>
        </p:blipFill>
        <p:spPr>
          <a:xfrm>
            <a:off x="6873383" y="4461944"/>
            <a:ext cx="561651" cy="652240"/>
          </a:xfrm>
          <a:prstGeom prst="rect">
            <a:avLst/>
          </a:prstGeom>
        </p:spPr>
      </p:pic>
      <p:sp>
        <p:nvSpPr>
          <p:cNvPr id="14" name="Text Placeholder 8">
            <a:extLst>
              <a:ext uri="{FF2B5EF4-FFF2-40B4-BE49-F238E27FC236}">
                <a16:creationId xmlns:a16="http://schemas.microsoft.com/office/drawing/2014/main" id="{C76FB840-9CF1-482F-085D-209668FCA1DA}"/>
              </a:ext>
            </a:extLst>
          </p:cNvPr>
          <p:cNvSpPr>
            <a:spLocks noGrp="1"/>
          </p:cNvSpPr>
          <p:nvPr>
            <p:ph type="body" sz="quarter" idx="25" hasCustomPrompt="1"/>
          </p:nvPr>
        </p:nvSpPr>
        <p:spPr>
          <a:xfrm>
            <a:off x="7547879" y="1249415"/>
            <a:ext cx="3774543" cy="352320"/>
          </a:xfrm>
          <a:prstGeom prst="rect">
            <a:avLst/>
          </a:prstGeom>
        </p:spPr>
        <p:txBody>
          <a:bodyPr lIns="0" tIns="0" rIns="0" bIns="0" numCol="1" anchor="b" anchorCtr="0"/>
          <a:lstStyle>
            <a:lvl1pPr marL="0" indent="0" algn="l">
              <a:lnSpc>
                <a:spcPct val="100000"/>
              </a:lnSpc>
              <a:spcBef>
                <a:spcPts val="0"/>
              </a:spcBef>
              <a:buFont typeface="Arial" panose="020B0604020202020204" pitchFamily="34" charset="0"/>
              <a:buNone/>
              <a:tabLst>
                <a:tab pos="2282825" algn="l"/>
              </a:tabLst>
              <a:defRPr sz="24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fact one </a:t>
            </a:r>
          </a:p>
        </p:txBody>
      </p:sp>
      <p:sp>
        <p:nvSpPr>
          <p:cNvPr id="16" name="Text Placeholder 8">
            <a:extLst>
              <a:ext uri="{FF2B5EF4-FFF2-40B4-BE49-F238E27FC236}">
                <a16:creationId xmlns:a16="http://schemas.microsoft.com/office/drawing/2014/main" id="{601D3EE3-24CB-1DA6-5F71-2E8525DDDB72}"/>
              </a:ext>
            </a:extLst>
          </p:cNvPr>
          <p:cNvSpPr>
            <a:spLocks noGrp="1"/>
          </p:cNvSpPr>
          <p:nvPr>
            <p:ph type="body" sz="quarter" idx="43" hasCustomPrompt="1"/>
          </p:nvPr>
        </p:nvSpPr>
        <p:spPr>
          <a:xfrm>
            <a:off x="7547879" y="2920614"/>
            <a:ext cx="3774543" cy="352320"/>
          </a:xfrm>
          <a:prstGeom prst="rect">
            <a:avLst/>
          </a:prstGeom>
        </p:spPr>
        <p:txBody>
          <a:bodyPr lIns="0" tIns="0" rIns="0" bIns="0" numCol="1" anchor="b" anchorCtr="0"/>
          <a:lstStyle>
            <a:lvl1pPr marL="0" indent="0" algn="l">
              <a:lnSpc>
                <a:spcPct val="100000"/>
              </a:lnSpc>
              <a:spcBef>
                <a:spcPts val="0"/>
              </a:spcBef>
              <a:buFont typeface="Arial" panose="020B0604020202020204" pitchFamily="34" charset="0"/>
              <a:buNone/>
              <a:tabLst>
                <a:tab pos="2282825" algn="l"/>
              </a:tabLst>
              <a:defRPr sz="24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fact two </a:t>
            </a:r>
          </a:p>
        </p:txBody>
      </p:sp>
      <p:sp>
        <p:nvSpPr>
          <p:cNvPr id="18" name="Text Placeholder 8">
            <a:extLst>
              <a:ext uri="{FF2B5EF4-FFF2-40B4-BE49-F238E27FC236}">
                <a16:creationId xmlns:a16="http://schemas.microsoft.com/office/drawing/2014/main" id="{CB8C3ABF-D89F-39CA-06D9-8228B73257A7}"/>
              </a:ext>
            </a:extLst>
          </p:cNvPr>
          <p:cNvSpPr>
            <a:spLocks noGrp="1"/>
          </p:cNvSpPr>
          <p:nvPr>
            <p:ph type="body" sz="quarter" idx="45" hasCustomPrompt="1"/>
          </p:nvPr>
        </p:nvSpPr>
        <p:spPr>
          <a:xfrm>
            <a:off x="7547879" y="4564919"/>
            <a:ext cx="3774543" cy="352320"/>
          </a:xfrm>
          <a:prstGeom prst="rect">
            <a:avLst/>
          </a:prstGeom>
        </p:spPr>
        <p:txBody>
          <a:bodyPr lIns="0" tIns="0" rIns="0" bIns="0" numCol="1" anchor="b" anchorCtr="0"/>
          <a:lstStyle>
            <a:lvl1pPr marL="0" indent="0" algn="l">
              <a:lnSpc>
                <a:spcPct val="100000"/>
              </a:lnSpc>
              <a:spcBef>
                <a:spcPts val="0"/>
              </a:spcBef>
              <a:buFont typeface="Arial" panose="020B0604020202020204" pitchFamily="34" charset="0"/>
              <a:buNone/>
              <a:tabLst>
                <a:tab pos="2282825" algn="l"/>
              </a:tabLst>
              <a:defRPr sz="24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fact three</a:t>
            </a:r>
          </a:p>
        </p:txBody>
      </p:sp>
      <p:sp>
        <p:nvSpPr>
          <p:cNvPr id="7" name="Text Placeholder 8">
            <a:extLst>
              <a:ext uri="{FF2B5EF4-FFF2-40B4-BE49-F238E27FC236}">
                <a16:creationId xmlns:a16="http://schemas.microsoft.com/office/drawing/2014/main" id="{4AD2B51C-AC15-E41C-B9B1-93A0E3D00800}"/>
              </a:ext>
            </a:extLst>
          </p:cNvPr>
          <p:cNvSpPr>
            <a:spLocks noGrp="1"/>
          </p:cNvSpPr>
          <p:nvPr>
            <p:ph type="body" sz="quarter" idx="13" hasCustomPrompt="1"/>
          </p:nvPr>
        </p:nvSpPr>
        <p:spPr>
          <a:xfrm>
            <a:off x="1104533" y="891250"/>
            <a:ext cx="3998975" cy="5011839"/>
          </a:xfrm>
          <a:prstGeom prst="rect">
            <a:avLst/>
          </a:prstGeom>
        </p:spPr>
        <p:txBody>
          <a:bodyPr lIns="0" tIns="0" rIns="0" bIns="0" anchor="ctr" anchorCtr="0"/>
          <a:lstStyle>
            <a:lvl1pPr marL="0" indent="0" algn="l">
              <a:lnSpc>
                <a:spcPts val="3040"/>
              </a:lnSpc>
              <a:spcBef>
                <a:spcPts val="0"/>
              </a:spcBef>
              <a:buNone/>
              <a:defRPr sz="2000" b="0" i="0" baseline="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Text will begin in the middle</a:t>
            </a:r>
            <a:br>
              <a:rPr lang="en-US"/>
            </a:br>
            <a:r>
              <a:rPr lang="en-US"/>
              <a:t>of the text frame.</a:t>
            </a:r>
          </a:p>
        </p:txBody>
      </p:sp>
      <p:sp>
        <p:nvSpPr>
          <p:cNvPr id="8" name="Slide Number Placeholder 1">
            <a:extLst>
              <a:ext uri="{FF2B5EF4-FFF2-40B4-BE49-F238E27FC236}">
                <a16:creationId xmlns:a16="http://schemas.microsoft.com/office/drawing/2014/main" id="{4308F814-4268-5447-4A62-0ABF00934EC7}"/>
              </a:ext>
            </a:extLst>
          </p:cNvPr>
          <p:cNvSpPr>
            <a:spLocks noGrp="1"/>
          </p:cNvSpPr>
          <p:nvPr>
            <p:ph type="sldNum" sz="quarter" idx="4"/>
          </p:nvPr>
        </p:nvSpPr>
        <p:spPr>
          <a:xfrm>
            <a:off x="200038" y="548640"/>
            <a:ext cx="310896" cy="384048"/>
          </a:xfrm>
          <a:prstGeom prst="rect">
            <a:avLst/>
          </a:prstGeom>
        </p:spPr>
        <p:txBody>
          <a:bodyPr vert="horz" lIns="0" tIns="0" rIns="0" bIns="0" rtlCol="0" anchor="ctr"/>
          <a:lstStyle>
            <a:lvl1pPr algn="ctr">
              <a:defRPr sz="1400" b="1" i="0">
                <a:solidFill>
                  <a:schemeClr val="bg1"/>
                </a:solidFill>
                <a:latin typeface="Montserrat SemiBold" pitchFamily="2" charset="77"/>
                <a:cs typeface="Arial" panose="020B0604020202020204" pitchFamily="34" charset="0"/>
              </a:defRPr>
            </a:lvl1pPr>
          </a:lstStyle>
          <a:p>
            <a:fld id="{4D424DA8-E41A-B94F-9E3D-E487E5F2D87F}" type="slidenum">
              <a:rPr lang="en-US" smtClean="0"/>
              <a:pPr/>
              <a:t>‹#›</a:t>
            </a:fld>
            <a:endParaRPr lang="en-US"/>
          </a:p>
        </p:txBody>
      </p:sp>
      <p:sp>
        <p:nvSpPr>
          <p:cNvPr id="28" name="Text Placeholder 7">
            <a:extLst>
              <a:ext uri="{FF2B5EF4-FFF2-40B4-BE49-F238E27FC236}">
                <a16:creationId xmlns:a16="http://schemas.microsoft.com/office/drawing/2014/main" id="{02A59751-4ACB-25FB-73DC-6FB92BD790A3}"/>
              </a:ext>
            </a:extLst>
          </p:cNvPr>
          <p:cNvSpPr>
            <a:spLocks noGrp="1"/>
          </p:cNvSpPr>
          <p:nvPr>
            <p:ph type="body" sz="quarter" idx="57" hasCustomPrompt="1"/>
          </p:nvPr>
        </p:nvSpPr>
        <p:spPr>
          <a:xfrm rot="16200000">
            <a:off x="-1626145" y="4208744"/>
            <a:ext cx="3985570" cy="144544"/>
          </a:xfrm>
          <a:prstGeom prst="rect">
            <a:avLst/>
          </a:prstGeom>
        </p:spPr>
        <p:txBody>
          <a:bodyPr lIns="0" tIns="0" rIns="0" bIns="0"/>
          <a:lstStyle>
            <a:lvl1pPr marL="0" indent="0" algn="r">
              <a:buNone/>
              <a:defRPr sz="900" b="0" i="0" baseline="0">
                <a:solidFill>
                  <a:schemeClr val="tx1"/>
                </a:solidFill>
                <a:latin typeface="Montserrat" pitchFamily="2" charset="77"/>
                <a:cs typeface="Arial" panose="020B0604020202020204" pitchFamily="34" charset="0"/>
              </a:defRPr>
            </a:lvl1pPr>
            <a:lvl2pPr marL="457200" indent="0">
              <a:buNone/>
              <a:defRPr sz="2000" b="0" i="0">
                <a:latin typeface="Arial" panose="020B0604020202020204" pitchFamily="34" charset="0"/>
                <a:cs typeface="Arial" panose="020B0604020202020204" pitchFamily="34" charset="0"/>
              </a:defRPr>
            </a:lvl2pPr>
            <a:lvl3pPr marL="914400" indent="0">
              <a:buNone/>
              <a:defRPr sz="2000" b="0" i="0">
                <a:latin typeface="Arial" panose="020B0604020202020204" pitchFamily="34" charset="0"/>
                <a:cs typeface="Arial" panose="020B0604020202020204" pitchFamily="34" charset="0"/>
              </a:defRPr>
            </a:lvl3pPr>
            <a:lvl4pPr marL="1371600" indent="0">
              <a:buNone/>
              <a:defRPr sz="2000" b="0" i="0">
                <a:latin typeface="Arial" panose="020B0604020202020204" pitchFamily="34" charset="0"/>
                <a:cs typeface="Arial" panose="020B0604020202020204" pitchFamily="34" charset="0"/>
              </a:defRPr>
            </a:lvl4pPr>
            <a:lvl5pPr marL="1828800" indent="0">
              <a:buNone/>
              <a:defRPr sz="2000" b="0" i="0">
                <a:latin typeface="Arial" panose="020B0604020202020204" pitchFamily="34" charset="0"/>
                <a:cs typeface="Arial" panose="020B0604020202020204" pitchFamily="34" charset="0"/>
              </a:defRPr>
            </a:lvl5pPr>
          </a:lstStyle>
          <a:p>
            <a:pPr lvl="0"/>
            <a:r>
              <a:rPr lang="en-US"/>
              <a:t>Section Name | Specific Spot Within Section</a:t>
            </a:r>
          </a:p>
        </p:txBody>
      </p:sp>
      <p:sp>
        <p:nvSpPr>
          <p:cNvPr id="2" name="TextBox 1">
            <a:extLst>
              <a:ext uri="{FF2B5EF4-FFF2-40B4-BE49-F238E27FC236}">
                <a16:creationId xmlns:a16="http://schemas.microsoft.com/office/drawing/2014/main" id="{3AAB18D3-5EA7-595D-1594-D414341DF9B5}"/>
              </a:ext>
            </a:extLst>
          </p:cNvPr>
          <p:cNvSpPr txBox="1"/>
          <p:nvPr userDrawn="1"/>
        </p:nvSpPr>
        <p:spPr>
          <a:xfrm>
            <a:off x="6951783" y="1218466"/>
            <a:ext cx="404850" cy="461665"/>
          </a:xfrm>
          <a:prstGeom prst="rect">
            <a:avLst/>
          </a:prstGeom>
          <a:noFill/>
        </p:spPr>
        <p:txBody>
          <a:bodyPr wrap="square" rtlCol="0">
            <a:spAutoFit/>
          </a:bodyPr>
          <a:lstStyle/>
          <a:p>
            <a:pPr algn="ctr"/>
            <a:r>
              <a:rPr lang="en-US" sz="2400" b="1" i="0">
                <a:solidFill>
                  <a:schemeClr val="bg1"/>
                </a:solidFill>
                <a:latin typeface="Montserrat SemiBold" pitchFamily="2" charset="77"/>
              </a:rPr>
              <a:t>1</a:t>
            </a:r>
          </a:p>
        </p:txBody>
      </p:sp>
      <p:sp>
        <p:nvSpPr>
          <p:cNvPr id="4" name="TextBox 3">
            <a:extLst>
              <a:ext uri="{FF2B5EF4-FFF2-40B4-BE49-F238E27FC236}">
                <a16:creationId xmlns:a16="http://schemas.microsoft.com/office/drawing/2014/main" id="{1BBFBBF1-EA46-691B-C8F8-F0C9713B4E83}"/>
              </a:ext>
            </a:extLst>
          </p:cNvPr>
          <p:cNvSpPr txBox="1"/>
          <p:nvPr userDrawn="1"/>
        </p:nvSpPr>
        <p:spPr>
          <a:xfrm>
            <a:off x="6960096" y="2872699"/>
            <a:ext cx="404850" cy="461665"/>
          </a:xfrm>
          <a:prstGeom prst="rect">
            <a:avLst/>
          </a:prstGeom>
          <a:noFill/>
        </p:spPr>
        <p:txBody>
          <a:bodyPr wrap="square" rtlCol="0">
            <a:spAutoFit/>
          </a:bodyPr>
          <a:lstStyle/>
          <a:p>
            <a:pPr algn="ctr"/>
            <a:r>
              <a:rPr lang="en-US" sz="2400" b="1" i="0">
                <a:solidFill>
                  <a:schemeClr val="bg1"/>
                </a:solidFill>
                <a:latin typeface="Montserrat SemiBold" pitchFamily="2" charset="77"/>
              </a:rPr>
              <a:t>2</a:t>
            </a:r>
          </a:p>
        </p:txBody>
      </p:sp>
      <p:sp>
        <p:nvSpPr>
          <p:cNvPr id="5" name="TextBox 4">
            <a:extLst>
              <a:ext uri="{FF2B5EF4-FFF2-40B4-BE49-F238E27FC236}">
                <a16:creationId xmlns:a16="http://schemas.microsoft.com/office/drawing/2014/main" id="{FBE5029D-9AF9-E941-3207-343830A6A6F3}"/>
              </a:ext>
            </a:extLst>
          </p:cNvPr>
          <p:cNvSpPr txBox="1"/>
          <p:nvPr userDrawn="1"/>
        </p:nvSpPr>
        <p:spPr>
          <a:xfrm>
            <a:off x="6960096" y="4543557"/>
            <a:ext cx="404850" cy="461665"/>
          </a:xfrm>
          <a:prstGeom prst="rect">
            <a:avLst/>
          </a:prstGeom>
          <a:noFill/>
        </p:spPr>
        <p:txBody>
          <a:bodyPr wrap="square" rtlCol="0">
            <a:spAutoFit/>
          </a:bodyPr>
          <a:lstStyle/>
          <a:p>
            <a:pPr algn="ctr"/>
            <a:r>
              <a:rPr lang="en-US" sz="2400" b="1" i="0">
                <a:solidFill>
                  <a:schemeClr val="bg1"/>
                </a:solidFill>
                <a:latin typeface="Montserrat SemiBold" pitchFamily="2" charset="77"/>
              </a:rPr>
              <a:t>3</a:t>
            </a:r>
          </a:p>
        </p:txBody>
      </p:sp>
    </p:spTree>
    <p:extLst>
      <p:ext uri="{BB962C8B-B14F-4D97-AF65-F5344CB8AC3E}">
        <p14:creationId xmlns:p14="http://schemas.microsoft.com/office/powerpoint/2010/main" val="337640163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Text with Photo Slide">
    <p:bg>
      <p:bgPr>
        <a:solidFill>
          <a:srgbClr val="F2EBE7"/>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2F6D13CA-2D0D-6BAF-B097-A451929C4EC6}"/>
              </a:ext>
            </a:extLst>
          </p:cNvPr>
          <p:cNvPicPr>
            <a:picLocks noChangeAspect="1"/>
          </p:cNvPicPr>
          <p:nvPr userDrawn="1"/>
        </p:nvPicPr>
        <p:blipFill>
          <a:blip r:embed="rId2"/>
          <a:srcRect/>
          <a:stretch/>
        </p:blipFill>
        <p:spPr>
          <a:xfrm>
            <a:off x="0" y="0"/>
            <a:ext cx="12192000" cy="6858000"/>
          </a:xfrm>
          <a:prstGeom prst="rect">
            <a:avLst/>
          </a:prstGeom>
        </p:spPr>
      </p:pic>
      <p:sp>
        <p:nvSpPr>
          <p:cNvPr id="7" name="Text Placeholder 8">
            <a:extLst>
              <a:ext uri="{FF2B5EF4-FFF2-40B4-BE49-F238E27FC236}">
                <a16:creationId xmlns:a16="http://schemas.microsoft.com/office/drawing/2014/main" id="{398527E7-BD16-71F6-D004-9CF148FB0881}"/>
              </a:ext>
            </a:extLst>
          </p:cNvPr>
          <p:cNvSpPr>
            <a:spLocks noGrp="1"/>
          </p:cNvSpPr>
          <p:nvPr>
            <p:ph type="body" sz="quarter" idx="13" hasCustomPrompt="1"/>
          </p:nvPr>
        </p:nvSpPr>
        <p:spPr>
          <a:xfrm>
            <a:off x="1104533" y="891250"/>
            <a:ext cx="3998975" cy="5011839"/>
          </a:xfrm>
          <a:prstGeom prst="rect">
            <a:avLst/>
          </a:prstGeom>
        </p:spPr>
        <p:txBody>
          <a:bodyPr lIns="0" tIns="0" rIns="0" bIns="0" anchor="ctr" anchorCtr="0"/>
          <a:lstStyle>
            <a:lvl1pPr marL="0" indent="0" algn="l">
              <a:lnSpc>
                <a:spcPts val="3040"/>
              </a:lnSpc>
              <a:spcBef>
                <a:spcPts val="0"/>
              </a:spcBef>
              <a:buNone/>
              <a:defRPr sz="2000" b="0" i="0" baseline="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Text will begin in the middle</a:t>
            </a:r>
            <a:br>
              <a:rPr lang="en-US"/>
            </a:br>
            <a:r>
              <a:rPr lang="en-US"/>
              <a:t>of the text frame.</a:t>
            </a:r>
          </a:p>
        </p:txBody>
      </p:sp>
      <p:sp>
        <p:nvSpPr>
          <p:cNvPr id="8" name="Slide Number Placeholder 1">
            <a:extLst>
              <a:ext uri="{FF2B5EF4-FFF2-40B4-BE49-F238E27FC236}">
                <a16:creationId xmlns:a16="http://schemas.microsoft.com/office/drawing/2014/main" id="{B3B7BD6B-2C85-43B5-1BF6-C035CD995411}"/>
              </a:ext>
            </a:extLst>
          </p:cNvPr>
          <p:cNvSpPr>
            <a:spLocks noGrp="1"/>
          </p:cNvSpPr>
          <p:nvPr>
            <p:ph type="sldNum" sz="quarter" idx="4"/>
          </p:nvPr>
        </p:nvSpPr>
        <p:spPr>
          <a:xfrm>
            <a:off x="200038" y="548640"/>
            <a:ext cx="310896" cy="384048"/>
          </a:xfrm>
          <a:prstGeom prst="rect">
            <a:avLst/>
          </a:prstGeom>
        </p:spPr>
        <p:txBody>
          <a:bodyPr vert="horz" lIns="0" tIns="0" rIns="0" bIns="0" rtlCol="0" anchor="ctr"/>
          <a:lstStyle>
            <a:lvl1pPr algn="ctr">
              <a:defRPr sz="1400" b="1" i="0">
                <a:solidFill>
                  <a:schemeClr val="bg1"/>
                </a:solidFill>
                <a:latin typeface="Montserrat SemiBold" pitchFamily="2" charset="77"/>
                <a:cs typeface="Arial" panose="020B0604020202020204" pitchFamily="34" charset="0"/>
              </a:defRPr>
            </a:lvl1pPr>
          </a:lstStyle>
          <a:p>
            <a:fld id="{4D424DA8-E41A-B94F-9E3D-E487E5F2D87F}" type="slidenum">
              <a:rPr lang="en-US" smtClean="0"/>
              <a:pPr/>
              <a:t>‹#›</a:t>
            </a:fld>
            <a:endParaRPr lang="en-US"/>
          </a:p>
        </p:txBody>
      </p:sp>
      <p:sp>
        <p:nvSpPr>
          <p:cNvPr id="19" name="Picture Placeholder 18">
            <a:extLst>
              <a:ext uri="{FF2B5EF4-FFF2-40B4-BE49-F238E27FC236}">
                <a16:creationId xmlns:a16="http://schemas.microsoft.com/office/drawing/2014/main" id="{4B3232E7-42AC-6F74-D630-61B904D3626B}"/>
              </a:ext>
            </a:extLst>
          </p:cNvPr>
          <p:cNvSpPr>
            <a:spLocks noGrp="1"/>
          </p:cNvSpPr>
          <p:nvPr>
            <p:ph type="pic" sz="quarter" idx="14"/>
          </p:nvPr>
        </p:nvSpPr>
        <p:spPr>
          <a:xfrm>
            <a:off x="7205867" y="-19877"/>
            <a:ext cx="4996072" cy="5284307"/>
          </a:xfrm>
          <a:custGeom>
            <a:avLst/>
            <a:gdLst>
              <a:gd name="connsiteX0" fmla="*/ 1344015 w 4996072"/>
              <a:gd name="connsiteY0" fmla="*/ 0 h 5284307"/>
              <a:gd name="connsiteX1" fmla="*/ 4996072 w 4996072"/>
              <a:gd name="connsiteY1" fmla="*/ 0 h 5284307"/>
              <a:gd name="connsiteX2" fmla="*/ 4996072 w 4996072"/>
              <a:gd name="connsiteY2" fmla="*/ 4629172 h 5284307"/>
              <a:gd name="connsiteX3" fmla="*/ 4827066 w 4996072"/>
              <a:gd name="connsiteY3" fmla="*/ 4755552 h 5284307"/>
              <a:gd name="connsiteX4" fmla="*/ 3096040 w 4996072"/>
              <a:gd name="connsiteY4" fmla="*/ 5284307 h 5284307"/>
              <a:gd name="connsiteX5" fmla="*/ 0 w 4996072"/>
              <a:gd name="connsiteY5" fmla="*/ 2188267 h 5284307"/>
              <a:gd name="connsiteX6" fmla="*/ 187867 w 4996072"/>
              <a:gd name="connsiteY6" fmla="*/ 1123745 h 5284307"/>
              <a:gd name="connsiteX7" fmla="*/ 231101 w 4996072"/>
              <a:gd name="connsiteY7" fmla="*/ 1019731 h 5284307"/>
              <a:gd name="connsiteX8" fmla="*/ 251460 w 4996072"/>
              <a:gd name="connsiteY8" fmla="*/ 1014272 h 5284307"/>
              <a:gd name="connsiteX9" fmla="*/ 699588 w 4996072"/>
              <a:gd name="connsiteY9" fmla="*/ 801767 h 5284307"/>
              <a:gd name="connsiteX10" fmla="*/ 1342544 w 4996072"/>
              <a:gd name="connsiteY10" fmla="*/ 5739 h 52843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996072" h="5284307">
                <a:moveTo>
                  <a:pt x="1344015" y="0"/>
                </a:moveTo>
                <a:lnTo>
                  <a:pt x="4996072" y="0"/>
                </a:lnTo>
                <a:lnTo>
                  <a:pt x="4996072" y="4629172"/>
                </a:lnTo>
                <a:lnTo>
                  <a:pt x="4827066" y="4755552"/>
                </a:lnTo>
                <a:cubicBezTo>
                  <a:pt x="4332934" y="5089381"/>
                  <a:pt x="3737251" y="5284307"/>
                  <a:pt x="3096040" y="5284307"/>
                </a:cubicBezTo>
                <a:cubicBezTo>
                  <a:pt x="1386144" y="5284307"/>
                  <a:pt x="0" y="3898163"/>
                  <a:pt x="0" y="2188267"/>
                </a:cubicBezTo>
                <a:cubicBezTo>
                  <a:pt x="0" y="1814228"/>
                  <a:pt x="66330" y="1455680"/>
                  <a:pt x="187867" y="1123745"/>
                </a:cubicBezTo>
                <a:lnTo>
                  <a:pt x="231101" y="1019731"/>
                </a:lnTo>
                <a:lnTo>
                  <a:pt x="251460" y="1014272"/>
                </a:lnTo>
                <a:cubicBezTo>
                  <a:pt x="401687" y="968029"/>
                  <a:pt x="553794" y="897247"/>
                  <a:pt x="699588" y="801767"/>
                </a:cubicBezTo>
                <a:cubicBezTo>
                  <a:pt x="1027625" y="586938"/>
                  <a:pt x="1253826" y="292838"/>
                  <a:pt x="1342544" y="5739"/>
                </a:cubicBezTo>
                <a:close/>
              </a:path>
            </a:pathLst>
          </a:custGeom>
        </p:spPr>
        <p:txBody>
          <a:bodyPr wrap="square">
            <a:noAutofit/>
          </a:bodyPr>
          <a:lstStyle/>
          <a:p>
            <a:endParaRPr lang="en-US"/>
          </a:p>
        </p:txBody>
      </p:sp>
      <p:sp>
        <p:nvSpPr>
          <p:cNvPr id="20" name="Text Placeholder 7">
            <a:extLst>
              <a:ext uri="{FF2B5EF4-FFF2-40B4-BE49-F238E27FC236}">
                <a16:creationId xmlns:a16="http://schemas.microsoft.com/office/drawing/2014/main" id="{FE73EAA4-230D-DDD0-2E66-1B902B1F0B32}"/>
              </a:ext>
            </a:extLst>
          </p:cNvPr>
          <p:cNvSpPr>
            <a:spLocks noGrp="1"/>
          </p:cNvSpPr>
          <p:nvPr>
            <p:ph type="body" sz="quarter" idx="57" hasCustomPrompt="1"/>
          </p:nvPr>
        </p:nvSpPr>
        <p:spPr>
          <a:xfrm rot="16200000">
            <a:off x="-1626145" y="4208744"/>
            <a:ext cx="3985570" cy="144544"/>
          </a:xfrm>
          <a:prstGeom prst="rect">
            <a:avLst/>
          </a:prstGeom>
        </p:spPr>
        <p:txBody>
          <a:bodyPr lIns="0" tIns="0" rIns="0" bIns="0"/>
          <a:lstStyle>
            <a:lvl1pPr marL="0" indent="0" algn="r">
              <a:buNone/>
              <a:defRPr sz="900" b="0" i="0" baseline="0">
                <a:solidFill>
                  <a:schemeClr val="tx1"/>
                </a:solidFill>
                <a:latin typeface="Montserrat" pitchFamily="2" charset="77"/>
                <a:cs typeface="Arial" panose="020B0604020202020204" pitchFamily="34" charset="0"/>
              </a:defRPr>
            </a:lvl1pPr>
            <a:lvl2pPr marL="457200" indent="0">
              <a:buNone/>
              <a:defRPr sz="2000" b="0" i="0">
                <a:latin typeface="Arial" panose="020B0604020202020204" pitchFamily="34" charset="0"/>
                <a:cs typeface="Arial" panose="020B0604020202020204" pitchFamily="34" charset="0"/>
              </a:defRPr>
            </a:lvl2pPr>
            <a:lvl3pPr marL="914400" indent="0">
              <a:buNone/>
              <a:defRPr sz="2000" b="0" i="0">
                <a:latin typeface="Arial" panose="020B0604020202020204" pitchFamily="34" charset="0"/>
                <a:cs typeface="Arial" panose="020B0604020202020204" pitchFamily="34" charset="0"/>
              </a:defRPr>
            </a:lvl3pPr>
            <a:lvl4pPr marL="1371600" indent="0">
              <a:buNone/>
              <a:defRPr sz="2000" b="0" i="0">
                <a:latin typeface="Arial" panose="020B0604020202020204" pitchFamily="34" charset="0"/>
                <a:cs typeface="Arial" panose="020B0604020202020204" pitchFamily="34" charset="0"/>
              </a:defRPr>
            </a:lvl4pPr>
            <a:lvl5pPr marL="1828800" indent="0">
              <a:buNone/>
              <a:defRPr sz="2000" b="0" i="0">
                <a:latin typeface="Arial" panose="020B0604020202020204" pitchFamily="34" charset="0"/>
                <a:cs typeface="Arial" panose="020B0604020202020204" pitchFamily="34" charset="0"/>
              </a:defRPr>
            </a:lvl5pPr>
          </a:lstStyle>
          <a:p>
            <a:pPr lvl="0"/>
            <a:r>
              <a:rPr lang="en-US"/>
              <a:t>Section Name | Specific Spot Within Section</a:t>
            </a:r>
          </a:p>
        </p:txBody>
      </p:sp>
    </p:spTree>
    <p:extLst>
      <p:ext uri="{BB962C8B-B14F-4D97-AF65-F5344CB8AC3E}">
        <p14:creationId xmlns:p14="http://schemas.microsoft.com/office/powerpoint/2010/main" val="2858820996"/>
      </p:ext>
    </p:extLst>
  </p:cSld>
  <p:clrMapOvr>
    <a:masterClrMapping/>
  </p:clrMapOvr>
  <p:extLst>
    <p:ext uri="{DCECCB84-F9BA-43D5-87BE-67443E8EF086}">
      <p15:sldGuideLst xmlns:p15="http://schemas.microsoft.com/office/powerpoint/2012/main">
        <p15:guide id="1" orient="horz" pos="480">
          <p15:clr>
            <a:srgbClr val="FBAE40"/>
          </p15:clr>
        </p15:guide>
        <p15:guide id="2" pos="3840">
          <p15:clr>
            <a:srgbClr val="FBAE40"/>
          </p15:clr>
        </p15:guide>
      </p15:sldGuideLst>
    </p:ext>
  </p:extLst>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preserve="1" userDrawn="1">
  <p:cSld name="Photo &amp; Balloons Slide">
    <p:spTree>
      <p:nvGrpSpPr>
        <p:cNvPr id="1" name=""/>
        <p:cNvGrpSpPr/>
        <p:nvPr/>
      </p:nvGrpSpPr>
      <p:grpSpPr>
        <a:xfrm>
          <a:off x="0" y="0"/>
          <a:ext cx="0" cy="0"/>
          <a:chOff x="0" y="0"/>
          <a:chExt cx="0" cy="0"/>
        </a:xfrm>
      </p:grpSpPr>
      <p:sp>
        <p:nvSpPr>
          <p:cNvPr id="57" name="Freeform 56">
            <a:extLst>
              <a:ext uri="{FF2B5EF4-FFF2-40B4-BE49-F238E27FC236}">
                <a16:creationId xmlns:a16="http://schemas.microsoft.com/office/drawing/2014/main" id="{6B6D7175-4211-D93B-2D15-CA8ED4935996}"/>
              </a:ext>
            </a:extLst>
          </p:cNvPr>
          <p:cNvSpPr/>
          <p:nvPr userDrawn="1"/>
        </p:nvSpPr>
        <p:spPr>
          <a:xfrm>
            <a:off x="8454158" y="14289"/>
            <a:ext cx="3766419" cy="1412321"/>
          </a:xfrm>
          <a:custGeom>
            <a:avLst/>
            <a:gdLst>
              <a:gd name="connsiteX0" fmla="*/ 0 w 3766419"/>
              <a:gd name="connsiteY0" fmla="*/ 0 h 1412321"/>
              <a:gd name="connsiteX1" fmla="*/ 3766419 w 3766419"/>
              <a:gd name="connsiteY1" fmla="*/ 0 h 1412321"/>
              <a:gd name="connsiteX2" fmla="*/ 3766419 w 3766419"/>
              <a:gd name="connsiteY2" fmla="*/ 677404 h 1412321"/>
              <a:gd name="connsiteX3" fmla="*/ 3701942 w 3766419"/>
              <a:gd name="connsiteY3" fmla="*/ 748347 h 1412321"/>
              <a:gd name="connsiteX4" fmla="*/ 2098966 w 3766419"/>
              <a:gd name="connsiteY4" fmla="*/ 1412321 h 1412321"/>
              <a:gd name="connsiteX5" fmla="*/ 10164 w 3766419"/>
              <a:gd name="connsiteY5" fmla="*/ 27770 h 1412321"/>
              <a:gd name="connsiteX6" fmla="*/ 0 w 3766419"/>
              <a:gd name="connsiteY6" fmla="*/ 0 h 14123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766419" h="1412321">
                <a:moveTo>
                  <a:pt x="0" y="0"/>
                </a:moveTo>
                <a:lnTo>
                  <a:pt x="3766419" y="0"/>
                </a:lnTo>
                <a:lnTo>
                  <a:pt x="3766419" y="677404"/>
                </a:lnTo>
                <a:lnTo>
                  <a:pt x="3701942" y="748347"/>
                </a:lnTo>
                <a:cubicBezTo>
                  <a:pt x="3291705" y="1158584"/>
                  <a:pt x="2724967" y="1412321"/>
                  <a:pt x="2098966" y="1412321"/>
                </a:cubicBezTo>
                <a:cubicBezTo>
                  <a:pt x="1159965" y="1412321"/>
                  <a:pt x="354306" y="841413"/>
                  <a:pt x="10164" y="27770"/>
                </a:cubicBezTo>
                <a:lnTo>
                  <a:pt x="0" y="0"/>
                </a:lnTo>
                <a:close/>
              </a:path>
            </a:pathLst>
          </a:cu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11" name="Picture 10">
            <a:extLst>
              <a:ext uri="{FF2B5EF4-FFF2-40B4-BE49-F238E27FC236}">
                <a16:creationId xmlns:a16="http://schemas.microsoft.com/office/drawing/2014/main" id="{08B2794E-DFA1-5874-5D1D-BD11DA03C794}"/>
              </a:ext>
            </a:extLst>
          </p:cNvPr>
          <p:cNvPicPr>
            <a:picLocks noChangeAspect="1"/>
          </p:cNvPicPr>
          <p:nvPr userDrawn="1"/>
        </p:nvPicPr>
        <p:blipFill>
          <a:blip r:embed="rId2"/>
          <a:stretch>
            <a:fillRect/>
          </a:stretch>
        </p:blipFill>
        <p:spPr>
          <a:xfrm>
            <a:off x="-5471" y="0"/>
            <a:ext cx="698500" cy="6858000"/>
          </a:xfrm>
          <a:prstGeom prst="rect">
            <a:avLst/>
          </a:prstGeom>
        </p:spPr>
      </p:pic>
      <p:pic>
        <p:nvPicPr>
          <p:cNvPr id="7" name="Picture 6">
            <a:extLst>
              <a:ext uri="{FF2B5EF4-FFF2-40B4-BE49-F238E27FC236}">
                <a16:creationId xmlns:a16="http://schemas.microsoft.com/office/drawing/2014/main" id="{57BA1BF3-669C-F3C1-3F80-EF05B8EEC51C}"/>
              </a:ext>
            </a:extLst>
          </p:cNvPr>
          <p:cNvPicPr>
            <a:picLocks noChangeAspect="1"/>
          </p:cNvPicPr>
          <p:nvPr userDrawn="1"/>
        </p:nvPicPr>
        <p:blipFill>
          <a:blip r:embed="rId3"/>
          <a:stretch>
            <a:fillRect/>
          </a:stretch>
        </p:blipFill>
        <p:spPr>
          <a:xfrm>
            <a:off x="9796343" y="6070086"/>
            <a:ext cx="2064577" cy="686055"/>
          </a:xfrm>
          <a:prstGeom prst="rect">
            <a:avLst/>
          </a:prstGeom>
        </p:spPr>
      </p:pic>
      <p:sp>
        <p:nvSpPr>
          <p:cNvPr id="3" name="TextBox 2">
            <a:extLst>
              <a:ext uri="{FF2B5EF4-FFF2-40B4-BE49-F238E27FC236}">
                <a16:creationId xmlns:a16="http://schemas.microsoft.com/office/drawing/2014/main" id="{873FA4B5-DFEF-E44D-3D6F-9132C98750D0}"/>
              </a:ext>
            </a:extLst>
          </p:cNvPr>
          <p:cNvSpPr txBox="1"/>
          <p:nvPr userDrawn="1"/>
        </p:nvSpPr>
        <p:spPr>
          <a:xfrm>
            <a:off x="7361499" y="6524518"/>
            <a:ext cx="2742040" cy="184666"/>
          </a:xfrm>
          <a:prstGeom prst="rect">
            <a:avLst/>
          </a:prstGeom>
          <a:noFill/>
        </p:spPr>
        <p:txBody>
          <a:bodyPr wrap="square" rtlCol="0">
            <a:spAutoFit/>
          </a:bodyPr>
          <a:lstStyle/>
          <a:p>
            <a:pPr marL="0" indent="0">
              <a:tabLst>
                <a:tab pos="219075" algn="l"/>
              </a:tabLst>
            </a:pPr>
            <a:r>
              <a:rPr lang="en-US" sz="600" b="0" i="0" spc="200" baseline="0">
                <a:latin typeface="Montserrat" pitchFamily="2" charset="77"/>
              </a:rPr>
              <a:t>PROPRIETARY AND CONFIDENTIAL</a:t>
            </a:r>
          </a:p>
        </p:txBody>
      </p:sp>
      <p:sp>
        <p:nvSpPr>
          <p:cNvPr id="13" name="Slide Number Placeholder 1">
            <a:extLst>
              <a:ext uri="{FF2B5EF4-FFF2-40B4-BE49-F238E27FC236}">
                <a16:creationId xmlns:a16="http://schemas.microsoft.com/office/drawing/2014/main" id="{B8DC95CF-CA57-35BA-05D5-4A9D0FC7EA80}"/>
              </a:ext>
            </a:extLst>
          </p:cNvPr>
          <p:cNvSpPr>
            <a:spLocks noGrp="1"/>
          </p:cNvSpPr>
          <p:nvPr>
            <p:ph type="sldNum" sz="quarter" idx="4"/>
          </p:nvPr>
        </p:nvSpPr>
        <p:spPr>
          <a:xfrm>
            <a:off x="200038" y="548640"/>
            <a:ext cx="310896" cy="384048"/>
          </a:xfrm>
          <a:prstGeom prst="rect">
            <a:avLst/>
          </a:prstGeom>
        </p:spPr>
        <p:txBody>
          <a:bodyPr vert="horz" lIns="0" tIns="0" rIns="0" bIns="0" rtlCol="0" anchor="ctr"/>
          <a:lstStyle>
            <a:lvl1pPr algn="ctr">
              <a:defRPr sz="1400" b="1" i="0">
                <a:solidFill>
                  <a:schemeClr val="bg1"/>
                </a:solidFill>
                <a:latin typeface="Montserrat SemiBold" pitchFamily="2" charset="77"/>
                <a:cs typeface="Arial" panose="020B0604020202020204" pitchFamily="34" charset="0"/>
              </a:defRPr>
            </a:lvl1pPr>
          </a:lstStyle>
          <a:p>
            <a:fld id="{4D424DA8-E41A-B94F-9E3D-E487E5F2D87F}" type="slidenum">
              <a:rPr lang="en-US" smtClean="0"/>
              <a:pPr/>
              <a:t>‹#›</a:t>
            </a:fld>
            <a:endParaRPr lang="en-US"/>
          </a:p>
        </p:txBody>
      </p:sp>
      <p:sp>
        <p:nvSpPr>
          <p:cNvPr id="2" name="Text Placeholder 7">
            <a:extLst>
              <a:ext uri="{FF2B5EF4-FFF2-40B4-BE49-F238E27FC236}">
                <a16:creationId xmlns:a16="http://schemas.microsoft.com/office/drawing/2014/main" id="{6B773418-DB68-CA92-036C-8B401F9E836C}"/>
              </a:ext>
            </a:extLst>
          </p:cNvPr>
          <p:cNvSpPr>
            <a:spLocks noGrp="1"/>
          </p:cNvSpPr>
          <p:nvPr>
            <p:ph type="body" sz="quarter" idx="11" hasCustomPrompt="1"/>
          </p:nvPr>
        </p:nvSpPr>
        <p:spPr>
          <a:xfrm rot="16200000">
            <a:off x="-1626145" y="4208744"/>
            <a:ext cx="3985570" cy="144544"/>
          </a:xfrm>
          <a:prstGeom prst="rect">
            <a:avLst/>
          </a:prstGeom>
        </p:spPr>
        <p:txBody>
          <a:bodyPr lIns="0" tIns="0" rIns="0" bIns="0"/>
          <a:lstStyle>
            <a:lvl1pPr marL="0" indent="0" algn="r">
              <a:buNone/>
              <a:defRPr sz="900" b="0" i="0" baseline="0">
                <a:solidFill>
                  <a:schemeClr val="tx1"/>
                </a:solidFill>
                <a:latin typeface="Montserrat" pitchFamily="2" charset="77"/>
                <a:cs typeface="Arial" panose="020B0604020202020204" pitchFamily="34" charset="0"/>
              </a:defRPr>
            </a:lvl1pPr>
            <a:lvl2pPr marL="457200" indent="0">
              <a:buNone/>
              <a:defRPr sz="2000" b="0" i="0">
                <a:latin typeface="Arial" panose="020B0604020202020204" pitchFamily="34" charset="0"/>
                <a:cs typeface="Arial" panose="020B0604020202020204" pitchFamily="34" charset="0"/>
              </a:defRPr>
            </a:lvl2pPr>
            <a:lvl3pPr marL="914400" indent="0">
              <a:buNone/>
              <a:defRPr sz="2000" b="0" i="0">
                <a:latin typeface="Arial" panose="020B0604020202020204" pitchFamily="34" charset="0"/>
                <a:cs typeface="Arial" panose="020B0604020202020204" pitchFamily="34" charset="0"/>
              </a:defRPr>
            </a:lvl3pPr>
            <a:lvl4pPr marL="1371600" indent="0">
              <a:buNone/>
              <a:defRPr sz="2000" b="0" i="0">
                <a:latin typeface="Arial" panose="020B0604020202020204" pitchFamily="34" charset="0"/>
                <a:cs typeface="Arial" panose="020B0604020202020204" pitchFamily="34" charset="0"/>
              </a:defRPr>
            </a:lvl4pPr>
            <a:lvl5pPr marL="1828800" indent="0">
              <a:buNone/>
              <a:defRPr sz="2000" b="0" i="0">
                <a:latin typeface="Arial" panose="020B0604020202020204" pitchFamily="34" charset="0"/>
                <a:cs typeface="Arial" panose="020B0604020202020204" pitchFamily="34" charset="0"/>
              </a:defRPr>
            </a:lvl5pPr>
          </a:lstStyle>
          <a:p>
            <a:pPr lvl="0"/>
            <a:r>
              <a:rPr lang="en-US"/>
              <a:t>Section Name | Specific Spot Within Section</a:t>
            </a:r>
          </a:p>
        </p:txBody>
      </p:sp>
      <p:pic>
        <p:nvPicPr>
          <p:cNvPr id="47" name="Picture 46">
            <a:extLst>
              <a:ext uri="{FF2B5EF4-FFF2-40B4-BE49-F238E27FC236}">
                <a16:creationId xmlns:a16="http://schemas.microsoft.com/office/drawing/2014/main" id="{49C8311A-897D-86DD-08C9-7B7538831B37}"/>
              </a:ext>
            </a:extLst>
          </p:cNvPr>
          <p:cNvPicPr>
            <a:picLocks noChangeAspect="1"/>
          </p:cNvPicPr>
          <p:nvPr userDrawn="1"/>
        </p:nvPicPr>
        <p:blipFill>
          <a:blip r:embed="rId4"/>
          <a:stretch>
            <a:fillRect/>
          </a:stretch>
        </p:blipFill>
        <p:spPr>
          <a:xfrm>
            <a:off x="9690100" y="3138055"/>
            <a:ext cx="2743200" cy="2743200"/>
          </a:xfrm>
          <a:prstGeom prst="rect">
            <a:avLst/>
          </a:prstGeom>
        </p:spPr>
      </p:pic>
      <p:sp>
        <p:nvSpPr>
          <p:cNvPr id="51" name="Picture circle">
            <a:extLst>
              <a:ext uri="{FF2B5EF4-FFF2-40B4-BE49-F238E27FC236}">
                <a16:creationId xmlns:a16="http://schemas.microsoft.com/office/drawing/2014/main" id="{15DBA5E4-2FA4-F1CC-5948-F75E151329B3}"/>
              </a:ext>
            </a:extLst>
          </p:cNvPr>
          <p:cNvSpPr>
            <a:spLocks noGrp="1" noChangeAspect="1"/>
          </p:cNvSpPr>
          <p:nvPr>
            <p:ph type="pic" sz="quarter" idx="46"/>
          </p:nvPr>
        </p:nvSpPr>
        <p:spPr>
          <a:xfrm>
            <a:off x="7274025" y="480680"/>
            <a:ext cx="4292600" cy="4292600"/>
          </a:xfrm>
          <a:custGeom>
            <a:avLst/>
            <a:gdLst>
              <a:gd name="connsiteX0" fmla="*/ 2146300 w 4292600"/>
              <a:gd name="connsiteY0" fmla="*/ 0 h 4292600"/>
              <a:gd name="connsiteX1" fmla="*/ 4292600 w 4292600"/>
              <a:gd name="connsiteY1" fmla="*/ 2146300 h 4292600"/>
              <a:gd name="connsiteX2" fmla="*/ 4123933 w 4292600"/>
              <a:gd name="connsiteY2" fmla="*/ 2981737 h 4292600"/>
              <a:gd name="connsiteX3" fmla="*/ 4038874 w 4292600"/>
              <a:gd name="connsiteY3" fmla="*/ 3158309 h 4292600"/>
              <a:gd name="connsiteX4" fmla="*/ 3976464 w 4292600"/>
              <a:gd name="connsiteY4" fmla="*/ 3142261 h 4292600"/>
              <a:gd name="connsiteX5" fmla="*/ 3797300 w 4292600"/>
              <a:gd name="connsiteY5" fmla="*/ 3124200 h 4292600"/>
              <a:gd name="connsiteX6" fmla="*/ 2908300 w 4292600"/>
              <a:gd name="connsiteY6" fmla="*/ 4013200 h 4292600"/>
              <a:gd name="connsiteX7" fmla="*/ 2912890 w 4292600"/>
              <a:gd name="connsiteY7" fmla="*/ 4104095 h 4292600"/>
              <a:gd name="connsiteX8" fmla="*/ 2919400 w 4292600"/>
              <a:gd name="connsiteY8" fmla="*/ 4146749 h 4292600"/>
              <a:gd name="connsiteX9" fmla="*/ 2784544 w 4292600"/>
              <a:gd name="connsiteY9" fmla="*/ 4196107 h 4292600"/>
              <a:gd name="connsiteX10" fmla="*/ 2146300 w 4292600"/>
              <a:gd name="connsiteY10" fmla="*/ 4292600 h 4292600"/>
              <a:gd name="connsiteX11" fmla="*/ 0 w 4292600"/>
              <a:gd name="connsiteY11" fmla="*/ 2146300 h 4292600"/>
              <a:gd name="connsiteX12" fmla="*/ 2146300 w 4292600"/>
              <a:gd name="connsiteY12" fmla="*/ 0 h 4292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292600" h="4292600">
                <a:moveTo>
                  <a:pt x="2146300" y="0"/>
                </a:moveTo>
                <a:cubicBezTo>
                  <a:pt x="3331669" y="0"/>
                  <a:pt x="4292600" y="960931"/>
                  <a:pt x="4292600" y="2146300"/>
                </a:cubicBezTo>
                <a:cubicBezTo>
                  <a:pt x="4292600" y="2442642"/>
                  <a:pt x="4232542" y="2724957"/>
                  <a:pt x="4123933" y="2981737"/>
                </a:cubicBezTo>
                <a:lnTo>
                  <a:pt x="4038874" y="3158309"/>
                </a:lnTo>
                <a:lnTo>
                  <a:pt x="3976464" y="3142261"/>
                </a:lnTo>
                <a:cubicBezTo>
                  <a:pt x="3918593" y="3130419"/>
                  <a:pt x="3858673" y="3124200"/>
                  <a:pt x="3797300" y="3124200"/>
                </a:cubicBezTo>
                <a:cubicBezTo>
                  <a:pt x="3306319" y="3124200"/>
                  <a:pt x="2908300" y="3522219"/>
                  <a:pt x="2908300" y="4013200"/>
                </a:cubicBezTo>
                <a:cubicBezTo>
                  <a:pt x="2908300" y="4043887"/>
                  <a:pt x="2909855" y="4074210"/>
                  <a:pt x="2912890" y="4104095"/>
                </a:cubicBezTo>
                <a:lnTo>
                  <a:pt x="2919400" y="4146749"/>
                </a:lnTo>
                <a:lnTo>
                  <a:pt x="2784544" y="4196107"/>
                </a:lnTo>
                <a:cubicBezTo>
                  <a:pt x="2582923" y="4258818"/>
                  <a:pt x="2368557" y="4292600"/>
                  <a:pt x="2146300" y="4292600"/>
                </a:cubicBezTo>
                <a:cubicBezTo>
                  <a:pt x="960931" y="4292600"/>
                  <a:pt x="0" y="3331669"/>
                  <a:pt x="0" y="2146300"/>
                </a:cubicBezTo>
                <a:cubicBezTo>
                  <a:pt x="0" y="960931"/>
                  <a:pt x="960931" y="0"/>
                  <a:pt x="2146300" y="0"/>
                </a:cubicBezTo>
                <a:close/>
              </a:path>
            </a:pathLst>
          </a:custGeom>
        </p:spPr>
        <p:txBody>
          <a:bodyPr wrap="square">
            <a:noAutofit/>
          </a:bodyPr>
          <a:lstStyle/>
          <a:p>
            <a:endParaRPr lang="en-US"/>
          </a:p>
        </p:txBody>
      </p:sp>
      <p:cxnSp>
        <p:nvCxnSpPr>
          <p:cNvPr id="8" name="Straight Connector 7">
            <a:extLst>
              <a:ext uri="{FF2B5EF4-FFF2-40B4-BE49-F238E27FC236}">
                <a16:creationId xmlns:a16="http://schemas.microsoft.com/office/drawing/2014/main" id="{34C6D737-89F9-0100-6032-8B6C2B7661DD}"/>
              </a:ext>
            </a:extLst>
          </p:cNvPr>
          <p:cNvCxnSpPr>
            <a:cxnSpLocks/>
          </p:cNvCxnSpPr>
          <p:nvPr userDrawn="1"/>
        </p:nvCxnSpPr>
        <p:spPr>
          <a:xfrm flipH="1">
            <a:off x="1045632" y="1722330"/>
            <a:ext cx="482439" cy="0"/>
          </a:xfrm>
          <a:prstGeom prst="line">
            <a:avLst/>
          </a:prstGeom>
          <a:ln w="73025">
            <a:solidFill>
              <a:srgbClr val="00A8BF"/>
            </a:solidFill>
          </a:ln>
        </p:spPr>
        <p:style>
          <a:lnRef idx="1">
            <a:schemeClr val="accent1"/>
          </a:lnRef>
          <a:fillRef idx="0">
            <a:schemeClr val="accent1"/>
          </a:fillRef>
          <a:effectRef idx="0">
            <a:schemeClr val="accent1"/>
          </a:effectRef>
          <a:fontRef idx="minor">
            <a:schemeClr val="tx1"/>
          </a:fontRef>
        </p:style>
      </p:cxnSp>
      <p:sp>
        <p:nvSpPr>
          <p:cNvPr id="10" name="Text Placeholder 8">
            <a:extLst>
              <a:ext uri="{FF2B5EF4-FFF2-40B4-BE49-F238E27FC236}">
                <a16:creationId xmlns:a16="http://schemas.microsoft.com/office/drawing/2014/main" id="{753D7DFE-5970-C940-6E31-3DA4B0016CF3}"/>
              </a:ext>
            </a:extLst>
          </p:cNvPr>
          <p:cNvSpPr>
            <a:spLocks noGrp="1"/>
          </p:cNvSpPr>
          <p:nvPr>
            <p:ph type="body" sz="quarter" idx="22" hasCustomPrompt="1"/>
          </p:nvPr>
        </p:nvSpPr>
        <p:spPr>
          <a:xfrm>
            <a:off x="1045632" y="864527"/>
            <a:ext cx="5059093" cy="818757"/>
          </a:xfrm>
          <a:prstGeom prst="rect">
            <a:avLst/>
          </a:prstGeom>
        </p:spPr>
        <p:txBody>
          <a:bodyPr lIns="0" tIns="0" rIns="0" bIns="365760" anchor="b"/>
          <a:lstStyle>
            <a:lvl1pPr marL="0" indent="0" algn="l">
              <a:lnSpc>
                <a:spcPct val="150000"/>
              </a:lnSpc>
              <a:spcBef>
                <a:spcPts val="0"/>
              </a:spcBef>
              <a:buNone/>
              <a:defRPr sz="3200" b="1" i="0">
                <a:solidFill>
                  <a:schemeClr val="tx2"/>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headline</a:t>
            </a:r>
          </a:p>
        </p:txBody>
      </p:sp>
      <p:sp>
        <p:nvSpPr>
          <p:cNvPr id="14" name="Text Placeholder 8">
            <a:extLst>
              <a:ext uri="{FF2B5EF4-FFF2-40B4-BE49-F238E27FC236}">
                <a16:creationId xmlns:a16="http://schemas.microsoft.com/office/drawing/2014/main" id="{586AEC17-D898-5F4C-76AD-5020FF7E42BD}"/>
              </a:ext>
            </a:extLst>
          </p:cNvPr>
          <p:cNvSpPr>
            <a:spLocks noGrp="1"/>
          </p:cNvSpPr>
          <p:nvPr>
            <p:ph type="body" sz="quarter" idx="23" hasCustomPrompt="1"/>
          </p:nvPr>
        </p:nvSpPr>
        <p:spPr>
          <a:xfrm>
            <a:off x="1045631" y="1769682"/>
            <a:ext cx="5050369" cy="4326318"/>
          </a:xfrm>
          <a:prstGeom prst="rect">
            <a:avLst/>
          </a:prstGeom>
        </p:spPr>
        <p:txBody>
          <a:bodyPr lIns="0" tIns="365760" rIns="0" bIns="0" numCol="1" anchor="t"/>
          <a:lstStyle>
            <a:lvl1pPr marL="0" indent="0" algn="l">
              <a:lnSpc>
                <a:spcPct val="150000"/>
              </a:lnSpc>
              <a:spcBef>
                <a:spcPts val="0"/>
              </a:spcBef>
              <a:buNone/>
              <a:defRPr sz="16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spTree>
    <p:extLst>
      <p:ext uri="{BB962C8B-B14F-4D97-AF65-F5344CB8AC3E}">
        <p14:creationId xmlns:p14="http://schemas.microsoft.com/office/powerpoint/2010/main" val="3906984483"/>
      </p:ext>
    </p:extLst>
  </p:cSld>
  <p:clrMapOvr>
    <a:masterClrMapping/>
  </p:clrMapOvr>
  <p:extLst>
    <p:ext uri="{DCECCB84-F9BA-43D5-87BE-67443E8EF086}">
      <p15:sldGuideLst xmlns:p15="http://schemas.microsoft.com/office/powerpoint/2012/main">
        <p15:guide id="1" pos="648">
          <p15:clr>
            <a:srgbClr val="FBAE40"/>
          </p15:clr>
        </p15:guide>
      </p15:sldGuideLst>
    </p:ext>
  </p:extLst>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Photo &amp; Balloons Slide - Icons">
    <p:spTree>
      <p:nvGrpSpPr>
        <p:cNvPr id="1" name=""/>
        <p:cNvGrpSpPr/>
        <p:nvPr/>
      </p:nvGrpSpPr>
      <p:grpSpPr>
        <a:xfrm>
          <a:off x="0" y="0"/>
          <a:ext cx="0" cy="0"/>
          <a:chOff x="0" y="0"/>
          <a:chExt cx="0" cy="0"/>
        </a:xfrm>
      </p:grpSpPr>
      <p:cxnSp>
        <p:nvCxnSpPr>
          <p:cNvPr id="21" name="Straight Connector 20">
            <a:extLst>
              <a:ext uri="{FF2B5EF4-FFF2-40B4-BE49-F238E27FC236}">
                <a16:creationId xmlns:a16="http://schemas.microsoft.com/office/drawing/2014/main" id="{A6F43D9C-620A-BF4B-BF0F-87480F302AD7}"/>
              </a:ext>
            </a:extLst>
          </p:cNvPr>
          <p:cNvCxnSpPr>
            <a:cxnSpLocks/>
          </p:cNvCxnSpPr>
          <p:nvPr/>
        </p:nvCxnSpPr>
        <p:spPr>
          <a:xfrm>
            <a:off x="1004054" y="3233927"/>
            <a:ext cx="6274618" cy="0"/>
          </a:xfrm>
          <a:prstGeom prst="line">
            <a:avLst/>
          </a:prstGeom>
          <a:ln w="12700">
            <a:solidFill>
              <a:srgbClr val="00A8BF"/>
            </a:solidFill>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FCAB3FFF-BDE5-7041-B875-BB0F89B5F5F6}"/>
              </a:ext>
            </a:extLst>
          </p:cNvPr>
          <p:cNvCxnSpPr>
            <a:cxnSpLocks/>
          </p:cNvCxnSpPr>
          <p:nvPr/>
        </p:nvCxnSpPr>
        <p:spPr>
          <a:xfrm>
            <a:off x="1004054" y="4853462"/>
            <a:ext cx="6374003" cy="0"/>
          </a:xfrm>
          <a:prstGeom prst="line">
            <a:avLst/>
          </a:prstGeom>
          <a:ln w="12700">
            <a:solidFill>
              <a:srgbClr val="00A8BF"/>
            </a:solidFill>
          </a:ln>
        </p:spPr>
        <p:style>
          <a:lnRef idx="1">
            <a:schemeClr val="accent1"/>
          </a:lnRef>
          <a:fillRef idx="0">
            <a:schemeClr val="accent1"/>
          </a:fillRef>
          <a:effectRef idx="0">
            <a:schemeClr val="accent1"/>
          </a:effectRef>
          <a:fontRef idx="minor">
            <a:schemeClr val="tx1"/>
          </a:fontRef>
        </p:style>
      </p:cxnSp>
      <p:sp>
        <p:nvSpPr>
          <p:cNvPr id="26" name="Picture Placeholder 9">
            <a:extLst>
              <a:ext uri="{FF2B5EF4-FFF2-40B4-BE49-F238E27FC236}">
                <a16:creationId xmlns:a16="http://schemas.microsoft.com/office/drawing/2014/main" id="{5115BAF3-6C35-5B46-AD80-A91A123C9230}"/>
              </a:ext>
            </a:extLst>
          </p:cNvPr>
          <p:cNvSpPr>
            <a:spLocks noGrp="1"/>
          </p:cNvSpPr>
          <p:nvPr>
            <p:ph type="pic" sz="quarter" idx="14" hasCustomPrompt="1"/>
          </p:nvPr>
        </p:nvSpPr>
        <p:spPr>
          <a:xfrm>
            <a:off x="936357" y="2084933"/>
            <a:ext cx="764572" cy="744957"/>
          </a:xfrm>
          <a:prstGeom prst="rect">
            <a:avLst/>
          </a:prstGeom>
        </p:spPr>
        <p:txBody>
          <a:bodyPr/>
          <a:lstStyle>
            <a:lvl1pPr marL="0" indent="0">
              <a:buNone/>
              <a:defRPr sz="2000" b="0" i="0">
                <a:latin typeface="Montserrat" pitchFamily="2" charset="77"/>
                <a:cs typeface="Arial" panose="020B0604020202020204" pitchFamily="34" charset="0"/>
              </a:defRPr>
            </a:lvl1pPr>
          </a:lstStyle>
          <a:p>
            <a:r>
              <a:rPr lang="en-US"/>
              <a:t>Icon</a:t>
            </a:r>
          </a:p>
        </p:txBody>
      </p:sp>
      <p:sp>
        <p:nvSpPr>
          <p:cNvPr id="30" name="Picture Placeholder 9">
            <a:extLst>
              <a:ext uri="{FF2B5EF4-FFF2-40B4-BE49-F238E27FC236}">
                <a16:creationId xmlns:a16="http://schemas.microsoft.com/office/drawing/2014/main" id="{4DDB8127-519B-B142-9BAD-6270EEBF84E6}"/>
              </a:ext>
            </a:extLst>
          </p:cNvPr>
          <p:cNvSpPr>
            <a:spLocks noGrp="1"/>
          </p:cNvSpPr>
          <p:nvPr>
            <p:ph type="pic" sz="quarter" idx="15" hasCustomPrompt="1"/>
          </p:nvPr>
        </p:nvSpPr>
        <p:spPr>
          <a:xfrm>
            <a:off x="941369" y="3637964"/>
            <a:ext cx="764572" cy="744957"/>
          </a:xfrm>
          <a:prstGeom prst="rect">
            <a:avLst/>
          </a:prstGeom>
        </p:spPr>
        <p:txBody>
          <a:bodyPr/>
          <a:lstStyle>
            <a:lvl1pPr marL="0" indent="0">
              <a:buNone/>
              <a:defRPr sz="2000" b="0" i="0">
                <a:latin typeface="Montserrat" pitchFamily="2" charset="77"/>
                <a:cs typeface="Arial" panose="020B0604020202020204" pitchFamily="34" charset="0"/>
              </a:defRPr>
            </a:lvl1pPr>
          </a:lstStyle>
          <a:p>
            <a:r>
              <a:rPr lang="en-US"/>
              <a:t>Icon</a:t>
            </a:r>
          </a:p>
        </p:txBody>
      </p:sp>
      <p:sp>
        <p:nvSpPr>
          <p:cNvPr id="33" name="Picture Placeholder 9">
            <a:extLst>
              <a:ext uri="{FF2B5EF4-FFF2-40B4-BE49-F238E27FC236}">
                <a16:creationId xmlns:a16="http://schemas.microsoft.com/office/drawing/2014/main" id="{81A68B7F-609D-CF4B-A395-1AA66E6800C2}"/>
              </a:ext>
            </a:extLst>
          </p:cNvPr>
          <p:cNvSpPr>
            <a:spLocks noGrp="1"/>
          </p:cNvSpPr>
          <p:nvPr>
            <p:ph type="pic" sz="quarter" idx="16" hasCustomPrompt="1"/>
          </p:nvPr>
        </p:nvSpPr>
        <p:spPr>
          <a:xfrm>
            <a:off x="904540" y="5257499"/>
            <a:ext cx="764572" cy="744957"/>
          </a:xfrm>
          <a:prstGeom prst="rect">
            <a:avLst/>
          </a:prstGeom>
        </p:spPr>
        <p:txBody>
          <a:bodyPr/>
          <a:lstStyle>
            <a:lvl1pPr marL="0" indent="0">
              <a:buNone/>
              <a:defRPr sz="2000" b="0" i="0">
                <a:latin typeface="Montserrat" pitchFamily="2" charset="77"/>
                <a:cs typeface="Arial" panose="020B0604020202020204" pitchFamily="34" charset="0"/>
              </a:defRPr>
            </a:lvl1pPr>
          </a:lstStyle>
          <a:p>
            <a:r>
              <a:rPr lang="en-US"/>
              <a:t>Icon</a:t>
            </a:r>
          </a:p>
        </p:txBody>
      </p:sp>
      <p:sp>
        <p:nvSpPr>
          <p:cNvPr id="37" name="Picture Placeholder 9">
            <a:extLst>
              <a:ext uri="{FF2B5EF4-FFF2-40B4-BE49-F238E27FC236}">
                <a16:creationId xmlns:a16="http://schemas.microsoft.com/office/drawing/2014/main" id="{27D7F0F4-23D1-C747-A77E-EF2D91301EC5}"/>
              </a:ext>
            </a:extLst>
          </p:cNvPr>
          <p:cNvSpPr>
            <a:spLocks noGrp="1"/>
          </p:cNvSpPr>
          <p:nvPr>
            <p:ph type="pic" sz="quarter" idx="18" hasCustomPrompt="1"/>
          </p:nvPr>
        </p:nvSpPr>
        <p:spPr>
          <a:xfrm>
            <a:off x="4268326" y="2084933"/>
            <a:ext cx="764572" cy="744957"/>
          </a:xfrm>
          <a:prstGeom prst="rect">
            <a:avLst/>
          </a:prstGeom>
        </p:spPr>
        <p:txBody>
          <a:bodyPr/>
          <a:lstStyle>
            <a:lvl1pPr marL="0" indent="0">
              <a:buNone/>
              <a:defRPr sz="2000" b="0" i="0">
                <a:latin typeface="Montserrat" pitchFamily="2" charset="77"/>
                <a:cs typeface="Arial" panose="020B0604020202020204" pitchFamily="34" charset="0"/>
              </a:defRPr>
            </a:lvl1pPr>
          </a:lstStyle>
          <a:p>
            <a:r>
              <a:rPr lang="en-US"/>
              <a:t>Icon</a:t>
            </a:r>
          </a:p>
        </p:txBody>
      </p:sp>
      <p:sp>
        <p:nvSpPr>
          <p:cNvPr id="38" name="Picture Placeholder 9">
            <a:extLst>
              <a:ext uri="{FF2B5EF4-FFF2-40B4-BE49-F238E27FC236}">
                <a16:creationId xmlns:a16="http://schemas.microsoft.com/office/drawing/2014/main" id="{58BCA0A6-B8FB-D047-B778-CD3858FC2E64}"/>
              </a:ext>
            </a:extLst>
          </p:cNvPr>
          <p:cNvSpPr>
            <a:spLocks noGrp="1"/>
          </p:cNvSpPr>
          <p:nvPr>
            <p:ph type="pic" sz="quarter" idx="19" hasCustomPrompt="1"/>
          </p:nvPr>
        </p:nvSpPr>
        <p:spPr>
          <a:xfrm>
            <a:off x="4268326" y="3637964"/>
            <a:ext cx="764572" cy="744957"/>
          </a:xfrm>
          <a:prstGeom prst="rect">
            <a:avLst/>
          </a:prstGeom>
        </p:spPr>
        <p:txBody>
          <a:bodyPr/>
          <a:lstStyle>
            <a:lvl1pPr marL="0" indent="0">
              <a:buNone/>
              <a:defRPr sz="2000" b="0" i="0">
                <a:latin typeface="Montserrat" pitchFamily="2" charset="77"/>
                <a:cs typeface="Arial" panose="020B0604020202020204" pitchFamily="34" charset="0"/>
              </a:defRPr>
            </a:lvl1pPr>
          </a:lstStyle>
          <a:p>
            <a:r>
              <a:rPr lang="en-US"/>
              <a:t>Icon</a:t>
            </a:r>
          </a:p>
        </p:txBody>
      </p:sp>
      <p:sp>
        <p:nvSpPr>
          <p:cNvPr id="39" name="Picture Placeholder 9">
            <a:extLst>
              <a:ext uri="{FF2B5EF4-FFF2-40B4-BE49-F238E27FC236}">
                <a16:creationId xmlns:a16="http://schemas.microsoft.com/office/drawing/2014/main" id="{2EAB131F-A15A-2541-9562-E45112DEC48C}"/>
              </a:ext>
            </a:extLst>
          </p:cNvPr>
          <p:cNvSpPr>
            <a:spLocks noGrp="1"/>
          </p:cNvSpPr>
          <p:nvPr>
            <p:ph type="pic" sz="quarter" idx="20" hasCustomPrompt="1"/>
          </p:nvPr>
        </p:nvSpPr>
        <p:spPr>
          <a:xfrm>
            <a:off x="4268326" y="5257499"/>
            <a:ext cx="764572" cy="744957"/>
          </a:xfrm>
          <a:prstGeom prst="rect">
            <a:avLst/>
          </a:prstGeom>
        </p:spPr>
        <p:txBody>
          <a:bodyPr/>
          <a:lstStyle>
            <a:lvl1pPr marL="0" indent="0">
              <a:buNone/>
              <a:defRPr sz="2000" b="0" i="0">
                <a:latin typeface="Montserrat" pitchFamily="2" charset="77"/>
                <a:cs typeface="Arial" panose="020B0604020202020204" pitchFamily="34" charset="0"/>
              </a:defRPr>
            </a:lvl1pPr>
          </a:lstStyle>
          <a:p>
            <a:r>
              <a:rPr lang="en-US"/>
              <a:t>Icon</a:t>
            </a:r>
          </a:p>
        </p:txBody>
      </p:sp>
      <p:sp>
        <p:nvSpPr>
          <p:cNvPr id="41" name="Text Placeholder 8">
            <a:extLst>
              <a:ext uri="{FF2B5EF4-FFF2-40B4-BE49-F238E27FC236}">
                <a16:creationId xmlns:a16="http://schemas.microsoft.com/office/drawing/2014/main" id="{85CE8FEF-F48D-604F-BA5D-553C912066E1}"/>
              </a:ext>
            </a:extLst>
          </p:cNvPr>
          <p:cNvSpPr>
            <a:spLocks noGrp="1"/>
          </p:cNvSpPr>
          <p:nvPr>
            <p:ph type="body" sz="quarter" idx="25" hasCustomPrompt="1"/>
          </p:nvPr>
        </p:nvSpPr>
        <p:spPr>
          <a:xfrm>
            <a:off x="1859678" y="2059896"/>
            <a:ext cx="2233712" cy="786384"/>
          </a:xfrm>
          <a:prstGeom prst="rect">
            <a:avLst/>
          </a:prstGeom>
        </p:spPr>
        <p:txBody>
          <a:bodyPr lIns="0" tIns="0" rIns="0" bIns="0" numCol="1" anchor="ctr"/>
          <a:lstStyle>
            <a:lvl1pPr marL="0" indent="0" algn="l">
              <a:lnSpc>
                <a:spcPts val="1740"/>
              </a:lnSpc>
              <a:spcBef>
                <a:spcPts val="0"/>
              </a:spcBef>
              <a:buFont typeface="Arial" panose="020B0604020202020204" pitchFamily="34" charset="0"/>
              <a:buNone/>
              <a:defRPr sz="12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sp>
        <p:nvSpPr>
          <p:cNvPr id="7" name="Slide Number Placeholder 1">
            <a:extLst>
              <a:ext uri="{FF2B5EF4-FFF2-40B4-BE49-F238E27FC236}">
                <a16:creationId xmlns:a16="http://schemas.microsoft.com/office/drawing/2014/main" id="{658666D8-1D38-8CE1-175B-CE62C3CA1C37}"/>
              </a:ext>
            </a:extLst>
          </p:cNvPr>
          <p:cNvSpPr>
            <a:spLocks noGrp="1"/>
          </p:cNvSpPr>
          <p:nvPr>
            <p:ph type="sldNum" sz="quarter" idx="4"/>
          </p:nvPr>
        </p:nvSpPr>
        <p:spPr>
          <a:xfrm>
            <a:off x="200038" y="548640"/>
            <a:ext cx="310896" cy="384048"/>
          </a:xfrm>
          <a:prstGeom prst="rect">
            <a:avLst/>
          </a:prstGeom>
        </p:spPr>
        <p:txBody>
          <a:bodyPr vert="horz" lIns="0" tIns="0" rIns="0" bIns="0" rtlCol="0" anchor="ctr"/>
          <a:lstStyle>
            <a:lvl1pPr algn="ctr">
              <a:defRPr sz="1400" b="1" i="0">
                <a:solidFill>
                  <a:schemeClr val="bg1"/>
                </a:solidFill>
                <a:latin typeface="Montserrat SemiBold" pitchFamily="2" charset="77"/>
                <a:cs typeface="Arial" panose="020B0604020202020204" pitchFamily="34" charset="0"/>
              </a:defRPr>
            </a:lvl1pPr>
          </a:lstStyle>
          <a:p>
            <a:fld id="{4D424DA8-E41A-B94F-9E3D-E487E5F2D87F}" type="slidenum">
              <a:rPr lang="en-US" smtClean="0"/>
              <a:pPr/>
              <a:t>‹#›</a:t>
            </a:fld>
            <a:endParaRPr lang="en-US"/>
          </a:p>
        </p:txBody>
      </p:sp>
      <p:sp>
        <p:nvSpPr>
          <p:cNvPr id="9" name="Text Placeholder 8">
            <a:extLst>
              <a:ext uri="{FF2B5EF4-FFF2-40B4-BE49-F238E27FC236}">
                <a16:creationId xmlns:a16="http://schemas.microsoft.com/office/drawing/2014/main" id="{97291E83-490B-4C29-FC85-7DAB81D4D14E}"/>
              </a:ext>
            </a:extLst>
          </p:cNvPr>
          <p:cNvSpPr>
            <a:spLocks noGrp="1"/>
          </p:cNvSpPr>
          <p:nvPr>
            <p:ph type="body" sz="quarter" idx="45" hasCustomPrompt="1"/>
          </p:nvPr>
        </p:nvSpPr>
        <p:spPr>
          <a:xfrm>
            <a:off x="1859678" y="3645960"/>
            <a:ext cx="2233712" cy="786384"/>
          </a:xfrm>
          <a:prstGeom prst="rect">
            <a:avLst/>
          </a:prstGeom>
        </p:spPr>
        <p:txBody>
          <a:bodyPr lIns="0" tIns="0" rIns="0" bIns="0" numCol="1" anchor="ctr"/>
          <a:lstStyle>
            <a:lvl1pPr marL="0" indent="0" algn="l">
              <a:lnSpc>
                <a:spcPts val="1740"/>
              </a:lnSpc>
              <a:spcBef>
                <a:spcPts val="0"/>
              </a:spcBef>
              <a:buFont typeface="Arial" panose="020B0604020202020204" pitchFamily="34" charset="0"/>
              <a:buNone/>
              <a:defRPr sz="12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sp>
        <p:nvSpPr>
          <p:cNvPr id="10" name="Text Placeholder 8">
            <a:extLst>
              <a:ext uri="{FF2B5EF4-FFF2-40B4-BE49-F238E27FC236}">
                <a16:creationId xmlns:a16="http://schemas.microsoft.com/office/drawing/2014/main" id="{AAFB4825-4391-855B-0B03-9F884486E79A}"/>
              </a:ext>
            </a:extLst>
          </p:cNvPr>
          <p:cNvSpPr>
            <a:spLocks noGrp="1"/>
          </p:cNvSpPr>
          <p:nvPr>
            <p:ph type="body" sz="quarter" idx="46" hasCustomPrompt="1"/>
          </p:nvPr>
        </p:nvSpPr>
        <p:spPr>
          <a:xfrm>
            <a:off x="1859678" y="5246712"/>
            <a:ext cx="2233712" cy="786384"/>
          </a:xfrm>
          <a:prstGeom prst="rect">
            <a:avLst/>
          </a:prstGeom>
        </p:spPr>
        <p:txBody>
          <a:bodyPr lIns="0" tIns="0" rIns="0" bIns="0" numCol="1" anchor="ctr"/>
          <a:lstStyle>
            <a:lvl1pPr marL="0" indent="0" algn="l">
              <a:lnSpc>
                <a:spcPts val="1740"/>
              </a:lnSpc>
              <a:spcBef>
                <a:spcPts val="0"/>
              </a:spcBef>
              <a:buFont typeface="Arial" panose="020B0604020202020204" pitchFamily="34" charset="0"/>
              <a:buNone/>
              <a:defRPr sz="12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sp>
        <p:nvSpPr>
          <p:cNvPr id="11" name="Text Placeholder 8">
            <a:extLst>
              <a:ext uri="{FF2B5EF4-FFF2-40B4-BE49-F238E27FC236}">
                <a16:creationId xmlns:a16="http://schemas.microsoft.com/office/drawing/2014/main" id="{D77EF8EE-93C9-DAC5-E63D-11E7EE95E99E}"/>
              </a:ext>
            </a:extLst>
          </p:cNvPr>
          <p:cNvSpPr>
            <a:spLocks noGrp="1"/>
          </p:cNvSpPr>
          <p:nvPr>
            <p:ph type="body" sz="quarter" idx="47" hasCustomPrompt="1"/>
          </p:nvPr>
        </p:nvSpPr>
        <p:spPr>
          <a:xfrm>
            <a:off x="5190744" y="2059896"/>
            <a:ext cx="2233712" cy="786384"/>
          </a:xfrm>
          <a:prstGeom prst="rect">
            <a:avLst/>
          </a:prstGeom>
        </p:spPr>
        <p:txBody>
          <a:bodyPr lIns="0" tIns="0" rIns="0" bIns="0" numCol="1" anchor="ctr"/>
          <a:lstStyle>
            <a:lvl1pPr marL="0" indent="0" algn="l">
              <a:lnSpc>
                <a:spcPts val="1740"/>
              </a:lnSpc>
              <a:spcBef>
                <a:spcPts val="0"/>
              </a:spcBef>
              <a:buFont typeface="Arial" panose="020B0604020202020204" pitchFamily="34" charset="0"/>
              <a:buNone/>
              <a:defRPr sz="12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sp>
        <p:nvSpPr>
          <p:cNvPr id="12" name="Text Placeholder 8">
            <a:extLst>
              <a:ext uri="{FF2B5EF4-FFF2-40B4-BE49-F238E27FC236}">
                <a16:creationId xmlns:a16="http://schemas.microsoft.com/office/drawing/2014/main" id="{1FE8727E-5A8D-35CB-ACF6-BD5E2E1FB096}"/>
              </a:ext>
            </a:extLst>
          </p:cNvPr>
          <p:cNvSpPr>
            <a:spLocks noGrp="1"/>
          </p:cNvSpPr>
          <p:nvPr>
            <p:ph type="body" sz="quarter" idx="48" hasCustomPrompt="1"/>
          </p:nvPr>
        </p:nvSpPr>
        <p:spPr>
          <a:xfrm>
            <a:off x="5190744" y="3636816"/>
            <a:ext cx="2233712" cy="786384"/>
          </a:xfrm>
          <a:prstGeom prst="rect">
            <a:avLst/>
          </a:prstGeom>
        </p:spPr>
        <p:txBody>
          <a:bodyPr lIns="0" tIns="0" rIns="0" bIns="0" numCol="1" anchor="ctr"/>
          <a:lstStyle>
            <a:lvl1pPr marL="0" indent="0" algn="l">
              <a:lnSpc>
                <a:spcPts val="1740"/>
              </a:lnSpc>
              <a:spcBef>
                <a:spcPts val="0"/>
              </a:spcBef>
              <a:buFont typeface="Arial" panose="020B0604020202020204" pitchFamily="34" charset="0"/>
              <a:buNone/>
              <a:defRPr sz="12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sp>
        <p:nvSpPr>
          <p:cNvPr id="13" name="Text Placeholder 8">
            <a:extLst>
              <a:ext uri="{FF2B5EF4-FFF2-40B4-BE49-F238E27FC236}">
                <a16:creationId xmlns:a16="http://schemas.microsoft.com/office/drawing/2014/main" id="{7C061A2E-E997-0723-DF8E-6D40B1B2E0BD}"/>
              </a:ext>
            </a:extLst>
          </p:cNvPr>
          <p:cNvSpPr>
            <a:spLocks noGrp="1"/>
          </p:cNvSpPr>
          <p:nvPr>
            <p:ph type="body" sz="quarter" idx="49" hasCustomPrompt="1"/>
          </p:nvPr>
        </p:nvSpPr>
        <p:spPr>
          <a:xfrm>
            <a:off x="5190744" y="5246712"/>
            <a:ext cx="2233712" cy="786384"/>
          </a:xfrm>
          <a:prstGeom prst="rect">
            <a:avLst/>
          </a:prstGeom>
        </p:spPr>
        <p:txBody>
          <a:bodyPr lIns="0" tIns="0" rIns="0" bIns="0" numCol="1" anchor="ctr"/>
          <a:lstStyle>
            <a:lvl1pPr marL="0" indent="0" algn="l">
              <a:lnSpc>
                <a:spcPts val="1740"/>
              </a:lnSpc>
              <a:spcBef>
                <a:spcPts val="0"/>
              </a:spcBef>
              <a:buFont typeface="Arial" panose="020B0604020202020204" pitchFamily="34" charset="0"/>
              <a:buNone/>
              <a:defRPr sz="12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pic>
        <p:nvPicPr>
          <p:cNvPr id="16" name="Picture 15">
            <a:extLst>
              <a:ext uri="{FF2B5EF4-FFF2-40B4-BE49-F238E27FC236}">
                <a16:creationId xmlns:a16="http://schemas.microsoft.com/office/drawing/2014/main" id="{744E8B18-B5E2-AA61-8CA1-A3BBD62E8C7A}"/>
              </a:ext>
            </a:extLst>
          </p:cNvPr>
          <p:cNvPicPr>
            <a:picLocks noChangeAspect="1"/>
          </p:cNvPicPr>
          <p:nvPr userDrawn="1"/>
        </p:nvPicPr>
        <p:blipFill>
          <a:blip r:embed="rId2"/>
          <a:stretch>
            <a:fillRect/>
          </a:stretch>
        </p:blipFill>
        <p:spPr>
          <a:xfrm>
            <a:off x="10119592" y="2874819"/>
            <a:ext cx="2493818" cy="2493818"/>
          </a:xfrm>
          <a:prstGeom prst="rect">
            <a:avLst/>
          </a:prstGeom>
        </p:spPr>
      </p:pic>
      <p:sp>
        <p:nvSpPr>
          <p:cNvPr id="17" name="Picture circle">
            <a:extLst>
              <a:ext uri="{FF2B5EF4-FFF2-40B4-BE49-F238E27FC236}">
                <a16:creationId xmlns:a16="http://schemas.microsoft.com/office/drawing/2014/main" id="{B02CAB36-DF7B-C89E-FCB6-26D9AC83591F}"/>
              </a:ext>
            </a:extLst>
          </p:cNvPr>
          <p:cNvSpPr>
            <a:spLocks noGrp="1" noChangeAspect="1"/>
          </p:cNvSpPr>
          <p:nvPr>
            <p:ph type="pic" sz="quarter" idx="50"/>
          </p:nvPr>
        </p:nvSpPr>
        <p:spPr>
          <a:xfrm>
            <a:off x="7912489" y="454126"/>
            <a:ext cx="3902364" cy="3902364"/>
          </a:xfrm>
          <a:custGeom>
            <a:avLst/>
            <a:gdLst>
              <a:gd name="connsiteX0" fmla="*/ 2146300 w 4292600"/>
              <a:gd name="connsiteY0" fmla="*/ 0 h 4292600"/>
              <a:gd name="connsiteX1" fmla="*/ 4292600 w 4292600"/>
              <a:gd name="connsiteY1" fmla="*/ 2146300 h 4292600"/>
              <a:gd name="connsiteX2" fmla="*/ 4123933 w 4292600"/>
              <a:gd name="connsiteY2" fmla="*/ 2981737 h 4292600"/>
              <a:gd name="connsiteX3" fmla="*/ 4038874 w 4292600"/>
              <a:gd name="connsiteY3" fmla="*/ 3158309 h 4292600"/>
              <a:gd name="connsiteX4" fmla="*/ 3976464 w 4292600"/>
              <a:gd name="connsiteY4" fmla="*/ 3142261 h 4292600"/>
              <a:gd name="connsiteX5" fmla="*/ 3797300 w 4292600"/>
              <a:gd name="connsiteY5" fmla="*/ 3124200 h 4292600"/>
              <a:gd name="connsiteX6" fmla="*/ 2908300 w 4292600"/>
              <a:gd name="connsiteY6" fmla="*/ 4013200 h 4292600"/>
              <a:gd name="connsiteX7" fmla="*/ 2912890 w 4292600"/>
              <a:gd name="connsiteY7" fmla="*/ 4104095 h 4292600"/>
              <a:gd name="connsiteX8" fmla="*/ 2919400 w 4292600"/>
              <a:gd name="connsiteY8" fmla="*/ 4146749 h 4292600"/>
              <a:gd name="connsiteX9" fmla="*/ 2784544 w 4292600"/>
              <a:gd name="connsiteY9" fmla="*/ 4196107 h 4292600"/>
              <a:gd name="connsiteX10" fmla="*/ 2146300 w 4292600"/>
              <a:gd name="connsiteY10" fmla="*/ 4292600 h 4292600"/>
              <a:gd name="connsiteX11" fmla="*/ 0 w 4292600"/>
              <a:gd name="connsiteY11" fmla="*/ 2146300 h 4292600"/>
              <a:gd name="connsiteX12" fmla="*/ 2146300 w 4292600"/>
              <a:gd name="connsiteY12" fmla="*/ 0 h 4292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292600" h="4292600">
                <a:moveTo>
                  <a:pt x="2146300" y="0"/>
                </a:moveTo>
                <a:cubicBezTo>
                  <a:pt x="3331669" y="0"/>
                  <a:pt x="4292600" y="960931"/>
                  <a:pt x="4292600" y="2146300"/>
                </a:cubicBezTo>
                <a:cubicBezTo>
                  <a:pt x="4292600" y="2442642"/>
                  <a:pt x="4232542" y="2724957"/>
                  <a:pt x="4123933" y="2981737"/>
                </a:cubicBezTo>
                <a:lnTo>
                  <a:pt x="4038874" y="3158309"/>
                </a:lnTo>
                <a:lnTo>
                  <a:pt x="3976464" y="3142261"/>
                </a:lnTo>
                <a:cubicBezTo>
                  <a:pt x="3918593" y="3130419"/>
                  <a:pt x="3858673" y="3124200"/>
                  <a:pt x="3797300" y="3124200"/>
                </a:cubicBezTo>
                <a:cubicBezTo>
                  <a:pt x="3306319" y="3124200"/>
                  <a:pt x="2908300" y="3522219"/>
                  <a:pt x="2908300" y="4013200"/>
                </a:cubicBezTo>
                <a:cubicBezTo>
                  <a:pt x="2908300" y="4043887"/>
                  <a:pt x="2909855" y="4074210"/>
                  <a:pt x="2912890" y="4104095"/>
                </a:cubicBezTo>
                <a:lnTo>
                  <a:pt x="2919400" y="4146749"/>
                </a:lnTo>
                <a:lnTo>
                  <a:pt x="2784544" y="4196107"/>
                </a:lnTo>
                <a:cubicBezTo>
                  <a:pt x="2582923" y="4258818"/>
                  <a:pt x="2368557" y="4292600"/>
                  <a:pt x="2146300" y="4292600"/>
                </a:cubicBezTo>
                <a:cubicBezTo>
                  <a:pt x="960931" y="4292600"/>
                  <a:pt x="0" y="3331669"/>
                  <a:pt x="0" y="2146300"/>
                </a:cubicBezTo>
                <a:cubicBezTo>
                  <a:pt x="0" y="960931"/>
                  <a:pt x="960931" y="0"/>
                  <a:pt x="2146300" y="0"/>
                </a:cubicBezTo>
                <a:close/>
              </a:path>
            </a:pathLst>
          </a:custGeom>
        </p:spPr>
        <p:txBody>
          <a:bodyPr wrap="square">
            <a:noAutofit/>
          </a:bodyPr>
          <a:lstStyle/>
          <a:p>
            <a:endParaRPr lang="en-US"/>
          </a:p>
        </p:txBody>
      </p:sp>
      <p:sp>
        <p:nvSpPr>
          <p:cNvPr id="19" name="Text Placeholder 7">
            <a:extLst>
              <a:ext uri="{FF2B5EF4-FFF2-40B4-BE49-F238E27FC236}">
                <a16:creationId xmlns:a16="http://schemas.microsoft.com/office/drawing/2014/main" id="{956E4AD1-94F2-9D0B-CE30-2A620787BA1C}"/>
              </a:ext>
            </a:extLst>
          </p:cNvPr>
          <p:cNvSpPr>
            <a:spLocks noGrp="1"/>
          </p:cNvSpPr>
          <p:nvPr>
            <p:ph type="body" sz="quarter" idx="57" hasCustomPrompt="1"/>
          </p:nvPr>
        </p:nvSpPr>
        <p:spPr>
          <a:xfrm rot="16200000">
            <a:off x="-1626145" y="4208744"/>
            <a:ext cx="3985570" cy="144544"/>
          </a:xfrm>
          <a:prstGeom prst="rect">
            <a:avLst/>
          </a:prstGeom>
        </p:spPr>
        <p:txBody>
          <a:bodyPr lIns="0" tIns="0" rIns="0" bIns="0"/>
          <a:lstStyle>
            <a:lvl1pPr marL="0" indent="0" algn="r">
              <a:buNone/>
              <a:defRPr sz="900" b="0" i="0" baseline="0">
                <a:solidFill>
                  <a:schemeClr val="tx1"/>
                </a:solidFill>
                <a:latin typeface="Montserrat" pitchFamily="2" charset="77"/>
                <a:cs typeface="Arial" panose="020B0604020202020204" pitchFamily="34" charset="0"/>
              </a:defRPr>
            </a:lvl1pPr>
            <a:lvl2pPr marL="457200" indent="0">
              <a:buNone/>
              <a:defRPr sz="2000" b="0" i="0">
                <a:latin typeface="Arial" panose="020B0604020202020204" pitchFamily="34" charset="0"/>
                <a:cs typeface="Arial" panose="020B0604020202020204" pitchFamily="34" charset="0"/>
              </a:defRPr>
            </a:lvl2pPr>
            <a:lvl3pPr marL="914400" indent="0">
              <a:buNone/>
              <a:defRPr sz="2000" b="0" i="0">
                <a:latin typeface="Arial" panose="020B0604020202020204" pitchFamily="34" charset="0"/>
                <a:cs typeface="Arial" panose="020B0604020202020204" pitchFamily="34" charset="0"/>
              </a:defRPr>
            </a:lvl3pPr>
            <a:lvl4pPr marL="1371600" indent="0">
              <a:buNone/>
              <a:defRPr sz="2000" b="0" i="0">
                <a:latin typeface="Arial" panose="020B0604020202020204" pitchFamily="34" charset="0"/>
                <a:cs typeface="Arial" panose="020B0604020202020204" pitchFamily="34" charset="0"/>
              </a:defRPr>
            </a:lvl4pPr>
            <a:lvl5pPr marL="1828800" indent="0">
              <a:buNone/>
              <a:defRPr sz="2000" b="0" i="0">
                <a:latin typeface="Arial" panose="020B0604020202020204" pitchFamily="34" charset="0"/>
                <a:cs typeface="Arial" panose="020B0604020202020204" pitchFamily="34" charset="0"/>
              </a:defRPr>
            </a:lvl5pPr>
          </a:lstStyle>
          <a:p>
            <a:pPr lvl="0"/>
            <a:r>
              <a:rPr lang="en-US"/>
              <a:t>Section Name | Specific Spot Within Section</a:t>
            </a:r>
          </a:p>
        </p:txBody>
      </p:sp>
      <p:sp>
        <p:nvSpPr>
          <p:cNvPr id="6" name="Freeform 56">
            <a:extLst>
              <a:ext uri="{FF2B5EF4-FFF2-40B4-BE49-F238E27FC236}">
                <a16:creationId xmlns:a16="http://schemas.microsoft.com/office/drawing/2014/main" id="{D1CDC3DB-839F-ABFC-ED80-239D9A9C14A5}"/>
              </a:ext>
            </a:extLst>
          </p:cNvPr>
          <p:cNvSpPr/>
          <p:nvPr userDrawn="1"/>
        </p:nvSpPr>
        <p:spPr>
          <a:xfrm>
            <a:off x="8454158" y="14289"/>
            <a:ext cx="3766419" cy="1412321"/>
          </a:xfrm>
          <a:custGeom>
            <a:avLst/>
            <a:gdLst>
              <a:gd name="connsiteX0" fmla="*/ 0 w 3766419"/>
              <a:gd name="connsiteY0" fmla="*/ 0 h 1412321"/>
              <a:gd name="connsiteX1" fmla="*/ 3766419 w 3766419"/>
              <a:gd name="connsiteY1" fmla="*/ 0 h 1412321"/>
              <a:gd name="connsiteX2" fmla="*/ 3766419 w 3766419"/>
              <a:gd name="connsiteY2" fmla="*/ 677404 h 1412321"/>
              <a:gd name="connsiteX3" fmla="*/ 3701942 w 3766419"/>
              <a:gd name="connsiteY3" fmla="*/ 748347 h 1412321"/>
              <a:gd name="connsiteX4" fmla="*/ 2098966 w 3766419"/>
              <a:gd name="connsiteY4" fmla="*/ 1412321 h 1412321"/>
              <a:gd name="connsiteX5" fmla="*/ 10164 w 3766419"/>
              <a:gd name="connsiteY5" fmla="*/ 27770 h 1412321"/>
              <a:gd name="connsiteX6" fmla="*/ 0 w 3766419"/>
              <a:gd name="connsiteY6" fmla="*/ 0 h 14123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766419" h="1412321">
                <a:moveTo>
                  <a:pt x="0" y="0"/>
                </a:moveTo>
                <a:lnTo>
                  <a:pt x="3766419" y="0"/>
                </a:lnTo>
                <a:lnTo>
                  <a:pt x="3766419" y="677404"/>
                </a:lnTo>
                <a:lnTo>
                  <a:pt x="3701942" y="748347"/>
                </a:lnTo>
                <a:cubicBezTo>
                  <a:pt x="3291705" y="1158584"/>
                  <a:pt x="2724967" y="1412321"/>
                  <a:pt x="2098966" y="1412321"/>
                </a:cubicBezTo>
                <a:cubicBezTo>
                  <a:pt x="1159965" y="1412321"/>
                  <a:pt x="354306" y="841413"/>
                  <a:pt x="10164" y="27770"/>
                </a:cubicBezTo>
                <a:lnTo>
                  <a:pt x="0" y="0"/>
                </a:lnTo>
                <a:close/>
              </a:path>
            </a:pathLst>
          </a:cu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cxnSp>
        <p:nvCxnSpPr>
          <p:cNvPr id="3" name="Straight Connector 2">
            <a:extLst>
              <a:ext uri="{FF2B5EF4-FFF2-40B4-BE49-F238E27FC236}">
                <a16:creationId xmlns:a16="http://schemas.microsoft.com/office/drawing/2014/main" id="{AAC25800-DD02-F1D1-F74F-D33E617C22C1}"/>
              </a:ext>
            </a:extLst>
          </p:cNvPr>
          <p:cNvCxnSpPr>
            <a:cxnSpLocks/>
          </p:cNvCxnSpPr>
          <p:nvPr userDrawn="1"/>
        </p:nvCxnSpPr>
        <p:spPr>
          <a:xfrm flipH="1">
            <a:off x="929251" y="1522820"/>
            <a:ext cx="482439" cy="0"/>
          </a:xfrm>
          <a:prstGeom prst="line">
            <a:avLst/>
          </a:prstGeom>
          <a:ln w="73025">
            <a:solidFill>
              <a:srgbClr val="00A8BF"/>
            </a:solidFill>
          </a:ln>
        </p:spPr>
        <p:style>
          <a:lnRef idx="1">
            <a:schemeClr val="accent1"/>
          </a:lnRef>
          <a:fillRef idx="0">
            <a:schemeClr val="accent1"/>
          </a:fillRef>
          <a:effectRef idx="0">
            <a:schemeClr val="accent1"/>
          </a:effectRef>
          <a:fontRef idx="minor">
            <a:schemeClr val="tx1"/>
          </a:fontRef>
        </p:style>
      </p:cxnSp>
      <p:sp>
        <p:nvSpPr>
          <p:cNvPr id="4" name="Text Placeholder 8">
            <a:extLst>
              <a:ext uri="{FF2B5EF4-FFF2-40B4-BE49-F238E27FC236}">
                <a16:creationId xmlns:a16="http://schemas.microsoft.com/office/drawing/2014/main" id="{E6BABE79-D7C5-B497-2EF4-DEFFA7FE0C6B}"/>
              </a:ext>
            </a:extLst>
          </p:cNvPr>
          <p:cNvSpPr>
            <a:spLocks noGrp="1"/>
          </p:cNvSpPr>
          <p:nvPr>
            <p:ph type="body" sz="quarter" idx="22" hasCustomPrompt="1"/>
          </p:nvPr>
        </p:nvSpPr>
        <p:spPr>
          <a:xfrm>
            <a:off x="929252" y="648242"/>
            <a:ext cx="6332424" cy="827227"/>
          </a:xfrm>
          <a:prstGeom prst="rect">
            <a:avLst/>
          </a:prstGeom>
        </p:spPr>
        <p:txBody>
          <a:bodyPr lIns="0" tIns="0" rIns="0" bIns="365760" anchor="b"/>
          <a:lstStyle>
            <a:lvl1pPr marL="0" indent="0" algn="l">
              <a:lnSpc>
                <a:spcPct val="150000"/>
              </a:lnSpc>
              <a:spcBef>
                <a:spcPts val="0"/>
              </a:spcBef>
              <a:buNone/>
              <a:defRPr sz="3200" b="1" i="0">
                <a:solidFill>
                  <a:schemeClr val="tx2"/>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headline</a:t>
            </a:r>
          </a:p>
        </p:txBody>
      </p:sp>
    </p:spTree>
    <p:extLst>
      <p:ext uri="{BB962C8B-B14F-4D97-AF65-F5344CB8AC3E}">
        <p14:creationId xmlns:p14="http://schemas.microsoft.com/office/powerpoint/2010/main" val="931447873"/>
      </p:ext>
    </p:extLst>
  </p:cSld>
  <p:clrMapOvr>
    <a:masterClrMapping/>
  </p:clrMapOvr>
  <p:extLst>
    <p:ext uri="{DCECCB84-F9BA-43D5-87BE-67443E8EF086}">
      <p15:sldGuideLst xmlns:p15="http://schemas.microsoft.com/office/powerpoint/2012/main">
        <p15:guide id="1" pos="576">
          <p15:clr>
            <a:srgbClr val="FBAE40"/>
          </p15:clr>
        </p15:guide>
      </p15:sldGuideLst>
    </p:ext>
  </p:extLst>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3 circles">
    <p:bg>
      <p:bgPr>
        <a:solidFill>
          <a:schemeClr val="bg2"/>
        </a:solidFill>
        <a:effectLst/>
      </p:bgPr>
    </p:bg>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5988C279-C49D-7B4A-E5F0-6A4794433899}"/>
              </a:ext>
            </a:extLst>
          </p:cNvPr>
          <p:cNvPicPr>
            <a:picLocks noChangeAspect="1"/>
          </p:cNvPicPr>
          <p:nvPr userDrawn="1"/>
        </p:nvPicPr>
        <p:blipFill>
          <a:blip r:embed="rId2"/>
          <a:srcRect/>
          <a:stretch/>
        </p:blipFill>
        <p:spPr>
          <a:xfrm>
            <a:off x="0" y="0"/>
            <a:ext cx="12192000" cy="6858000"/>
          </a:xfrm>
          <a:prstGeom prst="rect">
            <a:avLst/>
          </a:prstGeom>
        </p:spPr>
      </p:pic>
      <p:pic>
        <p:nvPicPr>
          <p:cNvPr id="11" name="Picture 10">
            <a:extLst>
              <a:ext uri="{FF2B5EF4-FFF2-40B4-BE49-F238E27FC236}">
                <a16:creationId xmlns:a16="http://schemas.microsoft.com/office/drawing/2014/main" id="{3BC66489-8201-88BA-154A-1F4B705DA9B4}"/>
              </a:ext>
            </a:extLst>
          </p:cNvPr>
          <p:cNvPicPr>
            <a:picLocks noChangeAspect="1"/>
          </p:cNvPicPr>
          <p:nvPr userDrawn="1"/>
        </p:nvPicPr>
        <p:blipFill>
          <a:blip r:embed="rId3"/>
          <a:stretch>
            <a:fillRect/>
          </a:stretch>
        </p:blipFill>
        <p:spPr>
          <a:xfrm>
            <a:off x="-5471" y="0"/>
            <a:ext cx="698500" cy="6858000"/>
          </a:xfrm>
          <a:prstGeom prst="rect">
            <a:avLst/>
          </a:prstGeom>
        </p:spPr>
      </p:pic>
      <p:sp>
        <p:nvSpPr>
          <p:cNvPr id="10" name="Text Placeholder 8">
            <a:extLst>
              <a:ext uri="{FF2B5EF4-FFF2-40B4-BE49-F238E27FC236}">
                <a16:creationId xmlns:a16="http://schemas.microsoft.com/office/drawing/2014/main" id="{761D5D22-E292-5FC6-94BA-7D35C4404E9E}"/>
              </a:ext>
            </a:extLst>
          </p:cNvPr>
          <p:cNvSpPr>
            <a:spLocks noGrp="1"/>
          </p:cNvSpPr>
          <p:nvPr>
            <p:ph type="body" sz="quarter" idx="41" hasCustomPrompt="1"/>
          </p:nvPr>
        </p:nvSpPr>
        <p:spPr>
          <a:xfrm>
            <a:off x="1304365" y="479011"/>
            <a:ext cx="9466729" cy="585696"/>
          </a:xfrm>
          <a:prstGeom prst="rect">
            <a:avLst/>
          </a:prstGeom>
        </p:spPr>
        <p:txBody>
          <a:bodyPr lIns="0" tIns="0" rIns="0" bIns="0" anchor="b"/>
          <a:lstStyle>
            <a:lvl1pPr marL="0" indent="0" algn="ctr">
              <a:buNone/>
              <a:defRPr sz="3200" b="1" i="0">
                <a:solidFill>
                  <a:schemeClr val="tx2"/>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headline</a:t>
            </a:r>
          </a:p>
        </p:txBody>
      </p:sp>
      <p:sp>
        <p:nvSpPr>
          <p:cNvPr id="12" name="Text Placeholder 8">
            <a:extLst>
              <a:ext uri="{FF2B5EF4-FFF2-40B4-BE49-F238E27FC236}">
                <a16:creationId xmlns:a16="http://schemas.microsoft.com/office/drawing/2014/main" id="{62BB1C2A-0EC6-A67A-A8F7-77EB6F1F0D37}"/>
              </a:ext>
            </a:extLst>
          </p:cNvPr>
          <p:cNvSpPr>
            <a:spLocks noGrp="1"/>
          </p:cNvSpPr>
          <p:nvPr>
            <p:ph type="body" sz="quarter" idx="22" hasCustomPrompt="1"/>
          </p:nvPr>
        </p:nvSpPr>
        <p:spPr>
          <a:xfrm>
            <a:off x="1501417" y="2704334"/>
            <a:ext cx="2961254" cy="276094"/>
          </a:xfrm>
          <a:prstGeom prst="rect">
            <a:avLst/>
          </a:prstGeom>
        </p:spPr>
        <p:txBody>
          <a:bodyPr lIns="0" tIns="0" rIns="0" bIns="0" numCol="1" anchor="t"/>
          <a:lstStyle>
            <a:lvl1pPr marL="0" indent="0" algn="ctr">
              <a:buFont typeface="Arial" panose="020B0604020202020204" pitchFamily="34" charset="0"/>
              <a:buNone/>
              <a:defRPr sz="2200" b="0" i="0">
                <a:solidFill>
                  <a:schemeClr val="bg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subhead</a:t>
            </a:r>
          </a:p>
        </p:txBody>
      </p:sp>
      <p:sp>
        <p:nvSpPr>
          <p:cNvPr id="13" name="Text Placeholder 8">
            <a:extLst>
              <a:ext uri="{FF2B5EF4-FFF2-40B4-BE49-F238E27FC236}">
                <a16:creationId xmlns:a16="http://schemas.microsoft.com/office/drawing/2014/main" id="{914985D8-4FD5-99FE-61E9-75702885A33A}"/>
              </a:ext>
            </a:extLst>
          </p:cNvPr>
          <p:cNvSpPr>
            <a:spLocks noGrp="1"/>
          </p:cNvSpPr>
          <p:nvPr>
            <p:ph type="body" sz="quarter" idx="23" hasCustomPrompt="1"/>
          </p:nvPr>
        </p:nvSpPr>
        <p:spPr>
          <a:xfrm>
            <a:off x="1511356" y="3179769"/>
            <a:ext cx="2961254" cy="1406753"/>
          </a:xfrm>
          <a:prstGeom prst="rect">
            <a:avLst/>
          </a:prstGeom>
        </p:spPr>
        <p:txBody>
          <a:bodyPr wrap="none" lIns="0" tIns="0" rIns="0" bIns="0" numCol="1" anchor="t"/>
          <a:lstStyle>
            <a:lvl1pPr marL="0" indent="0" algn="ctr">
              <a:lnSpc>
                <a:spcPts val="2320"/>
              </a:lnSpc>
              <a:spcBef>
                <a:spcPts val="0"/>
              </a:spcBef>
              <a:buFont typeface="Arial" panose="020B0604020202020204" pitchFamily="34" charset="0"/>
              <a:buNone/>
              <a:defRPr sz="1600" b="0" i="0">
                <a:solidFill>
                  <a:schemeClr val="bg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pic>
        <p:nvPicPr>
          <p:cNvPr id="8" name="Picture 7">
            <a:extLst>
              <a:ext uri="{FF2B5EF4-FFF2-40B4-BE49-F238E27FC236}">
                <a16:creationId xmlns:a16="http://schemas.microsoft.com/office/drawing/2014/main" id="{8DA52CCC-4B62-24D4-E45E-DB2A62F864AF}"/>
              </a:ext>
            </a:extLst>
          </p:cNvPr>
          <p:cNvPicPr>
            <a:picLocks noChangeAspect="1"/>
          </p:cNvPicPr>
          <p:nvPr userDrawn="1"/>
        </p:nvPicPr>
        <p:blipFill>
          <a:blip r:embed="rId4"/>
          <a:stretch>
            <a:fillRect/>
          </a:stretch>
        </p:blipFill>
        <p:spPr>
          <a:xfrm>
            <a:off x="9796343" y="6070086"/>
            <a:ext cx="2064577" cy="686055"/>
          </a:xfrm>
          <a:prstGeom prst="rect">
            <a:avLst/>
          </a:prstGeom>
        </p:spPr>
      </p:pic>
      <p:sp>
        <p:nvSpPr>
          <p:cNvPr id="4" name="TextBox 3">
            <a:extLst>
              <a:ext uri="{FF2B5EF4-FFF2-40B4-BE49-F238E27FC236}">
                <a16:creationId xmlns:a16="http://schemas.microsoft.com/office/drawing/2014/main" id="{2332F27B-93A0-EBA5-8C10-0E7202287C65}"/>
              </a:ext>
            </a:extLst>
          </p:cNvPr>
          <p:cNvSpPr txBox="1"/>
          <p:nvPr userDrawn="1"/>
        </p:nvSpPr>
        <p:spPr>
          <a:xfrm>
            <a:off x="7361499" y="6524518"/>
            <a:ext cx="2742040" cy="184666"/>
          </a:xfrm>
          <a:prstGeom prst="rect">
            <a:avLst/>
          </a:prstGeom>
          <a:noFill/>
        </p:spPr>
        <p:txBody>
          <a:bodyPr wrap="square" rtlCol="0">
            <a:spAutoFit/>
          </a:bodyPr>
          <a:lstStyle/>
          <a:p>
            <a:pPr marL="0" indent="0">
              <a:tabLst>
                <a:tab pos="219075" algn="l"/>
              </a:tabLst>
            </a:pPr>
            <a:r>
              <a:rPr lang="en-US" sz="600" b="0" i="0" spc="200" baseline="0">
                <a:latin typeface="Montserrat" pitchFamily="2" charset="77"/>
              </a:rPr>
              <a:t>PROPRIETARY AND CONFIDENTIAL</a:t>
            </a:r>
          </a:p>
        </p:txBody>
      </p:sp>
      <p:sp>
        <p:nvSpPr>
          <p:cNvPr id="14" name="Slide Number Placeholder 1">
            <a:extLst>
              <a:ext uri="{FF2B5EF4-FFF2-40B4-BE49-F238E27FC236}">
                <a16:creationId xmlns:a16="http://schemas.microsoft.com/office/drawing/2014/main" id="{1E5295E0-D57D-BB40-F6D2-E561391FAE67}"/>
              </a:ext>
            </a:extLst>
          </p:cNvPr>
          <p:cNvSpPr>
            <a:spLocks noGrp="1"/>
          </p:cNvSpPr>
          <p:nvPr>
            <p:ph type="sldNum" sz="quarter" idx="4"/>
          </p:nvPr>
        </p:nvSpPr>
        <p:spPr>
          <a:xfrm>
            <a:off x="200038" y="548640"/>
            <a:ext cx="310896" cy="384048"/>
          </a:xfrm>
          <a:prstGeom prst="rect">
            <a:avLst/>
          </a:prstGeom>
        </p:spPr>
        <p:txBody>
          <a:bodyPr vert="horz" lIns="0" tIns="0" rIns="0" bIns="0" rtlCol="0" anchor="ctr"/>
          <a:lstStyle>
            <a:lvl1pPr algn="ctr">
              <a:defRPr sz="1400" b="1" i="0">
                <a:solidFill>
                  <a:schemeClr val="bg1"/>
                </a:solidFill>
                <a:latin typeface="Montserrat SemiBold" pitchFamily="2" charset="77"/>
                <a:cs typeface="Arial" panose="020B0604020202020204" pitchFamily="34" charset="0"/>
              </a:defRPr>
            </a:lvl1pPr>
          </a:lstStyle>
          <a:p>
            <a:fld id="{4D424DA8-E41A-B94F-9E3D-E487E5F2D87F}" type="slidenum">
              <a:rPr lang="en-US" smtClean="0"/>
              <a:pPr/>
              <a:t>‹#›</a:t>
            </a:fld>
            <a:endParaRPr lang="en-US"/>
          </a:p>
        </p:txBody>
      </p:sp>
      <p:sp>
        <p:nvSpPr>
          <p:cNvPr id="7" name="Text Placeholder 7">
            <a:extLst>
              <a:ext uri="{FF2B5EF4-FFF2-40B4-BE49-F238E27FC236}">
                <a16:creationId xmlns:a16="http://schemas.microsoft.com/office/drawing/2014/main" id="{44E5B98B-A7B8-1C44-D00C-5D323AF3588F}"/>
              </a:ext>
            </a:extLst>
          </p:cNvPr>
          <p:cNvSpPr>
            <a:spLocks noGrp="1"/>
          </p:cNvSpPr>
          <p:nvPr>
            <p:ph type="body" sz="quarter" idx="11" hasCustomPrompt="1"/>
          </p:nvPr>
        </p:nvSpPr>
        <p:spPr>
          <a:xfrm rot="16200000">
            <a:off x="-1626145" y="4208744"/>
            <a:ext cx="3985570" cy="144544"/>
          </a:xfrm>
          <a:prstGeom prst="rect">
            <a:avLst/>
          </a:prstGeom>
        </p:spPr>
        <p:txBody>
          <a:bodyPr lIns="0" tIns="0" rIns="0" bIns="0"/>
          <a:lstStyle>
            <a:lvl1pPr marL="0" indent="0" algn="r">
              <a:buNone/>
              <a:defRPr sz="900" b="0" i="0" baseline="0">
                <a:solidFill>
                  <a:schemeClr val="tx1"/>
                </a:solidFill>
                <a:latin typeface="Montserrat" pitchFamily="2" charset="77"/>
                <a:cs typeface="Arial" panose="020B0604020202020204" pitchFamily="34" charset="0"/>
              </a:defRPr>
            </a:lvl1pPr>
            <a:lvl2pPr marL="457200" indent="0">
              <a:buNone/>
              <a:defRPr sz="2000" b="0" i="0">
                <a:latin typeface="Arial" panose="020B0604020202020204" pitchFamily="34" charset="0"/>
                <a:cs typeface="Arial" panose="020B0604020202020204" pitchFamily="34" charset="0"/>
              </a:defRPr>
            </a:lvl2pPr>
            <a:lvl3pPr marL="914400" indent="0">
              <a:buNone/>
              <a:defRPr sz="2000" b="0" i="0">
                <a:latin typeface="Arial" panose="020B0604020202020204" pitchFamily="34" charset="0"/>
                <a:cs typeface="Arial" panose="020B0604020202020204" pitchFamily="34" charset="0"/>
              </a:defRPr>
            </a:lvl3pPr>
            <a:lvl4pPr marL="1371600" indent="0">
              <a:buNone/>
              <a:defRPr sz="2000" b="0" i="0">
                <a:latin typeface="Arial" panose="020B0604020202020204" pitchFamily="34" charset="0"/>
                <a:cs typeface="Arial" panose="020B0604020202020204" pitchFamily="34" charset="0"/>
              </a:defRPr>
            </a:lvl4pPr>
            <a:lvl5pPr marL="1828800" indent="0">
              <a:buNone/>
              <a:defRPr sz="2000" b="0" i="0">
                <a:latin typeface="Arial" panose="020B0604020202020204" pitchFamily="34" charset="0"/>
                <a:cs typeface="Arial" panose="020B0604020202020204" pitchFamily="34" charset="0"/>
              </a:defRPr>
            </a:lvl5pPr>
          </a:lstStyle>
          <a:p>
            <a:pPr lvl="0"/>
            <a:r>
              <a:rPr lang="en-US"/>
              <a:t>Section Name | Specific Spot Within Section</a:t>
            </a:r>
          </a:p>
        </p:txBody>
      </p:sp>
      <p:sp>
        <p:nvSpPr>
          <p:cNvPr id="19" name="Text Placeholder 8">
            <a:extLst>
              <a:ext uri="{FF2B5EF4-FFF2-40B4-BE49-F238E27FC236}">
                <a16:creationId xmlns:a16="http://schemas.microsoft.com/office/drawing/2014/main" id="{DBA0F715-BF5E-A642-B100-740D817C3B94}"/>
              </a:ext>
            </a:extLst>
          </p:cNvPr>
          <p:cNvSpPr>
            <a:spLocks noGrp="1"/>
          </p:cNvSpPr>
          <p:nvPr>
            <p:ph type="body" sz="quarter" idx="42" hasCustomPrompt="1"/>
          </p:nvPr>
        </p:nvSpPr>
        <p:spPr>
          <a:xfrm>
            <a:off x="4689916" y="2704334"/>
            <a:ext cx="2961254" cy="276094"/>
          </a:xfrm>
          <a:prstGeom prst="rect">
            <a:avLst/>
          </a:prstGeom>
        </p:spPr>
        <p:txBody>
          <a:bodyPr lIns="0" tIns="0" rIns="0" bIns="0" numCol="1" anchor="t"/>
          <a:lstStyle>
            <a:lvl1pPr marL="0" indent="0" algn="ctr">
              <a:buFont typeface="Arial" panose="020B0604020202020204" pitchFamily="34" charset="0"/>
              <a:buNone/>
              <a:defRPr sz="2200" b="0" i="0">
                <a:solidFill>
                  <a:schemeClr val="bg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subhead</a:t>
            </a:r>
          </a:p>
        </p:txBody>
      </p:sp>
      <p:sp>
        <p:nvSpPr>
          <p:cNvPr id="21" name="Text Placeholder 8">
            <a:extLst>
              <a:ext uri="{FF2B5EF4-FFF2-40B4-BE49-F238E27FC236}">
                <a16:creationId xmlns:a16="http://schemas.microsoft.com/office/drawing/2014/main" id="{F6755B9D-C6F1-3830-F4EA-EAFB74758242}"/>
              </a:ext>
            </a:extLst>
          </p:cNvPr>
          <p:cNvSpPr>
            <a:spLocks noGrp="1"/>
          </p:cNvSpPr>
          <p:nvPr>
            <p:ph type="body" sz="quarter" idx="43" hasCustomPrompt="1"/>
          </p:nvPr>
        </p:nvSpPr>
        <p:spPr>
          <a:xfrm>
            <a:off x="4691269" y="3179769"/>
            <a:ext cx="2961254" cy="1406753"/>
          </a:xfrm>
          <a:prstGeom prst="rect">
            <a:avLst/>
          </a:prstGeom>
        </p:spPr>
        <p:txBody>
          <a:bodyPr wrap="none" lIns="0" tIns="0" rIns="0" bIns="0" numCol="1" anchor="t"/>
          <a:lstStyle>
            <a:lvl1pPr marL="0" indent="0" algn="ctr">
              <a:lnSpc>
                <a:spcPts val="2320"/>
              </a:lnSpc>
              <a:spcBef>
                <a:spcPts val="0"/>
              </a:spcBef>
              <a:buFont typeface="Arial" panose="020B0604020202020204" pitchFamily="34" charset="0"/>
              <a:buNone/>
              <a:defRPr sz="1600" b="0" i="0">
                <a:solidFill>
                  <a:schemeClr val="bg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sp>
        <p:nvSpPr>
          <p:cNvPr id="22" name="Text Placeholder 8">
            <a:extLst>
              <a:ext uri="{FF2B5EF4-FFF2-40B4-BE49-F238E27FC236}">
                <a16:creationId xmlns:a16="http://schemas.microsoft.com/office/drawing/2014/main" id="{C6FCFDBE-FBE1-82E0-7E3E-5828AB4A9624}"/>
              </a:ext>
            </a:extLst>
          </p:cNvPr>
          <p:cNvSpPr>
            <a:spLocks noGrp="1"/>
          </p:cNvSpPr>
          <p:nvPr>
            <p:ph type="body" sz="quarter" idx="44" hasCustomPrompt="1"/>
          </p:nvPr>
        </p:nvSpPr>
        <p:spPr>
          <a:xfrm>
            <a:off x="7865164" y="2704334"/>
            <a:ext cx="2961254" cy="276094"/>
          </a:xfrm>
          <a:prstGeom prst="rect">
            <a:avLst/>
          </a:prstGeom>
        </p:spPr>
        <p:txBody>
          <a:bodyPr lIns="0" tIns="0" rIns="0" bIns="0" numCol="1" anchor="t"/>
          <a:lstStyle>
            <a:lvl1pPr marL="0" indent="0" algn="ctr">
              <a:buFont typeface="Arial" panose="020B0604020202020204" pitchFamily="34" charset="0"/>
              <a:buNone/>
              <a:defRPr sz="2200" b="0" i="0">
                <a:solidFill>
                  <a:schemeClr val="bg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subhead</a:t>
            </a:r>
          </a:p>
        </p:txBody>
      </p:sp>
      <p:sp>
        <p:nvSpPr>
          <p:cNvPr id="23" name="Text Placeholder 8">
            <a:extLst>
              <a:ext uri="{FF2B5EF4-FFF2-40B4-BE49-F238E27FC236}">
                <a16:creationId xmlns:a16="http://schemas.microsoft.com/office/drawing/2014/main" id="{A29EB5C7-DB17-4E18-2CBC-CC4C00D9721F}"/>
              </a:ext>
            </a:extLst>
          </p:cNvPr>
          <p:cNvSpPr>
            <a:spLocks noGrp="1"/>
          </p:cNvSpPr>
          <p:nvPr>
            <p:ph type="body" sz="quarter" idx="45" hasCustomPrompt="1"/>
          </p:nvPr>
        </p:nvSpPr>
        <p:spPr>
          <a:xfrm>
            <a:off x="7865164" y="3179769"/>
            <a:ext cx="2961254" cy="1406753"/>
          </a:xfrm>
          <a:prstGeom prst="rect">
            <a:avLst/>
          </a:prstGeom>
        </p:spPr>
        <p:txBody>
          <a:bodyPr wrap="none" lIns="0" tIns="0" rIns="0" bIns="0" numCol="1" anchor="t"/>
          <a:lstStyle>
            <a:lvl1pPr marL="0" indent="0" algn="ctr">
              <a:lnSpc>
                <a:spcPts val="2320"/>
              </a:lnSpc>
              <a:spcBef>
                <a:spcPts val="0"/>
              </a:spcBef>
              <a:buFont typeface="Arial" panose="020B0604020202020204" pitchFamily="34" charset="0"/>
              <a:buNone/>
              <a:defRPr sz="1600" b="0" i="0">
                <a:solidFill>
                  <a:schemeClr val="bg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spTree>
    <p:extLst>
      <p:ext uri="{BB962C8B-B14F-4D97-AF65-F5344CB8AC3E}">
        <p14:creationId xmlns:p14="http://schemas.microsoft.com/office/powerpoint/2010/main" val="2404644239"/>
      </p:ext>
    </p:extLst>
  </p:cSld>
  <p:clrMapOvr>
    <a:masterClrMapping/>
  </p:clrMapOvr>
  <p:extLst>
    <p:ext uri="{DCECCB84-F9BA-43D5-87BE-67443E8EF086}">
      <p15:sldGuideLst xmlns:p15="http://schemas.microsoft.com/office/powerpoint/2012/main">
        <p15:guide id="1" pos="1896">
          <p15:clr>
            <a:srgbClr val="FBAE40"/>
          </p15:clr>
        </p15:guide>
        <p15:guide id="2" pos="3888">
          <p15:clr>
            <a:srgbClr val="FBAE40"/>
          </p15:clr>
        </p15:guide>
        <p15:guide id="3" pos="5832">
          <p15:clr>
            <a:srgbClr val="FBAE40"/>
          </p15:clr>
        </p15:guide>
      </p15:sldGuideLst>
    </p:ext>
  </p:extLst>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Photo &amp; Quote">
    <p:bg>
      <p:bgPr>
        <a:solidFill>
          <a:srgbClr val="F2EBE7"/>
        </a:solidFill>
        <a:effectLst/>
      </p:bgPr>
    </p:bg>
    <p:spTree>
      <p:nvGrpSpPr>
        <p:cNvPr id="1" name=""/>
        <p:cNvGrpSpPr/>
        <p:nvPr/>
      </p:nvGrpSpPr>
      <p:grpSpPr>
        <a:xfrm>
          <a:off x="0" y="0"/>
          <a:ext cx="0" cy="0"/>
          <a:chOff x="0" y="0"/>
          <a:chExt cx="0" cy="0"/>
        </a:xfrm>
      </p:grpSpPr>
      <p:sp>
        <p:nvSpPr>
          <p:cNvPr id="15" name="Picture Placeholder 14">
            <a:extLst>
              <a:ext uri="{FF2B5EF4-FFF2-40B4-BE49-F238E27FC236}">
                <a16:creationId xmlns:a16="http://schemas.microsoft.com/office/drawing/2014/main" id="{A9A1940D-5E89-2FBC-75A6-9DBC81E2635D}"/>
              </a:ext>
            </a:extLst>
          </p:cNvPr>
          <p:cNvSpPr>
            <a:spLocks noGrp="1"/>
          </p:cNvSpPr>
          <p:nvPr>
            <p:ph type="pic" sz="quarter" idx="10"/>
          </p:nvPr>
        </p:nvSpPr>
        <p:spPr>
          <a:xfrm>
            <a:off x="785192" y="0"/>
            <a:ext cx="11406808" cy="6858000"/>
          </a:xfrm>
          <a:custGeom>
            <a:avLst/>
            <a:gdLst>
              <a:gd name="connsiteX0" fmla="*/ 0 w 11406808"/>
              <a:gd name="connsiteY0" fmla="*/ 0 h 6858000"/>
              <a:gd name="connsiteX1" fmla="*/ 6188604 w 11406808"/>
              <a:gd name="connsiteY1" fmla="*/ 0 h 6858000"/>
              <a:gd name="connsiteX2" fmla="*/ 6002127 w 11406808"/>
              <a:gd name="connsiteY2" fmla="*/ 169482 h 6858000"/>
              <a:gd name="connsiteX3" fmla="*/ 5170036 w 11406808"/>
              <a:gd name="connsiteY3" fmla="*/ 2178326 h 6858000"/>
              <a:gd name="connsiteX4" fmla="*/ 8010971 w 11406808"/>
              <a:gd name="connsiteY4" fmla="*/ 5019261 h 6858000"/>
              <a:gd name="connsiteX5" fmla="*/ 10851906 w 11406808"/>
              <a:gd name="connsiteY5" fmla="*/ 2178326 h 6858000"/>
              <a:gd name="connsiteX6" fmla="*/ 10019815 w 11406808"/>
              <a:gd name="connsiteY6" fmla="*/ 169482 h 6858000"/>
              <a:gd name="connsiteX7" fmla="*/ 9833339 w 11406808"/>
              <a:gd name="connsiteY7" fmla="*/ 0 h 6858000"/>
              <a:gd name="connsiteX8" fmla="*/ 11406808 w 11406808"/>
              <a:gd name="connsiteY8" fmla="*/ 0 h 6858000"/>
              <a:gd name="connsiteX9" fmla="*/ 11406808 w 11406808"/>
              <a:gd name="connsiteY9" fmla="*/ 6858000 h 6858000"/>
              <a:gd name="connsiteX10" fmla="*/ 0 w 11406808"/>
              <a:gd name="connsiteY10"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1406808" h="6858000">
                <a:moveTo>
                  <a:pt x="0" y="0"/>
                </a:moveTo>
                <a:lnTo>
                  <a:pt x="6188604" y="0"/>
                </a:lnTo>
                <a:lnTo>
                  <a:pt x="6002127" y="169482"/>
                </a:lnTo>
                <a:cubicBezTo>
                  <a:pt x="5488019" y="683590"/>
                  <a:pt x="5170036" y="1393824"/>
                  <a:pt x="5170036" y="2178326"/>
                </a:cubicBezTo>
                <a:cubicBezTo>
                  <a:pt x="5170036" y="3747331"/>
                  <a:pt x="6441966" y="5019261"/>
                  <a:pt x="8010971" y="5019261"/>
                </a:cubicBezTo>
                <a:cubicBezTo>
                  <a:pt x="9579976" y="5019261"/>
                  <a:pt x="10851906" y="3747331"/>
                  <a:pt x="10851906" y="2178326"/>
                </a:cubicBezTo>
                <a:cubicBezTo>
                  <a:pt x="10851906" y="1393824"/>
                  <a:pt x="10533924" y="683590"/>
                  <a:pt x="10019815" y="169482"/>
                </a:cubicBezTo>
                <a:lnTo>
                  <a:pt x="9833339" y="0"/>
                </a:lnTo>
                <a:lnTo>
                  <a:pt x="11406808" y="0"/>
                </a:lnTo>
                <a:lnTo>
                  <a:pt x="11406808" y="6858000"/>
                </a:lnTo>
                <a:lnTo>
                  <a:pt x="0" y="6858000"/>
                </a:lnTo>
                <a:close/>
              </a:path>
            </a:pathLst>
          </a:custGeom>
        </p:spPr>
        <p:txBody>
          <a:bodyPr wrap="square">
            <a:noAutofit/>
          </a:bodyPr>
          <a:lstStyle>
            <a:lvl1pPr>
              <a:defRPr b="0" i="0">
                <a:latin typeface="Montserrat" pitchFamily="2" charset="77"/>
              </a:defRPr>
            </a:lvl1pPr>
          </a:lstStyle>
          <a:p>
            <a:endParaRPr lang="en-US"/>
          </a:p>
        </p:txBody>
      </p:sp>
      <p:sp>
        <p:nvSpPr>
          <p:cNvPr id="19" name="Freeform 18">
            <a:extLst>
              <a:ext uri="{FF2B5EF4-FFF2-40B4-BE49-F238E27FC236}">
                <a16:creationId xmlns:a16="http://schemas.microsoft.com/office/drawing/2014/main" id="{25468B3F-7A99-CB87-770E-288FF0A9B5CC}"/>
              </a:ext>
            </a:extLst>
          </p:cNvPr>
          <p:cNvSpPr/>
          <p:nvPr userDrawn="1"/>
        </p:nvSpPr>
        <p:spPr>
          <a:xfrm>
            <a:off x="5953538" y="1"/>
            <a:ext cx="5681870" cy="5019261"/>
          </a:xfrm>
          <a:custGeom>
            <a:avLst/>
            <a:gdLst>
              <a:gd name="connsiteX0" fmla="*/ 1018568 w 5681870"/>
              <a:gd name="connsiteY0" fmla="*/ 0 h 5019261"/>
              <a:gd name="connsiteX1" fmla="*/ 4663303 w 5681870"/>
              <a:gd name="connsiteY1" fmla="*/ 0 h 5019261"/>
              <a:gd name="connsiteX2" fmla="*/ 4849779 w 5681870"/>
              <a:gd name="connsiteY2" fmla="*/ 169482 h 5019261"/>
              <a:gd name="connsiteX3" fmla="*/ 5681870 w 5681870"/>
              <a:gd name="connsiteY3" fmla="*/ 2178326 h 5019261"/>
              <a:gd name="connsiteX4" fmla="*/ 2840935 w 5681870"/>
              <a:gd name="connsiteY4" fmla="*/ 5019261 h 5019261"/>
              <a:gd name="connsiteX5" fmla="*/ 0 w 5681870"/>
              <a:gd name="connsiteY5" fmla="*/ 2178326 h 5019261"/>
              <a:gd name="connsiteX6" fmla="*/ 832091 w 5681870"/>
              <a:gd name="connsiteY6" fmla="*/ 169482 h 5019261"/>
              <a:gd name="connsiteX7" fmla="*/ 1018568 w 5681870"/>
              <a:gd name="connsiteY7" fmla="*/ 0 h 50192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81870" h="5019261">
                <a:moveTo>
                  <a:pt x="1018568" y="0"/>
                </a:moveTo>
                <a:lnTo>
                  <a:pt x="4663303" y="0"/>
                </a:lnTo>
                <a:lnTo>
                  <a:pt x="4849779" y="169482"/>
                </a:lnTo>
                <a:cubicBezTo>
                  <a:pt x="5363888" y="683590"/>
                  <a:pt x="5681870" y="1393824"/>
                  <a:pt x="5681870" y="2178326"/>
                </a:cubicBezTo>
                <a:cubicBezTo>
                  <a:pt x="5681870" y="3747331"/>
                  <a:pt x="4409940" y="5019261"/>
                  <a:pt x="2840935" y="5019261"/>
                </a:cubicBezTo>
                <a:cubicBezTo>
                  <a:pt x="1271930" y="5019261"/>
                  <a:pt x="0" y="3747331"/>
                  <a:pt x="0" y="2178326"/>
                </a:cubicBezTo>
                <a:cubicBezTo>
                  <a:pt x="0" y="1393824"/>
                  <a:pt x="317983" y="683590"/>
                  <a:pt x="832091" y="169482"/>
                </a:cubicBezTo>
                <a:lnTo>
                  <a:pt x="1018568" y="0"/>
                </a:lnTo>
                <a:close/>
              </a:path>
            </a:pathLst>
          </a:custGeom>
          <a:solidFill>
            <a:srgbClr val="933195"/>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2" name="Text Placeholder 8">
            <a:extLst>
              <a:ext uri="{FF2B5EF4-FFF2-40B4-BE49-F238E27FC236}">
                <a16:creationId xmlns:a16="http://schemas.microsoft.com/office/drawing/2014/main" id="{D691D180-8F8D-D446-8592-23F6DC91D4F5}"/>
              </a:ext>
            </a:extLst>
          </p:cNvPr>
          <p:cNvSpPr>
            <a:spLocks noGrp="1"/>
          </p:cNvSpPr>
          <p:nvPr>
            <p:ph type="body" sz="quarter" idx="14" hasCustomPrompt="1"/>
          </p:nvPr>
        </p:nvSpPr>
        <p:spPr>
          <a:xfrm>
            <a:off x="6785896" y="3418273"/>
            <a:ext cx="4028571" cy="395416"/>
          </a:xfrm>
          <a:prstGeom prst="rect">
            <a:avLst/>
          </a:prstGeom>
        </p:spPr>
        <p:txBody>
          <a:bodyPr lIns="0" tIns="0" rIns="0" bIns="0" anchor="b"/>
          <a:lstStyle>
            <a:lvl1pPr marL="0" indent="0" algn="ctr">
              <a:buNone/>
              <a:defRPr sz="1200" b="0" i="0">
                <a:solidFill>
                  <a:schemeClr val="bg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Name, Title, Company</a:t>
            </a:r>
          </a:p>
        </p:txBody>
      </p:sp>
      <p:sp>
        <p:nvSpPr>
          <p:cNvPr id="2" name="Slide Number Placeholder 1">
            <a:extLst>
              <a:ext uri="{FF2B5EF4-FFF2-40B4-BE49-F238E27FC236}">
                <a16:creationId xmlns:a16="http://schemas.microsoft.com/office/drawing/2014/main" id="{7FF81B40-A802-AC39-C16C-09813FA1CA38}"/>
              </a:ext>
            </a:extLst>
          </p:cNvPr>
          <p:cNvSpPr>
            <a:spLocks noGrp="1"/>
          </p:cNvSpPr>
          <p:nvPr>
            <p:ph type="sldNum" sz="quarter" idx="4"/>
          </p:nvPr>
        </p:nvSpPr>
        <p:spPr>
          <a:xfrm>
            <a:off x="200038" y="548640"/>
            <a:ext cx="310896" cy="384048"/>
          </a:xfrm>
          <a:prstGeom prst="rect">
            <a:avLst/>
          </a:prstGeom>
        </p:spPr>
        <p:txBody>
          <a:bodyPr vert="horz" lIns="0" tIns="0" rIns="0" bIns="0" rtlCol="0" anchor="ctr"/>
          <a:lstStyle>
            <a:lvl1pPr algn="ctr">
              <a:defRPr sz="1400" b="1" i="0">
                <a:solidFill>
                  <a:schemeClr val="bg1"/>
                </a:solidFill>
                <a:latin typeface="Montserrat SemiBold" pitchFamily="2" charset="77"/>
                <a:cs typeface="Arial" panose="020B0604020202020204" pitchFamily="34" charset="0"/>
              </a:defRPr>
            </a:lvl1pPr>
          </a:lstStyle>
          <a:p>
            <a:fld id="{4D424DA8-E41A-B94F-9E3D-E487E5F2D87F}" type="slidenum">
              <a:rPr lang="en-US" smtClean="0"/>
              <a:pPr/>
              <a:t>‹#›</a:t>
            </a:fld>
            <a:endParaRPr lang="en-US"/>
          </a:p>
        </p:txBody>
      </p:sp>
      <p:sp>
        <p:nvSpPr>
          <p:cNvPr id="3" name="Text Placeholder 7">
            <a:extLst>
              <a:ext uri="{FF2B5EF4-FFF2-40B4-BE49-F238E27FC236}">
                <a16:creationId xmlns:a16="http://schemas.microsoft.com/office/drawing/2014/main" id="{6338AF86-F1E7-3202-2B9E-79A3769A4794}"/>
              </a:ext>
            </a:extLst>
          </p:cNvPr>
          <p:cNvSpPr>
            <a:spLocks noGrp="1"/>
          </p:cNvSpPr>
          <p:nvPr>
            <p:ph type="body" sz="quarter" idx="11" hasCustomPrompt="1"/>
          </p:nvPr>
        </p:nvSpPr>
        <p:spPr>
          <a:xfrm rot="16200000">
            <a:off x="-1626145" y="4208744"/>
            <a:ext cx="3985570" cy="144544"/>
          </a:xfrm>
          <a:prstGeom prst="rect">
            <a:avLst/>
          </a:prstGeom>
        </p:spPr>
        <p:txBody>
          <a:bodyPr lIns="0" tIns="0" rIns="0" bIns="0"/>
          <a:lstStyle>
            <a:lvl1pPr marL="0" indent="0" algn="r">
              <a:buNone/>
              <a:defRPr sz="900" b="0" i="0" baseline="0">
                <a:solidFill>
                  <a:schemeClr val="tx1"/>
                </a:solidFill>
                <a:latin typeface="Montserrat" pitchFamily="2" charset="77"/>
                <a:cs typeface="Arial" panose="020B0604020202020204" pitchFamily="34" charset="0"/>
              </a:defRPr>
            </a:lvl1pPr>
            <a:lvl2pPr marL="457200" indent="0">
              <a:buNone/>
              <a:defRPr sz="2000" b="0" i="0">
                <a:latin typeface="Arial" panose="020B0604020202020204" pitchFamily="34" charset="0"/>
                <a:cs typeface="Arial" panose="020B0604020202020204" pitchFamily="34" charset="0"/>
              </a:defRPr>
            </a:lvl2pPr>
            <a:lvl3pPr marL="914400" indent="0">
              <a:buNone/>
              <a:defRPr sz="2000" b="0" i="0">
                <a:latin typeface="Arial" panose="020B0604020202020204" pitchFamily="34" charset="0"/>
                <a:cs typeface="Arial" panose="020B0604020202020204" pitchFamily="34" charset="0"/>
              </a:defRPr>
            </a:lvl3pPr>
            <a:lvl4pPr marL="1371600" indent="0">
              <a:buNone/>
              <a:defRPr sz="2000" b="0" i="0">
                <a:latin typeface="Arial" panose="020B0604020202020204" pitchFamily="34" charset="0"/>
                <a:cs typeface="Arial" panose="020B0604020202020204" pitchFamily="34" charset="0"/>
              </a:defRPr>
            </a:lvl4pPr>
            <a:lvl5pPr marL="1828800" indent="0">
              <a:buNone/>
              <a:defRPr sz="2000" b="0" i="0">
                <a:latin typeface="Arial" panose="020B0604020202020204" pitchFamily="34" charset="0"/>
                <a:cs typeface="Arial" panose="020B0604020202020204" pitchFamily="34" charset="0"/>
              </a:defRPr>
            </a:lvl5pPr>
          </a:lstStyle>
          <a:p>
            <a:pPr lvl="0"/>
            <a:r>
              <a:rPr lang="en-US"/>
              <a:t>Section Name | Specific Spot Within Section</a:t>
            </a:r>
          </a:p>
        </p:txBody>
      </p:sp>
      <p:sp>
        <p:nvSpPr>
          <p:cNvPr id="9" name="Text Placeholder 8">
            <a:extLst>
              <a:ext uri="{FF2B5EF4-FFF2-40B4-BE49-F238E27FC236}">
                <a16:creationId xmlns:a16="http://schemas.microsoft.com/office/drawing/2014/main" id="{CD6FEDD6-6297-2E66-8A53-5873544B09D4}"/>
              </a:ext>
            </a:extLst>
          </p:cNvPr>
          <p:cNvSpPr>
            <a:spLocks noGrp="1"/>
          </p:cNvSpPr>
          <p:nvPr>
            <p:ph type="body" sz="quarter" idx="15" hasCustomPrompt="1"/>
          </p:nvPr>
        </p:nvSpPr>
        <p:spPr>
          <a:xfrm>
            <a:off x="6768205" y="648583"/>
            <a:ext cx="3995874" cy="2509284"/>
          </a:xfrm>
          <a:prstGeom prst="rect">
            <a:avLst/>
          </a:prstGeom>
        </p:spPr>
        <p:txBody>
          <a:bodyPr lIns="0" tIns="0" rIns="0" bIns="0"/>
          <a:lstStyle>
            <a:lvl1pPr marL="0" indent="0" algn="ctr">
              <a:lnSpc>
                <a:spcPts val="3280"/>
              </a:lnSpc>
              <a:spcBef>
                <a:spcPts val="0"/>
              </a:spcBef>
              <a:buNone/>
              <a:defRPr sz="2400" b="0" i="0">
                <a:solidFill>
                  <a:schemeClr val="bg1"/>
                </a:solidFill>
                <a:latin typeface="Montserrat" pitchFamily="2" charset="77"/>
              </a:defRPr>
            </a:lvl1pPr>
          </a:lstStyle>
          <a:p>
            <a:pPr lvl="0"/>
            <a:r>
              <a:rPr lang="en-US"/>
              <a:t>“Short quote goes here…” </a:t>
            </a:r>
          </a:p>
        </p:txBody>
      </p:sp>
    </p:spTree>
    <p:extLst>
      <p:ext uri="{BB962C8B-B14F-4D97-AF65-F5344CB8AC3E}">
        <p14:creationId xmlns:p14="http://schemas.microsoft.com/office/powerpoint/2010/main" val="2269603925"/>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Slide - 3 Photos and color blocks">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6FBE18D8-990D-E346-56BD-EA72FA1D7F75}"/>
              </a:ext>
            </a:extLst>
          </p:cNvPr>
          <p:cNvSpPr/>
          <p:nvPr userDrawn="1"/>
        </p:nvSpPr>
        <p:spPr>
          <a:xfrm>
            <a:off x="8197796" y="2854011"/>
            <a:ext cx="3566160" cy="3176593"/>
          </a:xfrm>
          <a:prstGeom prst="rect">
            <a:avLst/>
          </a:prstGeom>
          <a:solidFill>
            <a:srgbClr val="97C2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Montserrat" pitchFamily="2" charset="77"/>
            </a:endParaRPr>
          </a:p>
        </p:txBody>
      </p:sp>
      <p:sp>
        <p:nvSpPr>
          <p:cNvPr id="19" name="Rectangle 18">
            <a:extLst>
              <a:ext uri="{FF2B5EF4-FFF2-40B4-BE49-F238E27FC236}">
                <a16:creationId xmlns:a16="http://schemas.microsoft.com/office/drawing/2014/main" id="{03B9EBB0-25F2-16AC-3ABB-2D15B3069783}"/>
              </a:ext>
            </a:extLst>
          </p:cNvPr>
          <p:cNvSpPr/>
          <p:nvPr userDrawn="1"/>
        </p:nvSpPr>
        <p:spPr>
          <a:xfrm>
            <a:off x="4468637" y="2854011"/>
            <a:ext cx="3566160" cy="3176593"/>
          </a:xfrm>
          <a:prstGeom prst="rect">
            <a:avLst/>
          </a:prstGeom>
          <a:solidFill>
            <a:srgbClr val="FF8D7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Montserrat" pitchFamily="2" charset="77"/>
            </a:endParaRPr>
          </a:p>
        </p:txBody>
      </p:sp>
      <p:sp>
        <p:nvSpPr>
          <p:cNvPr id="20" name="Picture Placeholder 14">
            <a:extLst>
              <a:ext uri="{FF2B5EF4-FFF2-40B4-BE49-F238E27FC236}">
                <a16:creationId xmlns:a16="http://schemas.microsoft.com/office/drawing/2014/main" id="{BA628D87-F6AD-E8A7-8568-54B54146039F}"/>
              </a:ext>
            </a:extLst>
          </p:cNvPr>
          <p:cNvSpPr>
            <a:spLocks noGrp="1"/>
          </p:cNvSpPr>
          <p:nvPr>
            <p:ph type="pic" sz="quarter" idx="48"/>
          </p:nvPr>
        </p:nvSpPr>
        <p:spPr>
          <a:xfrm>
            <a:off x="5085494" y="1645715"/>
            <a:ext cx="2332446" cy="2224738"/>
          </a:xfrm>
          <a:prstGeom prst="ellipse">
            <a:avLst/>
          </a:prstGeom>
        </p:spPr>
        <p:txBody>
          <a:bodyPr anchor="ctr"/>
          <a:lstStyle>
            <a:lvl1pPr marL="0" indent="0" algn="ctr">
              <a:buNone/>
              <a:defRPr sz="2000" b="0" i="0">
                <a:latin typeface="Montserrat" pitchFamily="2" charset="77"/>
                <a:cs typeface="Arial" panose="020B0604020202020204" pitchFamily="34" charset="0"/>
              </a:defRPr>
            </a:lvl1pPr>
          </a:lstStyle>
          <a:p>
            <a:endParaRPr lang="en-US"/>
          </a:p>
        </p:txBody>
      </p:sp>
      <p:sp>
        <p:nvSpPr>
          <p:cNvPr id="21" name="Text Placeholder 8">
            <a:extLst>
              <a:ext uri="{FF2B5EF4-FFF2-40B4-BE49-F238E27FC236}">
                <a16:creationId xmlns:a16="http://schemas.microsoft.com/office/drawing/2014/main" id="{BC6BB80B-EC97-8E26-F5B4-7DBD1AC3E181}"/>
              </a:ext>
            </a:extLst>
          </p:cNvPr>
          <p:cNvSpPr>
            <a:spLocks noGrp="1"/>
          </p:cNvSpPr>
          <p:nvPr>
            <p:ph type="body" sz="quarter" idx="49" hasCustomPrompt="1"/>
          </p:nvPr>
        </p:nvSpPr>
        <p:spPr>
          <a:xfrm>
            <a:off x="4697237" y="4048400"/>
            <a:ext cx="3108960" cy="215153"/>
          </a:xfrm>
          <a:prstGeom prst="rect">
            <a:avLst/>
          </a:prstGeom>
        </p:spPr>
        <p:txBody>
          <a:bodyPr wrap="none" lIns="0" tIns="0" rIns="0" bIns="0" anchor="b"/>
          <a:lstStyle>
            <a:lvl1pPr marL="0" indent="0" algn="ctr">
              <a:lnSpc>
                <a:spcPct val="100000"/>
              </a:lnSpc>
              <a:spcBef>
                <a:spcPts val="0"/>
              </a:spcBef>
              <a:buNone/>
              <a:defRPr sz="1400" b="1" i="0" baseline="0">
                <a:solidFill>
                  <a:schemeClr val="tx1"/>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subhead</a:t>
            </a:r>
          </a:p>
        </p:txBody>
      </p:sp>
      <p:sp>
        <p:nvSpPr>
          <p:cNvPr id="22" name="Text Placeholder 8">
            <a:extLst>
              <a:ext uri="{FF2B5EF4-FFF2-40B4-BE49-F238E27FC236}">
                <a16:creationId xmlns:a16="http://schemas.microsoft.com/office/drawing/2014/main" id="{30AF1F83-EA81-0282-4B2D-4CA0CAF8FCAD}"/>
              </a:ext>
            </a:extLst>
          </p:cNvPr>
          <p:cNvSpPr>
            <a:spLocks noGrp="1"/>
          </p:cNvSpPr>
          <p:nvPr>
            <p:ph type="body" sz="quarter" idx="50" hasCustomPrompt="1"/>
          </p:nvPr>
        </p:nvSpPr>
        <p:spPr>
          <a:xfrm>
            <a:off x="4697237" y="4441501"/>
            <a:ext cx="3108960" cy="1509205"/>
          </a:xfrm>
          <a:prstGeom prst="rect">
            <a:avLst/>
          </a:prstGeom>
        </p:spPr>
        <p:txBody>
          <a:bodyPr lIns="0" tIns="0" rIns="0" bIns="0" numCol="1" anchor="t"/>
          <a:lstStyle>
            <a:lvl1pPr marL="0" indent="0" algn="ctr">
              <a:lnSpc>
                <a:spcPts val="1860"/>
              </a:lnSpc>
              <a:spcBef>
                <a:spcPts val="0"/>
              </a:spcBef>
              <a:buFont typeface="Arial" panose="020B0604020202020204" pitchFamily="34" charset="0"/>
              <a:buNone/>
              <a:defRPr sz="13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sp>
        <p:nvSpPr>
          <p:cNvPr id="25" name="Rectangle 24">
            <a:extLst>
              <a:ext uri="{FF2B5EF4-FFF2-40B4-BE49-F238E27FC236}">
                <a16:creationId xmlns:a16="http://schemas.microsoft.com/office/drawing/2014/main" id="{73AE4E96-437F-8A4C-9AC4-42262D90A116}"/>
              </a:ext>
            </a:extLst>
          </p:cNvPr>
          <p:cNvSpPr/>
          <p:nvPr userDrawn="1"/>
        </p:nvSpPr>
        <p:spPr>
          <a:xfrm>
            <a:off x="717434" y="2854011"/>
            <a:ext cx="3566160" cy="3176593"/>
          </a:xfrm>
          <a:prstGeom prst="rect">
            <a:avLst/>
          </a:prstGeom>
          <a:solidFill>
            <a:srgbClr val="8C84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Montserrat" pitchFamily="2" charset="77"/>
            </a:endParaRPr>
          </a:p>
        </p:txBody>
      </p:sp>
      <p:sp>
        <p:nvSpPr>
          <p:cNvPr id="29" name="Picture Placeholder 14">
            <a:extLst>
              <a:ext uri="{FF2B5EF4-FFF2-40B4-BE49-F238E27FC236}">
                <a16:creationId xmlns:a16="http://schemas.microsoft.com/office/drawing/2014/main" id="{15E3F541-C244-AD43-A07D-E4BD39FD20BE}"/>
              </a:ext>
            </a:extLst>
          </p:cNvPr>
          <p:cNvSpPr>
            <a:spLocks noGrp="1"/>
          </p:cNvSpPr>
          <p:nvPr>
            <p:ph type="pic" sz="quarter" idx="10"/>
          </p:nvPr>
        </p:nvSpPr>
        <p:spPr>
          <a:xfrm>
            <a:off x="1334291" y="1645715"/>
            <a:ext cx="2332446" cy="2224738"/>
          </a:xfrm>
          <a:prstGeom prst="ellipse">
            <a:avLst/>
          </a:prstGeom>
        </p:spPr>
        <p:txBody>
          <a:bodyPr anchor="ctr"/>
          <a:lstStyle>
            <a:lvl1pPr marL="0" indent="0" algn="ctr">
              <a:buNone/>
              <a:defRPr sz="2000" b="0" i="0">
                <a:latin typeface="Montserrat" pitchFamily="2" charset="77"/>
                <a:cs typeface="Arial" panose="020B0604020202020204" pitchFamily="34" charset="0"/>
              </a:defRPr>
            </a:lvl1pPr>
          </a:lstStyle>
          <a:p>
            <a:endParaRPr lang="en-US"/>
          </a:p>
        </p:txBody>
      </p:sp>
      <p:sp>
        <p:nvSpPr>
          <p:cNvPr id="35" name="Text Placeholder 8">
            <a:extLst>
              <a:ext uri="{FF2B5EF4-FFF2-40B4-BE49-F238E27FC236}">
                <a16:creationId xmlns:a16="http://schemas.microsoft.com/office/drawing/2014/main" id="{24332327-9606-4F4D-A7D7-CA3A2FE3BCEE}"/>
              </a:ext>
            </a:extLst>
          </p:cNvPr>
          <p:cNvSpPr>
            <a:spLocks noGrp="1"/>
          </p:cNvSpPr>
          <p:nvPr>
            <p:ph type="body" sz="quarter" idx="16" hasCustomPrompt="1"/>
          </p:nvPr>
        </p:nvSpPr>
        <p:spPr>
          <a:xfrm>
            <a:off x="946034" y="4048400"/>
            <a:ext cx="3108960" cy="215153"/>
          </a:xfrm>
          <a:prstGeom prst="rect">
            <a:avLst/>
          </a:prstGeom>
        </p:spPr>
        <p:txBody>
          <a:bodyPr wrap="none" lIns="0" tIns="0" rIns="0" bIns="0" anchor="b"/>
          <a:lstStyle>
            <a:lvl1pPr marL="0" indent="0" algn="ctr">
              <a:lnSpc>
                <a:spcPct val="100000"/>
              </a:lnSpc>
              <a:spcBef>
                <a:spcPts val="0"/>
              </a:spcBef>
              <a:buNone/>
              <a:defRPr sz="1400" b="1" i="0" baseline="0">
                <a:solidFill>
                  <a:schemeClr val="tx1"/>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subhead</a:t>
            </a:r>
          </a:p>
        </p:txBody>
      </p:sp>
      <p:sp>
        <p:nvSpPr>
          <p:cNvPr id="36" name="Text Placeholder 8">
            <a:extLst>
              <a:ext uri="{FF2B5EF4-FFF2-40B4-BE49-F238E27FC236}">
                <a16:creationId xmlns:a16="http://schemas.microsoft.com/office/drawing/2014/main" id="{11FFBE23-C321-B744-BAAD-F757640582D8}"/>
              </a:ext>
            </a:extLst>
          </p:cNvPr>
          <p:cNvSpPr>
            <a:spLocks noGrp="1"/>
          </p:cNvSpPr>
          <p:nvPr>
            <p:ph type="body" sz="quarter" idx="22" hasCustomPrompt="1"/>
          </p:nvPr>
        </p:nvSpPr>
        <p:spPr>
          <a:xfrm>
            <a:off x="946034" y="4441501"/>
            <a:ext cx="3108960" cy="1509205"/>
          </a:xfrm>
          <a:prstGeom prst="rect">
            <a:avLst/>
          </a:prstGeom>
        </p:spPr>
        <p:txBody>
          <a:bodyPr lIns="0" tIns="0" rIns="0" bIns="0" numCol="1" anchor="t"/>
          <a:lstStyle>
            <a:lvl1pPr marL="0" indent="0" algn="ctr">
              <a:lnSpc>
                <a:spcPts val="1860"/>
              </a:lnSpc>
              <a:spcBef>
                <a:spcPts val="0"/>
              </a:spcBef>
              <a:buFont typeface="Arial" panose="020B0604020202020204" pitchFamily="34" charset="0"/>
              <a:buNone/>
              <a:defRPr sz="13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sp>
        <p:nvSpPr>
          <p:cNvPr id="12" name="Slide Number Placeholder 1">
            <a:extLst>
              <a:ext uri="{FF2B5EF4-FFF2-40B4-BE49-F238E27FC236}">
                <a16:creationId xmlns:a16="http://schemas.microsoft.com/office/drawing/2014/main" id="{EE733C7B-67A7-22F2-DF0F-B3B01AEE7FA3}"/>
              </a:ext>
            </a:extLst>
          </p:cNvPr>
          <p:cNvSpPr>
            <a:spLocks noGrp="1"/>
          </p:cNvSpPr>
          <p:nvPr>
            <p:ph type="sldNum" sz="quarter" idx="4"/>
          </p:nvPr>
        </p:nvSpPr>
        <p:spPr>
          <a:xfrm>
            <a:off x="200038" y="548640"/>
            <a:ext cx="310896" cy="384048"/>
          </a:xfrm>
          <a:prstGeom prst="rect">
            <a:avLst/>
          </a:prstGeom>
        </p:spPr>
        <p:txBody>
          <a:bodyPr vert="horz" lIns="0" tIns="0" rIns="0" bIns="0" rtlCol="0" anchor="ctr"/>
          <a:lstStyle>
            <a:lvl1pPr algn="ctr">
              <a:defRPr sz="1400" b="1" i="0">
                <a:solidFill>
                  <a:schemeClr val="bg1"/>
                </a:solidFill>
                <a:latin typeface="Montserrat SemiBold" pitchFamily="2" charset="77"/>
                <a:cs typeface="Arial" panose="020B0604020202020204" pitchFamily="34" charset="0"/>
              </a:defRPr>
            </a:lvl1pPr>
          </a:lstStyle>
          <a:p>
            <a:fld id="{4D424DA8-E41A-B94F-9E3D-E487E5F2D87F}" type="slidenum">
              <a:rPr lang="en-US" smtClean="0"/>
              <a:pPr/>
              <a:t>‹#›</a:t>
            </a:fld>
            <a:endParaRPr lang="en-US"/>
          </a:p>
        </p:txBody>
      </p:sp>
      <p:sp>
        <p:nvSpPr>
          <p:cNvPr id="16" name="Picture Placeholder 14">
            <a:extLst>
              <a:ext uri="{FF2B5EF4-FFF2-40B4-BE49-F238E27FC236}">
                <a16:creationId xmlns:a16="http://schemas.microsoft.com/office/drawing/2014/main" id="{527839E2-E632-1F5F-52F6-B3F7B1531BA6}"/>
              </a:ext>
            </a:extLst>
          </p:cNvPr>
          <p:cNvSpPr>
            <a:spLocks noGrp="1"/>
          </p:cNvSpPr>
          <p:nvPr>
            <p:ph type="pic" sz="quarter" idx="45"/>
          </p:nvPr>
        </p:nvSpPr>
        <p:spPr>
          <a:xfrm>
            <a:off x="8814653" y="1645715"/>
            <a:ext cx="2332446" cy="2224738"/>
          </a:xfrm>
          <a:prstGeom prst="ellipse">
            <a:avLst/>
          </a:prstGeom>
        </p:spPr>
        <p:txBody>
          <a:bodyPr anchor="ctr"/>
          <a:lstStyle>
            <a:lvl1pPr marL="0" indent="0" algn="ctr">
              <a:buNone/>
              <a:defRPr sz="2000" b="0" i="0">
                <a:latin typeface="Montserrat" pitchFamily="2" charset="77"/>
                <a:cs typeface="Arial" panose="020B0604020202020204" pitchFamily="34" charset="0"/>
              </a:defRPr>
            </a:lvl1pPr>
          </a:lstStyle>
          <a:p>
            <a:endParaRPr lang="en-US"/>
          </a:p>
        </p:txBody>
      </p:sp>
      <p:sp>
        <p:nvSpPr>
          <p:cNvPr id="17" name="Text Placeholder 8">
            <a:extLst>
              <a:ext uri="{FF2B5EF4-FFF2-40B4-BE49-F238E27FC236}">
                <a16:creationId xmlns:a16="http://schemas.microsoft.com/office/drawing/2014/main" id="{BF4B0AFD-9F51-C3EB-093E-86A0588F1829}"/>
              </a:ext>
            </a:extLst>
          </p:cNvPr>
          <p:cNvSpPr>
            <a:spLocks noGrp="1"/>
          </p:cNvSpPr>
          <p:nvPr>
            <p:ph type="body" sz="quarter" idx="46" hasCustomPrompt="1"/>
          </p:nvPr>
        </p:nvSpPr>
        <p:spPr>
          <a:xfrm>
            <a:off x="8426396" y="4048400"/>
            <a:ext cx="3108960" cy="215153"/>
          </a:xfrm>
          <a:prstGeom prst="rect">
            <a:avLst/>
          </a:prstGeom>
        </p:spPr>
        <p:txBody>
          <a:bodyPr wrap="none" lIns="0" tIns="0" rIns="0" bIns="0" anchor="b"/>
          <a:lstStyle>
            <a:lvl1pPr marL="0" indent="0" algn="ctr">
              <a:lnSpc>
                <a:spcPct val="100000"/>
              </a:lnSpc>
              <a:spcBef>
                <a:spcPts val="0"/>
              </a:spcBef>
              <a:buNone/>
              <a:defRPr sz="1400" b="1" i="0" baseline="0">
                <a:solidFill>
                  <a:schemeClr val="tx1"/>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subhead</a:t>
            </a:r>
          </a:p>
        </p:txBody>
      </p:sp>
      <p:sp>
        <p:nvSpPr>
          <p:cNvPr id="18" name="Text Placeholder 8">
            <a:extLst>
              <a:ext uri="{FF2B5EF4-FFF2-40B4-BE49-F238E27FC236}">
                <a16:creationId xmlns:a16="http://schemas.microsoft.com/office/drawing/2014/main" id="{780B5293-B82A-2D82-A76F-646DF83C0B0A}"/>
              </a:ext>
            </a:extLst>
          </p:cNvPr>
          <p:cNvSpPr>
            <a:spLocks noGrp="1"/>
          </p:cNvSpPr>
          <p:nvPr>
            <p:ph type="body" sz="quarter" idx="47" hasCustomPrompt="1"/>
          </p:nvPr>
        </p:nvSpPr>
        <p:spPr>
          <a:xfrm>
            <a:off x="8426396" y="4441501"/>
            <a:ext cx="3108960" cy="1509205"/>
          </a:xfrm>
          <a:prstGeom prst="rect">
            <a:avLst/>
          </a:prstGeom>
        </p:spPr>
        <p:txBody>
          <a:bodyPr lIns="0" tIns="0" rIns="0" bIns="0" numCol="1" anchor="t"/>
          <a:lstStyle>
            <a:lvl1pPr marL="0" indent="0" algn="ctr">
              <a:lnSpc>
                <a:spcPts val="1860"/>
              </a:lnSpc>
              <a:spcBef>
                <a:spcPts val="0"/>
              </a:spcBef>
              <a:buFont typeface="Arial" panose="020B0604020202020204" pitchFamily="34" charset="0"/>
              <a:buNone/>
              <a:defRPr sz="13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sp>
        <p:nvSpPr>
          <p:cNvPr id="28" name="Text Placeholder 7">
            <a:extLst>
              <a:ext uri="{FF2B5EF4-FFF2-40B4-BE49-F238E27FC236}">
                <a16:creationId xmlns:a16="http://schemas.microsoft.com/office/drawing/2014/main" id="{37ABF1A4-1B5B-6D9F-3E54-1619B1A3ADA1}"/>
              </a:ext>
            </a:extLst>
          </p:cNvPr>
          <p:cNvSpPr>
            <a:spLocks noGrp="1"/>
          </p:cNvSpPr>
          <p:nvPr>
            <p:ph type="body" sz="quarter" idx="57" hasCustomPrompt="1"/>
          </p:nvPr>
        </p:nvSpPr>
        <p:spPr>
          <a:xfrm rot="16200000">
            <a:off x="-1626145" y="4208744"/>
            <a:ext cx="3985570" cy="144544"/>
          </a:xfrm>
          <a:prstGeom prst="rect">
            <a:avLst/>
          </a:prstGeom>
        </p:spPr>
        <p:txBody>
          <a:bodyPr lIns="0" tIns="0" rIns="0" bIns="0"/>
          <a:lstStyle>
            <a:lvl1pPr marL="0" indent="0" algn="r">
              <a:buNone/>
              <a:defRPr sz="900" b="0" i="0" baseline="0">
                <a:solidFill>
                  <a:schemeClr val="tx1"/>
                </a:solidFill>
                <a:latin typeface="Montserrat" pitchFamily="2" charset="77"/>
                <a:cs typeface="Arial" panose="020B0604020202020204" pitchFamily="34" charset="0"/>
              </a:defRPr>
            </a:lvl1pPr>
            <a:lvl2pPr marL="457200" indent="0">
              <a:buNone/>
              <a:defRPr sz="2000" b="0" i="0">
                <a:latin typeface="Arial" panose="020B0604020202020204" pitchFamily="34" charset="0"/>
                <a:cs typeface="Arial" panose="020B0604020202020204" pitchFamily="34" charset="0"/>
              </a:defRPr>
            </a:lvl2pPr>
            <a:lvl3pPr marL="914400" indent="0">
              <a:buNone/>
              <a:defRPr sz="2000" b="0" i="0">
                <a:latin typeface="Arial" panose="020B0604020202020204" pitchFamily="34" charset="0"/>
                <a:cs typeface="Arial" panose="020B0604020202020204" pitchFamily="34" charset="0"/>
              </a:defRPr>
            </a:lvl3pPr>
            <a:lvl4pPr marL="1371600" indent="0">
              <a:buNone/>
              <a:defRPr sz="2000" b="0" i="0">
                <a:latin typeface="Arial" panose="020B0604020202020204" pitchFamily="34" charset="0"/>
                <a:cs typeface="Arial" panose="020B0604020202020204" pitchFamily="34" charset="0"/>
              </a:defRPr>
            </a:lvl4pPr>
            <a:lvl5pPr marL="1828800" indent="0">
              <a:buNone/>
              <a:defRPr sz="2000" b="0" i="0">
                <a:latin typeface="Arial" panose="020B0604020202020204" pitchFamily="34" charset="0"/>
                <a:cs typeface="Arial" panose="020B0604020202020204" pitchFamily="34" charset="0"/>
              </a:defRPr>
            </a:lvl5pPr>
          </a:lstStyle>
          <a:p>
            <a:pPr lvl="0"/>
            <a:r>
              <a:rPr lang="en-US"/>
              <a:t>Section Name | Specific Spot Within Section</a:t>
            </a:r>
          </a:p>
        </p:txBody>
      </p:sp>
      <p:cxnSp>
        <p:nvCxnSpPr>
          <p:cNvPr id="2" name="Straight Connector 1">
            <a:extLst>
              <a:ext uri="{FF2B5EF4-FFF2-40B4-BE49-F238E27FC236}">
                <a16:creationId xmlns:a16="http://schemas.microsoft.com/office/drawing/2014/main" id="{0DAF3CBB-6D8D-DB3A-CA5B-CD92512B04EF}"/>
              </a:ext>
            </a:extLst>
          </p:cNvPr>
          <p:cNvCxnSpPr>
            <a:cxnSpLocks/>
          </p:cNvCxnSpPr>
          <p:nvPr userDrawn="1"/>
        </p:nvCxnSpPr>
        <p:spPr>
          <a:xfrm flipH="1">
            <a:off x="904315" y="1348253"/>
            <a:ext cx="482439" cy="0"/>
          </a:xfrm>
          <a:prstGeom prst="line">
            <a:avLst/>
          </a:prstGeom>
          <a:ln w="73025">
            <a:solidFill>
              <a:srgbClr val="00A8BF"/>
            </a:solidFill>
          </a:ln>
        </p:spPr>
        <p:style>
          <a:lnRef idx="1">
            <a:schemeClr val="accent1"/>
          </a:lnRef>
          <a:fillRef idx="0">
            <a:schemeClr val="accent1"/>
          </a:fillRef>
          <a:effectRef idx="0">
            <a:schemeClr val="accent1"/>
          </a:effectRef>
          <a:fontRef idx="minor">
            <a:schemeClr val="tx1"/>
          </a:fontRef>
        </p:style>
      </p:cxnSp>
      <p:sp>
        <p:nvSpPr>
          <p:cNvPr id="3" name="Text Placeholder 8">
            <a:extLst>
              <a:ext uri="{FF2B5EF4-FFF2-40B4-BE49-F238E27FC236}">
                <a16:creationId xmlns:a16="http://schemas.microsoft.com/office/drawing/2014/main" id="{07E1EA77-A058-06D5-16A4-F08228D35617}"/>
              </a:ext>
            </a:extLst>
          </p:cNvPr>
          <p:cNvSpPr>
            <a:spLocks noGrp="1"/>
          </p:cNvSpPr>
          <p:nvPr>
            <p:ph type="body" sz="quarter" idx="58" hasCustomPrompt="1"/>
          </p:nvPr>
        </p:nvSpPr>
        <p:spPr>
          <a:xfrm>
            <a:off x="904315" y="646033"/>
            <a:ext cx="7652004" cy="737998"/>
          </a:xfrm>
          <a:prstGeom prst="rect">
            <a:avLst/>
          </a:prstGeom>
        </p:spPr>
        <p:txBody>
          <a:bodyPr lIns="0" tIns="0" rIns="0" bIns="365760" anchor="b"/>
          <a:lstStyle>
            <a:lvl1pPr marL="0" indent="0" algn="l">
              <a:lnSpc>
                <a:spcPct val="150000"/>
              </a:lnSpc>
              <a:spcBef>
                <a:spcPts val="0"/>
              </a:spcBef>
              <a:buNone/>
              <a:defRPr sz="3200" b="1" i="0">
                <a:solidFill>
                  <a:schemeClr val="tx2"/>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headline</a:t>
            </a:r>
          </a:p>
        </p:txBody>
      </p:sp>
    </p:spTree>
    <p:extLst>
      <p:ext uri="{BB962C8B-B14F-4D97-AF65-F5344CB8AC3E}">
        <p14:creationId xmlns:p14="http://schemas.microsoft.com/office/powerpoint/2010/main" val="3205260693"/>
      </p:ext>
    </p:extLst>
  </p:cSld>
  <p:clrMapOvr>
    <a:masterClrMapping/>
  </p:clrMapOvr>
  <p:extLst>
    <p:ext uri="{DCECCB84-F9BA-43D5-87BE-67443E8EF086}">
      <p15:sldGuideLst xmlns:p15="http://schemas.microsoft.com/office/powerpoint/2012/main">
        <p15:guide id="1" orient="horz" pos="2160">
          <p15:clr>
            <a:srgbClr val="FBAE40"/>
          </p15:clr>
        </p15:guide>
        <p15:guide id="2" pos="576">
          <p15:clr>
            <a:srgbClr val="FBAE40"/>
          </p15:clr>
        </p15:guide>
      </p15:sldGuideLst>
    </p:ext>
  </p:extLst>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preserve="1" userDrawn="1">
  <p:cSld name="Slide No Balloons - photo only">
    <p:spTree>
      <p:nvGrpSpPr>
        <p:cNvPr id="1" name=""/>
        <p:cNvGrpSpPr/>
        <p:nvPr/>
      </p:nvGrpSpPr>
      <p:grpSpPr>
        <a:xfrm>
          <a:off x="0" y="0"/>
          <a:ext cx="0" cy="0"/>
          <a:chOff x="0" y="0"/>
          <a:chExt cx="0" cy="0"/>
        </a:xfrm>
      </p:grpSpPr>
      <p:sp>
        <p:nvSpPr>
          <p:cNvPr id="6" name="Picture Placeholder 5">
            <a:extLst>
              <a:ext uri="{FF2B5EF4-FFF2-40B4-BE49-F238E27FC236}">
                <a16:creationId xmlns:a16="http://schemas.microsoft.com/office/drawing/2014/main" id="{79CFF00E-4C85-A248-B6F8-CAF4D9151F42}"/>
              </a:ext>
            </a:extLst>
          </p:cNvPr>
          <p:cNvSpPr>
            <a:spLocks noGrp="1"/>
          </p:cNvSpPr>
          <p:nvPr>
            <p:ph type="pic" sz="quarter" idx="10"/>
          </p:nvPr>
        </p:nvSpPr>
        <p:spPr>
          <a:xfrm>
            <a:off x="0" y="0"/>
            <a:ext cx="12192000" cy="6051479"/>
          </a:xfrm>
          <a:prstGeom prst="rect">
            <a:avLst/>
          </a:prstGeom>
        </p:spPr>
        <p:txBody>
          <a:bodyPr/>
          <a:lstStyle>
            <a:lvl1pPr>
              <a:defRPr b="0" i="0">
                <a:latin typeface="Montserrat" pitchFamily="2" charset="77"/>
              </a:defRPr>
            </a:lvl1pPr>
          </a:lstStyle>
          <a:p>
            <a:endParaRPr lang="en-US"/>
          </a:p>
        </p:txBody>
      </p:sp>
      <p:pic>
        <p:nvPicPr>
          <p:cNvPr id="3" name="Picture 2">
            <a:extLst>
              <a:ext uri="{FF2B5EF4-FFF2-40B4-BE49-F238E27FC236}">
                <a16:creationId xmlns:a16="http://schemas.microsoft.com/office/drawing/2014/main" id="{7A99D981-39AE-482D-AD51-975BC15847E5}"/>
              </a:ext>
            </a:extLst>
          </p:cNvPr>
          <p:cNvPicPr>
            <a:picLocks noChangeAspect="1"/>
          </p:cNvPicPr>
          <p:nvPr userDrawn="1"/>
        </p:nvPicPr>
        <p:blipFill>
          <a:blip r:embed="rId2"/>
          <a:stretch>
            <a:fillRect/>
          </a:stretch>
        </p:blipFill>
        <p:spPr>
          <a:xfrm>
            <a:off x="9796343" y="6070086"/>
            <a:ext cx="2064577" cy="686055"/>
          </a:xfrm>
          <a:prstGeom prst="rect">
            <a:avLst/>
          </a:prstGeom>
        </p:spPr>
      </p:pic>
      <p:sp>
        <p:nvSpPr>
          <p:cNvPr id="5" name="TextBox 4">
            <a:extLst>
              <a:ext uri="{FF2B5EF4-FFF2-40B4-BE49-F238E27FC236}">
                <a16:creationId xmlns:a16="http://schemas.microsoft.com/office/drawing/2014/main" id="{8C54780F-372A-3AF0-AD54-A4C99C2C11F5}"/>
              </a:ext>
            </a:extLst>
          </p:cNvPr>
          <p:cNvSpPr txBox="1"/>
          <p:nvPr userDrawn="1"/>
        </p:nvSpPr>
        <p:spPr>
          <a:xfrm>
            <a:off x="7361499" y="6524518"/>
            <a:ext cx="2742040" cy="184666"/>
          </a:xfrm>
          <a:prstGeom prst="rect">
            <a:avLst/>
          </a:prstGeom>
          <a:noFill/>
        </p:spPr>
        <p:txBody>
          <a:bodyPr wrap="square" rtlCol="0">
            <a:spAutoFit/>
          </a:bodyPr>
          <a:lstStyle/>
          <a:p>
            <a:pPr marL="0" indent="0">
              <a:tabLst>
                <a:tab pos="219075" algn="l"/>
              </a:tabLst>
            </a:pPr>
            <a:r>
              <a:rPr lang="en-US" sz="600" b="0" i="0" spc="200" baseline="0">
                <a:latin typeface="Montserrat" pitchFamily="2" charset="77"/>
              </a:rPr>
              <a:t>PROPRIETARY AND CONFIDENTIAL</a:t>
            </a:r>
          </a:p>
        </p:txBody>
      </p:sp>
    </p:spTree>
    <p:extLst>
      <p:ext uri="{BB962C8B-B14F-4D97-AF65-F5344CB8AC3E}">
        <p14:creationId xmlns:p14="http://schemas.microsoft.com/office/powerpoint/2010/main" val="3301434986"/>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Mission Statement 2">
    <p:bg>
      <p:bgPr>
        <a:solidFill>
          <a:srgbClr val="F2EBE7"/>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6F2E373A-5145-B814-FFCB-257CAB1BD5B1}"/>
              </a:ext>
            </a:extLst>
          </p:cNvPr>
          <p:cNvPicPr>
            <a:picLocks noChangeAspect="1"/>
          </p:cNvPicPr>
          <p:nvPr userDrawn="1"/>
        </p:nvPicPr>
        <p:blipFill>
          <a:blip r:embed="rId2"/>
          <a:srcRect/>
          <a:stretch/>
        </p:blipFill>
        <p:spPr>
          <a:xfrm>
            <a:off x="-99668" y="0"/>
            <a:ext cx="12291667" cy="6914062"/>
          </a:xfrm>
          <a:prstGeom prst="rect">
            <a:avLst/>
          </a:prstGeom>
          <a:noFill/>
        </p:spPr>
      </p:pic>
      <p:sp>
        <p:nvSpPr>
          <p:cNvPr id="7" name="Text Placeholder 8">
            <a:extLst>
              <a:ext uri="{FF2B5EF4-FFF2-40B4-BE49-F238E27FC236}">
                <a16:creationId xmlns:a16="http://schemas.microsoft.com/office/drawing/2014/main" id="{90B71703-199B-5940-83D4-C69574C670EB}"/>
              </a:ext>
            </a:extLst>
          </p:cNvPr>
          <p:cNvSpPr>
            <a:spLocks noGrp="1"/>
          </p:cNvSpPr>
          <p:nvPr>
            <p:ph type="body" sz="quarter" idx="13" hasCustomPrompt="1"/>
          </p:nvPr>
        </p:nvSpPr>
        <p:spPr>
          <a:xfrm>
            <a:off x="2539434" y="1498437"/>
            <a:ext cx="8474005" cy="3773857"/>
          </a:xfrm>
          <a:prstGeom prst="rect">
            <a:avLst/>
          </a:prstGeom>
        </p:spPr>
        <p:txBody>
          <a:bodyPr lIns="0" tIns="0" rIns="0" bIns="0" anchor="ctr" anchorCtr="0"/>
          <a:lstStyle>
            <a:lvl1pPr marL="0" indent="0" algn="ctr">
              <a:lnSpc>
                <a:spcPct val="150000"/>
              </a:lnSpc>
              <a:spcBef>
                <a:spcPts val="0"/>
              </a:spcBef>
              <a:buNone/>
              <a:defRPr sz="2400" b="0" i="0">
                <a:solidFill>
                  <a:srgbClr val="FF8D78"/>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Statement copy can be the color peach,</a:t>
            </a:r>
            <a:br>
              <a:rPr lang="en-US"/>
            </a:br>
            <a:r>
              <a:rPr lang="en-US"/>
              <a:t>pink, black or white.</a:t>
            </a:r>
          </a:p>
        </p:txBody>
      </p:sp>
      <p:pic>
        <p:nvPicPr>
          <p:cNvPr id="3" name="Picture 2">
            <a:extLst>
              <a:ext uri="{FF2B5EF4-FFF2-40B4-BE49-F238E27FC236}">
                <a16:creationId xmlns:a16="http://schemas.microsoft.com/office/drawing/2014/main" id="{B6C8937B-7474-6FCA-1A61-37B2C9BBA10B}"/>
              </a:ext>
            </a:extLst>
          </p:cNvPr>
          <p:cNvPicPr>
            <a:picLocks noChangeAspect="1"/>
          </p:cNvPicPr>
          <p:nvPr userDrawn="1"/>
        </p:nvPicPr>
        <p:blipFill>
          <a:blip r:embed="rId3"/>
          <a:stretch>
            <a:fillRect/>
          </a:stretch>
        </p:blipFill>
        <p:spPr>
          <a:xfrm>
            <a:off x="9796343" y="6070086"/>
            <a:ext cx="2064577" cy="686055"/>
          </a:xfrm>
          <a:prstGeom prst="rect">
            <a:avLst/>
          </a:prstGeom>
        </p:spPr>
      </p:pic>
      <p:sp>
        <p:nvSpPr>
          <p:cNvPr id="5" name="TextBox 4">
            <a:extLst>
              <a:ext uri="{FF2B5EF4-FFF2-40B4-BE49-F238E27FC236}">
                <a16:creationId xmlns:a16="http://schemas.microsoft.com/office/drawing/2014/main" id="{E6817E17-54BA-6664-B37B-B1561D1E9DAD}"/>
              </a:ext>
            </a:extLst>
          </p:cNvPr>
          <p:cNvSpPr txBox="1"/>
          <p:nvPr userDrawn="1"/>
        </p:nvSpPr>
        <p:spPr>
          <a:xfrm>
            <a:off x="7361499" y="6524518"/>
            <a:ext cx="2742040" cy="184666"/>
          </a:xfrm>
          <a:prstGeom prst="rect">
            <a:avLst/>
          </a:prstGeom>
          <a:noFill/>
        </p:spPr>
        <p:txBody>
          <a:bodyPr wrap="square" rtlCol="0">
            <a:spAutoFit/>
          </a:bodyPr>
          <a:lstStyle/>
          <a:p>
            <a:pPr marL="0" indent="0">
              <a:tabLst>
                <a:tab pos="219075" algn="l"/>
              </a:tabLst>
            </a:pPr>
            <a:r>
              <a:rPr lang="en-US" sz="600" b="0" i="0" spc="200" baseline="0">
                <a:latin typeface="Montserrat" pitchFamily="2" charset="77"/>
              </a:rPr>
              <a:t>PROPRIETARY AND CONFIDENTIAL</a:t>
            </a:r>
          </a:p>
        </p:txBody>
      </p:sp>
    </p:spTree>
    <p:extLst>
      <p:ext uri="{BB962C8B-B14F-4D97-AF65-F5344CB8AC3E}">
        <p14:creationId xmlns:p14="http://schemas.microsoft.com/office/powerpoint/2010/main" val="309449086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Mission Statement 1">
    <p:bg>
      <p:bgPr>
        <a:solidFill>
          <a:srgbClr val="F2EBE7"/>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6F2E373A-5145-B814-FFCB-257CAB1BD5B1}"/>
              </a:ext>
            </a:extLst>
          </p:cNvPr>
          <p:cNvPicPr>
            <a:picLocks noChangeAspect="1"/>
          </p:cNvPicPr>
          <p:nvPr userDrawn="1"/>
        </p:nvPicPr>
        <p:blipFill>
          <a:blip r:embed="rId2"/>
          <a:srcRect/>
          <a:stretch/>
        </p:blipFill>
        <p:spPr>
          <a:xfrm>
            <a:off x="-97001" y="0"/>
            <a:ext cx="12291667" cy="6914062"/>
          </a:xfrm>
          <a:prstGeom prst="rect">
            <a:avLst/>
          </a:prstGeom>
        </p:spPr>
      </p:pic>
      <p:pic>
        <p:nvPicPr>
          <p:cNvPr id="3" name="Picture 2">
            <a:extLst>
              <a:ext uri="{FF2B5EF4-FFF2-40B4-BE49-F238E27FC236}">
                <a16:creationId xmlns:a16="http://schemas.microsoft.com/office/drawing/2014/main" id="{E360023A-DA65-94B3-8109-789287589373}"/>
              </a:ext>
            </a:extLst>
          </p:cNvPr>
          <p:cNvPicPr>
            <a:picLocks noChangeAspect="1"/>
          </p:cNvPicPr>
          <p:nvPr userDrawn="1"/>
        </p:nvPicPr>
        <p:blipFill>
          <a:blip r:embed="rId3"/>
          <a:stretch>
            <a:fillRect/>
          </a:stretch>
        </p:blipFill>
        <p:spPr>
          <a:xfrm>
            <a:off x="9796343" y="6070086"/>
            <a:ext cx="2064577" cy="686055"/>
          </a:xfrm>
          <a:prstGeom prst="rect">
            <a:avLst/>
          </a:prstGeom>
        </p:spPr>
      </p:pic>
      <p:sp>
        <p:nvSpPr>
          <p:cNvPr id="5" name="Text Placeholder 8">
            <a:extLst>
              <a:ext uri="{FF2B5EF4-FFF2-40B4-BE49-F238E27FC236}">
                <a16:creationId xmlns:a16="http://schemas.microsoft.com/office/drawing/2014/main" id="{22BDE4B5-9600-6CC2-FD63-2761831697CC}"/>
              </a:ext>
            </a:extLst>
          </p:cNvPr>
          <p:cNvSpPr>
            <a:spLocks noGrp="1"/>
          </p:cNvSpPr>
          <p:nvPr>
            <p:ph type="body" sz="quarter" idx="13" hasCustomPrompt="1"/>
          </p:nvPr>
        </p:nvSpPr>
        <p:spPr>
          <a:xfrm>
            <a:off x="2539434" y="1498437"/>
            <a:ext cx="8474005" cy="3773857"/>
          </a:xfrm>
          <a:prstGeom prst="rect">
            <a:avLst/>
          </a:prstGeom>
        </p:spPr>
        <p:txBody>
          <a:bodyPr lIns="0" tIns="0" rIns="0" bIns="0" anchor="ctr" anchorCtr="0"/>
          <a:lstStyle>
            <a:lvl1pPr marL="0" indent="0" algn="ctr">
              <a:lnSpc>
                <a:spcPct val="150000"/>
              </a:lnSpc>
              <a:spcBef>
                <a:spcPts val="0"/>
              </a:spcBef>
              <a:buNone/>
              <a:defRPr sz="24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Statement copy can be the color black,</a:t>
            </a:r>
            <a:br>
              <a:rPr lang="en-US"/>
            </a:br>
            <a:r>
              <a:rPr lang="en-US"/>
              <a:t>plum, blue or white.</a:t>
            </a:r>
          </a:p>
        </p:txBody>
      </p:sp>
      <p:sp>
        <p:nvSpPr>
          <p:cNvPr id="6" name="TextBox 5">
            <a:extLst>
              <a:ext uri="{FF2B5EF4-FFF2-40B4-BE49-F238E27FC236}">
                <a16:creationId xmlns:a16="http://schemas.microsoft.com/office/drawing/2014/main" id="{D5C47066-0367-F1FE-0892-5B7D13655A46}"/>
              </a:ext>
            </a:extLst>
          </p:cNvPr>
          <p:cNvSpPr txBox="1"/>
          <p:nvPr userDrawn="1"/>
        </p:nvSpPr>
        <p:spPr>
          <a:xfrm>
            <a:off x="7361499" y="6524518"/>
            <a:ext cx="2742040" cy="184666"/>
          </a:xfrm>
          <a:prstGeom prst="rect">
            <a:avLst/>
          </a:prstGeom>
          <a:noFill/>
        </p:spPr>
        <p:txBody>
          <a:bodyPr wrap="square" rtlCol="0">
            <a:spAutoFit/>
          </a:bodyPr>
          <a:lstStyle/>
          <a:p>
            <a:pPr marL="0" indent="0">
              <a:tabLst>
                <a:tab pos="219075" algn="l"/>
              </a:tabLst>
            </a:pPr>
            <a:r>
              <a:rPr lang="en-US" sz="600" b="0" i="0" spc="200" baseline="0">
                <a:latin typeface="Montserrat" pitchFamily="2" charset="77"/>
              </a:rPr>
              <a:t>PROPRIETARY AND CONFIDENTIAL</a:t>
            </a:r>
          </a:p>
        </p:txBody>
      </p:sp>
    </p:spTree>
    <p:extLst>
      <p:ext uri="{BB962C8B-B14F-4D97-AF65-F5344CB8AC3E}">
        <p14:creationId xmlns:p14="http://schemas.microsoft.com/office/powerpoint/2010/main" val="285177097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28E7E2-8D7B-7B0B-1FAD-C63149415411}"/>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5113034B-90C9-4943-8DA4-2461CCC0390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88505514-B487-B5C4-032D-DD6BF6B32D44}"/>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B9D68B35-F952-6C02-4083-ACFE5D234AC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BF434A01-19FA-EFC3-FFB9-3736FDB0C12D}"/>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EB08D0CF-6A80-0A84-E9F4-9DE28AA5CC6F}"/>
              </a:ext>
            </a:extLst>
          </p:cNvPr>
          <p:cNvSpPr>
            <a:spLocks noGrp="1"/>
          </p:cNvSpPr>
          <p:nvPr>
            <p:ph type="dt" sz="half" idx="10"/>
          </p:nvPr>
        </p:nvSpPr>
        <p:spPr/>
        <p:txBody>
          <a:bodyPr/>
          <a:lstStyle/>
          <a:p>
            <a:fld id="{6B6F0172-3111-4C2E-B3AD-421C929489B5}" type="datetimeFigureOut">
              <a:rPr lang="en-US" smtClean="0"/>
              <a:t>6/16/2026</a:t>
            </a:fld>
            <a:endParaRPr lang="en-US"/>
          </a:p>
        </p:txBody>
      </p:sp>
      <p:sp>
        <p:nvSpPr>
          <p:cNvPr id="8" name="Footer Placeholder 7">
            <a:extLst>
              <a:ext uri="{FF2B5EF4-FFF2-40B4-BE49-F238E27FC236}">
                <a16:creationId xmlns:a16="http://schemas.microsoft.com/office/drawing/2014/main" id="{566F48CB-FC5F-D32E-A546-28CE1F42050D}"/>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11A7BA15-9484-B867-A6BC-ED8E6DEB1192}"/>
              </a:ext>
            </a:extLst>
          </p:cNvPr>
          <p:cNvSpPr>
            <a:spLocks noGrp="1"/>
          </p:cNvSpPr>
          <p:nvPr>
            <p:ph type="sldNum" sz="quarter" idx="12"/>
          </p:nvPr>
        </p:nvSpPr>
        <p:spPr/>
        <p:txBody>
          <a:bodyPr/>
          <a:lstStyle/>
          <a:p>
            <a:fld id="{F3B46A23-9CD8-4696-BB51-43C03F3504AB}" type="slidenum">
              <a:rPr lang="en-US" smtClean="0"/>
              <a:t>‹#›</a:t>
            </a:fld>
            <a:endParaRPr lang="en-US"/>
          </a:p>
        </p:txBody>
      </p:sp>
    </p:spTree>
    <p:extLst>
      <p:ext uri="{BB962C8B-B14F-4D97-AF65-F5344CB8AC3E}">
        <p14:creationId xmlns:p14="http://schemas.microsoft.com/office/powerpoint/2010/main" val="3400226676"/>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Mission Statement 3">
    <p:bg>
      <p:bgPr>
        <a:solidFill>
          <a:srgbClr val="F2EBE7"/>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6F2E373A-5145-B814-FFCB-257CAB1BD5B1}"/>
              </a:ext>
            </a:extLst>
          </p:cNvPr>
          <p:cNvPicPr>
            <a:picLocks noChangeAspect="1"/>
          </p:cNvPicPr>
          <p:nvPr userDrawn="1"/>
        </p:nvPicPr>
        <p:blipFill>
          <a:blip r:embed="rId2"/>
          <a:srcRect/>
          <a:stretch/>
        </p:blipFill>
        <p:spPr>
          <a:xfrm>
            <a:off x="-99668" y="0"/>
            <a:ext cx="12291667" cy="6914062"/>
          </a:xfrm>
          <a:prstGeom prst="rect">
            <a:avLst/>
          </a:prstGeom>
        </p:spPr>
      </p:pic>
      <p:pic>
        <p:nvPicPr>
          <p:cNvPr id="3" name="Picture 2">
            <a:extLst>
              <a:ext uri="{FF2B5EF4-FFF2-40B4-BE49-F238E27FC236}">
                <a16:creationId xmlns:a16="http://schemas.microsoft.com/office/drawing/2014/main" id="{AF518E46-89E0-6E09-10C4-7B82F07FA3AC}"/>
              </a:ext>
            </a:extLst>
          </p:cNvPr>
          <p:cNvPicPr>
            <a:picLocks noChangeAspect="1"/>
          </p:cNvPicPr>
          <p:nvPr userDrawn="1"/>
        </p:nvPicPr>
        <p:blipFill>
          <a:blip r:embed="rId3"/>
          <a:stretch>
            <a:fillRect/>
          </a:stretch>
        </p:blipFill>
        <p:spPr>
          <a:xfrm>
            <a:off x="9796343" y="6070086"/>
            <a:ext cx="2064577" cy="686055"/>
          </a:xfrm>
          <a:prstGeom prst="rect">
            <a:avLst/>
          </a:prstGeom>
        </p:spPr>
      </p:pic>
      <p:sp>
        <p:nvSpPr>
          <p:cNvPr id="6" name="Text Placeholder 8">
            <a:extLst>
              <a:ext uri="{FF2B5EF4-FFF2-40B4-BE49-F238E27FC236}">
                <a16:creationId xmlns:a16="http://schemas.microsoft.com/office/drawing/2014/main" id="{C2AE37AA-3085-ED70-24D8-9192B83BE59C}"/>
              </a:ext>
            </a:extLst>
          </p:cNvPr>
          <p:cNvSpPr>
            <a:spLocks noGrp="1"/>
          </p:cNvSpPr>
          <p:nvPr>
            <p:ph type="body" sz="quarter" idx="14" hasCustomPrompt="1"/>
          </p:nvPr>
        </p:nvSpPr>
        <p:spPr>
          <a:xfrm>
            <a:off x="2539434" y="1498437"/>
            <a:ext cx="8474005" cy="3773857"/>
          </a:xfrm>
          <a:prstGeom prst="rect">
            <a:avLst/>
          </a:prstGeom>
        </p:spPr>
        <p:txBody>
          <a:bodyPr lIns="0" tIns="0" rIns="0" bIns="0" anchor="ctr" anchorCtr="0"/>
          <a:lstStyle>
            <a:lvl1pPr marL="0" indent="0" algn="ctr">
              <a:lnSpc>
                <a:spcPct val="150000"/>
              </a:lnSpc>
              <a:spcBef>
                <a:spcPts val="0"/>
              </a:spcBef>
              <a:buNone/>
              <a:defRPr sz="24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Statement copy can be any secondary</a:t>
            </a:r>
            <a:br>
              <a:rPr lang="en-US"/>
            </a:br>
            <a:r>
              <a:rPr lang="en-US"/>
              <a:t>color except for white.</a:t>
            </a:r>
          </a:p>
        </p:txBody>
      </p:sp>
      <p:sp>
        <p:nvSpPr>
          <p:cNvPr id="5" name="TextBox 4">
            <a:extLst>
              <a:ext uri="{FF2B5EF4-FFF2-40B4-BE49-F238E27FC236}">
                <a16:creationId xmlns:a16="http://schemas.microsoft.com/office/drawing/2014/main" id="{5C51DF02-37B3-9D8A-B3A0-1D76B2CDAA5E}"/>
              </a:ext>
            </a:extLst>
          </p:cNvPr>
          <p:cNvSpPr txBox="1"/>
          <p:nvPr userDrawn="1"/>
        </p:nvSpPr>
        <p:spPr>
          <a:xfrm>
            <a:off x="7361499" y="6524518"/>
            <a:ext cx="2742040" cy="184666"/>
          </a:xfrm>
          <a:prstGeom prst="rect">
            <a:avLst/>
          </a:prstGeom>
          <a:noFill/>
        </p:spPr>
        <p:txBody>
          <a:bodyPr wrap="square" rtlCol="0">
            <a:spAutoFit/>
          </a:bodyPr>
          <a:lstStyle/>
          <a:p>
            <a:pPr marL="0" indent="0">
              <a:tabLst>
                <a:tab pos="219075" algn="l"/>
              </a:tabLst>
            </a:pPr>
            <a:r>
              <a:rPr lang="en-US" sz="600" b="0" i="0" spc="200" baseline="0">
                <a:latin typeface="Montserrat" pitchFamily="2" charset="77"/>
              </a:rPr>
              <a:t>PROPRIETARY AND CONFIDENTIAL</a:t>
            </a:r>
          </a:p>
        </p:txBody>
      </p:sp>
    </p:spTree>
    <p:extLst>
      <p:ext uri="{BB962C8B-B14F-4D97-AF65-F5344CB8AC3E}">
        <p14:creationId xmlns:p14="http://schemas.microsoft.com/office/powerpoint/2010/main" val="12314075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1.xml><?xml version="1.0" encoding="utf-8"?>
<p:sldLayout xmlns:a="http://schemas.openxmlformats.org/drawingml/2006/main" xmlns:r="http://schemas.openxmlformats.org/officeDocument/2006/relationships" xmlns:p="http://schemas.openxmlformats.org/presentationml/2006/main" showMasterSp="0" preserve="1" userDrawn="1">
  <p:cSld name="Thank you pg - image placeholder">
    <p:bg>
      <p:bgPr>
        <a:solidFill>
          <a:srgbClr val="F2EBE7"/>
        </a:solidFill>
        <a:effectLst/>
      </p:bgPr>
    </p:bg>
    <p:spTree>
      <p:nvGrpSpPr>
        <p:cNvPr id="1" name=""/>
        <p:cNvGrpSpPr/>
        <p:nvPr/>
      </p:nvGrpSpPr>
      <p:grpSpPr>
        <a:xfrm>
          <a:off x="0" y="0"/>
          <a:ext cx="0" cy="0"/>
          <a:chOff x="0" y="0"/>
          <a:chExt cx="0" cy="0"/>
        </a:xfrm>
      </p:grpSpPr>
      <p:sp>
        <p:nvSpPr>
          <p:cNvPr id="6" name="Freeform 5">
            <a:extLst>
              <a:ext uri="{FF2B5EF4-FFF2-40B4-BE49-F238E27FC236}">
                <a16:creationId xmlns:a16="http://schemas.microsoft.com/office/drawing/2014/main" id="{09EF0D6F-63FC-7469-5355-63F0C02677A4}"/>
              </a:ext>
            </a:extLst>
          </p:cNvPr>
          <p:cNvSpPr/>
          <p:nvPr userDrawn="1"/>
        </p:nvSpPr>
        <p:spPr>
          <a:xfrm>
            <a:off x="0" y="1"/>
            <a:ext cx="4741682" cy="2469823"/>
          </a:xfrm>
          <a:custGeom>
            <a:avLst/>
            <a:gdLst>
              <a:gd name="connsiteX0" fmla="*/ 0 w 4741682"/>
              <a:gd name="connsiteY0" fmla="*/ 0 h 2469823"/>
              <a:gd name="connsiteX1" fmla="*/ 4730206 w 4741682"/>
              <a:gd name="connsiteY1" fmla="*/ 0 h 2469823"/>
              <a:gd name="connsiteX2" fmla="*/ 4741682 w 4741682"/>
              <a:gd name="connsiteY2" fmla="*/ 207390 h 2469823"/>
              <a:gd name="connsiteX3" fmla="*/ 2262433 w 4741682"/>
              <a:gd name="connsiteY3" fmla="*/ 2469823 h 2469823"/>
              <a:gd name="connsiteX4" fmla="*/ 82416 w 4741682"/>
              <a:gd name="connsiteY4" fmla="*/ 1285800 h 2469823"/>
              <a:gd name="connsiteX5" fmla="*/ 0 w 4741682"/>
              <a:gd name="connsiteY5" fmla="*/ 1129677 h 24698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741682" h="2469823">
                <a:moveTo>
                  <a:pt x="0" y="0"/>
                </a:moveTo>
                <a:lnTo>
                  <a:pt x="4730206" y="0"/>
                </a:lnTo>
                <a:lnTo>
                  <a:pt x="4741682" y="207390"/>
                </a:lnTo>
                <a:cubicBezTo>
                  <a:pt x="4741682" y="1456897"/>
                  <a:pt x="3631684" y="2469823"/>
                  <a:pt x="2262433" y="2469823"/>
                </a:cubicBezTo>
                <a:cubicBezTo>
                  <a:pt x="1321073" y="2469823"/>
                  <a:pt x="502251" y="1991057"/>
                  <a:pt x="82416" y="1285800"/>
                </a:cubicBezTo>
                <a:lnTo>
                  <a:pt x="0" y="1129677"/>
                </a:lnTo>
                <a:close/>
              </a:path>
            </a:pathLst>
          </a:custGeom>
          <a:solidFill>
            <a:srgbClr val="933195"/>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44" name="Picture 43">
            <a:extLst>
              <a:ext uri="{FF2B5EF4-FFF2-40B4-BE49-F238E27FC236}">
                <a16:creationId xmlns:a16="http://schemas.microsoft.com/office/drawing/2014/main" id="{FA1BC053-F331-25B6-7259-4D528D1426B8}"/>
              </a:ext>
            </a:extLst>
          </p:cNvPr>
          <p:cNvPicPr>
            <a:picLocks noChangeAspect="1"/>
          </p:cNvPicPr>
          <p:nvPr userDrawn="1"/>
        </p:nvPicPr>
        <p:blipFill>
          <a:blip r:embed="rId2"/>
          <a:srcRect/>
          <a:stretch/>
        </p:blipFill>
        <p:spPr>
          <a:xfrm>
            <a:off x="0" y="0"/>
            <a:ext cx="12176502" cy="6857999"/>
          </a:xfrm>
          <a:prstGeom prst="rect">
            <a:avLst/>
          </a:prstGeom>
        </p:spPr>
      </p:pic>
      <p:sp>
        <p:nvSpPr>
          <p:cNvPr id="28" name="Picture Placeholder 27">
            <a:extLst>
              <a:ext uri="{FF2B5EF4-FFF2-40B4-BE49-F238E27FC236}">
                <a16:creationId xmlns:a16="http://schemas.microsoft.com/office/drawing/2014/main" id="{2513F312-71D2-38FB-A814-F50DB19B9319}"/>
              </a:ext>
            </a:extLst>
          </p:cNvPr>
          <p:cNvSpPr>
            <a:spLocks noGrp="1"/>
          </p:cNvSpPr>
          <p:nvPr>
            <p:ph type="pic" sz="quarter" idx="10"/>
          </p:nvPr>
        </p:nvSpPr>
        <p:spPr>
          <a:xfrm>
            <a:off x="15498" y="0"/>
            <a:ext cx="12161004" cy="6857999"/>
          </a:xfrm>
          <a:custGeom>
            <a:avLst/>
            <a:gdLst>
              <a:gd name="connsiteX0" fmla="*/ 4759519 w 12192000"/>
              <a:gd name="connsiteY0" fmla="*/ 0 h 6858000"/>
              <a:gd name="connsiteX1" fmla="*/ 12192000 w 12192000"/>
              <a:gd name="connsiteY1" fmla="*/ 0 h 6858000"/>
              <a:gd name="connsiteX2" fmla="*/ 12192000 w 12192000"/>
              <a:gd name="connsiteY2" fmla="*/ 5580977 h 6858000"/>
              <a:gd name="connsiteX3" fmla="*/ 12028339 w 12192000"/>
              <a:gd name="connsiteY3" fmla="*/ 5429672 h 6858000"/>
              <a:gd name="connsiteX4" fmla="*/ 9812957 w 12192000"/>
              <a:gd name="connsiteY4" fmla="*/ 4658628 h 6858000"/>
              <a:gd name="connsiteX5" fmla="*/ 6743586 w 12192000"/>
              <a:gd name="connsiteY5" fmla="*/ 6760595 h 6858000"/>
              <a:gd name="connsiteX6" fmla="*/ 6725894 w 12192000"/>
              <a:gd name="connsiteY6" fmla="*/ 6858000 h 6858000"/>
              <a:gd name="connsiteX7" fmla="*/ 0 w 12192000"/>
              <a:gd name="connsiteY7" fmla="*/ 6858000 h 6858000"/>
              <a:gd name="connsiteX8" fmla="*/ 0 w 12192000"/>
              <a:gd name="connsiteY8" fmla="*/ 924373 h 6858000"/>
              <a:gd name="connsiteX9" fmla="*/ 88548 w 12192000"/>
              <a:gd name="connsiteY9" fmla="*/ 1112454 h 6858000"/>
              <a:gd name="connsiteX10" fmla="*/ 2276375 w 12192000"/>
              <a:gd name="connsiteY10" fmla="*/ 2444818 h 6858000"/>
              <a:gd name="connsiteX11" fmla="*/ 4751660 w 12192000"/>
              <a:gd name="connsiteY11" fmla="*/ 15923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192000" h="6858000">
                <a:moveTo>
                  <a:pt x="4759519" y="0"/>
                </a:moveTo>
                <a:lnTo>
                  <a:pt x="12192000" y="0"/>
                </a:lnTo>
                <a:lnTo>
                  <a:pt x="12192000" y="5580977"/>
                </a:lnTo>
                <a:lnTo>
                  <a:pt x="12028339" y="5429672"/>
                </a:lnTo>
                <a:cubicBezTo>
                  <a:pt x="11461373" y="4953282"/>
                  <a:pt x="10678118" y="4658628"/>
                  <a:pt x="9812957" y="4658628"/>
                </a:cubicBezTo>
                <a:cubicBezTo>
                  <a:pt x="8298926" y="4658628"/>
                  <a:pt x="7035729" y="5561005"/>
                  <a:pt x="6743586" y="6760595"/>
                </a:cubicBezTo>
                <a:lnTo>
                  <a:pt x="6725894" y="6858000"/>
                </a:lnTo>
                <a:lnTo>
                  <a:pt x="0" y="6858000"/>
                </a:lnTo>
                <a:lnTo>
                  <a:pt x="0" y="924373"/>
                </a:lnTo>
                <a:lnTo>
                  <a:pt x="88548" y="1112454"/>
                </a:lnTo>
                <a:cubicBezTo>
                  <a:pt x="509886" y="1906070"/>
                  <a:pt x="1331642" y="2444818"/>
                  <a:pt x="2276375" y="2444818"/>
                </a:cubicBezTo>
                <a:cubicBezTo>
                  <a:pt x="3564648" y="2444818"/>
                  <a:pt x="4624243" y="1443014"/>
                  <a:pt x="4751660" y="159237"/>
                </a:cubicBezTo>
                <a:close/>
              </a:path>
            </a:pathLst>
          </a:custGeom>
        </p:spPr>
        <p:txBody>
          <a:bodyPr wrap="square">
            <a:noAutofit/>
          </a:bodyPr>
          <a:lstStyle/>
          <a:p>
            <a:endParaRPr lang="en-US"/>
          </a:p>
        </p:txBody>
      </p:sp>
    </p:spTree>
    <p:extLst>
      <p:ext uri="{BB962C8B-B14F-4D97-AF65-F5344CB8AC3E}">
        <p14:creationId xmlns:p14="http://schemas.microsoft.com/office/powerpoint/2010/main" val="104813492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2.xml><?xml version="1.0" encoding="utf-8"?>
<p:sldLayout xmlns:a="http://schemas.openxmlformats.org/drawingml/2006/main" xmlns:r="http://schemas.openxmlformats.org/officeDocument/2006/relationships" xmlns:p="http://schemas.openxmlformats.org/presentationml/2006/main" showMasterSp="0" preserve="1" userDrawn="1">
  <p:cSld name="Thank you pg - boy image">
    <p:spTree>
      <p:nvGrpSpPr>
        <p:cNvPr id="1" name=""/>
        <p:cNvGrpSpPr/>
        <p:nvPr/>
      </p:nvGrpSpPr>
      <p:grpSpPr>
        <a:xfrm>
          <a:off x="0" y="0"/>
          <a:ext cx="0" cy="0"/>
          <a:chOff x="0" y="0"/>
          <a:chExt cx="0" cy="0"/>
        </a:xfrm>
      </p:grpSpPr>
      <p:pic>
        <p:nvPicPr>
          <p:cNvPr id="44" name="Picture 43">
            <a:extLst>
              <a:ext uri="{FF2B5EF4-FFF2-40B4-BE49-F238E27FC236}">
                <a16:creationId xmlns:a16="http://schemas.microsoft.com/office/drawing/2014/main" id="{FA1BC053-F331-25B6-7259-4D528D1426B8}"/>
              </a:ext>
            </a:extLst>
          </p:cNvPr>
          <p:cNvPicPr>
            <a:picLocks noChangeAspect="1"/>
          </p:cNvPicPr>
          <p:nvPr userDrawn="1"/>
        </p:nvPicPr>
        <p:blipFill>
          <a:blip r:embed="rId2"/>
          <a:srcRect/>
          <a:stretch/>
        </p:blipFill>
        <p:spPr>
          <a:xfrm>
            <a:off x="0" y="0"/>
            <a:ext cx="12192000" cy="6858000"/>
          </a:xfrm>
          <a:prstGeom prst="rect">
            <a:avLst/>
          </a:prstGeom>
        </p:spPr>
      </p:pic>
    </p:spTree>
    <p:extLst>
      <p:ext uri="{BB962C8B-B14F-4D97-AF65-F5344CB8AC3E}">
        <p14:creationId xmlns:p14="http://schemas.microsoft.com/office/powerpoint/2010/main" val="299659622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3.xml><?xml version="1.0" encoding="utf-8"?>
<p:sldLayout xmlns:a="http://schemas.openxmlformats.org/drawingml/2006/main" xmlns:r="http://schemas.openxmlformats.org/officeDocument/2006/relationships" xmlns:p="http://schemas.openxmlformats.org/presentationml/2006/main" showMasterSp="0" preserve="1" userDrawn="1">
  <p:cSld name="Thank you pg - nurse &amp; baby image">
    <p:spTree>
      <p:nvGrpSpPr>
        <p:cNvPr id="1" name=""/>
        <p:cNvGrpSpPr/>
        <p:nvPr/>
      </p:nvGrpSpPr>
      <p:grpSpPr>
        <a:xfrm>
          <a:off x="0" y="0"/>
          <a:ext cx="0" cy="0"/>
          <a:chOff x="0" y="0"/>
          <a:chExt cx="0" cy="0"/>
        </a:xfrm>
      </p:grpSpPr>
      <p:pic>
        <p:nvPicPr>
          <p:cNvPr id="44" name="Picture 43">
            <a:extLst>
              <a:ext uri="{FF2B5EF4-FFF2-40B4-BE49-F238E27FC236}">
                <a16:creationId xmlns:a16="http://schemas.microsoft.com/office/drawing/2014/main" id="{FA1BC053-F331-25B6-7259-4D528D1426B8}"/>
              </a:ext>
            </a:extLst>
          </p:cNvPr>
          <p:cNvPicPr>
            <a:picLocks noChangeAspect="1"/>
          </p:cNvPicPr>
          <p:nvPr userDrawn="1"/>
        </p:nvPicPr>
        <p:blipFill>
          <a:blip r:embed="rId2"/>
          <a:srcRect/>
          <a:stretch/>
        </p:blipFill>
        <p:spPr>
          <a:xfrm>
            <a:off x="0" y="0"/>
            <a:ext cx="12192000" cy="6858000"/>
          </a:xfrm>
          <a:prstGeom prst="rect">
            <a:avLst/>
          </a:prstGeom>
        </p:spPr>
      </p:pic>
    </p:spTree>
    <p:extLst>
      <p:ext uri="{BB962C8B-B14F-4D97-AF65-F5344CB8AC3E}">
        <p14:creationId xmlns:p14="http://schemas.microsoft.com/office/powerpoint/2010/main" val="397037515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4.xml><?xml version="1.0" encoding="utf-8"?>
<p:sldLayout xmlns:a="http://schemas.openxmlformats.org/drawingml/2006/main" xmlns:r="http://schemas.openxmlformats.org/officeDocument/2006/relationships" xmlns:p="http://schemas.openxmlformats.org/presentationml/2006/main" showMasterSp="0" preserve="1" userDrawn="1">
  <p:cSld name="Thank you pg - toddler image">
    <p:spTree>
      <p:nvGrpSpPr>
        <p:cNvPr id="1" name=""/>
        <p:cNvGrpSpPr/>
        <p:nvPr/>
      </p:nvGrpSpPr>
      <p:grpSpPr>
        <a:xfrm>
          <a:off x="0" y="0"/>
          <a:ext cx="0" cy="0"/>
          <a:chOff x="0" y="0"/>
          <a:chExt cx="0" cy="0"/>
        </a:xfrm>
      </p:grpSpPr>
      <p:pic>
        <p:nvPicPr>
          <p:cNvPr id="44" name="Picture 43">
            <a:extLst>
              <a:ext uri="{FF2B5EF4-FFF2-40B4-BE49-F238E27FC236}">
                <a16:creationId xmlns:a16="http://schemas.microsoft.com/office/drawing/2014/main" id="{FA1BC053-F331-25B6-7259-4D528D1426B8}"/>
              </a:ext>
            </a:extLst>
          </p:cNvPr>
          <p:cNvPicPr>
            <a:picLocks noChangeAspect="1"/>
          </p:cNvPicPr>
          <p:nvPr userDrawn="1"/>
        </p:nvPicPr>
        <p:blipFill>
          <a:blip r:embed="rId2"/>
          <a:srcRect/>
          <a:stretch/>
        </p:blipFill>
        <p:spPr>
          <a:xfrm>
            <a:off x="0" y="0"/>
            <a:ext cx="12192000" cy="6858000"/>
          </a:xfrm>
          <a:prstGeom prst="rect">
            <a:avLst/>
          </a:prstGeom>
        </p:spPr>
      </p:pic>
    </p:spTree>
    <p:extLst>
      <p:ext uri="{BB962C8B-B14F-4D97-AF65-F5344CB8AC3E}">
        <p14:creationId xmlns:p14="http://schemas.microsoft.com/office/powerpoint/2010/main" val="227832083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5.xml><?xml version="1.0" encoding="utf-8"?>
<p:sldLayout xmlns:a="http://schemas.openxmlformats.org/drawingml/2006/main" xmlns:r="http://schemas.openxmlformats.org/officeDocument/2006/relationships" xmlns:p="http://schemas.openxmlformats.org/presentationml/2006/main" showMasterSp="0" preserve="1" userDrawn="1">
  <p:cSld name="1_Thank you pg - girl image">
    <p:spTree>
      <p:nvGrpSpPr>
        <p:cNvPr id="1" name=""/>
        <p:cNvGrpSpPr/>
        <p:nvPr/>
      </p:nvGrpSpPr>
      <p:grpSpPr>
        <a:xfrm>
          <a:off x="0" y="0"/>
          <a:ext cx="0" cy="0"/>
          <a:chOff x="0" y="0"/>
          <a:chExt cx="0" cy="0"/>
        </a:xfrm>
      </p:grpSpPr>
      <p:pic>
        <p:nvPicPr>
          <p:cNvPr id="44" name="Picture 43">
            <a:extLst>
              <a:ext uri="{FF2B5EF4-FFF2-40B4-BE49-F238E27FC236}">
                <a16:creationId xmlns:a16="http://schemas.microsoft.com/office/drawing/2014/main" id="{FA1BC053-F331-25B6-7259-4D528D1426B8}"/>
              </a:ext>
            </a:extLst>
          </p:cNvPr>
          <p:cNvPicPr>
            <a:picLocks noChangeAspect="1"/>
          </p:cNvPicPr>
          <p:nvPr userDrawn="1"/>
        </p:nvPicPr>
        <p:blipFill>
          <a:blip r:embed="rId2"/>
          <a:srcRect/>
          <a:stretch/>
        </p:blipFill>
        <p:spPr>
          <a:xfrm>
            <a:off x="0" y="0"/>
            <a:ext cx="12192000" cy="6858000"/>
          </a:xfrm>
          <a:prstGeom prst="rect">
            <a:avLst/>
          </a:prstGeom>
        </p:spPr>
      </p:pic>
    </p:spTree>
    <p:extLst>
      <p:ext uri="{BB962C8B-B14F-4D97-AF65-F5344CB8AC3E}">
        <p14:creationId xmlns:p14="http://schemas.microsoft.com/office/powerpoint/2010/main" val="146255932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preserve="1" userDrawn="1">
  <p:cSld name="2_Thank you last page 4">
    <p:spTree>
      <p:nvGrpSpPr>
        <p:cNvPr id="1" name=""/>
        <p:cNvGrpSpPr/>
        <p:nvPr/>
      </p:nvGrpSpPr>
      <p:grpSpPr>
        <a:xfrm>
          <a:off x="0" y="0"/>
          <a:ext cx="0" cy="0"/>
          <a:chOff x="0" y="0"/>
          <a:chExt cx="0" cy="0"/>
        </a:xfrm>
      </p:grpSpPr>
      <p:pic>
        <p:nvPicPr>
          <p:cNvPr id="22" name="Picture 21">
            <a:extLst>
              <a:ext uri="{FF2B5EF4-FFF2-40B4-BE49-F238E27FC236}">
                <a16:creationId xmlns:a16="http://schemas.microsoft.com/office/drawing/2014/main" id="{5D14574F-972D-4A24-D3B4-F4B8D5405942}"/>
              </a:ext>
            </a:extLst>
          </p:cNvPr>
          <p:cNvPicPr>
            <a:picLocks noChangeAspect="1"/>
          </p:cNvPicPr>
          <p:nvPr userDrawn="1"/>
        </p:nvPicPr>
        <p:blipFill>
          <a:blip r:embed="rId2"/>
          <a:stretch>
            <a:fillRect/>
          </a:stretch>
        </p:blipFill>
        <p:spPr>
          <a:xfrm>
            <a:off x="1108383" y="3210240"/>
            <a:ext cx="787284" cy="967701"/>
          </a:xfrm>
          <a:prstGeom prst="rect">
            <a:avLst/>
          </a:prstGeom>
        </p:spPr>
      </p:pic>
      <p:pic>
        <p:nvPicPr>
          <p:cNvPr id="23" name="Picture 22">
            <a:extLst>
              <a:ext uri="{FF2B5EF4-FFF2-40B4-BE49-F238E27FC236}">
                <a16:creationId xmlns:a16="http://schemas.microsoft.com/office/drawing/2014/main" id="{453BF98E-C3E7-7D96-B0F7-319D406DB3CB}"/>
              </a:ext>
            </a:extLst>
          </p:cNvPr>
          <p:cNvPicPr>
            <a:picLocks noChangeAspect="1"/>
          </p:cNvPicPr>
          <p:nvPr userDrawn="1"/>
        </p:nvPicPr>
        <p:blipFill>
          <a:blip r:embed="rId3"/>
          <a:srcRect/>
          <a:stretch/>
        </p:blipFill>
        <p:spPr>
          <a:xfrm>
            <a:off x="1108383" y="4727811"/>
            <a:ext cx="787284" cy="967700"/>
          </a:xfrm>
          <a:prstGeom prst="rect">
            <a:avLst/>
          </a:prstGeom>
        </p:spPr>
      </p:pic>
      <p:pic>
        <p:nvPicPr>
          <p:cNvPr id="24" name="Picture 23">
            <a:extLst>
              <a:ext uri="{FF2B5EF4-FFF2-40B4-BE49-F238E27FC236}">
                <a16:creationId xmlns:a16="http://schemas.microsoft.com/office/drawing/2014/main" id="{A132488B-B3E6-7A8F-7C75-F213794E0CDE}"/>
              </a:ext>
            </a:extLst>
          </p:cNvPr>
          <p:cNvPicPr>
            <a:picLocks noChangeAspect="1"/>
          </p:cNvPicPr>
          <p:nvPr userDrawn="1"/>
        </p:nvPicPr>
        <p:blipFill>
          <a:blip r:embed="rId4"/>
          <a:srcRect/>
          <a:stretch/>
        </p:blipFill>
        <p:spPr>
          <a:xfrm>
            <a:off x="4413526" y="3170208"/>
            <a:ext cx="787281" cy="967700"/>
          </a:xfrm>
          <a:prstGeom prst="rect">
            <a:avLst/>
          </a:prstGeom>
        </p:spPr>
      </p:pic>
      <p:pic>
        <p:nvPicPr>
          <p:cNvPr id="25" name="Picture 24">
            <a:extLst>
              <a:ext uri="{FF2B5EF4-FFF2-40B4-BE49-F238E27FC236}">
                <a16:creationId xmlns:a16="http://schemas.microsoft.com/office/drawing/2014/main" id="{662E5DAA-5AC6-36A1-F405-43EE946CEE2F}"/>
              </a:ext>
            </a:extLst>
          </p:cNvPr>
          <p:cNvPicPr>
            <a:picLocks noChangeAspect="1"/>
          </p:cNvPicPr>
          <p:nvPr userDrawn="1"/>
        </p:nvPicPr>
        <p:blipFill>
          <a:blip r:embed="rId5"/>
          <a:srcRect/>
          <a:stretch/>
        </p:blipFill>
        <p:spPr>
          <a:xfrm>
            <a:off x="4470421" y="4686148"/>
            <a:ext cx="787281" cy="967698"/>
          </a:xfrm>
          <a:prstGeom prst="rect">
            <a:avLst/>
          </a:prstGeom>
        </p:spPr>
      </p:pic>
      <p:pic>
        <p:nvPicPr>
          <p:cNvPr id="26" name="Picture 25">
            <a:extLst>
              <a:ext uri="{FF2B5EF4-FFF2-40B4-BE49-F238E27FC236}">
                <a16:creationId xmlns:a16="http://schemas.microsoft.com/office/drawing/2014/main" id="{077C4E59-71B9-9350-79EF-12194D23B8FC}"/>
              </a:ext>
            </a:extLst>
          </p:cNvPr>
          <p:cNvPicPr>
            <a:picLocks noChangeAspect="1"/>
          </p:cNvPicPr>
          <p:nvPr userDrawn="1"/>
        </p:nvPicPr>
        <p:blipFill>
          <a:blip r:embed="rId6"/>
          <a:srcRect/>
          <a:stretch/>
        </p:blipFill>
        <p:spPr>
          <a:xfrm>
            <a:off x="7833255" y="3170208"/>
            <a:ext cx="787278" cy="967698"/>
          </a:xfrm>
          <a:prstGeom prst="rect">
            <a:avLst/>
          </a:prstGeom>
        </p:spPr>
      </p:pic>
      <p:pic>
        <p:nvPicPr>
          <p:cNvPr id="27" name="Picture 26">
            <a:extLst>
              <a:ext uri="{FF2B5EF4-FFF2-40B4-BE49-F238E27FC236}">
                <a16:creationId xmlns:a16="http://schemas.microsoft.com/office/drawing/2014/main" id="{F4A6179E-A117-3262-E5E7-34E80FE8FDC3}"/>
              </a:ext>
            </a:extLst>
          </p:cNvPr>
          <p:cNvPicPr>
            <a:picLocks noChangeAspect="1"/>
          </p:cNvPicPr>
          <p:nvPr userDrawn="1"/>
        </p:nvPicPr>
        <p:blipFill>
          <a:blip r:embed="rId7"/>
          <a:srcRect/>
          <a:stretch/>
        </p:blipFill>
        <p:spPr>
          <a:xfrm>
            <a:off x="7824942" y="4677600"/>
            <a:ext cx="787278" cy="967694"/>
          </a:xfrm>
          <a:prstGeom prst="rect">
            <a:avLst/>
          </a:prstGeom>
        </p:spPr>
      </p:pic>
      <p:pic>
        <p:nvPicPr>
          <p:cNvPr id="28" name="Picture 27">
            <a:extLst>
              <a:ext uri="{FF2B5EF4-FFF2-40B4-BE49-F238E27FC236}">
                <a16:creationId xmlns:a16="http://schemas.microsoft.com/office/drawing/2014/main" id="{68C85B0B-8006-146E-C226-8B461C735C79}"/>
              </a:ext>
            </a:extLst>
          </p:cNvPr>
          <p:cNvPicPr>
            <a:picLocks noChangeAspect="1"/>
          </p:cNvPicPr>
          <p:nvPr userDrawn="1"/>
        </p:nvPicPr>
        <p:blipFill rotWithShape="1">
          <a:blip r:embed="rId8"/>
          <a:srcRect l="17010" t="32515" r="20550" b="37241"/>
          <a:stretch/>
        </p:blipFill>
        <p:spPr>
          <a:xfrm>
            <a:off x="4619390" y="1214196"/>
            <a:ext cx="2881223" cy="785004"/>
          </a:xfrm>
          <a:prstGeom prst="rect">
            <a:avLst/>
          </a:prstGeom>
        </p:spPr>
      </p:pic>
      <p:sp>
        <p:nvSpPr>
          <p:cNvPr id="3" name="TextBox 2">
            <a:extLst>
              <a:ext uri="{FF2B5EF4-FFF2-40B4-BE49-F238E27FC236}">
                <a16:creationId xmlns:a16="http://schemas.microsoft.com/office/drawing/2014/main" id="{2378EFEE-69C6-2CC9-4D08-1810A2855039}"/>
              </a:ext>
            </a:extLst>
          </p:cNvPr>
          <p:cNvSpPr txBox="1"/>
          <p:nvPr userDrawn="1"/>
        </p:nvSpPr>
        <p:spPr>
          <a:xfrm>
            <a:off x="1860148" y="3476099"/>
            <a:ext cx="2302894" cy="215444"/>
          </a:xfrm>
          <a:prstGeom prst="rect">
            <a:avLst/>
          </a:prstGeom>
          <a:noFill/>
        </p:spPr>
        <p:txBody>
          <a:bodyPr wrap="square" lIns="182880" tIns="0" rIns="0" bIns="0" rtlCol="0" anchor="ctr" anchorCtr="0">
            <a:spAutoFit/>
          </a:bodyPr>
          <a:lstStyle/>
          <a:p>
            <a:r>
              <a:rPr lang="en-US" sz="1400" b="0" i="0">
                <a:latin typeface="Montserrat" pitchFamily="2" charset="77"/>
              </a:rPr>
              <a:t>/Childrens</a:t>
            </a:r>
          </a:p>
        </p:txBody>
      </p:sp>
      <p:sp>
        <p:nvSpPr>
          <p:cNvPr id="5" name="TextBox 4">
            <a:extLst>
              <a:ext uri="{FF2B5EF4-FFF2-40B4-BE49-F238E27FC236}">
                <a16:creationId xmlns:a16="http://schemas.microsoft.com/office/drawing/2014/main" id="{4C255622-800C-E0BE-70E5-2F238BD3EA92}"/>
              </a:ext>
            </a:extLst>
          </p:cNvPr>
          <p:cNvSpPr txBox="1"/>
          <p:nvPr userDrawn="1"/>
        </p:nvSpPr>
        <p:spPr>
          <a:xfrm>
            <a:off x="5172451" y="3476099"/>
            <a:ext cx="2302894" cy="215444"/>
          </a:xfrm>
          <a:prstGeom prst="rect">
            <a:avLst/>
          </a:prstGeom>
          <a:noFill/>
        </p:spPr>
        <p:txBody>
          <a:bodyPr wrap="square" lIns="182880" tIns="0" rIns="0" bIns="0" rtlCol="0" anchor="ctr" anchorCtr="0">
            <a:spAutoFit/>
          </a:bodyPr>
          <a:lstStyle/>
          <a:p>
            <a:r>
              <a:rPr lang="en-US" sz="1400" b="0" i="0">
                <a:latin typeface="Montserrat" pitchFamily="2" charset="77"/>
              </a:rPr>
              <a:t>/ChildrensHealth</a:t>
            </a:r>
          </a:p>
        </p:txBody>
      </p:sp>
      <p:sp>
        <p:nvSpPr>
          <p:cNvPr id="6" name="TextBox 5">
            <a:extLst>
              <a:ext uri="{FF2B5EF4-FFF2-40B4-BE49-F238E27FC236}">
                <a16:creationId xmlns:a16="http://schemas.microsoft.com/office/drawing/2014/main" id="{A5CC4827-E033-6BFF-D95E-8CF570E0DA99}"/>
              </a:ext>
            </a:extLst>
          </p:cNvPr>
          <p:cNvSpPr txBox="1"/>
          <p:nvPr userDrawn="1"/>
        </p:nvSpPr>
        <p:spPr>
          <a:xfrm>
            <a:off x="8607746" y="3476099"/>
            <a:ext cx="2302894" cy="215444"/>
          </a:xfrm>
          <a:prstGeom prst="rect">
            <a:avLst/>
          </a:prstGeom>
          <a:noFill/>
        </p:spPr>
        <p:txBody>
          <a:bodyPr wrap="square" lIns="182880" tIns="0" rIns="0" bIns="0" rtlCol="0" anchor="ctr" anchorCtr="0">
            <a:spAutoFit/>
          </a:bodyPr>
          <a:lstStyle/>
          <a:p>
            <a:r>
              <a:rPr lang="en-US" sz="1400" b="0" i="0">
                <a:latin typeface="Montserrat" pitchFamily="2" charset="77"/>
              </a:rPr>
              <a:t>@Childrens</a:t>
            </a:r>
          </a:p>
        </p:txBody>
      </p:sp>
      <p:sp>
        <p:nvSpPr>
          <p:cNvPr id="7" name="TextBox 6">
            <a:extLst>
              <a:ext uri="{FF2B5EF4-FFF2-40B4-BE49-F238E27FC236}">
                <a16:creationId xmlns:a16="http://schemas.microsoft.com/office/drawing/2014/main" id="{D42D2BDC-AE60-4B96-3156-39C1A6D9911A}"/>
              </a:ext>
            </a:extLst>
          </p:cNvPr>
          <p:cNvSpPr txBox="1"/>
          <p:nvPr userDrawn="1"/>
        </p:nvSpPr>
        <p:spPr>
          <a:xfrm>
            <a:off x="1860148" y="5036336"/>
            <a:ext cx="2302894" cy="215444"/>
          </a:xfrm>
          <a:prstGeom prst="rect">
            <a:avLst/>
          </a:prstGeom>
          <a:noFill/>
        </p:spPr>
        <p:txBody>
          <a:bodyPr wrap="square" lIns="182880" tIns="0" rIns="0" bIns="0" rtlCol="0" anchor="ctr" anchorCtr="0">
            <a:spAutoFit/>
          </a:bodyPr>
          <a:lstStyle/>
          <a:p>
            <a:r>
              <a:rPr lang="en-US" sz="1400" b="0" i="0">
                <a:latin typeface="Montserrat" pitchFamily="2" charset="77"/>
              </a:rPr>
              <a:t>@Childrens</a:t>
            </a:r>
          </a:p>
        </p:txBody>
      </p:sp>
      <p:sp>
        <p:nvSpPr>
          <p:cNvPr id="8" name="TextBox 7">
            <a:extLst>
              <a:ext uri="{FF2B5EF4-FFF2-40B4-BE49-F238E27FC236}">
                <a16:creationId xmlns:a16="http://schemas.microsoft.com/office/drawing/2014/main" id="{BBBF996A-6BD5-60C6-110E-CDABD1003D5D}"/>
              </a:ext>
            </a:extLst>
          </p:cNvPr>
          <p:cNvSpPr txBox="1"/>
          <p:nvPr userDrawn="1"/>
        </p:nvSpPr>
        <p:spPr>
          <a:xfrm>
            <a:off x="5217211" y="5036336"/>
            <a:ext cx="2302894" cy="215444"/>
          </a:xfrm>
          <a:prstGeom prst="rect">
            <a:avLst/>
          </a:prstGeom>
          <a:noFill/>
        </p:spPr>
        <p:txBody>
          <a:bodyPr wrap="square" lIns="182880" tIns="0" rIns="0" bIns="0" rtlCol="0" anchor="ctr" anchorCtr="0">
            <a:spAutoFit/>
          </a:bodyPr>
          <a:lstStyle/>
          <a:p>
            <a:r>
              <a:rPr lang="en-US" sz="1400" b="0" i="0">
                <a:latin typeface="Montserrat" pitchFamily="2" charset="77"/>
              </a:rPr>
              <a:t>/ChildrensMedical</a:t>
            </a:r>
          </a:p>
        </p:txBody>
      </p:sp>
      <p:sp>
        <p:nvSpPr>
          <p:cNvPr id="9" name="TextBox 8">
            <a:extLst>
              <a:ext uri="{FF2B5EF4-FFF2-40B4-BE49-F238E27FC236}">
                <a16:creationId xmlns:a16="http://schemas.microsoft.com/office/drawing/2014/main" id="{54FBC32D-2A0B-9C9A-AE02-48952D3423D2}"/>
              </a:ext>
            </a:extLst>
          </p:cNvPr>
          <p:cNvSpPr txBox="1"/>
          <p:nvPr userDrawn="1"/>
        </p:nvSpPr>
        <p:spPr>
          <a:xfrm>
            <a:off x="8637745" y="5036336"/>
            <a:ext cx="2302894" cy="215444"/>
          </a:xfrm>
          <a:prstGeom prst="rect">
            <a:avLst/>
          </a:prstGeom>
          <a:noFill/>
        </p:spPr>
        <p:txBody>
          <a:bodyPr wrap="square" lIns="182880" tIns="0" rIns="0" bIns="0" rtlCol="0" anchor="ctr" anchorCtr="0">
            <a:spAutoFit/>
          </a:bodyPr>
          <a:lstStyle/>
          <a:p>
            <a:r>
              <a:rPr lang="en-US" sz="1400" b="0" i="0">
                <a:latin typeface="Montserrat" pitchFamily="2" charset="77"/>
              </a:rPr>
              <a:t>/Childrens</a:t>
            </a:r>
          </a:p>
        </p:txBody>
      </p:sp>
    </p:spTree>
    <p:extLst>
      <p:ext uri="{BB962C8B-B14F-4D97-AF65-F5344CB8AC3E}">
        <p14:creationId xmlns:p14="http://schemas.microsoft.com/office/powerpoint/2010/main" val="3229026194"/>
      </p:ext>
    </p:extLst>
  </p:cSld>
  <p:clrMapOvr>
    <a:masterClrMapping/>
  </p:clrMapOvr>
  <p:extLst>
    <p:ext uri="{DCECCB84-F9BA-43D5-87BE-67443E8EF086}">
      <p15:sldGuideLst xmlns:p15="http://schemas.microsoft.com/office/powerpoint/2012/main">
        <p15:guide id="1" orient="horz" pos="3240">
          <p15:clr>
            <a:srgbClr val="FBAE40"/>
          </p15:clr>
        </p15:guide>
        <p15:guide id="2" pos="3456">
          <p15:clr>
            <a:srgbClr val="FBAE40"/>
          </p15:clr>
        </p15:guide>
        <p15:guide id="3" orient="horz" pos="2256">
          <p15:clr>
            <a:srgbClr val="FBAE40"/>
          </p15:clr>
        </p15:guide>
      </p15:sldGuideLst>
    </p:ext>
  </p:extLst>
</p:sldLayout>
</file>

<file path=ppt/slideLayouts/slideLayout57.xml><?xml version="1.0" encoding="utf-8"?>
<p:sldLayout xmlns:a="http://schemas.openxmlformats.org/drawingml/2006/main" xmlns:r="http://schemas.openxmlformats.org/officeDocument/2006/relationships" xmlns:p="http://schemas.openxmlformats.org/presentationml/2006/main" showMasterSp="0" preserve="1" userDrawn="1">
  <p:cSld name="1_Thank you last page 4">
    <p:spTree>
      <p:nvGrpSpPr>
        <p:cNvPr id="1" name=""/>
        <p:cNvGrpSpPr/>
        <p:nvPr/>
      </p:nvGrpSpPr>
      <p:grpSpPr>
        <a:xfrm>
          <a:off x="0" y="0"/>
          <a:ext cx="0" cy="0"/>
          <a:chOff x="0" y="0"/>
          <a:chExt cx="0" cy="0"/>
        </a:xfrm>
      </p:grpSpPr>
      <p:pic>
        <p:nvPicPr>
          <p:cNvPr id="28" name="Picture 27">
            <a:extLst>
              <a:ext uri="{FF2B5EF4-FFF2-40B4-BE49-F238E27FC236}">
                <a16:creationId xmlns:a16="http://schemas.microsoft.com/office/drawing/2014/main" id="{68C85B0B-8006-146E-C226-8B461C735C79}"/>
              </a:ext>
            </a:extLst>
          </p:cNvPr>
          <p:cNvPicPr>
            <a:picLocks noChangeAspect="1"/>
          </p:cNvPicPr>
          <p:nvPr userDrawn="1"/>
        </p:nvPicPr>
        <p:blipFill rotWithShape="1">
          <a:blip r:embed="rId2"/>
          <a:srcRect l="17010" t="32515" r="20550" b="37241"/>
          <a:stretch/>
        </p:blipFill>
        <p:spPr>
          <a:xfrm>
            <a:off x="4619390" y="1891089"/>
            <a:ext cx="2881223" cy="785004"/>
          </a:xfrm>
          <a:prstGeom prst="rect">
            <a:avLst/>
          </a:prstGeom>
        </p:spPr>
      </p:pic>
      <p:pic>
        <p:nvPicPr>
          <p:cNvPr id="37" name="Picture 36">
            <a:extLst>
              <a:ext uri="{FF2B5EF4-FFF2-40B4-BE49-F238E27FC236}">
                <a16:creationId xmlns:a16="http://schemas.microsoft.com/office/drawing/2014/main" id="{4181A768-DB51-FA49-7981-81EFC4532AD8}"/>
              </a:ext>
            </a:extLst>
          </p:cNvPr>
          <p:cNvPicPr>
            <a:picLocks noChangeAspect="1"/>
          </p:cNvPicPr>
          <p:nvPr userDrawn="1"/>
        </p:nvPicPr>
        <p:blipFill>
          <a:blip r:embed="rId3"/>
          <a:stretch>
            <a:fillRect/>
          </a:stretch>
        </p:blipFill>
        <p:spPr>
          <a:xfrm>
            <a:off x="3503716" y="3632787"/>
            <a:ext cx="787284" cy="967701"/>
          </a:xfrm>
          <a:prstGeom prst="rect">
            <a:avLst/>
          </a:prstGeom>
        </p:spPr>
      </p:pic>
      <p:pic>
        <p:nvPicPr>
          <p:cNvPr id="38" name="Picture 37">
            <a:extLst>
              <a:ext uri="{FF2B5EF4-FFF2-40B4-BE49-F238E27FC236}">
                <a16:creationId xmlns:a16="http://schemas.microsoft.com/office/drawing/2014/main" id="{19235257-E280-9549-082A-DA2019F45D85}"/>
              </a:ext>
            </a:extLst>
          </p:cNvPr>
          <p:cNvPicPr>
            <a:picLocks noChangeAspect="1"/>
          </p:cNvPicPr>
          <p:nvPr userDrawn="1"/>
        </p:nvPicPr>
        <p:blipFill>
          <a:blip r:embed="rId4"/>
          <a:srcRect/>
          <a:stretch/>
        </p:blipFill>
        <p:spPr>
          <a:xfrm>
            <a:off x="4365873" y="3673873"/>
            <a:ext cx="787284" cy="967700"/>
          </a:xfrm>
          <a:prstGeom prst="rect">
            <a:avLst/>
          </a:prstGeom>
        </p:spPr>
      </p:pic>
      <p:pic>
        <p:nvPicPr>
          <p:cNvPr id="39" name="Picture 38">
            <a:extLst>
              <a:ext uri="{FF2B5EF4-FFF2-40B4-BE49-F238E27FC236}">
                <a16:creationId xmlns:a16="http://schemas.microsoft.com/office/drawing/2014/main" id="{D634D2B4-AF82-2545-3B07-09B923E26D70}"/>
              </a:ext>
            </a:extLst>
          </p:cNvPr>
          <p:cNvPicPr>
            <a:picLocks noChangeAspect="1"/>
          </p:cNvPicPr>
          <p:nvPr userDrawn="1"/>
        </p:nvPicPr>
        <p:blipFill>
          <a:blip r:embed="rId5"/>
          <a:srcRect/>
          <a:stretch/>
        </p:blipFill>
        <p:spPr>
          <a:xfrm>
            <a:off x="5228030" y="3566998"/>
            <a:ext cx="787281" cy="967700"/>
          </a:xfrm>
          <a:prstGeom prst="rect">
            <a:avLst/>
          </a:prstGeom>
        </p:spPr>
      </p:pic>
      <p:pic>
        <p:nvPicPr>
          <p:cNvPr id="40" name="Picture 39">
            <a:extLst>
              <a:ext uri="{FF2B5EF4-FFF2-40B4-BE49-F238E27FC236}">
                <a16:creationId xmlns:a16="http://schemas.microsoft.com/office/drawing/2014/main" id="{87568DE8-EFE3-06BE-5594-F67F31BE91B8}"/>
              </a:ext>
            </a:extLst>
          </p:cNvPr>
          <p:cNvPicPr>
            <a:picLocks noChangeAspect="1"/>
          </p:cNvPicPr>
          <p:nvPr userDrawn="1"/>
        </p:nvPicPr>
        <p:blipFill>
          <a:blip r:embed="rId6"/>
          <a:srcRect/>
          <a:stretch/>
        </p:blipFill>
        <p:spPr>
          <a:xfrm>
            <a:off x="6090184" y="3614499"/>
            <a:ext cx="787281" cy="967698"/>
          </a:xfrm>
          <a:prstGeom prst="rect">
            <a:avLst/>
          </a:prstGeom>
        </p:spPr>
      </p:pic>
      <p:pic>
        <p:nvPicPr>
          <p:cNvPr id="41" name="Picture 40">
            <a:extLst>
              <a:ext uri="{FF2B5EF4-FFF2-40B4-BE49-F238E27FC236}">
                <a16:creationId xmlns:a16="http://schemas.microsoft.com/office/drawing/2014/main" id="{CFF5A304-B49F-5602-0C06-938D56B3219B}"/>
              </a:ext>
            </a:extLst>
          </p:cNvPr>
          <p:cNvPicPr>
            <a:picLocks noChangeAspect="1"/>
          </p:cNvPicPr>
          <p:nvPr userDrawn="1"/>
        </p:nvPicPr>
        <p:blipFill>
          <a:blip r:embed="rId7"/>
          <a:srcRect/>
          <a:stretch/>
        </p:blipFill>
        <p:spPr>
          <a:xfrm>
            <a:off x="6952338" y="3531374"/>
            <a:ext cx="787278" cy="967698"/>
          </a:xfrm>
          <a:prstGeom prst="rect">
            <a:avLst/>
          </a:prstGeom>
        </p:spPr>
      </p:pic>
      <p:pic>
        <p:nvPicPr>
          <p:cNvPr id="42" name="Picture 41">
            <a:extLst>
              <a:ext uri="{FF2B5EF4-FFF2-40B4-BE49-F238E27FC236}">
                <a16:creationId xmlns:a16="http://schemas.microsoft.com/office/drawing/2014/main" id="{98C94C9C-9CB8-2F75-4DB2-2921037CF42F}"/>
              </a:ext>
            </a:extLst>
          </p:cNvPr>
          <p:cNvPicPr>
            <a:picLocks noChangeAspect="1"/>
          </p:cNvPicPr>
          <p:nvPr userDrawn="1"/>
        </p:nvPicPr>
        <p:blipFill>
          <a:blip r:embed="rId8"/>
          <a:srcRect/>
          <a:stretch/>
        </p:blipFill>
        <p:spPr>
          <a:xfrm>
            <a:off x="7814490" y="3614501"/>
            <a:ext cx="787278" cy="967694"/>
          </a:xfrm>
          <a:prstGeom prst="rect">
            <a:avLst/>
          </a:prstGeom>
        </p:spPr>
      </p:pic>
    </p:spTree>
    <p:extLst>
      <p:ext uri="{BB962C8B-B14F-4D97-AF65-F5344CB8AC3E}">
        <p14:creationId xmlns:p14="http://schemas.microsoft.com/office/powerpoint/2010/main" val="251191430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184B77-9A96-00A7-9DBD-01C5029375E7}"/>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76ECF8FF-7F5E-B48E-6E24-E38AAA374ACC}"/>
              </a:ext>
            </a:extLst>
          </p:cNvPr>
          <p:cNvSpPr>
            <a:spLocks noGrp="1"/>
          </p:cNvSpPr>
          <p:nvPr>
            <p:ph type="dt" sz="half" idx="10"/>
          </p:nvPr>
        </p:nvSpPr>
        <p:spPr/>
        <p:txBody>
          <a:bodyPr/>
          <a:lstStyle/>
          <a:p>
            <a:fld id="{6B6F0172-3111-4C2E-B3AD-421C929489B5}" type="datetimeFigureOut">
              <a:rPr lang="en-US" smtClean="0"/>
              <a:t>6/16/2026</a:t>
            </a:fld>
            <a:endParaRPr lang="en-US"/>
          </a:p>
        </p:txBody>
      </p:sp>
      <p:sp>
        <p:nvSpPr>
          <p:cNvPr id="4" name="Footer Placeholder 3">
            <a:extLst>
              <a:ext uri="{FF2B5EF4-FFF2-40B4-BE49-F238E27FC236}">
                <a16:creationId xmlns:a16="http://schemas.microsoft.com/office/drawing/2014/main" id="{5BAA751D-31CA-3F43-E1CE-25FBFF81A2EC}"/>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8D4A3B4F-EA12-F0B1-21C4-05BADDDD34A4}"/>
              </a:ext>
            </a:extLst>
          </p:cNvPr>
          <p:cNvSpPr>
            <a:spLocks noGrp="1"/>
          </p:cNvSpPr>
          <p:nvPr>
            <p:ph type="sldNum" sz="quarter" idx="12"/>
          </p:nvPr>
        </p:nvSpPr>
        <p:spPr/>
        <p:txBody>
          <a:bodyPr/>
          <a:lstStyle/>
          <a:p>
            <a:fld id="{F3B46A23-9CD8-4696-BB51-43C03F3504AB}" type="slidenum">
              <a:rPr lang="en-US" smtClean="0"/>
              <a:t>‹#›</a:t>
            </a:fld>
            <a:endParaRPr lang="en-US"/>
          </a:p>
        </p:txBody>
      </p:sp>
    </p:spTree>
    <p:extLst>
      <p:ext uri="{BB962C8B-B14F-4D97-AF65-F5344CB8AC3E}">
        <p14:creationId xmlns:p14="http://schemas.microsoft.com/office/powerpoint/2010/main" val="1563978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BB7A174-06EB-4AF9-09E6-B8FE952F2ABB}"/>
              </a:ext>
            </a:extLst>
          </p:cNvPr>
          <p:cNvSpPr>
            <a:spLocks noGrp="1"/>
          </p:cNvSpPr>
          <p:nvPr>
            <p:ph type="dt" sz="half" idx="10"/>
          </p:nvPr>
        </p:nvSpPr>
        <p:spPr/>
        <p:txBody>
          <a:bodyPr/>
          <a:lstStyle/>
          <a:p>
            <a:fld id="{6B6F0172-3111-4C2E-B3AD-421C929489B5}" type="datetimeFigureOut">
              <a:rPr lang="en-US" smtClean="0"/>
              <a:t>6/16/2026</a:t>
            </a:fld>
            <a:endParaRPr lang="en-US"/>
          </a:p>
        </p:txBody>
      </p:sp>
      <p:sp>
        <p:nvSpPr>
          <p:cNvPr id="3" name="Footer Placeholder 2">
            <a:extLst>
              <a:ext uri="{FF2B5EF4-FFF2-40B4-BE49-F238E27FC236}">
                <a16:creationId xmlns:a16="http://schemas.microsoft.com/office/drawing/2014/main" id="{5F1E20EE-1BC7-462F-9FE3-A04BC862EB1C}"/>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1BB60EA6-EF25-A043-E893-C295BB94BB88}"/>
              </a:ext>
            </a:extLst>
          </p:cNvPr>
          <p:cNvSpPr>
            <a:spLocks noGrp="1"/>
          </p:cNvSpPr>
          <p:nvPr>
            <p:ph type="sldNum" sz="quarter" idx="12"/>
          </p:nvPr>
        </p:nvSpPr>
        <p:spPr/>
        <p:txBody>
          <a:bodyPr/>
          <a:lstStyle/>
          <a:p>
            <a:fld id="{F3B46A23-9CD8-4696-BB51-43C03F3504AB}" type="slidenum">
              <a:rPr lang="en-US" smtClean="0"/>
              <a:t>‹#›</a:t>
            </a:fld>
            <a:endParaRPr lang="en-US"/>
          </a:p>
        </p:txBody>
      </p:sp>
    </p:spTree>
    <p:extLst>
      <p:ext uri="{BB962C8B-B14F-4D97-AF65-F5344CB8AC3E}">
        <p14:creationId xmlns:p14="http://schemas.microsoft.com/office/powerpoint/2010/main" val="427675132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058D13-EB40-F6E9-025F-83349A5E6C0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132F9474-3CF3-A80C-C3D5-5E0B3635E1A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7B3F53EB-FC47-83AC-809D-231762A6054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3E28296-B2D8-CF47-9457-868C6BEEC4A1}"/>
              </a:ext>
            </a:extLst>
          </p:cNvPr>
          <p:cNvSpPr>
            <a:spLocks noGrp="1"/>
          </p:cNvSpPr>
          <p:nvPr>
            <p:ph type="dt" sz="half" idx="10"/>
          </p:nvPr>
        </p:nvSpPr>
        <p:spPr/>
        <p:txBody>
          <a:bodyPr/>
          <a:lstStyle/>
          <a:p>
            <a:fld id="{6B6F0172-3111-4C2E-B3AD-421C929489B5}" type="datetimeFigureOut">
              <a:rPr lang="en-US" smtClean="0"/>
              <a:t>6/16/2026</a:t>
            </a:fld>
            <a:endParaRPr lang="en-US"/>
          </a:p>
        </p:txBody>
      </p:sp>
      <p:sp>
        <p:nvSpPr>
          <p:cNvPr id="6" name="Footer Placeholder 5">
            <a:extLst>
              <a:ext uri="{FF2B5EF4-FFF2-40B4-BE49-F238E27FC236}">
                <a16:creationId xmlns:a16="http://schemas.microsoft.com/office/drawing/2014/main" id="{54F3BA24-4147-0C3D-29B8-83F37281AC8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DDB075D-65BF-145B-B217-E3C603F509F5}"/>
              </a:ext>
            </a:extLst>
          </p:cNvPr>
          <p:cNvSpPr>
            <a:spLocks noGrp="1"/>
          </p:cNvSpPr>
          <p:nvPr>
            <p:ph type="sldNum" sz="quarter" idx="12"/>
          </p:nvPr>
        </p:nvSpPr>
        <p:spPr/>
        <p:txBody>
          <a:bodyPr/>
          <a:lstStyle/>
          <a:p>
            <a:fld id="{F3B46A23-9CD8-4696-BB51-43C03F3504AB}" type="slidenum">
              <a:rPr lang="en-US" smtClean="0"/>
              <a:t>‹#›</a:t>
            </a:fld>
            <a:endParaRPr lang="en-US"/>
          </a:p>
        </p:txBody>
      </p:sp>
    </p:spTree>
    <p:extLst>
      <p:ext uri="{BB962C8B-B14F-4D97-AF65-F5344CB8AC3E}">
        <p14:creationId xmlns:p14="http://schemas.microsoft.com/office/powerpoint/2010/main" val="111231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1A6F1C-378B-95B6-CC02-9E1E90DAEE0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1C33E712-95F7-824E-DB79-8EB05F96E74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72AA2245-BAEA-D83F-5814-C67F12DBA4F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A4F97C8-5553-5386-3786-8CA73A4B78E7}"/>
              </a:ext>
            </a:extLst>
          </p:cNvPr>
          <p:cNvSpPr>
            <a:spLocks noGrp="1"/>
          </p:cNvSpPr>
          <p:nvPr>
            <p:ph type="dt" sz="half" idx="10"/>
          </p:nvPr>
        </p:nvSpPr>
        <p:spPr/>
        <p:txBody>
          <a:bodyPr/>
          <a:lstStyle/>
          <a:p>
            <a:fld id="{6B6F0172-3111-4C2E-B3AD-421C929489B5}" type="datetimeFigureOut">
              <a:rPr lang="en-US" smtClean="0"/>
              <a:t>6/16/2026</a:t>
            </a:fld>
            <a:endParaRPr lang="en-US"/>
          </a:p>
        </p:txBody>
      </p:sp>
      <p:sp>
        <p:nvSpPr>
          <p:cNvPr id="6" name="Footer Placeholder 5">
            <a:extLst>
              <a:ext uri="{FF2B5EF4-FFF2-40B4-BE49-F238E27FC236}">
                <a16:creationId xmlns:a16="http://schemas.microsoft.com/office/drawing/2014/main" id="{CC554893-3881-43BF-C515-934B4E415DE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9A17AAA-F9FE-D807-960F-C7592C90AF42}"/>
              </a:ext>
            </a:extLst>
          </p:cNvPr>
          <p:cNvSpPr>
            <a:spLocks noGrp="1"/>
          </p:cNvSpPr>
          <p:nvPr>
            <p:ph type="sldNum" sz="quarter" idx="12"/>
          </p:nvPr>
        </p:nvSpPr>
        <p:spPr/>
        <p:txBody>
          <a:bodyPr/>
          <a:lstStyle/>
          <a:p>
            <a:fld id="{F3B46A23-9CD8-4696-BB51-43C03F3504AB}" type="slidenum">
              <a:rPr lang="en-US" smtClean="0"/>
              <a:t>‹#›</a:t>
            </a:fld>
            <a:endParaRPr lang="en-US"/>
          </a:p>
        </p:txBody>
      </p:sp>
    </p:spTree>
    <p:extLst>
      <p:ext uri="{BB962C8B-B14F-4D97-AF65-F5344CB8AC3E}">
        <p14:creationId xmlns:p14="http://schemas.microsoft.com/office/powerpoint/2010/main" val="257566685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13" Type="http://schemas.openxmlformats.org/officeDocument/2006/relationships/slideLayout" Target="../slideLayouts/slideLayout24.xml"/><Relationship Id="rId18" Type="http://schemas.openxmlformats.org/officeDocument/2006/relationships/slideLayout" Target="../slideLayouts/slideLayout29.xml"/><Relationship Id="rId26" Type="http://schemas.openxmlformats.org/officeDocument/2006/relationships/slideLayout" Target="../slideLayouts/slideLayout37.xml"/><Relationship Id="rId39" Type="http://schemas.openxmlformats.org/officeDocument/2006/relationships/slideLayout" Target="../slideLayouts/slideLayout50.xml"/><Relationship Id="rId21" Type="http://schemas.openxmlformats.org/officeDocument/2006/relationships/slideLayout" Target="../slideLayouts/slideLayout32.xml"/><Relationship Id="rId34" Type="http://schemas.openxmlformats.org/officeDocument/2006/relationships/slideLayout" Target="../slideLayouts/slideLayout45.xml"/><Relationship Id="rId42" Type="http://schemas.openxmlformats.org/officeDocument/2006/relationships/slideLayout" Target="../slideLayouts/slideLayout53.xml"/><Relationship Id="rId47" Type="http://schemas.openxmlformats.org/officeDocument/2006/relationships/theme" Target="../theme/theme2.xml"/><Relationship Id="rId7" Type="http://schemas.openxmlformats.org/officeDocument/2006/relationships/slideLayout" Target="../slideLayouts/slideLayout18.xml"/><Relationship Id="rId2" Type="http://schemas.openxmlformats.org/officeDocument/2006/relationships/slideLayout" Target="../slideLayouts/slideLayout13.xml"/><Relationship Id="rId16" Type="http://schemas.openxmlformats.org/officeDocument/2006/relationships/slideLayout" Target="../slideLayouts/slideLayout27.xml"/><Relationship Id="rId29" Type="http://schemas.openxmlformats.org/officeDocument/2006/relationships/slideLayout" Target="../slideLayouts/slideLayout40.xml"/><Relationship Id="rId11" Type="http://schemas.openxmlformats.org/officeDocument/2006/relationships/slideLayout" Target="../slideLayouts/slideLayout22.xml"/><Relationship Id="rId24" Type="http://schemas.openxmlformats.org/officeDocument/2006/relationships/slideLayout" Target="../slideLayouts/slideLayout35.xml"/><Relationship Id="rId32" Type="http://schemas.openxmlformats.org/officeDocument/2006/relationships/slideLayout" Target="../slideLayouts/slideLayout43.xml"/><Relationship Id="rId37" Type="http://schemas.openxmlformats.org/officeDocument/2006/relationships/slideLayout" Target="../slideLayouts/slideLayout48.xml"/><Relationship Id="rId40" Type="http://schemas.openxmlformats.org/officeDocument/2006/relationships/slideLayout" Target="../slideLayouts/slideLayout51.xml"/><Relationship Id="rId45" Type="http://schemas.openxmlformats.org/officeDocument/2006/relationships/slideLayout" Target="../slideLayouts/slideLayout56.xml"/><Relationship Id="rId5" Type="http://schemas.openxmlformats.org/officeDocument/2006/relationships/slideLayout" Target="../slideLayouts/slideLayout16.xml"/><Relationship Id="rId15" Type="http://schemas.openxmlformats.org/officeDocument/2006/relationships/slideLayout" Target="../slideLayouts/slideLayout26.xml"/><Relationship Id="rId23" Type="http://schemas.openxmlformats.org/officeDocument/2006/relationships/slideLayout" Target="../slideLayouts/slideLayout34.xml"/><Relationship Id="rId28" Type="http://schemas.openxmlformats.org/officeDocument/2006/relationships/slideLayout" Target="../slideLayouts/slideLayout39.xml"/><Relationship Id="rId36" Type="http://schemas.openxmlformats.org/officeDocument/2006/relationships/slideLayout" Target="../slideLayouts/slideLayout47.xml"/><Relationship Id="rId49" Type="http://schemas.openxmlformats.org/officeDocument/2006/relationships/image" Target="../media/image2.png"/><Relationship Id="rId10" Type="http://schemas.openxmlformats.org/officeDocument/2006/relationships/slideLayout" Target="../slideLayouts/slideLayout21.xml"/><Relationship Id="rId19" Type="http://schemas.openxmlformats.org/officeDocument/2006/relationships/slideLayout" Target="../slideLayouts/slideLayout30.xml"/><Relationship Id="rId31" Type="http://schemas.openxmlformats.org/officeDocument/2006/relationships/slideLayout" Target="../slideLayouts/slideLayout42.xml"/><Relationship Id="rId44" Type="http://schemas.openxmlformats.org/officeDocument/2006/relationships/slideLayout" Target="../slideLayouts/slideLayout55.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 Id="rId22" Type="http://schemas.openxmlformats.org/officeDocument/2006/relationships/slideLayout" Target="../slideLayouts/slideLayout33.xml"/><Relationship Id="rId27" Type="http://schemas.openxmlformats.org/officeDocument/2006/relationships/slideLayout" Target="../slideLayouts/slideLayout38.xml"/><Relationship Id="rId30" Type="http://schemas.openxmlformats.org/officeDocument/2006/relationships/slideLayout" Target="../slideLayouts/slideLayout41.xml"/><Relationship Id="rId35" Type="http://schemas.openxmlformats.org/officeDocument/2006/relationships/slideLayout" Target="../slideLayouts/slideLayout46.xml"/><Relationship Id="rId43" Type="http://schemas.openxmlformats.org/officeDocument/2006/relationships/slideLayout" Target="../slideLayouts/slideLayout54.xml"/><Relationship Id="rId48" Type="http://schemas.openxmlformats.org/officeDocument/2006/relationships/image" Target="../media/image1.png"/><Relationship Id="rId8" Type="http://schemas.openxmlformats.org/officeDocument/2006/relationships/slideLayout" Target="../slideLayouts/slideLayout19.xml"/><Relationship Id="rId3" Type="http://schemas.openxmlformats.org/officeDocument/2006/relationships/slideLayout" Target="../slideLayouts/slideLayout14.xml"/><Relationship Id="rId12" Type="http://schemas.openxmlformats.org/officeDocument/2006/relationships/slideLayout" Target="../slideLayouts/slideLayout23.xml"/><Relationship Id="rId17" Type="http://schemas.openxmlformats.org/officeDocument/2006/relationships/slideLayout" Target="../slideLayouts/slideLayout28.xml"/><Relationship Id="rId25" Type="http://schemas.openxmlformats.org/officeDocument/2006/relationships/slideLayout" Target="../slideLayouts/slideLayout36.xml"/><Relationship Id="rId33" Type="http://schemas.openxmlformats.org/officeDocument/2006/relationships/slideLayout" Target="../slideLayouts/slideLayout44.xml"/><Relationship Id="rId38" Type="http://schemas.openxmlformats.org/officeDocument/2006/relationships/slideLayout" Target="../slideLayouts/slideLayout49.xml"/><Relationship Id="rId46" Type="http://schemas.openxmlformats.org/officeDocument/2006/relationships/slideLayout" Target="../slideLayouts/slideLayout57.xml"/><Relationship Id="rId20" Type="http://schemas.openxmlformats.org/officeDocument/2006/relationships/slideLayout" Target="../slideLayouts/slideLayout31.xml"/><Relationship Id="rId41" Type="http://schemas.openxmlformats.org/officeDocument/2006/relationships/slideLayout" Target="../slideLayouts/slideLayout52.xml"/><Relationship Id="rId1" Type="http://schemas.openxmlformats.org/officeDocument/2006/relationships/slideLayout" Target="../slideLayouts/slideLayout12.xml"/><Relationship Id="rId6" Type="http://schemas.openxmlformats.org/officeDocument/2006/relationships/slideLayout" Target="../slideLayouts/slideLayout1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5D17142-AB87-2B3A-3DE3-FE9C76A3444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4032C5EB-1679-B216-9FB9-D81EE7659C4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12D01D3-0153-32E2-0700-3E14AE2F272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6B6F0172-3111-4C2E-B3AD-421C929489B5}" type="datetimeFigureOut">
              <a:rPr lang="en-US" smtClean="0"/>
              <a:t>6/16/2026</a:t>
            </a:fld>
            <a:endParaRPr lang="en-US"/>
          </a:p>
        </p:txBody>
      </p:sp>
      <p:sp>
        <p:nvSpPr>
          <p:cNvPr id="5" name="Footer Placeholder 4">
            <a:extLst>
              <a:ext uri="{FF2B5EF4-FFF2-40B4-BE49-F238E27FC236}">
                <a16:creationId xmlns:a16="http://schemas.microsoft.com/office/drawing/2014/main" id="{200F7EE6-A495-0362-6761-BFA8099922C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2D144897-8160-2540-9363-05D2A504CB6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F3B46A23-9CD8-4696-BB51-43C03F3504AB}" type="slidenum">
              <a:rPr lang="en-US" smtClean="0"/>
              <a:t>‹#›</a:t>
            </a:fld>
            <a:endParaRPr lang="en-US"/>
          </a:p>
        </p:txBody>
      </p:sp>
    </p:spTree>
    <p:extLst>
      <p:ext uri="{BB962C8B-B14F-4D97-AF65-F5344CB8AC3E}">
        <p14:creationId xmlns:p14="http://schemas.microsoft.com/office/powerpoint/2010/main" val="98675334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F2EBE7"/>
        </a:solidFill>
        <a:effectLst/>
      </p:bgPr>
    </p:bg>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385F04C1-8D2C-6A30-DDF1-8B94FF3C48F8}"/>
              </a:ext>
            </a:extLst>
          </p:cNvPr>
          <p:cNvPicPr>
            <a:picLocks noChangeAspect="1"/>
          </p:cNvPicPr>
          <p:nvPr userDrawn="1"/>
        </p:nvPicPr>
        <p:blipFill>
          <a:blip r:embed="rId48"/>
          <a:stretch>
            <a:fillRect/>
          </a:stretch>
        </p:blipFill>
        <p:spPr>
          <a:xfrm>
            <a:off x="-5471" y="0"/>
            <a:ext cx="698500" cy="6858000"/>
          </a:xfrm>
          <a:prstGeom prst="rect">
            <a:avLst/>
          </a:prstGeom>
        </p:spPr>
      </p:pic>
      <p:sp>
        <p:nvSpPr>
          <p:cNvPr id="5" name="Slide Number Placeholder 1">
            <a:extLst>
              <a:ext uri="{FF2B5EF4-FFF2-40B4-BE49-F238E27FC236}">
                <a16:creationId xmlns:a16="http://schemas.microsoft.com/office/drawing/2014/main" id="{17499C55-F1AB-4BA2-CB45-E29092C7BB37}"/>
              </a:ext>
            </a:extLst>
          </p:cNvPr>
          <p:cNvSpPr>
            <a:spLocks noGrp="1"/>
          </p:cNvSpPr>
          <p:nvPr>
            <p:ph type="sldNum" sz="quarter" idx="4"/>
          </p:nvPr>
        </p:nvSpPr>
        <p:spPr>
          <a:xfrm>
            <a:off x="200038" y="548640"/>
            <a:ext cx="310896" cy="384048"/>
          </a:xfrm>
          <a:prstGeom prst="rect">
            <a:avLst/>
          </a:prstGeom>
        </p:spPr>
        <p:txBody>
          <a:bodyPr vert="horz" lIns="0" tIns="0" rIns="0" bIns="0" rtlCol="0" anchor="ctr"/>
          <a:lstStyle>
            <a:lvl1pPr algn="ctr">
              <a:defRPr sz="1400" b="1" i="0">
                <a:solidFill>
                  <a:schemeClr val="bg1"/>
                </a:solidFill>
                <a:latin typeface="Montserrat SemiBold" pitchFamily="2" charset="77"/>
                <a:cs typeface="Arial" panose="020B0604020202020204" pitchFamily="34" charset="0"/>
              </a:defRPr>
            </a:lvl1pPr>
          </a:lstStyle>
          <a:p>
            <a:fld id="{4D424DA8-E41A-B94F-9E3D-E487E5F2D87F}" type="slidenum">
              <a:rPr lang="en-US" smtClean="0"/>
              <a:pPr/>
              <a:t>‹#›</a:t>
            </a:fld>
            <a:endParaRPr lang="en-US"/>
          </a:p>
        </p:txBody>
      </p:sp>
      <p:pic>
        <p:nvPicPr>
          <p:cNvPr id="6" name="Picture 5">
            <a:extLst>
              <a:ext uri="{FF2B5EF4-FFF2-40B4-BE49-F238E27FC236}">
                <a16:creationId xmlns:a16="http://schemas.microsoft.com/office/drawing/2014/main" id="{DC07EE69-EE7F-0367-2DD9-1F26C35AA492}"/>
              </a:ext>
            </a:extLst>
          </p:cNvPr>
          <p:cNvPicPr>
            <a:picLocks noChangeAspect="1"/>
          </p:cNvPicPr>
          <p:nvPr userDrawn="1"/>
        </p:nvPicPr>
        <p:blipFill>
          <a:blip r:embed="rId49"/>
          <a:stretch>
            <a:fillRect/>
          </a:stretch>
        </p:blipFill>
        <p:spPr>
          <a:xfrm>
            <a:off x="9796343" y="6070086"/>
            <a:ext cx="2064577" cy="686055"/>
          </a:xfrm>
          <a:prstGeom prst="rect">
            <a:avLst/>
          </a:prstGeom>
        </p:spPr>
      </p:pic>
      <p:sp>
        <p:nvSpPr>
          <p:cNvPr id="2" name="TextBox 1">
            <a:extLst>
              <a:ext uri="{FF2B5EF4-FFF2-40B4-BE49-F238E27FC236}">
                <a16:creationId xmlns:a16="http://schemas.microsoft.com/office/drawing/2014/main" id="{6FD03B7E-AA83-6D90-543F-78439A46AA74}"/>
              </a:ext>
            </a:extLst>
          </p:cNvPr>
          <p:cNvSpPr txBox="1"/>
          <p:nvPr userDrawn="1"/>
        </p:nvSpPr>
        <p:spPr>
          <a:xfrm>
            <a:off x="7361499" y="6524518"/>
            <a:ext cx="2742040" cy="184666"/>
          </a:xfrm>
          <a:prstGeom prst="rect">
            <a:avLst/>
          </a:prstGeom>
          <a:noFill/>
        </p:spPr>
        <p:txBody>
          <a:bodyPr wrap="square" rtlCol="0">
            <a:spAutoFit/>
          </a:bodyPr>
          <a:lstStyle/>
          <a:p>
            <a:pPr marL="0" indent="0">
              <a:tabLst>
                <a:tab pos="219075" algn="l"/>
              </a:tabLst>
            </a:pPr>
            <a:r>
              <a:rPr lang="en-US" sz="600" b="0" i="0" spc="200" baseline="0">
                <a:latin typeface="Montserrat" pitchFamily="2" charset="77"/>
              </a:rPr>
              <a:t>PROPRIETARY AND CONFIDENTIAL</a:t>
            </a:r>
          </a:p>
        </p:txBody>
      </p:sp>
    </p:spTree>
    <p:extLst>
      <p:ext uri="{BB962C8B-B14F-4D97-AF65-F5344CB8AC3E}">
        <p14:creationId xmlns:p14="http://schemas.microsoft.com/office/powerpoint/2010/main" val="313338889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 id="2147483680" r:id="rId20"/>
    <p:sldLayoutId id="2147483681" r:id="rId21"/>
    <p:sldLayoutId id="2147483682" r:id="rId22"/>
    <p:sldLayoutId id="2147483683" r:id="rId23"/>
    <p:sldLayoutId id="2147483684" r:id="rId24"/>
    <p:sldLayoutId id="2147483685" r:id="rId25"/>
    <p:sldLayoutId id="2147483686" r:id="rId26"/>
    <p:sldLayoutId id="2147483687" r:id="rId27"/>
    <p:sldLayoutId id="2147483688" r:id="rId28"/>
    <p:sldLayoutId id="2147483689" r:id="rId29"/>
    <p:sldLayoutId id="2147483690" r:id="rId30"/>
    <p:sldLayoutId id="2147483691" r:id="rId31"/>
    <p:sldLayoutId id="2147483692" r:id="rId32"/>
    <p:sldLayoutId id="2147483693" r:id="rId33"/>
    <p:sldLayoutId id="2147483694" r:id="rId34"/>
    <p:sldLayoutId id="2147483695" r:id="rId35"/>
    <p:sldLayoutId id="2147483696" r:id="rId36"/>
    <p:sldLayoutId id="2147483697" r:id="rId37"/>
    <p:sldLayoutId id="2147483698" r:id="rId38"/>
    <p:sldLayoutId id="2147483699" r:id="rId39"/>
    <p:sldLayoutId id="2147483700" r:id="rId40"/>
    <p:sldLayoutId id="2147483701" r:id="rId41"/>
    <p:sldLayoutId id="2147483702" r:id="rId42"/>
    <p:sldLayoutId id="2147483703" r:id="rId43"/>
    <p:sldLayoutId id="2147483704" r:id="rId44"/>
    <p:sldLayoutId id="2147483705" r:id="rId45"/>
    <p:sldLayoutId id="2147483706" r:id="rId46"/>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8A0D36-8BFD-53BB-CE14-79FBBCF9B0CB}"/>
            </a:ext>
          </a:extLst>
        </p:cNvPr>
        <p:cNvGrpSpPr/>
        <p:nvPr/>
      </p:nvGrpSpPr>
      <p:grpSpPr>
        <a:xfrm>
          <a:off x="0" y="0"/>
          <a:ext cx="0" cy="0"/>
          <a:chOff x="0" y="0"/>
          <a:chExt cx="0" cy="0"/>
        </a:xfrm>
      </p:grpSpPr>
      <p:sp>
        <p:nvSpPr>
          <p:cNvPr id="13" name="Text Placeholder 4">
            <a:extLst>
              <a:ext uri="{FF2B5EF4-FFF2-40B4-BE49-F238E27FC236}">
                <a16:creationId xmlns:a16="http://schemas.microsoft.com/office/drawing/2014/main" id="{09373E27-D0C2-8C66-0330-41630888A749}"/>
              </a:ext>
            </a:extLst>
          </p:cNvPr>
          <p:cNvSpPr txBox="1">
            <a:spLocks/>
          </p:cNvSpPr>
          <p:nvPr/>
        </p:nvSpPr>
        <p:spPr>
          <a:xfrm>
            <a:off x="960194" y="204909"/>
            <a:ext cx="9809406" cy="85248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73152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a:ln>
                  <a:noFill/>
                </a:ln>
                <a:solidFill>
                  <a:prstClr val="black"/>
                </a:solidFill>
                <a:effectLst/>
                <a:uLnTx/>
                <a:uFillTx/>
                <a:latin typeface="Arial"/>
                <a:ea typeface="+mn-ea"/>
                <a:cs typeface="+mn-cs"/>
              </a:rPr>
              <a:t>Children’s Health System of Texas</a:t>
            </a:r>
          </a:p>
          <a:p>
            <a:pPr marL="0" marR="0" lvl="0" indent="0" algn="ctr" defTabSz="73152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a:ln>
                  <a:noFill/>
                </a:ln>
                <a:solidFill>
                  <a:prstClr val="black"/>
                </a:solidFill>
                <a:effectLst/>
                <a:uLnTx/>
                <a:uFillTx/>
                <a:latin typeface="Arial"/>
                <a:ea typeface="+mn-ea"/>
                <a:cs typeface="+mn-cs"/>
              </a:rPr>
              <a:t>Disclosure to Participants</a:t>
            </a:r>
          </a:p>
        </p:txBody>
      </p:sp>
      <p:sp>
        <p:nvSpPr>
          <p:cNvPr id="14" name="Text Placeholder 3">
            <a:extLst>
              <a:ext uri="{FF2B5EF4-FFF2-40B4-BE49-F238E27FC236}">
                <a16:creationId xmlns:a16="http://schemas.microsoft.com/office/drawing/2014/main" id="{F8D27ED2-A34D-0D63-4ADF-B03420521187}"/>
              </a:ext>
            </a:extLst>
          </p:cNvPr>
          <p:cNvSpPr txBox="1">
            <a:spLocks/>
          </p:cNvSpPr>
          <p:nvPr/>
        </p:nvSpPr>
        <p:spPr>
          <a:xfrm>
            <a:off x="476740" y="1206974"/>
            <a:ext cx="11316676" cy="531995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1" i="0" u="sng" strike="noStrike" kern="1200" cap="none" spc="0" normalizeH="0" baseline="0" noProof="0" dirty="0">
                <a:ln>
                  <a:noFill/>
                </a:ln>
                <a:solidFill>
                  <a:prstClr val="black"/>
                </a:solidFill>
                <a:effectLst/>
                <a:uLnTx/>
                <a:uFillTx/>
                <a:latin typeface="Arial"/>
                <a:ea typeface="+mn-ea"/>
                <a:cs typeface="+mn-cs"/>
              </a:rPr>
              <a:t>Accreditation Statement:</a:t>
            </a:r>
            <a:r>
              <a:rPr kumimoji="0" lang="en-US" sz="1500" b="1" i="0" u="none" strike="noStrike" kern="1200" cap="none" spc="0" normalizeH="0" baseline="0" noProof="0" dirty="0">
                <a:ln>
                  <a:noFill/>
                </a:ln>
                <a:solidFill>
                  <a:prstClr val="black"/>
                </a:solidFill>
                <a:effectLst/>
                <a:uLnTx/>
                <a:uFillTx/>
                <a:latin typeface="Arial"/>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prstClr val="black"/>
                </a:solidFill>
                <a:effectLst/>
                <a:uLnTx/>
                <a:uFillTx/>
                <a:latin typeface="Arial"/>
                <a:ea typeface="+mn-ea"/>
                <a:cs typeface="+mn-cs"/>
              </a:rPr>
              <a:t>Children’s Health Andrews Institute (BOC AP# P10197) is approved by the Board of Certification, Inc. to provide continuing education to Athletic Trainers.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500" b="1" i="0" u="sng" strike="noStrike" kern="1200" cap="none" spc="0" normalizeH="0" baseline="0" noProof="0" dirty="0">
              <a:ln>
                <a:noFill/>
              </a:ln>
              <a:solidFill>
                <a:prstClr val="black"/>
              </a:solidFill>
              <a:effectLst/>
              <a:uLnTx/>
              <a:uFillTx/>
              <a:latin typeface="Garamond" panose="02020404030301010803" pitchFamily="18"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1" i="0" u="sng"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Title of Activity</a:t>
            </a:r>
            <a:r>
              <a:rPr kumimoji="0" lang="en-US" sz="15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Andrews Institute Sports Medicine Lecture Series: Cultivating and Utilizing a Diverse Professional Network</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5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1" i="0" u="sng"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Requirements for successful completion:</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Learning outcome: After this activity, the participant will be able to </a:t>
            </a:r>
            <a:r>
              <a:rPr lang="en-US" sz="1500" dirty="0">
                <a:solidFill>
                  <a:prstClr val="black"/>
                </a:solidFill>
                <a:latin typeface="Arial" panose="020B0604020202020204" pitchFamily="34" charset="0"/>
                <a:cs typeface="Arial" panose="020B0604020202020204" pitchFamily="34" charset="0"/>
              </a:rPr>
              <a:t>d</a:t>
            </a:r>
            <a:r>
              <a:rPr kumimoji="0" lang="en-US" sz="15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iscuss</a:t>
            </a:r>
            <a:r>
              <a:rPr kumimoji="0" lang="en-US" sz="15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how to meet other professionals within the sports medicine community and discuss how to create relationships that aid in growing the practice overall and share the culture within the communities we serve.</a:t>
            </a:r>
            <a:endParaRPr kumimoji="0" lang="en-US" sz="1500" b="1" i="0" u="sng"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500" b="1" i="0" u="sng"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To receive contact hours </a:t>
            </a:r>
            <a:r>
              <a:rPr kumimoji="0" lang="en-US" sz="15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for this continuing education activity, the participant must:</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5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Log in</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5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View entire presentation. No partial credit given.</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5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Complete an evaluation</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5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l" defTabSz="4572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500" b="1" i="0" u="sng"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Expiration Date for Awarding Continuing Education:</a:t>
            </a:r>
          </a:p>
          <a:p>
            <a:pPr marL="0" marR="0" lvl="0" indent="0" algn="l" defTabSz="4572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5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This activity expires </a:t>
            </a:r>
            <a:r>
              <a:rPr lang="en-US" sz="1500" dirty="0">
                <a:solidFill>
                  <a:prstClr val="black"/>
                </a:solidFill>
                <a:latin typeface="Arial" panose="020B0604020202020204" pitchFamily="34" charset="0"/>
                <a:cs typeface="Arial" panose="020B0604020202020204" pitchFamily="34" charset="0"/>
              </a:rPr>
              <a:t>January 08, 2029</a:t>
            </a:r>
            <a:endParaRPr kumimoji="0" lang="en-US" sz="15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l" defTabSz="4572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US" sz="15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l" defTabSz="4572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5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This activity is approved for </a:t>
            </a:r>
            <a:r>
              <a:rPr lang="en-US" sz="1500" dirty="0">
                <a:solidFill>
                  <a:prstClr val="black"/>
                </a:solidFill>
                <a:latin typeface="Arial" panose="020B0604020202020204" pitchFamily="34" charset="0"/>
                <a:cs typeface="Arial" panose="020B0604020202020204" pitchFamily="34" charset="0"/>
              </a:rPr>
              <a:t>.75</a:t>
            </a:r>
            <a:r>
              <a:rPr kumimoji="0" lang="en-US" sz="15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Category A hours/CEUs. </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5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The activity’s planner has determined that no one who has the ability to control the content of this CEU activity – planning committee members and presenters/authors/content reviewers – has a relevant financial relationship with an ineligible company.</a:t>
            </a:r>
          </a:p>
        </p:txBody>
      </p:sp>
    </p:spTree>
    <p:extLst>
      <p:ext uri="{BB962C8B-B14F-4D97-AF65-F5344CB8AC3E}">
        <p14:creationId xmlns:p14="http://schemas.microsoft.com/office/powerpoint/2010/main" val="638447991"/>
      </p:ext>
    </p:extLst>
  </p:cSld>
  <p:clrMapOvr>
    <a:masterClrMapping/>
  </p:clrMapOvr>
  <mc:AlternateContent xmlns:mc="http://schemas.openxmlformats.org/markup-compatibility/2006" xmlns:p14="http://schemas.microsoft.com/office/powerpoint/2010/main">
    <mc:Choice Requires="p14">
      <p:transition spd="slow" p14:dur="2000" advClick="0" advTm="10000"/>
    </mc:Choice>
    <mc:Fallback xmlns="">
      <p:transition spd="slow" advClick="0" advTm="10000"/>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1_Office Theme">
  <a:themeElements>
    <a:clrScheme name="Children's Health">
      <a:dk1>
        <a:srgbClr val="000000"/>
      </a:dk1>
      <a:lt1>
        <a:srgbClr val="FFFFFF"/>
      </a:lt1>
      <a:dk2>
        <a:srgbClr val="000000"/>
      </a:dk2>
      <a:lt2>
        <a:srgbClr val="FFFFFF"/>
      </a:lt2>
      <a:accent1>
        <a:srgbClr val="ED2838"/>
      </a:accent1>
      <a:accent2>
        <a:srgbClr val="818A8F"/>
      </a:accent2>
      <a:accent3>
        <a:srgbClr val="61B3C5"/>
      </a:accent3>
      <a:accent4>
        <a:srgbClr val="A2E7EB"/>
      </a:accent4>
      <a:accent5>
        <a:srgbClr val="6628B7"/>
      </a:accent5>
      <a:accent6>
        <a:srgbClr val="004997"/>
      </a:accent6>
      <a:hlink>
        <a:srgbClr val="000000"/>
      </a:hlink>
      <a:folHlink>
        <a:srgbClr val="000000"/>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rtlCol="0">
        <a:spAutoFit/>
      </a:bodyPr>
      <a:lstStyle>
        <a:defPPr algn="ctr">
          <a:defRPr sz="2400" b="1" i="0" dirty="0">
            <a:solidFill>
              <a:schemeClr val="bg1"/>
            </a:solidFill>
            <a:latin typeface="Montserrat SemiBold" pitchFamily="2" charset="77"/>
          </a:defRPr>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74D8C5DEAE8BA04EAD1C1C807AF75870" ma:contentTypeVersion="20" ma:contentTypeDescription="Create a new document." ma:contentTypeScope="" ma:versionID="bda7facc5866691e2eed8a5dfc6ba580">
  <xsd:schema xmlns:xsd="http://www.w3.org/2001/XMLSchema" xmlns:xs="http://www.w3.org/2001/XMLSchema" xmlns:p="http://schemas.microsoft.com/office/2006/metadata/properties" xmlns:ns2="18f1abce-4584-44fd-870b-9ae8fbb7a5f7" xmlns:ns3="9b5fea36-64d0-40c2-8861-236a8fa3b064" targetNamespace="http://schemas.microsoft.com/office/2006/metadata/properties" ma:root="true" ma:fieldsID="e47e880b9a88fca5e8127fbd71b8a6f9" ns2:_="" ns3:_="">
    <xsd:import namespace="18f1abce-4584-44fd-870b-9ae8fbb7a5f7"/>
    <xsd:import namespace="9b5fea36-64d0-40c2-8861-236a8fa3b064"/>
    <xsd:element name="properties">
      <xsd:complexType>
        <xsd:sequence>
          <xsd:element name="documentManagement">
            <xsd:complexType>
              <xsd:all>
                <xsd:element ref="ns2:TeleMedicineTraining" minOccurs="0"/>
                <xsd:element ref="ns3:SharedWithUsers" minOccurs="0"/>
                <xsd:element ref="ns3:SharedWithDetails" minOccurs="0"/>
                <xsd:element ref="ns2:MediaServiceMetadata" minOccurs="0"/>
                <xsd:element ref="ns2:MediaServiceFastMetadata" minOccurs="0"/>
                <xsd:element ref="ns2:MediaLengthInSeconds" minOccurs="0"/>
                <xsd:element ref="ns2:MediaServiceDateTaken" minOccurs="0"/>
                <xsd:element ref="ns2:lcf76f155ced4ddcb4097134ff3c332f" minOccurs="0"/>
                <xsd:element ref="ns2:MediaServiceGenerationTime" minOccurs="0"/>
                <xsd:element ref="ns2:MediaServiceEventHashCode" minOccurs="0"/>
                <xsd:element ref="ns2:MediaServiceOCR" minOccurs="0"/>
                <xsd:element ref="ns2:FileType" minOccurs="0"/>
                <xsd:element ref="ns2:MediaServiceObjectDetectorVersion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8f1abce-4584-44fd-870b-9ae8fbb7a5f7" elementFormDefault="qualified">
    <xsd:import namespace="http://schemas.microsoft.com/office/2006/documentManagement/types"/>
    <xsd:import namespace="http://schemas.microsoft.com/office/infopath/2007/PartnerControls"/>
    <xsd:element name="TeleMedicineTraining" ma:index="8" nillable="true" ma:displayName="TeleMedicine Training" ma:format="Dropdown" ma:internalName="TeleMedicineTraining" ma:readOnly="false">
      <xsd:simpleType>
        <xsd:restriction base="dms:Choice">
          <xsd:enumeration value="American Well Now (AWNow) Provider Training"/>
          <xsd:enumeration value="AmWell Epic CAL Integration Provider Training"/>
          <xsd:enumeration value="Bedside Telemedicine - Standard Zoom Meeting Training"/>
          <xsd:enumeration value="Bedside Telemedicine Provider Training"/>
          <xsd:enumeration value="CHVV -  Telemedicine Scheduler Training"/>
          <xsd:enumeration value="CHVV - Telemedicine Training (Provider)"/>
          <xsd:enumeration value="COVID-19 Telemedicine Presenter Training"/>
          <xsd:enumeration value="COVID-19 Telemedicine Provider Training"/>
          <xsd:enumeration value="NAL (Nurse Advice Line) – TeleSpecialty Training"/>
          <xsd:enumeration value="RPM Care Team Training"/>
          <xsd:enumeration value="TeleCardiac Clinic Training"/>
          <xsd:enumeration value="TelCCBD (Virtual Rounding) Training"/>
          <xsd:enumeration value="TeleED Virtual Connection Training"/>
          <xsd:enumeration value="TeleER Provider Competency Checklist"/>
          <xsd:enumeration value="TeleER Refresher Training"/>
          <xsd:enumeration value="TeleFetal Provider Training"/>
          <xsd:enumeration value="TeleNICU Provider Competency Checklist"/>
          <xsd:enumeration value="TeleNICU Refresher Training (Remote Sites)"/>
          <xsd:enumeration value="TeleORTHO Provider Training"/>
          <xsd:enumeration value="TelePICU Provider Training"/>
          <xsd:enumeration value="TeleTransport Presenter Training"/>
          <xsd:enumeration value="TeleTransport Provider Competency Checklist"/>
          <xsd:enumeration value="Virtual Rounds Telemedicine Training"/>
        </xsd:restriction>
      </xsd:simpleType>
    </xsd:element>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LengthInSeconds" ma:index="13" nillable="true" ma:displayName="MediaLengthInSeconds" ma:hidden="true" ma:internalName="MediaLengthInSeconds" ma:readOnly="true">
      <xsd:simpleType>
        <xsd:restriction base="dms:Unknown"/>
      </xsd:simpleType>
    </xsd:element>
    <xsd:element name="MediaServiceDateTaken" ma:index="14" nillable="true" ma:displayName="MediaServiceDateTaken" ma:hidden="true" ma:internalName="MediaServiceDateTaken" ma:readOnly="true">
      <xsd:simpleType>
        <xsd:restriction base="dms:Text"/>
      </xsd:simpleType>
    </xsd:element>
    <xsd:element name="lcf76f155ced4ddcb4097134ff3c332f" ma:index="16" nillable="true" ma:taxonomy="true" ma:internalName="lcf76f155ced4ddcb4097134ff3c332f" ma:taxonomyFieldName="MediaServiceImageTags" ma:displayName="Image Tags" ma:readOnly="false" ma:fieldId="{5cf76f15-5ced-4ddc-b409-7134ff3c332f}" ma:taxonomyMulti="true" ma:sspId="6a02d5f0-0602-40c9-a8e2-42b39ed58b74" ma:termSetId="09814cd3-568e-fe90-9814-8d621ff8fb84" ma:anchorId="fba54fb3-c3e1-fe81-a776-ca4b69148c4d" ma:open="true" ma:isKeyword="false">
      <xsd:complexType>
        <xsd:sequence>
          <xsd:element ref="pc:Terms" minOccurs="0" maxOccurs="1"/>
        </xsd:sequence>
      </xsd:complex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OCR" ma:index="19" nillable="true" ma:displayName="Extracted Text" ma:internalName="MediaServiceOCR" ma:readOnly="true">
      <xsd:simpleType>
        <xsd:restriction base="dms:Note">
          <xsd:maxLength value="255"/>
        </xsd:restriction>
      </xsd:simpleType>
    </xsd:element>
    <xsd:element name="FileType" ma:index="20" nillable="true" ma:displayName="File Type" ma:format="Dropdown" ma:internalName="FileType">
      <xsd:complexType>
        <xsd:complexContent>
          <xsd:extension base="dms:MultiChoice">
            <xsd:sequence>
              <xsd:element name="Value" maxOccurs="unbounded" minOccurs="0" nillable="true">
                <xsd:simpleType>
                  <xsd:restriction base="dms:Choice">
                    <xsd:enumeration value="Disclosure Form"/>
                    <xsd:enumeration value="Media Release Form"/>
                    <xsd:enumeration value="Speaker CV or Bio"/>
                    <xsd:enumeration value="Marketing Flyer"/>
                    <xsd:enumeration value="Title and Objectives"/>
                    <xsd:enumeration value="Pre Slides"/>
                    <xsd:enumeration value="Presentation"/>
                    <xsd:enumeration value="Moderator Notes"/>
                    <xsd:enumeration value="References"/>
                    <xsd:enumeration value="eeds info"/>
                    <xsd:enumeration value="Front Matter"/>
                    <xsd:enumeration value="Questions"/>
                  </xsd:restriction>
                </xsd:simpleType>
              </xsd:element>
            </xsd:sequence>
          </xsd:extension>
        </xsd:complexContent>
      </xsd:complexType>
    </xsd:element>
    <xsd:element name="MediaServiceObjectDetectorVersions" ma:index="21" nillable="true" ma:displayName="MediaServiceObjectDetectorVersions" ma:hidden="true" ma:indexed="true" ma:internalName="MediaServiceObjectDetectorVersions" ma:readOnly="true">
      <xsd:simpleType>
        <xsd:restriction base="dms:Text"/>
      </xsd:simpleType>
    </xsd:element>
    <xsd:element name="MediaServiceSearchProperties" ma:index="22" nillable="true" ma:displayName="MediaServiceSearchProperties" ma:hidden="true" ma:internalName="MediaServiceSearchProperties" ma:readOnly="true">
      <xsd:simpleType>
        <xsd:restriction base="dms:Note"/>
      </xsd:simpleType>
    </xsd:element>
    <xsd:element name="MediaServiceBillingMetadata" ma:index="23"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9b5fea36-64d0-40c2-8861-236a8fa3b064" elementFormDefault="qualified">
    <xsd:import namespace="http://schemas.microsoft.com/office/2006/documentManagement/types"/>
    <xsd:import namespace="http://schemas.microsoft.com/office/infopath/2007/PartnerControls"/>
    <xsd:element name="SharedWithUsers" ma:index="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0"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TeleMedicineTraining xmlns="18f1abce-4584-44fd-870b-9ae8fbb7a5f7" xsi:nil="true"/>
    <lcf76f155ced4ddcb4097134ff3c332f xmlns="18f1abce-4584-44fd-870b-9ae8fbb7a5f7">
      <Terms xmlns="http://schemas.microsoft.com/office/infopath/2007/PartnerControls"/>
    </lcf76f155ced4ddcb4097134ff3c332f>
    <FileType xmlns="18f1abce-4584-44fd-870b-9ae8fbb7a5f7" xsi:nil="true"/>
  </documentManagement>
</p:properties>
</file>

<file path=customXml/itemProps1.xml><?xml version="1.0" encoding="utf-8"?>
<ds:datastoreItem xmlns:ds="http://schemas.openxmlformats.org/officeDocument/2006/customXml" ds:itemID="{6FA7AE85-6780-4924-8361-165C121DA637}">
  <ds:schemaRefs>
    <ds:schemaRef ds:uri="http://schemas.microsoft.com/sharepoint/v3/contenttype/forms"/>
  </ds:schemaRefs>
</ds:datastoreItem>
</file>

<file path=customXml/itemProps2.xml><?xml version="1.0" encoding="utf-8"?>
<ds:datastoreItem xmlns:ds="http://schemas.openxmlformats.org/officeDocument/2006/customXml" ds:itemID="{97934398-DC7F-44A7-83AD-3B34E271C55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18f1abce-4584-44fd-870b-9ae8fbb7a5f7"/>
    <ds:schemaRef ds:uri="9b5fea36-64d0-40c2-8861-236a8fa3b06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3783EC2B-4BCE-4520-B1E9-BE829EF4DEAC}">
  <ds:schemaRefs>
    <ds:schemaRef ds:uri="http://schemas.microsoft.com/office/2006/metadata/properties"/>
    <ds:schemaRef ds:uri="http://schemas.microsoft.com/office/infopath/2007/PartnerControls"/>
    <ds:schemaRef ds:uri="18f1abce-4584-44fd-870b-9ae8fbb7a5f7"/>
  </ds:schemaRefs>
</ds:datastoreItem>
</file>

<file path=docProps/app.xml><?xml version="1.0" encoding="utf-8"?>
<Properties xmlns="http://schemas.openxmlformats.org/officeDocument/2006/extended-properties" xmlns:vt="http://schemas.openxmlformats.org/officeDocument/2006/docPropsVTypes">
  <Template>Andrews Disclosure Slide Template</Template>
  <TotalTime>2</TotalTime>
  <Words>208</Words>
  <Application>Microsoft Office PowerPoint</Application>
  <PresentationFormat>Widescreen</PresentationFormat>
  <Paragraphs>22</Paragraphs>
  <Slides>1</Slides>
  <Notes>1</Notes>
  <HiddenSlides>0</HiddenSlides>
  <MMClips>0</MMClips>
  <ScaleCrop>false</ScaleCrop>
  <HeadingPairs>
    <vt:vector size="6" baseType="variant">
      <vt:variant>
        <vt:lpstr>Fonts Used</vt:lpstr>
      </vt:variant>
      <vt:variant>
        <vt:i4>7</vt:i4>
      </vt:variant>
      <vt:variant>
        <vt:lpstr>Theme</vt:lpstr>
      </vt:variant>
      <vt:variant>
        <vt:i4>2</vt:i4>
      </vt:variant>
      <vt:variant>
        <vt:lpstr>Slide Titles</vt:lpstr>
      </vt:variant>
      <vt:variant>
        <vt:i4>1</vt:i4>
      </vt:variant>
    </vt:vector>
  </HeadingPairs>
  <TitlesOfParts>
    <vt:vector size="10" baseType="lpstr">
      <vt:lpstr>Aptos</vt:lpstr>
      <vt:lpstr>Aptos Display</vt:lpstr>
      <vt:lpstr>Arial</vt:lpstr>
      <vt:lpstr>Garamond</vt:lpstr>
      <vt:lpstr>Montserrat</vt:lpstr>
      <vt:lpstr>Montserrat Medium</vt:lpstr>
      <vt:lpstr>Montserrat SemiBold</vt:lpstr>
      <vt:lpstr>Office Theme</vt:lpstr>
      <vt:lpstr>1_Office Theme</vt:lpstr>
      <vt:lpstr>PowerPoint Presentation</vt:lpstr>
    </vt:vector>
  </TitlesOfParts>
  <Company>Childrens Health</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Samantha McClellan</dc:creator>
  <cp:lastModifiedBy>Samantha McClellan</cp:lastModifiedBy>
  <cp:revision>2</cp:revision>
  <dcterms:created xsi:type="dcterms:W3CDTF">2026-06-16T15:41:17Z</dcterms:created>
  <dcterms:modified xsi:type="dcterms:W3CDTF">2026-06-16T15:43:50Z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0x01010074D8C5DEAE8BA04EAD1C1C807AF75870</vt:lpwstr>
  </property>
  <property fmtid="{D5CDD505-2E9C-101B-9397-08002B2CF9AE}" pid="3" name="Document_x0020_Type">
    <vt:lpwstr/>
  </property>
  <property fmtid="{D5CDD505-2E9C-101B-9397-08002B2CF9AE}" pid="4" name="PII">
    <vt:lpwstr/>
  </property>
  <property fmtid="{D5CDD505-2E9C-101B-9397-08002B2CF9AE}" pid="5" name="MediaServiceImageTags">
    <vt:lpwstr/>
  </property>
  <property fmtid="{D5CDD505-2E9C-101B-9397-08002B2CF9AE}" pid="6" name="p4c2de8f6dca436b800dda8920dc3891">
    <vt:lpwstr/>
  </property>
  <property fmtid="{D5CDD505-2E9C-101B-9397-08002B2CF9AE}" pid="7" name="j4450a2e53e5495ba2b00738b05749ea">
    <vt:lpwstr/>
  </property>
  <property fmtid="{D5CDD505-2E9C-101B-9397-08002B2CF9AE}" pid="8" name="PHI">
    <vt:lpwstr/>
  </property>
  <property fmtid="{D5CDD505-2E9C-101B-9397-08002B2CF9AE}" pid="9" name="h12b1aae979a4e3ea4d977685c65ab94">
    <vt:lpwstr/>
  </property>
  <property fmtid="{D5CDD505-2E9C-101B-9397-08002B2CF9AE}" pid="10" name="TaxCatchAll">
    <vt:lpwstr/>
  </property>
  <property fmtid="{D5CDD505-2E9C-101B-9397-08002B2CF9AE}" pid="11" name="ee2c36aa4d0b4efcba3b21a54ac96d80">
    <vt:lpwstr/>
  </property>
  <property fmtid="{D5CDD505-2E9C-101B-9397-08002B2CF9AE}" pid="12" name="PHI_PII">
    <vt:lpwstr/>
  </property>
  <property fmtid="{D5CDD505-2E9C-101B-9397-08002B2CF9AE}" pid="13" name="g3a0cf035af44a12a01b0adcaf2c5701">
    <vt:lpwstr/>
  </property>
  <property fmtid="{D5CDD505-2E9C-101B-9397-08002B2CF9AE}" pid="14" name="Locations">
    <vt:lpwstr/>
  </property>
  <property fmtid="{D5CDD505-2E9C-101B-9397-08002B2CF9AE}" pid="15" name="Document Type">
    <vt:lpwstr/>
  </property>
</Properties>
</file>