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522460" y="1057397"/>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5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Overuse Injuries in Youth Athletes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review the unique bone anatomy of the developing young athletes and susceptibility to overuse injuries, discuss the evaluation of overuse injuries in young athletes, and outline the treatment and prevention for overuse injuries in the young athlete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500" dirty="0">
                <a:solidFill>
                  <a:prstClr val="black"/>
                </a:solidFill>
                <a:latin typeface="Arial" panose="020B0604020202020204" pitchFamily="34" charset="0"/>
                <a:cs typeface="Arial" panose="020B0604020202020204" pitchFamily="34" charset="0"/>
              </a:rPr>
              <a:t>January 08, 2029</a:t>
            </a: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500" dirty="0">
                <a:solidFill>
                  <a:prstClr val="black"/>
                </a:solidFill>
                <a:latin typeface="Arial" panose="020B0604020202020204" pitchFamily="34" charset="0"/>
                <a:cs typeface="Arial" panose="020B0604020202020204" pitchFamily="34" charset="0"/>
              </a:rPr>
              <a:t>.75</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2</TotalTime>
  <Words>211</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2</cp:revision>
  <dcterms:created xsi:type="dcterms:W3CDTF">2026-06-16T16:17:38Z</dcterms:created>
  <dcterms:modified xsi:type="dcterms:W3CDTF">2026-06-16T16:19:41Z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