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540748" y="1057397"/>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Athlete and the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review the purpose and function of emergency action plans (EAP), discuss the physiology and management of heat and cold related illness, and explore the physiological adaptations to altitude and management of altitude related illness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500" dirty="0">
                <a:solidFill>
                  <a:prstClr val="black"/>
                </a:solidFill>
                <a:latin typeface="Arial" panose="020B0604020202020204" pitchFamily="34" charset="0"/>
                <a:cs typeface="Arial" panose="020B0604020202020204" pitchFamily="34" charset="0"/>
              </a:rPr>
              <a:t>January 08, 2029</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1.25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2</TotalTime>
  <Words>207</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1</cp:revision>
  <dcterms:created xsi:type="dcterms:W3CDTF">2026-06-16T18:49:48Z</dcterms:created>
  <dcterms:modified xsi:type="dcterms:W3CDTF">2026-06-16T18:52:34Z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