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7"/>
  </p:notesMasterIdLst>
  <p:sldIdLst>
    <p:sldId id="91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24E87-A822-431E-B832-7333AE81C7AE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4CA90-BF7E-44EB-B468-741813B7E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2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BEDFD-1960-E563-E638-3EA880DC2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67B36E-29BB-C15C-8C8B-58300D6A8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6AD890-085A-1048-B620-C55F6EE0C0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05.30.2025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80F7C-4AA6-1DF5-CD2A-B15AC9C867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09FE4-4505-8445-B991-6AE7EC0D26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55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937F-2743-35AB-6308-E8BE731D2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E03EB-CE55-9F26-DD99-3A7557DB6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649E3-1BC2-9681-102B-158F0FEB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12CAB-89B5-E83A-DBDF-80EE24913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C3039-CFA0-68D5-FC5D-C4CFD0260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1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88317-D440-1690-D57B-309A2ABB1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0037CB-B3C6-EA34-39A0-F4EF7903C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3A599-62FE-5B8B-1420-3764C7C49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D56AD-F39C-27E7-8836-BC44E2D7A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ADA31-3DB5-68BF-6258-BCA3CAFE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9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3AA90E-4D1C-2122-30B4-9E55CDC7A4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56E2F-4889-13CC-A860-A9742B0CBA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09BB2-2663-206C-BC8F-F44753CF6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A98C9-9093-3A7D-0D84-270F04630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D0847-2A30-A7F7-41D2-4418EFF33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20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6E62E76-FC1C-A74A-8C1B-D6E80C0149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24392" y="5868639"/>
            <a:ext cx="1671981" cy="746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B551DCB4-EF0B-79E1-A08D-296CA6B4C8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945" y="2692371"/>
            <a:ext cx="5561169" cy="1593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800" b="0" i="0" baseline="0">
                <a:solidFill>
                  <a:srgbClr val="F2EBE7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Date of Presentation]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9811B2F-369F-5063-1F7E-63D5EC6332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219" y="863410"/>
            <a:ext cx="6384845" cy="157197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ts val="5860"/>
              </a:lnSpc>
              <a:spcBef>
                <a:spcPts val="0"/>
              </a:spcBef>
              <a:buNone/>
              <a:defRPr sz="5800" b="1" i="0" baseline="0">
                <a:solidFill>
                  <a:srgbClr val="F2EBE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673130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  <p15:guide id="2" pos="3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33C8F619-C8D9-CC3A-EB7B-2392D5E9DDB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54592" y="5741640"/>
            <a:ext cx="1671981" cy="787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27922C0-59F3-89FF-0BFE-8B899A740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945" y="2692371"/>
            <a:ext cx="5561169" cy="1593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8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Date of Presentation]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BB22C7-93A3-0658-434C-2F4F9B3F3B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219" y="863410"/>
            <a:ext cx="6384845" cy="157197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ts val="5860"/>
              </a:lnSpc>
              <a:spcBef>
                <a:spcPts val="0"/>
              </a:spcBef>
              <a:buNone/>
              <a:defRPr sz="58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583517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F6ADD5D-2A39-F321-5911-C1E89D80AD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54592" y="5741640"/>
            <a:ext cx="1671981" cy="773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2D756D-FE36-5CA6-3EAB-C9CF47989F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12" y="3526662"/>
            <a:ext cx="5561169" cy="139585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8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Date of Presentation]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7E7BFE-E95B-C207-5BA9-9CD2DC34BA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286" y="1658472"/>
            <a:ext cx="6384845" cy="15639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ts val="5860"/>
              </a:lnSpc>
              <a:spcBef>
                <a:spcPts val="0"/>
              </a:spcBef>
              <a:buNone/>
              <a:defRPr sz="58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85751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0">
          <p15:clr>
            <a:srgbClr val="FBAE40"/>
          </p15:clr>
        </p15:guide>
        <p15:guide id="2" pos="408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F6ADD5D-2A39-F321-5911-C1E89D80AD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481492" y="5937412"/>
            <a:ext cx="1671981" cy="734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3200E6A-7BFF-1531-9410-BEE57C5E6C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784" y="3272675"/>
            <a:ext cx="6384845" cy="16674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1" i="0" baseline="0">
                <a:solidFill>
                  <a:srgbClr val="F2EBE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CAD5F57-2954-FB9B-592B-DE08F7E912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0959" y="5401166"/>
            <a:ext cx="5172833" cy="1252048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600" b="0" i="0" baseline="0">
                <a:solidFill>
                  <a:srgbClr val="F2EBE7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65A0DE4-1BB3-968D-020E-E77024A55F7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6172" y="360206"/>
            <a:ext cx="2304343" cy="254157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[DATE OF PRESENTATION]</a:t>
            </a:r>
          </a:p>
        </p:txBody>
      </p:sp>
    </p:spTree>
    <p:extLst>
      <p:ext uri="{BB962C8B-B14F-4D97-AF65-F5344CB8AC3E}">
        <p14:creationId xmlns:p14="http://schemas.microsoft.com/office/powerpoint/2010/main" val="201457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F6ADD5D-2A39-F321-5911-C1E89D80AD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22783" y="5944395"/>
            <a:ext cx="1671981" cy="7278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0886A48-E223-602E-ACE6-9B677E2F3CE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639005" y="360206"/>
            <a:ext cx="2304343" cy="254157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[DATE OF PRESENTATION]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B15BF27-1A84-6BCD-1726-7D9BD09CD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784" y="3469345"/>
            <a:ext cx="6384845" cy="16674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1" i="0" baseline="0">
                <a:solidFill>
                  <a:srgbClr val="F2EBE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9DE440BD-66BF-0105-8FD9-154B768CFB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0959" y="5597836"/>
            <a:ext cx="5172833" cy="1252048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600" b="0" i="0" baseline="0">
                <a:solidFill>
                  <a:srgbClr val="F2EBE7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</p:spTree>
    <p:extLst>
      <p:ext uri="{BB962C8B-B14F-4D97-AF65-F5344CB8AC3E}">
        <p14:creationId xmlns:p14="http://schemas.microsoft.com/office/powerpoint/2010/main" val="1149647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2">
            <a:extLst>
              <a:ext uri="{FF2B5EF4-FFF2-40B4-BE49-F238E27FC236}">
                <a16:creationId xmlns:a16="http://schemas.microsoft.com/office/drawing/2014/main" id="{F35B1AD8-ACE5-B7E1-2C82-AC0F81519E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52983" y="-9144"/>
            <a:ext cx="12235660" cy="6867144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97D2D85-1FB8-4A86-8B97-A339760AC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283" y="1075765"/>
            <a:ext cx="8171403" cy="18344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spcBef>
                <a:spcPts val="0"/>
              </a:spcBef>
              <a:buNone/>
              <a:defRPr sz="6600" b="1" i="0" baseline="0">
                <a:solidFill>
                  <a:srgbClr val="F2EBE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C908BB-23CB-2EE5-B52A-C380BFD092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919" y="3455178"/>
            <a:ext cx="8059193" cy="4019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i="0" cap="all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[CLICK TO ADD PRESENTER NAME AND TITLE]</a:t>
            </a:r>
          </a:p>
        </p:txBody>
      </p:sp>
    </p:spTree>
    <p:extLst>
      <p:ext uri="{BB962C8B-B14F-4D97-AF65-F5344CB8AC3E}">
        <p14:creationId xmlns:p14="http://schemas.microsoft.com/office/powerpoint/2010/main" val="2507272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>
          <p15:clr>
            <a:srgbClr val="FBAE40"/>
          </p15:clr>
        </p15:guide>
        <p15:guide id="2" pos="288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agenda or text with 3 bullets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76A11C-DBB5-F9A6-98B7-8998980AC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544757-0A1C-C108-4909-9407FF73D8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2C455863-E0CB-54A3-19AB-F4F66BC37A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84690" y="2457404"/>
            <a:ext cx="7899148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581606C4-21B7-323C-843D-5036D959EA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4690" y="3265806"/>
            <a:ext cx="7899148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9BAA040-859A-F080-B08D-6B9B24982A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4690" y="4074208"/>
            <a:ext cx="7899148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25" name="Picture 24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A411EA73-37EF-8C98-C791-A5153F79DB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498" y="2346954"/>
            <a:ext cx="617749" cy="717386"/>
          </a:xfrm>
          <a:prstGeom prst="rect">
            <a:avLst/>
          </a:prstGeom>
        </p:spPr>
      </p:pic>
      <p:pic>
        <p:nvPicPr>
          <p:cNvPr id="27" name="Picture 26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10D32D86-CDF6-6FB0-4C10-49C60D7D06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498" y="3141749"/>
            <a:ext cx="617749" cy="717386"/>
          </a:xfrm>
          <a:prstGeom prst="rect">
            <a:avLst/>
          </a:prstGeom>
        </p:spPr>
      </p:pic>
      <p:pic>
        <p:nvPicPr>
          <p:cNvPr id="31" name="Picture 30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1D2E0C16-56A6-CDF8-4228-DC153A162C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498" y="3936544"/>
            <a:ext cx="617749" cy="717386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82184AB-AFE3-0626-B935-79244725E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0E180D6-870A-964A-8BD6-514B490E15A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3E0CB5-912B-3029-2533-35BFAEA519E2}"/>
              </a:ext>
            </a:extLst>
          </p:cNvPr>
          <p:cNvSpPr txBox="1"/>
          <p:nvPr userDrawn="1"/>
        </p:nvSpPr>
        <p:spPr>
          <a:xfrm>
            <a:off x="1067964" y="2443053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821726-7E4A-F183-C8A3-0432B2776F57}"/>
              </a:ext>
            </a:extLst>
          </p:cNvPr>
          <p:cNvSpPr txBox="1"/>
          <p:nvPr userDrawn="1"/>
        </p:nvSpPr>
        <p:spPr>
          <a:xfrm>
            <a:off x="1067964" y="323588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41DC92-89FD-5EF4-0F69-BD99FE8A48C7}"/>
              </a:ext>
            </a:extLst>
          </p:cNvPr>
          <p:cNvSpPr txBox="1"/>
          <p:nvPr userDrawn="1"/>
        </p:nvSpPr>
        <p:spPr>
          <a:xfrm>
            <a:off x="1067964" y="403860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6C054-410D-4AE3-1672-70FA8660DC58}"/>
              </a:ext>
            </a:extLst>
          </p:cNvPr>
          <p:cNvSpPr txBox="1"/>
          <p:nvPr userDrawn="1"/>
        </p:nvSpPr>
        <p:spPr>
          <a:xfrm>
            <a:off x="1066744" y="1574759"/>
            <a:ext cx="20520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i="0">
                <a:latin typeface="Montserrat SemiBold" pitchFamily="2" charset="77"/>
              </a:rPr>
              <a:t>agenda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AFDE97-5CFF-2B6C-7606-9EB8B739DD95}"/>
              </a:ext>
            </a:extLst>
          </p:cNvPr>
          <p:cNvSpPr/>
          <p:nvPr userDrawn="1"/>
        </p:nvSpPr>
        <p:spPr>
          <a:xfrm>
            <a:off x="733280" y="5676902"/>
            <a:ext cx="3644900" cy="431799"/>
          </a:xfrm>
          <a:prstGeom prst="rect">
            <a:avLst/>
          </a:prstGeom>
          <a:solidFill>
            <a:srgbClr val="F2EB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98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agenda or text with 4 bullets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549F32-ECFD-9594-473F-F4B862352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E6A6585-04E0-C6B9-908A-BA28BE55DA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84691" y="2457404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AC37C1B-157A-1CD8-975D-5345E23370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4691" y="3266415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9F1BD11-CEB9-A719-EE36-2EDE298C12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4691" y="4075426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9" name="Picture 8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72D518B9-CDEF-B38E-3E2D-3168089259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2346954"/>
            <a:ext cx="617749" cy="717386"/>
          </a:xfrm>
          <a:prstGeom prst="rect">
            <a:avLst/>
          </a:prstGeom>
        </p:spPr>
      </p:pic>
      <p:pic>
        <p:nvPicPr>
          <p:cNvPr id="13" name="Picture 12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C8EC15B8-481E-FEA9-8202-083959BA06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3141749"/>
            <a:ext cx="617749" cy="717386"/>
          </a:xfrm>
          <a:prstGeom prst="rect">
            <a:avLst/>
          </a:prstGeom>
        </p:spPr>
      </p:pic>
      <p:pic>
        <p:nvPicPr>
          <p:cNvPr id="22" name="Picture 21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70B7E440-F42E-1817-5A26-AD4D2DF298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3936544"/>
            <a:ext cx="617749" cy="717386"/>
          </a:xfrm>
          <a:prstGeom prst="rect">
            <a:avLst/>
          </a:prstGeom>
        </p:spPr>
      </p:pic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9424B5D-098B-4378-BDFB-89BD58A5129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84691" y="4884436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25" name="Picture 24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7C467B98-DDEB-9D28-7E0F-6F7A8A149E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4746772"/>
            <a:ext cx="617749" cy="7173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6BBAD3-9C70-5E13-F0B1-DB6F8B5635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25B593E-9FEF-A1D5-0255-91CE12484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022130-AA35-A5B1-3A50-CD2BF60B451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681A7-9B33-C6CA-ABAD-DC3DB78C664B}"/>
              </a:ext>
            </a:extLst>
          </p:cNvPr>
          <p:cNvSpPr txBox="1"/>
          <p:nvPr userDrawn="1"/>
        </p:nvSpPr>
        <p:spPr>
          <a:xfrm>
            <a:off x="1067964" y="2443053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969E91-9419-3241-0078-E78A581224BD}"/>
              </a:ext>
            </a:extLst>
          </p:cNvPr>
          <p:cNvSpPr txBox="1"/>
          <p:nvPr userDrawn="1"/>
        </p:nvSpPr>
        <p:spPr>
          <a:xfrm>
            <a:off x="1067964" y="323588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7BB3CC-47A1-D1AE-7B21-89EAE5C87AB1}"/>
              </a:ext>
            </a:extLst>
          </p:cNvPr>
          <p:cNvSpPr txBox="1"/>
          <p:nvPr userDrawn="1"/>
        </p:nvSpPr>
        <p:spPr>
          <a:xfrm>
            <a:off x="1067964" y="403860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D9E04C-7DAF-FDF8-5393-32BDC72CD8FA}"/>
              </a:ext>
            </a:extLst>
          </p:cNvPr>
          <p:cNvSpPr txBox="1"/>
          <p:nvPr userDrawn="1"/>
        </p:nvSpPr>
        <p:spPr>
          <a:xfrm>
            <a:off x="1060984" y="482852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D00796-EB5E-BF1D-02B5-F56E788C9120}"/>
              </a:ext>
            </a:extLst>
          </p:cNvPr>
          <p:cNvSpPr txBox="1"/>
          <p:nvPr userDrawn="1"/>
        </p:nvSpPr>
        <p:spPr>
          <a:xfrm>
            <a:off x="1066744" y="1574759"/>
            <a:ext cx="20520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i="0">
                <a:latin typeface="Montserrat SemiBold" pitchFamily="2" charset="77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85826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DF0B3-07C3-BE39-32B7-CCD8F17F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BB4B9-2D79-074A-D5E3-36AF01005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1885D-2F4C-5E25-1347-F963FA41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2B69A-6609-4A78-DB73-A7738B3F8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7AE4A-3F46-40B1-4BD0-0329E337A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88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agenda or text with 6 bullets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36DC54-7154-DFFD-0AB1-EBBE629883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7D399969-FCD5-DC4E-9510-6DDC9A5402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8115" y="2457404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00C89ED4-1C0F-B741-8704-0646A58349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8115" y="3265806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441A00D8-1066-464E-9C75-C4E872FBDB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8115" y="4074208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5" name="Picture 4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572813ED-B7E3-2A8D-CF52-DBF5F30E99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2346954"/>
            <a:ext cx="617749" cy="717386"/>
          </a:xfrm>
          <a:prstGeom prst="rect">
            <a:avLst/>
          </a:prstGeom>
        </p:spPr>
      </p:pic>
      <p:pic>
        <p:nvPicPr>
          <p:cNvPr id="11" name="Picture 10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E367F215-14AF-4887-9284-F57088C33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3141749"/>
            <a:ext cx="617749" cy="717386"/>
          </a:xfrm>
          <a:prstGeom prst="rect">
            <a:avLst/>
          </a:prstGeom>
        </p:spPr>
      </p:pic>
      <p:pic>
        <p:nvPicPr>
          <p:cNvPr id="14" name="Picture 13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F1346B27-799F-0A1D-B79F-ABBD4CE683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3936544"/>
            <a:ext cx="617749" cy="717386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1660723-DFE2-5275-3F83-6072A680AB6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636800" y="2457404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1BC9F8C-A649-98D8-7FBE-AD47AC22D29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636800" y="3265806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A162E781-8133-F4D0-E8E4-37C5C0463E6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36800" y="4074208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24" name="Picture 23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7654D514-90BF-8150-F00B-BAB6761A6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9183" y="2346954"/>
            <a:ext cx="617749" cy="717386"/>
          </a:xfrm>
          <a:prstGeom prst="rect">
            <a:avLst/>
          </a:prstGeom>
        </p:spPr>
      </p:pic>
      <p:pic>
        <p:nvPicPr>
          <p:cNvPr id="35" name="Picture 34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AA879DFF-1B7F-78E2-2286-E4621B50E0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9183" y="3141749"/>
            <a:ext cx="617749" cy="717386"/>
          </a:xfrm>
          <a:prstGeom prst="rect">
            <a:avLst/>
          </a:prstGeom>
        </p:spPr>
      </p:pic>
      <p:pic>
        <p:nvPicPr>
          <p:cNvPr id="37" name="Picture 36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2AA4AB4E-4EAC-0DD9-7FA7-B3B09375BE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9183" y="3936544"/>
            <a:ext cx="617749" cy="717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BEC867-5A5E-FD2A-7AF0-27A61471F2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87AF2286-3E15-CB28-4B3C-968A0B7A8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B49E0BA-3CD0-9119-E421-0DC254086D6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463FF6-395A-CE98-5436-43A1B609EC29}"/>
              </a:ext>
            </a:extLst>
          </p:cNvPr>
          <p:cNvSpPr txBox="1"/>
          <p:nvPr userDrawn="1"/>
        </p:nvSpPr>
        <p:spPr>
          <a:xfrm>
            <a:off x="1067964" y="2443053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5CBEA-7C35-4450-9D00-3F18365DAC75}"/>
              </a:ext>
            </a:extLst>
          </p:cNvPr>
          <p:cNvSpPr txBox="1"/>
          <p:nvPr userDrawn="1"/>
        </p:nvSpPr>
        <p:spPr>
          <a:xfrm>
            <a:off x="1067964" y="323588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03F5BA-99BE-898D-9CA0-A6D0F9FF7E1F}"/>
              </a:ext>
            </a:extLst>
          </p:cNvPr>
          <p:cNvSpPr txBox="1"/>
          <p:nvPr userDrawn="1"/>
        </p:nvSpPr>
        <p:spPr>
          <a:xfrm>
            <a:off x="1067964" y="403860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FF3218-3252-6161-CC0C-46BCBE27B776}"/>
              </a:ext>
            </a:extLst>
          </p:cNvPr>
          <p:cNvSpPr txBox="1"/>
          <p:nvPr userDrawn="1"/>
        </p:nvSpPr>
        <p:spPr>
          <a:xfrm>
            <a:off x="6061100" y="2443053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B98E73-DAD1-2319-DAF1-E006AAF4B373}"/>
              </a:ext>
            </a:extLst>
          </p:cNvPr>
          <p:cNvSpPr txBox="1"/>
          <p:nvPr userDrawn="1"/>
        </p:nvSpPr>
        <p:spPr>
          <a:xfrm>
            <a:off x="6061100" y="323588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8B42D9-7781-ECD8-7C70-747AAFDFD5BA}"/>
              </a:ext>
            </a:extLst>
          </p:cNvPr>
          <p:cNvSpPr txBox="1"/>
          <p:nvPr userDrawn="1"/>
        </p:nvSpPr>
        <p:spPr>
          <a:xfrm>
            <a:off x="6061100" y="403860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7EE108-03CE-8E97-1483-C82FC0AA395C}"/>
              </a:ext>
            </a:extLst>
          </p:cNvPr>
          <p:cNvSpPr txBox="1"/>
          <p:nvPr userDrawn="1"/>
        </p:nvSpPr>
        <p:spPr>
          <a:xfrm>
            <a:off x="1066744" y="1574759"/>
            <a:ext cx="20520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i="0">
                <a:latin typeface="Montserrat SemiBold" pitchFamily="2" charset="77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93401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4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CA26C8-876A-96F9-E49C-06A6BEB61E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68" r="-1685"/>
          <a:stretch/>
        </p:blipFill>
        <p:spPr>
          <a:xfrm>
            <a:off x="-1" y="-7529"/>
            <a:ext cx="12192001" cy="68580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A1733BB-9789-A942-9FB8-1C36C6CCBD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9102" y="2615234"/>
            <a:ext cx="4321523" cy="161247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C51CE5D-0D1E-77AD-22D0-F264F87778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42922" y="1261635"/>
            <a:ext cx="4268789" cy="435728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ts val="3040"/>
              </a:lnSpc>
              <a:spcBef>
                <a:spcPts val="0"/>
              </a:spcBef>
              <a:buNone/>
              <a:defRPr sz="20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will begin in the middle</a:t>
            </a:r>
            <a:br>
              <a:rPr lang="en-US"/>
            </a:br>
            <a:r>
              <a:rPr lang="en-US"/>
              <a:t>of the text frame.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B2DC76-B698-110B-D6FF-8360295C7E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6BD64A-F892-3F74-D73D-99029DAE235D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pic>
        <p:nvPicPr>
          <p:cNvPr id="8" name="Picture 7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567F00C5-B096-563D-C331-B62045D6C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3419" y="3067168"/>
            <a:ext cx="617749" cy="717386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2F1ADB67-27BC-A82A-2F0E-C522510F0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45" y="3216747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2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747576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79CE7B10-B0FF-235B-EF56-E1B990A6EF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25CC04C-A781-2120-DF1E-D9B38D786AF5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8C84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0B71703-199B-5940-83D4-C69574C670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white text.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6C3521-9A36-3F4D-BF5E-019B448285BB}"/>
              </a:ext>
            </a:extLst>
          </p:cNvPr>
          <p:cNvSpPr txBox="1"/>
          <p:nvPr userDrawn="1"/>
        </p:nvSpPr>
        <p:spPr>
          <a:xfrm>
            <a:off x="9089839" y="6530072"/>
            <a:ext cx="224312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00" b="0" i="0">
                <a:solidFill>
                  <a:schemeClr val="accent2"/>
                </a:solidFill>
                <a:latin typeface="Montserrat" pitchFamily="2" charset="77"/>
                <a:cs typeface="Arial" panose="020B0604020202020204" pitchFamily="34" charset="0"/>
              </a:rPr>
              <a:t>Proprietary and Confidential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597AF-F6BE-A650-4310-E45F86EADB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1A2CF-E130-67E3-05C9-DFA7EC068BAE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ECE49A-54A4-619F-EB9E-D61D5D1B55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33E74F-ED11-2F05-9ACF-807F6A0F6E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93735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D150E5-1450-A3E2-DC4A-0E9B2724BA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3ECB8C-2BBE-22FC-701D-45CB53820219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933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D17B2-C309-ACB2-37C2-880FB3743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92900-875E-5FF4-83EF-7817EDF7EAF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468B99E-9143-603D-69FE-9A28CDC39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white 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832CE7-C967-C527-AA21-FA8CAC29F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7B6A3C8-7C97-0804-0B87-8208CCAD7E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180468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D150E5-1450-A3E2-DC4A-0E9B2724BA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3ECB8C-2BBE-22FC-701D-45CB53820219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97C2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D17B2-C309-ACB2-37C2-880FB3743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92900-875E-5FF4-83EF-7817EDF7EAF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22783D4A-CBB6-384D-6803-D592A557A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white or black 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CEA1F1-FA3A-553D-9D05-DA734C148D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C0AA576-ACDC-B1ED-73DA-60F24502E4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046743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D150E5-1450-A3E2-DC4A-0E9B2724BA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3ECB8C-2BBE-22FC-701D-45CB53820219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D17B2-C309-ACB2-37C2-880FB3743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92900-875E-5FF4-83EF-7817EDF7EAF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FBBCFE6-3CA8-3715-D071-5320F6E13A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color white or black 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2E32E-4044-F4AC-4A3B-695A27770D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BBAC39E-E780-A765-2ED7-EC084D0715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733167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D150E5-1450-A3E2-DC4A-0E9B2724BA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3ECB8C-2BBE-22FC-701D-45CB53820219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8D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D17B2-C309-ACB2-37C2-880FB3743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92900-875E-5FF4-83EF-7817EDF7EAF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0B45B63-F770-EBEA-3DEF-EFDF54F77C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white or black 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C8A3D1-182F-898A-BDA1-308A20032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BA73563-DA38-AF2A-096F-D1BC0DFA51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685932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Head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154C1F-2763-49EB-2DA4-C39DFC9AA5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4279" y="14283"/>
            <a:ext cx="12192000" cy="6858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DF5770-6364-2AE6-9918-5C2E35BB76A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B682F71-DF72-262B-02B8-F92E4EEE25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64527"/>
            <a:ext cx="7652004" cy="818757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03F66FA-832B-5E6F-C6AB-7176FA3F5C2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5631" y="1769682"/>
            <a:ext cx="7638809" cy="4326318"/>
          </a:xfrm>
          <a:prstGeom prst="rect">
            <a:avLst/>
          </a:prstGeom>
        </p:spPr>
        <p:txBody>
          <a:bodyPr lIns="0" tIns="36576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18B7FA8-33FB-6F39-0D2C-D3634CED5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C64C5E2-4445-FB0E-F841-FF013087ADB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</p:spTree>
    <p:extLst>
      <p:ext uri="{BB962C8B-B14F-4D97-AF65-F5344CB8AC3E}">
        <p14:creationId xmlns:p14="http://schemas.microsoft.com/office/powerpoint/2010/main" val="798063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  <p15:guide id="2" pos="648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1C29AA-2A40-E9F1-EFF5-BD45E2797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5CDE63CB-23F9-5C45-B2AE-93CAAC11FED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024129" y="2133893"/>
            <a:ext cx="10561320" cy="39621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Montserrat" pitchFamily="2" charset="77"/>
              </a:defRPr>
            </a:lvl1pPr>
          </a:lstStyle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14BE8E-99A3-DF17-1EBB-C9BC27F17F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2357999-7D32-A248-C3E7-6851FF361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23C35CF-6F58-2DF6-BBD9-68D9E59CD6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82BCBE-F8E8-1806-9B3A-7908E2C1E4B5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581F82D-AB63-DCB4-E404-BADD25C03E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22964"/>
            <a:ext cx="7652004" cy="852015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731025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9EC1F2-9575-7EA5-C1D8-65A78C848DF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158036" y="0"/>
            <a:ext cx="5005388" cy="5314951"/>
          </a:xfrm>
          <a:custGeom>
            <a:avLst/>
            <a:gdLst>
              <a:gd name="connsiteX0" fmla="*/ 913696 w 5005388"/>
              <a:gd name="connsiteY0" fmla="*/ 0 h 5314951"/>
              <a:gd name="connsiteX1" fmla="*/ 5005388 w 5005388"/>
              <a:gd name="connsiteY1" fmla="*/ 0 h 5314951"/>
              <a:gd name="connsiteX2" fmla="*/ 5005388 w 5005388"/>
              <a:gd name="connsiteY2" fmla="*/ 4669024 h 5314951"/>
              <a:gd name="connsiteX3" fmla="*/ 4852407 w 5005388"/>
              <a:gd name="connsiteY3" fmla="*/ 4783420 h 5314951"/>
              <a:gd name="connsiteX4" fmla="*/ 3112294 w 5005388"/>
              <a:gd name="connsiteY4" fmla="*/ 5314951 h 5314951"/>
              <a:gd name="connsiteX5" fmla="*/ 0 w 5005388"/>
              <a:gd name="connsiteY5" fmla="*/ 2202657 h 5314951"/>
              <a:gd name="connsiteX6" fmla="*/ 911570 w 5005388"/>
              <a:gd name="connsiteY6" fmla="*/ 1933 h 531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5388" h="5314951">
                <a:moveTo>
                  <a:pt x="913696" y="0"/>
                </a:moveTo>
                <a:lnTo>
                  <a:pt x="5005388" y="0"/>
                </a:lnTo>
                <a:lnTo>
                  <a:pt x="5005388" y="4669024"/>
                </a:lnTo>
                <a:lnTo>
                  <a:pt x="4852407" y="4783420"/>
                </a:lnTo>
                <a:cubicBezTo>
                  <a:pt x="4355682" y="5119001"/>
                  <a:pt x="3756871" y="5314951"/>
                  <a:pt x="3112294" y="5314951"/>
                </a:cubicBezTo>
                <a:cubicBezTo>
                  <a:pt x="1393421" y="5314951"/>
                  <a:pt x="0" y="3921530"/>
                  <a:pt x="0" y="2202657"/>
                </a:cubicBezTo>
                <a:cubicBezTo>
                  <a:pt x="0" y="1343221"/>
                  <a:pt x="348356" y="565147"/>
                  <a:pt x="911570" y="1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FDD69DD-F768-C697-050F-E25FE9A76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7451C39-8341-C216-4DE4-0B6A38ADD1D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2AF7CC-F2B2-E0F9-37B3-D5FB502E83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5631" y="1769682"/>
            <a:ext cx="7638809" cy="4326317"/>
          </a:xfrm>
          <a:prstGeom prst="rect">
            <a:avLst/>
          </a:prstGeom>
        </p:spPr>
        <p:txBody>
          <a:bodyPr lIns="0" tIns="36576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F92370-E868-9DE1-01B2-F338351B04E3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C062ECE-93D9-31E2-44BF-9D964AB22D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72846"/>
            <a:ext cx="7652004" cy="802133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923566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72">
          <p15:clr>
            <a:srgbClr val="FBAE40"/>
          </p15:clr>
        </p15:guide>
        <p15:guide id="3" orient="horz" pos="4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775B4-E58F-D638-37AA-E37C5BF40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C2D3D-59EB-B22C-28D8-C2D9B618B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7265A-4A99-B0DA-ED44-ADAFC304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A4B9A-3B0A-ABCA-D6AC-2AB403EB3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70663-BC62-234F-9AFF-4A45596A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297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_LargeStatwHeadlin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976A5B6-2E04-1FB9-E16A-F23D91A70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0F2E534-7F1A-A62C-26D4-4AC16879BEE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73D04CDF-79FF-DA46-EC51-B0C013C852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5631" y="1769682"/>
            <a:ext cx="9814280" cy="4326318"/>
          </a:xfrm>
          <a:prstGeom prst="rect">
            <a:avLst/>
          </a:prstGeom>
        </p:spPr>
        <p:txBody>
          <a:bodyPr lIns="0" tIns="36576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284FB4-F158-671D-B6B8-DDA48156F2B1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A24AE0E-6D3B-4135-506A-896F266E38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22965"/>
            <a:ext cx="7652004" cy="852014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30091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4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_2Column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B2AD1D4-CB63-0A44-9B7B-33F4AC40CB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2726575"/>
            <a:ext cx="9982200" cy="3437158"/>
          </a:xfrm>
          <a:prstGeom prst="rect">
            <a:avLst/>
          </a:prstGeom>
        </p:spPr>
        <p:txBody>
          <a:bodyPr lIns="0" tIns="0" rIns="0" bIns="0" numCol="2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Body copy in 2 columns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DA2EC8A-B9BB-B547-A43C-C210830F1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" y="1548627"/>
            <a:ext cx="9982200" cy="612667"/>
          </a:xfrm>
          <a:prstGeom prst="rect">
            <a:avLst/>
          </a:prstGeom>
        </p:spPr>
        <p:txBody>
          <a:bodyPr lIns="0" tIns="36576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2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B6D3150-A963-146D-0D5E-9B4F3C533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220E070-8071-CA98-7E38-67DC3431D58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EE37EE-C5D1-B172-A1FC-ECBF624CE65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514506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02D4D02-1E98-C6EA-FB4B-3B7145EBFA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606831"/>
            <a:ext cx="7652004" cy="860324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741449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9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_2Columns_Subhead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386628C-8368-8A5F-0398-32C793B102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0275" y="2799644"/>
            <a:ext cx="4860036" cy="2991556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l">
              <a:lnSpc>
                <a:spcPts val="212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2FC9EB0C-151A-5AA0-1B48-762F00CFAE4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46521" y="2799644"/>
            <a:ext cx="4860036" cy="2991556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l">
              <a:lnSpc>
                <a:spcPts val="212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23D15C6-357D-29E3-4FB4-50B2C42185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5510" y="1551605"/>
            <a:ext cx="5040489" cy="595289"/>
          </a:xfrm>
          <a:prstGeom prst="rect">
            <a:avLst/>
          </a:prstGeom>
        </p:spPr>
        <p:txBody>
          <a:bodyPr lIns="0" tIns="365760" rIns="0" bIns="0" anchor="t"/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3CAF6101-B297-5BBC-EC6B-5E1E88090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AFFA90F-6181-FDB8-59E4-01031D34F4B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FE1171-AF83-9C66-0241-101DFEBDDF8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506195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0657F80-1CB8-0556-15FA-3D1AA980ABD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45632" y="665018"/>
            <a:ext cx="5050368" cy="793826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DD477F0-BCB3-DE79-BF6C-5E53DA34C60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746521" y="1551605"/>
            <a:ext cx="5040489" cy="595275"/>
          </a:xfrm>
          <a:prstGeom prst="rect">
            <a:avLst/>
          </a:prstGeom>
        </p:spPr>
        <p:txBody>
          <a:bodyPr lIns="0" tIns="365760" rIns="0" bIns="0" anchor="t"/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0452C1-284E-6A61-A17B-36686EAEFFD2}"/>
              </a:ext>
            </a:extLst>
          </p:cNvPr>
          <p:cNvCxnSpPr>
            <a:cxnSpLocks/>
          </p:cNvCxnSpPr>
          <p:nvPr userDrawn="1"/>
        </p:nvCxnSpPr>
        <p:spPr>
          <a:xfrm flipH="1">
            <a:off x="6746521" y="1506195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3BF7354-C0D7-3E54-139D-472BE659292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746521" y="665018"/>
            <a:ext cx="5050368" cy="793826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16639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48">
          <p15:clr>
            <a:srgbClr val="FBAE40"/>
          </p15:clr>
        </p15:guide>
        <p15:guide id="3" pos="40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 Balloons - 3 Photo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8FDEB-841D-D086-9DB6-9E8736926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E2EB744-5E91-063F-FE83-020CA55307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26416" y="3510474"/>
            <a:ext cx="2969140" cy="43551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BE96CB7-7C53-00BD-E335-AC082FAC50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26416" y="3963014"/>
            <a:ext cx="2969141" cy="1694671"/>
          </a:xfrm>
          <a:prstGeom prst="rect">
            <a:avLst/>
          </a:prstGeom>
        </p:spPr>
        <p:txBody>
          <a:bodyPr lIns="0" tIns="182880" rIns="0" bIns="0" numCol="1" anchor="t"/>
          <a:lstStyle>
            <a:lvl1pPr marL="0" indent="0" algn="ctr">
              <a:lnSpc>
                <a:spcPts val="21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99CD6068-9CB6-AF08-1114-9E1CE33482C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311220" y="713736"/>
            <a:ext cx="2599533" cy="2479492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485194A-3373-E496-9B58-8D0E62B0524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972CCDDC-1BCF-BB38-9F25-D7B21275AE6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867143" y="3510474"/>
            <a:ext cx="2969140" cy="43551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F07012B-4200-B0B1-C694-7C15F34E7C4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867143" y="3963014"/>
            <a:ext cx="2969141" cy="1694671"/>
          </a:xfrm>
          <a:prstGeom prst="rect">
            <a:avLst/>
          </a:prstGeom>
        </p:spPr>
        <p:txBody>
          <a:bodyPr lIns="0" tIns="182880" rIns="0" bIns="0" numCol="1" anchor="t"/>
          <a:lstStyle>
            <a:lvl1pPr marL="0" indent="0" algn="ctr">
              <a:lnSpc>
                <a:spcPts val="21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ABBBC38C-B222-C4B9-8304-6A4FA8BC7DA3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5051947" y="713736"/>
            <a:ext cx="2599533" cy="2479492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6BEB9C4-354A-5ADF-00F6-86C96592797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616183" y="3510474"/>
            <a:ext cx="2969140" cy="43551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DAA5ADA-EE3F-8B24-6617-E16EAD9371D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616183" y="3963014"/>
            <a:ext cx="2969141" cy="1694671"/>
          </a:xfrm>
          <a:prstGeom prst="rect">
            <a:avLst/>
          </a:prstGeom>
        </p:spPr>
        <p:txBody>
          <a:bodyPr lIns="0" tIns="182880" rIns="0" bIns="0" numCol="1" anchor="t"/>
          <a:lstStyle>
            <a:lvl1pPr marL="0" indent="0" algn="ctr">
              <a:lnSpc>
                <a:spcPts val="21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050CD73-362E-C8DE-E3A0-AE24EE092CC8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8800987" y="713736"/>
            <a:ext cx="2599533" cy="2479492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8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 Balloons - 4 Photo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DCC3B86-B7B6-B542-9186-21F0825E5D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6996" y="1861660"/>
            <a:ext cx="1798035" cy="18001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B3913A7C-75D1-274E-BEB3-C2164C182D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6996" y="4251292"/>
            <a:ext cx="1798035" cy="18001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DA2FD60-89C9-3542-ADE2-B11B698901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33344" y="2179654"/>
            <a:ext cx="3262656" cy="276094"/>
          </a:xfrm>
          <a:prstGeom prst="rect">
            <a:avLst/>
          </a:prstGeom>
        </p:spPr>
        <p:txBody>
          <a:bodyPr lIns="274320" tIns="0" rIns="0" bIns="0" numCol="1" anchor="b" anchorCtr="0"/>
          <a:lstStyle>
            <a:lvl1pPr marL="0" indent="0" algn="l">
              <a:buFont typeface="Arial" panose="020B0604020202020204" pitchFamily="34" charset="0"/>
              <a:buNone/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49AFA62-2263-0340-B87F-5651C7B04C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33344" y="2472373"/>
            <a:ext cx="3262656" cy="923377"/>
          </a:xfrm>
          <a:prstGeom prst="rect">
            <a:avLst/>
          </a:prstGeom>
        </p:spPr>
        <p:txBody>
          <a:bodyPr lIns="274320" tIns="91440" rIns="0" bIns="0" numCol="1" anchor="t"/>
          <a:lstStyle>
            <a:lvl1pPr marL="0" indent="0" algn="l">
              <a:lnSpc>
                <a:spcPts val="202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6D0C94B-F373-1284-BE0C-8CB8759D10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8700" y="606836"/>
            <a:ext cx="9538986" cy="742336"/>
          </a:xfrm>
          <a:prstGeom prst="rect">
            <a:avLst/>
          </a:prstGeom>
        </p:spPr>
        <p:txBody>
          <a:bodyPr lIns="0" tIns="0" rIns="0" bIns="274320" anchor="b"/>
          <a:lstStyle>
            <a:lvl1pPr marL="0" indent="0" algn="l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7F0D6E93-9EA9-0FAF-50DD-6AC5B8F8F15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585403" y="1861660"/>
            <a:ext cx="1798035" cy="18001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9B49ED05-0346-2C46-571A-5E3755A369E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585403" y="4251292"/>
            <a:ext cx="1798035" cy="18001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F85AF7C-2396-F7F3-9433-71D80543A23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6996" y="1380649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602E94E-AF6A-E59E-5E66-A4BA2A6A6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0988AD7-4DDE-2EF7-1178-F0E880751C5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7318AEF-34B7-027F-EFAC-E7F57A1B5A1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402871" y="2179654"/>
            <a:ext cx="3262656" cy="276094"/>
          </a:xfrm>
          <a:prstGeom prst="rect">
            <a:avLst/>
          </a:prstGeom>
        </p:spPr>
        <p:txBody>
          <a:bodyPr lIns="274320" tIns="0" rIns="0" bIns="0" numCol="1" anchor="b" anchorCtr="0"/>
          <a:lstStyle>
            <a:lvl1pPr marL="0" indent="0" algn="l">
              <a:buFont typeface="Arial" panose="020B0604020202020204" pitchFamily="34" charset="0"/>
              <a:buNone/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9FEF81D-2C07-870B-FD47-7BECEA2356C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402871" y="2472373"/>
            <a:ext cx="3262656" cy="923377"/>
          </a:xfrm>
          <a:prstGeom prst="rect">
            <a:avLst/>
          </a:prstGeom>
        </p:spPr>
        <p:txBody>
          <a:bodyPr lIns="274320" tIns="91440" rIns="0" bIns="0" numCol="1" anchor="t"/>
          <a:lstStyle>
            <a:lvl1pPr marL="0" indent="0" algn="l">
              <a:lnSpc>
                <a:spcPts val="202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670A6AA-10F8-C4C5-D880-1C911FC25C3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33344" y="4582032"/>
            <a:ext cx="3262656" cy="276094"/>
          </a:xfrm>
          <a:prstGeom prst="rect">
            <a:avLst/>
          </a:prstGeom>
        </p:spPr>
        <p:txBody>
          <a:bodyPr lIns="274320" tIns="0" rIns="0" bIns="0" numCol="1" anchor="b" anchorCtr="0"/>
          <a:lstStyle>
            <a:lvl1pPr marL="0" indent="0" algn="l">
              <a:buFont typeface="Arial" panose="020B0604020202020204" pitchFamily="34" charset="0"/>
              <a:buNone/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9ADC2C4-3CB2-34C6-8A93-5EAA39378B0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833344" y="4874751"/>
            <a:ext cx="3262656" cy="923377"/>
          </a:xfrm>
          <a:prstGeom prst="rect">
            <a:avLst/>
          </a:prstGeom>
        </p:spPr>
        <p:txBody>
          <a:bodyPr lIns="274320" tIns="91440" rIns="0" bIns="0" numCol="1" anchor="t"/>
          <a:lstStyle>
            <a:lvl1pPr marL="0" indent="0" algn="l">
              <a:lnSpc>
                <a:spcPts val="202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E34FA5A-5A1A-BE44-5FE5-194B45B2F01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402870" y="4582032"/>
            <a:ext cx="3262656" cy="276094"/>
          </a:xfrm>
          <a:prstGeom prst="rect">
            <a:avLst/>
          </a:prstGeom>
        </p:spPr>
        <p:txBody>
          <a:bodyPr lIns="274320" tIns="0" rIns="0" bIns="0" numCol="1" anchor="b" anchorCtr="0"/>
          <a:lstStyle>
            <a:lvl1pPr marL="0" indent="0" algn="l">
              <a:buFont typeface="Arial" panose="020B0604020202020204" pitchFamily="34" charset="0"/>
              <a:buNone/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15D4BEA-CE92-F337-2DE2-0A529B960B6E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402870" y="4874751"/>
            <a:ext cx="3262656" cy="923377"/>
          </a:xfrm>
          <a:prstGeom prst="rect">
            <a:avLst/>
          </a:prstGeom>
        </p:spPr>
        <p:txBody>
          <a:bodyPr lIns="274320" tIns="91440" rIns="0" bIns="0" numCol="1" anchor="t"/>
          <a:lstStyle>
            <a:lvl1pPr marL="0" indent="0" algn="l">
              <a:lnSpc>
                <a:spcPts val="202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53993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 Balloons - 4 Icon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5CDC95-FA4F-524C-A823-51EEE89BF365}"/>
              </a:ext>
            </a:extLst>
          </p:cNvPr>
          <p:cNvCxnSpPr>
            <a:cxnSpLocks/>
          </p:cNvCxnSpPr>
          <p:nvPr userDrawn="1"/>
        </p:nvCxnSpPr>
        <p:spPr>
          <a:xfrm>
            <a:off x="3350994" y="2277381"/>
            <a:ext cx="0" cy="359011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204937-39AF-E841-80BB-22A1BF1D6EF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77381"/>
            <a:ext cx="0" cy="359011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7E39E8-22FF-AF4F-84A2-1E350D9C4864}"/>
              </a:ext>
            </a:extLst>
          </p:cNvPr>
          <p:cNvCxnSpPr>
            <a:cxnSpLocks/>
          </p:cNvCxnSpPr>
          <p:nvPr userDrawn="1"/>
        </p:nvCxnSpPr>
        <p:spPr>
          <a:xfrm>
            <a:off x="8856990" y="2277381"/>
            <a:ext cx="0" cy="359011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4B04D2AB-ECD9-7840-A516-FE17472601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3538" y="3838918"/>
            <a:ext cx="1789907" cy="276094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ctr">
              <a:buFont typeface="Arial" panose="020B0604020202020204" pitchFamily="34" charset="0"/>
              <a:buNone/>
              <a:defRPr sz="14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2B0E4A3-D41D-1843-86AF-A95B2398EC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3538" y="4134797"/>
            <a:ext cx="1789907" cy="1732694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CEC67DED-F81C-6384-7316-39DCBA242F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6702" y="2308457"/>
            <a:ext cx="1243578" cy="1245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3A58937-FB0A-5909-D162-D25BF79CCB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3566" y="3838918"/>
            <a:ext cx="1789907" cy="276094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ctr">
              <a:buFont typeface="Arial" panose="020B0604020202020204" pitchFamily="34" charset="0"/>
              <a:buNone/>
              <a:defRPr sz="14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A7B5BA6-13A3-6318-EF8A-FE62EDFE3E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3566" y="4134797"/>
            <a:ext cx="1789907" cy="1732694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A6E164B0-3A53-0EA7-BF8F-45AA9CAED0F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096730" y="2308457"/>
            <a:ext cx="1243578" cy="1245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D4C36F7-DC75-89FF-96A5-DDC635FC949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63770" y="3838918"/>
            <a:ext cx="1789907" cy="276094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ctr">
              <a:buFont typeface="Arial" panose="020B0604020202020204" pitchFamily="34" charset="0"/>
              <a:buNone/>
              <a:defRPr sz="14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3D16DC17-6A79-233E-09C8-679E4160758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63770" y="4134797"/>
            <a:ext cx="1789907" cy="1732694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1ED8C34D-9ABB-9BFE-14B6-AFE19B56FC7E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836934" y="2308457"/>
            <a:ext cx="1243578" cy="1245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10D15E2-9E71-0FCD-FCBF-ACD54CD700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61900" y="3838918"/>
            <a:ext cx="1789907" cy="276094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ctr">
              <a:buFont typeface="Arial" panose="020B0604020202020204" pitchFamily="34" charset="0"/>
              <a:buNone/>
              <a:defRPr sz="14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FA490149-2E9E-18BB-E96D-D834BED3E87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361900" y="4134797"/>
            <a:ext cx="1789907" cy="1732694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5B6FCAA2-B78B-8581-BCEB-DF69EC613B61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635064" y="2308457"/>
            <a:ext cx="1243578" cy="1245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BB0183CA-0E3B-DE51-BC55-511BB17D9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AE36767-403A-BD7B-033B-9E216CA3C9C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AB1271EA-108A-F8D9-D803-DB1B3692ACB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28700" y="606836"/>
            <a:ext cx="9538986" cy="742336"/>
          </a:xfrm>
          <a:prstGeom prst="rect">
            <a:avLst/>
          </a:prstGeom>
        </p:spPr>
        <p:txBody>
          <a:bodyPr lIns="0" tIns="0" rIns="0" bIns="274320" anchor="b"/>
          <a:lstStyle>
            <a:lvl1pPr marL="0" indent="0" algn="l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A595C2-9648-92AC-E4D0-4D59027C485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6996" y="1380649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17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45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 Balloons - 6 Icon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9CC2831-BFBD-7243-BF73-2C290E6478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9548" y="2060866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48356B6A-2C4A-7B4A-982F-42B0418201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9548" y="3426370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9BF21D39-49DB-1541-95EE-087537DF2F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59548" y="4743106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3991BD2-92A8-1341-8756-4857A9A8F3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49329" y="2069868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14C7F7B-98C0-5238-620D-05AFEBED2C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49329" y="3453660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0F02992-3F41-CCB8-BD5D-2CF1CBEFED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49329" y="4749060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0F1A26FF-1517-4DB4-4E33-6E9AC7129D0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626352" y="2060866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0549C3B4-F906-82BD-60E6-F363C45861C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626352" y="3426370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5" name="Picture Placeholder 14">
            <a:extLst>
              <a:ext uri="{FF2B5EF4-FFF2-40B4-BE49-F238E27FC236}">
                <a16:creationId xmlns:a16="http://schemas.microsoft.com/office/drawing/2014/main" id="{0894F6C1-FB17-7EFD-9836-DF035ABEA7C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626352" y="4743106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F14C6AB2-1101-FDC7-AA8A-21E826578B7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916133" y="2069868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121C54EA-A186-762D-0F90-80304A43E68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16133" y="3453660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80CC1319-566F-A331-E5E9-51B2ECAA211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16133" y="4749060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36533AD-15A9-D0E1-B6C1-0EF770898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F5D8E58-E021-109B-E6DE-7F4EFE486C9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8F823C4-580B-69E9-B718-D160F41FD1E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8700" y="606836"/>
            <a:ext cx="9538986" cy="742336"/>
          </a:xfrm>
          <a:prstGeom prst="rect">
            <a:avLst/>
          </a:prstGeom>
        </p:spPr>
        <p:txBody>
          <a:bodyPr lIns="0" tIns="0" rIns="0" bIns="274320" anchor="b"/>
          <a:lstStyle>
            <a:lvl1pPr marL="0" indent="0" algn="l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2FDF63-E4B9-F4E7-B4D1-22DBACA6ABD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6996" y="1380649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826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533D0C-044F-4E8E-E501-127B0AEFCCC9}"/>
              </a:ext>
            </a:extLst>
          </p:cNvPr>
          <p:cNvCxnSpPr>
            <a:cxnSpLocks/>
          </p:cNvCxnSpPr>
          <p:nvPr userDrawn="1"/>
        </p:nvCxnSpPr>
        <p:spPr>
          <a:xfrm>
            <a:off x="6239836" y="2037003"/>
            <a:ext cx="0" cy="671955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0EC5354-CE90-A7BD-393B-8E303FFC2E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81846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2821AC-A313-B270-16EF-A72D000504D5}"/>
              </a:ext>
            </a:extLst>
          </p:cNvPr>
          <p:cNvCxnSpPr>
            <a:cxnSpLocks/>
          </p:cNvCxnSpPr>
          <p:nvPr userDrawn="1"/>
        </p:nvCxnSpPr>
        <p:spPr>
          <a:xfrm>
            <a:off x="2438239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147FA632-2665-5A59-8305-5712BBCA8EC6}"/>
              </a:ext>
            </a:extLst>
          </p:cNvPr>
          <p:cNvSpPr/>
          <p:nvPr userDrawn="1"/>
        </p:nvSpPr>
        <p:spPr>
          <a:xfrm>
            <a:off x="11614064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C72D35-51C7-411C-FA50-4AB5E1E817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61989" y="1895021"/>
            <a:ext cx="952499" cy="1106129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A49C9E8-883D-68F8-5D77-9709B0324B0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092251" y="2084833"/>
            <a:ext cx="687526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67EC3FB-AFCE-C78F-2126-8D04D2924AFB}"/>
              </a:ext>
            </a:extLst>
          </p:cNvPr>
          <p:cNvCxnSpPr>
            <a:cxnSpLocks/>
          </p:cNvCxnSpPr>
          <p:nvPr userDrawn="1"/>
        </p:nvCxnSpPr>
        <p:spPr>
          <a:xfrm>
            <a:off x="9979395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3BC959D-672D-F9F3-FC12-14AB50327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03145" y="1895021"/>
            <a:ext cx="952499" cy="1106129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EADF74E-5879-1E7C-2767-22657AD0633B}"/>
              </a:ext>
            </a:extLst>
          </p:cNvPr>
          <p:cNvCxnSpPr>
            <a:cxnSpLocks/>
          </p:cNvCxnSpPr>
          <p:nvPr userDrawn="1"/>
        </p:nvCxnSpPr>
        <p:spPr>
          <a:xfrm>
            <a:off x="6258886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9DF47BD7-6AA5-DE56-52E6-51ED16BDF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72362" y="1895021"/>
            <a:ext cx="952499" cy="11061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AA97274-63C1-8029-9D99-221ABB6816DC}"/>
              </a:ext>
            </a:extLst>
          </p:cNvPr>
          <p:cNvSpPr/>
          <p:nvPr userDrawn="1"/>
        </p:nvSpPr>
        <p:spPr>
          <a:xfrm>
            <a:off x="868302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428F2C-7F59-6AC5-8DAA-557F6FE536D0}"/>
              </a:ext>
            </a:extLst>
          </p:cNvPr>
          <p:cNvSpPr/>
          <p:nvPr userDrawn="1"/>
        </p:nvSpPr>
        <p:spPr>
          <a:xfrm>
            <a:off x="4301456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490DB1-80C3-5141-B824-21D2BE52C0A3}"/>
              </a:ext>
            </a:extLst>
          </p:cNvPr>
          <p:cNvSpPr/>
          <p:nvPr userDrawn="1"/>
        </p:nvSpPr>
        <p:spPr>
          <a:xfrm>
            <a:off x="8024541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CC54AB8-03EF-F51D-B8DB-92D69EDBCDB2}"/>
              </a:ext>
            </a:extLst>
          </p:cNvPr>
          <p:cNvCxnSpPr>
            <a:cxnSpLocks/>
          </p:cNvCxnSpPr>
          <p:nvPr userDrawn="1"/>
        </p:nvCxnSpPr>
        <p:spPr>
          <a:xfrm>
            <a:off x="911721" y="2981722"/>
            <a:ext cx="10773627" cy="0"/>
          </a:xfrm>
          <a:prstGeom prst="line">
            <a:avLst/>
          </a:prstGeom>
          <a:ln w="381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A2B144CA-173D-07E8-DADF-690409CD090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4126" y="545515"/>
            <a:ext cx="10715945" cy="58569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timeline headline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E6DAAF5-1217-3397-16B8-8F158D611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44BD4F61-7FFF-DF7D-7B2D-07E4BB530E8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294376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55F1DD-42DB-CA63-A243-C88DD2C471D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022080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07957C3-7D36-3668-E9BB-6EE91E8AF7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D233615-0393-C5C9-982F-F820B29C841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03977" y="2084833"/>
            <a:ext cx="679703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F99E435-8D23-0AD1-107B-ABE64AFD340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643872" y="2084833"/>
            <a:ext cx="679703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2557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0EC5354-CE90-A7BD-393B-8E303FFC2E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315744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2821AC-A313-B270-16EF-A72D000504D5}"/>
              </a:ext>
            </a:extLst>
          </p:cNvPr>
          <p:cNvCxnSpPr>
            <a:cxnSpLocks/>
          </p:cNvCxnSpPr>
          <p:nvPr userDrawn="1"/>
        </p:nvCxnSpPr>
        <p:spPr>
          <a:xfrm>
            <a:off x="2273647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147FA632-2665-5A59-8305-5712BBCA8EC6}"/>
              </a:ext>
            </a:extLst>
          </p:cNvPr>
          <p:cNvSpPr/>
          <p:nvPr userDrawn="1"/>
        </p:nvSpPr>
        <p:spPr>
          <a:xfrm>
            <a:off x="11595776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C72D35-51C7-411C-FA50-4AB5E1E817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97397" y="1895021"/>
            <a:ext cx="952499" cy="1106129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A49C9E8-883D-68F8-5D77-9709B0324B0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29383" y="2084833"/>
            <a:ext cx="676657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EADF74E-5879-1E7C-2767-22657AD0633B}"/>
              </a:ext>
            </a:extLst>
          </p:cNvPr>
          <p:cNvCxnSpPr>
            <a:cxnSpLocks/>
          </p:cNvCxnSpPr>
          <p:nvPr userDrawn="1"/>
        </p:nvCxnSpPr>
        <p:spPr>
          <a:xfrm>
            <a:off x="4960438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9DF47BD7-6AA5-DE56-52E6-51ED16BDF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73914" y="1895021"/>
            <a:ext cx="952499" cy="11061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AA97274-63C1-8029-9D99-221ABB6816DC}"/>
              </a:ext>
            </a:extLst>
          </p:cNvPr>
          <p:cNvSpPr/>
          <p:nvPr userDrawn="1"/>
        </p:nvSpPr>
        <p:spPr>
          <a:xfrm>
            <a:off x="868302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428F2C-7F59-6AC5-8DAA-557F6FE536D0}"/>
              </a:ext>
            </a:extLst>
          </p:cNvPr>
          <p:cNvSpPr/>
          <p:nvPr userDrawn="1"/>
        </p:nvSpPr>
        <p:spPr>
          <a:xfrm>
            <a:off x="3550171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CC54AB8-03EF-F51D-B8DB-92D69EDBCDB2}"/>
              </a:ext>
            </a:extLst>
          </p:cNvPr>
          <p:cNvCxnSpPr>
            <a:cxnSpLocks/>
          </p:cNvCxnSpPr>
          <p:nvPr userDrawn="1"/>
        </p:nvCxnSpPr>
        <p:spPr>
          <a:xfrm>
            <a:off x="911721" y="2981722"/>
            <a:ext cx="10773627" cy="0"/>
          </a:xfrm>
          <a:prstGeom prst="line">
            <a:avLst/>
          </a:prstGeom>
          <a:ln w="381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A2B144CA-173D-07E8-DADF-690409CD090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4126" y="545515"/>
            <a:ext cx="10715945" cy="58569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timeline headline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E6DAAF5-1217-3397-16B8-8F158D611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07957C3-7D36-3668-E9BB-6EE91E8AF7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D233615-0393-C5C9-982F-F820B29C841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590289" y="2093977"/>
            <a:ext cx="694944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991799A-A160-70A9-4056-FC00CEBCB20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997613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F54D638-06A6-1197-581E-FDFF8F0F217C}"/>
              </a:ext>
            </a:extLst>
          </p:cNvPr>
          <p:cNvSpPr/>
          <p:nvPr userDrawn="1"/>
        </p:nvSpPr>
        <p:spPr>
          <a:xfrm>
            <a:off x="6232040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81B2344-C813-09BF-2793-1B36BD2045DC}"/>
              </a:ext>
            </a:extLst>
          </p:cNvPr>
          <p:cNvCxnSpPr>
            <a:cxnSpLocks/>
          </p:cNvCxnSpPr>
          <p:nvPr userDrawn="1"/>
        </p:nvCxnSpPr>
        <p:spPr>
          <a:xfrm>
            <a:off x="7639204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1716C43-0130-57D8-1AF5-8A37722530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52680" y="1895021"/>
            <a:ext cx="952499" cy="1106129"/>
          </a:xfrm>
          <a:prstGeom prst="rect">
            <a:avLst/>
          </a:prstGeom>
        </p:spPr>
      </p:pic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52652994-490B-A9C9-7408-25BD54EE38A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269481" y="2093977"/>
            <a:ext cx="704088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D179AF0E-545B-515D-F351-26B7E70C2CD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679482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1DF6719-09FF-FBE1-7B2C-4154FF031EFB}"/>
              </a:ext>
            </a:extLst>
          </p:cNvPr>
          <p:cNvSpPr/>
          <p:nvPr userDrawn="1"/>
        </p:nvSpPr>
        <p:spPr>
          <a:xfrm>
            <a:off x="8913909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6376828-29E7-9441-B7AD-5E3FA754090C}"/>
              </a:ext>
            </a:extLst>
          </p:cNvPr>
          <p:cNvCxnSpPr>
            <a:cxnSpLocks/>
          </p:cNvCxnSpPr>
          <p:nvPr userDrawn="1"/>
        </p:nvCxnSpPr>
        <p:spPr>
          <a:xfrm>
            <a:off x="10318056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444D4DAB-9137-DD03-F88D-CC0873343F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31532" y="1895021"/>
            <a:ext cx="952499" cy="1106129"/>
          </a:xfrm>
          <a:prstGeom prst="rect">
            <a:avLst/>
          </a:prstGeom>
        </p:spPr>
      </p:pic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551C74D5-473A-1D9F-AC02-2772E05991B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39528" y="2093977"/>
            <a:ext cx="713231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472D08B3-C673-EE28-1913-006D7453D82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361350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914736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 - 4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A0BA88F-AE3F-AFE2-A9A3-6EDE017DB2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166" y="0"/>
            <a:ext cx="12192001" cy="6858000"/>
          </a:xfrm>
          <a:prstGeom prst="rect">
            <a:avLst/>
          </a:prstGeom>
        </p:spPr>
      </p:pic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3A4FCBE-A3BF-E62F-7116-51F92C75DBA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402788" y="4343400"/>
            <a:ext cx="4021475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56BAFF18-5089-F4C0-F977-5D082CA4F62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402788" y="2567745"/>
            <a:ext cx="4021475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122FBE9D-616D-18B3-0297-3C627028D86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402788" y="2934844"/>
            <a:ext cx="4033856" cy="929897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37FF48B-0A95-AF46-BC18-324F269EB09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51795" y="4343400"/>
            <a:ext cx="4021475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7EE3B0E-2253-71BD-29A3-56F859FFBCF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51795" y="4710499"/>
            <a:ext cx="4033856" cy="929897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311-0D30-58AB-5514-FC0F472719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85CE8FEF-F48D-604F-BA5D-553C912066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795" y="2567745"/>
            <a:ext cx="4021475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BF0D34-5932-3E8E-C1B5-15235FD5E7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A69692-3C1D-1895-F897-F63D961196E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CE8DF11-5A3C-8A5C-AA47-FE8BB343AA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47210B3-850B-A6CE-91BF-EC6D47DAF6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1896E51-6E9E-3FF6-877D-B9789933FC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1795" y="2934844"/>
            <a:ext cx="4033856" cy="929897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D7FFD86-3FD8-5861-7A02-6E45350CA00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11031" y="4710499"/>
            <a:ext cx="4033856" cy="929897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7DCDD58-3364-B46F-BE10-181C51F3470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37014" y="1221981"/>
            <a:ext cx="9538986" cy="742336"/>
          </a:xfrm>
          <a:prstGeom prst="rect">
            <a:avLst/>
          </a:prstGeom>
        </p:spPr>
        <p:txBody>
          <a:bodyPr lIns="0" tIns="0" rIns="0" bIns="274320" anchor="b"/>
          <a:lstStyle>
            <a:lvl1pPr marL="0" indent="0" algn="l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D0FD64-D395-3E64-A057-ADF9D1DF83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310" y="1995794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713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pos="64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3F665-4C57-6835-EB54-27DE8BF6C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6CE3B-CC50-CB5B-E6C0-AB58303321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3E01B-0012-9573-2BC6-E5C1EEE40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C8963-15AD-FE77-20C5-C8B6AB1E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7ACEE-DBD6-3EC9-6989-EBFEFBAEE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6F4E8-D91D-F6BA-C7E5-3428B8A41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98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paragraph with 3 facts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CF2C95-2F35-B613-E5AD-D0542B5B2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864" y="0"/>
            <a:ext cx="12192000" cy="6858000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21184376-0BB1-B5A6-955F-8E51EF01F4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45509" y="1616808"/>
            <a:ext cx="3813054" cy="917172"/>
          </a:xfrm>
          <a:prstGeom prst="rect">
            <a:avLst/>
          </a:prstGeom>
        </p:spPr>
        <p:txBody>
          <a:bodyPr wrap="square"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4BE90AA9-7F7A-BDF3-1356-5C7B5D8127B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45509" y="3286300"/>
            <a:ext cx="3813054" cy="917172"/>
          </a:xfrm>
          <a:prstGeom prst="rect">
            <a:avLst/>
          </a:prstGeom>
        </p:spPr>
        <p:txBody>
          <a:bodyPr wrap="square"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45AB6C94-229A-1ABF-DD0E-8D7F36BE553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545509" y="4943301"/>
            <a:ext cx="3813054" cy="917172"/>
          </a:xfrm>
          <a:prstGeom prst="rect">
            <a:avLst/>
          </a:prstGeom>
        </p:spPr>
        <p:txBody>
          <a:bodyPr wrap="square"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951128-E9BE-8F76-0D0F-CACFFCDA05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873382" y="1139804"/>
            <a:ext cx="561652" cy="652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A4F400-0C3D-C9FA-5305-C3B159A873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73382" y="2812798"/>
            <a:ext cx="561652" cy="652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ED5582-C20C-0D95-1EF0-9B17F8B068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873383" y="4461944"/>
            <a:ext cx="561651" cy="65224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6FB840-9CF1-482F-085D-209668FCA1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47879" y="1249415"/>
            <a:ext cx="3774543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fact one 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01D3EE3-24CB-1DA6-5F71-2E8525DDDB7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47879" y="2920614"/>
            <a:ext cx="3774543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fact two 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B8C3ABF-D89F-39CA-06D9-8228B73257A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47879" y="4564919"/>
            <a:ext cx="3774543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fact three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AD2B51C-AC15-E41C-B9B1-93A0E3D008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4533" y="891250"/>
            <a:ext cx="3998975" cy="501183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ts val="3040"/>
              </a:lnSpc>
              <a:spcBef>
                <a:spcPts val="0"/>
              </a:spcBef>
              <a:buNone/>
              <a:defRPr sz="20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will begin in the middle</a:t>
            </a:r>
            <a:br>
              <a:rPr lang="en-US"/>
            </a:br>
            <a:r>
              <a:rPr lang="en-US"/>
              <a:t>of the text frame.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308F814-4268-5447-4A62-0ABF00934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02A59751-4ACB-25FB-73DC-6FB92BD790A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AB18D3-5EA7-595D-1594-D414341DF9B5}"/>
              </a:ext>
            </a:extLst>
          </p:cNvPr>
          <p:cNvSpPr txBox="1"/>
          <p:nvPr userDrawn="1"/>
        </p:nvSpPr>
        <p:spPr>
          <a:xfrm>
            <a:off x="6951783" y="1218466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FBBF1-EA46-691B-C8F8-F0C9713B4E83}"/>
              </a:ext>
            </a:extLst>
          </p:cNvPr>
          <p:cNvSpPr txBox="1"/>
          <p:nvPr userDrawn="1"/>
        </p:nvSpPr>
        <p:spPr>
          <a:xfrm>
            <a:off x="6960096" y="2872699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E5029D-9AF9-E941-3207-343830A6A6F3}"/>
              </a:ext>
            </a:extLst>
          </p:cNvPr>
          <p:cNvSpPr txBox="1"/>
          <p:nvPr userDrawn="1"/>
        </p:nvSpPr>
        <p:spPr>
          <a:xfrm>
            <a:off x="6960096" y="4543557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76401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Slid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D13CA-2D0D-6BAF-B097-A451929C4E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98527E7-BD16-71F6-D004-9CF148FB08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4533" y="891250"/>
            <a:ext cx="3998975" cy="501183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ts val="3040"/>
              </a:lnSpc>
              <a:spcBef>
                <a:spcPts val="0"/>
              </a:spcBef>
              <a:buNone/>
              <a:defRPr sz="20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will begin in the middle</a:t>
            </a:r>
            <a:br>
              <a:rPr lang="en-US"/>
            </a:br>
            <a:r>
              <a:rPr lang="en-US"/>
              <a:t>of the text frame.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3B7BD6B-2C85-43B5-1BF6-C035CD995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B3232E7-42AC-6F74-D630-61B904D362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5867" y="-19877"/>
            <a:ext cx="4996072" cy="5284307"/>
          </a:xfrm>
          <a:custGeom>
            <a:avLst/>
            <a:gdLst>
              <a:gd name="connsiteX0" fmla="*/ 1344015 w 4996072"/>
              <a:gd name="connsiteY0" fmla="*/ 0 h 5284307"/>
              <a:gd name="connsiteX1" fmla="*/ 4996072 w 4996072"/>
              <a:gd name="connsiteY1" fmla="*/ 0 h 5284307"/>
              <a:gd name="connsiteX2" fmla="*/ 4996072 w 4996072"/>
              <a:gd name="connsiteY2" fmla="*/ 4629172 h 5284307"/>
              <a:gd name="connsiteX3" fmla="*/ 4827066 w 4996072"/>
              <a:gd name="connsiteY3" fmla="*/ 4755552 h 5284307"/>
              <a:gd name="connsiteX4" fmla="*/ 3096040 w 4996072"/>
              <a:gd name="connsiteY4" fmla="*/ 5284307 h 5284307"/>
              <a:gd name="connsiteX5" fmla="*/ 0 w 4996072"/>
              <a:gd name="connsiteY5" fmla="*/ 2188267 h 5284307"/>
              <a:gd name="connsiteX6" fmla="*/ 187867 w 4996072"/>
              <a:gd name="connsiteY6" fmla="*/ 1123745 h 5284307"/>
              <a:gd name="connsiteX7" fmla="*/ 231101 w 4996072"/>
              <a:gd name="connsiteY7" fmla="*/ 1019731 h 5284307"/>
              <a:gd name="connsiteX8" fmla="*/ 251460 w 4996072"/>
              <a:gd name="connsiteY8" fmla="*/ 1014272 h 5284307"/>
              <a:gd name="connsiteX9" fmla="*/ 699588 w 4996072"/>
              <a:gd name="connsiteY9" fmla="*/ 801767 h 5284307"/>
              <a:gd name="connsiteX10" fmla="*/ 1342544 w 4996072"/>
              <a:gd name="connsiteY10" fmla="*/ 5739 h 5284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96072" h="5284307">
                <a:moveTo>
                  <a:pt x="1344015" y="0"/>
                </a:moveTo>
                <a:lnTo>
                  <a:pt x="4996072" y="0"/>
                </a:lnTo>
                <a:lnTo>
                  <a:pt x="4996072" y="4629172"/>
                </a:lnTo>
                <a:lnTo>
                  <a:pt x="4827066" y="4755552"/>
                </a:lnTo>
                <a:cubicBezTo>
                  <a:pt x="4332934" y="5089381"/>
                  <a:pt x="3737251" y="5284307"/>
                  <a:pt x="3096040" y="5284307"/>
                </a:cubicBezTo>
                <a:cubicBezTo>
                  <a:pt x="1386144" y="5284307"/>
                  <a:pt x="0" y="3898163"/>
                  <a:pt x="0" y="2188267"/>
                </a:cubicBezTo>
                <a:cubicBezTo>
                  <a:pt x="0" y="1814228"/>
                  <a:pt x="66330" y="1455680"/>
                  <a:pt x="187867" y="1123745"/>
                </a:cubicBezTo>
                <a:lnTo>
                  <a:pt x="231101" y="1019731"/>
                </a:lnTo>
                <a:lnTo>
                  <a:pt x="251460" y="1014272"/>
                </a:lnTo>
                <a:cubicBezTo>
                  <a:pt x="401687" y="968029"/>
                  <a:pt x="553794" y="897247"/>
                  <a:pt x="699588" y="801767"/>
                </a:cubicBezTo>
                <a:cubicBezTo>
                  <a:pt x="1027625" y="586938"/>
                  <a:pt x="1253826" y="292838"/>
                  <a:pt x="1342544" y="573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E73EAA4-230D-DDD0-2E66-1B902B1F0B3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</p:spTree>
    <p:extLst>
      <p:ext uri="{BB962C8B-B14F-4D97-AF65-F5344CB8AC3E}">
        <p14:creationId xmlns:p14="http://schemas.microsoft.com/office/powerpoint/2010/main" val="2858820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&amp; Ballo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6B6D7175-4211-D93B-2D15-CA8ED4935996}"/>
              </a:ext>
            </a:extLst>
          </p:cNvPr>
          <p:cNvSpPr/>
          <p:nvPr userDrawn="1"/>
        </p:nvSpPr>
        <p:spPr>
          <a:xfrm>
            <a:off x="8454158" y="14289"/>
            <a:ext cx="3766419" cy="1412321"/>
          </a:xfrm>
          <a:custGeom>
            <a:avLst/>
            <a:gdLst>
              <a:gd name="connsiteX0" fmla="*/ 0 w 3766419"/>
              <a:gd name="connsiteY0" fmla="*/ 0 h 1412321"/>
              <a:gd name="connsiteX1" fmla="*/ 3766419 w 3766419"/>
              <a:gd name="connsiteY1" fmla="*/ 0 h 1412321"/>
              <a:gd name="connsiteX2" fmla="*/ 3766419 w 3766419"/>
              <a:gd name="connsiteY2" fmla="*/ 677404 h 1412321"/>
              <a:gd name="connsiteX3" fmla="*/ 3701942 w 3766419"/>
              <a:gd name="connsiteY3" fmla="*/ 748347 h 1412321"/>
              <a:gd name="connsiteX4" fmla="*/ 2098966 w 3766419"/>
              <a:gd name="connsiteY4" fmla="*/ 1412321 h 1412321"/>
              <a:gd name="connsiteX5" fmla="*/ 10164 w 3766419"/>
              <a:gd name="connsiteY5" fmla="*/ 27770 h 1412321"/>
              <a:gd name="connsiteX6" fmla="*/ 0 w 3766419"/>
              <a:gd name="connsiteY6" fmla="*/ 0 h 14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6419" h="1412321">
                <a:moveTo>
                  <a:pt x="0" y="0"/>
                </a:moveTo>
                <a:lnTo>
                  <a:pt x="3766419" y="0"/>
                </a:lnTo>
                <a:lnTo>
                  <a:pt x="3766419" y="677404"/>
                </a:lnTo>
                <a:lnTo>
                  <a:pt x="3701942" y="748347"/>
                </a:lnTo>
                <a:cubicBezTo>
                  <a:pt x="3291705" y="1158584"/>
                  <a:pt x="2724967" y="1412321"/>
                  <a:pt x="2098966" y="1412321"/>
                </a:cubicBezTo>
                <a:cubicBezTo>
                  <a:pt x="1159965" y="1412321"/>
                  <a:pt x="354306" y="841413"/>
                  <a:pt x="10164" y="2777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B2794E-DFA1-5874-5D1D-BD11DA03C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BA1BF3-669C-F3C1-3F80-EF05B8EEC5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3FA4B5-DFEF-E44D-3D6F-9132C98750D0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8DC95CF-CA57-35BA-05D5-4A9D0FC7E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B773418-DB68-CA92-036C-8B401F9E8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9C8311A-897D-86DD-08C9-7B7538831B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0100" y="3138055"/>
            <a:ext cx="2743200" cy="2743200"/>
          </a:xfrm>
          <a:prstGeom prst="rect">
            <a:avLst/>
          </a:prstGeom>
        </p:spPr>
      </p:pic>
      <p:sp>
        <p:nvSpPr>
          <p:cNvPr id="51" name="Picture circle">
            <a:extLst>
              <a:ext uri="{FF2B5EF4-FFF2-40B4-BE49-F238E27FC236}">
                <a16:creationId xmlns:a16="http://schemas.microsoft.com/office/drawing/2014/main" id="{15DBA5E4-2FA4-F1CC-5948-F75E151329B3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7274025" y="480680"/>
            <a:ext cx="4292600" cy="4292600"/>
          </a:xfrm>
          <a:custGeom>
            <a:avLst/>
            <a:gdLst>
              <a:gd name="connsiteX0" fmla="*/ 2146300 w 4292600"/>
              <a:gd name="connsiteY0" fmla="*/ 0 h 4292600"/>
              <a:gd name="connsiteX1" fmla="*/ 4292600 w 4292600"/>
              <a:gd name="connsiteY1" fmla="*/ 2146300 h 4292600"/>
              <a:gd name="connsiteX2" fmla="*/ 4123933 w 4292600"/>
              <a:gd name="connsiteY2" fmla="*/ 2981737 h 4292600"/>
              <a:gd name="connsiteX3" fmla="*/ 4038874 w 4292600"/>
              <a:gd name="connsiteY3" fmla="*/ 3158309 h 4292600"/>
              <a:gd name="connsiteX4" fmla="*/ 3976464 w 4292600"/>
              <a:gd name="connsiteY4" fmla="*/ 3142261 h 4292600"/>
              <a:gd name="connsiteX5" fmla="*/ 3797300 w 4292600"/>
              <a:gd name="connsiteY5" fmla="*/ 3124200 h 4292600"/>
              <a:gd name="connsiteX6" fmla="*/ 2908300 w 4292600"/>
              <a:gd name="connsiteY6" fmla="*/ 4013200 h 4292600"/>
              <a:gd name="connsiteX7" fmla="*/ 2912890 w 4292600"/>
              <a:gd name="connsiteY7" fmla="*/ 4104095 h 4292600"/>
              <a:gd name="connsiteX8" fmla="*/ 2919400 w 4292600"/>
              <a:gd name="connsiteY8" fmla="*/ 4146749 h 4292600"/>
              <a:gd name="connsiteX9" fmla="*/ 2784544 w 4292600"/>
              <a:gd name="connsiteY9" fmla="*/ 4196107 h 4292600"/>
              <a:gd name="connsiteX10" fmla="*/ 2146300 w 4292600"/>
              <a:gd name="connsiteY10" fmla="*/ 4292600 h 4292600"/>
              <a:gd name="connsiteX11" fmla="*/ 0 w 4292600"/>
              <a:gd name="connsiteY11" fmla="*/ 2146300 h 4292600"/>
              <a:gd name="connsiteX12" fmla="*/ 2146300 w 4292600"/>
              <a:gd name="connsiteY12" fmla="*/ 0 h 429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92600" h="4292600">
                <a:moveTo>
                  <a:pt x="2146300" y="0"/>
                </a:moveTo>
                <a:cubicBezTo>
                  <a:pt x="3331669" y="0"/>
                  <a:pt x="4292600" y="960931"/>
                  <a:pt x="4292600" y="2146300"/>
                </a:cubicBezTo>
                <a:cubicBezTo>
                  <a:pt x="4292600" y="2442642"/>
                  <a:pt x="4232542" y="2724957"/>
                  <a:pt x="4123933" y="2981737"/>
                </a:cubicBezTo>
                <a:lnTo>
                  <a:pt x="4038874" y="3158309"/>
                </a:lnTo>
                <a:lnTo>
                  <a:pt x="3976464" y="3142261"/>
                </a:lnTo>
                <a:cubicBezTo>
                  <a:pt x="3918593" y="3130419"/>
                  <a:pt x="3858673" y="3124200"/>
                  <a:pt x="3797300" y="3124200"/>
                </a:cubicBezTo>
                <a:cubicBezTo>
                  <a:pt x="3306319" y="3124200"/>
                  <a:pt x="2908300" y="3522219"/>
                  <a:pt x="2908300" y="4013200"/>
                </a:cubicBezTo>
                <a:cubicBezTo>
                  <a:pt x="2908300" y="4043887"/>
                  <a:pt x="2909855" y="4074210"/>
                  <a:pt x="2912890" y="4104095"/>
                </a:cubicBezTo>
                <a:lnTo>
                  <a:pt x="2919400" y="4146749"/>
                </a:lnTo>
                <a:lnTo>
                  <a:pt x="2784544" y="4196107"/>
                </a:lnTo>
                <a:cubicBezTo>
                  <a:pt x="2582923" y="4258818"/>
                  <a:pt x="2368557" y="4292600"/>
                  <a:pt x="2146300" y="4292600"/>
                </a:cubicBezTo>
                <a:cubicBezTo>
                  <a:pt x="960931" y="4292600"/>
                  <a:pt x="0" y="3331669"/>
                  <a:pt x="0" y="2146300"/>
                </a:cubicBezTo>
                <a:cubicBezTo>
                  <a:pt x="0" y="960931"/>
                  <a:pt x="960931" y="0"/>
                  <a:pt x="21463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C6D737-89F9-0100-6032-8B6C2B7661D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53D7DFE-5970-C940-6E31-3DA4B0016C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64527"/>
            <a:ext cx="5059093" cy="818757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86AEC17-D898-5F4C-76AD-5020FF7E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5631" y="1769682"/>
            <a:ext cx="5050369" cy="4326318"/>
          </a:xfrm>
          <a:prstGeom prst="rect">
            <a:avLst/>
          </a:prstGeom>
        </p:spPr>
        <p:txBody>
          <a:bodyPr lIns="0" tIns="36576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906984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Balloons Slide -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6F43D9C-620A-BF4B-BF0F-87480F302AD7}"/>
              </a:ext>
            </a:extLst>
          </p:cNvPr>
          <p:cNvCxnSpPr>
            <a:cxnSpLocks/>
          </p:cNvCxnSpPr>
          <p:nvPr/>
        </p:nvCxnSpPr>
        <p:spPr>
          <a:xfrm>
            <a:off x="1004054" y="3233927"/>
            <a:ext cx="6274618" cy="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CAB3FFF-BDE5-7041-B875-BB0F89B5F5F6}"/>
              </a:ext>
            </a:extLst>
          </p:cNvPr>
          <p:cNvCxnSpPr>
            <a:cxnSpLocks/>
          </p:cNvCxnSpPr>
          <p:nvPr/>
        </p:nvCxnSpPr>
        <p:spPr>
          <a:xfrm>
            <a:off x="1004054" y="4853462"/>
            <a:ext cx="6374003" cy="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5115BAF3-6C35-5B46-AD80-A91A123C92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357" y="2084933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4DDB8127-519B-B142-9BAD-6270EEBF84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41369" y="3637964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81A68B7F-609D-CF4B-A395-1AA66E6800C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04540" y="5257499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27D7F0F4-23D1-C747-A77E-EF2D91301E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68326" y="2084933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58BCA0A6-B8FB-D047-B778-CD3858FC2E6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68326" y="3637964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9" name="Picture Placeholder 9">
            <a:extLst>
              <a:ext uri="{FF2B5EF4-FFF2-40B4-BE49-F238E27FC236}">
                <a16:creationId xmlns:a16="http://schemas.microsoft.com/office/drawing/2014/main" id="{2EAB131F-A15A-2541-9562-E45112DEC48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268326" y="5257499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85CE8FEF-F48D-604F-BA5D-553C912066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59678" y="2059896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58666D8-1D38-8CE1-175B-CE62C3CA1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291E83-490B-4C29-FC85-7DAB81D4D14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859678" y="3645960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AFB4825-4391-855B-0B03-9F884486E79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859678" y="5246712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77EF8EE-93C9-DAC5-E63D-11E7EE95E99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190744" y="2059896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FE8727E-5A8D-35CB-ACF6-BD5E2E1FB0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190744" y="3636816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C061A2E-E997-0723-DF8E-6D40B1B2E0B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190744" y="5246712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4E8B18-B5E2-AA61-8CA1-A3BBD62E8C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9592" y="2874819"/>
            <a:ext cx="2493818" cy="2493818"/>
          </a:xfrm>
          <a:prstGeom prst="rect">
            <a:avLst/>
          </a:prstGeom>
        </p:spPr>
      </p:pic>
      <p:sp>
        <p:nvSpPr>
          <p:cNvPr id="17" name="Picture circle">
            <a:extLst>
              <a:ext uri="{FF2B5EF4-FFF2-40B4-BE49-F238E27FC236}">
                <a16:creationId xmlns:a16="http://schemas.microsoft.com/office/drawing/2014/main" id="{B02CAB36-DF7B-C89E-FCB6-26D9AC83591F}"/>
              </a:ext>
            </a:extLst>
          </p:cNvPr>
          <p:cNvSpPr>
            <a:spLocks noGrp="1" noChangeAspect="1"/>
          </p:cNvSpPr>
          <p:nvPr>
            <p:ph type="pic" sz="quarter" idx="50"/>
          </p:nvPr>
        </p:nvSpPr>
        <p:spPr>
          <a:xfrm>
            <a:off x="7912489" y="454126"/>
            <a:ext cx="3902364" cy="3902364"/>
          </a:xfrm>
          <a:custGeom>
            <a:avLst/>
            <a:gdLst>
              <a:gd name="connsiteX0" fmla="*/ 2146300 w 4292600"/>
              <a:gd name="connsiteY0" fmla="*/ 0 h 4292600"/>
              <a:gd name="connsiteX1" fmla="*/ 4292600 w 4292600"/>
              <a:gd name="connsiteY1" fmla="*/ 2146300 h 4292600"/>
              <a:gd name="connsiteX2" fmla="*/ 4123933 w 4292600"/>
              <a:gd name="connsiteY2" fmla="*/ 2981737 h 4292600"/>
              <a:gd name="connsiteX3" fmla="*/ 4038874 w 4292600"/>
              <a:gd name="connsiteY3" fmla="*/ 3158309 h 4292600"/>
              <a:gd name="connsiteX4" fmla="*/ 3976464 w 4292600"/>
              <a:gd name="connsiteY4" fmla="*/ 3142261 h 4292600"/>
              <a:gd name="connsiteX5" fmla="*/ 3797300 w 4292600"/>
              <a:gd name="connsiteY5" fmla="*/ 3124200 h 4292600"/>
              <a:gd name="connsiteX6" fmla="*/ 2908300 w 4292600"/>
              <a:gd name="connsiteY6" fmla="*/ 4013200 h 4292600"/>
              <a:gd name="connsiteX7" fmla="*/ 2912890 w 4292600"/>
              <a:gd name="connsiteY7" fmla="*/ 4104095 h 4292600"/>
              <a:gd name="connsiteX8" fmla="*/ 2919400 w 4292600"/>
              <a:gd name="connsiteY8" fmla="*/ 4146749 h 4292600"/>
              <a:gd name="connsiteX9" fmla="*/ 2784544 w 4292600"/>
              <a:gd name="connsiteY9" fmla="*/ 4196107 h 4292600"/>
              <a:gd name="connsiteX10" fmla="*/ 2146300 w 4292600"/>
              <a:gd name="connsiteY10" fmla="*/ 4292600 h 4292600"/>
              <a:gd name="connsiteX11" fmla="*/ 0 w 4292600"/>
              <a:gd name="connsiteY11" fmla="*/ 2146300 h 4292600"/>
              <a:gd name="connsiteX12" fmla="*/ 2146300 w 4292600"/>
              <a:gd name="connsiteY12" fmla="*/ 0 h 429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92600" h="4292600">
                <a:moveTo>
                  <a:pt x="2146300" y="0"/>
                </a:moveTo>
                <a:cubicBezTo>
                  <a:pt x="3331669" y="0"/>
                  <a:pt x="4292600" y="960931"/>
                  <a:pt x="4292600" y="2146300"/>
                </a:cubicBezTo>
                <a:cubicBezTo>
                  <a:pt x="4292600" y="2442642"/>
                  <a:pt x="4232542" y="2724957"/>
                  <a:pt x="4123933" y="2981737"/>
                </a:cubicBezTo>
                <a:lnTo>
                  <a:pt x="4038874" y="3158309"/>
                </a:lnTo>
                <a:lnTo>
                  <a:pt x="3976464" y="3142261"/>
                </a:lnTo>
                <a:cubicBezTo>
                  <a:pt x="3918593" y="3130419"/>
                  <a:pt x="3858673" y="3124200"/>
                  <a:pt x="3797300" y="3124200"/>
                </a:cubicBezTo>
                <a:cubicBezTo>
                  <a:pt x="3306319" y="3124200"/>
                  <a:pt x="2908300" y="3522219"/>
                  <a:pt x="2908300" y="4013200"/>
                </a:cubicBezTo>
                <a:cubicBezTo>
                  <a:pt x="2908300" y="4043887"/>
                  <a:pt x="2909855" y="4074210"/>
                  <a:pt x="2912890" y="4104095"/>
                </a:cubicBezTo>
                <a:lnTo>
                  <a:pt x="2919400" y="4146749"/>
                </a:lnTo>
                <a:lnTo>
                  <a:pt x="2784544" y="4196107"/>
                </a:lnTo>
                <a:cubicBezTo>
                  <a:pt x="2582923" y="4258818"/>
                  <a:pt x="2368557" y="4292600"/>
                  <a:pt x="2146300" y="4292600"/>
                </a:cubicBezTo>
                <a:cubicBezTo>
                  <a:pt x="960931" y="4292600"/>
                  <a:pt x="0" y="3331669"/>
                  <a:pt x="0" y="2146300"/>
                </a:cubicBezTo>
                <a:cubicBezTo>
                  <a:pt x="0" y="960931"/>
                  <a:pt x="960931" y="0"/>
                  <a:pt x="21463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956E4AD1-94F2-9D0B-CE30-2A620787BA1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D1CDC3DB-839F-ABFC-ED80-239D9A9C14A5}"/>
              </a:ext>
            </a:extLst>
          </p:cNvPr>
          <p:cNvSpPr/>
          <p:nvPr userDrawn="1"/>
        </p:nvSpPr>
        <p:spPr>
          <a:xfrm>
            <a:off x="8454158" y="14289"/>
            <a:ext cx="3766419" cy="1412321"/>
          </a:xfrm>
          <a:custGeom>
            <a:avLst/>
            <a:gdLst>
              <a:gd name="connsiteX0" fmla="*/ 0 w 3766419"/>
              <a:gd name="connsiteY0" fmla="*/ 0 h 1412321"/>
              <a:gd name="connsiteX1" fmla="*/ 3766419 w 3766419"/>
              <a:gd name="connsiteY1" fmla="*/ 0 h 1412321"/>
              <a:gd name="connsiteX2" fmla="*/ 3766419 w 3766419"/>
              <a:gd name="connsiteY2" fmla="*/ 677404 h 1412321"/>
              <a:gd name="connsiteX3" fmla="*/ 3701942 w 3766419"/>
              <a:gd name="connsiteY3" fmla="*/ 748347 h 1412321"/>
              <a:gd name="connsiteX4" fmla="*/ 2098966 w 3766419"/>
              <a:gd name="connsiteY4" fmla="*/ 1412321 h 1412321"/>
              <a:gd name="connsiteX5" fmla="*/ 10164 w 3766419"/>
              <a:gd name="connsiteY5" fmla="*/ 27770 h 1412321"/>
              <a:gd name="connsiteX6" fmla="*/ 0 w 3766419"/>
              <a:gd name="connsiteY6" fmla="*/ 0 h 14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6419" h="1412321">
                <a:moveTo>
                  <a:pt x="0" y="0"/>
                </a:moveTo>
                <a:lnTo>
                  <a:pt x="3766419" y="0"/>
                </a:lnTo>
                <a:lnTo>
                  <a:pt x="3766419" y="677404"/>
                </a:lnTo>
                <a:lnTo>
                  <a:pt x="3701942" y="748347"/>
                </a:lnTo>
                <a:cubicBezTo>
                  <a:pt x="3291705" y="1158584"/>
                  <a:pt x="2724967" y="1412321"/>
                  <a:pt x="2098966" y="1412321"/>
                </a:cubicBezTo>
                <a:cubicBezTo>
                  <a:pt x="1159965" y="1412321"/>
                  <a:pt x="354306" y="841413"/>
                  <a:pt x="10164" y="2777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C25800-DD02-F1D1-F74F-D33E617C22C1}"/>
              </a:ext>
            </a:extLst>
          </p:cNvPr>
          <p:cNvCxnSpPr>
            <a:cxnSpLocks/>
          </p:cNvCxnSpPr>
          <p:nvPr userDrawn="1"/>
        </p:nvCxnSpPr>
        <p:spPr>
          <a:xfrm flipH="1">
            <a:off x="929251" y="152282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6BABE79-D7C5-B497-2EF4-DEFFA7FE0C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9252" y="648242"/>
            <a:ext cx="6332424" cy="827227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931447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88C279-C49D-7B4A-E5F0-6A47944338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C66489-8201-88BA-154A-1F4B705DA9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61D5D22-E292-5FC6-94BA-7D35C4404E9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04365" y="479011"/>
            <a:ext cx="9466729" cy="58569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2BB1C2A-0EC6-A67A-A8F7-77EB6F1F0D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01417" y="2704334"/>
            <a:ext cx="2961254" cy="276094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buFont typeface="Arial" panose="020B0604020202020204" pitchFamily="34" charset="0"/>
              <a:buNone/>
              <a:defRPr sz="22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14985D8-4FD5-99FE-61E9-75702885A3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11356" y="3179769"/>
            <a:ext cx="2961254" cy="1406753"/>
          </a:xfrm>
          <a:prstGeom prst="rect">
            <a:avLst/>
          </a:prstGeom>
        </p:spPr>
        <p:txBody>
          <a:bodyPr wrap="none" lIns="0" tIns="0" rIns="0" bIns="0" numCol="1" anchor="t"/>
          <a:lstStyle>
            <a:lvl1pPr marL="0" indent="0" algn="ctr">
              <a:lnSpc>
                <a:spcPts val="23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A52CCC-4B62-24D4-E45E-DB2A62F864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32F27B-93A0-EBA5-8C10-0E7202287C65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1E5295E0-D57D-BB40-F6D2-E561391FA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4E5B98B-A7B8-1C44-D00C-5D323AF35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BA0F715-BF5E-A642-B100-740D817C3B9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89916" y="2704334"/>
            <a:ext cx="2961254" cy="276094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buFont typeface="Arial" panose="020B0604020202020204" pitchFamily="34" charset="0"/>
              <a:buNone/>
              <a:defRPr sz="22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6755B9D-C6F1-3830-F4EA-EAFB7475824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91269" y="3179769"/>
            <a:ext cx="2961254" cy="1406753"/>
          </a:xfrm>
          <a:prstGeom prst="rect">
            <a:avLst/>
          </a:prstGeom>
        </p:spPr>
        <p:txBody>
          <a:bodyPr wrap="none" lIns="0" tIns="0" rIns="0" bIns="0" numCol="1" anchor="t"/>
          <a:lstStyle>
            <a:lvl1pPr marL="0" indent="0" algn="ctr">
              <a:lnSpc>
                <a:spcPts val="23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6FCFDBE-FBE1-82E0-7E3E-5828AB4A962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65164" y="2704334"/>
            <a:ext cx="2961254" cy="276094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buFont typeface="Arial" panose="020B0604020202020204" pitchFamily="34" charset="0"/>
              <a:buNone/>
              <a:defRPr sz="22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A29EB5C7-DB17-4E18-2CBC-CC4C00D9721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865164" y="3179769"/>
            <a:ext cx="2961254" cy="1406753"/>
          </a:xfrm>
          <a:prstGeom prst="rect">
            <a:avLst/>
          </a:prstGeom>
        </p:spPr>
        <p:txBody>
          <a:bodyPr wrap="none" lIns="0" tIns="0" rIns="0" bIns="0" numCol="1" anchor="t"/>
          <a:lstStyle>
            <a:lvl1pPr marL="0" indent="0" algn="ctr">
              <a:lnSpc>
                <a:spcPts val="23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404644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3888">
          <p15:clr>
            <a:srgbClr val="FBAE40"/>
          </p15:clr>
        </p15:guide>
        <p15:guide id="3" pos="583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Quot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A1940D-5E89-2FBC-75A6-9DBC81E263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5192" y="0"/>
            <a:ext cx="11406808" cy="6858000"/>
          </a:xfrm>
          <a:custGeom>
            <a:avLst/>
            <a:gdLst>
              <a:gd name="connsiteX0" fmla="*/ 0 w 11406808"/>
              <a:gd name="connsiteY0" fmla="*/ 0 h 6858000"/>
              <a:gd name="connsiteX1" fmla="*/ 6188604 w 11406808"/>
              <a:gd name="connsiteY1" fmla="*/ 0 h 6858000"/>
              <a:gd name="connsiteX2" fmla="*/ 6002127 w 11406808"/>
              <a:gd name="connsiteY2" fmla="*/ 169482 h 6858000"/>
              <a:gd name="connsiteX3" fmla="*/ 5170036 w 11406808"/>
              <a:gd name="connsiteY3" fmla="*/ 2178326 h 6858000"/>
              <a:gd name="connsiteX4" fmla="*/ 8010971 w 11406808"/>
              <a:gd name="connsiteY4" fmla="*/ 5019261 h 6858000"/>
              <a:gd name="connsiteX5" fmla="*/ 10851906 w 11406808"/>
              <a:gd name="connsiteY5" fmla="*/ 2178326 h 6858000"/>
              <a:gd name="connsiteX6" fmla="*/ 10019815 w 11406808"/>
              <a:gd name="connsiteY6" fmla="*/ 169482 h 6858000"/>
              <a:gd name="connsiteX7" fmla="*/ 9833339 w 11406808"/>
              <a:gd name="connsiteY7" fmla="*/ 0 h 6858000"/>
              <a:gd name="connsiteX8" fmla="*/ 11406808 w 11406808"/>
              <a:gd name="connsiteY8" fmla="*/ 0 h 6858000"/>
              <a:gd name="connsiteX9" fmla="*/ 11406808 w 11406808"/>
              <a:gd name="connsiteY9" fmla="*/ 6858000 h 6858000"/>
              <a:gd name="connsiteX10" fmla="*/ 0 w 11406808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06808" h="6858000">
                <a:moveTo>
                  <a:pt x="0" y="0"/>
                </a:moveTo>
                <a:lnTo>
                  <a:pt x="6188604" y="0"/>
                </a:lnTo>
                <a:lnTo>
                  <a:pt x="6002127" y="169482"/>
                </a:lnTo>
                <a:cubicBezTo>
                  <a:pt x="5488019" y="683590"/>
                  <a:pt x="5170036" y="1393824"/>
                  <a:pt x="5170036" y="2178326"/>
                </a:cubicBezTo>
                <a:cubicBezTo>
                  <a:pt x="5170036" y="3747331"/>
                  <a:pt x="6441966" y="5019261"/>
                  <a:pt x="8010971" y="5019261"/>
                </a:cubicBezTo>
                <a:cubicBezTo>
                  <a:pt x="9579976" y="5019261"/>
                  <a:pt x="10851906" y="3747331"/>
                  <a:pt x="10851906" y="2178326"/>
                </a:cubicBezTo>
                <a:cubicBezTo>
                  <a:pt x="10851906" y="1393824"/>
                  <a:pt x="10533924" y="683590"/>
                  <a:pt x="10019815" y="169482"/>
                </a:cubicBezTo>
                <a:lnTo>
                  <a:pt x="9833339" y="0"/>
                </a:lnTo>
                <a:lnTo>
                  <a:pt x="11406808" y="0"/>
                </a:lnTo>
                <a:lnTo>
                  <a:pt x="1140680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5468B3F-7A99-CB87-770E-288FF0A9B5CC}"/>
              </a:ext>
            </a:extLst>
          </p:cNvPr>
          <p:cNvSpPr/>
          <p:nvPr userDrawn="1"/>
        </p:nvSpPr>
        <p:spPr>
          <a:xfrm>
            <a:off x="5953538" y="1"/>
            <a:ext cx="5681870" cy="5019261"/>
          </a:xfrm>
          <a:custGeom>
            <a:avLst/>
            <a:gdLst>
              <a:gd name="connsiteX0" fmla="*/ 1018568 w 5681870"/>
              <a:gd name="connsiteY0" fmla="*/ 0 h 5019261"/>
              <a:gd name="connsiteX1" fmla="*/ 4663303 w 5681870"/>
              <a:gd name="connsiteY1" fmla="*/ 0 h 5019261"/>
              <a:gd name="connsiteX2" fmla="*/ 4849779 w 5681870"/>
              <a:gd name="connsiteY2" fmla="*/ 169482 h 5019261"/>
              <a:gd name="connsiteX3" fmla="*/ 5681870 w 5681870"/>
              <a:gd name="connsiteY3" fmla="*/ 2178326 h 5019261"/>
              <a:gd name="connsiteX4" fmla="*/ 2840935 w 5681870"/>
              <a:gd name="connsiteY4" fmla="*/ 5019261 h 5019261"/>
              <a:gd name="connsiteX5" fmla="*/ 0 w 5681870"/>
              <a:gd name="connsiteY5" fmla="*/ 2178326 h 5019261"/>
              <a:gd name="connsiteX6" fmla="*/ 832091 w 5681870"/>
              <a:gd name="connsiteY6" fmla="*/ 169482 h 5019261"/>
              <a:gd name="connsiteX7" fmla="*/ 1018568 w 5681870"/>
              <a:gd name="connsiteY7" fmla="*/ 0 h 501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1870" h="5019261">
                <a:moveTo>
                  <a:pt x="1018568" y="0"/>
                </a:moveTo>
                <a:lnTo>
                  <a:pt x="4663303" y="0"/>
                </a:lnTo>
                <a:lnTo>
                  <a:pt x="4849779" y="169482"/>
                </a:lnTo>
                <a:cubicBezTo>
                  <a:pt x="5363888" y="683590"/>
                  <a:pt x="5681870" y="1393824"/>
                  <a:pt x="5681870" y="2178326"/>
                </a:cubicBezTo>
                <a:cubicBezTo>
                  <a:pt x="5681870" y="3747331"/>
                  <a:pt x="4409940" y="5019261"/>
                  <a:pt x="2840935" y="5019261"/>
                </a:cubicBezTo>
                <a:cubicBezTo>
                  <a:pt x="1271930" y="5019261"/>
                  <a:pt x="0" y="3747331"/>
                  <a:pt x="0" y="2178326"/>
                </a:cubicBezTo>
                <a:cubicBezTo>
                  <a:pt x="0" y="1393824"/>
                  <a:pt x="317983" y="683590"/>
                  <a:pt x="832091" y="169482"/>
                </a:cubicBezTo>
                <a:lnTo>
                  <a:pt x="1018568" y="0"/>
                </a:lnTo>
                <a:close/>
              </a:path>
            </a:pathLst>
          </a:custGeom>
          <a:solidFill>
            <a:srgbClr val="933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691D180-8F8D-D446-8592-23F6DC91D4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5896" y="3418273"/>
            <a:ext cx="4028571" cy="39541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Name, Title, Company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F81B40-A802-AC39-C16C-09813FA1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338AF86-F1E7-3202-2B9E-79A3769A47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6FEDD6-6297-2E66-8A53-5873544B09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68205" y="648583"/>
            <a:ext cx="3995874" cy="25092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328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“Short quote goes here…” </a:t>
            </a:r>
          </a:p>
        </p:txBody>
      </p:sp>
    </p:spTree>
    <p:extLst>
      <p:ext uri="{BB962C8B-B14F-4D97-AF65-F5344CB8AC3E}">
        <p14:creationId xmlns:p14="http://schemas.microsoft.com/office/powerpoint/2010/main" val="2269603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3 Photos and colo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FBE18D8-990D-E346-56BD-EA72FA1D7F75}"/>
              </a:ext>
            </a:extLst>
          </p:cNvPr>
          <p:cNvSpPr/>
          <p:nvPr userDrawn="1"/>
        </p:nvSpPr>
        <p:spPr>
          <a:xfrm>
            <a:off x="8197796" y="2854011"/>
            <a:ext cx="3566160" cy="3176593"/>
          </a:xfrm>
          <a:prstGeom prst="rect">
            <a:avLst/>
          </a:prstGeom>
          <a:solidFill>
            <a:srgbClr val="97C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B9EBB0-25F2-16AC-3ABB-2D15B3069783}"/>
              </a:ext>
            </a:extLst>
          </p:cNvPr>
          <p:cNvSpPr/>
          <p:nvPr userDrawn="1"/>
        </p:nvSpPr>
        <p:spPr>
          <a:xfrm>
            <a:off x="4468637" y="2854011"/>
            <a:ext cx="3566160" cy="3176593"/>
          </a:xfrm>
          <a:prstGeom prst="rect">
            <a:avLst/>
          </a:prstGeom>
          <a:solidFill>
            <a:srgbClr val="FF8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BA628D87-F6AD-E8A7-8568-54B54146039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085494" y="1645715"/>
            <a:ext cx="2332446" cy="222473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BC6BB80B-EC97-8E26-F5B4-7DBD1AC3E18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697237" y="4048400"/>
            <a:ext cx="3108960" cy="215153"/>
          </a:xfrm>
          <a:prstGeom prst="rect">
            <a:avLst/>
          </a:prstGeom>
        </p:spPr>
        <p:txBody>
          <a:bodyPr wrap="none"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0AF1F83-EA81-0282-4B2D-4CA0CAF8FCA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697237" y="4441501"/>
            <a:ext cx="3108960" cy="1509205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lnSpc>
                <a:spcPts val="186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AE4E96-437F-8A4C-9AC4-42262D90A116}"/>
              </a:ext>
            </a:extLst>
          </p:cNvPr>
          <p:cNvSpPr/>
          <p:nvPr userDrawn="1"/>
        </p:nvSpPr>
        <p:spPr>
          <a:xfrm>
            <a:off x="717434" y="2854011"/>
            <a:ext cx="3566160" cy="3176593"/>
          </a:xfrm>
          <a:prstGeom prst="rect">
            <a:avLst/>
          </a:prstGeom>
          <a:solidFill>
            <a:srgbClr val="8C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29" name="Picture Placeholder 14">
            <a:extLst>
              <a:ext uri="{FF2B5EF4-FFF2-40B4-BE49-F238E27FC236}">
                <a16:creationId xmlns:a16="http://schemas.microsoft.com/office/drawing/2014/main" id="{15E3F541-C244-AD43-A07D-E4BD39FD20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4291" y="1645715"/>
            <a:ext cx="2332446" cy="222473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24332327-9606-4F4D-A7D7-CA3A2FE3B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6034" y="4048400"/>
            <a:ext cx="3108960" cy="215153"/>
          </a:xfrm>
          <a:prstGeom prst="rect">
            <a:avLst/>
          </a:prstGeom>
        </p:spPr>
        <p:txBody>
          <a:bodyPr wrap="none"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11FFBE23-C321-B744-BAAD-F757640582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6034" y="4441501"/>
            <a:ext cx="3108960" cy="1509205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lnSpc>
                <a:spcPts val="186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E733C7B-67A7-22F2-DF0F-B3B01AEE7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527839E2-E632-1F5F-52F6-B3F7B1531BA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814653" y="1645715"/>
            <a:ext cx="2332446" cy="222473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F4B0AFD-9F51-C3EB-093E-86A0588F182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426396" y="4048400"/>
            <a:ext cx="3108960" cy="215153"/>
          </a:xfrm>
          <a:prstGeom prst="rect">
            <a:avLst/>
          </a:prstGeom>
        </p:spPr>
        <p:txBody>
          <a:bodyPr wrap="none"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80B5293-B82A-2D82-A76F-646DF83C0B0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26396" y="4441501"/>
            <a:ext cx="3108960" cy="1509205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lnSpc>
                <a:spcPts val="186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37ABF1A4-1B5B-6D9F-3E54-1619B1A3ADA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DAF3CBB-6D8D-DB3A-CA5B-CD92512B04EF}"/>
              </a:ext>
            </a:extLst>
          </p:cNvPr>
          <p:cNvCxnSpPr>
            <a:cxnSpLocks/>
          </p:cNvCxnSpPr>
          <p:nvPr userDrawn="1"/>
        </p:nvCxnSpPr>
        <p:spPr>
          <a:xfrm flipH="1">
            <a:off x="904315" y="1348253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7E1EA77-A058-06D5-16A4-F08228D3561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04315" y="646033"/>
            <a:ext cx="7652004" cy="737998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05260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7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No Balloons - phot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9CFF00E-4C85-A248-B6F8-CAF4D9151F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05147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9D981-39AE-482D-AD51-975BC15847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54780F-372A-3AF0-AD54-A4C99C2C11F5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014349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2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E373A-5145-B814-FFCB-257CAB1BD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9668" y="0"/>
            <a:ext cx="12291667" cy="6914062"/>
          </a:xfrm>
          <a:prstGeom prst="rect">
            <a:avLst/>
          </a:prstGeom>
          <a:noFill/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0B71703-199B-5940-83D4-C69574C670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39434" y="1498437"/>
            <a:ext cx="8474005" cy="377385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="0" i="0">
                <a:solidFill>
                  <a:srgbClr val="FF8D78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Statement copy can be the color peach,</a:t>
            </a:r>
            <a:br>
              <a:rPr lang="en-US"/>
            </a:br>
            <a:r>
              <a:rPr lang="en-US"/>
              <a:t>pink, black or white.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8937B-7474-6FCA-1A61-37B2C9BBA1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817E17-54BA-6664-B37B-B1561D1E9DAD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94490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1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E373A-5145-B814-FFCB-257CAB1BD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7001" y="0"/>
            <a:ext cx="12291667" cy="6914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60023A-DA65-94B3-8109-7892875893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22BDE4B5-9600-6CC2-FD63-2761831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39434" y="1498437"/>
            <a:ext cx="8474005" cy="377385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Statement copy can be the color black,</a:t>
            </a:r>
            <a:br>
              <a:rPr lang="en-US"/>
            </a:br>
            <a:r>
              <a:rPr lang="en-US"/>
              <a:t>plum, blue or white.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C47066-0367-F1FE-0892-5B7D13655A46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51770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8E7E2-8D7B-7B0B-1FAD-C63149415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3034B-90C9-4943-8DA4-2461CCC03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05514-B487-B5C4-032D-DD6BF6B32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D68B35-F952-6C02-4083-ACFE5D234A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34A01-19FA-EFC3-FFB9-3736FDB0C1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08D0CF-6A80-0A84-E9F4-9DE28AA5C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6F48CB-FC5F-D32E-A546-28CE1F42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A7BA15-9484-B867-A6BC-ED8E6DEB1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266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3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E373A-5145-B814-FFCB-257CAB1BD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9668" y="0"/>
            <a:ext cx="12291667" cy="6914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518E46-89E0-6E09-10C4-7B82F07FA3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2AE37AA-3085-ED70-24D8-9192B83BE5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39434" y="1498437"/>
            <a:ext cx="8474005" cy="377385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Statement copy can be any secondary</a:t>
            </a:r>
            <a:br>
              <a:rPr lang="en-US"/>
            </a:br>
            <a:r>
              <a:rPr lang="en-US"/>
              <a:t>color except for white.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51DF02-37B3-9D8A-B3A0-1D76B2CDAA5E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3140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pg - image placeholder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9EF0D6F-63FC-7469-5355-63F0C02677A4}"/>
              </a:ext>
            </a:extLst>
          </p:cNvPr>
          <p:cNvSpPr/>
          <p:nvPr userDrawn="1"/>
        </p:nvSpPr>
        <p:spPr>
          <a:xfrm>
            <a:off x="0" y="1"/>
            <a:ext cx="4741682" cy="2469823"/>
          </a:xfrm>
          <a:custGeom>
            <a:avLst/>
            <a:gdLst>
              <a:gd name="connsiteX0" fmla="*/ 0 w 4741682"/>
              <a:gd name="connsiteY0" fmla="*/ 0 h 2469823"/>
              <a:gd name="connsiteX1" fmla="*/ 4730206 w 4741682"/>
              <a:gd name="connsiteY1" fmla="*/ 0 h 2469823"/>
              <a:gd name="connsiteX2" fmla="*/ 4741682 w 4741682"/>
              <a:gd name="connsiteY2" fmla="*/ 207390 h 2469823"/>
              <a:gd name="connsiteX3" fmla="*/ 2262433 w 4741682"/>
              <a:gd name="connsiteY3" fmla="*/ 2469823 h 2469823"/>
              <a:gd name="connsiteX4" fmla="*/ 82416 w 4741682"/>
              <a:gd name="connsiteY4" fmla="*/ 1285800 h 2469823"/>
              <a:gd name="connsiteX5" fmla="*/ 0 w 4741682"/>
              <a:gd name="connsiteY5" fmla="*/ 1129677 h 246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41682" h="2469823">
                <a:moveTo>
                  <a:pt x="0" y="0"/>
                </a:moveTo>
                <a:lnTo>
                  <a:pt x="4730206" y="0"/>
                </a:lnTo>
                <a:lnTo>
                  <a:pt x="4741682" y="207390"/>
                </a:lnTo>
                <a:cubicBezTo>
                  <a:pt x="4741682" y="1456897"/>
                  <a:pt x="3631684" y="2469823"/>
                  <a:pt x="2262433" y="2469823"/>
                </a:cubicBezTo>
                <a:cubicBezTo>
                  <a:pt x="1321073" y="2469823"/>
                  <a:pt x="502251" y="1991057"/>
                  <a:pt x="82416" y="1285800"/>
                </a:cubicBezTo>
                <a:lnTo>
                  <a:pt x="0" y="1129677"/>
                </a:lnTo>
                <a:close/>
              </a:path>
            </a:pathLst>
          </a:custGeom>
          <a:solidFill>
            <a:srgbClr val="933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76502" cy="6857999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513F312-71D2-38FB-A814-F50DB19B93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498" y="0"/>
            <a:ext cx="12161004" cy="6857999"/>
          </a:xfrm>
          <a:custGeom>
            <a:avLst/>
            <a:gdLst>
              <a:gd name="connsiteX0" fmla="*/ 475951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5580977 h 6858000"/>
              <a:gd name="connsiteX3" fmla="*/ 12028339 w 12192000"/>
              <a:gd name="connsiteY3" fmla="*/ 5429672 h 6858000"/>
              <a:gd name="connsiteX4" fmla="*/ 9812957 w 12192000"/>
              <a:gd name="connsiteY4" fmla="*/ 4658628 h 6858000"/>
              <a:gd name="connsiteX5" fmla="*/ 6743586 w 12192000"/>
              <a:gd name="connsiteY5" fmla="*/ 6760595 h 6858000"/>
              <a:gd name="connsiteX6" fmla="*/ 6725894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924373 h 6858000"/>
              <a:gd name="connsiteX9" fmla="*/ 88548 w 12192000"/>
              <a:gd name="connsiteY9" fmla="*/ 1112454 h 6858000"/>
              <a:gd name="connsiteX10" fmla="*/ 2276375 w 12192000"/>
              <a:gd name="connsiteY10" fmla="*/ 2444818 h 6858000"/>
              <a:gd name="connsiteX11" fmla="*/ 4751660 w 12192000"/>
              <a:gd name="connsiteY11" fmla="*/ 1592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4759519" y="0"/>
                </a:moveTo>
                <a:lnTo>
                  <a:pt x="12192000" y="0"/>
                </a:lnTo>
                <a:lnTo>
                  <a:pt x="12192000" y="5580977"/>
                </a:lnTo>
                <a:lnTo>
                  <a:pt x="12028339" y="5429672"/>
                </a:lnTo>
                <a:cubicBezTo>
                  <a:pt x="11461373" y="4953282"/>
                  <a:pt x="10678118" y="4658628"/>
                  <a:pt x="9812957" y="4658628"/>
                </a:cubicBezTo>
                <a:cubicBezTo>
                  <a:pt x="8298926" y="4658628"/>
                  <a:pt x="7035729" y="5561005"/>
                  <a:pt x="6743586" y="6760595"/>
                </a:cubicBezTo>
                <a:lnTo>
                  <a:pt x="6725894" y="6858000"/>
                </a:lnTo>
                <a:lnTo>
                  <a:pt x="0" y="6858000"/>
                </a:lnTo>
                <a:lnTo>
                  <a:pt x="0" y="924373"/>
                </a:lnTo>
                <a:lnTo>
                  <a:pt x="88548" y="1112454"/>
                </a:lnTo>
                <a:cubicBezTo>
                  <a:pt x="509886" y="1906070"/>
                  <a:pt x="1331642" y="2444818"/>
                  <a:pt x="2276375" y="2444818"/>
                </a:cubicBezTo>
                <a:cubicBezTo>
                  <a:pt x="3564648" y="2444818"/>
                  <a:pt x="4624243" y="1443014"/>
                  <a:pt x="4751660" y="15923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34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pg - bo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96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pg - nurse &amp; bab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75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pg - toddl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20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pg - gir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5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hank you last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D14574F-972D-4A24-D3B4-F4B8D54059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383" y="3210240"/>
            <a:ext cx="787284" cy="9677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3BF98E-C3E7-7D96-B0F7-319D406DB3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8383" y="4727811"/>
            <a:ext cx="787284" cy="967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32488B-B3E6-7A8F-7C75-F213794E0C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413526" y="3170208"/>
            <a:ext cx="787281" cy="967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2E5DAA-5AC6-36A1-F405-43EE946CEE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70421" y="4686148"/>
            <a:ext cx="787281" cy="9676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7C4E59-71B9-9350-79EF-12194D23B8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833255" y="3170208"/>
            <a:ext cx="787278" cy="9676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4A6179E-A117-3262-E5E7-34E80FE8FDC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824942" y="4677600"/>
            <a:ext cx="787278" cy="9676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8C85B0B-8006-146E-C226-8B461C735C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17010" t="32515" r="20550" b="37241"/>
          <a:stretch/>
        </p:blipFill>
        <p:spPr>
          <a:xfrm>
            <a:off x="4619390" y="1214196"/>
            <a:ext cx="2881223" cy="785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78EFEE-69C6-2CC9-4D08-1810A2855039}"/>
              </a:ext>
            </a:extLst>
          </p:cNvPr>
          <p:cNvSpPr txBox="1"/>
          <p:nvPr userDrawn="1"/>
        </p:nvSpPr>
        <p:spPr>
          <a:xfrm>
            <a:off x="1860148" y="3476099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/Childrens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255622-800C-E0BE-70E5-2F238BD3EA92}"/>
              </a:ext>
            </a:extLst>
          </p:cNvPr>
          <p:cNvSpPr txBox="1"/>
          <p:nvPr userDrawn="1"/>
        </p:nvSpPr>
        <p:spPr>
          <a:xfrm>
            <a:off x="5172451" y="3476099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/ChildrensHealth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C4827-E033-6BFF-D95E-8CF570E0DA99}"/>
              </a:ext>
            </a:extLst>
          </p:cNvPr>
          <p:cNvSpPr txBox="1"/>
          <p:nvPr userDrawn="1"/>
        </p:nvSpPr>
        <p:spPr>
          <a:xfrm>
            <a:off x="8607746" y="3476099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@Childrens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2D2BDC-AE60-4B96-3156-39C1A6D9911A}"/>
              </a:ext>
            </a:extLst>
          </p:cNvPr>
          <p:cNvSpPr txBox="1"/>
          <p:nvPr userDrawn="1"/>
        </p:nvSpPr>
        <p:spPr>
          <a:xfrm>
            <a:off x="1860148" y="5036336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@Childrens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F996A-6BD5-60C6-110E-CDABD1003D5D}"/>
              </a:ext>
            </a:extLst>
          </p:cNvPr>
          <p:cNvSpPr txBox="1"/>
          <p:nvPr userDrawn="1"/>
        </p:nvSpPr>
        <p:spPr>
          <a:xfrm>
            <a:off x="5217211" y="5036336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/ChildrensMedical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BC32D-2A0B-9C9A-AE02-48952D3423D2}"/>
              </a:ext>
            </a:extLst>
          </p:cNvPr>
          <p:cNvSpPr txBox="1"/>
          <p:nvPr userDrawn="1"/>
        </p:nvSpPr>
        <p:spPr>
          <a:xfrm>
            <a:off x="8637745" y="5036336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/Childrens</a:t>
            </a:r>
          </a:p>
        </p:txBody>
      </p:sp>
    </p:spTree>
    <p:extLst>
      <p:ext uri="{BB962C8B-B14F-4D97-AF65-F5344CB8AC3E}">
        <p14:creationId xmlns:p14="http://schemas.microsoft.com/office/powerpoint/2010/main" val="3229026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3456">
          <p15:clr>
            <a:srgbClr val="FBAE40"/>
          </p15:clr>
        </p15:guide>
        <p15:guide id="3" orient="horz" pos="225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last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8C85B0B-8006-146E-C226-8B461C735C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010" t="32515" r="20550" b="37241"/>
          <a:stretch/>
        </p:blipFill>
        <p:spPr>
          <a:xfrm>
            <a:off x="4619390" y="1891089"/>
            <a:ext cx="2881223" cy="7850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81A768-DB51-FA49-7981-81EFC4532A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3716" y="3632787"/>
            <a:ext cx="787284" cy="9677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9235257-E280-9549-082A-DA2019F45D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365873" y="3673873"/>
            <a:ext cx="787284" cy="9677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634D2B4-AF82-2545-3B07-09B923E26D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228030" y="3566998"/>
            <a:ext cx="787281" cy="9677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7568DE8-EFE3-06BE-5594-F67F31BE91B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090184" y="3614499"/>
            <a:ext cx="787281" cy="96769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FF5A304-B49F-5602-0C06-938D56B321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6952338" y="3531374"/>
            <a:ext cx="787278" cy="9676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8C94C9C-9CB8-2F75-4DB2-2921037CF42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7814490" y="3614501"/>
            <a:ext cx="787278" cy="9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14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84B77-9A96-00A7-9DBD-01C50293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CF8FF-7F5E-B48E-6E24-E38AAA374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A751D-31CA-3F43-E1CE-25FBFF81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A3B4F-EA12-F0B1-21C4-05BADDDD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B7A174-06EB-4AF9-09E6-B8FE952F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1E20EE-1BC7-462F-9FE3-A04BC862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60EA6-EF25-A043-E893-C295BB94B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51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8D13-EB40-F6E9-025F-83349A5E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F9474-3CF3-A80C-C3D5-5E0B3635E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F53EB-FC47-83AC-809D-231762A60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28296-B2D8-CF47-9457-868C6BEEC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F3BA24-4147-0C3D-29B8-83F37281A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B075D-65BF-145B-B217-E3C603F50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A6F1C-378B-95B6-CC02-9E1E90DAE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33E712-95F7-824E-DB79-8EB05F96E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A2245-BAEA-D83F-5814-C67F12DBA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F97C8-5553-5386-3786-8CA73A4B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54893-3881-43BF-C515-934B4E415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17AAA-F9FE-D807-960F-C7592C90A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6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D17142-AB87-2B3A-3DE3-FE9C76A3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2C5EB-1679-B216-9FB9-D81EE7659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D01D3-0153-32E2-0700-3E14AE2F2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F7EE6-A495-0362-6761-BFA809992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4897-8160-2540-9363-05D2A504C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5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5F04C1-8D2C-6A30-DDF1-8B94FF3C48F8}"/>
              </a:ext>
            </a:extLst>
          </p:cNvPr>
          <p:cNvPicPr>
            <a:picLocks noChangeAspect="1"/>
          </p:cNvPicPr>
          <p:nvPr userDrawn="1"/>
        </p:nvPicPr>
        <p:blipFill>
          <a:blip r:embed="rId48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7499C55-F1AB-4BA2-CB45-E29092C7B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07EE69-EE7F-0367-2DD9-1F26C35AA492}"/>
              </a:ext>
            </a:extLst>
          </p:cNvPr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D03B7E-AA83-6D90-543F-78439A46AA74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3338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A0D36-8BFD-53BB-CE14-79FBBCF9B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9373E27-D0C2-8C66-0330-41630888A749}"/>
              </a:ext>
            </a:extLst>
          </p:cNvPr>
          <p:cNvSpPr txBox="1">
            <a:spLocks/>
          </p:cNvSpPr>
          <p:nvPr/>
        </p:nvSpPr>
        <p:spPr>
          <a:xfrm>
            <a:off x="960194" y="204909"/>
            <a:ext cx="9809406" cy="852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Children’s Health System of Texas</a:t>
            </a:r>
          </a:p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Disclosure to Participants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8D27ED2-A34D-0D63-4ADF-B03420521187}"/>
              </a:ext>
            </a:extLst>
          </p:cNvPr>
          <p:cNvSpPr txBox="1">
            <a:spLocks/>
          </p:cNvSpPr>
          <p:nvPr/>
        </p:nvSpPr>
        <p:spPr>
          <a:xfrm>
            <a:off x="522460" y="1124678"/>
            <a:ext cx="11316676" cy="5319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500" b="1" u="sng" dirty="0">
                <a:solidFill>
                  <a:prstClr val="black"/>
                </a:solidFill>
                <a:latin typeface="Arial"/>
              </a:rPr>
              <a:t>Accreditation Statement:</a:t>
            </a:r>
            <a:r>
              <a:rPr lang="en-US" sz="1500" b="1" dirty="0">
                <a:solidFill>
                  <a:prstClr val="black"/>
                </a:solidFill>
                <a:latin typeface="Arial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500" dirty="0">
                <a:solidFill>
                  <a:prstClr val="black"/>
                </a:solidFill>
                <a:latin typeface="Arial"/>
              </a:rPr>
              <a:t>Children’s Health Andrews Institute (BOC AP# P10197) is approved by the Board of Certification, Inc. to provide continuing education to Athletic Trainers.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500" b="1" u="sng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5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of Activity</a:t>
            </a: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Andrews Institute Sports Medicine Lecture Series: My Evolution in Managing SLAP Lesions over the Past 40 Years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5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 for successful completion: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outcome: After this activity, the participant will be able to discuss the history of labral pathology and SLAP lesions and describe the mechanism, history and clinical exam of SLAP tears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Recognize the surgical treatments for SLAP lesions</a:t>
            </a:r>
            <a:endParaRPr lang="en-US" sz="1500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5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receive contact hours 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this continuing education activity, the participant must: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 in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entire presentation. No partial credit given.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an evaluation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defRPr/>
            </a:pP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5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Expiration Date for Awarding Continuing Education: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activity expires January 08, 2029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activity is approved for .5 Category A hours/CEUs. 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activity’s planner has determined that no one who has the ability to control the content of this CEU activity – planning committee members and presenters/authors/content reviewers – has a relevant financial relationship with an ineligible company.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44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hildren's Health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D2838"/>
      </a:accent1>
      <a:accent2>
        <a:srgbClr val="818A8F"/>
      </a:accent2>
      <a:accent3>
        <a:srgbClr val="61B3C5"/>
      </a:accent3>
      <a:accent4>
        <a:srgbClr val="A2E7EB"/>
      </a:accent4>
      <a:accent5>
        <a:srgbClr val="6628B7"/>
      </a:accent5>
      <a:accent6>
        <a:srgbClr val="004997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400" b="1" i="0" dirty="0">
            <a:solidFill>
              <a:schemeClr val="bg1"/>
            </a:solidFill>
            <a:latin typeface="Montserrat SemiBold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D8C5DEAE8BA04EAD1C1C807AF75870" ma:contentTypeVersion="20" ma:contentTypeDescription="Create a new document." ma:contentTypeScope="" ma:versionID="bda7facc5866691e2eed8a5dfc6ba580">
  <xsd:schema xmlns:xsd="http://www.w3.org/2001/XMLSchema" xmlns:xs="http://www.w3.org/2001/XMLSchema" xmlns:p="http://schemas.microsoft.com/office/2006/metadata/properties" xmlns:ns2="18f1abce-4584-44fd-870b-9ae8fbb7a5f7" xmlns:ns3="9b5fea36-64d0-40c2-8861-236a8fa3b064" targetNamespace="http://schemas.microsoft.com/office/2006/metadata/properties" ma:root="true" ma:fieldsID="e47e880b9a88fca5e8127fbd71b8a6f9" ns2:_="" ns3:_="">
    <xsd:import namespace="18f1abce-4584-44fd-870b-9ae8fbb7a5f7"/>
    <xsd:import namespace="9b5fea36-64d0-40c2-8861-236a8fa3b064"/>
    <xsd:element name="properties">
      <xsd:complexType>
        <xsd:sequence>
          <xsd:element name="documentManagement">
            <xsd:complexType>
              <xsd:all>
                <xsd:element ref="ns2:TeleMedicineTraining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FileType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f1abce-4584-44fd-870b-9ae8fbb7a5f7" elementFormDefault="qualified">
    <xsd:import namespace="http://schemas.microsoft.com/office/2006/documentManagement/types"/>
    <xsd:import namespace="http://schemas.microsoft.com/office/infopath/2007/PartnerControls"/>
    <xsd:element name="TeleMedicineTraining" ma:index="8" nillable="true" ma:displayName="TeleMedicine Training" ma:format="Dropdown" ma:internalName="TeleMedicineTraining" ma:readOnly="false">
      <xsd:simpleType>
        <xsd:restriction base="dms:Choice">
          <xsd:enumeration value="American Well Now (AWNow) Provider Training"/>
          <xsd:enumeration value="AmWell Epic CAL Integration Provider Training"/>
          <xsd:enumeration value="Bedside Telemedicine - Standard Zoom Meeting Training"/>
          <xsd:enumeration value="Bedside Telemedicine Provider Training"/>
          <xsd:enumeration value="CHVV -  Telemedicine Scheduler Training"/>
          <xsd:enumeration value="CHVV - Telemedicine Training (Provider)"/>
          <xsd:enumeration value="COVID-19 Telemedicine Presenter Training"/>
          <xsd:enumeration value="COVID-19 Telemedicine Provider Training"/>
          <xsd:enumeration value="NAL (Nurse Advice Line) – TeleSpecialty Training"/>
          <xsd:enumeration value="RPM Care Team Training"/>
          <xsd:enumeration value="TeleCardiac Clinic Training"/>
          <xsd:enumeration value="TelCCBD (Virtual Rounding) Training"/>
          <xsd:enumeration value="TeleED Virtual Connection Training"/>
          <xsd:enumeration value="TeleER Provider Competency Checklist"/>
          <xsd:enumeration value="TeleER Refresher Training"/>
          <xsd:enumeration value="TeleFetal Provider Training"/>
          <xsd:enumeration value="TeleNICU Provider Competency Checklist"/>
          <xsd:enumeration value="TeleNICU Refresher Training (Remote Sites)"/>
          <xsd:enumeration value="TeleORTHO Provider Training"/>
          <xsd:enumeration value="TelePICU Provider Training"/>
          <xsd:enumeration value="TeleTransport Presenter Training"/>
          <xsd:enumeration value="TeleTransport Provider Competency Checklist"/>
          <xsd:enumeration value="Virtual Rounds Telemedicine Training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a02d5f0-0602-40c9-a8e2-42b39ed58b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FileType" ma:index="20" nillable="true" ma:displayName="File Type" ma:format="Dropdown" ma:internalName="File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Disclosure Form"/>
                    <xsd:enumeration value="Media Release Form"/>
                    <xsd:enumeration value="Speaker CV or Bio"/>
                    <xsd:enumeration value="Marketing Flyer"/>
                    <xsd:enumeration value="Title and Objectives"/>
                    <xsd:enumeration value="Pre Slides"/>
                    <xsd:enumeration value="Presentation"/>
                    <xsd:enumeration value="Moderator Notes"/>
                    <xsd:enumeration value="References"/>
                    <xsd:enumeration value="eeds info"/>
                    <xsd:enumeration value="Front Matter"/>
                    <xsd:enumeration value="Questions"/>
                  </xsd:restriction>
                </xsd:simpleType>
              </xsd:element>
            </xsd:sequence>
          </xsd:extension>
        </xsd:complexContent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5fea36-64d0-40c2-8861-236a8fa3b064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leMedicineTraining xmlns="18f1abce-4584-44fd-870b-9ae8fbb7a5f7" xsi:nil="true"/>
    <lcf76f155ced4ddcb4097134ff3c332f xmlns="18f1abce-4584-44fd-870b-9ae8fbb7a5f7">
      <Terms xmlns="http://schemas.microsoft.com/office/infopath/2007/PartnerControls"/>
    </lcf76f155ced4ddcb4097134ff3c332f>
    <FileType xmlns="18f1abce-4584-44fd-870b-9ae8fbb7a5f7" xsi:nil="true"/>
  </documentManagement>
</p:properties>
</file>

<file path=customXml/itemProps1.xml><?xml version="1.0" encoding="utf-8"?>
<ds:datastoreItem xmlns:ds="http://schemas.openxmlformats.org/officeDocument/2006/customXml" ds:itemID="{6FA7AE85-6780-4924-8361-165C121DA6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934398-DC7F-44A7-83AD-3B34E271C5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f1abce-4584-44fd-870b-9ae8fbb7a5f7"/>
    <ds:schemaRef ds:uri="9b5fea36-64d0-40c2-8861-236a8fa3b0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83EC2B-4BCE-4520-B1E9-BE829EF4DEAC}">
  <ds:schemaRefs>
    <ds:schemaRef ds:uri="http://schemas.microsoft.com/office/2006/metadata/properties"/>
    <ds:schemaRef ds:uri="http://schemas.microsoft.com/office/infopath/2007/PartnerControls"/>
    <ds:schemaRef ds:uri="18f1abce-4584-44fd-870b-9ae8fbb7a5f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Andrews Disclosure Slide Template</Template>
  <TotalTime>1</TotalTime>
  <Words>206</Words>
  <Application>Microsoft Office PowerPoint</Application>
  <PresentationFormat>Widescreen</PresentationFormat>
  <Paragraphs>23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Aptos</vt:lpstr>
      <vt:lpstr>Aptos Display</vt:lpstr>
      <vt:lpstr>Arial</vt:lpstr>
      <vt:lpstr>Garamond</vt:lpstr>
      <vt:lpstr>Montserrat</vt:lpstr>
      <vt:lpstr>Montserrat Medium</vt:lpstr>
      <vt:lpstr>Montserrat SemiBold</vt:lpstr>
      <vt:lpstr>Office Theme</vt:lpstr>
      <vt:lpstr>1_Office Theme</vt:lpstr>
      <vt:lpstr>PowerPoint Presentation</vt:lpstr>
    </vt:vector>
  </TitlesOfParts>
  <Company>Childrens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Samantha McClellan</dc:creator>
  <cp:lastModifiedBy>Samantha McClellan</cp:lastModifiedBy>
  <cp:revision>2</cp:revision>
  <dcterms:created xsi:type="dcterms:W3CDTF">2026-06-16T21:16:27Z</dcterms:created>
  <dcterms:modified xsi:type="dcterms:W3CDTF">2026-06-16T21:17:29Z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0x01010074D8C5DEAE8BA04EAD1C1C807AF75870</vt:lpwstr>
  </property>
  <property fmtid="{D5CDD505-2E9C-101B-9397-08002B2CF9AE}" pid="3" name="Document_x0020_Type">
    <vt:lpwstr/>
  </property>
  <property fmtid="{D5CDD505-2E9C-101B-9397-08002B2CF9AE}" pid="4" name="PII">
    <vt:lpwstr/>
  </property>
  <property fmtid="{D5CDD505-2E9C-101B-9397-08002B2CF9AE}" pid="5" name="MediaServiceImageTags">
    <vt:lpwstr/>
  </property>
  <property fmtid="{D5CDD505-2E9C-101B-9397-08002B2CF9AE}" pid="6" name="p4c2de8f6dca436b800dda8920dc3891">
    <vt:lpwstr/>
  </property>
  <property fmtid="{D5CDD505-2E9C-101B-9397-08002B2CF9AE}" pid="7" name="j4450a2e53e5495ba2b00738b05749ea">
    <vt:lpwstr/>
  </property>
  <property fmtid="{D5CDD505-2E9C-101B-9397-08002B2CF9AE}" pid="8" name="PHI">
    <vt:lpwstr/>
  </property>
  <property fmtid="{D5CDD505-2E9C-101B-9397-08002B2CF9AE}" pid="9" name="h12b1aae979a4e3ea4d977685c65ab94">
    <vt:lpwstr/>
  </property>
  <property fmtid="{D5CDD505-2E9C-101B-9397-08002B2CF9AE}" pid="10" name="TaxCatchAll">
    <vt:lpwstr/>
  </property>
  <property fmtid="{D5CDD505-2E9C-101B-9397-08002B2CF9AE}" pid="11" name="ee2c36aa4d0b4efcba3b21a54ac96d80">
    <vt:lpwstr/>
  </property>
  <property fmtid="{D5CDD505-2E9C-101B-9397-08002B2CF9AE}" pid="12" name="PHI_PII">
    <vt:lpwstr/>
  </property>
  <property fmtid="{D5CDD505-2E9C-101B-9397-08002B2CF9AE}" pid="13" name="g3a0cf035af44a12a01b0adcaf2c5701">
    <vt:lpwstr/>
  </property>
  <property fmtid="{D5CDD505-2E9C-101B-9397-08002B2CF9AE}" pid="14" name="Locations">
    <vt:lpwstr/>
  </property>
  <property fmtid="{D5CDD505-2E9C-101B-9397-08002B2CF9AE}" pid="15" name="Document Type">
    <vt:lpwstr/>
  </property>
</Properties>
</file>