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Scoliosis Evaluation and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define normal spinal anatomy, define scoliosis and natural history of disease, identify spinal curvatures on clinical examination, and identify treatment options for scoliosis and need for early detection.</a:t>
            </a: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500" dirty="0">
                <a:solidFill>
                  <a:prstClr val="black"/>
                </a:solidFill>
                <a:latin typeface="Arial" panose="020B0604020202020204" pitchFamily="34" charset="0"/>
                <a:cs typeface="Arial" panose="020B0604020202020204" pitchFamily="34" charset="0"/>
              </a:rPr>
              <a:t>January 26, 2029</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1</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10</TotalTime>
  <Words>202</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1</cp:revision>
  <dcterms:created xsi:type="dcterms:W3CDTF">2026-06-16T21:16:27Z</dcterms:created>
  <dcterms:modified xsi:type="dcterms:W3CDTF">2026-06-16T21:27:27Z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