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5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Anterior Cruciate Ligament Injuries: Recognition &amp; Surgical Intervention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discuss the epidemiology of ACL injuries in young athletes, identify risk factors for ACL injuries, and review the surgical options for the young athlete with an ACL injury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February 07, 2029</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500" dirty="0">
                <a:solidFill>
                  <a:prstClr val="black"/>
                </a:solidFill>
                <a:latin typeface="Arial" panose="020B0604020202020204" pitchFamily="34" charset="0"/>
                <a:cs typeface="Arial" panose="020B0604020202020204" pitchFamily="34" charset="0"/>
              </a:rPr>
              <a:t>.5</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21</TotalTime>
  <Words>206</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2</cp:revision>
  <dcterms:created xsi:type="dcterms:W3CDTF">2026-06-16T21:16:27Z</dcterms:created>
  <dcterms:modified xsi:type="dcterms:W3CDTF">2026-06-16T21:37:44Z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