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76740" y="1206974"/>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6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 Pediatric Overuse Injuries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identify common overuse injuries by anatomical location, identify the correct treatment modality based on the injury, and identify when to refer to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Orthopaedics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further evaluation.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a:t>
            </a:r>
            <a:r>
              <a:rPr lang="en-US" sz="1600" dirty="0">
                <a:solidFill>
                  <a:prstClr val="black"/>
                </a:solidFill>
                <a:latin typeface="Arial" panose="020B0604020202020204" pitchFamily="34" charset="0"/>
                <a:cs typeface="Arial" panose="020B0604020202020204" pitchFamily="34" charset="0"/>
              </a:rPr>
              <a:t>February 07, 2029</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600" dirty="0">
                <a:solidFill>
                  <a:prstClr val="black"/>
                </a:solidFill>
                <a:latin typeface="Arial" panose="020B0604020202020204" pitchFamily="34" charset="0"/>
                <a:cs typeface="Arial" panose="020B0604020202020204" pitchFamily="34" charset="0"/>
              </a:rPr>
              <a:t>.75</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1028</TotalTime>
  <Words>199</Words>
  <Application>Microsoft Office PowerPoint</Application>
  <PresentationFormat>Widescreen</PresentationFormat>
  <Paragraphs>23</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2</cp:revision>
  <dcterms:created xsi:type="dcterms:W3CDTF">2026-06-16T21:16:27Z</dcterms:created>
  <dcterms:modified xsi:type="dcterms:W3CDTF">2026-06-17T14:24:50Z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